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04"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05"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06" name="PlaceHolder 4"/>
          <p:cNvSpPr>
            <a:spLocks noGrp="1"/>
          </p:cNvSpPr>
          <p:nvPr>
            <p:ph type="dt" idx="7"/>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07" name="PlaceHolder 5"/>
          <p:cNvSpPr>
            <a:spLocks noGrp="1"/>
          </p:cNvSpPr>
          <p:nvPr>
            <p:ph type="ftr" idx="8"/>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08" name="PlaceHolder 6"/>
          <p:cNvSpPr>
            <a:spLocks noGrp="1"/>
          </p:cNvSpPr>
          <p:nvPr>
            <p:ph type="sldNum" idx="9"/>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0976C27E-CC67-460A-9436-4BB1AEAFE99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sldImg"/>
          </p:nvPr>
        </p:nvSpPr>
        <p:spPr>
          <a:xfrm>
            <a:off x="241560" y="875520"/>
            <a:ext cx="7918920" cy="4311360"/>
          </a:xfrm>
          <a:prstGeom prst="rect">
            <a:avLst/>
          </a:prstGeom>
          <a:ln w="0">
            <a:noFill/>
          </a:ln>
        </p:spPr>
      </p:sp>
      <p:sp>
        <p:nvSpPr>
          <p:cNvPr id="144" name="PlaceHolder 2"/>
          <p:cNvSpPr>
            <a:spLocks noGrp="1"/>
          </p:cNvSpPr>
          <p:nvPr>
            <p:ph type="body"/>
          </p:nvPr>
        </p:nvSpPr>
        <p:spPr>
          <a:xfrm>
            <a:off x="840960" y="5470560"/>
            <a:ext cx="6720480" cy="517572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45" name="PlaceHolder 3"/>
          <p:cNvSpPr>
            <a:spLocks noGrp="1"/>
          </p:cNvSpPr>
          <p:nvPr>
            <p:ph type="sldNum" idx="10"/>
          </p:nvPr>
        </p:nvSpPr>
        <p:spPr>
          <a:xfrm>
            <a:off x="4759920" y="10941840"/>
            <a:ext cx="3642480" cy="5688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68F59C82-F80B-48F3-A2E9-9497E7D870A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FC6EBC6-F448-4E15-A340-37365B53A621}"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38"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60"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6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73"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7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01"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02"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C526B81B-E070-4064-AAA6-6B3DFA52F617}" type="slidenum">
              <a:t>&lt;#&gt;</a:t>
            </a:fld>
          </a:p>
        </p:txBody>
      </p:sp>
      <p:sp>
        <p:nvSpPr>
          <p:cNvPr id="6" name="PlaceHolder 5"/>
          <p:cNvSpPr>
            <a:spLocks noGrp="1"/>
          </p:cNvSpPr>
          <p:nvPr>
            <p:ph type="dt" idx="6"/>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7880" cy="4970160"/>
            <a:chOff x="0" y="0"/>
            <a:chExt cx="9137880" cy="4970160"/>
          </a:xfrm>
        </p:grpSpPr>
        <p:sp>
          <p:nvSpPr>
            <p:cNvPr id="1"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3280" cy="7675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4520" cy="22050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4520" cy="2205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0480" cy="10990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5760" cy="5461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3400" cy="12099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0120" cy="1209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3280" cy="5461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0480" cy="19839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1040" cy="988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0640" cy="17629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1920" cy="12096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9120" cy="10990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5080" cy="13204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4720" cy="18734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7920" cy="43909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ftr" idx="1"/>
          </p:nvPr>
        </p:nvSpPr>
        <p:spPr>
          <a:xfrm>
            <a:off x="3123000" y="6248160"/>
            <a:ext cx="2891520" cy="4654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3" name="PlaceHolder 3"/>
          <p:cNvSpPr>
            <a:spLocks noGrp="1"/>
          </p:cNvSpPr>
          <p:nvPr>
            <p:ph type="sldNum" idx="2"/>
          </p:nvPr>
        </p:nvSpPr>
        <p:spPr>
          <a:xfrm>
            <a:off x="6555960" y="6248160"/>
            <a:ext cx="2123280" cy="4654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62F18D1-084A-4893-98A5-4C6E80E5E8D7}"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4" name="PlaceHolder 4"/>
          <p:cNvSpPr>
            <a:spLocks noGrp="1"/>
          </p:cNvSpPr>
          <p:nvPr>
            <p:ph type="dt" idx="3"/>
          </p:nvPr>
        </p:nvSpPr>
        <p:spPr>
          <a:xfrm>
            <a:off x="424440" y="6248160"/>
            <a:ext cx="2123280" cy="4654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2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29"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0"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31"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32" name="" descr=""/>
          <p:cNvPicPr/>
          <p:nvPr/>
        </p:nvPicPr>
        <p:blipFill>
          <a:blip r:embed="rId2"/>
          <a:stretch/>
        </p:blipFill>
        <p:spPr>
          <a:xfrm>
            <a:off x="8136720" y="272880"/>
            <a:ext cx="1000800" cy="1000800"/>
          </a:xfrm>
          <a:prstGeom prst="rect">
            <a:avLst/>
          </a:prstGeom>
          <a:ln w="0">
            <a:noFill/>
          </a:ln>
        </p:spPr>
      </p:pic>
      <p:sp>
        <p:nvSpPr>
          <p:cNvPr id="33"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34"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35"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6073391-BEB0-473F-9E92-4CCA8FB597CE}"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6"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1"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2"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3"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44" name="" descr=""/>
          <p:cNvPicPr/>
          <p:nvPr/>
        </p:nvPicPr>
        <p:blipFill>
          <a:blip r:embed="rId2"/>
          <a:stretch/>
        </p:blipFill>
        <p:spPr>
          <a:xfrm>
            <a:off x="8136720" y="272880"/>
            <a:ext cx="1000800" cy="1000800"/>
          </a:xfrm>
          <a:prstGeom prst="rect">
            <a:avLst/>
          </a:prstGeom>
          <a:ln w="0">
            <a:noFill/>
          </a:ln>
        </p:spPr>
      </p:pic>
      <p:sp>
        <p:nvSpPr>
          <p:cNvPr id="45"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46"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47"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591729AB-C225-4EF9-A85B-83EAF6A4E8B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49"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0"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1"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2"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53"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54" name="" descr=""/>
          <p:cNvPicPr/>
          <p:nvPr/>
        </p:nvPicPr>
        <p:blipFill>
          <a:blip r:embed="rId2"/>
          <a:stretch/>
        </p:blipFill>
        <p:spPr>
          <a:xfrm>
            <a:off x="8136720" y="272880"/>
            <a:ext cx="1000800" cy="1000800"/>
          </a:xfrm>
          <a:prstGeom prst="rect">
            <a:avLst/>
          </a:prstGeom>
          <a:ln w="0">
            <a:noFill/>
          </a:ln>
        </p:spPr>
      </p:pic>
      <p:sp>
        <p:nvSpPr>
          <p:cNvPr id="55"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56"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57"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64C3A46-050A-49CC-A952-48808C294009}"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58"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5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2"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3"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4"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65"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66" name="" descr=""/>
          <p:cNvPicPr/>
          <p:nvPr/>
        </p:nvPicPr>
        <p:blipFill>
          <a:blip r:embed="rId2"/>
          <a:stretch/>
        </p:blipFill>
        <p:spPr>
          <a:xfrm>
            <a:off x="8136720" y="272880"/>
            <a:ext cx="1000800" cy="1000800"/>
          </a:xfrm>
          <a:prstGeom prst="rect">
            <a:avLst/>
          </a:prstGeom>
          <a:ln w="0">
            <a:noFill/>
          </a:ln>
        </p:spPr>
      </p:pic>
      <p:sp>
        <p:nvSpPr>
          <p:cNvPr id="67"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8"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69"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136CBC75-2185-4494-A50F-E8C37AAD1F50}"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70"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71"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7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75" name=""/>
          <p:cNvGrpSpPr/>
          <p:nvPr/>
        </p:nvGrpSpPr>
        <p:grpSpPr>
          <a:xfrm>
            <a:off x="0" y="0"/>
            <a:ext cx="9137880" cy="4970160"/>
            <a:chOff x="0" y="0"/>
            <a:chExt cx="9137880" cy="4970160"/>
          </a:xfrm>
        </p:grpSpPr>
        <p:sp>
          <p:nvSpPr>
            <p:cNvPr id="76"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7"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8" name=""/>
            <p:cNvSpPr/>
            <p:nvPr/>
          </p:nvSpPr>
          <p:spPr>
            <a:xfrm>
              <a:off x="0" y="1548360"/>
              <a:ext cx="1403280" cy="7675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9" name=""/>
            <p:cNvSpPr/>
            <p:nvPr/>
          </p:nvSpPr>
          <p:spPr>
            <a:xfrm>
              <a:off x="829440" y="2322720"/>
              <a:ext cx="1154520" cy="22050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0" name=""/>
            <p:cNvSpPr/>
            <p:nvPr/>
          </p:nvSpPr>
          <p:spPr>
            <a:xfrm>
              <a:off x="1990800" y="663480"/>
              <a:ext cx="1154520" cy="2205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1" name=""/>
            <p:cNvSpPr/>
            <p:nvPr/>
          </p:nvSpPr>
          <p:spPr>
            <a:xfrm>
              <a:off x="3152160" y="1437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2" name=""/>
            <p:cNvSpPr/>
            <p:nvPr/>
          </p:nvSpPr>
          <p:spPr>
            <a:xfrm>
              <a:off x="3815640" y="0"/>
              <a:ext cx="1320480" cy="10990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3" name=""/>
            <p:cNvSpPr/>
            <p:nvPr/>
          </p:nvSpPr>
          <p:spPr>
            <a:xfrm>
              <a:off x="4230360" y="1105920"/>
              <a:ext cx="905760" cy="5461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4" name=""/>
            <p:cNvSpPr/>
            <p:nvPr/>
          </p:nvSpPr>
          <p:spPr>
            <a:xfrm>
              <a:off x="3152160" y="2101320"/>
              <a:ext cx="2813400" cy="12099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5" name=""/>
            <p:cNvSpPr/>
            <p:nvPr/>
          </p:nvSpPr>
          <p:spPr>
            <a:xfrm>
              <a:off x="3732840" y="3318120"/>
              <a:ext cx="1320120" cy="1209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6" name=""/>
            <p:cNvSpPr/>
            <p:nvPr/>
          </p:nvSpPr>
          <p:spPr>
            <a:xfrm>
              <a:off x="5972400" y="1769760"/>
              <a:ext cx="1403280" cy="5461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7" name=""/>
            <p:cNvSpPr/>
            <p:nvPr/>
          </p:nvSpPr>
          <p:spPr>
            <a:xfrm>
              <a:off x="6635880" y="2322720"/>
              <a:ext cx="1320480" cy="19839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8" name=""/>
            <p:cNvSpPr/>
            <p:nvPr/>
          </p:nvSpPr>
          <p:spPr>
            <a:xfrm>
              <a:off x="2488320" y="2875680"/>
              <a:ext cx="491040" cy="988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9" name=""/>
            <p:cNvSpPr/>
            <p:nvPr/>
          </p:nvSpPr>
          <p:spPr>
            <a:xfrm>
              <a:off x="7797240" y="0"/>
              <a:ext cx="1340640" cy="17629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0" name=""/>
            <p:cNvSpPr/>
            <p:nvPr/>
          </p:nvSpPr>
          <p:spPr>
            <a:xfrm>
              <a:off x="6138360" y="0"/>
              <a:ext cx="241920" cy="12096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91" name=""/>
            <p:cNvSpPr/>
            <p:nvPr/>
          </p:nvSpPr>
          <p:spPr>
            <a:xfrm>
              <a:off x="1410120" y="0"/>
              <a:ext cx="159120" cy="10990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92" name=""/>
            <p:cNvSpPr/>
            <p:nvPr/>
          </p:nvSpPr>
          <p:spPr>
            <a:xfrm>
              <a:off x="0" y="3649680"/>
              <a:ext cx="325080" cy="13204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3" name=""/>
            <p:cNvSpPr/>
            <p:nvPr/>
          </p:nvSpPr>
          <p:spPr>
            <a:xfrm>
              <a:off x="8709840" y="3096720"/>
              <a:ext cx="324720" cy="18734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4" name=""/>
            <p:cNvSpPr/>
            <p:nvPr/>
          </p:nvSpPr>
          <p:spPr>
            <a:xfrm>
              <a:off x="7963200" y="2211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95" name=""/>
          <p:cNvSpPr/>
          <p:nvPr/>
        </p:nvSpPr>
        <p:spPr>
          <a:xfrm>
            <a:off x="424440" y="565920"/>
            <a:ext cx="8287920" cy="43909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6" name="PlaceHolder 1"/>
          <p:cNvSpPr>
            <a:spLocks noGrp="1"/>
          </p:cNvSpPr>
          <p:nvPr>
            <p:ph type="title"/>
          </p:nvPr>
        </p:nvSpPr>
        <p:spPr>
          <a:xfrm>
            <a:off x="326520" y="132120"/>
            <a:ext cx="8484120" cy="11448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97" name="PlaceHolder 2"/>
          <p:cNvSpPr>
            <a:spLocks noGrp="1"/>
          </p:cNvSpPr>
          <p:nvPr>
            <p:ph type="ftr" idx="4"/>
          </p:nvPr>
        </p:nvSpPr>
        <p:spPr>
          <a:xfrm>
            <a:off x="3123000" y="6248160"/>
            <a:ext cx="2891520" cy="4654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98" name="PlaceHolder 3"/>
          <p:cNvSpPr>
            <a:spLocks noGrp="1"/>
          </p:cNvSpPr>
          <p:nvPr>
            <p:ph type="sldNum" idx="5"/>
          </p:nvPr>
        </p:nvSpPr>
        <p:spPr>
          <a:xfrm>
            <a:off x="6555960" y="6248160"/>
            <a:ext cx="2123280" cy="4654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A46C3FF-FBCA-46E3-BF03-5B0E0E8F0F97}"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99" name="PlaceHolder 4"/>
          <p:cNvSpPr>
            <a:spLocks noGrp="1"/>
          </p:cNvSpPr>
          <p:nvPr>
            <p:ph type="dt" idx="6"/>
          </p:nvPr>
        </p:nvSpPr>
        <p:spPr>
          <a:xfrm>
            <a:off x="424440" y="6248160"/>
            <a:ext cx="2123280" cy="4654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00"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6.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687960" y="198000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a:t>
            </a:r>
            <a:r>
              <a:rPr b="0" lang="en-GB" sz="4400" spc="-1" strike="noStrike" baseline="33000">
                <a:solidFill>
                  <a:srgbClr val="780373"/>
                </a:solidFill>
                <a:latin typeface="Calibri"/>
              </a:rPr>
              <a:t>nd</a:t>
            </a:r>
            <a:r>
              <a:rPr b="0" lang="en-GB" sz="4400" spc="-1" strike="noStrike">
                <a:solidFill>
                  <a:srgbClr val="780373"/>
                </a:solidFill>
                <a:latin typeface="Calibri"/>
              </a:rPr>
              <a:t> April</a:t>
            </a:r>
            <a:r>
              <a:rPr b="0" lang="en-GB" sz="4400" spc="-1" strike="noStrike">
                <a:solidFill>
                  <a:srgbClr val="780373"/>
                </a:solidFill>
                <a:latin typeface="Calibri"/>
              </a:rPr>
              <a:t>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10"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11" name="" descr=""/>
          <p:cNvPicPr/>
          <p:nvPr/>
        </p:nvPicPr>
        <p:blipFill>
          <a:blip r:embed="rId1"/>
          <a:stretch/>
        </p:blipFill>
        <p:spPr>
          <a:xfrm>
            <a:off x="7488360" y="5040000"/>
            <a:ext cx="1648800" cy="164880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32" name="PlaceHolder 2"/>
          <p:cNvSpPr>
            <a:spLocks noGrp="1"/>
          </p:cNvSpPr>
          <p:nvPr>
            <p:ph/>
          </p:nvPr>
        </p:nvSpPr>
        <p:spPr>
          <a:xfrm>
            <a:off x="457200" y="178344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Exodus 11:</a:t>
            </a:r>
            <a:br>
              <a:rPr sz="1600"/>
            </a:br>
            <a:r>
              <a:rPr b="0" lang="en-GB" sz="1600" spc="-1" strike="noStrike">
                <a:solidFill>
                  <a:srgbClr val="ffff00"/>
                </a:solidFill>
                <a:latin typeface="Calibri"/>
                <a:ea typeface="Verdana"/>
              </a:rPr>
              <a:t>Moses said, ‘Thus says the Lord: About midnight I will go out through Egypt. Every firstborn in the land of Egypt shall die, from the firstborn of Pharaoh who sits on his throne to the firstborn of the female slave who is behind the handmill, and all the firstborn of the livestock. Then there will be a loud cry throughout the whole land of Egypt, such as has never been nor will ever be again. But not a dog shall growl at any of the Israelites—not at people, not at animals—so that you may know that the Lord makes a distinction between Egypt and Israel. Then all these officials of yours shall come down to me, and bow low to me, saying, “Leave us, you and all the people who follow you.” After that I will leave.’ And in hot anger he left Pharaoh.  The Lord said to Moses, ‘Pharaoh will not listen to you, in order that my wonders may be multiplied in the land of Egypt.’ Moses and Aaron performed all these wonders before Pharaoh; but the Lord hardened Pharaoh’s heart, and he did not let the people of Israel go out of his land.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34"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p:nvPr>
        </p:nvSpPr>
        <p:spPr>
          <a:xfrm>
            <a:off x="457200" y="1620000"/>
            <a:ext cx="8222400" cy="451296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Noto Sans CJK SC"/>
              </a:rPr>
              <a:t>Heavenly Father,  as we are in Christ, may we also abide in your love, in the unity of the Holy Spirit. </a:t>
            </a:r>
            <a:r>
              <a:rPr b="0" lang="en-GB" sz="1600" spc="-1" strike="noStrike">
                <a:solidFill>
                  <a:srgbClr val="ffffff"/>
                </a:solidFill>
                <a:latin typeface="Calibri"/>
                <a:ea typeface="Noto Sans CJK SC"/>
              </a:rPr>
              <a:t> </a:t>
            </a:r>
            <a:r>
              <a:rPr b="1" lang="en-GB" sz="1600" spc="-1" strike="noStrike">
                <a:solidFill>
                  <a:srgbClr val="ffffff"/>
                </a:solidFill>
                <a:latin typeface="Calibri"/>
                <a:ea typeface="Noto Sans CJK SC"/>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36" name="PlaceHolder 2"/>
          <p:cNvSpPr>
            <a:spLocks noGrp="1"/>
          </p:cNvSpPr>
          <p:nvPr>
            <p:ph type="title"/>
          </p:nvPr>
        </p:nvSpPr>
        <p:spPr>
          <a:xfrm>
            <a:off x="45756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687960" y="198000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a:t>
            </a:r>
            <a:r>
              <a:rPr b="0" lang="en-GB" sz="4400" spc="-1" strike="noStrike" baseline="33000">
                <a:solidFill>
                  <a:srgbClr val="780373"/>
                </a:solidFill>
                <a:latin typeface="Calibri"/>
              </a:rPr>
              <a:t>nd</a:t>
            </a:r>
            <a:r>
              <a:rPr b="0" lang="en-GB" sz="4400" spc="-1" strike="noStrike">
                <a:solidFill>
                  <a:srgbClr val="780373"/>
                </a:solidFill>
                <a:latin typeface="Calibri"/>
              </a:rPr>
              <a:t> April</a:t>
            </a:r>
            <a:r>
              <a:rPr b="0" lang="en-GB" sz="4400" spc="-1" strike="noStrike">
                <a:solidFill>
                  <a:srgbClr val="780373"/>
                </a:solidFill>
                <a:latin typeface="Calibri"/>
              </a:rPr>
              <a:t>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"In our Darkness</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
        <p:nvSpPr>
          <p:cNvPr id="138"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39" name="" descr=""/>
          <p:cNvPicPr/>
          <p:nvPr/>
        </p:nvPicPr>
        <p:blipFill>
          <a:blip r:embed="rId1"/>
          <a:stretch/>
        </p:blipFill>
        <p:spPr>
          <a:xfrm>
            <a:off x="7488360" y="5040000"/>
            <a:ext cx="1648800" cy="164880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687960" y="198000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a:t>
            </a:r>
            <a:r>
              <a:rPr b="0" lang="en-GB" sz="4400" spc="-1" strike="noStrike" baseline="33000">
                <a:solidFill>
                  <a:srgbClr val="780373"/>
                </a:solidFill>
                <a:latin typeface="Calibri"/>
              </a:rPr>
              <a:t>nd</a:t>
            </a:r>
            <a:r>
              <a:rPr b="0" lang="en-GB" sz="4400" spc="-1" strike="noStrike">
                <a:solidFill>
                  <a:srgbClr val="780373"/>
                </a:solidFill>
                <a:latin typeface="Calibri"/>
              </a:rPr>
              <a:t> April</a:t>
            </a:r>
            <a:r>
              <a:rPr b="0" lang="en-GB" sz="4400" spc="-1" strike="noStrike">
                <a:solidFill>
                  <a:srgbClr val="780373"/>
                </a:solidFill>
                <a:latin typeface="Calibri"/>
              </a:rPr>
              <a:t>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41"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42" name="" descr=""/>
          <p:cNvPicPr/>
          <p:nvPr/>
        </p:nvPicPr>
        <p:blipFill>
          <a:blip r:embed="rId1"/>
          <a:stretch/>
        </p:blipFill>
        <p:spPr>
          <a:xfrm>
            <a:off x="7488360" y="5040000"/>
            <a:ext cx="1648800" cy="164880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title"/>
          </p:nvPr>
        </p:nvSpPr>
        <p:spPr>
          <a:xfrm>
            <a:off x="687960" y="198000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a:t>
            </a:r>
            <a:r>
              <a:rPr b="0" lang="en-GB" sz="4400" spc="-1" strike="noStrike" baseline="33000">
                <a:solidFill>
                  <a:srgbClr val="780373"/>
                </a:solidFill>
                <a:latin typeface="Calibri"/>
              </a:rPr>
              <a:t>nd</a:t>
            </a:r>
            <a:r>
              <a:rPr b="0" lang="en-GB" sz="4400" spc="-1" strike="noStrike">
                <a:solidFill>
                  <a:srgbClr val="780373"/>
                </a:solidFill>
                <a:latin typeface="Calibri"/>
              </a:rPr>
              <a:t> April</a:t>
            </a:r>
            <a:r>
              <a:rPr b="0" lang="en-GB" sz="4400" spc="-1" strike="noStrike">
                <a:solidFill>
                  <a:srgbClr val="780373"/>
                </a:solidFill>
                <a:latin typeface="Calibri"/>
              </a:rPr>
              <a:t>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13"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14" name="" descr=""/>
          <p:cNvPicPr/>
          <p:nvPr/>
        </p:nvPicPr>
        <p:blipFill>
          <a:blip r:embed="rId1"/>
          <a:stretch/>
        </p:blipFill>
        <p:spPr>
          <a:xfrm>
            <a:off x="7488360" y="5040000"/>
            <a:ext cx="1648800" cy="1648800"/>
          </a:xfrm>
          <a:prstGeom prst="rect">
            <a:avLst/>
          </a:prstGeom>
          <a:ln w="0">
            <a:noFill/>
          </a:ln>
        </p:spPr>
      </p:pic>
      <p:sp>
        <p:nvSpPr>
          <p:cNvPr id="115" name=""/>
          <p:cNvSpPr/>
          <p:nvPr/>
        </p:nvSpPr>
        <p:spPr>
          <a:xfrm>
            <a:off x="540000" y="3825000"/>
            <a:ext cx="8273520" cy="120852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When Morning Gilds the Sky”</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17"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19" name="PlaceHolder 4"/>
          <p:cNvSpPr/>
          <p:nvPr/>
        </p:nvSpPr>
        <p:spPr>
          <a:xfrm>
            <a:off x="457200" y="117720"/>
            <a:ext cx="8222400" cy="11358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1"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3"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Holy Week on 2</a:t>
            </a:r>
            <a:r>
              <a:rPr b="0" lang="en-GB" sz="1600" spc="-1" strike="noStrike" baseline="33000">
                <a:solidFill>
                  <a:srgbClr val="e0c2cd"/>
                </a:solidFill>
                <a:latin typeface="Calibri"/>
              </a:rPr>
              <a:t>nd</a:t>
            </a:r>
            <a:r>
              <a:rPr b="0" lang="en-GB" sz="1600" spc="-1" strike="noStrike">
                <a:solidFill>
                  <a:srgbClr val="e0c2cd"/>
                </a:solidFill>
                <a:latin typeface="Calibri"/>
              </a:rPr>
              <a:t> April</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in your tender love towards the human race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sent your Son our Saviour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take upon him our flesh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to suffer death upon the cross: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that we may follow the example of his patience and humility,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also be made partakers of his resurrection;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4" name="Picture 210" descr=""/>
          <p:cNvPicPr/>
          <p:nvPr/>
        </p:nvPicPr>
        <p:blipFill>
          <a:blip r:embed="rId1"/>
          <a:stretch/>
        </p:blipFill>
        <p:spPr>
          <a:xfrm>
            <a:off x="3060000" y="1516320"/>
            <a:ext cx="6077520" cy="4668120"/>
          </a:xfrm>
          <a:prstGeom prst="rect">
            <a:avLst/>
          </a:prstGeom>
          <a:ln w="0">
            <a:noFill/>
          </a:ln>
        </p:spPr>
      </p:pic>
      <p:sp>
        <p:nvSpPr>
          <p:cNvPr id="125" name="CustomShape 2"/>
          <p:cNvSpPr/>
          <p:nvPr/>
        </p:nvSpPr>
        <p:spPr>
          <a:xfrm>
            <a:off x="540000" y="1620000"/>
            <a:ext cx="8390880" cy="449604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26" name="PlaceHolder 11"/>
          <p:cNvSpPr/>
          <p:nvPr/>
        </p:nvSpPr>
        <p:spPr>
          <a:xfrm>
            <a:off x="457200" y="117720"/>
            <a:ext cx="8222400" cy="11358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117360"/>
            <a:ext cx="8222760" cy="11361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Nunc Dimitis</a:t>
            </a:r>
            <a:endParaRPr b="0" lang="en-GB" sz="2400" spc="-1" strike="noStrike">
              <a:solidFill>
                <a:srgbClr val="ffffff"/>
              </a:solidFill>
              <a:latin typeface="Arial"/>
            </a:endParaRPr>
          </a:p>
        </p:txBody>
      </p:sp>
      <p:sp>
        <p:nvSpPr>
          <p:cNvPr id="128" name="PlaceHolder 2"/>
          <p:cNvSpPr>
            <a:spLocks noGrp="1"/>
          </p:cNvSpPr>
          <p:nvPr>
            <p:ph/>
          </p:nvPr>
        </p:nvSpPr>
        <p:spPr>
          <a:xfrm>
            <a:off x="457200" y="1800000"/>
            <a:ext cx="8222760" cy="397332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Now, Lord, you let your servant go in peace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your word has been fulfilled.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My own eyes have seen the salvation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which you have prepared in the sight of every people;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 light to reveal you to the nations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the glory of your people Israel.</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30" name="PlaceHolder 2"/>
          <p:cNvSpPr>
            <a:spLocks noGrp="1"/>
          </p:cNvSpPr>
          <p:nvPr>
            <p:ph/>
          </p:nvPr>
        </p:nvSpPr>
        <p:spPr>
          <a:xfrm>
            <a:off x="457200" y="162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39:</a:t>
            </a:r>
            <a:br>
              <a:rPr sz="1500"/>
            </a:br>
            <a:r>
              <a:rPr b="0" lang="en-GB" sz="1500" spc="-1" strike="noStrike">
                <a:solidFill>
                  <a:srgbClr val="ffff00"/>
                </a:solidFill>
                <a:latin typeface="Calibri"/>
                <a:ea typeface="Verdana"/>
              </a:rPr>
              <a:t>I fell silent and did not open my mouth,</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for surely it was your doing.</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Take away your plague from me;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 am consumed by the blows of your hand.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With rebukes for sin you punish us; like a moth you consume our beauty; </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truly, everyone is but a breath.</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Hear my prayer, O Lord, and give ear to my cry;</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hold not your peace at my tears.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For I am but a stranger with you,</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 wayfarer, as all my forebears were.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Turn your gaze from me, that I may be glad again,</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before I go my way and am no more.</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751</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2026-04-02T13:16:45Z</dcterms:modified>
  <cp:revision>83</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