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24146329-0591-4A97-983A-50D1C5440B1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19280" cy="4311720"/>
          </a:xfrm>
          <a:prstGeom prst="rect">
            <a:avLst/>
          </a:prstGeom>
          <a:ln w="0">
            <a:noFill/>
          </a:ln>
        </p:spPr>
      </p:sp>
      <p:sp>
        <p:nvSpPr>
          <p:cNvPr id="199" name="PlaceHolder 2"/>
          <p:cNvSpPr>
            <a:spLocks noGrp="1"/>
          </p:cNvSpPr>
          <p:nvPr>
            <p:ph type="body"/>
          </p:nvPr>
        </p:nvSpPr>
        <p:spPr>
          <a:xfrm>
            <a:off x="840960" y="5470560"/>
            <a:ext cx="6720840" cy="517608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2840" cy="5691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26D089E-9147-40CA-A4E9-9607A76E904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F8EADA2-C8D2-461D-A074-F73EC7CF7058}"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2C45EBFE-4DA3-4161-848B-70B4C36AC931}"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09324ACE-24CB-43C0-94B3-7A7CC2FBD51F}"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EABD9A83-CD06-4B44-A61A-5F23FE1677E5}"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240" cy="4970520"/>
            <a:chOff x="0" y="0"/>
            <a:chExt cx="9138240" cy="4970520"/>
          </a:xfrm>
        </p:grpSpPr>
        <p:sp>
          <p:nvSpPr>
            <p:cNvPr id="1"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3640" cy="7678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4880" cy="22053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4880" cy="2205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0840" cy="10994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120" cy="5464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3760" cy="12103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480" cy="1209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3640" cy="5464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0840" cy="19843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400" cy="988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000" cy="17632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2280" cy="12099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480" cy="10994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440" cy="1320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080" cy="18738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8280" cy="43912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1880" cy="4658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3640" cy="4658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E4230DA-39AE-423B-BFA3-A9A4F42EB68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3640" cy="4658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8240" cy="4970520"/>
            <a:chOff x="0" y="0"/>
            <a:chExt cx="9138240" cy="4970520"/>
          </a:xfrm>
        </p:grpSpPr>
        <p:sp>
          <p:nvSpPr>
            <p:cNvPr id="29"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3640" cy="7678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4880" cy="22053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4880" cy="2205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0840" cy="10994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6120" cy="5464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3760" cy="12103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0480" cy="1209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3640" cy="5464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0840" cy="19843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1400" cy="988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1000" cy="17632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2280" cy="12099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59480" cy="10994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5440" cy="1320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5080" cy="18738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8280" cy="43912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1880" cy="4658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3640" cy="4658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F44F44A-4908-4B4C-947D-151C8624F7F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3640" cy="4658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8240" cy="4970520"/>
            <a:chOff x="0" y="0"/>
            <a:chExt cx="9138240" cy="4970520"/>
          </a:xfrm>
        </p:grpSpPr>
        <p:sp>
          <p:nvSpPr>
            <p:cNvPr id="57"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3640" cy="7678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4880" cy="22053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4880" cy="2205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0840" cy="10994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6120" cy="5464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3760" cy="12103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0480" cy="1209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3640" cy="5464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0840" cy="19843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1400" cy="988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1000" cy="17632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2280" cy="12099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59480" cy="10994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5440" cy="1320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5080" cy="18738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8280" cy="43912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1880" cy="4658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3640" cy="4658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A24896A-2C15-447B-ACCD-D734127B191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3640" cy="4658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7520" cy="320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7520" cy="1463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4480" cy="4565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1760" cy="5378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1160" cy="1001160"/>
          </a:xfrm>
          <a:prstGeom prst="rect">
            <a:avLst/>
          </a:prstGeom>
          <a:ln w="0">
            <a:noFill/>
          </a:ln>
        </p:spPr>
      </p:pic>
      <p:sp>
        <p:nvSpPr>
          <p:cNvPr id="89" name=""/>
          <p:cNvSpPr/>
          <p:nvPr/>
        </p:nvSpPr>
        <p:spPr>
          <a:xfrm>
            <a:off x="3102480" y="6531480"/>
            <a:ext cx="2932560" cy="3200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6040" cy="3200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6560" cy="5378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3E1ABC2-0DA0-416E-A622-48BBFE6A1B4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7520" cy="320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7520" cy="1463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4480" cy="4565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1760" cy="5378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1160" cy="1001160"/>
          </a:xfrm>
          <a:prstGeom prst="rect">
            <a:avLst/>
          </a:prstGeom>
          <a:ln w="0">
            <a:noFill/>
          </a:ln>
        </p:spPr>
      </p:pic>
      <p:sp>
        <p:nvSpPr>
          <p:cNvPr id="99" name=""/>
          <p:cNvSpPr/>
          <p:nvPr/>
        </p:nvSpPr>
        <p:spPr>
          <a:xfrm>
            <a:off x="3102480" y="6531480"/>
            <a:ext cx="2932560" cy="3200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6040" cy="3200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6560" cy="5378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EF24366-F44F-4B4A-8B4C-5505F567B2B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7520" cy="320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7520" cy="1463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4480" cy="4565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1760" cy="5378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1160" cy="1001160"/>
          </a:xfrm>
          <a:prstGeom prst="rect">
            <a:avLst/>
          </a:prstGeom>
          <a:ln w="0">
            <a:noFill/>
          </a:ln>
        </p:spPr>
      </p:pic>
      <p:sp>
        <p:nvSpPr>
          <p:cNvPr id="111" name=""/>
          <p:cNvSpPr/>
          <p:nvPr/>
        </p:nvSpPr>
        <p:spPr>
          <a:xfrm>
            <a:off x="360" y="6531120"/>
            <a:ext cx="9137520" cy="320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6040" cy="3200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6560" cy="5378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C13D5CB-8CBC-4FC7-9F5C-2E3EF9D2823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2560" cy="3200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38240" cy="4970520"/>
            <a:chOff x="0" y="0"/>
            <a:chExt cx="9138240" cy="4970520"/>
          </a:xfrm>
        </p:grpSpPr>
        <p:sp>
          <p:nvSpPr>
            <p:cNvPr id="120"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38240" cy="49705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3640" cy="7678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4880" cy="22053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4880" cy="22057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20840" cy="10994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6120" cy="5464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3760" cy="12103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20480" cy="1209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3640" cy="5464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20840" cy="19843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1400" cy="988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41000" cy="17632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2280" cy="12099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59480" cy="10994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5440" cy="1320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5080" cy="18738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5080" cy="4359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88280" cy="43912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1880" cy="4658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3640" cy="4658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2F2217A-5A00-410C-A9D8-4C0BADB82CF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3640" cy="4658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40040" cy="322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360" y="0"/>
            <a:ext cx="9140040" cy="1465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520" y="1796040"/>
            <a:ext cx="8487000" cy="4568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0" name=""/>
          <p:cNvSpPr/>
          <p:nvPr/>
        </p:nvSpPr>
        <p:spPr>
          <a:xfrm>
            <a:off x="8449920" y="6258960"/>
            <a:ext cx="404280" cy="5403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3680" cy="1003680"/>
          </a:xfrm>
          <a:prstGeom prst="rect">
            <a:avLst/>
          </a:prstGeom>
          <a:ln w="0">
            <a:noFill/>
          </a:ln>
        </p:spPr>
      </p:pic>
      <p:sp>
        <p:nvSpPr>
          <p:cNvPr id="152" name=""/>
          <p:cNvSpPr/>
          <p:nvPr/>
        </p:nvSpPr>
        <p:spPr>
          <a:xfrm>
            <a:off x="3102480" y="6531480"/>
            <a:ext cx="2935080" cy="3225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53" name=""/>
          <p:cNvSpPr/>
          <p:nvPr/>
        </p:nvSpPr>
        <p:spPr>
          <a:xfrm>
            <a:off x="326880" y="6531480"/>
            <a:ext cx="2608560" cy="3225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54" name=""/>
          <p:cNvSpPr/>
          <p:nvPr/>
        </p:nvSpPr>
        <p:spPr>
          <a:xfrm>
            <a:off x="8327880" y="6259320"/>
            <a:ext cx="649080" cy="5403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B3D1D0C-AA3A-44EF-9654-3A7B0A3059E3}"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4480" cy="8632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5560" cy="14630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9</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3960" cy="17456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49160" cy="164916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2760" cy="39733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p:nvPr>
        </p:nvSpPr>
        <p:spPr>
          <a:xfrm>
            <a:off x="457200" y="1620000"/>
            <a:ext cx="8222760" cy="451332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Blessed Jesus, King of Kings and Lord of Lords, may we follow you in the example of our lives as we celebrate your gift of new life;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0" name="PlaceHolder 2"/>
          <p:cNvSpPr>
            <a:spLocks noGrp="1"/>
          </p:cNvSpPr>
          <p:nvPr>
            <p:ph type="title"/>
          </p:nvPr>
        </p:nvSpPr>
        <p:spPr>
          <a:xfrm>
            <a:off x="45756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693360" y="1980000"/>
            <a:ext cx="7765560" cy="14630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95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2" name="PlaceHolder 2"/>
          <p:cNvSpPr>
            <a:spLocks noGrp="1"/>
          </p:cNvSpPr>
          <p:nvPr>
            <p:ph type="subTitle"/>
          </p:nvPr>
        </p:nvSpPr>
        <p:spPr>
          <a:xfrm>
            <a:off x="1339560" y="5040000"/>
            <a:ext cx="6393960" cy="17456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3" name="" descr=""/>
          <p:cNvPicPr/>
          <p:nvPr/>
        </p:nvPicPr>
        <p:blipFill>
          <a:blip r:embed="rId1"/>
          <a:stretch/>
        </p:blipFill>
        <p:spPr>
          <a:xfrm>
            <a:off x="7488360" y="5040000"/>
            <a:ext cx="1649160" cy="1649160"/>
          </a:xfrm>
          <a:prstGeom prst="rect">
            <a:avLst/>
          </a:prstGeom>
          <a:ln w="0">
            <a:noFill/>
          </a:ln>
        </p:spPr>
      </p:pic>
      <p:sp>
        <p:nvSpPr>
          <p:cNvPr id="194" name=""/>
          <p:cNvSpPr/>
          <p:nvPr/>
        </p:nvSpPr>
        <p:spPr>
          <a:xfrm>
            <a:off x="1269360" y="4170960"/>
            <a:ext cx="6397560" cy="651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Holy Forever”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5560" cy="14630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9</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3960" cy="17456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49160" cy="16491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5560" cy="14630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9</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3960" cy="17456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49160" cy="1649160"/>
          </a:xfrm>
          <a:prstGeom prst="rect">
            <a:avLst/>
          </a:prstGeom>
          <a:ln w="0">
            <a:noFill/>
          </a:ln>
        </p:spPr>
      </p:pic>
      <p:sp>
        <p:nvSpPr>
          <p:cNvPr id="171" name=""/>
          <p:cNvSpPr/>
          <p:nvPr/>
        </p:nvSpPr>
        <p:spPr>
          <a:xfrm>
            <a:off x="540000" y="4077000"/>
            <a:ext cx="8273880" cy="12088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Psalm 40”</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2760" cy="39733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Today the Lord Jesus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2760" cy="39733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2760" cy="11361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2760" cy="39733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Easter Day:</a:t>
            </a:r>
            <a:br>
              <a:rPr sz="1600"/>
            </a:br>
            <a:r>
              <a:rPr b="0" lang="en-GB" sz="1600" spc="-1" strike="noStrike">
                <a:solidFill>
                  <a:srgbClr val="ffff00"/>
                </a:solidFill>
                <a:latin typeface="Calibri"/>
              </a:rPr>
              <a:t>Lord of all life and power,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through the mighty resurrection of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overcame the old order of sin and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make all things new in him: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being dead to sin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alive to you in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reign with him in glory;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whom with you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 praise and honour, glory and might,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now and in all eternity.</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Picture 210" descr=""/>
          <p:cNvPicPr/>
          <p:nvPr/>
        </p:nvPicPr>
        <p:blipFill>
          <a:blip r:embed="rId1"/>
          <a:stretch/>
        </p:blipFill>
        <p:spPr>
          <a:xfrm>
            <a:off x="3060000" y="1516320"/>
            <a:ext cx="6077880" cy="4668480"/>
          </a:xfrm>
          <a:prstGeom prst="rect">
            <a:avLst/>
          </a:prstGeom>
          <a:ln w="0">
            <a:noFill/>
          </a:ln>
        </p:spPr>
      </p:pic>
      <p:sp>
        <p:nvSpPr>
          <p:cNvPr id="179" name="CustomShape 2"/>
          <p:cNvSpPr/>
          <p:nvPr/>
        </p:nvSpPr>
        <p:spPr>
          <a:xfrm>
            <a:off x="540000" y="1620000"/>
            <a:ext cx="8391240" cy="449640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0" name="PlaceHolder 11"/>
          <p:cNvSpPr/>
          <p:nvPr/>
        </p:nvSpPr>
        <p:spPr>
          <a:xfrm>
            <a:off x="457200" y="117720"/>
            <a:ext cx="8222760" cy="11361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117360"/>
            <a:ext cx="8226720" cy="11401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Song of Christ the Servant</a:t>
            </a:r>
            <a:endParaRPr b="0" lang="en-GB" sz="2400" spc="-1" strike="noStrike">
              <a:solidFill>
                <a:srgbClr val="ffffff"/>
              </a:solidFill>
              <a:latin typeface="Arial"/>
            </a:endParaRPr>
          </a:p>
        </p:txBody>
      </p:sp>
      <p:sp>
        <p:nvSpPr>
          <p:cNvPr id="182" name="PlaceHolder 2"/>
          <p:cNvSpPr>
            <a:spLocks noGrp="1"/>
          </p:cNvSpPr>
          <p:nvPr>
            <p:ph/>
          </p:nvPr>
        </p:nvSpPr>
        <p:spPr>
          <a:xfrm>
            <a:off x="457200" y="1800000"/>
            <a:ext cx="8226720" cy="39772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suffered for you, leaving you an example,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you should follow in his steps.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He committed no sin, no guile was found on his lips,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when he was reviled, he did not revile in turn.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When he suffered, he did not threaten,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he trusted himself to God who judges justly.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himself bore our sins in his body on the tree,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we might die to sin and live to righteousness.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By his wounds, you have been healed, for you were straying like sheep,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have now returned to the shepherd and guardian of your souls.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4" name="PlaceHolder 2"/>
          <p:cNvSpPr>
            <a:spLocks noGrp="1"/>
          </p:cNvSpPr>
          <p:nvPr>
            <p:ph/>
          </p:nvPr>
        </p:nvSpPr>
        <p:spPr>
          <a:xfrm>
            <a:off x="457200" y="1620000"/>
            <a:ext cx="8222760" cy="397332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106:</a:t>
            </a:r>
            <a:br>
              <a:rPr sz="1500"/>
            </a:br>
            <a:r>
              <a:rPr b="0" lang="en-GB" sz="1500" spc="-1" strike="noStrike">
                <a:solidFill>
                  <a:srgbClr val="ffff00"/>
                </a:solidFill>
                <a:latin typeface="Calibri"/>
                <a:ea typeface="Verdana"/>
              </a:rPr>
              <a:t>Give thanks to the Lord, for he is gracious,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his faithfulness endures for ever.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Who can express the mighty acts of the Lord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or show forth all his praise?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Blessed are those who observe what is right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always do what is just.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Remember me, O Lord, in the favour you bear for your people;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visit me in the day of your salvation;</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That I may see the prosperity of your chosen and rejoice in the gladness of your people,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exult with your inheritance.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We have sinned like our forebears;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we have done wrong and dealt wickedly.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In Egypt they did not consider your wonders, nor remember the abundance of your faithful love;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they rebelled against the Most High at the Red Sea.</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But he saved them for his name’s sake,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that he might make his power to be known. </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6" name="PlaceHolder 2"/>
          <p:cNvSpPr>
            <a:spLocks noGrp="1"/>
          </p:cNvSpPr>
          <p:nvPr>
            <p:ph/>
          </p:nvPr>
        </p:nvSpPr>
        <p:spPr>
          <a:xfrm>
            <a:off x="457200" y="1783440"/>
            <a:ext cx="8222760" cy="39733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Luke 7:</a:t>
            </a:r>
            <a:br>
              <a:rPr sz="1600"/>
            </a:br>
            <a:r>
              <a:rPr b="0" lang="en-GB" sz="1600" spc="-1" strike="noStrike">
                <a:solidFill>
                  <a:srgbClr val="ffff00"/>
                </a:solidFill>
                <a:latin typeface="Calibri"/>
                <a:ea typeface="Verdana"/>
              </a:rPr>
              <a:t>Soon afterwards he went to a town called Nain, and his disciples and a large crowd went with him. As he approached the gate of the town, a man who had died was being carried out. He was his mother’s only son, and she was a widow; and with her was a large crowd from the town. When the Lord saw her, he had compassion for her and said to her, ‘Do not weep.’ Then he came forward and touched the bier, and the bearers stood still. And he said, ‘Young man, I say to you, rise!’ The dead man sat up and began to speak, and Jesus gave him to his mother. Fear seized all of them; and they glorified God, saying, ‘A great prophet has risen among us!’ and ‘God has looked favourably on his people!’ This word about him spread throughout Judea and all the surrounding country.</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758</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2026-04-09T07:15:44Z</dcterms:modified>
  <cp:revision>72</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