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4" r:id="rId3"/>
    <p:sldMasterId id="2147483656" r:id="rId4"/>
    <p:sldMasterId id="2147483658" r:id="rId5"/>
    <p:sldMasterId id="2147483660" r:id="rId6"/>
    <p:sldMasterId id="2147483662" r:id="rId7"/>
    <p:sldMasterId id="2147483664" r:id="rId8"/>
  </p:sldMasterIdLst>
  <p:notesMasterIdLst>
    <p:notesMasterId r:id="rId21"/>
  </p:notesMasterIdLst>
  <p:sldIdLst>
    <p:sldId id="257" r:id="rId9"/>
    <p:sldId id="259" r:id="rId10"/>
    <p:sldId id="260" r:id="rId11"/>
    <p:sldId id="261" r:id="rId12"/>
    <p:sldId id="262" r:id="rId13"/>
    <p:sldId id="263" r:id="rId14"/>
    <p:sldId id="264" r:id="rId15"/>
    <p:sldId id="265" r:id="rId16"/>
    <p:sldId id="266" r:id="rId17"/>
    <p:sldId id="267" r:id="rId18"/>
    <p:sldId id="268" r:id="rId19"/>
    <p:sldId id="270" r:id="rId20"/>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4" d="100"/>
          <a:sy n="74" d="100"/>
        </p:scale>
        <p:origin x="1060" y="-3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0"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en-GB" sz="4400" b="0" strike="noStrike" spc="-1">
                <a:solidFill>
                  <a:srgbClr val="000000"/>
                </a:solidFill>
                <a:latin typeface="Arial"/>
              </a:rPr>
              <a:t>Click to move the slide</a:t>
            </a:r>
          </a:p>
        </p:txBody>
      </p:sp>
      <p:sp>
        <p:nvSpPr>
          <p:cNvPr id="171"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en-GB" sz="2000" b="0" strike="noStrike" spc="-1">
                <a:solidFill>
                  <a:srgbClr val="000000"/>
                </a:solidFill>
                <a:latin typeface="Arial"/>
              </a:rPr>
              <a:t>Click to edit the notes' format</a:t>
            </a:r>
          </a:p>
        </p:txBody>
      </p:sp>
      <p:sp>
        <p:nvSpPr>
          <p:cNvPr id="172"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n-GB" sz="1400" b="0" strike="noStrike" spc="-1">
                <a:solidFill>
                  <a:srgbClr val="000000"/>
                </a:solidFill>
                <a:latin typeface="Times New Roman"/>
              </a:rPr>
              <a:t>&lt;header&gt;</a:t>
            </a:r>
          </a:p>
        </p:txBody>
      </p:sp>
      <p:sp>
        <p:nvSpPr>
          <p:cNvPr id="173" name="PlaceHolder 4"/>
          <p:cNvSpPr>
            <a:spLocks noGrp="1"/>
          </p:cNvSpPr>
          <p:nvPr>
            <p:ph type="dt" idx="13"/>
          </p:nvPr>
        </p:nvSpPr>
        <p:spPr>
          <a:xfrm>
            <a:off x="4278960" y="0"/>
            <a:ext cx="3280680" cy="534240"/>
          </a:xfrm>
          <a:prstGeom prst="rect">
            <a:avLst/>
          </a:prstGeom>
          <a:noFill/>
          <a:ln w="0">
            <a:noFill/>
          </a:ln>
        </p:spPr>
        <p:txBody>
          <a:bodyPr lIns="0" tIns="0" rIns="0" bIns="0" anchor="t">
            <a:noAutofit/>
          </a:bodyPr>
          <a:lstStyle>
            <a:lvl1pPr indent="0" algn="r">
              <a:buNone/>
              <a:defRPr lang="en-GB" sz="1400" b="0" strike="noStrike" spc="-1">
                <a:solidFill>
                  <a:srgbClr val="000000"/>
                </a:solidFill>
                <a:latin typeface="Times New Roman"/>
              </a:defRPr>
            </a:lvl1pPr>
          </a:lstStyle>
          <a:p>
            <a:pPr indent="0" algn="r">
              <a:buNone/>
            </a:pPr>
            <a:r>
              <a:rPr lang="en-GB" sz="1400" b="0" strike="noStrike" spc="-1">
                <a:solidFill>
                  <a:srgbClr val="000000"/>
                </a:solidFill>
                <a:latin typeface="Times New Roman"/>
              </a:rPr>
              <a:t>&lt;date/time&gt;</a:t>
            </a:r>
          </a:p>
        </p:txBody>
      </p:sp>
      <p:sp>
        <p:nvSpPr>
          <p:cNvPr id="174" name="PlaceHolder 5"/>
          <p:cNvSpPr>
            <a:spLocks noGrp="1"/>
          </p:cNvSpPr>
          <p:nvPr>
            <p:ph type="ftr" idx="14"/>
          </p:nvPr>
        </p:nvSpPr>
        <p:spPr>
          <a:xfrm>
            <a:off x="0" y="10157400"/>
            <a:ext cx="3280680" cy="5342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&lt;footer&gt;</a:t>
            </a:r>
          </a:p>
        </p:txBody>
      </p:sp>
      <p:sp>
        <p:nvSpPr>
          <p:cNvPr id="175" name="PlaceHolder 6"/>
          <p:cNvSpPr>
            <a:spLocks noGrp="1"/>
          </p:cNvSpPr>
          <p:nvPr>
            <p:ph type="sldNum" idx="15"/>
          </p:nvPr>
        </p:nvSpPr>
        <p:spPr>
          <a:xfrm>
            <a:off x="4278960" y="10157400"/>
            <a:ext cx="3280680" cy="534240"/>
          </a:xfrm>
          <a:prstGeom prst="rect">
            <a:avLst/>
          </a:prstGeom>
          <a:noFill/>
          <a:ln w="0">
            <a:noFill/>
          </a:ln>
        </p:spPr>
        <p:txBody>
          <a:bodyPr lIns="0" tIns="0" rIns="0" bIns="0" anchor="b">
            <a:noAutofit/>
          </a:bodyPr>
          <a:lstStyle>
            <a:lvl1pPr indent="0" algn="r">
              <a:buNone/>
              <a:defRPr lang="en-GB" sz="1400" b="0" strike="noStrike" spc="-1">
                <a:solidFill>
                  <a:srgbClr val="000000"/>
                </a:solidFill>
                <a:latin typeface="Times New Roman"/>
              </a:defRPr>
            </a:lvl1pPr>
          </a:lstStyle>
          <a:p>
            <a:pPr indent="0" algn="r">
              <a:buNone/>
            </a:pPr>
            <a:fld id="{6378F0E3-8EED-472B-8ED9-7125D8C3146E}"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PlaceHolder 1"/>
          <p:cNvSpPr>
            <a:spLocks noGrp="1" noRot="1" noChangeAspect="1"/>
          </p:cNvSpPr>
          <p:nvPr>
            <p:ph type="sldImg"/>
          </p:nvPr>
        </p:nvSpPr>
        <p:spPr>
          <a:xfrm>
            <a:off x="1327150" y="876300"/>
            <a:ext cx="5749925" cy="4313238"/>
          </a:xfrm>
          <a:prstGeom prst="rect">
            <a:avLst/>
          </a:prstGeom>
          <a:ln w="0">
            <a:noFill/>
          </a:ln>
        </p:spPr>
      </p:sp>
      <p:sp>
        <p:nvSpPr>
          <p:cNvPr id="218" name="PlaceHolder 2"/>
          <p:cNvSpPr>
            <a:spLocks noGrp="1"/>
          </p:cNvSpPr>
          <p:nvPr>
            <p:ph type="body"/>
          </p:nvPr>
        </p:nvSpPr>
        <p:spPr>
          <a:xfrm>
            <a:off x="840960" y="5470560"/>
            <a:ext cx="6722640" cy="5177880"/>
          </a:xfrm>
          <a:prstGeom prst="rect">
            <a:avLst/>
          </a:prstGeom>
          <a:noFill/>
          <a:ln w="0">
            <a:noFill/>
          </a:ln>
        </p:spPr>
        <p:txBody>
          <a:bodyPr lIns="0" tIns="0" rIns="0" bIns="0" anchor="t">
            <a:noAutofit/>
          </a:bodyPr>
          <a:lstStyle/>
          <a:p>
            <a:pPr marL="216000" indent="0">
              <a:lnSpc>
                <a:spcPct val="100000"/>
              </a:lnSpc>
              <a:buNone/>
              <a:tabLst>
                <a:tab pos="0" algn="l"/>
              </a:tabLst>
            </a:pPr>
            <a:r>
              <a:rPr lang="en-US" sz="2000" b="0" strike="noStrike" spc="-1">
                <a:solidFill>
                  <a:srgbClr val="000000"/>
                </a:solidFill>
                <a:latin typeface="Calibri"/>
              </a:rPr>
              <a:t>Prayers of the People</a:t>
            </a:r>
            <a:endParaRPr lang="en-GB" sz="2000" b="0" strike="noStrike" spc="-1">
              <a:solidFill>
                <a:srgbClr val="000000"/>
              </a:solidFill>
              <a:latin typeface="Arial"/>
            </a:endParaRPr>
          </a:p>
        </p:txBody>
      </p:sp>
      <p:sp>
        <p:nvSpPr>
          <p:cNvPr id="219" name="PlaceHolder 3"/>
          <p:cNvSpPr>
            <a:spLocks noGrp="1"/>
          </p:cNvSpPr>
          <p:nvPr>
            <p:ph type="sldNum" idx="16"/>
          </p:nvPr>
        </p:nvSpPr>
        <p:spPr>
          <a:xfrm>
            <a:off x="4759920" y="10941840"/>
            <a:ext cx="3644640" cy="570960"/>
          </a:xfrm>
          <a:prstGeom prst="rect">
            <a:avLst/>
          </a:prstGeom>
          <a:noFill/>
          <a:ln w="0">
            <a:noFill/>
          </a:ln>
        </p:spPr>
        <p:txBody>
          <a:bodyPr lIns="0" tIns="0" rIns="0" bIns="0" anchor="b">
            <a:noAutofit/>
          </a:bodyPr>
          <a:lstStyle>
            <a:lvl1pPr indent="0" algn="r">
              <a:lnSpc>
                <a:spcPct val="100000"/>
              </a:lnSpc>
              <a:buNone/>
              <a:tabLst>
                <a:tab pos="0" algn="l"/>
              </a:tabLst>
              <a:defRPr lang="en-GB" sz="1400" b="0" strike="noStrike" spc="-1">
                <a:solidFill>
                  <a:srgbClr val="000000"/>
                </a:solidFill>
                <a:latin typeface="Times New Roman"/>
              </a:defRPr>
            </a:lvl1pPr>
          </a:lstStyle>
          <a:p>
            <a:pPr indent="0" algn="r">
              <a:lnSpc>
                <a:spcPct val="100000"/>
              </a:lnSpc>
              <a:buNone/>
              <a:tabLst>
                <a:tab pos="0" algn="l"/>
              </a:tabLst>
            </a:pPr>
            <a:fld id="{12B6AF5D-DC3C-49AB-9DB8-0CA6C58829C9}" type="slidenum">
              <a:rPr lang="en-GB" sz="1400" b="0" strike="noStrike" spc="-1">
                <a:solidFill>
                  <a:srgbClr val="000000"/>
                </a:solidFill>
                <a:latin typeface="Times New Roman"/>
              </a:rPr>
              <a:t>6</a:t>
            </a:fld>
            <a:endParaRPr lang="en-GB" sz="14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GB"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0EF1FABA-C9E7-4E84-893B-67F8E61B3C1C}"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GB"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C9A5BA81-6438-43C6-97B4-61F6FFCE28A7}" type="slidenum">
              <a:t>‹#›</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Default 3">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GB" sz="3200" b="0" strike="noStrike" spc="-1">
              <a:solidFill>
                <a:srgbClr val="FFFFFF"/>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GB" sz="3200" b="0" strike="noStrike" spc="-1">
              <a:solidFill>
                <a:srgbClr val="FFFFFF"/>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GB" sz="3200" b="0" strike="noStrike" spc="-1">
              <a:solidFill>
                <a:srgbClr val="FFFFFF"/>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GB" sz="3200" b="0" strike="noStrike" spc="-1">
              <a:solidFill>
                <a:srgbClr val="000000"/>
              </a:solidFill>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A5DAF7C7-C2D7-48E1-84F7-6939AD42888D}" type="slidenum">
              <a:t>‹#›</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Default 2_">
    <p:spTree>
      <p:nvGrpSpPr>
        <p:cNvPr id="1" name=""/>
        <p:cNvGrpSpPr/>
        <p:nvPr/>
      </p:nvGrpSpPr>
      <p:grpSpPr>
        <a:xfrm>
          <a:off x="0" y="0"/>
          <a:ext cx="0" cy="0"/>
          <a:chOff x="0" y="0"/>
          <a:chExt cx="0" cy="0"/>
        </a:xfrm>
      </p:grpSpPr>
      <p:sp>
        <p:nvSpPr>
          <p:cNvPr id="168"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lgn="ctr">
              <a:buNone/>
            </a:pPr>
            <a:endParaRPr lang="en-GB" sz="4400" b="0" strike="noStrike" spc="-1">
              <a:solidFill>
                <a:srgbClr val="FFFFFF"/>
              </a:solidFill>
              <a:latin typeface="Arial"/>
            </a:endParaRPr>
          </a:p>
        </p:txBody>
      </p:sp>
      <p:sp>
        <p:nvSpPr>
          <p:cNvPr id="169" name="PlaceHolder 2"/>
          <p:cNvSpPr>
            <a:spLocks noGrp="1"/>
          </p:cNvSpPr>
          <p:nvPr>
            <p:ph/>
          </p:nvPr>
        </p:nvSpPr>
        <p:spPr>
          <a:xfrm>
            <a:off x="457200" y="1604520"/>
            <a:ext cx="8229240" cy="3977280"/>
          </a:xfrm>
          <a:prstGeom prst="rect">
            <a:avLst/>
          </a:prstGeom>
          <a:noFill/>
          <a:ln w="0">
            <a:noFill/>
          </a:ln>
        </p:spPr>
        <p:txBody>
          <a:bodyPr lIns="0" tIns="0" rIns="0" bIns="0" anchor="t">
            <a:normAutofit/>
          </a:bodyPr>
          <a:lstStyle/>
          <a:p>
            <a:pPr indent="0">
              <a:spcBef>
                <a:spcPts val="1417"/>
              </a:spcBef>
              <a:buNone/>
            </a:pPr>
            <a:endParaRPr lang="en-GB" sz="3200" b="0" strike="noStrike" spc="-1">
              <a:solidFill>
                <a:srgbClr val="FFFFFF"/>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6" name="Group 25"/>
          <p:cNvGrpSpPr/>
          <p:nvPr/>
        </p:nvGrpSpPr>
        <p:grpSpPr>
          <a:xfrm>
            <a:off x="0" y="0"/>
            <a:ext cx="9140040" cy="4972320"/>
            <a:chOff x="0" y="0"/>
            <a:chExt cx="9140040" cy="4972320"/>
          </a:xfrm>
        </p:grpSpPr>
        <p:sp>
          <p:nvSpPr>
            <p:cNvPr id="27" name="Rectangle 26"/>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2" name="Rectangle 1"/>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 name="Rectangle 2"/>
            <p:cNvSpPr/>
            <p:nvPr/>
          </p:nvSpPr>
          <p:spPr>
            <a:xfrm>
              <a:off x="0" y="1548360"/>
              <a:ext cx="1405440" cy="769680"/>
            </a:xfrm>
            <a:prstGeom prst="rect">
              <a:avLst/>
            </a:prstGeom>
            <a:solidFill>
              <a:srgbClr val="343A40">
                <a:alpha val="2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4" name="Rectangle 3"/>
            <p:cNvSpPr/>
            <p:nvPr/>
          </p:nvSpPr>
          <p:spPr>
            <a:xfrm>
              <a:off x="829440" y="2322720"/>
              <a:ext cx="1156680" cy="220716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5" name="Rectangle 4"/>
            <p:cNvSpPr/>
            <p:nvPr/>
          </p:nvSpPr>
          <p:spPr>
            <a:xfrm>
              <a:off x="1990800" y="663480"/>
              <a:ext cx="1156680" cy="220752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6" name="Rectangle 5"/>
            <p:cNvSpPr/>
            <p:nvPr/>
          </p:nvSpPr>
          <p:spPr>
            <a:xfrm>
              <a:off x="3152160" y="1437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7" name="Rectangle 6"/>
            <p:cNvSpPr/>
            <p:nvPr/>
          </p:nvSpPr>
          <p:spPr>
            <a:xfrm>
              <a:off x="3815640" y="0"/>
              <a:ext cx="1322640" cy="1101240"/>
            </a:xfrm>
            <a:prstGeom prst="rect">
              <a:avLst/>
            </a:prstGeom>
            <a:solidFill>
              <a:srgbClr val="6C757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8" name="Rectangle 7"/>
            <p:cNvSpPr/>
            <p:nvPr/>
          </p:nvSpPr>
          <p:spPr>
            <a:xfrm>
              <a:off x="4230360" y="1105920"/>
              <a:ext cx="907920" cy="54828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9" name="Rectangle 8"/>
            <p:cNvSpPr/>
            <p:nvPr/>
          </p:nvSpPr>
          <p:spPr>
            <a:xfrm>
              <a:off x="3152160" y="2101320"/>
              <a:ext cx="2815560" cy="121212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0" name="Rectangle 9"/>
            <p:cNvSpPr/>
            <p:nvPr/>
          </p:nvSpPr>
          <p:spPr>
            <a:xfrm>
              <a:off x="3732840" y="3318120"/>
              <a:ext cx="1322280" cy="1211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1" name="Rectangle 10"/>
            <p:cNvSpPr/>
            <p:nvPr/>
          </p:nvSpPr>
          <p:spPr>
            <a:xfrm>
              <a:off x="5972400" y="1769760"/>
              <a:ext cx="1405440" cy="548280"/>
            </a:xfrm>
            <a:prstGeom prst="rect">
              <a:avLst/>
            </a:prstGeom>
            <a:solidFill>
              <a:srgbClr val="B2B2B2">
                <a:alpha val="6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2" name="Rectangle 11"/>
            <p:cNvSpPr/>
            <p:nvPr/>
          </p:nvSpPr>
          <p:spPr>
            <a:xfrm>
              <a:off x="6635880" y="2322720"/>
              <a:ext cx="1322640" cy="1986120"/>
            </a:xfrm>
            <a:prstGeom prst="rect">
              <a:avLst/>
            </a:prstGeom>
            <a:solidFill>
              <a:srgbClr val="B2B2B2">
                <a:alpha val="3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 name="Rectangle 12"/>
            <p:cNvSpPr/>
            <p:nvPr/>
          </p:nvSpPr>
          <p:spPr>
            <a:xfrm>
              <a:off x="2488320" y="2875680"/>
              <a:ext cx="493200" cy="99072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 name="Rectangle 13"/>
            <p:cNvSpPr/>
            <p:nvPr/>
          </p:nvSpPr>
          <p:spPr>
            <a:xfrm>
              <a:off x="7797240" y="0"/>
              <a:ext cx="1342800" cy="1765080"/>
            </a:xfrm>
            <a:prstGeom prst="rect">
              <a:avLst/>
            </a:prstGeom>
            <a:solidFill>
              <a:srgbClr val="DDDDD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5" name="Rectangle 14"/>
            <p:cNvSpPr/>
            <p:nvPr/>
          </p:nvSpPr>
          <p:spPr>
            <a:xfrm>
              <a:off x="6138360" y="0"/>
              <a:ext cx="244080" cy="1211760"/>
            </a:xfrm>
            <a:prstGeom prst="rect">
              <a:avLst/>
            </a:prstGeom>
            <a:solidFill>
              <a:srgbClr val="2F4550">
                <a:alpha val="5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6" name="Rectangle 15"/>
            <p:cNvSpPr/>
            <p:nvPr/>
          </p:nvSpPr>
          <p:spPr>
            <a:xfrm>
              <a:off x="1410120" y="0"/>
              <a:ext cx="161280" cy="1101240"/>
            </a:xfrm>
            <a:prstGeom prst="rect">
              <a:avLst/>
            </a:prstGeom>
            <a:solidFill>
              <a:srgbClr val="808080"/>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7" name="Rectangle 16"/>
            <p:cNvSpPr/>
            <p:nvPr/>
          </p:nvSpPr>
          <p:spPr>
            <a:xfrm>
              <a:off x="0" y="3649680"/>
              <a:ext cx="327240" cy="132264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8" name="Rectangle 17"/>
            <p:cNvSpPr/>
            <p:nvPr/>
          </p:nvSpPr>
          <p:spPr>
            <a:xfrm>
              <a:off x="8709840" y="3096720"/>
              <a:ext cx="326880" cy="1875600"/>
            </a:xfrm>
            <a:prstGeom prst="rect">
              <a:avLst/>
            </a:prstGeom>
            <a:solidFill>
              <a:srgbClr val="B2B2B2"/>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9" name="Rectangle 18"/>
            <p:cNvSpPr/>
            <p:nvPr/>
          </p:nvSpPr>
          <p:spPr>
            <a:xfrm>
              <a:off x="7963200" y="2211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grpSp>
      <p:sp>
        <p:nvSpPr>
          <p:cNvPr id="20" name="Rectangle 19"/>
          <p:cNvSpPr/>
          <p:nvPr/>
        </p:nvSpPr>
        <p:spPr>
          <a:xfrm>
            <a:off x="424440" y="565920"/>
            <a:ext cx="8290080" cy="4393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21"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000000"/>
                </a:solidFill>
                <a:latin typeface="Arial"/>
              </a:rPr>
              <a:t>Click to edit the title text format</a:t>
            </a: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GB"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1800" b="0" strike="noStrike" spc="-1">
                <a:solidFill>
                  <a:srgbClr val="000000"/>
                </a:solidFill>
                <a:latin typeface="Arial"/>
              </a:rPr>
              <a:t>Seventh Outline Level</a:t>
            </a:r>
          </a:p>
        </p:txBody>
      </p:sp>
      <p:sp>
        <p:nvSpPr>
          <p:cNvPr id="23" name="PlaceHolder 3"/>
          <p:cNvSpPr>
            <a:spLocks noGrp="1"/>
          </p:cNvSpPr>
          <p:nvPr>
            <p:ph type="ftr" idx="1"/>
          </p:nvPr>
        </p:nvSpPr>
        <p:spPr>
          <a:xfrm>
            <a:off x="3123000" y="6248160"/>
            <a:ext cx="2893680" cy="467640"/>
          </a:xfrm>
          <a:prstGeom prst="rect">
            <a:avLst/>
          </a:prstGeom>
          <a:noFill/>
          <a:ln w="0">
            <a:noFill/>
          </a:ln>
        </p:spPr>
        <p:txBody>
          <a:bodyPr lIns="0" tIns="0" rIns="0" bIns="0" anchor="b">
            <a:noAutofit/>
          </a:bodyPr>
          <a:lstStyle>
            <a:lvl1pPr indent="0" algn="ctr">
              <a:lnSpc>
                <a:spcPct val="100000"/>
              </a:lnSpc>
              <a:buNone/>
              <a:tabLst>
                <a:tab pos="0" algn="l"/>
              </a:tabLst>
              <a:defRPr lang="en-GB" sz="1400" b="0" strike="noStrike" spc="-1">
                <a:solidFill>
                  <a:srgbClr val="000000"/>
                </a:solidFill>
                <a:latin typeface="Times New Roman"/>
              </a:defRPr>
            </a:lvl1pPr>
          </a:lstStyle>
          <a:p>
            <a:pPr indent="0" algn="ctr">
              <a:lnSpc>
                <a:spcPct val="100000"/>
              </a:lnSpc>
              <a:buNone/>
              <a:tabLst>
                <a:tab pos="0" algn="l"/>
              </a:tabLst>
            </a:pPr>
            <a:r>
              <a:rPr lang="en-GB" sz="1400" b="0" strike="noStrike" spc="-1">
                <a:solidFill>
                  <a:srgbClr val="000000"/>
                </a:solidFill>
                <a:latin typeface="Times New Roman"/>
              </a:rPr>
              <a:t>&lt;footer&gt;</a:t>
            </a:r>
          </a:p>
        </p:txBody>
      </p:sp>
      <p:sp>
        <p:nvSpPr>
          <p:cNvPr id="24" name="PlaceHolder 4"/>
          <p:cNvSpPr>
            <a:spLocks noGrp="1"/>
          </p:cNvSpPr>
          <p:nvPr>
            <p:ph type="sldNum" idx="2"/>
          </p:nvPr>
        </p:nvSpPr>
        <p:spPr>
          <a:xfrm>
            <a:off x="6555960" y="6248160"/>
            <a:ext cx="2125440" cy="467640"/>
          </a:xfrm>
          <a:prstGeom prst="rect">
            <a:avLst/>
          </a:prstGeom>
          <a:noFill/>
          <a:ln w="0">
            <a:noFill/>
          </a:ln>
        </p:spPr>
        <p:txBody>
          <a:bodyPr lIns="0" tIns="0" rIns="0" bIns="0" anchor="b">
            <a:noAutofit/>
          </a:bodyPr>
          <a:lstStyle>
            <a:lvl1pPr indent="0" algn="r">
              <a:lnSpc>
                <a:spcPct val="100000"/>
              </a:lnSpc>
              <a:buNone/>
              <a:tabLst>
                <a:tab pos="0" algn="l"/>
              </a:tabLst>
              <a:defRPr lang="en-GB" sz="1400" b="0" strike="noStrike" spc="-1">
                <a:solidFill>
                  <a:srgbClr val="000000"/>
                </a:solidFill>
                <a:latin typeface="Times New Roman"/>
              </a:defRPr>
            </a:lvl1pPr>
          </a:lstStyle>
          <a:p>
            <a:pPr indent="0" algn="r">
              <a:lnSpc>
                <a:spcPct val="100000"/>
              </a:lnSpc>
              <a:buNone/>
              <a:tabLst>
                <a:tab pos="0" algn="l"/>
              </a:tabLst>
            </a:pPr>
            <a:fld id="{C61AEF48-0779-41C5-A10E-73F8BD44E6A7}"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
        <p:nvSpPr>
          <p:cNvPr id="25" name="PlaceHolder 5"/>
          <p:cNvSpPr>
            <a:spLocks noGrp="1"/>
          </p:cNvSpPr>
          <p:nvPr>
            <p:ph type="dt" idx="3"/>
          </p:nvPr>
        </p:nvSpPr>
        <p:spPr>
          <a:xfrm>
            <a:off x="424440" y="6248160"/>
            <a:ext cx="2125440" cy="4676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&lt;date/time&gt;</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8" name="Group 27"/>
          <p:cNvGrpSpPr/>
          <p:nvPr/>
        </p:nvGrpSpPr>
        <p:grpSpPr>
          <a:xfrm>
            <a:off x="0" y="0"/>
            <a:ext cx="9140040" cy="4972320"/>
            <a:chOff x="0" y="0"/>
            <a:chExt cx="9140040" cy="4972320"/>
          </a:xfrm>
        </p:grpSpPr>
        <p:sp>
          <p:nvSpPr>
            <p:cNvPr id="29" name="Rectangle 28"/>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0" name="Rectangle 29"/>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1" name="Rectangle 30"/>
            <p:cNvSpPr/>
            <p:nvPr/>
          </p:nvSpPr>
          <p:spPr>
            <a:xfrm>
              <a:off x="0" y="1548360"/>
              <a:ext cx="1405440" cy="769680"/>
            </a:xfrm>
            <a:prstGeom prst="rect">
              <a:avLst/>
            </a:prstGeom>
            <a:solidFill>
              <a:srgbClr val="343A40">
                <a:alpha val="2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32" name="Rectangle 31"/>
            <p:cNvSpPr/>
            <p:nvPr/>
          </p:nvSpPr>
          <p:spPr>
            <a:xfrm>
              <a:off x="829440" y="2322720"/>
              <a:ext cx="1156680" cy="220716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3" name="Rectangle 32"/>
            <p:cNvSpPr/>
            <p:nvPr/>
          </p:nvSpPr>
          <p:spPr>
            <a:xfrm>
              <a:off x="1990800" y="663480"/>
              <a:ext cx="1156680" cy="220752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4" name="Rectangle 33"/>
            <p:cNvSpPr/>
            <p:nvPr/>
          </p:nvSpPr>
          <p:spPr>
            <a:xfrm>
              <a:off x="3152160" y="1437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5" name="Rectangle 34"/>
            <p:cNvSpPr/>
            <p:nvPr/>
          </p:nvSpPr>
          <p:spPr>
            <a:xfrm>
              <a:off x="3815640" y="0"/>
              <a:ext cx="1322640" cy="1101240"/>
            </a:xfrm>
            <a:prstGeom prst="rect">
              <a:avLst/>
            </a:prstGeom>
            <a:solidFill>
              <a:srgbClr val="6C757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36" name="Rectangle 35"/>
            <p:cNvSpPr/>
            <p:nvPr/>
          </p:nvSpPr>
          <p:spPr>
            <a:xfrm>
              <a:off x="4230360" y="1105920"/>
              <a:ext cx="907920" cy="54828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7" name="Rectangle 36"/>
            <p:cNvSpPr/>
            <p:nvPr/>
          </p:nvSpPr>
          <p:spPr>
            <a:xfrm>
              <a:off x="3152160" y="2101320"/>
              <a:ext cx="2815560" cy="121212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8" name="Rectangle 37"/>
            <p:cNvSpPr/>
            <p:nvPr/>
          </p:nvSpPr>
          <p:spPr>
            <a:xfrm>
              <a:off x="3732840" y="3318120"/>
              <a:ext cx="1322280" cy="1211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39" name="Rectangle 38"/>
            <p:cNvSpPr/>
            <p:nvPr/>
          </p:nvSpPr>
          <p:spPr>
            <a:xfrm>
              <a:off x="5972400" y="1769760"/>
              <a:ext cx="1405440" cy="548280"/>
            </a:xfrm>
            <a:prstGeom prst="rect">
              <a:avLst/>
            </a:prstGeom>
            <a:solidFill>
              <a:srgbClr val="B2B2B2">
                <a:alpha val="6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0" name="Rectangle 39"/>
            <p:cNvSpPr/>
            <p:nvPr/>
          </p:nvSpPr>
          <p:spPr>
            <a:xfrm>
              <a:off x="6635880" y="2322720"/>
              <a:ext cx="1322640" cy="1986120"/>
            </a:xfrm>
            <a:prstGeom prst="rect">
              <a:avLst/>
            </a:prstGeom>
            <a:solidFill>
              <a:srgbClr val="B2B2B2">
                <a:alpha val="3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1" name="Rectangle 40"/>
            <p:cNvSpPr/>
            <p:nvPr/>
          </p:nvSpPr>
          <p:spPr>
            <a:xfrm>
              <a:off x="2488320" y="2875680"/>
              <a:ext cx="493200" cy="99072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2" name="Rectangle 41"/>
            <p:cNvSpPr/>
            <p:nvPr/>
          </p:nvSpPr>
          <p:spPr>
            <a:xfrm>
              <a:off x="7797240" y="0"/>
              <a:ext cx="1342800" cy="1765080"/>
            </a:xfrm>
            <a:prstGeom prst="rect">
              <a:avLst/>
            </a:prstGeom>
            <a:solidFill>
              <a:srgbClr val="DDDDD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3" name="Rectangle 42"/>
            <p:cNvSpPr/>
            <p:nvPr/>
          </p:nvSpPr>
          <p:spPr>
            <a:xfrm>
              <a:off x="6138360" y="0"/>
              <a:ext cx="244080" cy="1211760"/>
            </a:xfrm>
            <a:prstGeom prst="rect">
              <a:avLst/>
            </a:prstGeom>
            <a:solidFill>
              <a:srgbClr val="2F4550">
                <a:alpha val="5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44" name="Rectangle 43"/>
            <p:cNvSpPr/>
            <p:nvPr/>
          </p:nvSpPr>
          <p:spPr>
            <a:xfrm>
              <a:off x="1410120" y="0"/>
              <a:ext cx="161280" cy="1101240"/>
            </a:xfrm>
            <a:prstGeom prst="rect">
              <a:avLst/>
            </a:prstGeom>
            <a:solidFill>
              <a:srgbClr val="808080"/>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45" name="Rectangle 44"/>
            <p:cNvSpPr/>
            <p:nvPr/>
          </p:nvSpPr>
          <p:spPr>
            <a:xfrm>
              <a:off x="0" y="3649680"/>
              <a:ext cx="327240" cy="132264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6" name="Rectangle 45"/>
            <p:cNvSpPr/>
            <p:nvPr/>
          </p:nvSpPr>
          <p:spPr>
            <a:xfrm>
              <a:off x="8709840" y="3096720"/>
              <a:ext cx="326880" cy="1875600"/>
            </a:xfrm>
            <a:prstGeom prst="rect">
              <a:avLst/>
            </a:prstGeom>
            <a:solidFill>
              <a:srgbClr val="B2B2B2"/>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47" name="Rectangle 46"/>
            <p:cNvSpPr/>
            <p:nvPr/>
          </p:nvSpPr>
          <p:spPr>
            <a:xfrm>
              <a:off x="7963200" y="2211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grpSp>
      <p:sp>
        <p:nvSpPr>
          <p:cNvPr id="48" name="Rectangle 47"/>
          <p:cNvSpPr/>
          <p:nvPr/>
        </p:nvSpPr>
        <p:spPr>
          <a:xfrm>
            <a:off x="424440" y="565920"/>
            <a:ext cx="8290080" cy="4393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49"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000000"/>
                </a:solidFill>
                <a:latin typeface="Arial"/>
              </a:rPr>
              <a:t>Click to edit the title text format</a:t>
            </a: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GB"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1800" b="0" strike="noStrike" spc="-1">
                <a:solidFill>
                  <a:srgbClr val="000000"/>
                </a:solidFill>
                <a:latin typeface="Arial"/>
              </a:rPr>
              <a:t>Seventh Outline Level</a:t>
            </a:r>
          </a:p>
        </p:txBody>
      </p:sp>
      <p:sp>
        <p:nvSpPr>
          <p:cNvPr id="51" name="PlaceHolder 3"/>
          <p:cNvSpPr>
            <a:spLocks noGrp="1"/>
          </p:cNvSpPr>
          <p:nvPr>
            <p:ph type="ftr" idx="4"/>
          </p:nvPr>
        </p:nvSpPr>
        <p:spPr>
          <a:xfrm>
            <a:off x="3123000" y="6248160"/>
            <a:ext cx="2893680" cy="467640"/>
          </a:xfrm>
          <a:prstGeom prst="rect">
            <a:avLst/>
          </a:prstGeom>
          <a:noFill/>
          <a:ln w="0">
            <a:noFill/>
          </a:ln>
        </p:spPr>
        <p:txBody>
          <a:bodyPr lIns="0" tIns="0" rIns="0" bIns="0" anchor="b">
            <a:noAutofit/>
          </a:bodyPr>
          <a:lstStyle>
            <a:lvl1pPr indent="0" algn="ctr">
              <a:lnSpc>
                <a:spcPct val="100000"/>
              </a:lnSpc>
              <a:buNone/>
              <a:tabLst>
                <a:tab pos="0" algn="l"/>
              </a:tabLst>
              <a:defRPr lang="en-GB" sz="1400" b="0" strike="noStrike" spc="-1">
                <a:solidFill>
                  <a:srgbClr val="000000"/>
                </a:solidFill>
                <a:latin typeface="Times New Roman"/>
              </a:defRPr>
            </a:lvl1pPr>
          </a:lstStyle>
          <a:p>
            <a:pPr indent="0" algn="ctr">
              <a:lnSpc>
                <a:spcPct val="100000"/>
              </a:lnSpc>
              <a:buNone/>
              <a:tabLst>
                <a:tab pos="0" algn="l"/>
              </a:tabLst>
            </a:pPr>
            <a:r>
              <a:rPr lang="en-GB" sz="1400" b="0" strike="noStrike" spc="-1">
                <a:solidFill>
                  <a:srgbClr val="000000"/>
                </a:solidFill>
                <a:latin typeface="Times New Roman"/>
              </a:rPr>
              <a:t>&lt;footer&gt;</a:t>
            </a:r>
          </a:p>
        </p:txBody>
      </p:sp>
      <p:sp>
        <p:nvSpPr>
          <p:cNvPr id="52" name="PlaceHolder 4"/>
          <p:cNvSpPr>
            <a:spLocks noGrp="1"/>
          </p:cNvSpPr>
          <p:nvPr>
            <p:ph type="sldNum" idx="5"/>
          </p:nvPr>
        </p:nvSpPr>
        <p:spPr>
          <a:xfrm>
            <a:off x="6555960" y="6248160"/>
            <a:ext cx="2125440" cy="467640"/>
          </a:xfrm>
          <a:prstGeom prst="rect">
            <a:avLst/>
          </a:prstGeom>
          <a:noFill/>
          <a:ln w="0">
            <a:noFill/>
          </a:ln>
        </p:spPr>
        <p:txBody>
          <a:bodyPr lIns="0" tIns="0" rIns="0" bIns="0" anchor="b">
            <a:noAutofit/>
          </a:bodyPr>
          <a:lstStyle>
            <a:lvl1pPr indent="0" algn="r">
              <a:lnSpc>
                <a:spcPct val="100000"/>
              </a:lnSpc>
              <a:buNone/>
              <a:tabLst>
                <a:tab pos="0" algn="l"/>
              </a:tabLst>
              <a:defRPr lang="en-GB" sz="1400" b="0" strike="noStrike" spc="-1">
                <a:solidFill>
                  <a:srgbClr val="000000"/>
                </a:solidFill>
                <a:latin typeface="Times New Roman"/>
              </a:defRPr>
            </a:lvl1pPr>
          </a:lstStyle>
          <a:p>
            <a:pPr indent="0" algn="r">
              <a:lnSpc>
                <a:spcPct val="100000"/>
              </a:lnSpc>
              <a:buNone/>
              <a:tabLst>
                <a:tab pos="0" algn="l"/>
              </a:tabLst>
            </a:pPr>
            <a:fld id="{2F62A208-74B2-4A15-8777-131631571E35}"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
        <p:nvSpPr>
          <p:cNvPr id="53" name="PlaceHolder 5"/>
          <p:cNvSpPr>
            <a:spLocks noGrp="1"/>
          </p:cNvSpPr>
          <p:nvPr>
            <p:ph type="dt" idx="6"/>
          </p:nvPr>
        </p:nvSpPr>
        <p:spPr>
          <a:xfrm>
            <a:off x="424440" y="6248160"/>
            <a:ext cx="2125440" cy="4676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&lt;date/time&gt;</a:t>
            </a: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84" name="Rectangle 83"/>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85" name="Rectangle 84"/>
          <p:cNvSpPr/>
          <p:nvPr/>
        </p:nvSpPr>
        <p:spPr>
          <a:xfrm>
            <a:off x="360" y="0"/>
            <a:ext cx="9139320" cy="146520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86" name="Rectangle 85"/>
          <p:cNvSpPr/>
          <p:nvPr/>
        </p:nvSpPr>
        <p:spPr>
          <a:xfrm>
            <a:off x="326520" y="1796040"/>
            <a:ext cx="8486280" cy="456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87" name="Oval 86"/>
          <p:cNvSpPr/>
          <p:nvPr/>
        </p:nvSpPr>
        <p:spPr>
          <a:xfrm>
            <a:off x="8449920" y="6258960"/>
            <a:ext cx="403560" cy="53964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pic>
        <p:nvPicPr>
          <p:cNvPr id="88" name="Picture 87"/>
          <p:cNvPicPr/>
          <p:nvPr/>
        </p:nvPicPr>
        <p:blipFill>
          <a:blip r:embed="rId3"/>
          <a:stretch/>
        </p:blipFill>
        <p:spPr>
          <a:xfrm>
            <a:off x="8136720" y="272880"/>
            <a:ext cx="1002960" cy="1002960"/>
          </a:xfrm>
          <a:prstGeom prst="rect">
            <a:avLst/>
          </a:prstGeom>
          <a:ln w="0">
            <a:noFill/>
          </a:ln>
        </p:spPr>
      </p:pic>
      <p:sp>
        <p:nvSpPr>
          <p:cNvPr id="89" name="Rectangle 88"/>
          <p:cNvSpPr/>
          <p:nvPr/>
        </p:nvSpPr>
        <p:spPr>
          <a:xfrm>
            <a:off x="3102480" y="6531480"/>
            <a:ext cx="293436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GB" sz="1800" b="1" strike="noStrike" spc="-1" dirty="0">
                <a:solidFill>
                  <a:srgbClr val="FFFFFF"/>
                </a:solidFill>
                <a:latin typeface="Noto Sans"/>
                <a:ea typeface="+mn-ea"/>
              </a:rPr>
              <a:t>13</a:t>
            </a:r>
            <a:r>
              <a:rPr lang="en-GB" sz="1800" b="1" strike="noStrike" spc="-1" baseline="33000" dirty="0">
                <a:solidFill>
                  <a:srgbClr val="FFFFFF"/>
                </a:solidFill>
                <a:latin typeface="Noto Sans"/>
                <a:ea typeface="+mn-ea"/>
              </a:rPr>
              <a:t>th</a:t>
            </a:r>
            <a:r>
              <a:rPr lang="en-GB" sz="1800" b="1" strike="noStrike" spc="-1" dirty="0">
                <a:solidFill>
                  <a:srgbClr val="FFFFFF"/>
                </a:solidFill>
                <a:latin typeface="Noto Sans"/>
                <a:ea typeface="+mn-ea"/>
              </a:rPr>
              <a:t> April 2026</a:t>
            </a:r>
            <a:endParaRPr lang="en-GB" sz="1800" b="0" strike="noStrike" spc="-1" dirty="0">
              <a:solidFill>
                <a:srgbClr val="FFFFFF"/>
              </a:solidFill>
              <a:latin typeface="+mn-lt"/>
            </a:endParaRPr>
          </a:p>
        </p:txBody>
      </p:sp>
      <p:sp>
        <p:nvSpPr>
          <p:cNvPr id="90" name="Rectangle 89"/>
          <p:cNvSpPr/>
          <p:nvPr/>
        </p:nvSpPr>
        <p:spPr>
          <a:xfrm>
            <a:off x="326880" y="6531480"/>
            <a:ext cx="260784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91" name="Rectangle 90"/>
          <p:cNvSpPr/>
          <p:nvPr/>
        </p:nvSpPr>
        <p:spPr>
          <a:xfrm>
            <a:off x="8327880" y="6259320"/>
            <a:ext cx="648360" cy="5396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fld id="{41AF0A09-FD64-43D1-8705-BF120F482421}"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tIns="0" rIns="0" bIns="0" anchor="ctr">
            <a:noAutofit/>
          </a:bodyPr>
          <a:lstStyle/>
          <a:p>
            <a:pPr indent="0" algn="ctr">
              <a:buNone/>
            </a:pPr>
            <a:r>
              <a:rPr lang="en-GB" sz="4400" b="0" strike="noStrike" spc="-1">
                <a:solidFill>
                  <a:srgbClr val="FFFFFF"/>
                </a:solidFill>
                <a:latin typeface="Arial"/>
              </a:rPr>
              <a:t>Click to edit the title text format</a:t>
            </a: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GB" sz="32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en-GB" sz="2800" b="0" strike="noStrike" spc="-1">
                <a:solidFill>
                  <a:srgbClr val="FFFFFF"/>
                </a:solidFill>
                <a:latin typeface="Arial"/>
              </a:rPr>
              <a:t>Second Outline Level</a:t>
            </a:r>
          </a:p>
          <a:p>
            <a:pPr marL="1296000" lvl="2" indent="-288000">
              <a:spcBef>
                <a:spcPts val="850"/>
              </a:spcBef>
              <a:buClr>
                <a:srgbClr val="FFFFFF"/>
              </a:buClr>
              <a:buSzPct val="45000"/>
              <a:buFont typeface="Wingdings" charset="2"/>
              <a:buChar char=""/>
            </a:pPr>
            <a:r>
              <a:rPr lang="en-GB" sz="2400" b="0" strike="noStrike" spc="-1">
                <a:solidFill>
                  <a:srgbClr val="FFFFFF"/>
                </a:solidFill>
                <a:latin typeface="Arial"/>
              </a:rPr>
              <a:t>Third Outline Level</a:t>
            </a:r>
          </a:p>
          <a:p>
            <a:pPr marL="1728000" lvl="3" indent="-216000">
              <a:spcBef>
                <a:spcPts val="567"/>
              </a:spcBef>
              <a:buClr>
                <a:srgbClr val="FFFFFF"/>
              </a:buClr>
              <a:buSzPct val="75000"/>
              <a:buFont typeface="Symbol" charset="2"/>
              <a:buChar char=""/>
            </a:pPr>
            <a:r>
              <a:rPr lang="en-GB" sz="2000" b="0" strike="noStrike" spc="-1">
                <a:solidFill>
                  <a:srgbClr val="FFFFFF"/>
                </a:solidFill>
                <a:latin typeface="Arial"/>
              </a:rPr>
              <a:t>Fourth Outline Level</a:t>
            </a:r>
          </a:p>
          <a:p>
            <a:pPr marL="2160000" lvl="4" indent="-216000">
              <a:spcBef>
                <a:spcPts val="283"/>
              </a:spcBef>
              <a:buClr>
                <a:srgbClr val="FFFFFF"/>
              </a:buClr>
              <a:buSzPct val="45000"/>
              <a:buFont typeface="Wingdings" charset="2"/>
              <a:buChar char=""/>
            </a:pPr>
            <a:r>
              <a:rPr lang="en-GB" sz="2000" b="0" strike="noStrike" spc="-1">
                <a:solidFill>
                  <a:srgbClr val="FFFFFF"/>
                </a:solidFill>
                <a:latin typeface="Arial"/>
              </a:rPr>
              <a:t>Fifth Outline Level</a:t>
            </a:r>
          </a:p>
          <a:p>
            <a:pPr marL="2592000" lvl="5" indent="-216000">
              <a:spcBef>
                <a:spcPts val="283"/>
              </a:spcBef>
              <a:buClr>
                <a:srgbClr val="FFFFFF"/>
              </a:buClr>
              <a:buSzPct val="45000"/>
              <a:buFont typeface="Wingdings" charset="2"/>
              <a:buChar char=""/>
            </a:pPr>
            <a:r>
              <a:rPr lang="en-GB" sz="2000" b="0" strike="noStrike" spc="-1">
                <a:solidFill>
                  <a:srgbClr val="FFFFFF"/>
                </a:solidFill>
                <a:latin typeface="Arial"/>
              </a:rPr>
              <a:t>Sixth Outline Level</a:t>
            </a:r>
          </a:p>
          <a:p>
            <a:pPr marL="3024000" lvl="6" indent="-216000">
              <a:spcBef>
                <a:spcPts val="283"/>
              </a:spcBef>
              <a:buClr>
                <a:srgbClr val="FFFFFF"/>
              </a:buClr>
              <a:buSzPct val="45000"/>
              <a:buFont typeface="Wingdings" charset="2"/>
              <a:buChar char=""/>
            </a:pPr>
            <a:r>
              <a:rPr lang="en-GB" sz="2000" b="0" strike="noStrike" spc="-1">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4" name="Rectangle 93"/>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95" name="Rectangle 94"/>
          <p:cNvSpPr/>
          <p:nvPr/>
        </p:nvSpPr>
        <p:spPr>
          <a:xfrm>
            <a:off x="360" y="0"/>
            <a:ext cx="9139320" cy="146520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96" name="Rectangle 95"/>
          <p:cNvSpPr/>
          <p:nvPr/>
        </p:nvSpPr>
        <p:spPr>
          <a:xfrm>
            <a:off x="326520" y="1796040"/>
            <a:ext cx="8486280" cy="456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97" name="Oval 96"/>
          <p:cNvSpPr/>
          <p:nvPr/>
        </p:nvSpPr>
        <p:spPr>
          <a:xfrm>
            <a:off x="8449920" y="6258960"/>
            <a:ext cx="403560" cy="53964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pic>
        <p:nvPicPr>
          <p:cNvPr id="98" name="Picture 97"/>
          <p:cNvPicPr/>
          <p:nvPr/>
        </p:nvPicPr>
        <p:blipFill>
          <a:blip r:embed="rId3"/>
          <a:stretch/>
        </p:blipFill>
        <p:spPr>
          <a:xfrm>
            <a:off x="8136720" y="272880"/>
            <a:ext cx="1002960" cy="1002960"/>
          </a:xfrm>
          <a:prstGeom prst="rect">
            <a:avLst/>
          </a:prstGeom>
          <a:ln w="0">
            <a:noFill/>
          </a:ln>
        </p:spPr>
      </p:pic>
      <p:sp>
        <p:nvSpPr>
          <p:cNvPr id="99" name="Rectangle 98"/>
          <p:cNvSpPr/>
          <p:nvPr/>
        </p:nvSpPr>
        <p:spPr>
          <a:xfrm>
            <a:off x="3102480" y="6531480"/>
            <a:ext cx="293436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GB" sz="1800" b="1" strike="noStrike" spc="-1" dirty="0">
                <a:solidFill>
                  <a:srgbClr val="FFFFFF"/>
                </a:solidFill>
                <a:latin typeface="Noto Sans"/>
                <a:ea typeface="+mn-ea"/>
              </a:rPr>
              <a:t>13</a:t>
            </a:r>
            <a:r>
              <a:rPr lang="en-GB" sz="1800" b="1" strike="noStrike" spc="-1" baseline="33000" dirty="0">
                <a:solidFill>
                  <a:srgbClr val="FFFFFF"/>
                </a:solidFill>
                <a:latin typeface="Noto Sans"/>
                <a:ea typeface="+mn-ea"/>
              </a:rPr>
              <a:t>th</a:t>
            </a:r>
            <a:r>
              <a:rPr lang="en-GB" sz="1800" b="1" strike="noStrike" spc="-1" dirty="0">
                <a:solidFill>
                  <a:srgbClr val="FFFFFF"/>
                </a:solidFill>
                <a:latin typeface="Noto Sans"/>
                <a:ea typeface="+mn-ea"/>
              </a:rPr>
              <a:t> April 2026</a:t>
            </a:r>
            <a:endParaRPr lang="en-GB" sz="1800" b="0" strike="noStrike" spc="-1" dirty="0">
              <a:solidFill>
                <a:srgbClr val="FFFFFF"/>
              </a:solidFill>
              <a:latin typeface="+mn-lt"/>
            </a:endParaRPr>
          </a:p>
        </p:txBody>
      </p:sp>
      <p:sp>
        <p:nvSpPr>
          <p:cNvPr id="100" name="Rectangle 99"/>
          <p:cNvSpPr/>
          <p:nvPr/>
        </p:nvSpPr>
        <p:spPr>
          <a:xfrm>
            <a:off x="326880" y="6531480"/>
            <a:ext cx="260784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101" name="Rectangle 100"/>
          <p:cNvSpPr/>
          <p:nvPr/>
        </p:nvSpPr>
        <p:spPr>
          <a:xfrm>
            <a:off x="8327880" y="6259320"/>
            <a:ext cx="648360" cy="5396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fld id="{259EBE3B-0F14-4363-8168-434273E74706}"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102"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FFFFFF"/>
                </a:solidFill>
                <a:latin typeface="Arial"/>
              </a:rPr>
              <a:t>Click to edit the title text format</a:t>
            </a: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GB" sz="18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en-GB" sz="1800" b="0" strike="noStrike" spc="-1">
                <a:solidFill>
                  <a:srgbClr val="FFFFFF"/>
                </a:solidFill>
                <a:latin typeface="Arial"/>
              </a:rPr>
              <a:t>Second Outline Level</a:t>
            </a:r>
          </a:p>
          <a:p>
            <a:pPr marL="1296000" lvl="2" indent="-288000">
              <a:spcBef>
                <a:spcPts val="850"/>
              </a:spcBef>
              <a:buClr>
                <a:srgbClr val="FFFFFF"/>
              </a:buClr>
              <a:buSzPct val="45000"/>
              <a:buFont typeface="Wingdings" charset="2"/>
              <a:buChar char=""/>
            </a:pPr>
            <a:r>
              <a:rPr lang="en-GB" sz="1800" b="0" strike="noStrike" spc="-1">
                <a:solidFill>
                  <a:srgbClr val="FFFFFF"/>
                </a:solidFill>
                <a:latin typeface="Arial"/>
              </a:rPr>
              <a:t>Third Outline Level</a:t>
            </a:r>
          </a:p>
          <a:p>
            <a:pPr marL="1728000" lvl="3" indent="-216000">
              <a:spcBef>
                <a:spcPts val="567"/>
              </a:spcBef>
              <a:buClr>
                <a:srgbClr val="FFFFFF"/>
              </a:buClr>
              <a:buSzPct val="75000"/>
              <a:buFont typeface="Symbol" charset="2"/>
              <a:buChar char=""/>
            </a:pPr>
            <a:r>
              <a:rPr lang="en-GB" sz="1800" b="0" strike="noStrike" spc="-1">
                <a:solidFill>
                  <a:srgbClr val="FFFFFF"/>
                </a:solidFill>
                <a:latin typeface="Arial"/>
              </a:rPr>
              <a:t>Fourth Outline Level</a:t>
            </a:r>
          </a:p>
          <a:p>
            <a:pPr marL="2160000" lvl="4" indent="-216000">
              <a:spcBef>
                <a:spcPts val="283"/>
              </a:spcBef>
              <a:buClr>
                <a:srgbClr val="FFFFFF"/>
              </a:buClr>
              <a:buSzPct val="45000"/>
              <a:buFont typeface="Wingdings" charset="2"/>
              <a:buChar char=""/>
            </a:pPr>
            <a:r>
              <a:rPr lang="en-GB" sz="1800" b="0" strike="noStrike" spc="-1">
                <a:solidFill>
                  <a:srgbClr val="FFFFFF"/>
                </a:solidFill>
                <a:latin typeface="Arial"/>
              </a:rPr>
              <a:t>Fifth Outline Level</a:t>
            </a:r>
          </a:p>
          <a:p>
            <a:pPr marL="2592000" lvl="5" indent="-216000">
              <a:spcBef>
                <a:spcPts val="283"/>
              </a:spcBef>
              <a:buClr>
                <a:srgbClr val="FFFFFF"/>
              </a:buClr>
              <a:buSzPct val="45000"/>
              <a:buFont typeface="Wingdings" charset="2"/>
              <a:buChar char=""/>
            </a:pPr>
            <a:r>
              <a:rPr lang="en-GB" sz="1800" b="0" strike="noStrike" spc="-1">
                <a:solidFill>
                  <a:srgbClr val="FFFFFF"/>
                </a:solidFill>
                <a:latin typeface="Arial"/>
              </a:rPr>
              <a:t>Sixth Outline Level</a:t>
            </a:r>
          </a:p>
          <a:p>
            <a:pPr marL="3024000" lvl="6" indent="-216000">
              <a:spcBef>
                <a:spcPts val="283"/>
              </a:spcBef>
              <a:buClr>
                <a:srgbClr val="FFFFFF"/>
              </a:buClr>
              <a:buSzPct val="45000"/>
              <a:buFont typeface="Wingdings" charset="2"/>
              <a:buChar char=""/>
            </a:pPr>
            <a:r>
              <a:rPr lang="en-GB" sz="1800" b="0" strike="noStrike" spc="-1">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6" name="Rectangle 105"/>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107" name="Rectangle 106"/>
          <p:cNvSpPr/>
          <p:nvPr/>
        </p:nvSpPr>
        <p:spPr>
          <a:xfrm>
            <a:off x="360" y="0"/>
            <a:ext cx="9139320" cy="146520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108" name="Rectangle 107"/>
          <p:cNvSpPr/>
          <p:nvPr/>
        </p:nvSpPr>
        <p:spPr>
          <a:xfrm>
            <a:off x="326520" y="1796040"/>
            <a:ext cx="8486280" cy="456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109" name="Oval 108"/>
          <p:cNvSpPr/>
          <p:nvPr/>
        </p:nvSpPr>
        <p:spPr>
          <a:xfrm>
            <a:off x="8449920" y="6258960"/>
            <a:ext cx="403560" cy="53964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pic>
        <p:nvPicPr>
          <p:cNvPr id="110" name="Picture 109"/>
          <p:cNvPicPr/>
          <p:nvPr/>
        </p:nvPicPr>
        <p:blipFill>
          <a:blip r:embed="rId3"/>
          <a:stretch/>
        </p:blipFill>
        <p:spPr>
          <a:xfrm>
            <a:off x="8136720" y="272880"/>
            <a:ext cx="1002960" cy="1002960"/>
          </a:xfrm>
          <a:prstGeom prst="rect">
            <a:avLst/>
          </a:prstGeom>
          <a:ln w="0">
            <a:noFill/>
          </a:ln>
        </p:spPr>
      </p:pic>
      <p:sp>
        <p:nvSpPr>
          <p:cNvPr id="111" name="Rectangle 110"/>
          <p:cNvSpPr/>
          <p:nvPr/>
        </p:nvSpPr>
        <p:spPr>
          <a:xfrm>
            <a:off x="3102480" y="6531480"/>
            <a:ext cx="293436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GB" sz="1800" b="1" strike="noStrike" spc="-1" dirty="0">
                <a:solidFill>
                  <a:srgbClr val="FFFFFF"/>
                </a:solidFill>
                <a:latin typeface="Noto Sans"/>
                <a:ea typeface="+mn-ea"/>
              </a:rPr>
              <a:t>13</a:t>
            </a:r>
            <a:r>
              <a:rPr lang="en-GB" sz="1800" b="1" strike="noStrike" spc="-1" baseline="33000" dirty="0">
                <a:solidFill>
                  <a:srgbClr val="FFFFFF"/>
                </a:solidFill>
                <a:latin typeface="Noto Sans"/>
                <a:ea typeface="+mn-ea"/>
              </a:rPr>
              <a:t>th</a:t>
            </a:r>
            <a:r>
              <a:rPr lang="en-GB" sz="1800" b="1" strike="noStrike" spc="-1" dirty="0">
                <a:solidFill>
                  <a:srgbClr val="FFFFFF"/>
                </a:solidFill>
                <a:latin typeface="Noto Sans"/>
                <a:ea typeface="+mn-ea"/>
              </a:rPr>
              <a:t> April 2026</a:t>
            </a:r>
            <a:endParaRPr lang="en-GB" sz="1800" b="0" strike="noStrike" spc="-1" dirty="0">
              <a:solidFill>
                <a:srgbClr val="FFFFFF"/>
              </a:solidFill>
              <a:latin typeface="+mn-lt"/>
            </a:endParaRPr>
          </a:p>
        </p:txBody>
      </p:sp>
      <p:sp>
        <p:nvSpPr>
          <p:cNvPr id="112" name="Rectangle 111"/>
          <p:cNvSpPr/>
          <p:nvPr/>
        </p:nvSpPr>
        <p:spPr>
          <a:xfrm>
            <a:off x="326880" y="6531480"/>
            <a:ext cx="260784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113" name="Rectangle 112"/>
          <p:cNvSpPr/>
          <p:nvPr/>
        </p:nvSpPr>
        <p:spPr>
          <a:xfrm>
            <a:off x="8327880" y="6259320"/>
            <a:ext cx="648360" cy="5396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fld id="{64399DE9-FEBB-47FE-A708-965C238290EE}"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114"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FFFFFF"/>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17" name="Rectangle 116"/>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118" name="Rectangle 117"/>
          <p:cNvSpPr/>
          <p:nvPr/>
        </p:nvSpPr>
        <p:spPr>
          <a:xfrm>
            <a:off x="360" y="0"/>
            <a:ext cx="9139320" cy="146520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119" name="Rectangle 118"/>
          <p:cNvSpPr/>
          <p:nvPr/>
        </p:nvSpPr>
        <p:spPr>
          <a:xfrm>
            <a:off x="326520" y="1796040"/>
            <a:ext cx="8486280" cy="456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120" name="Oval 119"/>
          <p:cNvSpPr/>
          <p:nvPr/>
        </p:nvSpPr>
        <p:spPr>
          <a:xfrm>
            <a:off x="8449920" y="6258960"/>
            <a:ext cx="403560" cy="53964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pic>
        <p:nvPicPr>
          <p:cNvPr id="121" name="Picture 120"/>
          <p:cNvPicPr/>
          <p:nvPr/>
        </p:nvPicPr>
        <p:blipFill>
          <a:blip r:embed="rId3"/>
          <a:stretch/>
        </p:blipFill>
        <p:spPr>
          <a:xfrm>
            <a:off x="8136720" y="272880"/>
            <a:ext cx="1002960" cy="1002960"/>
          </a:xfrm>
          <a:prstGeom prst="rect">
            <a:avLst/>
          </a:prstGeom>
          <a:ln w="0">
            <a:noFill/>
          </a:ln>
        </p:spPr>
      </p:pic>
      <p:sp>
        <p:nvSpPr>
          <p:cNvPr id="122" name="Rectangle 121"/>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endParaRPr lang="en-GB" sz="1800" b="0" strike="noStrike" spc="-1">
              <a:solidFill>
                <a:srgbClr val="FFFFFF"/>
              </a:solidFill>
              <a:latin typeface="Arial"/>
              <a:ea typeface="DejaVu Sans"/>
            </a:endParaRPr>
          </a:p>
        </p:txBody>
      </p:sp>
      <p:sp>
        <p:nvSpPr>
          <p:cNvPr id="123" name="Rectangle 122"/>
          <p:cNvSpPr/>
          <p:nvPr/>
        </p:nvSpPr>
        <p:spPr>
          <a:xfrm>
            <a:off x="326880" y="6531480"/>
            <a:ext cx="260784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124" name="Rectangle 123"/>
          <p:cNvSpPr/>
          <p:nvPr/>
        </p:nvSpPr>
        <p:spPr>
          <a:xfrm>
            <a:off x="8327880" y="6259320"/>
            <a:ext cx="648360" cy="5396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fld id="{82952722-A983-488B-A27A-0FD3DA2199D9}"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125" name="Rectangle 124"/>
          <p:cNvSpPr/>
          <p:nvPr/>
        </p:nvSpPr>
        <p:spPr>
          <a:xfrm>
            <a:off x="3102480" y="6531480"/>
            <a:ext cx="293436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GB" sz="1800" b="1" strike="noStrike" spc="-1" dirty="0">
                <a:solidFill>
                  <a:srgbClr val="FFFFFF"/>
                </a:solidFill>
                <a:latin typeface="Noto Sans"/>
                <a:ea typeface="+mn-ea"/>
              </a:rPr>
              <a:t>13</a:t>
            </a:r>
            <a:r>
              <a:rPr lang="en-GB" sz="1800" b="1" strike="noStrike" spc="-1" baseline="33000" dirty="0">
                <a:solidFill>
                  <a:srgbClr val="FFFFFF"/>
                </a:solidFill>
                <a:latin typeface="Noto Sans"/>
                <a:ea typeface="+mn-ea"/>
              </a:rPr>
              <a:t>th</a:t>
            </a:r>
            <a:r>
              <a:rPr lang="en-GB" sz="1800" b="1" strike="noStrike" spc="-1" dirty="0">
                <a:solidFill>
                  <a:srgbClr val="FFFFFF"/>
                </a:solidFill>
                <a:latin typeface="Noto Sans"/>
                <a:ea typeface="+mn-ea"/>
              </a:rPr>
              <a:t> April 2026</a:t>
            </a:r>
            <a:endParaRPr lang="en-GB" sz="1800" b="0" strike="noStrike" spc="-1" dirty="0">
              <a:solidFill>
                <a:srgbClr val="FFFFFF"/>
              </a:solidFill>
              <a:latin typeface="+mn-lt"/>
            </a:endParaRPr>
          </a:p>
        </p:txBody>
      </p:sp>
      <p:sp>
        <p:nvSpPr>
          <p:cNvPr id="126"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FFFFFF"/>
                </a:solidFill>
                <a:latin typeface="Arial"/>
              </a:rPr>
              <a:t>Click to edit the title text format</a:t>
            </a: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GB" sz="18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en-GB" sz="1800" b="0" strike="noStrike" spc="-1">
                <a:solidFill>
                  <a:srgbClr val="FFFFFF"/>
                </a:solidFill>
                <a:latin typeface="Arial"/>
              </a:rPr>
              <a:t>Second Outline Level</a:t>
            </a:r>
          </a:p>
          <a:p>
            <a:pPr marL="1296000" lvl="2" indent="-288000">
              <a:spcBef>
                <a:spcPts val="850"/>
              </a:spcBef>
              <a:buClr>
                <a:srgbClr val="FFFFFF"/>
              </a:buClr>
              <a:buSzPct val="45000"/>
              <a:buFont typeface="Wingdings" charset="2"/>
              <a:buChar char=""/>
            </a:pPr>
            <a:r>
              <a:rPr lang="en-GB" sz="1800" b="0" strike="noStrike" spc="-1">
                <a:solidFill>
                  <a:srgbClr val="FFFFFF"/>
                </a:solidFill>
                <a:latin typeface="Arial"/>
              </a:rPr>
              <a:t>Third Outline Level</a:t>
            </a:r>
          </a:p>
          <a:p>
            <a:pPr marL="1728000" lvl="3" indent="-216000">
              <a:spcBef>
                <a:spcPts val="567"/>
              </a:spcBef>
              <a:buClr>
                <a:srgbClr val="FFFFFF"/>
              </a:buClr>
              <a:buSzPct val="75000"/>
              <a:buFont typeface="Symbol" charset="2"/>
              <a:buChar char=""/>
            </a:pPr>
            <a:r>
              <a:rPr lang="en-GB" sz="1800" b="0" strike="noStrike" spc="-1">
                <a:solidFill>
                  <a:srgbClr val="FFFFFF"/>
                </a:solidFill>
                <a:latin typeface="Arial"/>
              </a:rPr>
              <a:t>Fourth Outline Level</a:t>
            </a:r>
          </a:p>
          <a:p>
            <a:pPr marL="2160000" lvl="4" indent="-216000">
              <a:spcBef>
                <a:spcPts val="283"/>
              </a:spcBef>
              <a:buClr>
                <a:srgbClr val="FFFFFF"/>
              </a:buClr>
              <a:buSzPct val="45000"/>
              <a:buFont typeface="Wingdings" charset="2"/>
              <a:buChar char=""/>
            </a:pPr>
            <a:r>
              <a:rPr lang="en-GB" sz="1800" b="0" strike="noStrike" spc="-1">
                <a:solidFill>
                  <a:srgbClr val="FFFFFF"/>
                </a:solidFill>
                <a:latin typeface="Arial"/>
              </a:rPr>
              <a:t>Fifth Outline Level</a:t>
            </a:r>
          </a:p>
          <a:p>
            <a:pPr marL="2592000" lvl="5" indent="-216000">
              <a:spcBef>
                <a:spcPts val="283"/>
              </a:spcBef>
              <a:buClr>
                <a:srgbClr val="FFFFFF"/>
              </a:buClr>
              <a:buSzPct val="45000"/>
              <a:buFont typeface="Wingdings" charset="2"/>
              <a:buChar char=""/>
            </a:pPr>
            <a:r>
              <a:rPr lang="en-GB" sz="1800" b="0" strike="noStrike" spc="-1">
                <a:solidFill>
                  <a:srgbClr val="FFFFFF"/>
                </a:solidFill>
                <a:latin typeface="Arial"/>
              </a:rPr>
              <a:t>Sixth Outline Level</a:t>
            </a:r>
          </a:p>
          <a:p>
            <a:pPr marL="3024000" lvl="6" indent="-216000">
              <a:spcBef>
                <a:spcPts val="283"/>
              </a:spcBef>
              <a:buClr>
                <a:srgbClr val="FFFFFF"/>
              </a:buClr>
              <a:buSzPct val="45000"/>
              <a:buFont typeface="Wingdings" charset="2"/>
              <a:buChar char=""/>
            </a:pPr>
            <a:r>
              <a:rPr lang="en-GB" sz="1800" b="0" strike="noStrike" spc="-1">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30" name="Group 129"/>
          <p:cNvGrpSpPr/>
          <p:nvPr/>
        </p:nvGrpSpPr>
        <p:grpSpPr>
          <a:xfrm>
            <a:off x="0" y="0"/>
            <a:ext cx="9140040" cy="4972320"/>
            <a:chOff x="0" y="0"/>
            <a:chExt cx="9140040" cy="4972320"/>
          </a:xfrm>
        </p:grpSpPr>
        <p:sp>
          <p:nvSpPr>
            <p:cNvPr id="131" name="Rectangle 130"/>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2" name="Rectangle 131"/>
            <p:cNvSpPr/>
            <p:nvPr/>
          </p:nvSpPr>
          <p:spPr>
            <a:xfrm>
              <a:off x="0" y="0"/>
              <a:ext cx="9140040" cy="4972320"/>
            </a:xfrm>
            <a:prstGeom prst="rect">
              <a:avLst/>
            </a:prstGeom>
            <a:solidFill>
              <a:srgbClr val="E9ECEF"/>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3" name="Rectangle 132"/>
            <p:cNvSpPr/>
            <p:nvPr/>
          </p:nvSpPr>
          <p:spPr>
            <a:xfrm>
              <a:off x="0" y="1548360"/>
              <a:ext cx="1405440" cy="769680"/>
            </a:xfrm>
            <a:prstGeom prst="rect">
              <a:avLst/>
            </a:prstGeom>
            <a:solidFill>
              <a:srgbClr val="343A40">
                <a:alpha val="2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34" name="Rectangle 133"/>
            <p:cNvSpPr/>
            <p:nvPr/>
          </p:nvSpPr>
          <p:spPr>
            <a:xfrm>
              <a:off x="829440" y="2322720"/>
              <a:ext cx="1156680" cy="220716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5" name="Rectangle 134"/>
            <p:cNvSpPr/>
            <p:nvPr/>
          </p:nvSpPr>
          <p:spPr>
            <a:xfrm>
              <a:off x="1990800" y="663480"/>
              <a:ext cx="1156680" cy="220752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6" name="Rectangle 135"/>
            <p:cNvSpPr/>
            <p:nvPr/>
          </p:nvSpPr>
          <p:spPr>
            <a:xfrm>
              <a:off x="3152160" y="1437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7" name="Rectangle 136"/>
            <p:cNvSpPr/>
            <p:nvPr/>
          </p:nvSpPr>
          <p:spPr>
            <a:xfrm>
              <a:off x="3815640" y="0"/>
              <a:ext cx="1322640" cy="1101240"/>
            </a:xfrm>
            <a:prstGeom prst="rect">
              <a:avLst/>
            </a:prstGeom>
            <a:solidFill>
              <a:srgbClr val="6C757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38" name="Rectangle 137"/>
            <p:cNvSpPr/>
            <p:nvPr/>
          </p:nvSpPr>
          <p:spPr>
            <a:xfrm>
              <a:off x="4230360" y="1105920"/>
              <a:ext cx="907920" cy="548280"/>
            </a:xfrm>
            <a:prstGeom prst="rect">
              <a:avLst/>
            </a:prstGeom>
            <a:solidFill>
              <a:srgbClr val="DEE2E6"/>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39" name="Rectangle 138"/>
            <p:cNvSpPr/>
            <p:nvPr/>
          </p:nvSpPr>
          <p:spPr>
            <a:xfrm>
              <a:off x="3152160" y="2101320"/>
              <a:ext cx="2815560" cy="1212120"/>
            </a:xfrm>
            <a:prstGeom prst="rect">
              <a:avLst/>
            </a:prstGeom>
            <a:solidFill>
              <a:srgbClr val="CED4DA"/>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0" name="Rectangle 139"/>
            <p:cNvSpPr/>
            <p:nvPr/>
          </p:nvSpPr>
          <p:spPr>
            <a:xfrm>
              <a:off x="3732840" y="3318120"/>
              <a:ext cx="1322280" cy="1211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1" name="Rectangle 140"/>
            <p:cNvSpPr/>
            <p:nvPr/>
          </p:nvSpPr>
          <p:spPr>
            <a:xfrm>
              <a:off x="5972400" y="1769760"/>
              <a:ext cx="1405440" cy="548280"/>
            </a:xfrm>
            <a:prstGeom prst="rect">
              <a:avLst/>
            </a:prstGeom>
            <a:solidFill>
              <a:srgbClr val="B2B2B2">
                <a:alpha val="6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2" name="Rectangle 141"/>
            <p:cNvSpPr/>
            <p:nvPr/>
          </p:nvSpPr>
          <p:spPr>
            <a:xfrm>
              <a:off x="6635880" y="2322720"/>
              <a:ext cx="1322640" cy="1986120"/>
            </a:xfrm>
            <a:prstGeom prst="rect">
              <a:avLst/>
            </a:prstGeom>
            <a:solidFill>
              <a:srgbClr val="B2B2B2">
                <a:alpha val="35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3" name="Rectangle 142"/>
            <p:cNvSpPr/>
            <p:nvPr/>
          </p:nvSpPr>
          <p:spPr>
            <a:xfrm>
              <a:off x="2488320" y="2875680"/>
              <a:ext cx="493200" cy="99072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4" name="Rectangle 143"/>
            <p:cNvSpPr/>
            <p:nvPr/>
          </p:nvSpPr>
          <p:spPr>
            <a:xfrm>
              <a:off x="7797240" y="0"/>
              <a:ext cx="1342800" cy="1765080"/>
            </a:xfrm>
            <a:prstGeom prst="rect">
              <a:avLst/>
            </a:prstGeom>
            <a:solidFill>
              <a:srgbClr val="DDDDD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5" name="Rectangle 144"/>
            <p:cNvSpPr/>
            <p:nvPr/>
          </p:nvSpPr>
          <p:spPr>
            <a:xfrm>
              <a:off x="6138360" y="0"/>
              <a:ext cx="244080" cy="1211760"/>
            </a:xfrm>
            <a:prstGeom prst="rect">
              <a:avLst/>
            </a:prstGeom>
            <a:solidFill>
              <a:srgbClr val="2F4550">
                <a:alpha val="50000"/>
              </a:srgbClr>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46" name="Rectangle 145"/>
            <p:cNvSpPr/>
            <p:nvPr/>
          </p:nvSpPr>
          <p:spPr>
            <a:xfrm>
              <a:off x="1410120" y="0"/>
              <a:ext cx="161280" cy="1101240"/>
            </a:xfrm>
            <a:prstGeom prst="rect">
              <a:avLst/>
            </a:prstGeom>
            <a:solidFill>
              <a:srgbClr val="808080"/>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FFFFFF"/>
                </a:solidFill>
                <a:latin typeface="Noto Sans"/>
                <a:ea typeface="DejaVu Sans"/>
              </a:endParaRPr>
            </a:p>
          </p:txBody>
        </p:sp>
        <p:sp>
          <p:nvSpPr>
            <p:cNvPr id="147" name="Rectangle 146"/>
            <p:cNvSpPr/>
            <p:nvPr/>
          </p:nvSpPr>
          <p:spPr>
            <a:xfrm>
              <a:off x="0" y="3649680"/>
              <a:ext cx="327240" cy="1322640"/>
            </a:xfrm>
            <a:prstGeom prst="rect">
              <a:avLst/>
            </a:prstGeom>
            <a:solidFill>
              <a:srgbClr val="F4F4F9"/>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8" name="Rectangle 147"/>
            <p:cNvSpPr/>
            <p:nvPr/>
          </p:nvSpPr>
          <p:spPr>
            <a:xfrm>
              <a:off x="8709840" y="3096720"/>
              <a:ext cx="326880" cy="1875600"/>
            </a:xfrm>
            <a:prstGeom prst="rect">
              <a:avLst/>
            </a:prstGeom>
            <a:solidFill>
              <a:srgbClr val="B2B2B2"/>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sp>
          <p:nvSpPr>
            <p:cNvPr id="149" name="Rectangle 148"/>
            <p:cNvSpPr/>
            <p:nvPr/>
          </p:nvSpPr>
          <p:spPr>
            <a:xfrm>
              <a:off x="7963200" y="2211840"/>
              <a:ext cx="326880" cy="437760"/>
            </a:xfrm>
            <a:prstGeom prst="rect">
              <a:avLst/>
            </a:prstGeom>
            <a:solidFill>
              <a:srgbClr val="ADB5BD"/>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endParaRPr lang="en-GB" sz="1800" b="0" strike="noStrike" spc="-1">
                <a:solidFill>
                  <a:srgbClr val="000000"/>
                </a:solidFill>
                <a:latin typeface="Noto Sans"/>
                <a:ea typeface="DejaVu Sans"/>
              </a:endParaRPr>
            </a:p>
          </p:txBody>
        </p:sp>
      </p:grpSp>
      <p:sp>
        <p:nvSpPr>
          <p:cNvPr id="150" name="Rectangle 149"/>
          <p:cNvSpPr/>
          <p:nvPr/>
        </p:nvSpPr>
        <p:spPr>
          <a:xfrm>
            <a:off x="424440" y="565920"/>
            <a:ext cx="8290080" cy="4393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endParaRPr lang="en-GB" sz="1800" b="0" strike="noStrike" spc="-1">
              <a:solidFill>
                <a:srgbClr val="000000"/>
              </a:solidFill>
              <a:latin typeface="Arial"/>
              <a:ea typeface="DejaVu Sans"/>
            </a:endParaRPr>
          </a:p>
        </p:txBody>
      </p:sp>
      <p:sp>
        <p:nvSpPr>
          <p:cNvPr id="151"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000000"/>
                </a:solidFill>
                <a:latin typeface="Arial"/>
              </a:rPr>
              <a:t>Click to edit the title text format</a:t>
            </a:r>
          </a:p>
        </p:txBody>
      </p:sp>
      <p:sp>
        <p:nvSpPr>
          <p:cNvPr id="152" name="PlaceHolder 2"/>
          <p:cNvSpPr>
            <a:spLocks noGrp="1"/>
          </p:cNvSpPr>
          <p:nvPr>
            <p:ph type="ftr" idx="10"/>
          </p:nvPr>
        </p:nvSpPr>
        <p:spPr>
          <a:xfrm>
            <a:off x="3123000" y="6248160"/>
            <a:ext cx="2893680" cy="467640"/>
          </a:xfrm>
          <a:prstGeom prst="rect">
            <a:avLst/>
          </a:prstGeom>
          <a:noFill/>
          <a:ln w="0">
            <a:noFill/>
          </a:ln>
        </p:spPr>
        <p:txBody>
          <a:bodyPr lIns="0" tIns="0" rIns="0" bIns="0" anchor="b">
            <a:noAutofit/>
          </a:bodyPr>
          <a:lstStyle>
            <a:lvl1pPr indent="0" algn="ctr">
              <a:lnSpc>
                <a:spcPct val="100000"/>
              </a:lnSpc>
              <a:buNone/>
              <a:tabLst>
                <a:tab pos="0" algn="l"/>
              </a:tabLst>
              <a:defRPr lang="en-GB" sz="1400" b="0" strike="noStrike" spc="-1">
                <a:solidFill>
                  <a:srgbClr val="000000"/>
                </a:solidFill>
                <a:latin typeface="Times New Roman"/>
              </a:defRPr>
            </a:lvl1pPr>
          </a:lstStyle>
          <a:p>
            <a:pPr indent="0" algn="ctr">
              <a:lnSpc>
                <a:spcPct val="100000"/>
              </a:lnSpc>
              <a:buNone/>
              <a:tabLst>
                <a:tab pos="0" algn="l"/>
              </a:tabLst>
            </a:pPr>
            <a:r>
              <a:rPr lang="en-GB" sz="1400" b="0" strike="noStrike" spc="-1">
                <a:solidFill>
                  <a:srgbClr val="000000"/>
                </a:solidFill>
                <a:latin typeface="Times New Roman"/>
              </a:rPr>
              <a:t>&lt;footer&gt;</a:t>
            </a:r>
          </a:p>
        </p:txBody>
      </p:sp>
      <p:sp>
        <p:nvSpPr>
          <p:cNvPr id="153" name="PlaceHolder 3"/>
          <p:cNvSpPr>
            <a:spLocks noGrp="1"/>
          </p:cNvSpPr>
          <p:nvPr>
            <p:ph type="sldNum" idx="11"/>
          </p:nvPr>
        </p:nvSpPr>
        <p:spPr>
          <a:xfrm>
            <a:off x="6555960" y="6248160"/>
            <a:ext cx="2125440" cy="467640"/>
          </a:xfrm>
          <a:prstGeom prst="rect">
            <a:avLst/>
          </a:prstGeom>
          <a:noFill/>
          <a:ln w="0">
            <a:noFill/>
          </a:ln>
        </p:spPr>
        <p:txBody>
          <a:bodyPr lIns="0" tIns="0" rIns="0" bIns="0" anchor="b">
            <a:noAutofit/>
          </a:bodyPr>
          <a:lstStyle>
            <a:lvl1pPr indent="0" algn="r">
              <a:lnSpc>
                <a:spcPct val="100000"/>
              </a:lnSpc>
              <a:buNone/>
              <a:tabLst>
                <a:tab pos="0" algn="l"/>
              </a:tabLst>
              <a:defRPr lang="en-GB" sz="1400" b="0" strike="noStrike" spc="-1">
                <a:solidFill>
                  <a:srgbClr val="000000"/>
                </a:solidFill>
                <a:latin typeface="Times New Roman"/>
              </a:defRPr>
            </a:lvl1pPr>
          </a:lstStyle>
          <a:p>
            <a:pPr indent="0" algn="r">
              <a:lnSpc>
                <a:spcPct val="100000"/>
              </a:lnSpc>
              <a:buNone/>
              <a:tabLst>
                <a:tab pos="0" algn="l"/>
              </a:tabLst>
            </a:pPr>
            <a:fld id="{D45A2D59-A821-40B0-9D60-F7518A392556}"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
        <p:nvSpPr>
          <p:cNvPr id="154" name="PlaceHolder 4"/>
          <p:cNvSpPr>
            <a:spLocks noGrp="1"/>
          </p:cNvSpPr>
          <p:nvPr>
            <p:ph type="dt" idx="12"/>
          </p:nvPr>
        </p:nvSpPr>
        <p:spPr>
          <a:xfrm>
            <a:off x="424440" y="6248160"/>
            <a:ext cx="2125440" cy="4676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&lt;date/time&gt;</a:t>
            </a: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GB"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58" name="Rectangle 157"/>
          <p:cNvSpPr/>
          <p:nvPr/>
        </p:nvSpPr>
        <p:spPr>
          <a:xfrm>
            <a:off x="360" y="6531120"/>
            <a:ext cx="9139320" cy="32184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n-GB" sz="1800" b="0" strike="noStrike" spc="-1">
              <a:solidFill>
                <a:srgbClr val="FFFFFF"/>
              </a:solidFill>
              <a:latin typeface="Arial"/>
              <a:ea typeface="DejaVu Sans"/>
            </a:endParaRPr>
          </a:p>
        </p:txBody>
      </p:sp>
      <p:sp>
        <p:nvSpPr>
          <p:cNvPr id="159" name="Rectangle 158"/>
          <p:cNvSpPr/>
          <p:nvPr/>
        </p:nvSpPr>
        <p:spPr>
          <a:xfrm>
            <a:off x="360" y="0"/>
            <a:ext cx="9139320" cy="1465200"/>
          </a:xfrm>
          <a:prstGeom prst="rect">
            <a:avLst/>
          </a:prstGeom>
          <a:solidFill>
            <a:srgbClr val="650953"/>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n-GB" sz="1800" b="0" strike="noStrike" spc="-1">
              <a:solidFill>
                <a:srgbClr val="FFFFFF"/>
              </a:solidFill>
              <a:latin typeface="Arial"/>
              <a:ea typeface="DejaVu Sans"/>
            </a:endParaRPr>
          </a:p>
        </p:txBody>
      </p:sp>
      <p:sp>
        <p:nvSpPr>
          <p:cNvPr id="160" name="Rectangle 159"/>
          <p:cNvSpPr/>
          <p:nvPr/>
        </p:nvSpPr>
        <p:spPr>
          <a:xfrm>
            <a:off x="326520" y="1796040"/>
            <a:ext cx="8486280" cy="4567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endParaRPr lang="en-GB" sz="1800" b="0" strike="noStrike" spc="-1">
              <a:solidFill>
                <a:srgbClr val="000000"/>
              </a:solidFill>
              <a:latin typeface="Arial"/>
              <a:ea typeface="DejaVu Sans"/>
            </a:endParaRPr>
          </a:p>
        </p:txBody>
      </p:sp>
      <p:sp>
        <p:nvSpPr>
          <p:cNvPr id="161" name="Oval 160"/>
          <p:cNvSpPr/>
          <p:nvPr/>
        </p:nvSpPr>
        <p:spPr>
          <a:xfrm>
            <a:off x="8449920" y="6258960"/>
            <a:ext cx="403560" cy="53964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n-GB" sz="1800" b="0" strike="noStrike" spc="-1">
              <a:solidFill>
                <a:srgbClr val="FFFFFF"/>
              </a:solidFill>
              <a:latin typeface="Arial"/>
              <a:ea typeface="DejaVu Sans"/>
            </a:endParaRPr>
          </a:p>
        </p:txBody>
      </p:sp>
      <p:pic>
        <p:nvPicPr>
          <p:cNvPr id="162" name="Picture 161"/>
          <p:cNvPicPr/>
          <p:nvPr/>
        </p:nvPicPr>
        <p:blipFill>
          <a:blip r:embed="rId3"/>
          <a:stretch/>
        </p:blipFill>
        <p:spPr>
          <a:xfrm>
            <a:off x="8136720" y="272880"/>
            <a:ext cx="1002960" cy="1002960"/>
          </a:xfrm>
          <a:prstGeom prst="rect">
            <a:avLst/>
          </a:prstGeom>
          <a:ln w="0">
            <a:noFill/>
          </a:ln>
        </p:spPr>
      </p:pic>
      <p:sp>
        <p:nvSpPr>
          <p:cNvPr id="163" name="Rectangle 162"/>
          <p:cNvSpPr/>
          <p:nvPr/>
        </p:nvSpPr>
        <p:spPr>
          <a:xfrm>
            <a:off x="3102480" y="6531480"/>
            <a:ext cx="293436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GB" sz="1800" b="1" strike="noStrike" spc="-1" dirty="0">
                <a:solidFill>
                  <a:srgbClr val="FFFFFF"/>
                </a:solidFill>
                <a:latin typeface="Noto Sans"/>
                <a:ea typeface="DejaVu Sans"/>
              </a:rPr>
              <a:t>13</a:t>
            </a:r>
            <a:r>
              <a:rPr lang="en-GB" sz="1800" b="1" strike="noStrike" spc="-1" baseline="33000" dirty="0">
                <a:solidFill>
                  <a:srgbClr val="FFFFFF"/>
                </a:solidFill>
                <a:latin typeface="Noto Sans"/>
                <a:ea typeface="DejaVu Sans"/>
              </a:rPr>
              <a:t>th</a:t>
            </a:r>
            <a:r>
              <a:rPr lang="en-GB" sz="1800" b="1" strike="noStrike" spc="-1" dirty="0">
                <a:solidFill>
                  <a:srgbClr val="FFFFFF"/>
                </a:solidFill>
                <a:latin typeface="Noto Sans"/>
                <a:ea typeface="DejaVu Sans"/>
              </a:rPr>
              <a:t> April 2026</a:t>
            </a:r>
            <a:endParaRPr lang="en-GB" sz="1800" b="0" strike="noStrike" spc="-1" dirty="0">
              <a:solidFill>
                <a:srgbClr val="FFFFFF"/>
              </a:solidFill>
              <a:latin typeface="Arial"/>
            </a:endParaRPr>
          </a:p>
        </p:txBody>
      </p:sp>
      <p:sp>
        <p:nvSpPr>
          <p:cNvPr id="164" name="Rectangle 163"/>
          <p:cNvSpPr/>
          <p:nvPr/>
        </p:nvSpPr>
        <p:spPr>
          <a:xfrm>
            <a:off x="326880" y="6531480"/>
            <a:ext cx="2607840" cy="3218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165" name="Rectangle 164"/>
          <p:cNvSpPr/>
          <p:nvPr/>
        </p:nvSpPr>
        <p:spPr>
          <a:xfrm>
            <a:off x="8327880" y="6259320"/>
            <a:ext cx="648360" cy="53964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a:lnSpc>
                <a:spcPct val="100000"/>
              </a:lnSpc>
            </a:pPr>
            <a:fld id="{3D1217FD-73D3-405B-B59A-6DD58FF311B8}"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166" name="PlaceHolder 1"/>
          <p:cNvSpPr>
            <a:spLocks noGrp="1"/>
          </p:cNvSpPr>
          <p:nvPr>
            <p:ph type="title"/>
          </p:nvPr>
        </p:nvSpPr>
        <p:spPr>
          <a:xfrm>
            <a:off x="326520" y="272880"/>
            <a:ext cx="8486280" cy="865080"/>
          </a:xfrm>
          <a:prstGeom prst="rect">
            <a:avLst/>
          </a:prstGeom>
          <a:noFill/>
          <a:ln w="0">
            <a:noFill/>
          </a:ln>
        </p:spPr>
        <p:txBody>
          <a:bodyPr lIns="0" tIns="0" rIns="0" bIns="0" anchor="ctr">
            <a:noAutofit/>
          </a:bodyPr>
          <a:lstStyle/>
          <a:p>
            <a:pPr indent="0">
              <a:buNone/>
            </a:pPr>
            <a:r>
              <a:rPr lang="en-GB" sz="1800" b="0" strike="noStrike" spc="-1">
                <a:solidFill>
                  <a:srgbClr val="FFFFFF"/>
                </a:solidFill>
                <a:latin typeface="Arial"/>
              </a:rPr>
              <a:t>Click to edit the title text format</a:t>
            </a:r>
          </a:p>
        </p:txBody>
      </p:sp>
      <p:sp>
        <p:nvSpPr>
          <p:cNvPr id="167"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FFFFFF"/>
              </a:buClr>
              <a:buSzPct val="45000"/>
              <a:buFont typeface="Wingdings" charset="2"/>
              <a:buChar char=""/>
            </a:pPr>
            <a:r>
              <a:rPr lang="en-GB" sz="1800" b="0" strike="noStrike" spc="-1">
                <a:solidFill>
                  <a:srgbClr val="FFFFFF"/>
                </a:solidFill>
                <a:latin typeface="Arial"/>
              </a:rPr>
              <a:t>Click to edit the outline text format</a:t>
            </a:r>
          </a:p>
          <a:p>
            <a:pPr marL="864000" lvl="1" indent="-324000">
              <a:spcBef>
                <a:spcPts val="1134"/>
              </a:spcBef>
              <a:buClr>
                <a:srgbClr val="FFFFFF"/>
              </a:buClr>
              <a:buSzPct val="75000"/>
              <a:buFont typeface="Symbol" charset="2"/>
              <a:buChar char=""/>
            </a:pPr>
            <a:r>
              <a:rPr lang="en-GB" sz="1800" b="0" strike="noStrike" spc="-1">
                <a:solidFill>
                  <a:srgbClr val="FFFFFF"/>
                </a:solidFill>
                <a:latin typeface="Arial"/>
              </a:rPr>
              <a:t>Second Outline Level</a:t>
            </a:r>
          </a:p>
          <a:p>
            <a:pPr marL="1296000" lvl="2" indent="-288000">
              <a:spcBef>
                <a:spcPts val="850"/>
              </a:spcBef>
              <a:buClr>
                <a:srgbClr val="FFFFFF"/>
              </a:buClr>
              <a:buSzPct val="45000"/>
              <a:buFont typeface="Wingdings" charset="2"/>
              <a:buChar char=""/>
            </a:pPr>
            <a:r>
              <a:rPr lang="en-GB" sz="1800" b="0" strike="noStrike" spc="-1">
                <a:solidFill>
                  <a:srgbClr val="FFFFFF"/>
                </a:solidFill>
                <a:latin typeface="Arial"/>
              </a:rPr>
              <a:t>Third Outline Level</a:t>
            </a:r>
          </a:p>
          <a:p>
            <a:pPr marL="1728000" lvl="3" indent="-216000">
              <a:spcBef>
                <a:spcPts val="567"/>
              </a:spcBef>
              <a:buClr>
                <a:srgbClr val="FFFFFF"/>
              </a:buClr>
              <a:buSzPct val="75000"/>
              <a:buFont typeface="Symbol" charset="2"/>
              <a:buChar char=""/>
            </a:pPr>
            <a:r>
              <a:rPr lang="en-GB" sz="1800" b="0" strike="noStrike" spc="-1">
                <a:solidFill>
                  <a:srgbClr val="FFFFFF"/>
                </a:solidFill>
                <a:latin typeface="Arial"/>
              </a:rPr>
              <a:t>Fourth Outline Level</a:t>
            </a:r>
          </a:p>
          <a:p>
            <a:pPr marL="2160000" lvl="4" indent="-216000">
              <a:spcBef>
                <a:spcPts val="283"/>
              </a:spcBef>
              <a:buClr>
                <a:srgbClr val="FFFFFF"/>
              </a:buClr>
              <a:buSzPct val="45000"/>
              <a:buFont typeface="Wingdings" charset="2"/>
              <a:buChar char=""/>
            </a:pPr>
            <a:r>
              <a:rPr lang="en-GB" sz="1800" b="0" strike="noStrike" spc="-1">
                <a:solidFill>
                  <a:srgbClr val="FFFFFF"/>
                </a:solidFill>
                <a:latin typeface="Arial"/>
              </a:rPr>
              <a:t>Fifth Outline Level</a:t>
            </a:r>
          </a:p>
          <a:p>
            <a:pPr marL="2592000" lvl="5" indent="-216000">
              <a:spcBef>
                <a:spcPts val="283"/>
              </a:spcBef>
              <a:buClr>
                <a:srgbClr val="FFFFFF"/>
              </a:buClr>
              <a:buSzPct val="45000"/>
              <a:buFont typeface="Wingdings" charset="2"/>
              <a:buChar char=""/>
            </a:pPr>
            <a:r>
              <a:rPr lang="en-GB" sz="1800" b="0" strike="noStrike" spc="-1">
                <a:solidFill>
                  <a:srgbClr val="FFFFFF"/>
                </a:solidFill>
                <a:latin typeface="Arial"/>
              </a:rPr>
              <a:t>Sixth Outline Level</a:t>
            </a:r>
          </a:p>
          <a:p>
            <a:pPr marL="3024000" lvl="6" indent="-216000">
              <a:spcBef>
                <a:spcPts val="283"/>
              </a:spcBef>
              <a:buClr>
                <a:srgbClr val="FFFFFF"/>
              </a:buClr>
              <a:buSzPct val="45000"/>
              <a:buFont typeface="Wingdings" charset="2"/>
              <a:buChar char=""/>
            </a:pPr>
            <a:r>
              <a:rPr lang="en-GB" sz="1800" b="0" strike="noStrike" spc="-1">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687960" y="1980000"/>
            <a:ext cx="7767360" cy="146484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dirty="0">
                <a:solidFill>
                  <a:srgbClr val="780373"/>
                </a:solidFill>
                <a:latin typeface="Calibri"/>
              </a:rPr>
              <a:t>Daily Prayer for 13</a:t>
            </a:r>
            <a:r>
              <a:rPr lang="en-GB" sz="4400" b="0" strike="noStrike" spc="-1" baseline="33000" dirty="0">
                <a:solidFill>
                  <a:srgbClr val="780373"/>
                </a:solidFill>
                <a:latin typeface="Calibri"/>
              </a:rPr>
              <a:t>th</a:t>
            </a:r>
            <a:r>
              <a:rPr lang="en-GB" sz="4400" b="0" strike="noStrike" spc="-1" dirty="0">
                <a:solidFill>
                  <a:srgbClr val="780373"/>
                </a:solidFill>
                <a:latin typeface="Calibri"/>
              </a:rPr>
              <a:t> April 2026</a:t>
            </a:r>
            <a:br>
              <a:rPr sz="4400" dirty="0"/>
            </a:br>
            <a:r>
              <a:rPr lang="en-GB" sz="4000" b="1" strike="noStrike" spc="-1" dirty="0">
                <a:solidFill>
                  <a:srgbClr val="780373"/>
                </a:solidFill>
                <a:latin typeface="Calibri"/>
              </a:rPr>
              <a:t>St Christopher’s Cathedral and </a:t>
            </a:r>
            <a:r>
              <a:rPr lang="en-GB" sz="4000" b="1" strike="noStrike" spc="-1" dirty="0" err="1">
                <a:solidFill>
                  <a:srgbClr val="780373"/>
                </a:solidFill>
                <a:latin typeface="Calibri"/>
              </a:rPr>
              <a:t>Awali</a:t>
            </a:r>
            <a:r>
              <a:rPr lang="en-GB" sz="4000" b="1" strike="noStrike" spc="-1" dirty="0">
                <a:solidFill>
                  <a:srgbClr val="780373"/>
                </a:solidFill>
                <a:latin typeface="Calibri"/>
              </a:rPr>
              <a:t> Church, Bahrain</a:t>
            </a:r>
            <a:endParaRPr lang="en-GB" sz="4000" b="0" strike="noStrike" spc="-1" dirty="0">
              <a:solidFill>
                <a:srgbClr val="000000"/>
              </a:solidFill>
              <a:latin typeface="Arial"/>
            </a:endParaRPr>
          </a:p>
        </p:txBody>
      </p:sp>
      <p:sp>
        <p:nvSpPr>
          <p:cNvPr id="180" name="PlaceHolder 2"/>
          <p:cNvSpPr>
            <a:spLocks noGrp="1"/>
          </p:cNvSpPr>
          <p:nvPr>
            <p:ph type="subTitle"/>
          </p:nvPr>
        </p:nvSpPr>
        <p:spPr>
          <a:xfrm>
            <a:off x="1339560" y="5040000"/>
            <a:ext cx="6395760" cy="1747440"/>
          </a:xfrm>
          <a:prstGeom prst="rect">
            <a:avLst/>
          </a:prstGeom>
          <a:noFill/>
          <a:ln w="0">
            <a:noFill/>
          </a:ln>
        </p:spPr>
        <p:txBody>
          <a:bodyPr lIns="91440" tIns="45720" rIns="91440" bIns="45720" anchor="t">
            <a:noAutofit/>
          </a:bodyPr>
          <a:lstStyle/>
          <a:p>
            <a:pPr indent="0" algn="ctr" defTabSz="457200">
              <a:lnSpc>
                <a:spcPct val="100000"/>
              </a:lnSpc>
              <a:spcBef>
                <a:spcPts val="641"/>
              </a:spcBef>
              <a:buNone/>
              <a:tabLst>
                <a:tab pos="0" algn="l"/>
              </a:tabLst>
            </a:pPr>
            <a:endParaRPr lang="en-GB" sz="3200" b="0" strike="noStrike" spc="-1">
              <a:solidFill>
                <a:srgbClr val="000000"/>
              </a:solidFill>
              <a:latin typeface="Arial"/>
            </a:endParaRPr>
          </a:p>
          <a:p>
            <a:pPr indent="0" algn="ctr" defTabSz="457200">
              <a:lnSpc>
                <a:spcPct val="100000"/>
              </a:lnSpc>
              <a:spcBef>
                <a:spcPts val="641"/>
              </a:spcBef>
              <a:buNone/>
              <a:tabLst>
                <a:tab pos="0" algn="l"/>
              </a:tabLst>
            </a:pPr>
            <a:r>
              <a:rPr lang="en-GB" sz="3200" b="0" strike="noStrike" spc="-1">
                <a:solidFill>
                  <a:schemeClr val="dk1">
                    <a:tint val="75000"/>
                  </a:schemeClr>
                </a:solidFill>
                <a:latin typeface="Calibri"/>
              </a:rPr>
              <a:t>The Diocese of Cyprus and the Gulf</a:t>
            </a:r>
            <a:endParaRPr lang="en-GB" sz="3200" b="0" strike="noStrike" spc="-1">
              <a:solidFill>
                <a:srgbClr val="000000"/>
              </a:solidFill>
              <a:latin typeface="Arial"/>
            </a:endParaRPr>
          </a:p>
        </p:txBody>
      </p:sp>
      <p:pic>
        <p:nvPicPr>
          <p:cNvPr id="181" name="Picture 180"/>
          <p:cNvPicPr/>
          <p:nvPr/>
        </p:nvPicPr>
        <p:blipFill>
          <a:blip r:embed="rId2"/>
          <a:stretch/>
        </p:blipFill>
        <p:spPr>
          <a:xfrm>
            <a:off x="7488360" y="5040000"/>
            <a:ext cx="1650960" cy="165096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Collects</a:t>
            </a:r>
            <a:endParaRPr lang="en-GB" sz="2400" b="0" strike="noStrike" spc="-1">
              <a:solidFill>
                <a:srgbClr val="FFFFFF"/>
              </a:solidFill>
              <a:latin typeface="Arial"/>
            </a:endParaRPr>
          </a:p>
        </p:txBody>
      </p:sp>
      <p:sp>
        <p:nvSpPr>
          <p:cNvPr id="206" name="PlaceHolder 2"/>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buNone/>
              <a:tabLst>
                <a:tab pos="0" algn="l"/>
              </a:tabLst>
            </a:pPr>
            <a:r>
              <a:rPr lang="en-US" sz="1600" b="0" strike="noStrike" spc="-1">
                <a:solidFill>
                  <a:srgbClr val="FFFF00"/>
                </a:solidFill>
                <a:latin typeface="Calibri"/>
                <a:ea typeface="Verdana"/>
              </a:rPr>
              <a:t>As our evening prayer rises before you, O God,</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so may your mercy come down upon us</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to cleanse our hearts</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and set us free to sing your praise</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now and for ever. </a:t>
            </a:r>
            <a:r>
              <a:rPr lang="en-US" sz="1600" b="1" strike="noStrike" spc="-1">
                <a:solidFill>
                  <a:srgbClr val="FFFFFF"/>
                </a:solidFill>
                <a:latin typeface="Calibri"/>
                <a:ea typeface="Verdana"/>
              </a:rPr>
              <a:t>Amen.</a:t>
            </a:r>
            <a:endParaRPr lang="en-GB" sz="1600" b="0" strike="noStrike" spc="-1">
              <a:solidFill>
                <a:srgbClr val="FFFFFF"/>
              </a:solidFill>
              <a:latin typeface="Arial"/>
            </a:endParaRPr>
          </a:p>
          <a:p>
            <a:pPr indent="0">
              <a:lnSpc>
                <a:spcPct val="100000"/>
              </a:lnSpc>
              <a:buNone/>
              <a:tabLst>
                <a:tab pos="0" algn="l"/>
              </a:tabLst>
            </a:pP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Lighten our darkness, Lord we pray</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And in your great mercy, </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defend us from all perils and dangers of this night,</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For the sake of your Son, our Saviour, Jesus Christ, </a:t>
            </a:r>
            <a:r>
              <a:rPr lang="en-US" sz="1600" b="1" strike="noStrike" spc="-1">
                <a:solidFill>
                  <a:srgbClr val="FFFFFF"/>
                </a:solidFill>
                <a:latin typeface="Calibri"/>
                <a:ea typeface="Verdana"/>
              </a:rPr>
              <a:t>Amen.</a:t>
            </a:r>
            <a:endParaRPr lang="en-GB" sz="1600" b="0" strike="noStrike" spc="-1">
              <a:solidFill>
                <a:srgbClr val="FFFFFF"/>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PlaceHolder 1"/>
          <p:cNvSpPr>
            <a:spLocks noGrp="1"/>
          </p:cNvSpPr>
          <p:nvPr>
            <p:ph/>
          </p:nvPr>
        </p:nvSpPr>
        <p:spPr>
          <a:xfrm>
            <a:off x="457200" y="1620000"/>
            <a:ext cx="8224560" cy="4515120"/>
          </a:xfrm>
          <a:prstGeom prst="rect">
            <a:avLst/>
          </a:prstGeom>
          <a:noFill/>
          <a:ln w="0">
            <a:noFill/>
          </a:ln>
        </p:spPr>
        <p:txBody>
          <a:bodyPr lIns="91440" tIns="45720" rIns="91440" bIns="45720" anchor="b">
            <a:noAutofit/>
          </a:bodyPr>
          <a:lstStyle/>
          <a:p>
            <a:pPr indent="0">
              <a:lnSpc>
                <a:spcPct val="100000"/>
              </a:lnSpc>
              <a:buNone/>
              <a:tabLst>
                <a:tab pos="0" algn="l"/>
              </a:tabLst>
            </a:pPr>
            <a:r>
              <a:rPr lang="en-GB" sz="1600" b="0" strike="noStrike" spc="-1">
                <a:solidFill>
                  <a:srgbClr val="E0C2CD"/>
                </a:solidFill>
                <a:latin typeface="Calibri"/>
              </a:rPr>
              <a:t>Lord’s Prayer:</a:t>
            </a:r>
            <a:br>
              <a:rPr sz="1600"/>
            </a:br>
            <a:r>
              <a:rPr lang="en-GB" sz="1600" b="1" strike="noStrike" spc="-1">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lang="en-GB" sz="1600" b="0" strike="noStrike" spc="-1">
                <a:solidFill>
                  <a:srgbClr val="E0C2CD"/>
                </a:solidFill>
                <a:latin typeface="Calibri"/>
              </a:rPr>
              <a:t>Blessing:</a:t>
            </a:r>
            <a:br>
              <a:rPr sz="1600"/>
            </a:br>
            <a:r>
              <a:rPr lang="en-GB" sz="1600" b="0" strike="noStrike" spc="-1">
                <a:solidFill>
                  <a:srgbClr val="FFFF00"/>
                </a:solidFill>
                <a:latin typeface="Calibri"/>
              </a:rPr>
              <a:t>May the God of peace sanctify you wholly; </a:t>
            </a: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FFFF00"/>
                </a:solidFill>
                <a:latin typeface="Calibri"/>
              </a:rPr>
              <a:t>and may your spirit and soul and body be kept sound and blameless </a:t>
            </a: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FFFF00"/>
                </a:solidFill>
                <a:latin typeface="Calibri"/>
              </a:rPr>
              <a:t>at the coming of our Lord Jesus Christ;</a:t>
            </a: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FFFF00"/>
                </a:solidFill>
                <a:latin typeface="Calibri"/>
              </a:rPr>
              <a:t>and the blessing of God Almighty, the Father, the Son and the Holy Spirit</a:t>
            </a: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FFFF00"/>
                </a:solidFill>
                <a:latin typeface="Calibri"/>
              </a:rPr>
              <a:t>Rest upon you and keep you and all whom you love, safe and well, for evermore, </a:t>
            </a:r>
            <a:r>
              <a:rPr lang="en-GB" sz="1600" b="1" strike="noStrike" spc="-1">
                <a:solidFill>
                  <a:srgbClr val="FFFFFF"/>
                </a:solidFill>
                <a:latin typeface="Calibri"/>
              </a:rPr>
              <a:t>Amen.</a:t>
            </a:r>
            <a:endParaRPr lang="en-GB" sz="1600" b="0" strike="noStrike" spc="-1">
              <a:solidFill>
                <a:srgbClr val="FFFFFF"/>
              </a:solidFill>
              <a:latin typeface="Arial"/>
            </a:endParaRPr>
          </a:p>
          <a:p>
            <a:pPr indent="0">
              <a:lnSpc>
                <a:spcPct val="100000"/>
              </a:lnSpc>
              <a:buNone/>
              <a:tabLst>
                <a:tab pos="0" algn="l"/>
              </a:tabLst>
            </a:pP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E0C2CD"/>
                </a:solidFill>
                <a:latin typeface="Calibri"/>
              </a:rPr>
              <a:t>Closing Prayer:</a:t>
            </a:r>
            <a:endParaRPr lang="en-GB" sz="1600" b="0" strike="noStrike" spc="-1">
              <a:solidFill>
                <a:srgbClr val="FFFFFF"/>
              </a:solidFill>
              <a:latin typeface="Arial"/>
            </a:endParaRPr>
          </a:p>
          <a:p>
            <a:pPr indent="0">
              <a:lnSpc>
                <a:spcPct val="100000"/>
              </a:lnSpc>
              <a:buNone/>
              <a:tabLst>
                <a:tab pos="0" algn="l"/>
              </a:tabLst>
            </a:pPr>
            <a:r>
              <a:rPr lang="en-GB" sz="1600" b="0" strike="noStrike" spc="-1">
                <a:solidFill>
                  <a:srgbClr val="FFFF00"/>
                </a:solidFill>
                <a:latin typeface="Calibri"/>
              </a:rPr>
              <a:t>God our Salvation, hear the prayer of our heart and the cries of our mouth.  Lead us in the way of Christ, our King  and guide our footsteps to follow you and no other; in the unity of the Holy Spirit </a:t>
            </a:r>
            <a:r>
              <a:rPr lang="en-GB" sz="1600" b="1" strike="noStrike" spc="-1">
                <a:solidFill>
                  <a:srgbClr val="FFFFFF"/>
                </a:solidFill>
                <a:latin typeface="Calibri"/>
              </a:rPr>
              <a:t>Amen.</a:t>
            </a:r>
            <a:endParaRPr lang="en-GB" sz="1600" b="0" strike="noStrike" spc="-1">
              <a:solidFill>
                <a:srgbClr val="FFFFFF"/>
              </a:solidFill>
              <a:latin typeface="Arial"/>
            </a:endParaRPr>
          </a:p>
          <a:p>
            <a:pPr indent="0">
              <a:lnSpc>
                <a:spcPct val="100000"/>
              </a:lnSpc>
              <a:spcAft>
                <a:spcPts val="1276"/>
              </a:spcAft>
              <a:buNone/>
              <a:tabLst>
                <a:tab pos="0" algn="l"/>
              </a:tabLst>
            </a:pPr>
            <a:endParaRPr lang="en-GB" sz="1600" b="0" strike="noStrike" spc="-1">
              <a:solidFill>
                <a:srgbClr val="FFFFFF"/>
              </a:solidFill>
              <a:latin typeface="Arial"/>
            </a:endParaRPr>
          </a:p>
        </p:txBody>
      </p:sp>
      <p:sp>
        <p:nvSpPr>
          <p:cNvPr id="208" name="PlaceHolder 2"/>
          <p:cNvSpPr>
            <a:spLocks noGrp="1"/>
          </p:cNvSpPr>
          <p:nvPr>
            <p:ph type="title"/>
          </p:nvPr>
        </p:nvSpPr>
        <p:spPr>
          <a:xfrm>
            <a:off x="45756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Blessing</a:t>
            </a:r>
            <a:endParaRPr lang="en-GB" sz="2400" b="0" strike="noStrike" spc="-1">
              <a:solidFill>
                <a:srgbClr val="FFFFFF"/>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PlaceHolder 1"/>
          <p:cNvSpPr>
            <a:spLocks noGrp="1"/>
          </p:cNvSpPr>
          <p:nvPr>
            <p:ph type="title"/>
          </p:nvPr>
        </p:nvSpPr>
        <p:spPr>
          <a:xfrm>
            <a:off x="687960" y="1980000"/>
            <a:ext cx="7767360" cy="146484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dirty="0">
                <a:solidFill>
                  <a:srgbClr val="780373"/>
                </a:solidFill>
                <a:latin typeface="Calibri"/>
              </a:rPr>
              <a:t>Daily Prayer for 13</a:t>
            </a:r>
            <a:r>
              <a:rPr lang="en-GB" sz="4400" b="0" strike="noStrike" spc="-1" baseline="33000" dirty="0">
                <a:solidFill>
                  <a:srgbClr val="780373"/>
                </a:solidFill>
                <a:latin typeface="Calibri"/>
              </a:rPr>
              <a:t>th</a:t>
            </a:r>
            <a:r>
              <a:rPr lang="en-GB" sz="4400" b="0" strike="noStrike" spc="-1" dirty="0">
                <a:solidFill>
                  <a:srgbClr val="780373"/>
                </a:solidFill>
                <a:latin typeface="Calibri"/>
              </a:rPr>
              <a:t> April 2026</a:t>
            </a:r>
            <a:br>
              <a:rPr sz="4400" dirty="0"/>
            </a:br>
            <a:r>
              <a:rPr lang="en-GB" sz="4000" b="1" strike="noStrike" spc="-1" dirty="0">
                <a:solidFill>
                  <a:srgbClr val="780373"/>
                </a:solidFill>
                <a:latin typeface="Calibri"/>
              </a:rPr>
              <a:t>St Christopher’s Cathedral and </a:t>
            </a:r>
            <a:r>
              <a:rPr lang="en-GB" sz="4000" b="1" strike="noStrike" spc="-1" dirty="0" err="1">
                <a:solidFill>
                  <a:srgbClr val="780373"/>
                </a:solidFill>
                <a:latin typeface="Calibri"/>
              </a:rPr>
              <a:t>Awali</a:t>
            </a:r>
            <a:r>
              <a:rPr lang="en-GB" sz="4000" b="1" strike="noStrike" spc="-1" dirty="0">
                <a:solidFill>
                  <a:srgbClr val="780373"/>
                </a:solidFill>
                <a:latin typeface="Calibri"/>
              </a:rPr>
              <a:t> Church, Bahrain</a:t>
            </a:r>
            <a:endParaRPr lang="en-GB" sz="4000" b="0" strike="noStrike" spc="-1" dirty="0">
              <a:solidFill>
                <a:srgbClr val="000000"/>
              </a:solidFill>
              <a:latin typeface="Arial"/>
            </a:endParaRPr>
          </a:p>
        </p:txBody>
      </p:sp>
      <p:sp>
        <p:nvSpPr>
          <p:cNvPr id="215" name="PlaceHolder 2"/>
          <p:cNvSpPr>
            <a:spLocks noGrp="1"/>
          </p:cNvSpPr>
          <p:nvPr>
            <p:ph type="subTitle"/>
          </p:nvPr>
        </p:nvSpPr>
        <p:spPr>
          <a:xfrm>
            <a:off x="1339560" y="5040000"/>
            <a:ext cx="6395760" cy="1747440"/>
          </a:xfrm>
          <a:prstGeom prst="rect">
            <a:avLst/>
          </a:prstGeom>
          <a:noFill/>
          <a:ln w="0">
            <a:noFill/>
          </a:ln>
        </p:spPr>
        <p:txBody>
          <a:bodyPr lIns="91440" tIns="45720" rIns="91440" bIns="45720" anchor="t">
            <a:noAutofit/>
          </a:bodyPr>
          <a:lstStyle/>
          <a:p>
            <a:pPr indent="0" algn="ctr" defTabSz="457200">
              <a:lnSpc>
                <a:spcPct val="100000"/>
              </a:lnSpc>
              <a:spcBef>
                <a:spcPts val="641"/>
              </a:spcBef>
              <a:buNone/>
              <a:tabLst>
                <a:tab pos="0" algn="l"/>
              </a:tabLst>
            </a:pPr>
            <a:endParaRPr lang="en-GB" sz="3200" b="0" strike="noStrike" spc="-1">
              <a:solidFill>
                <a:srgbClr val="000000"/>
              </a:solidFill>
              <a:latin typeface="Arial"/>
            </a:endParaRPr>
          </a:p>
          <a:p>
            <a:pPr indent="0" algn="ctr" defTabSz="457200">
              <a:lnSpc>
                <a:spcPct val="100000"/>
              </a:lnSpc>
              <a:spcBef>
                <a:spcPts val="641"/>
              </a:spcBef>
              <a:buNone/>
              <a:tabLst>
                <a:tab pos="0" algn="l"/>
              </a:tabLst>
            </a:pPr>
            <a:r>
              <a:rPr lang="en-GB" sz="3200" b="0" strike="noStrike" spc="-1">
                <a:solidFill>
                  <a:schemeClr val="dk1">
                    <a:tint val="75000"/>
                  </a:schemeClr>
                </a:solidFill>
                <a:latin typeface="Calibri"/>
              </a:rPr>
              <a:t>The Diocese of Cyprus and the Gulf</a:t>
            </a:r>
            <a:endParaRPr lang="en-GB" sz="3200" b="0" strike="noStrike" spc="-1">
              <a:solidFill>
                <a:srgbClr val="000000"/>
              </a:solidFill>
              <a:latin typeface="Arial"/>
            </a:endParaRPr>
          </a:p>
        </p:txBody>
      </p:sp>
      <p:pic>
        <p:nvPicPr>
          <p:cNvPr id="216" name="Picture 215"/>
          <p:cNvPicPr/>
          <p:nvPr/>
        </p:nvPicPr>
        <p:blipFill>
          <a:blip r:embed="rId2"/>
          <a:stretch/>
        </p:blipFill>
        <p:spPr>
          <a:xfrm>
            <a:off x="7488360" y="5040000"/>
            <a:ext cx="1650960" cy="165096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Welcome</a:t>
            </a:r>
            <a:endParaRPr lang="en-GB" sz="2400" b="0" strike="noStrike" spc="-1">
              <a:solidFill>
                <a:srgbClr val="FFFFFF"/>
              </a:solidFill>
              <a:latin typeface="Arial"/>
            </a:endParaRPr>
          </a:p>
        </p:txBody>
      </p:sp>
      <p:sp>
        <p:nvSpPr>
          <p:cNvPr id="189" name="PlaceHolder 2"/>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spcAft>
                <a:spcPts val="1276"/>
              </a:spcAft>
              <a:buNone/>
              <a:tabLst>
                <a:tab pos="0" algn="l"/>
              </a:tabLst>
            </a:pPr>
            <a:r>
              <a:rPr lang="en-GB" sz="1600" b="0" strike="noStrike" spc="-1">
                <a:solidFill>
                  <a:srgbClr val="E0C2CD"/>
                </a:solidFill>
                <a:latin typeface="Calibri"/>
              </a:rPr>
              <a:t>Opening Acclamation:</a:t>
            </a:r>
            <a:br>
              <a:rPr sz="1600"/>
            </a:br>
            <a:r>
              <a:rPr lang="en-GB" sz="1600" b="0" strike="noStrike" spc="-1">
                <a:solidFill>
                  <a:srgbClr val="FFFF00"/>
                </a:solidFill>
                <a:latin typeface="Calibri"/>
              </a:rPr>
              <a:t>Grace, mercy and peace from God our Father and the Lord Jesus Christ be with you.</a:t>
            </a:r>
            <a:br>
              <a:rPr sz="1600"/>
            </a:br>
            <a:r>
              <a:rPr lang="en-GB" sz="1600" b="1" strike="noStrike" spc="-1">
                <a:solidFill>
                  <a:srgbClr val="FFFFFF"/>
                </a:solidFill>
                <a:latin typeface="Calibri"/>
              </a:rPr>
              <a:t>And also with you.</a:t>
            </a:r>
            <a:endParaRPr lang="en-GB" sz="1600" b="0" strike="noStrike" spc="-1">
              <a:solidFill>
                <a:srgbClr val="FFFFFF"/>
              </a:solidFill>
              <a:latin typeface="Arial"/>
            </a:endParaRPr>
          </a:p>
          <a:p>
            <a:pPr indent="0" defTabSz="914400">
              <a:lnSpc>
                <a:spcPct val="100000"/>
              </a:lnSpc>
              <a:buNone/>
              <a:tabLst>
                <a:tab pos="0" algn="l"/>
              </a:tabLst>
            </a:pPr>
            <a:r>
              <a:rPr lang="en-US" sz="1600" b="0" strike="noStrike" spc="-1">
                <a:solidFill>
                  <a:srgbClr val="FFF200"/>
                </a:solidFill>
                <a:latin typeface="Calibri"/>
                <a:ea typeface="Verdana"/>
              </a:rPr>
              <a:t>Our Lord, Jesus Christ is risen; Alleluia.</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Verdana"/>
              </a:rPr>
              <a:t>He is risen indeed; Alleluia! </a:t>
            </a:r>
            <a:endParaRPr lang="en-GB" sz="1600" b="0" strike="noStrike" spc="-1">
              <a:solidFill>
                <a:srgbClr val="FFFFFF"/>
              </a:solidFill>
              <a:latin typeface="Arial"/>
            </a:endParaRPr>
          </a:p>
          <a:p>
            <a:pPr indent="0" defTabSz="914400">
              <a:lnSpc>
                <a:spcPct val="100000"/>
              </a:lnSpc>
              <a:spcAft>
                <a:spcPts val="1276"/>
              </a:spcAft>
              <a:buNone/>
              <a:tabLst>
                <a:tab pos="0" algn="l"/>
              </a:tabLst>
            </a:pPr>
            <a:r>
              <a:rPr lang="en-US" sz="1600" b="1" strike="noStrike" spc="-1">
                <a:solidFill>
                  <a:srgbClr val="FFFFFF"/>
                </a:solidFill>
                <a:latin typeface="Calibri"/>
                <a:ea typeface="Verdana"/>
              </a:rPr>
              <a:t>Amen</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Blessed are you, Lord God of our salvation,</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to you be glory and praise for ever.</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In the darkness of our sin you have shone in our hearts</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to give the light of the knowledge of the glory of God</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in the face of Jesus Christ.</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Open our eyes to acknowledge your presence,</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that freed from the misery of sin and shame</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we may grow into your likeness from glory to glory.</a:t>
            </a:r>
            <a:endParaRPr lang="en-GB" sz="1600" b="0" strike="noStrike" spc="-1">
              <a:solidFill>
                <a:srgbClr val="FFFFFF"/>
              </a:solidFill>
              <a:latin typeface="Arial"/>
            </a:endParaRPr>
          </a:p>
          <a:p>
            <a:pPr indent="0" defTabSz="914400">
              <a:lnSpc>
                <a:spcPct val="100000"/>
              </a:lnSpc>
              <a:buNone/>
              <a:tabLst>
                <a:tab pos="0" algn="l"/>
              </a:tabLst>
            </a:pPr>
            <a:r>
              <a:rPr lang="en-US" sz="1600" b="1" strike="noStrike" spc="-1">
                <a:solidFill>
                  <a:srgbClr val="FFFFFF"/>
                </a:solidFill>
                <a:latin typeface="Calibri"/>
                <a:ea typeface="DejaVu Sans"/>
              </a:rPr>
              <a:t>Blessed be God, Father, Son and Holy Spirit.</a:t>
            </a:r>
            <a:endParaRPr lang="en-GB" sz="1600" b="0" strike="noStrike" spc="-1">
              <a:solidFill>
                <a:srgbClr val="FFFFFF"/>
              </a:solidFill>
              <a:latin typeface="Arial"/>
            </a:endParaRPr>
          </a:p>
          <a:p>
            <a:pPr indent="0" defTabSz="914400">
              <a:lnSpc>
                <a:spcPct val="100000"/>
              </a:lnSpc>
              <a:spcAft>
                <a:spcPts val="1276"/>
              </a:spcAft>
              <a:buNone/>
              <a:tabLst>
                <a:tab pos="0" algn="l"/>
              </a:tabLst>
            </a:pPr>
            <a:r>
              <a:rPr lang="en-US" sz="1600" b="1" strike="noStrike" spc="-1">
                <a:solidFill>
                  <a:srgbClr val="FFFFFF"/>
                </a:solidFill>
                <a:latin typeface="Calibri"/>
                <a:ea typeface="DejaVu Sans"/>
              </a:rPr>
              <a:t>Amen.</a:t>
            </a:r>
            <a:endParaRPr lang="en-GB" sz="1600" b="0" strike="noStrike" spc="-1">
              <a:solidFill>
                <a:srgbClr val="FFFFFF"/>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PlaceHolder 1"/>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spcAft>
                <a:spcPts val="1276"/>
              </a:spcAft>
              <a:buNone/>
              <a:tabLst>
                <a:tab pos="0" algn="l"/>
              </a:tabLst>
            </a:pPr>
            <a:r>
              <a:rPr lang="en-GB" sz="1600" b="0" strike="noStrike" spc="-1">
                <a:solidFill>
                  <a:srgbClr val="E0C2CD"/>
                </a:solidFill>
                <a:latin typeface="Calibri"/>
              </a:rPr>
              <a:t>Confession:</a:t>
            </a:r>
            <a:br>
              <a:rPr sz="1600"/>
            </a:br>
            <a:r>
              <a:rPr lang="en-GB" sz="1600" b="1" strike="noStrike" spc="-1">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lang="en-GB" sz="1600" b="0" strike="noStrike" spc="-1">
                <a:solidFill>
                  <a:srgbClr val="FFFFFF"/>
                </a:solidFill>
                <a:latin typeface="Calibri"/>
              </a:rPr>
              <a:t> </a:t>
            </a:r>
            <a:r>
              <a:rPr lang="en-GB" sz="1600" b="1" strike="noStrike" spc="-1">
                <a:solidFill>
                  <a:srgbClr val="FFFFFF"/>
                </a:solidFill>
                <a:latin typeface="Calibri"/>
              </a:rPr>
              <a:t>Amen.</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Almighty God have mercy upon you, </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forgive you all your sins </a:t>
            </a:r>
            <a:endParaRPr lang="en-GB" sz="1600" b="0" strike="noStrike" spc="-1">
              <a:solidFill>
                <a:srgbClr val="FFFFFF"/>
              </a:solidFill>
              <a:latin typeface="Arial"/>
            </a:endParaRPr>
          </a:p>
          <a:p>
            <a:pPr indent="0">
              <a:lnSpc>
                <a:spcPct val="100000"/>
              </a:lnSpc>
              <a:buNone/>
              <a:tabLst>
                <a:tab pos="0" algn="l"/>
              </a:tabLst>
            </a:pPr>
            <a:r>
              <a:rPr lang="en-US" sz="1600" b="0" strike="noStrike" spc="-1">
                <a:solidFill>
                  <a:srgbClr val="FFFF00"/>
                </a:solidFill>
                <a:latin typeface="Calibri"/>
                <a:ea typeface="Verdana"/>
              </a:rPr>
              <a:t>through our Lord Jesus Christ, </a:t>
            </a:r>
            <a:endParaRPr lang="en-GB" sz="1600" b="0" strike="noStrike" spc="-1">
              <a:solidFill>
                <a:srgbClr val="FFFFFF"/>
              </a:solidFill>
              <a:latin typeface="Arial"/>
            </a:endParaRPr>
          </a:p>
          <a:p>
            <a:pPr marL="342720" indent="-342000" defTabSz="914400">
              <a:lnSpc>
                <a:spcPct val="100000"/>
              </a:lnSpc>
              <a:buNone/>
              <a:tabLst>
                <a:tab pos="0" algn="l"/>
              </a:tabLst>
            </a:pPr>
            <a:r>
              <a:rPr lang="en-US" sz="1600" b="0" strike="noStrike" spc="-1">
                <a:solidFill>
                  <a:srgbClr val="FFFF00"/>
                </a:solidFill>
                <a:latin typeface="Calibri"/>
                <a:ea typeface="Verdana"/>
              </a:rPr>
              <a:t>strengthen you in all goodness,</a:t>
            </a:r>
            <a:endParaRPr lang="en-GB" sz="1600" b="0" strike="noStrike" spc="-1">
              <a:solidFill>
                <a:srgbClr val="FFFFFF"/>
              </a:solidFill>
              <a:latin typeface="Arial"/>
            </a:endParaRPr>
          </a:p>
          <a:p>
            <a:pPr marL="342720" indent="-342000" defTabSz="914400">
              <a:lnSpc>
                <a:spcPct val="100000"/>
              </a:lnSpc>
              <a:buNone/>
              <a:tabLst>
                <a:tab pos="0" algn="l"/>
              </a:tabLst>
            </a:pPr>
            <a:r>
              <a:rPr lang="en-US" sz="1600" b="0" strike="noStrike" spc="-1">
                <a:solidFill>
                  <a:srgbClr val="FFFF00"/>
                </a:solidFill>
                <a:latin typeface="Calibri"/>
                <a:ea typeface="Verdana"/>
              </a:rPr>
              <a:t>and by the power of the Holy Spirit </a:t>
            </a:r>
            <a:endParaRPr lang="en-GB" sz="1600" b="0" strike="noStrike" spc="-1">
              <a:solidFill>
                <a:srgbClr val="FFFFFF"/>
              </a:solidFill>
              <a:latin typeface="Arial"/>
            </a:endParaRPr>
          </a:p>
          <a:p>
            <a:pPr marL="342720" indent="-342000" defTabSz="914400">
              <a:lnSpc>
                <a:spcPct val="100000"/>
              </a:lnSpc>
              <a:buNone/>
              <a:tabLst>
                <a:tab pos="0" algn="l"/>
              </a:tabLst>
            </a:pPr>
            <a:r>
              <a:rPr lang="en-US" sz="1600" b="0" strike="noStrike" spc="-1">
                <a:solidFill>
                  <a:srgbClr val="FFFF00"/>
                </a:solidFill>
                <a:latin typeface="Calibri"/>
                <a:ea typeface="Verdana"/>
              </a:rPr>
              <a:t>Keep you in eternal life. </a:t>
            </a:r>
            <a:r>
              <a:rPr lang="en-US" sz="1600" b="1" strike="noStrike" spc="-1">
                <a:solidFill>
                  <a:srgbClr val="FFFFFF"/>
                </a:solidFill>
                <a:latin typeface="Calibri"/>
                <a:ea typeface="Verdana"/>
              </a:rPr>
              <a:t>Amen.</a:t>
            </a:r>
            <a:endParaRPr lang="en-GB" sz="1600" b="0" strike="noStrike" spc="-1">
              <a:solidFill>
                <a:srgbClr val="FFFFFF"/>
              </a:solidFill>
              <a:latin typeface="Arial"/>
            </a:endParaRPr>
          </a:p>
          <a:p>
            <a:pPr marL="342720" indent="0" defTabSz="914400">
              <a:lnSpc>
                <a:spcPct val="100000"/>
              </a:lnSpc>
              <a:spcAft>
                <a:spcPts val="1276"/>
              </a:spcAft>
              <a:buNone/>
              <a:tabLst>
                <a:tab pos="0" algn="l"/>
              </a:tabLst>
            </a:pPr>
            <a:endParaRPr lang="en-GB" sz="1600" b="0" strike="noStrike" spc="-1">
              <a:solidFill>
                <a:srgbClr val="FFFFFF"/>
              </a:solidFill>
              <a:latin typeface="Arial"/>
            </a:endParaRPr>
          </a:p>
          <a:p>
            <a:pPr marL="342720" indent="0" defTabSz="914400">
              <a:lnSpc>
                <a:spcPct val="100000"/>
              </a:lnSpc>
              <a:spcAft>
                <a:spcPts val="1276"/>
              </a:spcAft>
              <a:buNone/>
              <a:tabLst>
                <a:tab pos="0" algn="l"/>
              </a:tabLst>
            </a:pPr>
            <a:endParaRPr lang="en-GB" sz="1600" b="0" strike="noStrike" spc="-1">
              <a:solidFill>
                <a:srgbClr val="FFFFFF"/>
              </a:solidFill>
              <a:latin typeface="Arial"/>
            </a:endParaRPr>
          </a:p>
        </p:txBody>
      </p:sp>
      <p:sp>
        <p:nvSpPr>
          <p:cNvPr id="191" name="PlaceHolder 4"/>
          <p:cNvSpPr/>
          <p:nvPr/>
        </p:nvSpPr>
        <p:spPr>
          <a:xfrm>
            <a:off x="457200" y="117720"/>
            <a:ext cx="8224560" cy="11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400" b="0" strike="noStrike" spc="-1">
                <a:solidFill>
                  <a:srgbClr val="FFFFFF"/>
                </a:solidFill>
                <a:latin typeface="Calibri"/>
                <a:ea typeface="DejaVu Sans"/>
              </a:rPr>
              <a:t>Prayer</a:t>
            </a:r>
            <a:endParaRPr lang="en-GB" sz="2400" b="0" strike="noStrike" spc="-1">
              <a:solidFill>
                <a:srgbClr val="FFFFFF"/>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Prayer</a:t>
            </a:r>
            <a:endParaRPr lang="en-GB" sz="2400" b="0" strike="noStrike" spc="-1">
              <a:solidFill>
                <a:srgbClr val="FFFFFF"/>
              </a:solidFill>
              <a:latin typeface="Arial"/>
            </a:endParaRPr>
          </a:p>
        </p:txBody>
      </p:sp>
      <p:sp>
        <p:nvSpPr>
          <p:cNvPr id="193" name="PlaceHolder 2"/>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buNone/>
              <a:tabLst>
                <a:tab pos="0" algn="l"/>
              </a:tabLst>
            </a:pPr>
            <a:r>
              <a:rPr lang="en-GB" sz="1600" b="0" strike="noStrike" spc="-1" dirty="0">
                <a:solidFill>
                  <a:srgbClr val="E0C2CD"/>
                </a:solidFill>
                <a:latin typeface="Calibri"/>
              </a:rPr>
              <a:t>Collect for 13</a:t>
            </a:r>
            <a:r>
              <a:rPr lang="en-GB" sz="1600" b="0" strike="noStrike" spc="-1" baseline="33000" dirty="0">
                <a:solidFill>
                  <a:srgbClr val="E0C2CD"/>
                </a:solidFill>
                <a:latin typeface="Calibri"/>
              </a:rPr>
              <a:t>th</a:t>
            </a:r>
            <a:r>
              <a:rPr lang="en-GB" sz="1600" b="0" strike="noStrike" spc="-1" dirty="0">
                <a:solidFill>
                  <a:srgbClr val="E0C2CD"/>
                </a:solidFill>
                <a:latin typeface="Calibri"/>
              </a:rPr>
              <a:t> April</a:t>
            </a:r>
            <a:br>
              <a:rPr sz="1600" dirty="0"/>
            </a:br>
            <a:r>
              <a:rPr lang="en-GB" sz="1600" b="0" strike="noStrike" spc="-1" dirty="0">
                <a:solidFill>
                  <a:srgbClr val="FFFF00"/>
                </a:solidFill>
                <a:latin typeface="Calibri"/>
              </a:rPr>
              <a:t>Lord of all life and power,</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who through the mighty resurrection of your Son</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overcame the old order of sin and death</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to make all things new in him:</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grant that we, being dead to sin</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and alive to you in Jesus Christ,</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may reign with him in glory;</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to whom with you and the Holy Spirit</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be praise and honour, glory and might,</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now and in all eternity.</a:t>
            </a:r>
            <a:endParaRPr lang="en-GB" sz="1600" b="0" strike="noStrike" spc="-1" dirty="0">
              <a:solidFill>
                <a:srgbClr val="FFFFFF"/>
              </a:solidFill>
              <a:latin typeface="Arial"/>
            </a:endParaRPr>
          </a:p>
          <a:p>
            <a:pPr indent="0">
              <a:lnSpc>
                <a:spcPct val="100000"/>
              </a:lnSpc>
              <a:buNone/>
              <a:tabLst>
                <a:tab pos="0" algn="l"/>
              </a:tabLst>
            </a:pPr>
            <a:r>
              <a:rPr lang="en-GB" sz="1600" b="1" strike="noStrike" spc="-1" dirty="0">
                <a:solidFill>
                  <a:srgbClr val="FFFFFF"/>
                </a:solidFill>
                <a:latin typeface="Calibri"/>
              </a:rPr>
              <a:t>Amen.</a:t>
            </a:r>
            <a:br>
              <a:rPr sz="1600" dirty="0"/>
            </a:br>
            <a:endParaRPr lang="en-GB" sz="1600" b="0" strike="noStrike" spc="-1" dirty="0">
              <a:solidFill>
                <a:srgbClr val="FFFFFF"/>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Prayer</a:t>
            </a:r>
            <a:endParaRPr lang="en-GB" sz="2400" b="0" strike="noStrike" spc="-1">
              <a:solidFill>
                <a:srgbClr val="FFFFFF"/>
              </a:solidFill>
              <a:latin typeface="Arial"/>
            </a:endParaRPr>
          </a:p>
        </p:txBody>
      </p:sp>
      <p:sp>
        <p:nvSpPr>
          <p:cNvPr id="195" name="PlaceHolder 2"/>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buNone/>
              <a:tabLst>
                <a:tab pos="0" algn="l"/>
              </a:tabLst>
            </a:pPr>
            <a:r>
              <a:rPr lang="en-GB" sz="1600" b="0" strike="noStrike" spc="-1" dirty="0">
                <a:solidFill>
                  <a:srgbClr val="E0C2CD"/>
                </a:solidFill>
                <a:latin typeface="Calibri"/>
              </a:rPr>
              <a:t>Collect for St Martin I on 13</a:t>
            </a:r>
            <a:r>
              <a:rPr lang="en-GB" sz="1600" b="0" strike="noStrike" spc="-1" baseline="33000" dirty="0">
                <a:solidFill>
                  <a:srgbClr val="E0C2CD"/>
                </a:solidFill>
                <a:latin typeface="Calibri"/>
              </a:rPr>
              <a:t>th</a:t>
            </a:r>
            <a:r>
              <a:rPr lang="en-GB" sz="1600" b="0" strike="noStrike" spc="-1" dirty="0">
                <a:solidFill>
                  <a:srgbClr val="E0C2CD"/>
                </a:solidFill>
                <a:latin typeface="Calibri"/>
              </a:rPr>
              <a:t> April</a:t>
            </a:r>
            <a:br>
              <a:rPr sz="1600" dirty="0"/>
            </a:br>
            <a:r>
              <a:rPr lang="en-GB" sz="1600" b="0" strike="noStrike" spc="-1" dirty="0">
                <a:solidFill>
                  <a:srgbClr val="FFFF00"/>
                </a:solidFill>
                <a:latin typeface="Calibri"/>
              </a:rPr>
              <a:t>O God, for whom St Martin</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was imbued with the orthodox faith, </a:t>
            </a:r>
          </a:p>
          <a:p>
            <a:pPr indent="0">
              <a:lnSpc>
                <a:spcPct val="100000"/>
              </a:lnSpc>
              <a:buNone/>
              <a:tabLst>
                <a:tab pos="0" algn="l"/>
              </a:tabLst>
            </a:pPr>
            <a:r>
              <a:rPr lang="en-GB" sz="1600" b="0" strike="noStrike" spc="-1" dirty="0">
                <a:solidFill>
                  <a:srgbClr val="FFFF00"/>
                </a:solidFill>
                <a:latin typeface="Calibri"/>
              </a:rPr>
              <a:t>and whose will was strengthened </a:t>
            </a:r>
          </a:p>
          <a:p>
            <a:pPr indent="0">
              <a:lnSpc>
                <a:spcPct val="100000"/>
              </a:lnSpc>
              <a:buNone/>
              <a:tabLst>
                <a:tab pos="0" algn="l"/>
              </a:tabLst>
            </a:pPr>
            <a:r>
              <a:rPr lang="en-GB" sz="1600" b="0" strike="noStrike" spc="-1" dirty="0">
                <a:solidFill>
                  <a:srgbClr val="FFFF00"/>
                </a:solidFill>
                <a:latin typeface="Calibri"/>
              </a:rPr>
              <a:t>with the virtue of courage in the face of opposition. </a:t>
            </a:r>
          </a:p>
          <a:p>
            <a:pPr indent="0">
              <a:lnSpc>
                <a:spcPct val="100000"/>
              </a:lnSpc>
              <a:buNone/>
              <a:tabLst>
                <a:tab pos="0" algn="l"/>
              </a:tabLst>
            </a:pPr>
            <a:r>
              <a:rPr lang="en-GB" sz="1600" b="0" strike="noStrike" spc="-1" dirty="0">
                <a:solidFill>
                  <a:srgbClr val="FFFF00"/>
                </a:solidFill>
                <a:latin typeface="Calibri"/>
              </a:rPr>
              <a:t>H</a:t>
            </a:r>
            <a:r>
              <a:rPr lang="en-GB" sz="1600" spc="-1" dirty="0">
                <a:solidFill>
                  <a:srgbClr val="FFFF00"/>
                </a:solidFill>
                <a:latin typeface="Calibri"/>
              </a:rPr>
              <a:t>e</a:t>
            </a:r>
            <a:r>
              <a:rPr lang="en-GB" sz="1600" b="0" strike="noStrike" spc="-1" dirty="0">
                <a:solidFill>
                  <a:srgbClr val="FFFF00"/>
                </a:solidFill>
                <a:latin typeface="Calibri"/>
              </a:rPr>
              <a:t> did not hesitate to do what was right, </a:t>
            </a:r>
          </a:p>
          <a:p>
            <a:pPr indent="0">
              <a:lnSpc>
                <a:spcPct val="100000"/>
              </a:lnSpc>
              <a:buNone/>
              <a:tabLst>
                <a:tab pos="0" algn="l"/>
              </a:tabLst>
            </a:pPr>
            <a:r>
              <a:rPr lang="en-GB" sz="1600" b="0" strike="noStrike" spc="-1" dirty="0">
                <a:solidFill>
                  <a:srgbClr val="FFFF00"/>
                </a:solidFill>
                <a:latin typeface="Calibri"/>
              </a:rPr>
              <a:t>despite knowing the consequences he would suffer.</a:t>
            </a:r>
          </a:p>
          <a:p>
            <a:pPr indent="0">
              <a:lnSpc>
                <a:spcPct val="100000"/>
              </a:lnSpc>
              <a:buNone/>
              <a:tabLst>
                <a:tab pos="0" algn="l"/>
              </a:tabLst>
            </a:pPr>
            <a:r>
              <a:rPr lang="en-GB" sz="1600" spc="-1" dirty="0">
                <a:solidFill>
                  <a:srgbClr val="FFFF00"/>
                </a:solidFill>
                <a:latin typeface="Calibri"/>
              </a:rPr>
              <a:t>May we too follow his example of piety and courage;</a:t>
            </a:r>
          </a:p>
          <a:p>
            <a:pPr indent="0">
              <a:lnSpc>
                <a:spcPct val="100000"/>
              </a:lnSpc>
              <a:buNone/>
              <a:tabLst>
                <a:tab pos="0" algn="l"/>
              </a:tabLst>
            </a:pPr>
            <a:r>
              <a:rPr lang="en-GB" sz="1600" spc="-1" dirty="0">
                <a:solidFill>
                  <a:srgbClr val="FFFF00"/>
                </a:solidFill>
                <a:latin typeface="Calibri"/>
              </a:rPr>
              <a:t>t</a:t>
            </a:r>
            <a:r>
              <a:rPr lang="en-GB" sz="1600" b="0" strike="noStrike" spc="-1" dirty="0">
                <a:solidFill>
                  <a:srgbClr val="FFFF00"/>
                </a:solidFill>
                <a:latin typeface="Calibri"/>
              </a:rPr>
              <a:t>hrough our Lord Jesus Christ, your Son, </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who lives and reigns with you </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in the unity of the Holy Spirit, </a:t>
            </a:r>
            <a:endParaRPr lang="en-GB" sz="1600" b="0" strike="noStrike" spc="-1" dirty="0">
              <a:solidFill>
                <a:srgbClr val="FFFFFF"/>
              </a:solidFill>
              <a:latin typeface="Arial"/>
            </a:endParaRPr>
          </a:p>
          <a:p>
            <a:pPr indent="0">
              <a:lnSpc>
                <a:spcPct val="100000"/>
              </a:lnSpc>
              <a:buNone/>
              <a:tabLst>
                <a:tab pos="0" algn="l"/>
              </a:tabLst>
            </a:pPr>
            <a:r>
              <a:rPr lang="en-GB" sz="1600" b="0" strike="noStrike" spc="-1" dirty="0">
                <a:solidFill>
                  <a:srgbClr val="FFFF00"/>
                </a:solidFill>
                <a:latin typeface="Calibri"/>
              </a:rPr>
              <a:t>one God, now and forever.</a:t>
            </a:r>
            <a:endParaRPr lang="en-GB" sz="1600" b="0" strike="noStrike" spc="-1" dirty="0">
              <a:solidFill>
                <a:srgbClr val="FFFFFF"/>
              </a:solidFill>
              <a:latin typeface="Arial"/>
            </a:endParaRPr>
          </a:p>
          <a:p>
            <a:pPr indent="0">
              <a:lnSpc>
                <a:spcPct val="100000"/>
              </a:lnSpc>
              <a:buNone/>
              <a:tabLst>
                <a:tab pos="0" algn="l"/>
              </a:tabLst>
            </a:pPr>
            <a:r>
              <a:rPr lang="en-GB" sz="1600" b="1" strike="noStrike" spc="-1" dirty="0">
                <a:solidFill>
                  <a:srgbClr val="FFFFFF"/>
                </a:solidFill>
                <a:latin typeface="Calibri"/>
              </a:rPr>
              <a:t>Amen.</a:t>
            </a:r>
            <a:br>
              <a:rPr sz="1600" dirty="0"/>
            </a:br>
            <a:endParaRPr lang="en-GB" sz="1600" b="0" strike="noStrike" spc="-1" dirty="0">
              <a:solidFill>
                <a:srgbClr val="FFFFFF"/>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6" name="Picture 210"/>
          <p:cNvPicPr/>
          <p:nvPr/>
        </p:nvPicPr>
        <p:blipFill>
          <a:blip r:embed="rId3"/>
          <a:stretch/>
        </p:blipFill>
        <p:spPr>
          <a:xfrm>
            <a:off x="3060000" y="1516320"/>
            <a:ext cx="6079680" cy="4670280"/>
          </a:xfrm>
          <a:prstGeom prst="rect">
            <a:avLst/>
          </a:prstGeom>
          <a:ln w="0">
            <a:noFill/>
          </a:ln>
        </p:spPr>
      </p:pic>
      <p:sp>
        <p:nvSpPr>
          <p:cNvPr id="197" name="CustomShape 2"/>
          <p:cNvSpPr/>
          <p:nvPr/>
        </p:nvSpPr>
        <p:spPr>
          <a:xfrm>
            <a:off x="540000" y="1620000"/>
            <a:ext cx="8393040" cy="44982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defTabSz="914400">
              <a:lnSpc>
                <a:spcPct val="100000"/>
              </a:lnSpc>
              <a:spcBef>
                <a:spcPts val="697"/>
              </a:spcBef>
            </a:pPr>
            <a:r>
              <a:rPr lang="en-US" sz="2800" b="1" strike="noStrike" spc="-1">
                <a:solidFill>
                  <a:srgbClr val="BBE33D"/>
                </a:solidFill>
                <a:latin typeface="Verdana"/>
                <a:ea typeface="DejaVu Sans"/>
              </a:rPr>
              <a:t>Prayers</a:t>
            </a:r>
            <a:endParaRPr lang="en-GB" sz="2800" b="0" strike="noStrike" spc="-1">
              <a:solidFill>
                <a:srgbClr val="FFFFFF"/>
              </a:solidFill>
              <a:latin typeface="Arial"/>
            </a:endParaRPr>
          </a:p>
          <a:p>
            <a:pPr defTabSz="914400">
              <a:lnSpc>
                <a:spcPct val="100000"/>
              </a:lnSpc>
              <a:spcBef>
                <a:spcPts val="697"/>
              </a:spcBef>
            </a:pPr>
            <a:r>
              <a:rPr lang="en-US" sz="2600" b="1" strike="noStrike" spc="-1">
                <a:solidFill>
                  <a:srgbClr val="BBE33D"/>
                </a:solidFill>
                <a:latin typeface="Arial Rounded MT Bold"/>
                <a:ea typeface="DejaVu Sans"/>
              </a:rPr>
              <a:t>Let us pray for:</a:t>
            </a:r>
            <a:endParaRPr lang="en-GB" sz="26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world in which we live</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lead us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need our prayers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sick and the dying</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Our families and loved ones</a:t>
            </a:r>
            <a:endParaRPr lang="en-GB" sz="1800" b="0" strike="noStrike" spc="-1">
              <a:solidFill>
                <a:srgbClr val="FFFFFF"/>
              </a:solidFill>
              <a:latin typeface="Arial"/>
            </a:endParaRPr>
          </a:p>
          <a:p>
            <a:pPr defTabSz="914400">
              <a:lnSpc>
                <a:spcPct val="100000"/>
              </a:lnSpc>
              <a:spcBef>
                <a:spcPts val="697"/>
              </a:spcBef>
            </a:pPr>
            <a:r>
              <a:rPr lang="en-US" sz="2600" b="0" strike="noStrike" spc="-1">
                <a:solidFill>
                  <a:srgbClr val="FFF200"/>
                </a:solidFill>
                <a:latin typeface="Arial Rounded MT Bold"/>
                <a:ea typeface="DejaVu Sans"/>
              </a:rPr>
              <a:t>Lord, in your mercy</a:t>
            </a:r>
            <a:endParaRPr lang="en-GB" sz="2600" b="0" strike="noStrike" spc="-1">
              <a:solidFill>
                <a:srgbClr val="FFFFFF"/>
              </a:solidFill>
              <a:latin typeface="Arial"/>
            </a:endParaRPr>
          </a:p>
          <a:p>
            <a:pPr defTabSz="914400">
              <a:lnSpc>
                <a:spcPct val="100000"/>
              </a:lnSpc>
              <a:spcBef>
                <a:spcPts val="697"/>
              </a:spcBef>
            </a:pPr>
            <a:r>
              <a:rPr lang="en-US" sz="2600" b="1" strike="noStrike" spc="-1">
                <a:solidFill>
                  <a:srgbClr val="FFFFFF"/>
                </a:solidFill>
                <a:latin typeface="Arial Rounded MT Bold"/>
                <a:ea typeface="DejaVu Sans"/>
              </a:rPr>
              <a:t>Hear our prayer.</a:t>
            </a:r>
            <a:endParaRPr lang="en-GB" sz="2600" b="0" strike="noStrike" spc="-1">
              <a:solidFill>
                <a:srgbClr val="FFFFFF"/>
              </a:solidFill>
              <a:latin typeface="Arial"/>
            </a:endParaRPr>
          </a:p>
        </p:txBody>
      </p:sp>
      <p:sp>
        <p:nvSpPr>
          <p:cNvPr id="198" name="PlaceHolder 11"/>
          <p:cNvSpPr/>
          <p:nvPr/>
        </p:nvSpPr>
        <p:spPr>
          <a:xfrm>
            <a:off x="457200" y="117720"/>
            <a:ext cx="8224560" cy="1137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400" b="0" strike="noStrike" spc="-1">
                <a:solidFill>
                  <a:srgbClr val="FFFFFF"/>
                </a:solidFill>
                <a:latin typeface="Calibri"/>
                <a:ea typeface="DejaVu Sans"/>
              </a:rPr>
              <a:t>Prayer</a:t>
            </a:r>
            <a:endParaRPr lang="en-GB" sz="2400" b="0" strike="noStrike" spc="-1">
              <a:solidFill>
                <a:srgbClr val="FFFFFF"/>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Benedictus</a:t>
            </a:r>
            <a:endParaRPr lang="en-GB" sz="2400" b="0" strike="noStrike" spc="-1">
              <a:solidFill>
                <a:srgbClr val="FFFFFF"/>
              </a:solidFill>
              <a:latin typeface="Arial"/>
            </a:endParaRPr>
          </a:p>
        </p:txBody>
      </p:sp>
      <p:sp>
        <p:nvSpPr>
          <p:cNvPr id="200" name="PlaceHolder 2"/>
          <p:cNvSpPr>
            <a:spLocks noGrp="1"/>
          </p:cNvSpPr>
          <p:nvPr>
            <p:ph/>
          </p:nvPr>
        </p:nvSpPr>
        <p:spPr>
          <a:xfrm>
            <a:off x="457200" y="1567080"/>
            <a:ext cx="8224560" cy="3975120"/>
          </a:xfrm>
          <a:prstGeom prst="rect">
            <a:avLst/>
          </a:prstGeom>
          <a:noFill/>
          <a:ln w="0">
            <a:noFill/>
          </a:ln>
        </p:spPr>
        <p:txBody>
          <a:bodyPr lIns="91440" tIns="45720" rIns="91440" bIns="45720" anchor="t">
            <a:noAutofit/>
          </a:bodyPr>
          <a:lstStyle/>
          <a:p>
            <a:pPr indent="0">
              <a:lnSpc>
                <a:spcPct val="100000"/>
              </a:lnSpc>
              <a:buNone/>
              <a:tabLst>
                <a:tab pos="0" algn="l"/>
              </a:tabLst>
            </a:pPr>
            <a:r>
              <a:rPr lang="en-US" sz="1400" b="0" strike="noStrike" spc="-1">
                <a:solidFill>
                  <a:srgbClr val="FFFF00"/>
                </a:solidFill>
                <a:latin typeface="Calibri"/>
                <a:ea typeface="Verdana"/>
              </a:rPr>
              <a:t>Blessed be the Lord the God of Israel,</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who has come to his people and set them free.</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He has raised up for us a mighty Saviour,</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born of the house of his servant David.</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Through his holy prophets God promised of old</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to save us from our enemies, from the hands of all that hate us,</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To show mercy to our ancestors,</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and to remember his holy covenant.</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This was the oath God swore to our father Abraham:</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to set us free from the hands of our enemies,</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Free to worship him without fear,</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holy and righteous in his sight all the days of our life.</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And you, child, shall be called the prophet of the Most High,</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for you will go before the Lord to prepare his way,</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To give his people knowledge of salvation</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by the forgiveness of all their sins.</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In the tender compassion of our God</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the dawn from on high shall break upon us,</a:t>
            </a:r>
            <a:endParaRPr lang="en-GB" sz="14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To shine on those who dwell in darkness and the shadow of death,</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and to guide our feet into the way of peace.</a:t>
            </a:r>
            <a:endParaRPr lang="en-GB" sz="1400" b="0" strike="noStrike" spc="-1">
              <a:solidFill>
                <a:srgbClr val="FFFFFF"/>
              </a:solidFill>
              <a:latin typeface="Arial"/>
            </a:endParaRPr>
          </a:p>
          <a:p>
            <a:pPr indent="0">
              <a:lnSpc>
                <a:spcPct val="100000"/>
              </a:lnSpc>
              <a:buNone/>
              <a:tabLst>
                <a:tab pos="0" algn="l"/>
              </a:tabLst>
            </a:pPr>
            <a:endParaRPr lang="en-GB" sz="600" b="0" strike="noStrike" spc="-1">
              <a:solidFill>
                <a:srgbClr val="FFFFFF"/>
              </a:solidFill>
              <a:latin typeface="Arial"/>
            </a:endParaRPr>
          </a:p>
          <a:p>
            <a:pPr indent="0">
              <a:lnSpc>
                <a:spcPct val="100000"/>
              </a:lnSpc>
              <a:buNone/>
              <a:tabLst>
                <a:tab pos="0" algn="l"/>
              </a:tabLst>
            </a:pPr>
            <a:r>
              <a:rPr lang="en-US" sz="1400" b="0" strike="noStrike" spc="-1">
                <a:solidFill>
                  <a:srgbClr val="FFFF00"/>
                </a:solidFill>
                <a:latin typeface="Calibri"/>
                <a:ea typeface="Verdana"/>
              </a:rPr>
              <a:t>Glory to the Father and to the Son and to the Holy Spirit;</a:t>
            </a:r>
            <a:endParaRPr lang="en-GB" sz="1400" b="0" strike="noStrike" spc="-1">
              <a:solidFill>
                <a:srgbClr val="FFFFFF"/>
              </a:solidFill>
              <a:latin typeface="Arial"/>
            </a:endParaRPr>
          </a:p>
          <a:p>
            <a:pPr indent="0">
              <a:lnSpc>
                <a:spcPct val="100000"/>
              </a:lnSpc>
              <a:buNone/>
              <a:tabLst>
                <a:tab pos="0" algn="l"/>
              </a:tabLst>
            </a:pPr>
            <a:r>
              <a:rPr lang="en-US" sz="1400" b="1" strike="noStrike" spc="-1">
                <a:solidFill>
                  <a:srgbClr val="FFFFFF"/>
                </a:solidFill>
                <a:latin typeface="Calibri"/>
                <a:ea typeface="Verdana"/>
              </a:rPr>
              <a:t>as it was in the beginning is now and shall be for ever. Amen.</a:t>
            </a:r>
            <a:endParaRPr lang="en-GB" sz="1400" b="0" strike="noStrike" spc="-1">
              <a:solidFill>
                <a:srgbClr val="FFFFFF"/>
              </a:solidFill>
              <a:latin typeface="Arial"/>
            </a:endParaRPr>
          </a:p>
          <a:p>
            <a:pPr indent="0">
              <a:lnSpc>
                <a:spcPct val="100000"/>
              </a:lnSpc>
              <a:buNone/>
              <a:tabLst>
                <a:tab pos="0" algn="l"/>
              </a:tabLst>
            </a:pPr>
            <a:endParaRPr lang="en-GB" sz="1400" b="0" strike="noStrike" spc="-1">
              <a:solidFill>
                <a:srgbClr val="FFFFFF"/>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Scripture</a:t>
            </a:r>
            <a:endParaRPr lang="en-GB" sz="2400" b="0" strike="noStrike" spc="-1">
              <a:solidFill>
                <a:srgbClr val="FFFFFF"/>
              </a:solidFill>
              <a:latin typeface="Arial"/>
            </a:endParaRPr>
          </a:p>
        </p:txBody>
      </p:sp>
      <p:sp>
        <p:nvSpPr>
          <p:cNvPr id="202" name="PlaceHolder 2"/>
          <p:cNvSpPr>
            <a:spLocks noGrp="1"/>
          </p:cNvSpPr>
          <p:nvPr>
            <p:ph/>
          </p:nvPr>
        </p:nvSpPr>
        <p:spPr>
          <a:xfrm>
            <a:off x="457200" y="1800000"/>
            <a:ext cx="8224560" cy="3975120"/>
          </a:xfrm>
          <a:prstGeom prst="rect">
            <a:avLst/>
          </a:prstGeom>
          <a:noFill/>
          <a:ln w="0">
            <a:noFill/>
          </a:ln>
        </p:spPr>
        <p:txBody>
          <a:bodyPr lIns="91440" tIns="45720" rIns="91440" bIns="45720" anchor="t">
            <a:noAutofit/>
          </a:bodyPr>
          <a:lstStyle/>
          <a:p>
            <a:pPr indent="0">
              <a:lnSpc>
                <a:spcPct val="100000"/>
              </a:lnSpc>
              <a:buNone/>
              <a:tabLst>
                <a:tab pos="0" algn="l"/>
              </a:tabLst>
            </a:pPr>
            <a:r>
              <a:rPr lang="en-GB" sz="1400" b="0" strike="noStrike" spc="-1" dirty="0">
                <a:solidFill>
                  <a:srgbClr val="E0C2CD"/>
                </a:solidFill>
                <a:latin typeface="Calibri"/>
              </a:rPr>
              <a:t>Psalm 139:</a:t>
            </a:r>
            <a:br>
              <a:rPr sz="1400" dirty="0"/>
            </a:br>
            <a:r>
              <a:rPr lang="en-GB" sz="1400" b="0" strike="noStrike" spc="-1" dirty="0">
                <a:solidFill>
                  <a:srgbClr val="FFFF00"/>
                </a:solidFill>
                <a:latin typeface="Calibri"/>
                <a:ea typeface="Verdana"/>
              </a:rPr>
              <a:t>O Lord, you have searched me out and known me; </a:t>
            </a:r>
          </a:p>
          <a:p>
            <a:pPr indent="0">
              <a:lnSpc>
                <a:spcPct val="100000"/>
              </a:lnSpc>
              <a:buNone/>
              <a:tabLst>
                <a:tab pos="0" algn="l"/>
              </a:tabLst>
            </a:pPr>
            <a:r>
              <a:rPr lang="en-GB" sz="1400" b="1" spc="-1" dirty="0">
                <a:solidFill>
                  <a:schemeClr val="bg1"/>
                </a:solidFill>
                <a:latin typeface="Calibri"/>
                <a:ea typeface="Verdana"/>
              </a:rPr>
              <a:t>   Y</a:t>
            </a:r>
            <a:r>
              <a:rPr lang="en-GB" sz="1400" b="1" strike="noStrike" spc="-1" dirty="0">
                <a:solidFill>
                  <a:schemeClr val="bg1"/>
                </a:solidFill>
                <a:latin typeface="Calibri"/>
                <a:ea typeface="Verdana"/>
              </a:rPr>
              <a:t>ou know my sitting down and my rising up; you discern my thoughts from afar.</a:t>
            </a:r>
          </a:p>
          <a:p>
            <a:pPr indent="0">
              <a:lnSpc>
                <a:spcPct val="100000"/>
              </a:lnSpc>
              <a:buNone/>
              <a:tabLst>
                <a:tab pos="0" algn="l"/>
              </a:tabLst>
            </a:pPr>
            <a:r>
              <a:rPr lang="en-GB" sz="1400" b="0" strike="noStrike" spc="-1" dirty="0">
                <a:solidFill>
                  <a:srgbClr val="FFFF00"/>
                </a:solidFill>
                <a:latin typeface="Calibri"/>
                <a:ea typeface="Verdana"/>
              </a:rPr>
              <a:t>You mark out my journeys and my resting place</a:t>
            </a:r>
          </a:p>
          <a:p>
            <a:pPr indent="0">
              <a:lnSpc>
                <a:spcPct val="100000"/>
              </a:lnSpc>
              <a:buNone/>
              <a:tabLst>
                <a:tab pos="0" algn="l"/>
              </a:tabLst>
            </a:pPr>
            <a:r>
              <a:rPr lang="en-GB" sz="1400" b="1" strike="noStrike" spc="-1" dirty="0">
                <a:solidFill>
                  <a:schemeClr val="bg1"/>
                </a:solidFill>
                <a:latin typeface="Calibri"/>
                <a:ea typeface="Verdana"/>
              </a:rPr>
              <a:t>   and are acquainted with all my ways.</a:t>
            </a:r>
          </a:p>
          <a:p>
            <a:pPr indent="0">
              <a:lnSpc>
                <a:spcPct val="100000"/>
              </a:lnSpc>
              <a:buNone/>
              <a:tabLst>
                <a:tab pos="0" algn="l"/>
              </a:tabLst>
            </a:pPr>
            <a:r>
              <a:rPr lang="en-GB" sz="1400" b="0" strike="noStrike" spc="-1" dirty="0">
                <a:solidFill>
                  <a:srgbClr val="FFFF00"/>
                </a:solidFill>
                <a:latin typeface="Calibri"/>
                <a:ea typeface="Verdana"/>
              </a:rPr>
              <a:t>For there is not a word on my tongue,</a:t>
            </a:r>
          </a:p>
          <a:p>
            <a:pPr indent="0">
              <a:lnSpc>
                <a:spcPct val="100000"/>
              </a:lnSpc>
              <a:buNone/>
              <a:tabLst>
                <a:tab pos="0" algn="l"/>
              </a:tabLst>
            </a:pPr>
            <a:r>
              <a:rPr lang="en-GB" sz="1400" b="1" strike="noStrike" spc="-1" dirty="0">
                <a:solidFill>
                  <a:schemeClr val="bg1"/>
                </a:solidFill>
                <a:latin typeface="Calibri"/>
                <a:ea typeface="Verdana"/>
              </a:rPr>
              <a:t>   but you, O Lord, know it altogether.</a:t>
            </a:r>
          </a:p>
          <a:p>
            <a:pPr indent="0">
              <a:lnSpc>
                <a:spcPct val="100000"/>
              </a:lnSpc>
              <a:buNone/>
              <a:tabLst>
                <a:tab pos="0" algn="l"/>
              </a:tabLst>
            </a:pPr>
            <a:r>
              <a:rPr lang="en-GB" sz="1400" b="0" strike="noStrike" spc="-1" dirty="0">
                <a:solidFill>
                  <a:srgbClr val="FFFF00"/>
                </a:solidFill>
                <a:latin typeface="Calibri"/>
                <a:ea typeface="Verdana"/>
              </a:rPr>
              <a:t>You encompass me behind and before</a:t>
            </a:r>
          </a:p>
          <a:p>
            <a:pPr indent="0">
              <a:lnSpc>
                <a:spcPct val="100000"/>
              </a:lnSpc>
              <a:buNone/>
              <a:tabLst>
                <a:tab pos="0" algn="l"/>
              </a:tabLst>
            </a:pPr>
            <a:r>
              <a:rPr lang="en-GB" sz="1400" b="1" strike="noStrike" spc="-1" dirty="0">
                <a:solidFill>
                  <a:schemeClr val="bg1"/>
                </a:solidFill>
                <a:latin typeface="Calibri"/>
                <a:ea typeface="Verdana"/>
              </a:rPr>
              <a:t>   and lay your hand upon me.</a:t>
            </a:r>
          </a:p>
          <a:p>
            <a:pPr indent="0">
              <a:lnSpc>
                <a:spcPct val="100000"/>
              </a:lnSpc>
              <a:buNone/>
              <a:tabLst>
                <a:tab pos="0" algn="l"/>
              </a:tabLst>
            </a:pPr>
            <a:r>
              <a:rPr lang="en-GB" sz="1400" b="0" strike="noStrike" spc="-1" dirty="0">
                <a:solidFill>
                  <a:srgbClr val="FFFF00"/>
                </a:solidFill>
                <a:latin typeface="Calibri"/>
                <a:ea typeface="Verdana"/>
              </a:rPr>
              <a:t>Such knowledge is too wonderful for me,</a:t>
            </a:r>
          </a:p>
          <a:p>
            <a:pPr indent="0">
              <a:lnSpc>
                <a:spcPct val="100000"/>
              </a:lnSpc>
              <a:buNone/>
              <a:tabLst>
                <a:tab pos="0" algn="l"/>
              </a:tabLst>
            </a:pPr>
            <a:r>
              <a:rPr lang="en-GB" sz="1400" b="1" strike="noStrike" spc="-1" dirty="0">
                <a:solidFill>
                  <a:schemeClr val="bg1"/>
                </a:solidFill>
                <a:latin typeface="Calibri"/>
                <a:ea typeface="Verdana"/>
              </a:rPr>
              <a:t>   so high that I cannot attain it. R</a:t>
            </a:r>
          </a:p>
          <a:p>
            <a:pPr indent="0">
              <a:lnSpc>
                <a:spcPct val="100000"/>
              </a:lnSpc>
              <a:buNone/>
              <a:tabLst>
                <a:tab pos="0" algn="l"/>
              </a:tabLst>
            </a:pPr>
            <a:r>
              <a:rPr lang="en-GB" sz="1400" b="0" strike="noStrike" spc="-1" dirty="0">
                <a:solidFill>
                  <a:srgbClr val="FFFF00"/>
                </a:solidFill>
                <a:latin typeface="Calibri"/>
                <a:ea typeface="Verdana"/>
              </a:rPr>
              <a:t>Where can I go then from your spirit?</a:t>
            </a:r>
          </a:p>
          <a:p>
            <a:pPr indent="0">
              <a:lnSpc>
                <a:spcPct val="100000"/>
              </a:lnSpc>
              <a:buNone/>
              <a:tabLst>
                <a:tab pos="0" algn="l"/>
              </a:tabLst>
            </a:pPr>
            <a:r>
              <a:rPr lang="en-GB" sz="1400" b="1" strike="noStrike" spc="-1" dirty="0">
                <a:solidFill>
                  <a:schemeClr val="bg1"/>
                </a:solidFill>
                <a:latin typeface="Calibri"/>
                <a:ea typeface="Verdana"/>
              </a:rPr>
              <a:t>   Or where can I flee from your presence?</a:t>
            </a:r>
            <a:endParaRPr lang="en-GB" sz="1400" b="1" strike="noStrike" spc="-1" dirty="0">
              <a:solidFill>
                <a:schemeClr val="bg1"/>
              </a:solidFill>
              <a:latin typeface="Arial"/>
            </a:endParaRPr>
          </a:p>
          <a:p>
            <a:pPr indent="0">
              <a:lnSpc>
                <a:spcPct val="100000"/>
              </a:lnSpc>
              <a:buNone/>
              <a:tabLst>
                <a:tab pos="0" algn="l"/>
              </a:tabLst>
            </a:pPr>
            <a:endParaRPr lang="en-US" sz="1400" b="0" strike="noStrike" spc="-1" dirty="0">
              <a:solidFill>
                <a:srgbClr val="FFFF00"/>
              </a:solidFill>
              <a:latin typeface="Calibri"/>
              <a:ea typeface="Verdana"/>
            </a:endParaRPr>
          </a:p>
          <a:p>
            <a:pPr indent="0">
              <a:lnSpc>
                <a:spcPct val="100000"/>
              </a:lnSpc>
              <a:buNone/>
              <a:tabLst>
                <a:tab pos="0" algn="l"/>
              </a:tabLst>
            </a:pPr>
            <a:r>
              <a:rPr lang="en-US" sz="1400" b="0" strike="noStrike" spc="-1" dirty="0">
                <a:solidFill>
                  <a:srgbClr val="FFFF00"/>
                </a:solidFill>
                <a:latin typeface="Calibri"/>
                <a:ea typeface="Verdana"/>
              </a:rPr>
              <a:t>Glory to the Father and to the Son and to the Holy Spirit;</a:t>
            </a:r>
            <a:endParaRPr lang="en-GB" sz="1400" b="0" strike="noStrike" spc="-1" dirty="0">
              <a:solidFill>
                <a:srgbClr val="FFFFFF"/>
              </a:solidFill>
              <a:latin typeface="Arial"/>
            </a:endParaRPr>
          </a:p>
          <a:p>
            <a:pPr indent="0">
              <a:lnSpc>
                <a:spcPct val="100000"/>
              </a:lnSpc>
              <a:buNone/>
              <a:tabLst>
                <a:tab pos="0" algn="l"/>
              </a:tabLst>
            </a:pPr>
            <a:r>
              <a:rPr lang="en-US" sz="1400" b="1" strike="noStrike" spc="-1" dirty="0">
                <a:solidFill>
                  <a:srgbClr val="FFFFFF"/>
                </a:solidFill>
                <a:latin typeface="Calibri"/>
                <a:ea typeface="Verdana"/>
              </a:rPr>
              <a:t>as it was in the beginning is now and shall be for ever. Amen.</a:t>
            </a:r>
            <a:endParaRPr lang="en-GB" sz="1400" b="0" strike="noStrike" spc="-1" dirty="0">
              <a:solidFill>
                <a:srgbClr val="FFFFFF"/>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PlaceHolder 1"/>
          <p:cNvSpPr>
            <a:spLocks noGrp="1"/>
          </p:cNvSpPr>
          <p:nvPr>
            <p:ph type="title"/>
          </p:nvPr>
        </p:nvSpPr>
        <p:spPr>
          <a:xfrm>
            <a:off x="457200" y="117360"/>
            <a:ext cx="8224560" cy="113796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400" b="0" strike="noStrike" spc="-1">
                <a:solidFill>
                  <a:srgbClr val="FFFFFF"/>
                </a:solidFill>
                <a:latin typeface="Calibri"/>
              </a:rPr>
              <a:t>Scripture</a:t>
            </a:r>
            <a:endParaRPr lang="en-GB" sz="2400" b="0" strike="noStrike" spc="-1">
              <a:solidFill>
                <a:srgbClr val="FFFFFF"/>
              </a:solidFill>
              <a:latin typeface="Arial"/>
            </a:endParaRPr>
          </a:p>
        </p:txBody>
      </p:sp>
      <p:sp>
        <p:nvSpPr>
          <p:cNvPr id="204" name="PlaceHolder 2"/>
          <p:cNvSpPr>
            <a:spLocks noGrp="1"/>
          </p:cNvSpPr>
          <p:nvPr>
            <p:ph/>
          </p:nvPr>
        </p:nvSpPr>
        <p:spPr>
          <a:xfrm>
            <a:off x="457200" y="1620000"/>
            <a:ext cx="8224560" cy="3975120"/>
          </a:xfrm>
          <a:prstGeom prst="rect">
            <a:avLst/>
          </a:prstGeom>
          <a:noFill/>
          <a:ln w="0">
            <a:noFill/>
          </a:ln>
        </p:spPr>
        <p:txBody>
          <a:bodyPr lIns="91440" tIns="45720" rIns="91440" bIns="45720" anchor="t">
            <a:noAutofit/>
          </a:bodyPr>
          <a:lstStyle/>
          <a:p>
            <a:pPr indent="0">
              <a:lnSpc>
                <a:spcPct val="100000"/>
              </a:lnSpc>
              <a:spcAft>
                <a:spcPts val="1276"/>
              </a:spcAft>
              <a:buNone/>
              <a:tabLst>
                <a:tab pos="0" algn="l"/>
              </a:tabLst>
            </a:pPr>
            <a:r>
              <a:rPr lang="en-GB" sz="1600" b="0" strike="noStrike" spc="-1" dirty="0">
                <a:solidFill>
                  <a:srgbClr val="E0C2CD"/>
                </a:solidFill>
                <a:latin typeface="Calibri"/>
              </a:rPr>
              <a:t>Deuteronomy 1:</a:t>
            </a:r>
            <a:br>
              <a:rPr sz="1600" dirty="0"/>
            </a:br>
            <a:r>
              <a:rPr lang="en-GB" sz="1600" b="0" strike="noStrike" spc="-1" dirty="0">
                <a:solidFill>
                  <a:srgbClr val="FFFF00"/>
                </a:solidFill>
                <a:latin typeface="Calibri"/>
              </a:rPr>
              <a:t>The Lord our God spoke to us at Horeb, saying, ‘You have stayed long enough at this mountain. Resume your journey, and go into the hill country of the Amorites as well as into the neighbouring regions—the Arabah, the hill country, the Shephelah, the Negeb, and the sea coast—the land of the Canaanites and the Lebanon, as far as the great river, the river Euphrates. See, I have set the land before you; go in and take possession of the land that I swore to your ancestors, to Abraham, to Isaac, and to Jacob, to give to them and to their descendants after them.’</a:t>
            </a:r>
            <a:endParaRPr lang="en-GB" sz="1600" b="0" strike="noStrike" spc="-1" dirty="0">
              <a:solidFill>
                <a:srgbClr val="FFFFFF"/>
              </a:solidFill>
              <a:latin typeface="Arial"/>
            </a:endParaRPr>
          </a:p>
          <a:p>
            <a:pPr indent="0">
              <a:lnSpc>
                <a:spcPct val="100000"/>
              </a:lnSpc>
              <a:buNone/>
              <a:tabLst>
                <a:tab pos="0" algn="l"/>
              </a:tabLst>
            </a:pPr>
            <a:r>
              <a:rPr lang="en-US" sz="1600" b="0" strike="noStrike" spc="-1" dirty="0">
                <a:solidFill>
                  <a:srgbClr val="FFFF00"/>
                </a:solidFill>
                <a:latin typeface="Calibri"/>
                <a:ea typeface="Verdana"/>
              </a:rPr>
              <a:t>This is the word of the Lord.</a:t>
            </a:r>
            <a:endParaRPr lang="en-GB" sz="1600" b="0" strike="noStrike" spc="-1" dirty="0">
              <a:solidFill>
                <a:srgbClr val="FFFFFF"/>
              </a:solidFill>
              <a:latin typeface="Arial"/>
            </a:endParaRPr>
          </a:p>
          <a:p>
            <a:pPr indent="0">
              <a:lnSpc>
                <a:spcPct val="100000"/>
              </a:lnSpc>
              <a:buNone/>
              <a:tabLst>
                <a:tab pos="0" algn="l"/>
              </a:tabLst>
            </a:pPr>
            <a:r>
              <a:rPr lang="en-US" sz="1600" b="1" strike="noStrike" spc="-1" dirty="0">
                <a:solidFill>
                  <a:srgbClr val="FFFFFF"/>
                </a:solidFill>
                <a:latin typeface="Calibri"/>
                <a:ea typeface="Verdana"/>
              </a:rPr>
              <a:t>Thanks be to God.</a:t>
            </a:r>
            <a:endParaRPr lang="en-GB" sz="1600" b="0" strike="noStrike" spc="-1" dirty="0">
              <a:solidFill>
                <a:srgbClr val="FFFFFF"/>
              </a:solidFill>
              <a:latin typeface="Arial"/>
            </a:endParaRPr>
          </a:p>
          <a:p>
            <a:pPr indent="0">
              <a:lnSpc>
                <a:spcPct val="100000"/>
              </a:lnSpc>
              <a:buNone/>
              <a:tabLst>
                <a:tab pos="0" algn="l"/>
              </a:tabLst>
            </a:pPr>
            <a:endParaRPr lang="en-GB" sz="1600" b="0" strike="noStrike" spc="-1" dirty="0">
              <a:solidFill>
                <a:srgbClr val="FFFFFF"/>
              </a:solidFill>
              <a:latin typeface="Arial"/>
            </a:endParaRPr>
          </a:p>
          <a:p>
            <a:pPr indent="0">
              <a:lnSpc>
                <a:spcPct val="100000"/>
              </a:lnSpc>
              <a:spcAft>
                <a:spcPts val="1276"/>
              </a:spcAft>
              <a:buNone/>
              <a:tabLst>
                <a:tab pos="0" algn="l"/>
              </a:tabLst>
            </a:pPr>
            <a:endParaRPr lang="en-GB" sz="1600" b="0" strike="noStrike" spc="-1" dirty="0">
              <a:solidFill>
                <a:srgbClr val="FFFFFF"/>
              </a:solidFill>
              <a:latin typeface="Arial"/>
            </a:endParaRPr>
          </a:p>
        </p:txBody>
      </p:sp>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3.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4.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5.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6.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7.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8.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9.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TotalTime>
  <Words>1371</Words>
  <Application>Microsoft Office PowerPoint</Application>
  <PresentationFormat>On-screen Show (4:3)</PresentationFormat>
  <Paragraphs>130</Paragraphs>
  <Slides>12</Slides>
  <Notes>1</Notes>
  <HiddenSlides>0</HiddenSlides>
  <MMClips>0</MMClips>
  <ScaleCrop>false</ScaleCrop>
  <HeadingPairs>
    <vt:vector size="6" baseType="variant">
      <vt:variant>
        <vt:lpstr>Fonts Used</vt:lpstr>
      </vt:variant>
      <vt:variant>
        <vt:i4>8</vt:i4>
      </vt:variant>
      <vt:variant>
        <vt:lpstr>Theme</vt:lpstr>
      </vt:variant>
      <vt:variant>
        <vt:i4>8</vt:i4>
      </vt:variant>
      <vt:variant>
        <vt:lpstr>Slide Titles</vt:lpstr>
      </vt:variant>
      <vt:variant>
        <vt:i4>12</vt:i4>
      </vt:variant>
    </vt:vector>
  </HeadingPairs>
  <TitlesOfParts>
    <vt:vector size="28" baseType="lpstr">
      <vt:lpstr>Arial</vt:lpstr>
      <vt:lpstr>Arial Rounded MT Bold</vt:lpstr>
      <vt:lpstr>Calibri</vt:lpstr>
      <vt:lpstr>Noto Sans</vt:lpstr>
      <vt:lpstr>Symbol</vt:lpstr>
      <vt:lpstr>Times New Roman</vt:lpstr>
      <vt:lpstr>Verdana</vt:lpstr>
      <vt:lpstr>Wingdings</vt:lpstr>
      <vt:lpstr>Office</vt:lpstr>
      <vt:lpstr>Office</vt:lpstr>
      <vt:lpstr>Office</vt:lpstr>
      <vt:lpstr>Office</vt:lpstr>
      <vt:lpstr>Office</vt:lpstr>
      <vt:lpstr>Office</vt:lpstr>
      <vt:lpstr>Office</vt:lpstr>
      <vt:lpstr>Office</vt:lpstr>
      <vt:lpstr>Daily Prayer for 13th April 2026 St Christopher’s Cathedral and Awali Church, Bahrain</vt:lpstr>
      <vt:lpstr>Welcome</vt:lpstr>
      <vt:lpstr>PowerPoint Presentation</vt:lpstr>
      <vt:lpstr>Prayer</vt:lpstr>
      <vt:lpstr>Prayer</vt:lpstr>
      <vt:lpstr>PowerPoint Presentation</vt:lpstr>
      <vt:lpstr>Benedictus</vt:lpstr>
      <vt:lpstr>Scripture</vt:lpstr>
      <vt:lpstr>Scripture</vt:lpstr>
      <vt:lpstr>Collects</vt:lpstr>
      <vt:lpstr>Blessing</vt:lpstr>
      <vt:lpstr>Daily Prayer for 13th April 2026 St Christopher’s Cathedral and Awali Church, Bahrain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generated using python-pptx</dc:description>
  <cp:lastModifiedBy>Martin Brown</cp:lastModifiedBy>
  <cp:revision>71</cp:revision>
  <dcterms:created xsi:type="dcterms:W3CDTF">2013-01-27T09:14:16Z</dcterms:created>
  <dcterms:modified xsi:type="dcterms:W3CDTF">2026-04-13T09:34:04Z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