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7" r:id="rId6"/>
    <p:sldMasterId id="2147483659" r:id="rId7"/>
    <p:sldMasterId id="2147483661"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notesMaster" Target="notesMasters/notes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8.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150"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151"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152" name="PlaceHolder 4"/>
          <p:cNvSpPr>
            <a:spLocks noGrp="1"/>
          </p:cNvSpPr>
          <p:nvPr>
            <p:ph type="dt" idx="13"/>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53" name="PlaceHolder 5"/>
          <p:cNvSpPr>
            <a:spLocks noGrp="1"/>
          </p:cNvSpPr>
          <p:nvPr>
            <p:ph type="ftr" idx="14"/>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54" name="PlaceHolder 6"/>
          <p:cNvSpPr>
            <a:spLocks noGrp="1"/>
          </p:cNvSpPr>
          <p:nvPr>
            <p:ph type="sldNum" idx="15"/>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1A76E427-C756-455E-9071-52A32C1690D8}"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9" name="PlaceHolder 1"/>
          <p:cNvSpPr>
            <a:spLocks noGrp="1"/>
          </p:cNvSpPr>
          <p:nvPr>
            <p:ph type="sldImg"/>
          </p:nvPr>
        </p:nvSpPr>
        <p:spPr>
          <a:xfrm>
            <a:off x="241560" y="875520"/>
            <a:ext cx="7922520" cy="4314960"/>
          </a:xfrm>
          <a:prstGeom prst="rect">
            <a:avLst/>
          </a:prstGeom>
          <a:ln w="0">
            <a:noFill/>
          </a:ln>
        </p:spPr>
      </p:sp>
      <p:sp>
        <p:nvSpPr>
          <p:cNvPr id="190" name="PlaceHolder 2"/>
          <p:cNvSpPr>
            <a:spLocks noGrp="1"/>
          </p:cNvSpPr>
          <p:nvPr>
            <p:ph type="body"/>
          </p:nvPr>
        </p:nvSpPr>
        <p:spPr>
          <a:xfrm>
            <a:off x="840960" y="5470560"/>
            <a:ext cx="6724080" cy="517932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191" name="PlaceHolder 3"/>
          <p:cNvSpPr>
            <a:spLocks noGrp="1"/>
          </p:cNvSpPr>
          <p:nvPr>
            <p:ph type="sldNum" idx="16"/>
          </p:nvPr>
        </p:nvSpPr>
        <p:spPr>
          <a:xfrm>
            <a:off x="4759920" y="10941840"/>
            <a:ext cx="3646080" cy="57240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27B99952-F569-466F-BB90-7488B7B02465}"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E0C142B8-2A88-4223-9ADB-2CD316066CF0}"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Default">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01F65E92-583A-4320-BD10-919D74C16FB6}"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82"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83"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C53CA2CA-C980-478E-AA97-7AE494BFB42B}" type="slidenum">
              <a:t>&lt;#&gt;</a:t>
            </a:fld>
          </a:p>
        </p:txBody>
      </p:sp>
      <p:sp>
        <p:nvSpPr>
          <p:cNvPr id="6" name="PlaceHolder 5"/>
          <p:cNvSpPr>
            <a:spLocks noGrp="1"/>
          </p:cNvSpPr>
          <p:nvPr>
            <p:ph type="dt" idx="9"/>
          </p:nvPr>
        </p:nvSpPr>
        <p:spPr/>
        <p:txBody>
          <a:bodyPr/>
          <a:p>
            <a:r>
              <a:rPr lang="en-GB"/>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
    <p:spTree>
      <p:nvGrpSpPr>
        <p:cNvPr id="1" name=""/>
        <p:cNvGrpSpPr/>
        <p:nvPr/>
      </p:nvGrpSpPr>
      <p:grpSpPr>
        <a:xfrm>
          <a:off x="0" y="0"/>
          <a:ext cx="0" cy="0"/>
          <a:chOff x="0" y="0"/>
          <a:chExt cx="0" cy="0"/>
        </a:xfrm>
      </p:grpSpPr>
      <p:sp>
        <p:nvSpPr>
          <p:cNvPr id="94"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95"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Midnightblue">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spTree>
      <p:nvGrpSpPr>
        <p:cNvPr id="1" name=""/>
        <p:cNvGrpSpPr/>
        <p:nvPr/>
      </p:nvGrpSpPr>
      <p:grpSpPr>
        <a:xfrm>
          <a:off x="0" y="0"/>
          <a:ext cx="0" cy="0"/>
          <a:chOff x="0" y="0"/>
          <a:chExt cx="0" cy="0"/>
        </a:xfrm>
      </p:grpSpPr>
      <p:sp>
        <p:nvSpPr>
          <p:cNvPr id="106"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0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119"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20"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147"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48"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10"/>
          </p:nvPr>
        </p:nvSpPr>
        <p:spPr/>
        <p:txBody>
          <a:bodyPr/>
          <a:p>
            <a:r>
              <a:t>Footer</a:t>
            </a:r>
          </a:p>
        </p:txBody>
      </p:sp>
      <p:sp>
        <p:nvSpPr>
          <p:cNvPr id="5" name="PlaceHolder 4"/>
          <p:cNvSpPr>
            <a:spLocks noGrp="1"/>
          </p:cNvSpPr>
          <p:nvPr>
            <p:ph type="sldNum" idx="11"/>
          </p:nvPr>
        </p:nvSpPr>
        <p:spPr/>
        <p:txBody>
          <a:bodyPr/>
          <a:p>
            <a:fld id="{77F88DFA-368D-4430-B037-00401760214A}" type="slidenum">
              <a:t>&lt;#&gt;</a:t>
            </a:fld>
          </a:p>
        </p:txBody>
      </p:sp>
      <p:sp>
        <p:nvSpPr>
          <p:cNvPr id="6" name="PlaceHolder 5"/>
          <p:cNvSpPr>
            <a:spLocks noGrp="1"/>
          </p:cNvSpPr>
          <p:nvPr>
            <p:ph type="dt" idx="12"/>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slideLayout" Target="../slideLayouts/slideLayout4.xml"/><Relationship Id="rId4" Type="http://schemas.openxmlformats.org/officeDocument/2006/relationships/slideLayout" Target="../slideLayouts/slideLayout5.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slideLayout" Target="../slideLayouts/slideLayout6.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slideLayout" Target="../slideLayouts/slideLayout7.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0" name=""/>
          <p:cNvGrpSpPr/>
          <p:nvPr/>
        </p:nvGrpSpPr>
        <p:grpSpPr>
          <a:xfrm>
            <a:off x="0" y="0"/>
            <a:ext cx="9141480" cy="4973760"/>
            <a:chOff x="0" y="0"/>
            <a:chExt cx="9141480" cy="4973760"/>
          </a:xfrm>
        </p:grpSpPr>
        <p:sp>
          <p:nvSpPr>
            <p:cNvPr id="1"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 name=""/>
            <p:cNvSpPr/>
            <p:nvPr/>
          </p:nvSpPr>
          <p:spPr>
            <a:xfrm>
              <a:off x="0" y="1548360"/>
              <a:ext cx="1406880" cy="77112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 name=""/>
            <p:cNvSpPr/>
            <p:nvPr/>
          </p:nvSpPr>
          <p:spPr>
            <a:xfrm>
              <a:off x="829440" y="2322720"/>
              <a:ext cx="1158120" cy="22086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 name=""/>
            <p:cNvSpPr/>
            <p:nvPr/>
          </p:nvSpPr>
          <p:spPr>
            <a:xfrm>
              <a:off x="1990800" y="663480"/>
              <a:ext cx="1158120" cy="22089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 name=""/>
            <p:cNvSpPr/>
            <p:nvPr/>
          </p:nvSpPr>
          <p:spPr>
            <a:xfrm>
              <a:off x="3152160" y="1437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 name=""/>
            <p:cNvSpPr/>
            <p:nvPr/>
          </p:nvSpPr>
          <p:spPr>
            <a:xfrm>
              <a:off x="3815640" y="0"/>
              <a:ext cx="1324080" cy="110268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 name=""/>
            <p:cNvSpPr/>
            <p:nvPr/>
          </p:nvSpPr>
          <p:spPr>
            <a:xfrm>
              <a:off x="4230360" y="1105920"/>
              <a:ext cx="909360" cy="5497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 name=""/>
            <p:cNvSpPr/>
            <p:nvPr/>
          </p:nvSpPr>
          <p:spPr>
            <a:xfrm>
              <a:off x="3152160" y="2101320"/>
              <a:ext cx="2817000" cy="12135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 name=""/>
            <p:cNvSpPr/>
            <p:nvPr/>
          </p:nvSpPr>
          <p:spPr>
            <a:xfrm>
              <a:off x="3732840" y="3318120"/>
              <a:ext cx="1323720" cy="1213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 name=""/>
            <p:cNvSpPr/>
            <p:nvPr/>
          </p:nvSpPr>
          <p:spPr>
            <a:xfrm>
              <a:off x="5972400" y="1769760"/>
              <a:ext cx="1406880" cy="54972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 name=""/>
            <p:cNvSpPr/>
            <p:nvPr/>
          </p:nvSpPr>
          <p:spPr>
            <a:xfrm>
              <a:off x="6635880" y="2322720"/>
              <a:ext cx="1324080" cy="198756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 name=""/>
            <p:cNvSpPr/>
            <p:nvPr/>
          </p:nvSpPr>
          <p:spPr>
            <a:xfrm>
              <a:off x="2488320" y="2875680"/>
              <a:ext cx="494640" cy="992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 name=""/>
            <p:cNvSpPr/>
            <p:nvPr/>
          </p:nvSpPr>
          <p:spPr>
            <a:xfrm>
              <a:off x="7797240" y="0"/>
              <a:ext cx="1344240" cy="176652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 name=""/>
            <p:cNvSpPr/>
            <p:nvPr/>
          </p:nvSpPr>
          <p:spPr>
            <a:xfrm>
              <a:off x="6138360" y="0"/>
              <a:ext cx="245520" cy="121320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 name=""/>
            <p:cNvSpPr/>
            <p:nvPr/>
          </p:nvSpPr>
          <p:spPr>
            <a:xfrm>
              <a:off x="1410120" y="0"/>
              <a:ext cx="162720" cy="110268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 name=""/>
            <p:cNvSpPr/>
            <p:nvPr/>
          </p:nvSpPr>
          <p:spPr>
            <a:xfrm>
              <a:off x="0" y="3649680"/>
              <a:ext cx="328680" cy="13240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8" name=""/>
            <p:cNvSpPr/>
            <p:nvPr/>
          </p:nvSpPr>
          <p:spPr>
            <a:xfrm>
              <a:off x="8709840" y="3096720"/>
              <a:ext cx="328320" cy="187704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9" name=""/>
            <p:cNvSpPr/>
            <p:nvPr/>
          </p:nvSpPr>
          <p:spPr>
            <a:xfrm>
              <a:off x="7963200" y="2211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0" name=""/>
          <p:cNvSpPr/>
          <p:nvPr/>
        </p:nvSpPr>
        <p:spPr>
          <a:xfrm>
            <a:off x="424440" y="565920"/>
            <a:ext cx="8291520" cy="4394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23" name="PlaceHolder 3"/>
          <p:cNvSpPr>
            <a:spLocks noGrp="1"/>
          </p:cNvSpPr>
          <p:nvPr>
            <p:ph type="ftr" idx="1"/>
          </p:nvPr>
        </p:nvSpPr>
        <p:spPr>
          <a:xfrm>
            <a:off x="3123000" y="6248160"/>
            <a:ext cx="2895120" cy="46908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4" name="PlaceHolder 4"/>
          <p:cNvSpPr>
            <a:spLocks noGrp="1"/>
          </p:cNvSpPr>
          <p:nvPr>
            <p:ph type="sldNum" idx="2"/>
          </p:nvPr>
        </p:nvSpPr>
        <p:spPr>
          <a:xfrm>
            <a:off x="6555960" y="6248160"/>
            <a:ext cx="2126880" cy="4690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EFA5AEB8-24FE-402D-BA97-1E57D54F3FB6}"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5" name="PlaceHolder 5"/>
          <p:cNvSpPr>
            <a:spLocks noGrp="1"/>
          </p:cNvSpPr>
          <p:nvPr>
            <p:ph type="dt" idx="3"/>
          </p:nvPr>
        </p:nvSpPr>
        <p:spPr>
          <a:xfrm>
            <a:off x="424440" y="6248160"/>
            <a:ext cx="2126880" cy="46908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8" name=""/>
          <p:cNvGrpSpPr/>
          <p:nvPr/>
        </p:nvGrpSpPr>
        <p:grpSpPr>
          <a:xfrm>
            <a:off x="0" y="0"/>
            <a:ext cx="9141480" cy="4973760"/>
            <a:chOff x="0" y="0"/>
            <a:chExt cx="9141480" cy="4973760"/>
          </a:xfrm>
        </p:grpSpPr>
        <p:sp>
          <p:nvSpPr>
            <p:cNvPr id="29"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 name=""/>
            <p:cNvSpPr/>
            <p:nvPr/>
          </p:nvSpPr>
          <p:spPr>
            <a:xfrm>
              <a:off x="0" y="1548360"/>
              <a:ext cx="1406880" cy="77112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2" name=""/>
            <p:cNvSpPr/>
            <p:nvPr/>
          </p:nvSpPr>
          <p:spPr>
            <a:xfrm>
              <a:off x="829440" y="2322720"/>
              <a:ext cx="1158120" cy="22086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 name=""/>
            <p:cNvSpPr/>
            <p:nvPr/>
          </p:nvSpPr>
          <p:spPr>
            <a:xfrm>
              <a:off x="1990800" y="663480"/>
              <a:ext cx="1158120" cy="22089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 name=""/>
            <p:cNvSpPr/>
            <p:nvPr/>
          </p:nvSpPr>
          <p:spPr>
            <a:xfrm>
              <a:off x="3152160" y="1437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 name=""/>
            <p:cNvSpPr/>
            <p:nvPr/>
          </p:nvSpPr>
          <p:spPr>
            <a:xfrm>
              <a:off x="3815640" y="0"/>
              <a:ext cx="1324080" cy="110268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 name=""/>
            <p:cNvSpPr/>
            <p:nvPr/>
          </p:nvSpPr>
          <p:spPr>
            <a:xfrm>
              <a:off x="4230360" y="1105920"/>
              <a:ext cx="909360" cy="5497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 name=""/>
            <p:cNvSpPr/>
            <p:nvPr/>
          </p:nvSpPr>
          <p:spPr>
            <a:xfrm>
              <a:off x="3152160" y="2101320"/>
              <a:ext cx="2817000" cy="12135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8" name=""/>
            <p:cNvSpPr/>
            <p:nvPr/>
          </p:nvSpPr>
          <p:spPr>
            <a:xfrm>
              <a:off x="3732840" y="3318120"/>
              <a:ext cx="1323720" cy="1213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9" name=""/>
            <p:cNvSpPr/>
            <p:nvPr/>
          </p:nvSpPr>
          <p:spPr>
            <a:xfrm>
              <a:off x="5972400" y="1769760"/>
              <a:ext cx="1406880" cy="54972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0" name=""/>
            <p:cNvSpPr/>
            <p:nvPr/>
          </p:nvSpPr>
          <p:spPr>
            <a:xfrm>
              <a:off x="6635880" y="2322720"/>
              <a:ext cx="1324080" cy="198756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1" name=""/>
            <p:cNvSpPr/>
            <p:nvPr/>
          </p:nvSpPr>
          <p:spPr>
            <a:xfrm>
              <a:off x="2488320" y="2875680"/>
              <a:ext cx="494640" cy="992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2" name=""/>
            <p:cNvSpPr/>
            <p:nvPr/>
          </p:nvSpPr>
          <p:spPr>
            <a:xfrm>
              <a:off x="7797240" y="0"/>
              <a:ext cx="1344240" cy="176652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3" name=""/>
            <p:cNvSpPr/>
            <p:nvPr/>
          </p:nvSpPr>
          <p:spPr>
            <a:xfrm>
              <a:off x="6138360" y="0"/>
              <a:ext cx="245520" cy="121320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4" name=""/>
            <p:cNvSpPr/>
            <p:nvPr/>
          </p:nvSpPr>
          <p:spPr>
            <a:xfrm>
              <a:off x="1410120" y="0"/>
              <a:ext cx="162720" cy="110268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5" name=""/>
            <p:cNvSpPr/>
            <p:nvPr/>
          </p:nvSpPr>
          <p:spPr>
            <a:xfrm>
              <a:off x="0" y="3649680"/>
              <a:ext cx="328680" cy="13240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6" name=""/>
            <p:cNvSpPr/>
            <p:nvPr/>
          </p:nvSpPr>
          <p:spPr>
            <a:xfrm>
              <a:off x="8709840" y="3096720"/>
              <a:ext cx="328320" cy="187704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7" name=""/>
            <p:cNvSpPr/>
            <p:nvPr/>
          </p:nvSpPr>
          <p:spPr>
            <a:xfrm>
              <a:off x="7963200" y="2211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48" name=""/>
          <p:cNvSpPr/>
          <p:nvPr/>
        </p:nvSpPr>
        <p:spPr>
          <a:xfrm>
            <a:off x="424440" y="565920"/>
            <a:ext cx="8291520" cy="4394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49"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1800" spc="-1" strike="noStrike">
                <a:solidFill>
                  <a:srgbClr val="000000"/>
                </a:solidFill>
                <a:latin typeface="Arial"/>
              </a:rPr>
              <a:t>Click to edit the outline text format</a:t>
            </a:r>
            <a:endParaRPr b="0" lang="en-GB" sz="1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1800" spc="-1" strike="noStrike">
                <a:solidFill>
                  <a:srgbClr val="000000"/>
                </a:solidFill>
                <a:latin typeface="Arial"/>
              </a:rPr>
              <a:t>Second Outline Level</a:t>
            </a:r>
            <a:endParaRPr b="0" lang="en-GB" sz="1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1800" spc="-1" strike="noStrike">
                <a:solidFill>
                  <a:srgbClr val="000000"/>
                </a:solidFill>
                <a:latin typeface="Arial"/>
              </a:rPr>
              <a:t>Third Outline Level</a:t>
            </a:r>
            <a:endParaRPr b="0" lang="en-GB"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1800" spc="-1" strike="noStrike">
                <a:solidFill>
                  <a:srgbClr val="000000"/>
                </a:solidFill>
                <a:latin typeface="Arial"/>
              </a:rPr>
              <a:t>Fourth Outline Level</a:t>
            </a:r>
            <a:endParaRPr b="0" lang="en-GB"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1800" spc="-1" strike="noStrike">
                <a:solidFill>
                  <a:srgbClr val="000000"/>
                </a:solidFill>
                <a:latin typeface="Arial"/>
              </a:rPr>
              <a:t>Fifth Outline Level</a:t>
            </a:r>
            <a:endParaRPr b="0" lang="en-GB" sz="1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1800" spc="-1" strike="noStrike">
                <a:solidFill>
                  <a:srgbClr val="000000"/>
                </a:solidFill>
                <a:latin typeface="Arial"/>
              </a:rPr>
              <a:t>Sixth Outline Level</a:t>
            </a:r>
            <a:endParaRPr b="0" lang="en-GB" sz="1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1800" spc="-1" strike="noStrike">
                <a:solidFill>
                  <a:srgbClr val="000000"/>
                </a:solidFill>
                <a:latin typeface="Arial"/>
              </a:rPr>
              <a:t>Seventh Outline Level</a:t>
            </a:r>
            <a:endParaRPr b="0" lang="en-GB" sz="1800" spc="-1" strike="noStrike">
              <a:solidFill>
                <a:srgbClr val="000000"/>
              </a:solidFill>
              <a:latin typeface="Arial"/>
            </a:endParaRPr>
          </a:p>
        </p:txBody>
      </p:sp>
      <p:sp>
        <p:nvSpPr>
          <p:cNvPr id="51" name="PlaceHolder 3"/>
          <p:cNvSpPr>
            <a:spLocks noGrp="1"/>
          </p:cNvSpPr>
          <p:nvPr>
            <p:ph type="ftr" idx="4"/>
          </p:nvPr>
        </p:nvSpPr>
        <p:spPr>
          <a:xfrm>
            <a:off x="3123000" y="6248160"/>
            <a:ext cx="2895120" cy="46908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2" name="PlaceHolder 4"/>
          <p:cNvSpPr>
            <a:spLocks noGrp="1"/>
          </p:cNvSpPr>
          <p:nvPr>
            <p:ph type="sldNum" idx="5"/>
          </p:nvPr>
        </p:nvSpPr>
        <p:spPr>
          <a:xfrm>
            <a:off x="6555960" y="6248160"/>
            <a:ext cx="2126880" cy="4690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721A6015-06D6-4360-865C-A736CA2B0B9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53" name="PlaceHolder 5"/>
          <p:cNvSpPr>
            <a:spLocks noGrp="1"/>
          </p:cNvSpPr>
          <p:nvPr>
            <p:ph type="dt" idx="6"/>
          </p:nvPr>
        </p:nvSpPr>
        <p:spPr>
          <a:xfrm>
            <a:off x="424440" y="6248160"/>
            <a:ext cx="2126880" cy="46908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56" name=""/>
          <p:cNvGrpSpPr/>
          <p:nvPr/>
        </p:nvGrpSpPr>
        <p:grpSpPr>
          <a:xfrm>
            <a:off x="0" y="0"/>
            <a:ext cx="9141480" cy="4973760"/>
            <a:chOff x="0" y="0"/>
            <a:chExt cx="9141480" cy="4973760"/>
          </a:xfrm>
        </p:grpSpPr>
        <p:sp>
          <p:nvSpPr>
            <p:cNvPr id="57"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8"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9" name=""/>
            <p:cNvSpPr/>
            <p:nvPr/>
          </p:nvSpPr>
          <p:spPr>
            <a:xfrm>
              <a:off x="0" y="1548360"/>
              <a:ext cx="1406880" cy="77112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60" name=""/>
            <p:cNvSpPr/>
            <p:nvPr/>
          </p:nvSpPr>
          <p:spPr>
            <a:xfrm>
              <a:off x="829440" y="2322720"/>
              <a:ext cx="1158120" cy="22086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1" name=""/>
            <p:cNvSpPr/>
            <p:nvPr/>
          </p:nvSpPr>
          <p:spPr>
            <a:xfrm>
              <a:off x="1990800" y="663480"/>
              <a:ext cx="1158120" cy="22089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2" name=""/>
            <p:cNvSpPr/>
            <p:nvPr/>
          </p:nvSpPr>
          <p:spPr>
            <a:xfrm>
              <a:off x="3152160" y="1437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3" name=""/>
            <p:cNvSpPr/>
            <p:nvPr/>
          </p:nvSpPr>
          <p:spPr>
            <a:xfrm>
              <a:off x="3815640" y="0"/>
              <a:ext cx="1324080" cy="110268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64" name=""/>
            <p:cNvSpPr/>
            <p:nvPr/>
          </p:nvSpPr>
          <p:spPr>
            <a:xfrm>
              <a:off x="4230360" y="1105920"/>
              <a:ext cx="909360" cy="5497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5" name=""/>
            <p:cNvSpPr/>
            <p:nvPr/>
          </p:nvSpPr>
          <p:spPr>
            <a:xfrm>
              <a:off x="3152160" y="2101320"/>
              <a:ext cx="2817000" cy="12135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6" name=""/>
            <p:cNvSpPr/>
            <p:nvPr/>
          </p:nvSpPr>
          <p:spPr>
            <a:xfrm>
              <a:off x="3732840" y="3318120"/>
              <a:ext cx="1323720" cy="1213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7" name=""/>
            <p:cNvSpPr/>
            <p:nvPr/>
          </p:nvSpPr>
          <p:spPr>
            <a:xfrm>
              <a:off x="5972400" y="1769760"/>
              <a:ext cx="1406880" cy="54972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8" name=""/>
            <p:cNvSpPr/>
            <p:nvPr/>
          </p:nvSpPr>
          <p:spPr>
            <a:xfrm>
              <a:off x="6635880" y="2322720"/>
              <a:ext cx="1324080" cy="198756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9" name=""/>
            <p:cNvSpPr/>
            <p:nvPr/>
          </p:nvSpPr>
          <p:spPr>
            <a:xfrm>
              <a:off x="2488320" y="2875680"/>
              <a:ext cx="494640" cy="992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0" name=""/>
            <p:cNvSpPr/>
            <p:nvPr/>
          </p:nvSpPr>
          <p:spPr>
            <a:xfrm>
              <a:off x="7797240" y="0"/>
              <a:ext cx="1344240" cy="176652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1" name=""/>
            <p:cNvSpPr/>
            <p:nvPr/>
          </p:nvSpPr>
          <p:spPr>
            <a:xfrm>
              <a:off x="6138360" y="0"/>
              <a:ext cx="245520" cy="121320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72" name=""/>
            <p:cNvSpPr/>
            <p:nvPr/>
          </p:nvSpPr>
          <p:spPr>
            <a:xfrm>
              <a:off x="1410120" y="0"/>
              <a:ext cx="162720" cy="110268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73" name=""/>
            <p:cNvSpPr/>
            <p:nvPr/>
          </p:nvSpPr>
          <p:spPr>
            <a:xfrm>
              <a:off x="0" y="3649680"/>
              <a:ext cx="328680" cy="13240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4" name=""/>
            <p:cNvSpPr/>
            <p:nvPr/>
          </p:nvSpPr>
          <p:spPr>
            <a:xfrm>
              <a:off x="8709840" y="3096720"/>
              <a:ext cx="328320" cy="187704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5" name=""/>
            <p:cNvSpPr/>
            <p:nvPr/>
          </p:nvSpPr>
          <p:spPr>
            <a:xfrm>
              <a:off x="7963200" y="2211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76" name=""/>
          <p:cNvSpPr/>
          <p:nvPr/>
        </p:nvSpPr>
        <p:spPr>
          <a:xfrm>
            <a:off x="424440" y="565920"/>
            <a:ext cx="8291520" cy="4394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77"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78" name="PlaceHolder 2"/>
          <p:cNvSpPr>
            <a:spLocks noGrp="1"/>
          </p:cNvSpPr>
          <p:nvPr>
            <p:ph type="ftr" idx="7"/>
          </p:nvPr>
        </p:nvSpPr>
        <p:spPr>
          <a:xfrm>
            <a:off x="3123000" y="6248160"/>
            <a:ext cx="2895120" cy="46908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79" name="PlaceHolder 3"/>
          <p:cNvSpPr>
            <a:spLocks noGrp="1"/>
          </p:cNvSpPr>
          <p:nvPr>
            <p:ph type="sldNum" idx="8"/>
          </p:nvPr>
        </p:nvSpPr>
        <p:spPr>
          <a:xfrm>
            <a:off x="6555960" y="6248160"/>
            <a:ext cx="2126880" cy="4690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EC6CFDA8-5660-44E3-9675-D302D99A3C0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80" name="PlaceHolder 4"/>
          <p:cNvSpPr>
            <a:spLocks noGrp="1"/>
          </p:cNvSpPr>
          <p:nvPr>
            <p:ph type="dt" idx="9"/>
          </p:nvPr>
        </p:nvSpPr>
        <p:spPr>
          <a:xfrm>
            <a:off x="424440" y="6248160"/>
            <a:ext cx="2126880" cy="46908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81"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4"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5" name=""/>
          <p:cNvSpPr/>
          <p:nvPr/>
        </p:nvSpPr>
        <p:spPr>
          <a:xfrm>
            <a:off x="360" y="0"/>
            <a:ext cx="9140760" cy="1466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6" name=""/>
          <p:cNvSpPr/>
          <p:nvPr/>
        </p:nvSpPr>
        <p:spPr>
          <a:xfrm>
            <a:off x="326520" y="1796040"/>
            <a:ext cx="8487720" cy="4568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87" name=""/>
          <p:cNvSpPr/>
          <p:nvPr/>
        </p:nvSpPr>
        <p:spPr>
          <a:xfrm>
            <a:off x="8449920" y="6258960"/>
            <a:ext cx="405000" cy="54108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88" name="" descr=""/>
          <p:cNvPicPr/>
          <p:nvPr/>
        </p:nvPicPr>
        <p:blipFill>
          <a:blip r:embed="rId2"/>
          <a:stretch/>
        </p:blipFill>
        <p:spPr>
          <a:xfrm>
            <a:off x="8136720" y="272880"/>
            <a:ext cx="1004400" cy="1004400"/>
          </a:xfrm>
          <a:prstGeom prst="rect">
            <a:avLst/>
          </a:prstGeom>
          <a:ln w="0">
            <a:noFill/>
          </a:ln>
        </p:spPr>
      </p:pic>
      <p:sp>
        <p:nvSpPr>
          <p:cNvPr id="89" name=""/>
          <p:cNvSpPr/>
          <p:nvPr/>
        </p:nvSpPr>
        <p:spPr>
          <a:xfrm>
            <a:off x="3102480" y="6531480"/>
            <a:ext cx="2935800" cy="32328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11</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90" name=""/>
          <p:cNvSpPr/>
          <p:nvPr/>
        </p:nvSpPr>
        <p:spPr>
          <a:xfrm>
            <a:off x="326880" y="6531480"/>
            <a:ext cx="2609280" cy="32328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91" name=""/>
          <p:cNvSpPr/>
          <p:nvPr/>
        </p:nvSpPr>
        <p:spPr>
          <a:xfrm>
            <a:off x="8327880" y="6259320"/>
            <a:ext cx="649800" cy="54108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25B6058F-B3FB-432C-913B-59573090F848}"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92"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93"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5" r:id="rId3"/>
    <p:sldLayoutId id="2147483656" r:id="rId4"/>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96"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7" name=""/>
          <p:cNvSpPr/>
          <p:nvPr/>
        </p:nvSpPr>
        <p:spPr>
          <a:xfrm>
            <a:off x="360" y="0"/>
            <a:ext cx="9140760" cy="1466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8" name=""/>
          <p:cNvSpPr/>
          <p:nvPr/>
        </p:nvSpPr>
        <p:spPr>
          <a:xfrm>
            <a:off x="326520" y="1796040"/>
            <a:ext cx="8487720" cy="4568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9" name=""/>
          <p:cNvSpPr/>
          <p:nvPr/>
        </p:nvSpPr>
        <p:spPr>
          <a:xfrm>
            <a:off x="8449920" y="6258960"/>
            <a:ext cx="405000" cy="54108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00" name="" descr=""/>
          <p:cNvPicPr/>
          <p:nvPr/>
        </p:nvPicPr>
        <p:blipFill>
          <a:blip r:embed="rId2"/>
          <a:stretch/>
        </p:blipFill>
        <p:spPr>
          <a:xfrm>
            <a:off x="8136720" y="272880"/>
            <a:ext cx="1004400" cy="1004400"/>
          </a:xfrm>
          <a:prstGeom prst="rect">
            <a:avLst/>
          </a:prstGeom>
          <a:ln w="0">
            <a:noFill/>
          </a:ln>
        </p:spPr>
      </p:pic>
      <p:sp>
        <p:nvSpPr>
          <p:cNvPr id="101" name=""/>
          <p:cNvSpPr/>
          <p:nvPr/>
        </p:nvSpPr>
        <p:spPr>
          <a:xfrm>
            <a:off x="3102480" y="6531480"/>
            <a:ext cx="2935800" cy="32328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11</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02" name=""/>
          <p:cNvSpPr/>
          <p:nvPr/>
        </p:nvSpPr>
        <p:spPr>
          <a:xfrm>
            <a:off x="326880" y="6531480"/>
            <a:ext cx="2609280" cy="32328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03" name=""/>
          <p:cNvSpPr/>
          <p:nvPr/>
        </p:nvSpPr>
        <p:spPr>
          <a:xfrm>
            <a:off x="8327880" y="6259320"/>
            <a:ext cx="649800" cy="54108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D68E6FBF-7A81-4A45-8440-52956B6F36D3}"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04"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05"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8"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108"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09" name=""/>
          <p:cNvSpPr/>
          <p:nvPr/>
        </p:nvSpPr>
        <p:spPr>
          <a:xfrm>
            <a:off x="360" y="0"/>
            <a:ext cx="9140760" cy="1466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10" name=""/>
          <p:cNvSpPr/>
          <p:nvPr/>
        </p:nvSpPr>
        <p:spPr>
          <a:xfrm>
            <a:off x="326520" y="1796040"/>
            <a:ext cx="8487720" cy="456876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11" name=""/>
          <p:cNvSpPr/>
          <p:nvPr/>
        </p:nvSpPr>
        <p:spPr>
          <a:xfrm>
            <a:off x="8449920" y="6258960"/>
            <a:ext cx="405000" cy="54108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112" name="" descr=""/>
          <p:cNvPicPr/>
          <p:nvPr/>
        </p:nvPicPr>
        <p:blipFill>
          <a:blip r:embed="rId2"/>
          <a:stretch/>
        </p:blipFill>
        <p:spPr>
          <a:xfrm>
            <a:off x="8136720" y="272880"/>
            <a:ext cx="1004400" cy="1004400"/>
          </a:xfrm>
          <a:prstGeom prst="rect">
            <a:avLst/>
          </a:prstGeom>
          <a:ln w="0">
            <a:noFill/>
          </a:ln>
        </p:spPr>
      </p:pic>
      <p:sp>
        <p:nvSpPr>
          <p:cNvPr id="113" name=""/>
          <p:cNvSpPr/>
          <p:nvPr/>
        </p:nvSpPr>
        <p:spPr>
          <a:xfrm>
            <a:off x="360" y="6531120"/>
            <a:ext cx="9140760" cy="32328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114" name=""/>
          <p:cNvSpPr/>
          <p:nvPr/>
        </p:nvSpPr>
        <p:spPr>
          <a:xfrm>
            <a:off x="326880" y="6531480"/>
            <a:ext cx="2609280" cy="32328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115" name=""/>
          <p:cNvSpPr/>
          <p:nvPr/>
        </p:nvSpPr>
        <p:spPr>
          <a:xfrm>
            <a:off x="8327880" y="6259320"/>
            <a:ext cx="649800" cy="54108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FAEB288-737F-4137-934A-7F53531E4DEA}"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116" name=""/>
          <p:cNvSpPr/>
          <p:nvPr/>
        </p:nvSpPr>
        <p:spPr>
          <a:xfrm>
            <a:off x="3102480" y="6531480"/>
            <a:ext cx="2935800" cy="32328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11</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117"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118"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60"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21" name=""/>
          <p:cNvGrpSpPr/>
          <p:nvPr/>
        </p:nvGrpSpPr>
        <p:grpSpPr>
          <a:xfrm>
            <a:off x="0" y="0"/>
            <a:ext cx="9141480" cy="4973760"/>
            <a:chOff x="0" y="0"/>
            <a:chExt cx="9141480" cy="4973760"/>
          </a:xfrm>
        </p:grpSpPr>
        <p:sp>
          <p:nvSpPr>
            <p:cNvPr id="122"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3" name=""/>
            <p:cNvSpPr/>
            <p:nvPr/>
          </p:nvSpPr>
          <p:spPr>
            <a:xfrm>
              <a:off x="0" y="0"/>
              <a:ext cx="9141480" cy="497376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4" name=""/>
            <p:cNvSpPr/>
            <p:nvPr/>
          </p:nvSpPr>
          <p:spPr>
            <a:xfrm>
              <a:off x="0" y="1548360"/>
              <a:ext cx="1406880" cy="77112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5" name=""/>
            <p:cNvSpPr/>
            <p:nvPr/>
          </p:nvSpPr>
          <p:spPr>
            <a:xfrm>
              <a:off x="829440" y="2322720"/>
              <a:ext cx="1158120" cy="220860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6" name=""/>
            <p:cNvSpPr/>
            <p:nvPr/>
          </p:nvSpPr>
          <p:spPr>
            <a:xfrm>
              <a:off x="1990800" y="663480"/>
              <a:ext cx="1158120" cy="220896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7" name=""/>
            <p:cNvSpPr/>
            <p:nvPr/>
          </p:nvSpPr>
          <p:spPr>
            <a:xfrm>
              <a:off x="3152160" y="1437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8" name=""/>
            <p:cNvSpPr/>
            <p:nvPr/>
          </p:nvSpPr>
          <p:spPr>
            <a:xfrm>
              <a:off x="3815640" y="0"/>
              <a:ext cx="1324080" cy="110268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29" name=""/>
            <p:cNvSpPr/>
            <p:nvPr/>
          </p:nvSpPr>
          <p:spPr>
            <a:xfrm>
              <a:off x="4230360" y="1105920"/>
              <a:ext cx="909360" cy="5497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0" name=""/>
            <p:cNvSpPr/>
            <p:nvPr/>
          </p:nvSpPr>
          <p:spPr>
            <a:xfrm>
              <a:off x="3152160" y="2101320"/>
              <a:ext cx="2817000" cy="12135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1" name=""/>
            <p:cNvSpPr/>
            <p:nvPr/>
          </p:nvSpPr>
          <p:spPr>
            <a:xfrm>
              <a:off x="3732840" y="3318120"/>
              <a:ext cx="1323720" cy="1213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2" name=""/>
            <p:cNvSpPr/>
            <p:nvPr/>
          </p:nvSpPr>
          <p:spPr>
            <a:xfrm>
              <a:off x="5972400" y="1769760"/>
              <a:ext cx="1406880" cy="54972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3" name=""/>
            <p:cNvSpPr/>
            <p:nvPr/>
          </p:nvSpPr>
          <p:spPr>
            <a:xfrm>
              <a:off x="6635880" y="2322720"/>
              <a:ext cx="1324080" cy="198756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4" name=""/>
            <p:cNvSpPr/>
            <p:nvPr/>
          </p:nvSpPr>
          <p:spPr>
            <a:xfrm>
              <a:off x="2488320" y="2875680"/>
              <a:ext cx="494640" cy="99216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5" name=""/>
            <p:cNvSpPr/>
            <p:nvPr/>
          </p:nvSpPr>
          <p:spPr>
            <a:xfrm>
              <a:off x="7797240" y="0"/>
              <a:ext cx="1344240" cy="176652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6" name=""/>
            <p:cNvSpPr/>
            <p:nvPr/>
          </p:nvSpPr>
          <p:spPr>
            <a:xfrm>
              <a:off x="6138360" y="0"/>
              <a:ext cx="245520" cy="121320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7" name=""/>
            <p:cNvSpPr/>
            <p:nvPr/>
          </p:nvSpPr>
          <p:spPr>
            <a:xfrm>
              <a:off x="1410120" y="0"/>
              <a:ext cx="162720" cy="110268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38" name=""/>
            <p:cNvSpPr/>
            <p:nvPr/>
          </p:nvSpPr>
          <p:spPr>
            <a:xfrm>
              <a:off x="0" y="3649680"/>
              <a:ext cx="328680" cy="132408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9" name=""/>
            <p:cNvSpPr/>
            <p:nvPr/>
          </p:nvSpPr>
          <p:spPr>
            <a:xfrm>
              <a:off x="8709840" y="3096720"/>
              <a:ext cx="328320" cy="187704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0" name=""/>
            <p:cNvSpPr/>
            <p:nvPr/>
          </p:nvSpPr>
          <p:spPr>
            <a:xfrm>
              <a:off x="7963200" y="2211840"/>
              <a:ext cx="328320" cy="43920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41" name=""/>
          <p:cNvSpPr/>
          <p:nvPr/>
        </p:nvSpPr>
        <p:spPr>
          <a:xfrm>
            <a:off x="424440" y="565920"/>
            <a:ext cx="8291520" cy="43945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42" name="PlaceHolder 1"/>
          <p:cNvSpPr>
            <a:spLocks noGrp="1"/>
          </p:cNvSpPr>
          <p:nvPr>
            <p:ph type="title"/>
          </p:nvPr>
        </p:nvSpPr>
        <p:spPr>
          <a:xfrm>
            <a:off x="326520" y="272880"/>
            <a:ext cx="8487720" cy="86652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43" name="PlaceHolder 2"/>
          <p:cNvSpPr>
            <a:spLocks noGrp="1"/>
          </p:cNvSpPr>
          <p:nvPr>
            <p:ph type="ftr" idx="10"/>
          </p:nvPr>
        </p:nvSpPr>
        <p:spPr>
          <a:xfrm>
            <a:off x="3123000" y="6248160"/>
            <a:ext cx="2895120" cy="46908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44" name="PlaceHolder 3"/>
          <p:cNvSpPr>
            <a:spLocks noGrp="1"/>
          </p:cNvSpPr>
          <p:nvPr>
            <p:ph type="sldNum" idx="11"/>
          </p:nvPr>
        </p:nvSpPr>
        <p:spPr>
          <a:xfrm>
            <a:off x="6555960" y="6248160"/>
            <a:ext cx="2126880" cy="46908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B115B3E1-FADC-4E38-840E-0D8FB2B21928}"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45" name="PlaceHolder 4"/>
          <p:cNvSpPr>
            <a:spLocks noGrp="1"/>
          </p:cNvSpPr>
          <p:nvPr>
            <p:ph type="dt" idx="12"/>
          </p:nvPr>
        </p:nvSpPr>
        <p:spPr>
          <a:xfrm>
            <a:off x="424440" y="6248160"/>
            <a:ext cx="2126880" cy="46908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46"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5.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8.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PlaceHolder 1"/>
          <p:cNvSpPr>
            <a:spLocks noGrp="1"/>
          </p:cNvSpPr>
          <p:nvPr>
            <p:ph type="title"/>
          </p:nvPr>
        </p:nvSpPr>
        <p:spPr>
          <a:xfrm>
            <a:off x="687960" y="1980000"/>
            <a:ext cx="7768800" cy="14662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11</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56" name="PlaceHolder 2"/>
          <p:cNvSpPr>
            <a:spLocks noGrp="1"/>
          </p:cNvSpPr>
          <p:nvPr>
            <p:ph type="subTitle"/>
          </p:nvPr>
        </p:nvSpPr>
        <p:spPr>
          <a:xfrm>
            <a:off x="1339560" y="5040000"/>
            <a:ext cx="6397200" cy="174888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57" name="" descr=""/>
          <p:cNvPicPr/>
          <p:nvPr/>
        </p:nvPicPr>
        <p:blipFill>
          <a:blip r:embed="rId1"/>
          <a:stretch/>
        </p:blipFill>
        <p:spPr>
          <a:xfrm>
            <a:off x="7488360" y="5040000"/>
            <a:ext cx="1652400" cy="165240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687960" y="1980000"/>
            <a:ext cx="7768800" cy="14662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11</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endParaRPr b="0" lang="en-GB" sz="4000" spc="-1" strike="noStrike">
              <a:solidFill>
                <a:srgbClr val="000000"/>
              </a:solidFill>
              <a:latin typeface="Arial"/>
            </a:endParaRPr>
          </a:p>
        </p:txBody>
      </p:sp>
      <p:sp>
        <p:nvSpPr>
          <p:cNvPr id="159" name="PlaceHolder 2"/>
          <p:cNvSpPr>
            <a:spLocks noGrp="1"/>
          </p:cNvSpPr>
          <p:nvPr>
            <p:ph type="subTitle"/>
          </p:nvPr>
        </p:nvSpPr>
        <p:spPr>
          <a:xfrm>
            <a:off x="1339560" y="5040000"/>
            <a:ext cx="6397200" cy="174888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60" name="" descr=""/>
          <p:cNvPicPr/>
          <p:nvPr/>
        </p:nvPicPr>
        <p:blipFill>
          <a:blip r:embed="rId1"/>
          <a:stretch/>
        </p:blipFill>
        <p:spPr>
          <a:xfrm>
            <a:off x="7488360" y="5040000"/>
            <a:ext cx="1652400" cy="1652400"/>
          </a:xfrm>
          <a:prstGeom prst="rect">
            <a:avLst/>
          </a:prstGeom>
          <a:ln w="0">
            <a:noFill/>
          </a:ln>
        </p:spPr>
      </p:pic>
      <p:sp>
        <p:nvSpPr>
          <p:cNvPr id="161" name=""/>
          <p:cNvSpPr/>
          <p:nvPr/>
        </p:nvSpPr>
        <p:spPr>
          <a:xfrm>
            <a:off x="540000" y="3825000"/>
            <a:ext cx="8277120" cy="121212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DejaVu Sans"/>
              </a:rPr>
              <a:t>Walk in the Light”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163"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are you, Lord God of our salvation,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you be glory and praise for ever.</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darkness of our sin you have shone in our hearts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give the light of the knowledge of the glory of God</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in the face of Jesus Christ.</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Open our eyes to acknowledge your presence,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freed from the misery of sin and shame</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we may grow into your likeness from glory to glory.</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Blessed be God, Father, Son and Holy Spirit.</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165" name="PlaceHolder 4"/>
          <p:cNvSpPr/>
          <p:nvPr/>
        </p:nvSpPr>
        <p:spPr>
          <a:xfrm>
            <a:off x="457200" y="117720"/>
            <a:ext cx="8226000" cy="113940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67"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8"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69"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St Sophronias of Jerusalem on 11</a:t>
            </a:r>
            <a:r>
              <a:rPr b="0" lang="en-GB" sz="1600" spc="-1" strike="noStrike" baseline="33000">
                <a:solidFill>
                  <a:srgbClr val="e0c2cd"/>
                </a:solidFill>
                <a:latin typeface="Calibri"/>
              </a:rPr>
              <a:t>th</a:t>
            </a:r>
            <a:r>
              <a:rPr b="0" lang="en-GB" sz="1600" spc="-1" strike="noStrike">
                <a:solidFill>
                  <a:srgbClr val="e0c2cd"/>
                </a:solidFill>
                <a:latin typeface="Calibri"/>
              </a:rPr>
              <a:t> March</a:t>
            </a:r>
            <a:br>
              <a:rPr sz="1600"/>
            </a:br>
            <a:r>
              <a:rPr b="0" lang="en-GB" sz="1600" spc="-1" strike="noStrike">
                <a:solidFill>
                  <a:srgbClr val="ffff00"/>
                </a:solidFill>
                <a:latin typeface="Calibri"/>
              </a:rPr>
              <a:t>So let us hasten all together to meet Our God.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The True Light has come,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the light that enlightens every man who is born into this world.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Let all of us, my brethren, be enlightened and made radiant by this light.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Let all of us share in its splendour,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be so filled with it that no one remains in the darkness,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 </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70" name="Picture 210" descr=""/>
          <p:cNvPicPr/>
          <p:nvPr/>
        </p:nvPicPr>
        <p:blipFill>
          <a:blip r:embed="rId1"/>
          <a:stretch/>
        </p:blipFill>
        <p:spPr>
          <a:xfrm>
            <a:off x="3060000" y="1516320"/>
            <a:ext cx="6081120" cy="4671720"/>
          </a:xfrm>
          <a:prstGeom prst="rect">
            <a:avLst/>
          </a:prstGeom>
          <a:ln w="0">
            <a:noFill/>
          </a:ln>
        </p:spPr>
      </p:pic>
      <p:sp>
        <p:nvSpPr>
          <p:cNvPr id="171" name="CustomShape 2"/>
          <p:cNvSpPr/>
          <p:nvPr/>
        </p:nvSpPr>
        <p:spPr>
          <a:xfrm>
            <a:off x="540000" y="1620000"/>
            <a:ext cx="8394480" cy="449964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172" name="PlaceHolder 11"/>
          <p:cNvSpPr/>
          <p:nvPr/>
        </p:nvSpPr>
        <p:spPr>
          <a:xfrm>
            <a:off x="457200" y="117720"/>
            <a:ext cx="8226000" cy="113940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3" name="PlaceHolder 1"/>
          <p:cNvSpPr>
            <a:spLocks noGrp="1"/>
          </p:cNvSpPr>
          <p:nvPr>
            <p:ph type="title"/>
          </p:nvPr>
        </p:nvSpPr>
        <p:spPr>
          <a:xfrm>
            <a:off x="457200" y="117360"/>
            <a:ext cx="8227800" cy="11412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Magnificat</a:t>
            </a:r>
            <a:endParaRPr b="0" lang="en-GB" sz="2400" spc="-1" strike="noStrike">
              <a:solidFill>
                <a:srgbClr val="ffffff"/>
              </a:solidFill>
              <a:latin typeface="Arial"/>
            </a:endParaRPr>
          </a:p>
        </p:txBody>
      </p:sp>
      <p:sp>
        <p:nvSpPr>
          <p:cNvPr id="174" name="PlaceHolder 2"/>
          <p:cNvSpPr>
            <a:spLocks noGrp="1"/>
          </p:cNvSpPr>
          <p:nvPr>
            <p:ph/>
          </p:nvPr>
        </p:nvSpPr>
        <p:spPr>
          <a:xfrm>
            <a:off x="457200" y="1800000"/>
            <a:ext cx="8227800" cy="397836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My soul proclaims the greatness of the Lord, my spirit rejoices in God my Saviour; </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he has looked with favour on his lowly servant.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From this day all generations will call me blessed;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the Almighty has done great things for me and holy is his name.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mercy on those who fear him,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from generation to generation.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shown strength with his arm</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has scattered the proud in their conceit,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Casting down the mighty from their thrones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lifting up the lowly.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filled the hungry with good things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and sent the rich away empty.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He has come to the aid of his servant Israel,</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remember his promise of mercy,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The promise made to our ancestors,</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to Abraham and his children for ever.</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Glory to the Father and to the Son and to the Holy Spirit;</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as it was in the beginning is now and shall be for ever. 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600" spc="-1" strike="noStrike">
                <a:solidFill>
                  <a:srgbClr val="ffffff"/>
                </a:solidFill>
                <a:latin typeface="Calibri"/>
              </a:rPr>
              <a:t>Scripture</a:t>
            </a:r>
            <a:endParaRPr b="0" lang="en-GB" sz="2600" spc="-1" strike="noStrike">
              <a:solidFill>
                <a:srgbClr val="ffffff"/>
              </a:solidFill>
              <a:latin typeface="Arial"/>
            </a:endParaRPr>
          </a:p>
        </p:txBody>
      </p:sp>
      <p:sp>
        <p:nvSpPr>
          <p:cNvPr id="176"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GB" sz="1500" spc="-1" strike="noStrike">
                <a:solidFill>
                  <a:srgbClr val="e0c2cd"/>
                </a:solidFill>
                <a:latin typeface="Calibri"/>
              </a:rPr>
              <a:t>Psalm 39:</a:t>
            </a:r>
            <a:br>
              <a:rPr sz="1500"/>
            </a:br>
            <a:r>
              <a:rPr b="0" lang="en-GB" sz="1500" spc="-1" strike="noStrike">
                <a:solidFill>
                  <a:srgbClr val="ffff00"/>
                </a:solidFill>
                <a:latin typeface="Calibri"/>
                <a:ea typeface="Verdana"/>
              </a:rPr>
              <a:t>‘And now, what is my hope? </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Truly my hope is even in you.</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a:t>
            </a:r>
            <a:r>
              <a:rPr b="0" lang="en-GB" sz="1500" spc="-1" strike="noStrike">
                <a:solidFill>
                  <a:srgbClr val="ffff00"/>
                </a:solidFill>
                <a:latin typeface="Calibri"/>
                <a:ea typeface="Verdana"/>
              </a:rPr>
              <a:t>Deliver me from all my transgressions</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and do not make me the taunt of the fool.’</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I fell silent and did not open my mouth,</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for surely it was your doing.</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Take away your plague from me;</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I am consumed by the blows of your hand.</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With rebukes for sin you punish us;</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like a moth you consume our beauty; truly, everyone is but a breath.</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Hear my prayer, O Lord, and give ear to my cry;</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hold not your peace at my tears.</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For I am but a stranger with you,</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a wayfarer, as all my forebears were.</a:t>
            </a:r>
            <a:endParaRPr b="0" lang="en-GB" sz="1500" spc="-1" strike="noStrike">
              <a:solidFill>
                <a:srgbClr val="ffffff"/>
              </a:solidFill>
              <a:latin typeface="Arial"/>
            </a:endParaRPr>
          </a:p>
          <a:p>
            <a:pPr indent="0">
              <a:lnSpc>
                <a:spcPct val="100000"/>
              </a:lnSpc>
              <a:buNone/>
              <a:tabLst>
                <a:tab algn="l" pos="0"/>
              </a:tabLst>
            </a:pPr>
            <a:r>
              <a:rPr b="0" lang="en-GB" sz="1500" spc="-1" strike="noStrike">
                <a:solidFill>
                  <a:srgbClr val="ffff00"/>
                </a:solidFill>
                <a:latin typeface="Calibri"/>
                <a:ea typeface="Verdana"/>
              </a:rPr>
              <a:t>Turn your gaze from me, that I may be glad again,</a:t>
            </a:r>
            <a:endParaRPr b="0" lang="en-GB" sz="1500" spc="-1" strike="noStrike">
              <a:solidFill>
                <a:srgbClr val="ffffff"/>
              </a:solidFill>
              <a:latin typeface="Arial"/>
            </a:endParaRPr>
          </a:p>
          <a:p>
            <a:pPr indent="0">
              <a:lnSpc>
                <a:spcPct val="100000"/>
              </a:lnSpc>
              <a:buNone/>
              <a:tabLst>
                <a:tab algn="l" pos="0"/>
              </a:tabLst>
            </a:pPr>
            <a:r>
              <a:rPr b="1" lang="en-GB" sz="1500" spc="-1" strike="noStrike">
                <a:solidFill>
                  <a:srgbClr val="ffffff"/>
                </a:solidFill>
                <a:latin typeface="Calibri"/>
                <a:ea typeface="Verdana"/>
              </a:rPr>
              <a:t>   </a:t>
            </a:r>
            <a:r>
              <a:rPr b="1" lang="en-GB" sz="1500" spc="-1" strike="noStrike">
                <a:solidFill>
                  <a:srgbClr val="ffffff"/>
                </a:solidFill>
                <a:latin typeface="Calibri"/>
                <a:ea typeface="Verdana"/>
              </a:rPr>
              <a:t>before I go my way and am no more.</a:t>
            </a:r>
            <a:endParaRPr b="0" lang="en-GB" sz="15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US" sz="1500" spc="-1" strike="noStrike">
                <a:solidFill>
                  <a:srgbClr val="ffff00"/>
                </a:solidFill>
                <a:latin typeface="Calibri"/>
                <a:ea typeface="Verdana"/>
              </a:rPr>
              <a:t>Glory to the Father and to the Son and to the Holy Spirit;</a:t>
            </a:r>
            <a:endParaRPr b="0" lang="en-GB" sz="1500" spc="-1" strike="noStrike">
              <a:solidFill>
                <a:srgbClr val="ffffff"/>
              </a:solidFill>
              <a:latin typeface="Arial"/>
            </a:endParaRPr>
          </a:p>
          <a:p>
            <a:pPr indent="0">
              <a:lnSpc>
                <a:spcPct val="100000"/>
              </a:lnSpc>
              <a:buNone/>
              <a:tabLst>
                <a:tab algn="l" pos="0"/>
              </a:tabLst>
            </a:pPr>
            <a:r>
              <a:rPr b="1" lang="en-US" sz="1500" spc="-1" strike="noStrike">
                <a:solidFill>
                  <a:srgbClr val="ffffff"/>
                </a:solidFill>
                <a:latin typeface="Calibri"/>
                <a:ea typeface="Verdana"/>
              </a:rPr>
              <a:t>as it was in the beginning is now and shall be for ever. Amen.</a:t>
            </a:r>
            <a:endParaRPr b="0" lang="en-GB" sz="15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178" name="PlaceHolder 2"/>
          <p:cNvSpPr>
            <a:spLocks noGrp="1"/>
          </p:cNvSpPr>
          <p:nvPr>
            <p:ph/>
          </p:nvPr>
        </p:nvSpPr>
        <p:spPr>
          <a:xfrm>
            <a:off x="457200" y="1783440"/>
            <a:ext cx="8226000" cy="39765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John 8:12-20:</a:t>
            </a:r>
            <a:br>
              <a:rPr sz="1600"/>
            </a:br>
            <a:r>
              <a:rPr b="0" lang="en-GB" sz="1600" spc="-1" strike="noStrike">
                <a:solidFill>
                  <a:srgbClr val="ffff00"/>
                </a:solidFill>
                <a:latin typeface="Calibri"/>
              </a:rPr>
              <a:t>Again Jesus spoke to them, saying, ‘I am the light of the world. Whoever follows me will never walk in darkness but will have the light of life.’ Then the Pharisees said to him, ‘You are testifying on your own behalf; your testimony is not valid.’ Jesus answered, ‘Even if I testify on my own behalf, my testimony is valid because I know where I have come from and where I am going, but you do not know where I come from or where I am going. You judge by human standards; I judge no one. Yet even if I do judge, my judgement is valid; for it is not I alone who judge, but I and the Father who sent me. In your law it is written that the testimony of two witnesses is valid. I testify on my own behalf, and the Father who sent me testifies on my behalf.’ Then they said to him, ‘Where is your Father?’ Jesus answered, ‘You know neither me nor my Father. If you knew me, you would know my Father also.’ He spoke these words while he was teaching in the treasury of the temple, but no one arrested him, because his hour had not yet come.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180"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PlaceHolder 1"/>
          <p:cNvSpPr>
            <a:spLocks noGrp="1"/>
          </p:cNvSpPr>
          <p:nvPr>
            <p:ph/>
          </p:nvPr>
        </p:nvSpPr>
        <p:spPr>
          <a:xfrm>
            <a:off x="457200" y="1620000"/>
            <a:ext cx="8226000" cy="451656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you are the light of the world.  Shine, Jesus, Shine, that despite this present darkness we may see the light of salvation shining brightly in the world.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182" name="PlaceHolder 2"/>
          <p:cNvSpPr>
            <a:spLocks noGrp="1"/>
          </p:cNvSpPr>
          <p:nvPr>
            <p:ph type="title"/>
          </p:nvPr>
        </p:nvSpPr>
        <p:spPr>
          <a:xfrm>
            <a:off x="45756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PlaceHolder 1"/>
          <p:cNvSpPr>
            <a:spLocks noGrp="1"/>
          </p:cNvSpPr>
          <p:nvPr>
            <p:ph type="title"/>
          </p:nvPr>
        </p:nvSpPr>
        <p:spPr>
          <a:xfrm>
            <a:off x="687960" y="1980000"/>
            <a:ext cx="7768800" cy="14662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11</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The Lord is my Light</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184" name="PlaceHolder 2"/>
          <p:cNvSpPr>
            <a:spLocks noGrp="1"/>
          </p:cNvSpPr>
          <p:nvPr>
            <p:ph type="subTitle"/>
          </p:nvPr>
        </p:nvSpPr>
        <p:spPr>
          <a:xfrm>
            <a:off x="1339560" y="5040000"/>
            <a:ext cx="6397200" cy="174888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85" name="" descr=""/>
          <p:cNvPicPr/>
          <p:nvPr/>
        </p:nvPicPr>
        <p:blipFill>
          <a:blip r:embed="rId1"/>
          <a:stretch/>
        </p:blipFill>
        <p:spPr>
          <a:xfrm>
            <a:off x="7488360" y="5040000"/>
            <a:ext cx="1652400" cy="165240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687960" y="1980000"/>
            <a:ext cx="7768800" cy="146628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11</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87" name="PlaceHolder 2"/>
          <p:cNvSpPr>
            <a:spLocks noGrp="1"/>
          </p:cNvSpPr>
          <p:nvPr>
            <p:ph type="subTitle"/>
          </p:nvPr>
        </p:nvSpPr>
        <p:spPr>
          <a:xfrm>
            <a:off x="1339560" y="5040000"/>
            <a:ext cx="6397200" cy="174888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88" name="" descr=""/>
          <p:cNvPicPr/>
          <p:nvPr/>
        </p:nvPicPr>
        <p:blipFill>
          <a:blip r:embed="rId1"/>
          <a:stretch/>
        </p:blipFill>
        <p:spPr>
          <a:xfrm>
            <a:off x="7488360" y="5040000"/>
            <a:ext cx="1652400" cy="165240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631</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2026-03-11T09:57:27Z</dcterms:modified>
  <cp:revision>50</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