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2.xml.rels" ContentType="application/vnd.openxmlformats-package.relationships+xml"/>
  <Override PartName="/ppt/slideMasters/_rels/slideMaster6.xml.rels" ContentType="application/vnd.openxmlformats-package.relationships+xml"/>
  <Override PartName="/ppt/slideMasters/_rels/slideMaster11.xml.rels" ContentType="application/vnd.openxmlformats-package.relationships+xml"/>
  <Override PartName="/ppt/slideMasters/_rels/slideMaster5.xml.rels" ContentType="application/vnd.openxmlformats-package.relationships+xml"/>
  <Override PartName="/ppt/slideMasters/_rels/slideMaster10.xml.rels" ContentType="application/vnd.openxmlformats-package.relationships+xml"/>
  <Override PartName="/ppt/slideMasters/_rels/slideMaster4.xml.rels" ContentType="application/vnd.openxmlformats-package.relationships+xml"/>
  <Override PartName="/ppt/slideMasters/_rels/slideMaster9.xml.rels" ContentType="application/vnd.openxmlformats-package.relationships+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12.xml" ContentType="application/vnd.openxmlformats-officedocument.theme+xml"/>
  <Override PartName="/ppt/theme/theme3.xml" ContentType="application/vnd.openxmlformats-officedocument.theme+xml"/>
  <Override PartName="/ppt/theme/theme1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7.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6.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5.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Slides/_rels/notesSlide15.xml.rels" ContentType="application/vnd.openxmlformats-package.relationships+xml"/>
  <Override PartName="/ppt/notesSlides/_rels/notesSlide11.xml.rels" ContentType="application/vnd.openxmlformats-package.relationships+xml"/>
  <Override PartName="/ppt/notesSlides/notesSlide11.xml" ContentType="application/vnd.openxmlformats-officedocument.presentationml.notesSlide+xml"/>
  <Override PartName="/ppt/notesSlides/notesSlide15.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Lst>
  <p:notesMasterIdLst>
    <p:notesMasterId r:id="rId14"/>
  </p:notesMasterIdLst>
  <p:sldIdLst>
    <p:sldId id="256" r:id="rId15"/>
    <p:sldId id="257" r:id="rId16"/>
    <p:sldId id="258" r:id="rId17"/>
    <p:sldId id="259" r:id="rId18"/>
    <p:sldId id="260" r:id="rId19"/>
    <p:sldId id="261" r:id="rId20"/>
    <p:sldId id="262" r:id="rId21"/>
    <p:sldId id="263" r:id="rId22"/>
    <p:sldId id="264" r:id="rId23"/>
    <p:sldId id="265" r:id="rId24"/>
    <p:sldId id="266" r:id="rId25"/>
    <p:sldId id="267" r:id="rId26"/>
    <p:sldId id="268" r:id="rId27"/>
    <p:sldId id="269" r:id="rId28"/>
    <p:sldId id="270" r:id="rId29"/>
    <p:sldId id="271" r:id="rId30"/>
    <p:sldId id="272" r:id="rId31"/>
    <p:sldId id="273" r:id="rId32"/>
    <p:sldId id="274" r:id="rId33"/>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notesMaster" Target="notesMasters/notesMaster1.xml"/><Relationship Id="rId15" Type="http://schemas.openxmlformats.org/officeDocument/2006/relationships/slide" Target="slides/slide1.xml"/><Relationship Id="rId16" Type="http://schemas.openxmlformats.org/officeDocument/2006/relationships/slide" Target="slides/slide2.xml"/><Relationship Id="rId17" Type="http://schemas.openxmlformats.org/officeDocument/2006/relationships/slide" Target="slides/slide3.xml"/><Relationship Id="rId18" Type="http://schemas.openxmlformats.org/officeDocument/2006/relationships/slide" Target="slides/slide4.xml"/><Relationship Id="rId19" Type="http://schemas.openxmlformats.org/officeDocument/2006/relationships/slide" Target="slides/slide5.xml"/><Relationship Id="rId20" Type="http://schemas.openxmlformats.org/officeDocument/2006/relationships/slide" Target="slides/slide6.xml"/><Relationship Id="rId21" Type="http://schemas.openxmlformats.org/officeDocument/2006/relationships/slide" Target="slides/slide7.xml"/><Relationship Id="rId22" Type="http://schemas.openxmlformats.org/officeDocument/2006/relationships/slide" Target="slides/slide8.xml"/><Relationship Id="rId23" Type="http://schemas.openxmlformats.org/officeDocument/2006/relationships/slide" Target="slides/slide9.xml"/><Relationship Id="rId24" Type="http://schemas.openxmlformats.org/officeDocument/2006/relationships/slide" Target="slides/slide10.xml"/><Relationship Id="rId25" Type="http://schemas.openxmlformats.org/officeDocument/2006/relationships/slide" Target="slides/slide11.xml"/><Relationship Id="rId26" Type="http://schemas.openxmlformats.org/officeDocument/2006/relationships/slide" Target="slides/slide12.xml"/><Relationship Id="rId27" Type="http://schemas.openxmlformats.org/officeDocument/2006/relationships/slide" Target="slides/slide13.xml"/><Relationship Id="rId28" Type="http://schemas.openxmlformats.org/officeDocument/2006/relationships/slide" Target="slides/slide14.xml"/><Relationship Id="rId29" Type="http://schemas.openxmlformats.org/officeDocument/2006/relationships/slide" Target="slides/slide15.xml"/><Relationship Id="rId30" Type="http://schemas.openxmlformats.org/officeDocument/2006/relationships/slide" Target="slides/slide16.xml"/><Relationship Id="rId31" Type="http://schemas.openxmlformats.org/officeDocument/2006/relationships/slide" Target="slides/slide17.xml"/><Relationship Id="rId32" Type="http://schemas.openxmlformats.org/officeDocument/2006/relationships/slide" Target="slides/slide18.xml"/><Relationship Id="rId33" Type="http://schemas.openxmlformats.org/officeDocument/2006/relationships/slide" Target="slides/slide19.xml"/><Relationship Id="rId3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93"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94"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95" name="PlaceHolder 4"/>
          <p:cNvSpPr>
            <a:spLocks noGrp="1"/>
          </p:cNvSpPr>
          <p:nvPr>
            <p:ph type="dt" idx="10"/>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96" name="PlaceHolder 5"/>
          <p:cNvSpPr>
            <a:spLocks noGrp="1"/>
          </p:cNvSpPr>
          <p:nvPr>
            <p:ph type="ftr" idx="11"/>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97" name="PlaceHolder 6"/>
          <p:cNvSpPr>
            <a:spLocks noGrp="1"/>
          </p:cNvSpPr>
          <p:nvPr>
            <p:ph type="sldNum" idx="12"/>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F35A8BA6-B9F8-4534-9FD9-530F7A447F16}"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 name="PlaceHolder 1"/>
          <p:cNvSpPr>
            <a:spLocks noGrp="1"/>
          </p:cNvSpPr>
          <p:nvPr>
            <p:ph type="sldImg"/>
          </p:nvPr>
        </p:nvSpPr>
        <p:spPr>
          <a:xfrm>
            <a:off x="241560" y="875520"/>
            <a:ext cx="7921800" cy="4314240"/>
          </a:xfrm>
          <a:prstGeom prst="rect">
            <a:avLst/>
          </a:prstGeom>
          <a:ln w="0">
            <a:noFill/>
          </a:ln>
        </p:spPr>
      </p:sp>
      <p:sp>
        <p:nvSpPr>
          <p:cNvPr id="249" name="PlaceHolder 2"/>
          <p:cNvSpPr>
            <a:spLocks noGrp="1"/>
          </p:cNvSpPr>
          <p:nvPr>
            <p:ph type="body"/>
          </p:nvPr>
        </p:nvSpPr>
        <p:spPr>
          <a:xfrm>
            <a:off x="840960" y="5470560"/>
            <a:ext cx="6723360" cy="517860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50" name="PlaceHolder 3"/>
          <p:cNvSpPr>
            <a:spLocks noGrp="1"/>
          </p:cNvSpPr>
          <p:nvPr>
            <p:ph type="sldNum" idx="13"/>
          </p:nvPr>
        </p:nvSpPr>
        <p:spPr>
          <a:xfrm>
            <a:off x="4759920" y="10941840"/>
            <a:ext cx="3645360" cy="5716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E9405A16-8A9E-4135-A1D1-6388F7113F76}"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PlaceHolder 1"/>
          <p:cNvSpPr>
            <a:spLocks noGrp="1"/>
          </p:cNvSpPr>
          <p:nvPr>
            <p:ph type="sldImg"/>
          </p:nvPr>
        </p:nvSpPr>
        <p:spPr>
          <a:xfrm>
            <a:off x="241560" y="875520"/>
            <a:ext cx="7918920" cy="4311360"/>
          </a:xfrm>
          <a:prstGeom prst="rect">
            <a:avLst/>
          </a:prstGeom>
          <a:ln w="0">
            <a:noFill/>
          </a:ln>
        </p:spPr>
      </p:sp>
      <p:sp>
        <p:nvSpPr>
          <p:cNvPr id="252" name="PlaceHolder 2"/>
          <p:cNvSpPr>
            <a:spLocks noGrp="1"/>
          </p:cNvSpPr>
          <p:nvPr>
            <p:ph type="body"/>
          </p:nvPr>
        </p:nvSpPr>
        <p:spPr>
          <a:xfrm>
            <a:off x="840960" y="5470560"/>
            <a:ext cx="6720480" cy="517572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53" name="PlaceHolder 3"/>
          <p:cNvSpPr>
            <a:spLocks noGrp="1"/>
          </p:cNvSpPr>
          <p:nvPr>
            <p:ph type="sldNum" idx="14"/>
          </p:nvPr>
        </p:nvSpPr>
        <p:spPr>
          <a:xfrm>
            <a:off x="4759920" y="10941840"/>
            <a:ext cx="3642480" cy="5688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4807E261-F209-4490-A240-5BB54F119A1D}"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72B24E15-DB58-4076-8830-BAB63C3373B9}"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_">
    <p:spTree>
      <p:nvGrpSpPr>
        <p:cNvPr id="1" name=""/>
        <p:cNvGrpSpPr/>
        <p:nvPr/>
      </p:nvGrpSpPr>
      <p:grpSpPr>
        <a:xfrm>
          <a:off x="0" y="0"/>
          <a:ext cx="0" cy="0"/>
          <a:chOff x="0" y="0"/>
          <a:chExt cx="0" cy="0"/>
        </a:xfrm>
      </p:grpSpPr>
      <p:sp>
        <p:nvSpPr>
          <p:cNvPr id="166"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6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_">
    <p:spTree>
      <p:nvGrpSpPr>
        <p:cNvPr id="1" name=""/>
        <p:cNvGrpSpPr/>
        <p:nvPr/>
      </p:nvGrpSpPr>
      <p:grpSpPr>
        <a:xfrm>
          <a:off x="0" y="0"/>
          <a:ext cx="0" cy="0"/>
          <a:chOff x="0" y="0"/>
          <a:chExt cx="0" cy="0"/>
        </a:xfrm>
      </p:grpSpPr>
      <p:sp>
        <p:nvSpPr>
          <p:cNvPr id="178"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7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__">
    <p:spTree>
      <p:nvGrpSpPr>
        <p:cNvPr id="1" name=""/>
        <p:cNvGrpSpPr/>
        <p:nvPr/>
      </p:nvGrpSpPr>
      <p:grpSpPr>
        <a:xfrm>
          <a:off x="0" y="0"/>
          <a:ext cx="0" cy="0"/>
          <a:chOff x="0" y="0"/>
          <a:chExt cx="0" cy="0"/>
        </a:xfrm>
      </p:grpSpPr>
      <p:sp>
        <p:nvSpPr>
          <p:cNvPr id="190"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9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2">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EF8D009D-493A-430E-94F2-C6150DBCA0C6}"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
    <p:spTree>
      <p:nvGrpSpPr>
        <p:cNvPr id="1" name=""/>
        <p:cNvGrpSpPr/>
        <p:nvPr/>
      </p:nvGrpSpPr>
      <p:grpSpPr>
        <a:xfrm>
          <a:off x="0" y="0"/>
          <a:ext cx="0" cy="0"/>
          <a:chOff x="0" y="0"/>
          <a:chExt cx="0" cy="0"/>
        </a:xfrm>
      </p:grpSpPr>
      <p:sp>
        <p:nvSpPr>
          <p:cNvPr id="66"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6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4">
    <p:spTree>
      <p:nvGrpSpPr>
        <p:cNvPr id="1" name=""/>
        <p:cNvGrpSpPr/>
        <p:nvPr/>
      </p:nvGrpSpPr>
      <p:grpSpPr>
        <a:xfrm>
          <a:off x="0" y="0"/>
          <a:ext cx="0" cy="0"/>
          <a:chOff x="0" y="0"/>
          <a:chExt cx="0" cy="0"/>
        </a:xfrm>
      </p:grpSpPr>
      <p:sp>
        <p:nvSpPr>
          <p:cNvPr id="88"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8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100"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13"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41"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42"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8B8F2D80-2CDD-4CBB-94E3-ABE3291AC4CB}"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_">
    <p:spTree>
      <p:nvGrpSpPr>
        <p:cNvPr id="1" name=""/>
        <p:cNvGrpSpPr/>
        <p:nvPr/>
      </p:nvGrpSpPr>
      <p:grpSpPr>
        <a:xfrm>
          <a:off x="0" y="0"/>
          <a:ext cx="0" cy="0"/>
          <a:chOff x="0" y="0"/>
          <a:chExt cx="0" cy="0"/>
        </a:xfrm>
      </p:grpSpPr>
      <p:sp>
        <p:nvSpPr>
          <p:cNvPr id="154"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7880" cy="4970160"/>
            <a:chOff x="0" y="0"/>
            <a:chExt cx="9137880" cy="4970160"/>
          </a:xfrm>
        </p:grpSpPr>
        <p:sp>
          <p:nvSpPr>
            <p:cNvPr id="1"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3280" cy="7675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4520" cy="22050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4520" cy="22053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0480" cy="10990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5760" cy="5461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3400" cy="12099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0120" cy="1209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3280" cy="5461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0480" cy="19839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1040" cy="988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0640" cy="17629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1920" cy="12096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59120" cy="10990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5080" cy="13204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4720" cy="18734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7920" cy="43909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ftr" idx="1"/>
          </p:nvPr>
        </p:nvSpPr>
        <p:spPr>
          <a:xfrm>
            <a:off x="3123000" y="6248160"/>
            <a:ext cx="2891520" cy="4654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3" name="PlaceHolder 3"/>
          <p:cNvSpPr>
            <a:spLocks noGrp="1"/>
          </p:cNvSpPr>
          <p:nvPr>
            <p:ph type="sldNum" idx="2"/>
          </p:nvPr>
        </p:nvSpPr>
        <p:spPr>
          <a:xfrm>
            <a:off x="6555960" y="6248160"/>
            <a:ext cx="2123280" cy="4654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71F9E54C-CE09-4673-BA59-FA4463FE87D6}"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4" name="PlaceHolder 4"/>
          <p:cNvSpPr>
            <a:spLocks noGrp="1"/>
          </p:cNvSpPr>
          <p:nvPr>
            <p:ph type="dt" idx="3"/>
          </p:nvPr>
        </p:nvSpPr>
        <p:spPr>
          <a:xfrm>
            <a:off x="424440" y="6248160"/>
            <a:ext cx="2123280" cy="4654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2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56"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57" name=""/>
          <p:cNvSpPr/>
          <p:nvPr/>
        </p:nvSpPr>
        <p:spPr>
          <a:xfrm>
            <a:off x="360" y="0"/>
            <a:ext cx="9137160" cy="1463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58" name=""/>
          <p:cNvSpPr/>
          <p:nvPr/>
        </p:nvSpPr>
        <p:spPr>
          <a:xfrm>
            <a:off x="326520" y="1796040"/>
            <a:ext cx="8484120" cy="4565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9" name=""/>
          <p:cNvSpPr/>
          <p:nvPr/>
        </p:nvSpPr>
        <p:spPr>
          <a:xfrm>
            <a:off x="8449920" y="6258960"/>
            <a:ext cx="401400" cy="5374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60" name="" descr=""/>
          <p:cNvPicPr/>
          <p:nvPr/>
        </p:nvPicPr>
        <p:blipFill>
          <a:blip r:embed="rId2"/>
          <a:stretch/>
        </p:blipFill>
        <p:spPr>
          <a:xfrm>
            <a:off x="8136720" y="272880"/>
            <a:ext cx="1000800" cy="1000800"/>
          </a:xfrm>
          <a:prstGeom prst="rect">
            <a:avLst/>
          </a:prstGeom>
          <a:ln w="0">
            <a:noFill/>
          </a:ln>
        </p:spPr>
      </p:pic>
      <p:sp>
        <p:nvSpPr>
          <p:cNvPr id="161" name=""/>
          <p:cNvSpPr/>
          <p:nvPr/>
        </p:nvSpPr>
        <p:spPr>
          <a:xfrm>
            <a:off x="8327880" y="6259320"/>
            <a:ext cx="646200" cy="5374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1956A79B-63BC-4A73-B740-B25A282C663A}"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62" name=""/>
          <p:cNvSpPr/>
          <p:nvPr/>
        </p:nvSpPr>
        <p:spPr>
          <a:xfrm>
            <a:off x="3102480" y="6531480"/>
            <a:ext cx="2932200" cy="3196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63" name=""/>
          <p:cNvSpPr/>
          <p:nvPr/>
        </p:nvSpPr>
        <p:spPr>
          <a:xfrm>
            <a:off x="326880" y="6531480"/>
            <a:ext cx="2605680" cy="3196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64"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6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68"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69" name=""/>
          <p:cNvSpPr/>
          <p:nvPr/>
        </p:nvSpPr>
        <p:spPr>
          <a:xfrm>
            <a:off x="360" y="0"/>
            <a:ext cx="9137160" cy="1463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70" name=""/>
          <p:cNvSpPr/>
          <p:nvPr/>
        </p:nvSpPr>
        <p:spPr>
          <a:xfrm>
            <a:off x="326520" y="1796040"/>
            <a:ext cx="8484120" cy="4565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71" name=""/>
          <p:cNvSpPr/>
          <p:nvPr/>
        </p:nvSpPr>
        <p:spPr>
          <a:xfrm>
            <a:off x="8449920" y="6258960"/>
            <a:ext cx="401400" cy="5374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72" name="" descr=""/>
          <p:cNvPicPr/>
          <p:nvPr/>
        </p:nvPicPr>
        <p:blipFill>
          <a:blip r:embed="rId2"/>
          <a:stretch/>
        </p:blipFill>
        <p:spPr>
          <a:xfrm>
            <a:off x="8136720" y="272880"/>
            <a:ext cx="1000800" cy="1000800"/>
          </a:xfrm>
          <a:prstGeom prst="rect">
            <a:avLst/>
          </a:prstGeom>
          <a:ln w="0">
            <a:noFill/>
          </a:ln>
        </p:spPr>
      </p:pic>
      <p:sp>
        <p:nvSpPr>
          <p:cNvPr id="173" name=""/>
          <p:cNvSpPr/>
          <p:nvPr/>
        </p:nvSpPr>
        <p:spPr>
          <a:xfrm>
            <a:off x="8327880" y="6259320"/>
            <a:ext cx="646200" cy="5374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928445D1-32B3-4FF5-8414-5E1C8621BC37}"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74" name=""/>
          <p:cNvSpPr/>
          <p:nvPr/>
        </p:nvSpPr>
        <p:spPr>
          <a:xfrm>
            <a:off x="3102480" y="6531480"/>
            <a:ext cx="2932200" cy="3196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75" name=""/>
          <p:cNvSpPr/>
          <p:nvPr/>
        </p:nvSpPr>
        <p:spPr>
          <a:xfrm>
            <a:off x="326880" y="6531480"/>
            <a:ext cx="2605680" cy="3196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76"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7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80"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81" name=""/>
          <p:cNvSpPr/>
          <p:nvPr/>
        </p:nvSpPr>
        <p:spPr>
          <a:xfrm>
            <a:off x="360" y="0"/>
            <a:ext cx="9137160" cy="1463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82" name=""/>
          <p:cNvSpPr/>
          <p:nvPr/>
        </p:nvSpPr>
        <p:spPr>
          <a:xfrm>
            <a:off x="326520" y="1796040"/>
            <a:ext cx="8484120" cy="4565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83" name=""/>
          <p:cNvSpPr/>
          <p:nvPr/>
        </p:nvSpPr>
        <p:spPr>
          <a:xfrm>
            <a:off x="8449920" y="6258960"/>
            <a:ext cx="401400" cy="5374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84" name="" descr=""/>
          <p:cNvPicPr/>
          <p:nvPr/>
        </p:nvPicPr>
        <p:blipFill>
          <a:blip r:embed="rId2"/>
          <a:stretch/>
        </p:blipFill>
        <p:spPr>
          <a:xfrm>
            <a:off x="8136720" y="272880"/>
            <a:ext cx="1000800" cy="1000800"/>
          </a:xfrm>
          <a:prstGeom prst="rect">
            <a:avLst/>
          </a:prstGeom>
          <a:ln w="0">
            <a:noFill/>
          </a:ln>
        </p:spPr>
      </p:pic>
      <p:sp>
        <p:nvSpPr>
          <p:cNvPr id="185" name=""/>
          <p:cNvSpPr/>
          <p:nvPr/>
        </p:nvSpPr>
        <p:spPr>
          <a:xfrm>
            <a:off x="8327880" y="6259320"/>
            <a:ext cx="646200" cy="5374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FC3F9ADE-F836-44DB-A217-B21624587CB5}"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86" name=""/>
          <p:cNvSpPr/>
          <p:nvPr/>
        </p:nvSpPr>
        <p:spPr>
          <a:xfrm>
            <a:off x="3102480" y="6531480"/>
            <a:ext cx="2932200" cy="3196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87" name=""/>
          <p:cNvSpPr/>
          <p:nvPr/>
        </p:nvSpPr>
        <p:spPr>
          <a:xfrm>
            <a:off x="326880" y="6531480"/>
            <a:ext cx="2605680" cy="3196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88"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8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71"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37880" cy="4970160"/>
            <a:chOff x="0" y="0"/>
            <a:chExt cx="9137880" cy="4970160"/>
          </a:xfrm>
        </p:grpSpPr>
        <p:sp>
          <p:nvSpPr>
            <p:cNvPr id="29"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3280" cy="7675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4520" cy="22050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4520" cy="22053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0480" cy="10990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5760" cy="5461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3400" cy="12099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0120" cy="1209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3280" cy="5461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0480" cy="19839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1040" cy="988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0640" cy="17629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1920" cy="12096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59120" cy="10990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5080" cy="13204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4720" cy="18734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87920" cy="43909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ftr" idx="4"/>
          </p:nvPr>
        </p:nvSpPr>
        <p:spPr>
          <a:xfrm>
            <a:off x="3123000" y="6248160"/>
            <a:ext cx="2891520" cy="4654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1" name="PlaceHolder 3"/>
          <p:cNvSpPr>
            <a:spLocks noGrp="1"/>
          </p:cNvSpPr>
          <p:nvPr>
            <p:ph type="sldNum" idx="5"/>
          </p:nvPr>
        </p:nvSpPr>
        <p:spPr>
          <a:xfrm>
            <a:off x="6555960" y="6248160"/>
            <a:ext cx="2123280" cy="4654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5F0D0BBB-4ED9-4B54-8FD8-EB753408C4D6}"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2" name="PlaceHolder 4"/>
          <p:cNvSpPr>
            <a:spLocks noGrp="1"/>
          </p:cNvSpPr>
          <p:nvPr>
            <p:ph type="dt" idx="6"/>
          </p:nvPr>
        </p:nvSpPr>
        <p:spPr>
          <a:xfrm>
            <a:off x="424440" y="6248160"/>
            <a:ext cx="2123280" cy="4654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53"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6"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7" name=""/>
          <p:cNvSpPr/>
          <p:nvPr/>
        </p:nvSpPr>
        <p:spPr>
          <a:xfrm>
            <a:off x="360" y="0"/>
            <a:ext cx="9137160" cy="1463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8" name=""/>
          <p:cNvSpPr/>
          <p:nvPr/>
        </p:nvSpPr>
        <p:spPr>
          <a:xfrm>
            <a:off x="326520" y="1796040"/>
            <a:ext cx="8484120" cy="4565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59" name=""/>
          <p:cNvSpPr/>
          <p:nvPr/>
        </p:nvSpPr>
        <p:spPr>
          <a:xfrm>
            <a:off x="8449920" y="6258960"/>
            <a:ext cx="401400" cy="5374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60" name="" descr=""/>
          <p:cNvPicPr/>
          <p:nvPr/>
        </p:nvPicPr>
        <p:blipFill>
          <a:blip r:embed="rId2"/>
          <a:stretch/>
        </p:blipFill>
        <p:spPr>
          <a:xfrm>
            <a:off x="8136720" y="272880"/>
            <a:ext cx="1000800" cy="1000800"/>
          </a:xfrm>
          <a:prstGeom prst="rect">
            <a:avLst/>
          </a:prstGeom>
          <a:ln w="0">
            <a:noFill/>
          </a:ln>
        </p:spPr>
      </p:pic>
      <p:sp>
        <p:nvSpPr>
          <p:cNvPr id="61" name=""/>
          <p:cNvSpPr/>
          <p:nvPr/>
        </p:nvSpPr>
        <p:spPr>
          <a:xfrm>
            <a:off x="3102480" y="6531480"/>
            <a:ext cx="2932200" cy="3196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62" name=""/>
          <p:cNvSpPr/>
          <p:nvPr/>
        </p:nvSpPr>
        <p:spPr>
          <a:xfrm>
            <a:off x="326880" y="6531480"/>
            <a:ext cx="2605680" cy="3196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63" name=""/>
          <p:cNvSpPr/>
          <p:nvPr/>
        </p:nvSpPr>
        <p:spPr>
          <a:xfrm>
            <a:off x="8327880" y="6259320"/>
            <a:ext cx="646200" cy="5374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2C5D3D56-7910-424E-A0D9-946C26123BE9}"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64"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6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8"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69" name=""/>
          <p:cNvSpPr/>
          <p:nvPr/>
        </p:nvSpPr>
        <p:spPr>
          <a:xfrm>
            <a:off x="360" y="0"/>
            <a:ext cx="9137160" cy="1463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70" name=""/>
          <p:cNvSpPr/>
          <p:nvPr/>
        </p:nvSpPr>
        <p:spPr>
          <a:xfrm>
            <a:off x="326520" y="1796040"/>
            <a:ext cx="8484120" cy="4565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1" name=""/>
          <p:cNvSpPr/>
          <p:nvPr/>
        </p:nvSpPr>
        <p:spPr>
          <a:xfrm>
            <a:off x="8449920" y="6258960"/>
            <a:ext cx="401400" cy="5374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72" name="" descr=""/>
          <p:cNvPicPr/>
          <p:nvPr/>
        </p:nvPicPr>
        <p:blipFill>
          <a:blip r:embed="rId2"/>
          <a:stretch/>
        </p:blipFill>
        <p:spPr>
          <a:xfrm>
            <a:off x="8136720" y="272880"/>
            <a:ext cx="1000800" cy="1000800"/>
          </a:xfrm>
          <a:prstGeom prst="rect">
            <a:avLst/>
          </a:prstGeom>
          <a:ln w="0">
            <a:noFill/>
          </a:ln>
        </p:spPr>
      </p:pic>
      <p:sp>
        <p:nvSpPr>
          <p:cNvPr id="73" name=""/>
          <p:cNvSpPr/>
          <p:nvPr/>
        </p:nvSpPr>
        <p:spPr>
          <a:xfrm>
            <a:off x="8327880" y="6259320"/>
            <a:ext cx="646200" cy="5374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44E55CE8-B7E6-4174-B137-59572FFF111D}"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74" name=""/>
          <p:cNvSpPr/>
          <p:nvPr/>
        </p:nvSpPr>
        <p:spPr>
          <a:xfrm>
            <a:off x="3102480" y="6531480"/>
            <a:ext cx="2932200" cy="3196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75" name=""/>
          <p:cNvSpPr/>
          <p:nvPr/>
        </p:nvSpPr>
        <p:spPr>
          <a:xfrm>
            <a:off x="326880" y="6531480"/>
            <a:ext cx="2605680" cy="3196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7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77"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8"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79" name=""/>
          <p:cNvSpPr/>
          <p:nvPr/>
        </p:nvSpPr>
        <p:spPr>
          <a:xfrm>
            <a:off x="360" y="0"/>
            <a:ext cx="9137160" cy="1463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0" name=""/>
          <p:cNvSpPr/>
          <p:nvPr/>
        </p:nvSpPr>
        <p:spPr>
          <a:xfrm>
            <a:off x="326520" y="1796040"/>
            <a:ext cx="8484120" cy="4565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1" name=""/>
          <p:cNvSpPr/>
          <p:nvPr/>
        </p:nvSpPr>
        <p:spPr>
          <a:xfrm>
            <a:off x="8449920" y="6258960"/>
            <a:ext cx="401400" cy="5374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2" name="" descr=""/>
          <p:cNvPicPr/>
          <p:nvPr/>
        </p:nvPicPr>
        <p:blipFill>
          <a:blip r:embed="rId2"/>
          <a:stretch/>
        </p:blipFill>
        <p:spPr>
          <a:xfrm>
            <a:off x="8136720" y="272880"/>
            <a:ext cx="1000800" cy="1000800"/>
          </a:xfrm>
          <a:prstGeom prst="rect">
            <a:avLst/>
          </a:prstGeom>
          <a:ln w="0">
            <a:noFill/>
          </a:ln>
        </p:spPr>
      </p:pic>
      <p:sp>
        <p:nvSpPr>
          <p:cNvPr id="83" name=""/>
          <p:cNvSpPr/>
          <p:nvPr/>
        </p:nvSpPr>
        <p:spPr>
          <a:xfrm>
            <a:off x="8327880" y="6259320"/>
            <a:ext cx="646200" cy="5374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30BEA3FC-0FA0-48D6-A1EF-8A00704558CB}"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84" name=""/>
          <p:cNvSpPr/>
          <p:nvPr/>
        </p:nvSpPr>
        <p:spPr>
          <a:xfrm>
            <a:off x="3102480" y="6531480"/>
            <a:ext cx="2932200" cy="3196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85" name=""/>
          <p:cNvSpPr/>
          <p:nvPr/>
        </p:nvSpPr>
        <p:spPr>
          <a:xfrm>
            <a:off x="326880" y="6531480"/>
            <a:ext cx="2605680" cy="3196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86"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8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0"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1" name=""/>
          <p:cNvSpPr/>
          <p:nvPr/>
        </p:nvSpPr>
        <p:spPr>
          <a:xfrm>
            <a:off x="360" y="0"/>
            <a:ext cx="9137160" cy="1463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2" name=""/>
          <p:cNvSpPr/>
          <p:nvPr/>
        </p:nvSpPr>
        <p:spPr>
          <a:xfrm>
            <a:off x="326520" y="1796040"/>
            <a:ext cx="8484120" cy="4565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3" name=""/>
          <p:cNvSpPr/>
          <p:nvPr/>
        </p:nvSpPr>
        <p:spPr>
          <a:xfrm>
            <a:off x="8449920" y="6258960"/>
            <a:ext cx="401400" cy="5374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4" name="" descr=""/>
          <p:cNvPicPr/>
          <p:nvPr/>
        </p:nvPicPr>
        <p:blipFill>
          <a:blip r:embed="rId2"/>
          <a:stretch/>
        </p:blipFill>
        <p:spPr>
          <a:xfrm>
            <a:off x="8136720" y="272880"/>
            <a:ext cx="1000800" cy="1000800"/>
          </a:xfrm>
          <a:prstGeom prst="rect">
            <a:avLst/>
          </a:prstGeom>
          <a:ln w="0">
            <a:noFill/>
          </a:ln>
        </p:spPr>
      </p:pic>
      <p:sp>
        <p:nvSpPr>
          <p:cNvPr id="95" name=""/>
          <p:cNvSpPr/>
          <p:nvPr/>
        </p:nvSpPr>
        <p:spPr>
          <a:xfrm>
            <a:off x="8327880" y="6259320"/>
            <a:ext cx="646200" cy="5374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E2112AE9-5455-4396-961F-4CC6C3537D50}"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6" name=""/>
          <p:cNvSpPr/>
          <p:nvPr/>
        </p:nvSpPr>
        <p:spPr>
          <a:xfrm>
            <a:off x="3102480" y="6531480"/>
            <a:ext cx="2932200" cy="3196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97" name=""/>
          <p:cNvSpPr/>
          <p:nvPr/>
        </p:nvSpPr>
        <p:spPr>
          <a:xfrm>
            <a:off x="326880" y="6531480"/>
            <a:ext cx="2605680" cy="3196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98"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9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2"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3" name=""/>
          <p:cNvSpPr/>
          <p:nvPr/>
        </p:nvSpPr>
        <p:spPr>
          <a:xfrm>
            <a:off x="360" y="0"/>
            <a:ext cx="9137160" cy="1463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4" name=""/>
          <p:cNvSpPr/>
          <p:nvPr/>
        </p:nvSpPr>
        <p:spPr>
          <a:xfrm>
            <a:off x="326520" y="1796040"/>
            <a:ext cx="8484120" cy="4565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pic>
        <p:nvPicPr>
          <p:cNvPr id="105" name="" descr=""/>
          <p:cNvPicPr/>
          <p:nvPr/>
        </p:nvPicPr>
        <p:blipFill>
          <a:blip r:embed="rId2"/>
          <a:stretch/>
        </p:blipFill>
        <p:spPr>
          <a:xfrm>
            <a:off x="8136720" y="272880"/>
            <a:ext cx="1000800" cy="1000800"/>
          </a:xfrm>
          <a:prstGeom prst="rect">
            <a:avLst/>
          </a:prstGeom>
          <a:ln w="0">
            <a:noFill/>
          </a:ln>
        </p:spPr>
      </p:pic>
      <p:sp>
        <p:nvSpPr>
          <p:cNvPr id="106"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8449920" y="6258960"/>
            <a:ext cx="401400" cy="5374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8327880" y="6259320"/>
            <a:ext cx="646200" cy="5374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300C0DA4-CD03-416B-9376-84D95EB8E217}"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9" name=""/>
          <p:cNvSpPr/>
          <p:nvPr/>
        </p:nvSpPr>
        <p:spPr>
          <a:xfrm>
            <a:off x="3102480" y="6531480"/>
            <a:ext cx="2932200" cy="3196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10" name=""/>
          <p:cNvSpPr/>
          <p:nvPr/>
        </p:nvSpPr>
        <p:spPr>
          <a:xfrm>
            <a:off x="326880" y="6531480"/>
            <a:ext cx="2605680" cy="3196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11"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1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15" name=""/>
          <p:cNvGrpSpPr/>
          <p:nvPr/>
        </p:nvGrpSpPr>
        <p:grpSpPr>
          <a:xfrm>
            <a:off x="0" y="0"/>
            <a:ext cx="9137880" cy="4970160"/>
            <a:chOff x="0" y="0"/>
            <a:chExt cx="9137880" cy="4970160"/>
          </a:xfrm>
        </p:grpSpPr>
        <p:sp>
          <p:nvSpPr>
            <p:cNvPr id="116"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7"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8" name=""/>
            <p:cNvSpPr/>
            <p:nvPr/>
          </p:nvSpPr>
          <p:spPr>
            <a:xfrm>
              <a:off x="0" y="1548360"/>
              <a:ext cx="1403280" cy="7675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19" name=""/>
            <p:cNvSpPr/>
            <p:nvPr/>
          </p:nvSpPr>
          <p:spPr>
            <a:xfrm>
              <a:off x="829440" y="2322720"/>
              <a:ext cx="1154520" cy="22050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0" name=""/>
            <p:cNvSpPr/>
            <p:nvPr/>
          </p:nvSpPr>
          <p:spPr>
            <a:xfrm>
              <a:off x="1990800" y="663480"/>
              <a:ext cx="1154520" cy="22053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1" name=""/>
            <p:cNvSpPr/>
            <p:nvPr/>
          </p:nvSpPr>
          <p:spPr>
            <a:xfrm>
              <a:off x="3152160" y="1437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2" name=""/>
            <p:cNvSpPr/>
            <p:nvPr/>
          </p:nvSpPr>
          <p:spPr>
            <a:xfrm>
              <a:off x="3815640" y="0"/>
              <a:ext cx="1320480" cy="10990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3" name=""/>
            <p:cNvSpPr/>
            <p:nvPr/>
          </p:nvSpPr>
          <p:spPr>
            <a:xfrm>
              <a:off x="4230360" y="1105920"/>
              <a:ext cx="905760" cy="5461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4" name=""/>
            <p:cNvSpPr/>
            <p:nvPr/>
          </p:nvSpPr>
          <p:spPr>
            <a:xfrm>
              <a:off x="3152160" y="2101320"/>
              <a:ext cx="2813400" cy="12099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5" name=""/>
            <p:cNvSpPr/>
            <p:nvPr/>
          </p:nvSpPr>
          <p:spPr>
            <a:xfrm>
              <a:off x="3732840" y="3318120"/>
              <a:ext cx="1320120" cy="1209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6" name=""/>
            <p:cNvSpPr/>
            <p:nvPr/>
          </p:nvSpPr>
          <p:spPr>
            <a:xfrm>
              <a:off x="5972400" y="1769760"/>
              <a:ext cx="1403280" cy="5461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7" name=""/>
            <p:cNvSpPr/>
            <p:nvPr/>
          </p:nvSpPr>
          <p:spPr>
            <a:xfrm>
              <a:off x="6635880" y="2322720"/>
              <a:ext cx="1320480" cy="19839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8" name=""/>
            <p:cNvSpPr/>
            <p:nvPr/>
          </p:nvSpPr>
          <p:spPr>
            <a:xfrm>
              <a:off x="2488320" y="2875680"/>
              <a:ext cx="491040" cy="988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9" name=""/>
            <p:cNvSpPr/>
            <p:nvPr/>
          </p:nvSpPr>
          <p:spPr>
            <a:xfrm>
              <a:off x="7797240" y="0"/>
              <a:ext cx="1340640" cy="17629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0" name=""/>
            <p:cNvSpPr/>
            <p:nvPr/>
          </p:nvSpPr>
          <p:spPr>
            <a:xfrm>
              <a:off x="6138360" y="0"/>
              <a:ext cx="241920" cy="12096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1" name=""/>
            <p:cNvSpPr/>
            <p:nvPr/>
          </p:nvSpPr>
          <p:spPr>
            <a:xfrm>
              <a:off x="1410120" y="0"/>
              <a:ext cx="159120" cy="10990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2" name=""/>
            <p:cNvSpPr/>
            <p:nvPr/>
          </p:nvSpPr>
          <p:spPr>
            <a:xfrm>
              <a:off x="0" y="3649680"/>
              <a:ext cx="325080" cy="13204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8709840" y="3096720"/>
              <a:ext cx="324720" cy="18734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4" name=""/>
            <p:cNvSpPr/>
            <p:nvPr/>
          </p:nvSpPr>
          <p:spPr>
            <a:xfrm>
              <a:off x="7963200" y="2211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35" name=""/>
          <p:cNvSpPr/>
          <p:nvPr/>
        </p:nvSpPr>
        <p:spPr>
          <a:xfrm>
            <a:off x="424440" y="565920"/>
            <a:ext cx="8287920" cy="43909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36"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37" name="PlaceHolder 2"/>
          <p:cNvSpPr>
            <a:spLocks noGrp="1"/>
          </p:cNvSpPr>
          <p:nvPr>
            <p:ph type="ftr" idx="7"/>
          </p:nvPr>
        </p:nvSpPr>
        <p:spPr>
          <a:xfrm>
            <a:off x="3123000" y="6248160"/>
            <a:ext cx="2891520" cy="4654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38" name="PlaceHolder 3"/>
          <p:cNvSpPr>
            <a:spLocks noGrp="1"/>
          </p:cNvSpPr>
          <p:nvPr>
            <p:ph type="sldNum" idx="8"/>
          </p:nvPr>
        </p:nvSpPr>
        <p:spPr>
          <a:xfrm>
            <a:off x="6555960" y="6248160"/>
            <a:ext cx="2123280" cy="4654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1271FFED-A4D3-460F-8030-E400DD79DD55}"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39" name="PlaceHolder 4"/>
          <p:cNvSpPr>
            <a:spLocks noGrp="1"/>
          </p:cNvSpPr>
          <p:nvPr>
            <p:ph type="dt" idx="9"/>
          </p:nvPr>
        </p:nvSpPr>
        <p:spPr>
          <a:xfrm>
            <a:off x="424440" y="6248160"/>
            <a:ext cx="2123280" cy="4654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40"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3"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4" name=""/>
          <p:cNvSpPr/>
          <p:nvPr/>
        </p:nvSpPr>
        <p:spPr>
          <a:xfrm>
            <a:off x="360" y="0"/>
            <a:ext cx="9137160" cy="1463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5" name=""/>
          <p:cNvSpPr/>
          <p:nvPr/>
        </p:nvSpPr>
        <p:spPr>
          <a:xfrm>
            <a:off x="326520" y="1796040"/>
            <a:ext cx="8484120" cy="4565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pic>
        <p:nvPicPr>
          <p:cNvPr id="146" name="" descr=""/>
          <p:cNvPicPr/>
          <p:nvPr/>
        </p:nvPicPr>
        <p:blipFill>
          <a:blip r:embed="rId2"/>
          <a:stretch/>
        </p:blipFill>
        <p:spPr>
          <a:xfrm>
            <a:off x="8136720" y="272880"/>
            <a:ext cx="1000800" cy="1000800"/>
          </a:xfrm>
          <a:prstGeom prst="rect">
            <a:avLst/>
          </a:prstGeom>
          <a:ln w="0">
            <a:noFill/>
          </a:ln>
        </p:spPr>
      </p:pic>
      <p:sp>
        <p:nvSpPr>
          <p:cNvPr id="147"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8" name=""/>
          <p:cNvSpPr/>
          <p:nvPr/>
        </p:nvSpPr>
        <p:spPr>
          <a:xfrm>
            <a:off x="8449920" y="6258960"/>
            <a:ext cx="401400" cy="5374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9" name=""/>
          <p:cNvSpPr/>
          <p:nvPr/>
        </p:nvSpPr>
        <p:spPr>
          <a:xfrm>
            <a:off x="8327880" y="6259320"/>
            <a:ext cx="646200" cy="5374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F7424606-FD11-4D5B-BFCE-6A3DD688919D}"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50" name=""/>
          <p:cNvSpPr/>
          <p:nvPr/>
        </p:nvSpPr>
        <p:spPr>
          <a:xfrm>
            <a:off x="3102480" y="6531480"/>
            <a:ext cx="2932200" cy="3196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51" name=""/>
          <p:cNvSpPr/>
          <p:nvPr/>
        </p:nvSpPr>
        <p:spPr>
          <a:xfrm>
            <a:off x="326880" y="6531480"/>
            <a:ext cx="2605680" cy="3196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52"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1.xml"/>
</Relationships>
</file>

<file path=ppt/slides/_rels/slide11.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4.xml"/><Relationship Id="rId3"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5.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4.xml"/><Relationship Id="rId3"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8.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8.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title"/>
          </p:nvPr>
        </p:nvSpPr>
        <p:spPr>
          <a:xfrm>
            <a:off x="873360" y="1199880"/>
            <a:ext cx="7765200" cy="14626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14</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99" name="PlaceHolder 2"/>
          <p:cNvSpPr>
            <a:spLocks noGrp="1"/>
          </p:cNvSpPr>
          <p:nvPr>
            <p:ph type="subTitle"/>
          </p:nvPr>
        </p:nvSpPr>
        <p:spPr>
          <a:xfrm>
            <a:off x="1339560" y="5040000"/>
            <a:ext cx="6393600" cy="17452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200" name="" descr=""/>
          <p:cNvPicPr/>
          <p:nvPr/>
        </p:nvPicPr>
        <p:blipFill>
          <a:blip r:embed="rId1"/>
          <a:stretch/>
        </p:blipFill>
        <p:spPr>
          <a:xfrm>
            <a:off x="7488360" y="5040000"/>
            <a:ext cx="1648800" cy="1648800"/>
          </a:xfrm>
          <a:prstGeom prst="rect">
            <a:avLst/>
          </a:prstGeom>
          <a:ln w="0">
            <a:noFill/>
          </a:ln>
        </p:spPr>
      </p:pic>
      <p:sp>
        <p:nvSpPr>
          <p:cNvPr id="201" name=""/>
          <p:cNvSpPr/>
          <p:nvPr/>
        </p:nvSpPr>
        <p:spPr>
          <a:xfrm>
            <a:off x="2304000" y="3096000"/>
            <a:ext cx="4678560" cy="1798560"/>
          </a:xfrm>
          <a:prstGeom prst="rect">
            <a:avLst/>
          </a:prstGeom>
          <a:solidFill>
            <a:srgbClr val="dddddd">
              <a:alpha val="7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Arial"/>
              <a:ea typeface="DejaVu Sans"/>
            </a:endParaRPr>
          </a:p>
        </p:txBody>
      </p:sp>
      <p:pic>
        <p:nvPicPr>
          <p:cNvPr id="202" name="" descr=""/>
          <p:cNvPicPr/>
          <p:nvPr/>
        </p:nvPicPr>
        <p:blipFill>
          <a:blip r:embed="rId2"/>
          <a:stretch/>
        </p:blipFill>
        <p:spPr>
          <a:xfrm>
            <a:off x="2257920" y="3046320"/>
            <a:ext cx="4760640" cy="188424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1"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 – 1 Corinthians 15:50-58</a:t>
            </a:r>
            <a:endParaRPr b="0" lang="en-GB" sz="2400" spc="-1" strike="noStrike">
              <a:solidFill>
                <a:srgbClr val="ffffff"/>
              </a:solidFill>
              <a:latin typeface="Arial"/>
            </a:endParaRPr>
          </a:p>
        </p:txBody>
      </p:sp>
      <p:sp>
        <p:nvSpPr>
          <p:cNvPr id="222" name="PlaceHolder 2"/>
          <p:cNvSpPr>
            <a:spLocks noGrp="1"/>
          </p:cNvSpPr>
          <p:nvPr>
            <p:ph/>
          </p:nvPr>
        </p:nvSpPr>
        <p:spPr>
          <a:xfrm>
            <a:off x="457200" y="1620000"/>
            <a:ext cx="8222400" cy="41364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ffff00"/>
                </a:solidFill>
                <a:latin typeface="Calibri"/>
              </a:rPr>
              <a:t>What I am saying, brothers and sisters, is this: flesh and blood cannot inherit the kingdom of God, nor does the perishable inherit the imperishable. Look, I will tell you a mystery! We will not all die, but we will all be changed, in a moment, in the twinkling of an eye, at the last trumpet. For the trumpet will sound, and the dead will be raised imperishable, and we will be changed. For this perishable body must put on imperishability, and this mortal body must put on immortality. When this perishable body puts on imperishability and this mortal body puts on immortality, then the saying that is written will be fulfilled:</a:t>
            </a:r>
            <a:endParaRPr b="0" lang="en-GB" sz="1600" spc="-1" strike="noStrike">
              <a:solidFill>
                <a:srgbClr val="ffffff"/>
              </a:solidFill>
              <a:latin typeface="Arial"/>
            </a:endParaRPr>
          </a:p>
          <a:p>
            <a:pPr indent="0">
              <a:lnSpc>
                <a:spcPct val="100000"/>
              </a:lnSpc>
              <a:buNone/>
              <a:tabLst>
                <a:tab algn="l" pos="0"/>
              </a:tabLst>
            </a:pPr>
            <a:endParaRPr b="0" lang="en-GB" sz="8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a:r>
            <a:r>
              <a:rPr b="0" lang="en-GB" sz="1600" spc="-1" strike="noStrike">
                <a:solidFill>
                  <a:srgbClr val="ffff00"/>
                </a:solidFill>
                <a:latin typeface="Calibri"/>
              </a:rPr>
              <a:t>Death has been swallowed up in victory.”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Where, O death, is your victory?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Where, O death, is your sting?”</a:t>
            </a:r>
            <a:endParaRPr b="0" lang="en-GB" sz="1600" spc="-1" strike="noStrike">
              <a:solidFill>
                <a:srgbClr val="ffffff"/>
              </a:solidFill>
              <a:latin typeface="Arial"/>
            </a:endParaRPr>
          </a:p>
          <a:p>
            <a:pPr indent="0">
              <a:lnSpc>
                <a:spcPct val="100000"/>
              </a:lnSpc>
              <a:buNone/>
              <a:tabLst>
                <a:tab algn="l" pos="0"/>
              </a:tabLst>
            </a:pPr>
            <a:endParaRPr b="0" lang="en-GB" sz="8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The sting of death is sin, and the power of sin is the law.  But thanks be to God, who gives us the victory through our Lord Jesus Christ. Therefore, my beloved brothers and sisters, be steadfast, immovable, always excelling in the work of the Lord because you know that in the Lord your labor is not in vain.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23" name="Picture 225" descr=""/>
          <p:cNvPicPr/>
          <p:nvPr/>
        </p:nvPicPr>
        <p:blipFill>
          <a:blip r:embed="rId1"/>
          <a:stretch/>
        </p:blipFill>
        <p:spPr>
          <a:xfrm>
            <a:off x="0" y="1470600"/>
            <a:ext cx="9141840" cy="5041800"/>
          </a:xfrm>
          <a:prstGeom prst="rect">
            <a:avLst/>
          </a:prstGeom>
          <a:ln w="0">
            <a:noFill/>
          </a:ln>
        </p:spPr>
      </p:pic>
      <p:sp>
        <p:nvSpPr>
          <p:cNvPr id="224" name="PlaceHolder 9"/>
          <p:cNvSpPr/>
          <p:nvPr/>
        </p:nvSpPr>
        <p:spPr>
          <a:xfrm>
            <a:off x="457200" y="117720"/>
            <a:ext cx="8225280" cy="113868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Homily</a:t>
            </a:r>
            <a:endParaRPr b="0" lang="en-GB" sz="2400" spc="-1" strike="noStrike">
              <a:solidFill>
                <a:srgbClr val="ffffff"/>
              </a:solidFill>
              <a:latin typeface="Arial"/>
            </a:endParaRPr>
          </a:p>
        </p:txBody>
      </p:sp>
      <p:sp>
        <p:nvSpPr>
          <p:cNvPr id="225" name="CustomShape 3"/>
          <p:cNvSpPr/>
          <p:nvPr/>
        </p:nvSpPr>
        <p:spPr>
          <a:xfrm>
            <a:off x="468000" y="1146600"/>
            <a:ext cx="9207720" cy="52776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pPr>
            <a:endParaRPr b="0" lang="en-GB" sz="3600" spc="-1" strike="noStrike">
              <a:solidFill>
                <a:srgbClr val="ffffff"/>
              </a:solidFill>
              <a:latin typeface="Arial"/>
            </a:endParaRPr>
          </a:p>
          <a:p>
            <a:pPr defTabSz="914400">
              <a:lnSpc>
                <a:spcPct val="100000"/>
              </a:lnSpc>
            </a:pPr>
            <a:r>
              <a:rPr b="1" lang="en-US" sz="2600" spc="-1" strike="noStrike">
                <a:solidFill>
                  <a:srgbClr val="bbe33d"/>
                </a:solidFill>
                <a:latin typeface="Arial"/>
                <a:ea typeface="DejaVu Sans"/>
              </a:rPr>
              <a:t>+Sean</a:t>
            </a:r>
            <a:endParaRPr b="0" lang="en-GB" sz="2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 name="PlaceHolder 1"/>
          <p:cNvSpPr>
            <a:spLocks noGrp="1"/>
          </p:cNvSpPr>
          <p:nvPr>
            <p:ph type="title"/>
          </p:nvPr>
        </p:nvSpPr>
        <p:spPr>
          <a:xfrm>
            <a:off x="457200" y="117360"/>
            <a:ext cx="8222760" cy="113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Nunc Dimitis</a:t>
            </a:r>
            <a:endParaRPr b="0" lang="en-GB" sz="2400" spc="-1" strike="noStrike">
              <a:solidFill>
                <a:srgbClr val="ffffff"/>
              </a:solidFill>
              <a:latin typeface="Arial"/>
            </a:endParaRPr>
          </a:p>
        </p:txBody>
      </p:sp>
      <p:sp>
        <p:nvSpPr>
          <p:cNvPr id="227" name="PlaceHolder 2"/>
          <p:cNvSpPr>
            <a:spLocks noGrp="1"/>
          </p:cNvSpPr>
          <p:nvPr>
            <p:ph/>
          </p:nvPr>
        </p:nvSpPr>
        <p:spPr>
          <a:xfrm>
            <a:off x="457200" y="1800000"/>
            <a:ext cx="8222760" cy="3973320"/>
          </a:xfrm>
          <a:prstGeom prst="rect">
            <a:avLst/>
          </a:prstGeom>
          <a:noFill/>
          <a:ln w="0">
            <a:noFill/>
          </a:ln>
        </p:spPr>
        <p:txBody>
          <a:bodyPr lIns="91440" rIns="91440" tIns="45720" bIns="45720" anchor="t">
            <a:noAutofit/>
          </a:bodyPr>
          <a:p>
            <a:pPr indent="0">
              <a:lnSpc>
                <a:spcPct val="100000"/>
              </a:lnSpc>
              <a:buNone/>
              <a:tabLst>
                <a:tab algn="l" pos="0"/>
              </a:tabLst>
            </a:pPr>
            <a:r>
              <a:rPr b="1" lang="en-US" sz="1600" spc="-1" strike="noStrike">
                <a:solidFill>
                  <a:srgbClr val="ffffff"/>
                </a:solidFill>
                <a:latin typeface="Calibri"/>
                <a:ea typeface="Verdana"/>
              </a:rPr>
              <a:t>Now, Lord, you let your servant go in peace</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your word has been fulfilled.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My own eyes have seen the salvation</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which you have prepared in the sight of every people;</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 light to reveal you to the nations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the glory of your people Israel.</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8"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Prayers</a:t>
            </a:r>
            <a:endParaRPr b="0" lang="en-GB" sz="2400" spc="-1" strike="noStrike">
              <a:solidFill>
                <a:srgbClr val="ffffff"/>
              </a:solidFill>
              <a:latin typeface="Arial"/>
            </a:endParaRPr>
          </a:p>
        </p:txBody>
      </p:sp>
      <p:sp>
        <p:nvSpPr>
          <p:cNvPr id="229" name="PlaceHolder 2"/>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Lord, have mercy upon us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   </a:t>
            </a:r>
            <a:r>
              <a:rPr b="1" lang="en-US" sz="1600" spc="-1" strike="noStrike">
                <a:solidFill>
                  <a:srgbClr val="ffffff"/>
                </a:solidFill>
                <a:latin typeface="Calibri"/>
                <a:ea typeface="Verdana"/>
              </a:rPr>
              <a:t>Christ, have mercy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Lord, have mercy upon us</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Show us your mercy, O Lord: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   </a:t>
            </a:r>
            <a:r>
              <a:rPr b="1" lang="en-US" sz="1600" spc="-1" strike="noStrike">
                <a:solidFill>
                  <a:srgbClr val="ffffff"/>
                </a:solidFill>
                <a:latin typeface="Calibri"/>
                <a:ea typeface="Verdana"/>
              </a:rPr>
              <a:t>and grant us your salvation.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O Lord, be gracious to our lands: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   </a:t>
            </a:r>
            <a:r>
              <a:rPr b="1" lang="en-US" sz="1600" spc="-1" strike="noStrike">
                <a:solidFill>
                  <a:srgbClr val="ffffff"/>
                </a:solidFill>
                <a:latin typeface="Calibri"/>
                <a:ea typeface="Verdana"/>
              </a:rPr>
              <a:t>and mercifully hear us when we call upon you.</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Let your priests be clothed with righteousness: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   </a:t>
            </a:r>
            <a:r>
              <a:rPr b="1" lang="en-US" sz="1600" spc="-1" strike="noStrike">
                <a:solidFill>
                  <a:srgbClr val="ffffff"/>
                </a:solidFill>
                <a:latin typeface="Calibri"/>
                <a:ea typeface="Verdana"/>
              </a:rPr>
              <a:t>and let your servants shout for joy.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O Lord, make your ways known upon the earth: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   </a:t>
            </a:r>
            <a:r>
              <a:rPr b="1" lang="en-US" sz="1600" spc="-1" strike="noStrike">
                <a:solidFill>
                  <a:srgbClr val="ffffff"/>
                </a:solidFill>
                <a:latin typeface="Calibri"/>
                <a:ea typeface="Verdana"/>
              </a:rPr>
              <a:t>let all nations acknowledge your saving power.</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Make our hearts clean, O God: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   </a:t>
            </a:r>
            <a:r>
              <a:rPr b="1" lang="en-US" sz="1600" spc="-1" strike="noStrike">
                <a:solidFill>
                  <a:srgbClr val="ffffff"/>
                </a:solidFill>
                <a:latin typeface="Calibri"/>
                <a:ea typeface="Verdana"/>
              </a:rPr>
              <a:t>and renew a right spirit within us.  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Prayers</a:t>
            </a:r>
            <a:endParaRPr b="0" lang="en-GB" sz="2400" spc="-1" strike="noStrike">
              <a:solidFill>
                <a:srgbClr val="ffffff"/>
              </a:solidFill>
              <a:latin typeface="Arial"/>
            </a:endParaRPr>
          </a:p>
        </p:txBody>
      </p:sp>
      <p:sp>
        <p:nvSpPr>
          <p:cNvPr id="231" name="PlaceHolder 2"/>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Eternal God, from whom all holy desires, all good counsels, and all just works proceed: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give your servants that peace which the world cannot give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that our hearts may be set to obey your commandments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that, free from the fear of our enemies,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we may pass our time in rest and quietness;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the merits of Jesus Christ our Saviour.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32" name="Picture 210" descr=""/>
          <p:cNvPicPr/>
          <p:nvPr/>
        </p:nvPicPr>
        <p:blipFill>
          <a:blip r:embed="rId1"/>
          <a:stretch/>
        </p:blipFill>
        <p:spPr>
          <a:xfrm>
            <a:off x="3060000" y="1516320"/>
            <a:ext cx="6077520" cy="4668120"/>
          </a:xfrm>
          <a:prstGeom prst="rect">
            <a:avLst/>
          </a:prstGeom>
          <a:ln w="0">
            <a:noFill/>
          </a:ln>
        </p:spPr>
      </p:pic>
      <p:sp>
        <p:nvSpPr>
          <p:cNvPr id="233" name="CustomShape 2"/>
          <p:cNvSpPr/>
          <p:nvPr/>
        </p:nvSpPr>
        <p:spPr>
          <a:xfrm>
            <a:off x="540000" y="1620000"/>
            <a:ext cx="8390880" cy="449604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234" name="PlaceHolder 11"/>
          <p:cNvSpPr/>
          <p:nvPr/>
        </p:nvSpPr>
        <p:spPr>
          <a:xfrm>
            <a:off x="457200" y="117720"/>
            <a:ext cx="8222400" cy="113580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a:t>
            </a:r>
            <a:endParaRPr b="0" lang="en-GB" sz="2400" spc="-1" strike="noStrike">
              <a:solidFill>
                <a:srgbClr val="ffffff"/>
              </a:solidFill>
              <a:latin typeface="Arial"/>
            </a:endParaRPr>
          </a:p>
        </p:txBody>
      </p:sp>
      <p:sp>
        <p:nvSpPr>
          <p:cNvPr id="236" name="PlaceHolder 2"/>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Risen Christ,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whom no door is locked, no entrance barred: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open the doors of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that we may seek the good of others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walk the joyful road of sacrifice and peace,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the praise of God the Father.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PlaceHolder 1"/>
          <p:cNvSpPr>
            <a:spLocks noGrp="1"/>
          </p:cNvSpPr>
          <p:nvPr>
            <p:ph/>
          </p:nvPr>
        </p:nvSpPr>
        <p:spPr>
          <a:xfrm>
            <a:off x="457200" y="1620000"/>
            <a:ext cx="8222400" cy="451296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who art in heaven,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hallowed be thy name;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thy kingdom come;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thy will be done;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on earth as it is in heaven.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Give us this day our daily bread.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And forgive us our trespasses,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as we forgive those who trespass against us.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And lead us not into temptation;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but deliver us from evil.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For thine is the kingdom, the power, and the glory,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for ever and ever. Amen.</a:t>
            </a:r>
            <a:br>
              <a:rPr sz="1600"/>
            </a:br>
            <a:br>
              <a:rPr sz="1600"/>
            </a:br>
            <a:r>
              <a:rPr b="0" lang="en-GB" sz="1600" spc="-1" strike="noStrike">
                <a:solidFill>
                  <a:srgbClr val="e0c2cd"/>
                </a:solidFill>
                <a:latin typeface="Calibri"/>
              </a:rPr>
              <a:t>The Grace: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The grace of our Lord Jesus Christ, and the love of God, and the fellowship of the Holy Spirit, be with us all for ever more.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238" name="PlaceHolder 2"/>
          <p:cNvSpPr>
            <a:spLocks noGrp="1"/>
          </p:cNvSpPr>
          <p:nvPr>
            <p:ph type="title"/>
          </p:nvPr>
        </p:nvSpPr>
        <p:spPr>
          <a:xfrm>
            <a:off x="45756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39" name="" descr=""/>
          <p:cNvPicPr/>
          <p:nvPr/>
        </p:nvPicPr>
        <p:blipFill>
          <a:blip r:embed="rId1"/>
          <a:stretch/>
        </p:blipFill>
        <p:spPr>
          <a:xfrm>
            <a:off x="7488360" y="5040000"/>
            <a:ext cx="1648800" cy="1648800"/>
          </a:xfrm>
          <a:prstGeom prst="rect">
            <a:avLst/>
          </a:prstGeom>
          <a:ln w="0">
            <a:noFill/>
          </a:ln>
        </p:spPr>
      </p:pic>
      <p:sp>
        <p:nvSpPr>
          <p:cNvPr id="240" name="PlaceHolder 5"/>
          <p:cNvSpPr/>
          <p:nvPr/>
        </p:nvSpPr>
        <p:spPr>
          <a:xfrm>
            <a:off x="873720" y="1269000"/>
            <a:ext cx="7765200" cy="1462680"/>
          </a:xfrm>
          <a:prstGeom prst="rect">
            <a:avLst/>
          </a:prstGeom>
          <a:noFill/>
          <a:ln w="0">
            <a:noFill/>
          </a:ln>
        </p:spPr>
        <p:style>
          <a:lnRef idx="0"/>
          <a:fillRef idx="0"/>
          <a:effectRef idx="0"/>
          <a:fontRef idx="minor"/>
        </p:style>
        <p:txBody>
          <a:bodyPr lIns="90000" rIns="90000" tIns="45000" bIns="45000" anchor="ctr">
            <a:noAutofit/>
          </a:bodyPr>
          <a:p>
            <a:pPr algn="ctr" defTabSz="457200">
              <a:lnSpc>
                <a:spcPct val="100000"/>
              </a:lnSpc>
              <a:tabLst>
                <a:tab algn="l" pos="0"/>
              </a:tabLst>
            </a:pPr>
            <a:r>
              <a:rPr b="0" lang="en-GB" sz="4400" spc="-1" strike="noStrike">
                <a:solidFill>
                  <a:srgbClr val="780373"/>
                </a:solidFill>
                <a:latin typeface="Calibri"/>
                <a:ea typeface="DejaVu Sans"/>
              </a:rPr>
              <a:t>Daily Prayer for 14</a:t>
            </a:r>
            <a:r>
              <a:rPr b="0" lang="en-GB" sz="4400" spc="-1" strike="noStrike" baseline="33000">
                <a:solidFill>
                  <a:srgbClr val="780373"/>
                </a:solidFill>
                <a:latin typeface="Calibri"/>
                <a:ea typeface="DejaVu Sans"/>
              </a:rPr>
              <a:t>th</a:t>
            </a:r>
            <a:r>
              <a:rPr b="0" lang="en-GB" sz="4400" spc="-1" strike="noStrike">
                <a:solidFill>
                  <a:srgbClr val="780373"/>
                </a:solidFill>
                <a:latin typeface="Calibri"/>
                <a:ea typeface="DejaVu Sans"/>
              </a:rPr>
              <a:t> April 2026</a:t>
            </a:r>
            <a:br>
              <a:rPr sz="4400"/>
            </a:br>
            <a:r>
              <a:rPr b="1" lang="en-GB" sz="4000" spc="-1" strike="noStrike">
                <a:solidFill>
                  <a:srgbClr val="780373"/>
                </a:solidFill>
                <a:latin typeface="Calibri"/>
                <a:ea typeface="DejaVu Sans"/>
              </a:rPr>
              <a:t>St Christopher’s Cathedral and Awali Church, Bahrain</a:t>
            </a:r>
            <a:endParaRPr b="0" lang="en-GB" sz="4000" spc="-1" strike="noStrike">
              <a:solidFill>
                <a:srgbClr val="000000"/>
              </a:solidFill>
              <a:latin typeface="Arial"/>
            </a:endParaRPr>
          </a:p>
        </p:txBody>
      </p:sp>
      <p:sp>
        <p:nvSpPr>
          <p:cNvPr id="241" name="PlaceHolder 6"/>
          <p:cNvSpPr/>
          <p:nvPr/>
        </p:nvSpPr>
        <p:spPr>
          <a:xfrm>
            <a:off x="1339920" y="5040360"/>
            <a:ext cx="6393600" cy="1745280"/>
          </a:xfrm>
          <a:prstGeom prst="rect">
            <a:avLst/>
          </a:prstGeom>
          <a:noFill/>
          <a:ln w="0">
            <a:noFill/>
          </a:ln>
        </p:spPr>
        <p:style>
          <a:lnRef idx="0"/>
          <a:fillRef idx="0"/>
          <a:effectRef idx="0"/>
          <a:fontRef idx="minor"/>
        </p:style>
        <p:txBody>
          <a:bodyPr lIns="90000" rIns="90000" tIns="45000" bIns="45000" anchor="t">
            <a:noAutofit/>
          </a:bodyPr>
          <a:p>
            <a:pPr algn="ctr" defTabSz="457200">
              <a:lnSpc>
                <a:spcPct val="100000"/>
              </a:lnSpc>
              <a:spcBef>
                <a:spcPts val="641"/>
              </a:spcBef>
              <a:tabLst>
                <a:tab algn="l" pos="0"/>
              </a:tabLst>
            </a:pPr>
            <a:endParaRPr b="0" lang="en-GB" sz="3200" spc="-1" strike="noStrike">
              <a:solidFill>
                <a:srgbClr val="000000"/>
              </a:solidFill>
              <a:latin typeface="Arial"/>
            </a:endParaRPr>
          </a:p>
          <a:p>
            <a:pPr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242" name=""/>
          <p:cNvSpPr/>
          <p:nvPr/>
        </p:nvSpPr>
        <p:spPr>
          <a:xfrm>
            <a:off x="540000" y="3825000"/>
            <a:ext cx="8273520" cy="120852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As the Deer Pants for the Water</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 name="PlaceHolder 1"/>
          <p:cNvSpPr>
            <a:spLocks noGrp="1"/>
          </p:cNvSpPr>
          <p:nvPr>
            <p:ph type="title"/>
          </p:nvPr>
        </p:nvSpPr>
        <p:spPr>
          <a:xfrm>
            <a:off x="873360" y="1199880"/>
            <a:ext cx="7765200" cy="14626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14</a:t>
            </a:r>
            <a:r>
              <a:rPr b="0" lang="en-GB" sz="4400" spc="-1" strike="noStrike" baseline="33000">
                <a:solidFill>
                  <a:srgbClr val="780373"/>
                </a:solidFill>
                <a:latin typeface="Calibri"/>
              </a:rPr>
              <a:t>th </a:t>
            </a:r>
            <a:r>
              <a:rPr b="0" lang="en-GB" sz="4400" spc="-1" strike="noStrike">
                <a:solidFill>
                  <a:srgbClr val="780373"/>
                </a:solidFill>
                <a:latin typeface="Calibri"/>
              </a:rPr>
              <a:t>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244" name="PlaceHolder 2"/>
          <p:cNvSpPr>
            <a:spLocks noGrp="1"/>
          </p:cNvSpPr>
          <p:nvPr>
            <p:ph type="subTitle"/>
          </p:nvPr>
        </p:nvSpPr>
        <p:spPr>
          <a:xfrm>
            <a:off x="1339560" y="5040000"/>
            <a:ext cx="6393600" cy="17452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245" name="" descr=""/>
          <p:cNvPicPr/>
          <p:nvPr/>
        </p:nvPicPr>
        <p:blipFill>
          <a:blip r:embed="rId1"/>
          <a:stretch/>
        </p:blipFill>
        <p:spPr>
          <a:xfrm>
            <a:off x="7488360" y="5040000"/>
            <a:ext cx="1648800" cy="1648800"/>
          </a:xfrm>
          <a:prstGeom prst="rect">
            <a:avLst/>
          </a:prstGeom>
          <a:ln w="0">
            <a:noFill/>
          </a:ln>
        </p:spPr>
      </p:pic>
      <p:sp>
        <p:nvSpPr>
          <p:cNvPr id="246" name=""/>
          <p:cNvSpPr/>
          <p:nvPr/>
        </p:nvSpPr>
        <p:spPr>
          <a:xfrm>
            <a:off x="2304000" y="3096000"/>
            <a:ext cx="4678560" cy="1798560"/>
          </a:xfrm>
          <a:prstGeom prst="rect">
            <a:avLst/>
          </a:prstGeom>
          <a:solidFill>
            <a:srgbClr val="dddddd">
              <a:alpha val="7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Arial"/>
              <a:ea typeface="DejaVu Sans"/>
            </a:endParaRPr>
          </a:p>
        </p:txBody>
      </p:sp>
      <p:pic>
        <p:nvPicPr>
          <p:cNvPr id="247" name="" descr=""/>
          <p:cNvPicPr/>
          <p:nvPr/>
        </p:nvPicPr>
        <p:blipFill>
          <a:blip r:embed="rId2"/>
          <a:stretch/>
        </p:blipFill>
        <p:spPr>
          <a:xfrm>
            <a:off x="2257920" y="3046320"/>
            <a:ext cx="4760640" cy="188424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3" name="PlaceHolder 1"/>
          <p:cNvSpPr>
            <a:spLocks noGrp="1"/>
          </p:cNvSpPr>
          <p:nvPr>
            <p:ph type="title"/>
          </p:nvPr>
        </p:nvSpPr>
        <p:spPr>
          <a:xfrm>
            <a:off x="687960" y="1980000"/>
            <a:ext cx="7765200" cy="14626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14</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204" name="PlaceHolder 2"/>
          <p:cNvSpPr>
            <a:spLocks noGrp="1"/>
          </p:cNvSpPr>
          <p:nvPr>
            <p:ph type="subTitle"/>
          </p:nvPr>
        </p:nvSpPr>
        <p:spPr>
          <a:xfrm>
            <a:off x="1339560" y="5040000"/>
            <a:ext cx="6393600" cy="17452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205" name="" descr=""/>
          <p:cNvPicPr/>
          <p:nvPr/>
        </p:nvPicPr>
        <p:blipFill>
          <a:blip r:embed="rId1"/>
          <a:stretch/>
        </p:blipFill>
        <p:spPr>
          <a:xfrm>
            <a:off x="7488360" y="5040000"/>
            <a:ext cx="1648800" cy="1648800"/>
          </a:xfrm>
          <a:prstGeom prst="rect">
            <a:avLst/>
          </a:prstGeom>
          <a:ln w="0">
            <a:noFill/>
          </a:ln>
        </p:spPr>
      </p:pic>
      <p:sp>
        <p:nvSpPr>
          <p:cNvPr id="206" name=""/>
          <p:cNvSpPr/>
          <p:nvPr/>
        </p:nvSpPr>
        <p:spPr>
          <a:xfrm>
            <a:off x="540000" y="3825000"/>
            <a:ext cx="8273520" cy="120852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Bless the Lord my Soul”</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7"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208" name="PlaceHolder 2"/>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spcBef>
                <a:spcPts val="283"/>
              </a:spcBef>
              <a:buNone/>
              <a:tabLst>
                <a:tab algn="l" pos="0"/>
              </a:tabLst>
            </a:pPr>
            <a:r>
              <a:rPr b="0" lang="en-GB" sz="1600" spc="-1" strike="noStrike">
                <a:solidFill>
                  <a:srgbClr val="e0c2cd"/>
                </a:solidFill>
                <a:latin typeface="Calibri"/>
              </a:rPr>
              <a:t>Opening Acclamation:</a:t>
            </a:r>
            <a:br>
              <a:rPr sz="1600"/>
            </a:br>
            <a:r>
              <a:rPr b="0" lang="en-US" sz="1600" spc="-1" strike="noStrike">
                <a:solidFill>
                  <a:srgbClr val="fff200"/>
                </a:solidFill>
                <a:latin typeface="Calibri"/>
                <a:ea typeface="Verdana"/>
              </a:rPr>
              <a:t>O Lord, open our lips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   </a:t>
            </a:r>
            <a:r>
              <a:rPr b="1" lang="en-US" sz="1600" spc="-1" strike="noStrike">
                <a:solidFill>
                  <a:srgbClr val="ffffff"/>
                </a:solidFill>
                <a:latin typeface="Calibri"/>
                <a:ea typeface="Verdana"/>
              </a:rPr>
              <a:t>And our mouth shall proclaim your praise. Amen.</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DejaVu Sans"/>
              </a:rPr>
              <a:t>Rejoice in the Lord always: again I say rejoice.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   </a:t>
            </a:r>
            <a:r>
              <a:rPr b="1" lang="en-US" sz="1600" spc="-1" strike="noStrike">
                <a:solidFill>
                  <a:srgbClr val="ffffff"/>
                </a:solidFill>
                <a:latin typeface="Calibri"/>
                <a:ea typeface="DejaVu Sans"/>
              </a:rPr>
              <a:t>Be known to everyone: for your consideration of others,</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DejaVu Sans"/>
              </a:rPr>
              <a:t>The Lord is near: do not be anxious.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   </a:t>
            </a:r>
            <a:r>
              <a:rPr b="1" lang="en-US" sz="1600" spc="-1" strike="noStrike">
                <a:solidFill>
                  <a:srgbClr val="ffffff"/>
                </a:solidFill>
                <a:latin typeface="Calibri"/>
                <a:ea typeface="DejaVu Sans"/>
              </a:rPr>
              <a:t>But in everything make your requests known to God: in prayer and petition with thanksgiving.</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DejaVu Sans"/>
              </a:rPr>
              <a:t>Then the peace of God, which passes all understanding: will keep your hearts and minds through Jesus Christ our Lord.</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Glory to the Father, and to the Son, and to the Holy Spirit;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as it was in the beginning is now and shall be forever. 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Opening Prayer</a:t>
            </a:r>
            <a:endParaRPr b="0" lang="en-GB" sz="2400" spc="-1" strike="noStrike">
              <a:solidFill>
                <a:srgbClr val="ffffff"/>
              </a:solidFill>
              <a:latin typeface="Arial"/>
            </a:endParaRPr>
          </a:p>
        </p:txBody>
      </p:sp>
      <p:sp>
        <p:nvSpPr>
          <p:cNvPr id="210" name="PlaceHolder 2"/>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US" sz="1600" spc="-1" strike="noStrike">
                <a:solidFill>
                  <a:srgbClr val="ffff00"/>
                </a:solidFill>
                <a:latin typeface="Calibri"/>
                <a:ea typeface="DejaVu Sans"/>
              </a:rPr>
              <a:t>That this evening may be holy, good, and peaceful; let us pray with one heart and mind.</a:t>
            </a:r>
            <a:endParaRPr b="0" lang="en-GB" sz="1600" spc="-1" strike="noStrike">
              <a:solidFill>
                <a:srgbClr val="ffffff"/>
              </a:solidFill>
              <a:latin typeface="Arial"/>
            </a:endParaRPr>
          </a:p>
          <a:p>
            <a:pPr indent="0" defTabSz="914400">
              <a:lnSpc>
                <a:spcPct val="100000"/>
              </a:lnSpc>
              <a:buNone/>
              <a:tabLst>
                <a:tab algn="l" pos="0"/>
              </a:tabLst>
            </a:pPr>
            <a:r>
              <a:rPr b="0" i="1" lang="en-US" sz="1600" spc="-1" strike="noStrike">
                <a:solidFill>
                  <a:srgbClr val="e0c2cd"/>
                </a:solidFill>
                <a:latin typeface="Calibri"/>
                <a:ea typeface="DejaVu Sans"/>
              </a:rPr>
              <a:t>silence is kept</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DejaVu Sans"/>
              </a:rPr>
              <a:t>As our evening prayer rises before you, O God,</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DejaVu Sans"/>
              </a:rPr>
              <a:t>so may your mercy come down upon us</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DejaVu Sans"/>
              </a:rPr>
              <a:t>to cleanse our hearts</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DejaVu Sans"/>
              </a:rPr>
              <a:t>and set us free to sing your praise</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DejaVu Sans"/>
              </a:rPr>
              <a:t>now and forever.</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1"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The Psalm – Psalm 104</a:t>
            </a:r>
            <a:endParaRPr b="0" lang="en-GB" sz="2600" spc="-1" strike="noStrike">
              <a:solidFill>
                <a:srgbClr val="ffffff"/>
              </a:solidFill>
              <a:latin typeface="Arial"/>
            </a:endParaRPr>
          </a:p>
        </p:txBody>
      </p:sp>
      <p:sp>
        <p:nvSpPr>
          <p:cNvPr id="212" name="PlaceHolder 2"/>
          <p:cNvSpPr>
            <a:spLocks noGrp="1"/>
          </p:cNvSpPr>
          <p:nvPr>
            <p:ph/>
          </p:nvPr>
        </p:nvSpPr>
        <p:spPr>
          <a:xfrm>
            <a:off x="457200" y="1440000"/>
            <a:ext cx="8222400" cy="415296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ffff00"/>
                </a:solidFill>
                <a:latin typeface="Calibri"/>
                <a:ea typeface="Verdana"/>
              </a:rPr>
              <a:t>Bless the Lord, O my soul.</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O Lord my God, how excellent is your greatness!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 are clothed with majesty and honour,</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wrapped in light as in a garment.</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 spread out the heavens like a curtain</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lay the beams of your dwelling place in the waters above.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 make the clouds your chariot</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ride on the wings of the wind.</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 make the winds your messengers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flames of fire your servants.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 laid the foundations of the earth,</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that it never should move at any time.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 covered it with the deep like a garment;</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the waters stood high above the hills.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At your rebuke they fled;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at the voice of your thunder they hastened away.</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They rose up to the hills and flowed down to the valleys beneath,</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to the place which you had appointed for them.</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 have set them their bounds that they should not pass, •</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nor turn again to cover the earth.</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 send the springs into the brooks,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which run among the hills.</a:t>
            </a:r>
            <a:endParaRPr b="0" lang="en-GB" sz="1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The Psalm – Psalm 104</a:t>
            </a:r>
            <a:endParaRPr b="0" lang="en-GB" sz="2600" spc="-1" strike="noStrike">
              <a:solidFill>
                <a:srgbClr val="ffffff"/>
              </a:solidFill>
              <a:latin typeface="Arial"/>
            </a:endParaRPr>
          </a:p>
        </p:txBody>
      </p:sp>
      <p:sp>
        <p:nvSpPr>
          <p:cNvPr id="214" name="PlaceHolder 2"/>
          <p:cNvSpPr>
            <a:spLocks noGrp="1"/>
          </p:cNvSpPr>
          <p:nvPr>
            <p:ph/>
          </p:nvPr>
        </p:nvSpPr>
        <p:spPr>
          <a:xfrm>
            <a:off x="457200" y="1440000"/>
            <a:ext cx="8222400" cy="415296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ffff00"/>
                </a:solidFill>
                <a:latin typeface="Calibri"/>
                <a:ea typeface="Verdana"/>
              </a:rPr>
              <a:t>They give drink to every beast of the field,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the wild asses quench their thirst.</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Beside them the birds of the air make their nests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sing among the branches.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 water the hills from your dwelling on high;</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the earth is filled with the fruit of your works.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 make grass to grow for the cattle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plants to meet our needs,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Bringing forth food from the earth</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wine to gladden our hearts,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Oil to give us a cheerful countenance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bread to strengthen our hearts.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The trees of the Lord are full of sap,</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the cedars of Lebanon which he planted,</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In which the birds build their nests,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while the fir trees are a dwelling for the stork.</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The mountains are a refuge for the wild goats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the stony cliffs for the conies.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 appointed the moon to mark the seasons,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the sun knows the time for its setting.</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 make darkness that it may be night,</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in which all the beasts of the forest creep forth.</a:t>
            </a:r>
            <a:endParaRPr b="0" lang="en-GB" sz="1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The Psalm – Psalm 104</a:t>
            </a:r>
            <a:endParaRPr b="0" lang="en-GB" sz="2600" spc="-1" strike="noStrike">
              <a:solidFill>
                <a:srgbClr val="ffffff"/>
              </a:solidFill>
              <a:latin typeface="Arial"/>
            </a:endParaRPr>
          </a:p>
        </p:txBody>
      </p:sp>
      <p:sp>
        <p:nvSpPr>
          <p:cNvPr id="216" name="PlaceHolder 2"/>
          <p:cNvSpPr>
            <a:spLocks noGrp="1"/>
          </p:cNvSpPr>
          <p:nvPr>
            <p:ph/>
          </p:nvPr>
        </p:nvSpPr>
        <p:spPr>
          <a:xfrm>
            <a:off x="457200" y="1440000"/>
            <a:ext cx="8222400" cy="415296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ffff00"/>
                </a:solidFill>
                <a:latin typeface="Calibri"/>
                <a:ea typeface="Verdana"/>
              </a:rPr>
              <a:t>The lions roar for their prey</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 </a:t>
            </a: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seek their food from God.</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The sun rises and they are gone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 </a:t>
            </a: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to lay themselves down in their dens.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People go forth to their work</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to their labour until the evening.</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O Lord, how manifold are your works!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In wisdom you have made them all; the earth is full of your creatures.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There is the sea, spread far and wide,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there move creatures beyond number, both small and great.</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There go the ships, and there is that Leviathan</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which you have made to play in the deep.</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All of these look to you</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to give them their food in due season.</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When you give it them, they gather it;</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you open your hand and they are filled with good.</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When you hide your face they are troubled;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when you take away their breath, they die and return again to the dust.</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When you send forth your spirit, they are created,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you renew the face of the earth.</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May the glory of the Lord endure for ever;</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may the Lord rejoice in his works;</a:t>
            </a:r>
            <a:endParaRPr b="0" lang="en-GB" sz="1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7"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The Psalm – Psalm 104</a:t>
            </a:r>
            <a:endParaRPr b="0" lang="en-GB" sz="2600" spc="-1" strike="noStrike">
              <a:solidFill>
                <a:srgbClr val="ffffff"/>
              </a:solidFill>
              <a:latin typeface="Arial"/>
            </a:endParaRPr>
          </a:p>
        </p:txBody>
      </p:sp>
      <p:sp>
        <p:nvSpPr>
          <p:cNvPr id="218" name="PlaceHolder 2"/>
          <p:cNvSpPr>
            <a:spLocks noGrp="1"/>
          </p:cNvSpPr>
          <p:nvPr>
            <p:ph/>
          </p:nvPr>
        </p:nvSpPr>
        <p:spPr>
          <a:xfrm>
            <a:off x="457200" y="1440000"/>
            <a:ext cx="8222400" cy="415296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ffff00"/>
                </a:solidFill>
                <a:latin typeface="Calibri"/>
                <a:ea typeface="Verdana"/>
              </a:rPr>
              <a:t>He looks on the earth and it trembles;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he touches the mountains and they smoke.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I will sing to the Lord as long as I live;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I will make music to my God while I have my being.</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So shall my song please him</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while I rejoice in the Lord.</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Let sinners be consumed out of the earth and the wicked be no more.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ff"/>
                </a:solidFill>
                <a:latin typeface="Calibri"/>
                <a:ea typeface="Verdana"/>
              </a:rPr>
              <a:t>    </a:t>
            </a:r>
            <a:r>
              <a:rPr b="1" lang="en-GB" sz="1500" spc="-1" strike="noStrike">
                <a:solidFill>
                  <a:srgbClr val="ffffff"/>
                </a:solidFill>
                <a:latin typeface="Calibri"/>
                <a:ea typeface="Verdana"/>
              </a:rPr>
              <a:t>Bless the Lord, O my soul. Alleluia.</a:t>
            </a:r>
            <a:endParaRPr b="0" lang="en-GB" sz="1500" spc="-1" strike="noStrike">
              <a:solidFill>
                <a:srgbClr val="ffffff"/>
              </a:solidFill>
              <a:latin typeface="Arial"/>
            </a:endParaRPr>
          </a:p>
          <a:p>
            <a:pPr indent="0">
              <a:lnSpc>
                <a:spcPct val="100000"/>
              </a:lnSpc>
              <a:buNone/>
              <a:tabLst>
                <a:tab algn="l" pos="0"/>
              </a:tabLst>
            </a:pPr>
            <a:endParaRPr b="0" lang="en-GB" sz="15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Magnificat</a:t>
            </a:r>
            <a:endParaRPr b="0" lang="en-GB" sz="2400" spc="-1" strike="noStrike">
              <a:solidFill>
                <a:srgbClr val="ffffff"/>
              </a:solidFill>
              <a:latin typeface="Arial"/>
            </a:endParaRPr>
          </a:p>
        </p:txBody>
      </p:sp>
      <p:sp>
        <p:nvSpPr>
          <p:cNvPr id="220" name="PlaceHolder 2"/>
          <p:cNvSpPr>
            <a:spLocks noGrp="1"/>
          </p:cNvSpPr>
          <p:nvPr>
            <p:ph/>
          </p:nvPr>
        </p:nvSpPr>
        <p:spPr>
          <a:xfrm>
            <a:off x="457200" y="1620000"/>
            <a:ext cx="8224560" cy="4155120"/>
          </a:xfrm>
          <a:prstGeom prst="rect">
            <a:avLst/>
          </a:prstGeom>
          <a:noFill/>
          <a:ln w="0">
            <a:noFill/>
          </a:ln>
        </p:spPr>
        <p:txBody>
          <a:bodyPr lIns="91440" rIns="91440" tIns="45720" bIns="45720" anchor="t">
            <a:noAutofit/>
          </a:bodyPr>
          <a:p>
            <a:pPr indent="0">
              <a:lnSpc>
                <a:spcPct val="100000"/>
              </a:lnSpc>
              <a:buNone/>
              <a:tabLst>
                <a:tab algn="l" pos="0"/>
              </a:tabLst>
            </a:pPr>
            <a:r>
              <a:rPr b="1" lang="en-US" sz="1600" spc="-1" strike="noStrike">
                <a:solidFill>
                  <a:srgbClr val="ffffff"/>
                </a:solidFill>
                <a:latin typeface="Calibri"/>
                <a:ea typeface="Verdana"/>
              </a:rPr>
              <a:t>My soul proclaims the greatness of the Lord, my spirit rejoices in God my Saviour;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he has looked with favour on his lowly servant.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From this day all generations will call me blessed;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the Almighty has done great things for me and holy is his name.</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He has mercy on those who fear him,</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from generation to generation.</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He has shown strength with his arm</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has scattered the proud in their conceit,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Casting down the mighty from their thrones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lifting up the lowly.</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He has filled the hungry with good things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sent the rich away empty.</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He has come to the aid of his servant Israel,</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to remember his promise of mercy,</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The promise made to our ancestors,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to Abraham and his children for ever.</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1077</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cp:lastPrinted>2026-03-31T07:04:07Z</cp:lastPrinted>
  <dcterms:modified xsi:type="dcterms:W3CDTF">2026-04-16T13:16:32Z</dcterms:modified>
  <cp:revision>85</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