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50" r:id="rId1"/>
    <p:sldMasterId id="2147483652" r:id="rId2"/>
  </p:sldMasterIdLst>
  <p:notesMasterIdLst>
    <p:notesMasterId r:id="rId33"/>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Lst>
  <p:sldSz cx="9144000" cy="6858000" type="screen4x3"/>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7" d="100"/>
          <a:sy n="97" d="100"/>
        </p:scale>
        <p:origin x="1104"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7" name="PlaceHolder 1"/>
          <p:cNvSpPr>
            <a:spLocks noGrp="1" noRot="1" noChangeAspect="1"/>
          </p:cNvSpPr>
          <p:nvPr>
            <p:ph type="sldImg"/>
          </p:nvPr>
        </p:nvSpPr>
        <p:spPr>
          <a:xfrm>
            <a:off x="0" y="812520"/>
            <a:ext cx="0" cy="0"/>
          </a:xfrm>
          <a:prstGeom prst="rect">
            <a:avLst/>
          </a:prstGeom>
          <a:noFill/>
          <a:ln w="0">
            <a:noFill/>
          </a:ln>
        </p:spPr>
        <p:txBody>
          <a:bodyPr lIns="0" tIns="0" rIns="0" bIns="0" anchor="ctr">
            <a:noAutofit/>
          </a:bodyPr>
          <a:lstStyle/>
          <a:p>
            <a:pPr algn="ctr"/>
            <a:r>
              <a:rPr lang="en-GB" sz="4400" b="0" strike="noStrike" spc="-1">
                <a:solidFill>
                  <a:srgbClr val="000000"/>
                </a:solidFill>
                <a:latin typeface="Arial"/>
              </a:rPr>
              <a:t>Click to move the slide</a:t>
            </a:r>
          </a:p>
        </p:txBody>
      </p:sp>
      <p:sp>
        <p:nvSpPr>
          <p:cNvPr id="48" name="PlaceHolder 2"/>
          <p:cNvSpPr>
            <a:spLocks noGrp="1"/>
          </p:cNvSpPr>
          <p:nvPr>
            <p:ph type="body"/>
          </p:nvPr>
        </p:nvSpPr>
        <p:spPr>
          <a:xfrm>
            <a:off x="756000" y="5078520"/>
            <a:ext cx="6047640" cy="4811040"/>
          </a:xfrm>
          <a:prstGeom prst="rect">
            <a:avLst/>
          </a:prstGeom>
          <a:noFill/>
          <a:ln w="0">
            <a:noFill/>
          </a:ln>
        </p:spPr>
        <p:txBody>
          <a:bodyPr lIns="0" tIns="0" rIns="0" bIns="0" anchor="t">
            <a:noAutofit/>
          </a:bodyPr>
          <a:lstStyle/>
          <a:p>
            <a:pPr marL="216000" indent="-216000">
              <a:buNone/>
            </a:pPr>
            <a:r>
              <a:rPr lang="en-GB" sz="2000" b="0" strike="noStrike" spc="-1">
                <a:solidFill>
                  <a:srgbClr val="000000"/>
                </a:solidFill>
                <a:latin typeface="Arial"/>
              </a:rPr>
              <a:t>Click to edit the notes' format</a:t>
            </a:r>
          </a:p>
        </p:txBody>
      </p:sp>
      <p:sp>
        <p:nvSpPr>
          <p:cNvPr id="49" name="PlaceHolder 3"/>
          <p:cNvSpPr>
            <a:spLocks noGrp="1"/>
          </p:cNvSpPr>
          <p:nvPr>
            <p:ph type="hdr"/>
          </p:nvPr>
        </p:nvSpPr>
        <p:spPr>
          <a:xfrm>
            <a:off x="0" y="0"/>
            <a:ext cx="3280680" cy="534240"/>
          </a:xfrm>
          <a:prstGeom prst="rect">
            <a:avLst/>
          </a:prstGeom>
          <a:noFill/>
          <a:ln w="0">
            <a:noFill/>
          </a:ln>
        </p:spPr>
        <p:txBody>
          <a:bodyPr lIns="0" tIns="0" rIns="0" bIns="0" anchor="t">
            <a:noAutofit/>
          </a:bodyPr>
          <a:lstStyle/>
          <a:p>
            <a:pPr indent="0">
              <a:buNone/>
            </a:pPr>
            <a:r>
              <a:rPr lang="en-GB" sz="1400" b="0" strike="noStrike" spc="-1">
                <a:solidFill>
                  <a:srgbClr val="000000"/>
                </a:solidFill>
                <a:latin typeface="Times New Roman"/>
              </a:rPr>
              <a:t>&lt;header&gt;</a:t>
            </a:r>
          </a:p>
        </p:txBody>
      </p:sp>
      <p:sp>
        <p:nvSpPr>
          <p:cNvPr id="50" name="PlaceHolder 4"/>
          <p:cNvSpPr>
            <a:spLocks noGrp="1"/>
          </p:cNvSpPr>
          <p:nvPr>
            <p:ph type="dt" idx="4"/>
          </p:nvPr>
        </p:nvSpPr>
        <p:spPr>
          <a:xfrm>
            <a:off x="4278960" y="0"/>
            <a:ext cx="3280680" cy="534240"/>
          </a:xfrm>
          <a:prstGeom prst="rect">
            <a:avLst/>
          </a:prstGeom>
          <a:noFill/>
          <a:ln w="0">
            <a:noFill/>
          </a:ln>
        </p:spPr>
        <p:txBody>
          <a:bodyPr lIns="0" tIns="0" rIns="0" bIns="0" anchor="t">
            <a:noAutofit/>
          </a:bodyPr>
          <a:lstStyle>
            <a:lvl1pPr indent="0" algn="r">
              <a:buNone/>
              <a:defRPr lang="en-GB" sz="1400" b="0" strike="noStrike" spc="-1">
                <a:solidFill>
                  <a:srgbClr val="000000"/>
                </a:solidFill>
                <a:latin typeface="Times New Roman"/>
              </a:defRPr>
            </a:lvl1pPr>
          </a:lstStyle>
          <a:p>
            <a:pPr indent="0" algn="r">
              <a:buNone/>
            </a:pPr>
            <a:r>
              <a:rPr lang="en-GB" sz="1400" b="0" strike="noStrike" spc="-1">
                <a:solidFill>
                  <a:srgbClr val="000000"/>
                </a:solidFill>
                <a:latin typeface="Times New Roman"/>
              </a:rPr>
              <a:t>&lt;date/time&gt;</a:t>
            </a:r>
          </a:p>
        </p:txBody>
      </p:sp>
      <p:sp>
        <p:nvSpPr>
          <p:cNvPr id="51" name="PlaceHolder 5"/>
          <p:cNvSpPr>
            <a:spLocks noGrp="1"/>
          </p:cNvSpPr>
          <p:nvPr>
            <p:ph type="ftr" idx="5"/>
          </p:nvPr>
        </p:nvSpPr>
        <p:spPr>
          <a:xfrm>
            <a:off x="0" y="10157400"/>
            <a:ext cx="3280680" cy="534240"/>
          </a:xfrm>
          <a:prstGeom prst="rect">
            <a:avLst/>
          </a:prstGeom>
          <a:noFill/>
          <a:ln w="0">
            <a:noFill/>
          </a:ln>
        </p:spPr>
        <p:txBody>
          <a:bodyPr lIns="0" tIns="0" rIns="0" bIns="0" anchor="b">
            <a:noAutofit/>
          </a:bodyPr>
          <a:lstStyle>
            <a:lvl1pPr indent="0">
              <a:buNone/>
              <a:defRPr lang="en-GB" sz="1400" b="0" strike="noStrike" spc="-1">
                <a:solidFill>
                  <a:srgbClr val="000000"/>
                </a:solidFill>
                <a:latin typeface="Times New Roman"/>
              </a:defRPr>
            </a:lvl1pPr>
          </a:lstStyle>
          <a:p>
            <a:pPr indent="0">
              <a:buNone/>
            </a:pPr>
            <a:r>
              <a:rPr lang="en-GB" sz="1400" b="0" strike="noStrike" spc="-1">
                <a:solidFill>
                  <a:srgbClr val="000000"/>
                </a:solidFill>
                <a:latin typeface="Times New Roman"/>
              </a:rPr>
              <a:t>&lt;footer&gt;</a:t>
            </a:r>
          </a:p>
        </p:txBody>
      </p:sp>
      <p:sp>
        <p:nvSpPr>
          <p:cNvPr id="52" name="PlaceHolder 6"/>
          <p:cNvSpPr>
            <a:spLocks noGrp="1"/>
          </p:cNvSpPr>
          <p:nvPr>
            <p:ph type="sldNum" idx="6"/>
          </p:nvPr>
        </p:nvSpPr>
        <p:spPr>
          <a:xfrm>
            <a:off x="4278960" y="10157400"/>
            <a:ext cx="3280680" cy="534240"/>
          </a:xfrm>
          <a:prstGeom prst="rect">
            <a:avLst/>
          </a:prstGeom>
          <a:noFill/>
          <a:ln w="0">
            <a:noFill/>
          </a:ln>
        </p:spPr>
        <p:txBody>
          <a:bodyPr lIns="0" tIns="0" rIns="0" bIns="0" anchor="b">
            <a:noAutofit/>
          </a:bodyPr>
          <a:lstStyle>
            <a:lvl1pPr indent="0" algn="r">
              <a:buNone/>
              <a:defRPr lang="en-GB" sz="1400" b="0" strike="noStrike" spc="-1">
                <a:solidFill>
                  <a:srgbClr val="000000"/>
                </a:solidFill>
                <a:latin typeface="Times New Roman"/>
              </a:defRPr>
            </a:lvl1pPr>
          </a:lstStyle>
          <a:p>
            <a:pPr indent="0" algn="r">
              <a:buNone/>
            </a:pPr>
            <a:fld id="{C18CD059-5B36-42B1-A74E-D14903559AAB}" type="slidenum">
              <a:rPr lang="en-GB" sz="1400" b="0" strike="noStrike" spc="-1">
                <a:solidFill>
                  <a:srgbClr val="000000"/>
                </a:solidFill>
                <a:latin typeface="Times New Roman"/>
              </a:rPr>
              <a:t>‹#›</a:t>
            </a:fld>
            <a:endParaRPr lang="en-GB" sz="14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PlaceHolder 1"/>
          <p:cNvSpPr>
            <a:spLocks noGrp="1" noRot="1" noChangeAspect="1"/>
          </p:cNvSpPr>
          <p:nvPr>
            <p:ph type="sldImg"/>
          </p:nvPr>
        </p:nvSpPr>
        <p:spPr>
          <a:xfrm>
            <a:off x="1327150" y="876300"/>
            <a:ext cx="5749925" cy="4311650"/>
          </a:xfrm>
          <a:prstGeom prst="rect">
            <a:avLst/>
          </a:prstGeom>
          <a:ln w="0">
            <a:noFill/>
          </a:ln>
        </p:spPr>
      </p:sp>
      <p:sp>
        <p:nvSpPr>
          <p:cNvPr id="118" name="PlaceHolder 2"/>
          <p:cNvSpPr>
            <a:spLocks noGrp="1"/>
          </p:cNvSpPr>
          <p:nvPr>
            <p:ph type="body"/>
          </p:nvPr>
        </p:nvSpPr>
        <p:spPr>
          <a:xfrm>
            <a:off x="840960" y="5470560"/>
            <a:ext cx="6722280" cy="5177520"/>
          </a:xfrm>
          <a:prstGeom prst="rect">
            <a:avLst/>
          </a:prstGeom>
          <a:noFill/>
          <a:ln w="0">
            <a:noFill/>
          </a:ln>
        </p:spPr>
        <p:txBody>
          <a:bodyPr lIns="0" tIns="0" rIns="0" bIns="0" anchor="t">
            <a:noAutofit/>
          </a:bodyPr>
          <a:lstStyle/>
          <a:p>
            <a:pPr marL="216000" indent="0">
              <a:lnSpc>
                <a:spcPct val="100000"/>
              </a:lnSpc>
              <a:buNone/>
              <a:tabLst>
                <a:tab pos="0" algn="l"/>
              </a:tabLst>
            </a:pPr>
            <a:r>
              <a:rPr lang="en-US" sz="2000" b="0" strike="noStrike" spc="-1">
                <a:solidFill>
                  <a:srgbClr val="000000"/>
                </a:solidFill>
                <a:latin typeface="Calibri"/>
              </a:rPr>
              <a:t>Prayers of the People</a:t>
            </a:r>
            <a:endParaRPr lang="en-GB" sz="2000" b="0" strike="noStrike" spc="-1">
              <a:solidFill>
                <a:srgbClr val="000000"/>
              </a:solidFill>
              <a:latin typeface="Arial"/>
            </a:endParaRPr>
          </a:p>
        </p:txBody>
      </p:sp>
      <p:sp>
        <p:nvSpPr>
          <p:cNvPr id="119" name="PlaceHolder 3"/>
          <p:cNvSpPr>
            <a:spLocks noGrp="1"/>
          </p:cNvSpPr>
          <p:nvPr>
            <p:ph type="sldNum" idx="7"/>
          </p:nvPr>
        </p:nvSpPr>
        <p:spPr>
          <a:xfrm>
            <a:off x="4759920" y="10941840"/>
            <a:ext cx="3644280" cy="570600"/>
          </a:xfrm>
          <a:prstGeom prst="rect">
            <a:avLst/>
          </a:prstGeom>
          <a:noFill/>
          <a:ln w="0">
            <a:noFill/>
          </a:ln>
        </p:spPr>
        <p:txBody>
          <a:bodyPr lIns="0" tIns="0" rIns="0" bIns="0" anchor="b">
            <a:noAutofit/>
          </a:bodyPr>
          <a:lstStyle>
            <a:lvl1pPr indent="0" algn="r" defTabSz="914400">
              <a:lnSpc>
                <a:spcPct val="100000"/>
              </a:lnSpc>
              <a:buNone/>
              <a:tabLst>
                <a:tab pos="0" algn="l"/>
              </a:tabLst>
              <a:defRPr lang="en-GB" sz="1400" b="0" strike="noStrike" spc="-1">
                <a:solidFill>
                  <a:srgbClr val="000000"/>
                </a:solidFill>
                <a:latin typeface="Times New Roman"/>
                <a:ea typeface="+mn-ea"/>
              </a:defRPr>
            </a:lvl1pPr>
          </a:lstStyle>
          <a:p>
            <a:pPr indent="0" algn="r" defTabSz="914400">
              <a:lnSpc>
                <a:spcPct val="100000"/>
              </a:lnSpc>
              <a:buNone/>
              <a:tabLst>
                <a:tab pos="0" algn="l"/>
              </a:tabLst>
            </a:pPr>
            <a:fld id="{56984BF0-30D2-4A70-A33F-BC25712D8B53}" type="slidenum">
              <a:rPr lang="en-GB" sz="1400" b="0" strike="noStrike" spc="-1">
                <a:solidFill>
                  <a:srgbClr val="000000"/>
                </a:solidFill>
                <a:latin typeface="Times New Roman"/>
                <a:ea typeface="+mn-ea"/>
              </a:rPr>
              <a:t>16</a:t>
            </a:fld>
            <a:endParaRPr lang="en-GB" sz="1400" b="0" strike="noStrike" spc="-1">
              <a:solidFill>
                <a:srgbClr val="000000"/>
              </a:solidFill>
              <a:latin typeface="Times New Roman"/>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PlaceHolder 1"/>
          <p:cNvSpPr>
            <a:spLocks noGrp="1" noRot="1" noChangeAspect="1"/>
          </p:cNvSpPr>
          <p:nvPr>
            <p:ph type="sldImg"/>
          </p:nvPr>
        </p:nvSpPr>
        <p:spPr>
          <a:xfrm>
            <a:off x="1327150" y="876300"/>
            <a:ext cx="5749925" cy="4311650"/>
          </a:xfrm>
          <a:prstGeom prst="rect">
            <a:avLst/>
          </a:prstGeom>
          <a:ln w="0">
            <a:noFill/>
          </a:ln>
        </p:spPr>
      </p:sp>
      <p:sp>
        <p:nvSpPr>
          <p:cNvPr id="121" name="PlaceHolder 2"/>
          <p:cNvSpPr>
            <a:spLocks noGrp="1"/>
          </p:cNvSpPr>
          <p:nvPr>
            <p:ph type="body"/>
          </p:nvPr>
        </p:nvSpPr>
        <p:spPr>
          <a:xfrm>
            <a:off x="840960" y="5470560"/>
            <a:ext cx="6722280" cy="5177520"/>
          </a:xfrm>
          <a:prstGeom prst="rect">
            <a:avLst/>
          </a:prstGeom>
          <a:noFill/>
          <a:ln w="0">
            <a:noFill/>
          </a:ln>
        </p:spPr>
        <p:txBody>
          <a:bodyPr lIns="0" tIns="0" rIns="0" bIns="0" anchor="t">
            <a:noAutofit/>
          </a:bodyPr>
          <a:lstStyle/>
          <a:p>
            <a:pPr marL="216000" indent="0">
              <a:lnSpc>
                <a:spcPct val="100000"/>
              </a:lnSpc>
              <a:buNone/>
              <a:tabLst>
                <a:tab pos="0" algn="l"/>
              </a:tabLst>
            </a:pPr>
            <a:r>
              <a:rPr lang="en-US" sz="2000" b="0" strike="noStrike" spc="-1">
                <a:solidFill>
                  <a:srgbClr val="000000"/>
                </a:solidFill>
                <a:latin typeface="Calibri"/>
              </a:rPr>
              <a:t>Prayers of the People</a:t>
            </a:r>
            <a:endParaRPr lang="en-GB" sz="2000" b="0" strike="noStrike" spc="-1">
              <a:solidFill>
                <a:srgbClr val="000000"/>
              </a:solidFill>
              <a:latin typeface="Arial"/>
            </a:endParaRPr>
          </a:p>
        </p:txBody>
      </p:sp>
      <p:sp>
        <p:nvSpPr>
          <p:cNvPr id="122" name="PlaceHolder 3"/>
          <p:cNvSpPr>
            <a:spLocks noGrp="1"/>
          </p:cNvSpPr>
          <p:nvPr>
            <p:ph type="sldNum" idx="8"/>
          </p:nvPr>
        </p:nvSpPr>
        <p:spPr>
          <a:xfrm>
            <a:off x="4759920" y="10941840"/>
            <a:ext cx="3644280" cy="570600"/>
          </a:xfrm>
          <a:prstGeom prst="rect">
            <a:avLst/>
          </a:prstGeom>
          <a:noFill/>
          <a:ln w="0">
            <a:noFill/>
          </a:ln>
        </p:spPr>
        <p:txBody>
          <a:bodyPr lIns="0" tIns="0" rIns="0" bIns="0" anchor="b">
            <a:noAutofit/>
          </a:bodyPr>
          <a:lstStyle>
            <a:lvl1pPr indent="0" algn="r" defTabSz="914400">
              <a:lnSpc>
                <a:spcPct val="100000"/>
              </a:lnSpc>
              <a:buNone/>
              <a:tabLst>
                <a:tab pos="0" algn="l"/>
              </a:tabLst>
              <a:defRPr lang="en-GB" sz="1400" b="0" strike="noStrike" spc="-1">
                <a:solidFill>
                  <a:srgbClr val="000000"/>
                </a:solidFill>
                <a:latin typeface="Times New Roman"/>
                <a:ea typeface="+mn-ea"/>
              </a:defRPr>
            </a:lvl1pPr>
          </a:lstStyle>
          <a:p>
            <a:pPr indent="0" algn="r" defTabSz="914400">
              <a:lnSpc>
                <a:spcPct val="100000"/>
              </a:lnSpc>
              <a:buNone/>
              <a:tabLst>
                <a:tab pos="0" algn="l"/>
              </a:tabLst>
            </a:pPr>
            <a:fld id="{2E9275E3-0D7C-4339-9037-16F661E76CF1}" type="slidenum">
              <a:rPr lang="en-GB" sz="1400" b="0" strike="noStrike" spc="-1">
                <a:solidFill>
                  <a:srgbClr val="000000"/>
                </a:solidFill>
                <a:latin typeface="Times New Roman"/>
                <a:ea typeface="+mn-ea"/>
              </a:rPr>
              <a:t>19</a:t>
            </a:fld>
            <a:endParaRPr lang="en-GB" sz="1400" b="0" strike="noStrike" spc="-1">
              <a:solidFill>
                <a:srgbClr val="000000"/>
              </a:solidFill>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326520" y="272880"/>
            <a:ext cx="8485920" cy="864720"/>
          </a:xfrm>
          <a:prstGeom prst="rect">
            <a:avLst/>
          </a:prstGeom>
          <a:noFill/>
          <a:ln w="0">
            <a:noFill/>
          </a:ln>
        </p:spPr>
        <p:txBody>
          <a:bodyPr lIns="0" tIns="0" rIns="0" bIns="0" anchor="ctr">
            <a:noAutofit/>
          </a:bodyPr>
          <a:lstStyle/>
          <a:p>
            <a:pPr indent="0" algn="ctr">
              <a:buNone/>
            </a:pPr>
            <a:endParaRPr lang="en-GB" sz="4400" b="0" strike="noStrike" spc="-1">
              <a:solidFill>
                <a:srgbClr val="000000"/>
              </a:solidFill>
              <a:latin typeface="Arial"/>
            </a:endParaRPr>
          </a:p>
        </p:txBody>
      </p:sp>
      <p:sp>
        <p:nvSpPr>
          <p:cNvPr id="14" name="PlaceHolder 2"/>
          <p:cNvSpPr>
            <a:spLocks noGrp="1"/>
          </p:cNvSpPr>
          <p:nvPr>
            <p:ph type="subTitle"/>
          </p:nvPr>
        </p:nvSpPr>
        <p:spPr>
          <a:xfrm>
            <a:off x="457200" y="1604520"/>
            <a:ext cx="8229240" cy="3977280"/>
          </a:xfrm>
          <a:prstGeom prst="rect">
            <a:avLst/>
          </a:prstGeom>
          <a:noFill/>
          <a:ln w="0">
            <a:noFill/>
          </a:ln>
        </p:spPr>
        <p:txBody>
          <a:bodyPr lIns="0" tIns="0" rIns="0" bIns="0" anchor="ctr">
            <a:noAutofit/>
          </a:bodyPr>
          <a:lstStyle/>
          <a:p>
            <a:pPr indent="0" algn="ctr">
              <a:buNone/>
            </a:pPr>
            <a:endParaRPr lang="en-GB" sz="3200" b="0" strike="noStrike" spc="-1">
              <a:solidFill>
                <a:srgbClr val="000000"/>
              </a:solidFill>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957FD1E8-2C03-47E3-821D-2F8434A1419C}" type="slidenum">
              <a:t>‹#›</a:t>
            </a:fld>
            <a:endParaRPr/>
          </a:p>
        </p:txBody>
      </p:sp>
      <p:sp>
        <p:nvSpPr>
          <p:cNvPr id="6" name="PlaceHolder 5"/>
          <p:cNvSpPr>
            <a:spLocks noGrp="1"/>
          </p:cNvSpPr>
          <p:nvPr>
            <p:ph type="dt" idx="3"/>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Default 9">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5746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Standar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95"/>
          <p:cNvSpPr/>
          <p:nvPr/>
        </p:nvSpPr>
        <p:spPr>
          <a:xfrm>
            <a:off x="424440" y="565920"/>
            <a:ext cx="8289720" cy="43927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914400">
              <a:lnSpc>
                <a:spcPct val="100000"/>
              </a:lnSpc>
            </a:pPr>
            <a:endParaRPr lang="en-GB" sz="1800" b="0" strike="noStrike" spc="-1">
              <a:solidFill>
                <a:srgbClr val="000000"/>
              </a:solidFill>
              <a:latin typeface="Arial"/>
              <a:ea typeface="DejaVu Sans"/>
            </a:endParaRPr>
          </a:p>
        </p:txBody>
      </p:sp>
      <p:pic>
        <p:nvPicPr>
          <p:cNvPr id="5" name="Picture 316"/>
          <p:cNvPicPr/>
          <p:nvPr/>
        </p:nvPicPr>
        <p:blipFill>
          <a:blip r:embed="rId4"/>
          <a:stretch/>
        </p:blipFill>
        <p:spPr>
          <a:xfrm>
            <a:off x="7488360" y="5176440"/>
            <a:ext cx="1650600" cy="1650600"/>
          </a:xfrm>
          <a:prstGeom prst="rect">
            <a:avLst/>
          </a:prstGeom>
          <a:ln w="0">
            <a:noFill/>
          </a:ln>
        </p:spPr>
      </p:pic>
      <p:sp>
        <p:nvSpPr>
          <p:cNvPr id="6" name="PlaceHolder 1"/>
          <p:cNvSpPr>
            <a:spLocks noGrp="1"/>
          </p:cNvSpPr>
          <p:nvPr>
            <p:ph type="title"/>
          </p:nvPr>
        </p:nvSpPr>
        <p:spPr>
          <a:xfrm>
            <a:off x="326520" y="272880"/>
            <a:ext cx="8485920" cy="864720"/>
          </a:xfrm>
          <a:prstGeom prst="rect">
            <a:avLst/>
          </a:prstGeom>
          <a:noFill/>
          <a:ln w="0">
            <a:noFill/>
          </a:ln>
        </p:spPr>
        <p:txBody>
          <a:bodyPr lIns="0" tIns="0" rIns="0" bIns="0" anchor="ctr">
            <a:noAutofit/>
          </a:bodyPr>
          <a:lstStyle/>
          <a:p>
            <a:pPr indent="0">
              <a:buNone/>
            </a:pPr>
            <a:r>
              <a:rPr lang="en-GB" sz="1800" b="0" strike="noStrike" spc="-1">
                <a:solidFill>
                  <a:srgbClr val="000000"/>
                </a:solidFill>
                <a:latin typeface="Arial"/>
              </a:rPr>
              <a:t>Click to edit the title text format</a:t>
            </a:r>
          </a:p>
        </p:txBody>
      </p:sp>
      <p:sp>
        <p:nvSpPr>
          <p:cNvPr id="7" name="PlaceHolder 2"/>
          <p:cNvSpPr>
            <a:spLocks noGrp="1"/>
          </p:cNvSpPr>
          <p:nvPr>
            <p:ph type="ftr" idx="1"/>
          </p:nvPr>
        </p:nvSpPr>
        <p:spPr>
          <a:xfrm>
            <a:off x="0" y="0"/>
            <a:ext cx="0" cy="0"/>
          </a:xfrm>
          <a:prstGeom prst="rect">
            <a:avLst/>
          </a:prstGeom>
          <a:noFill/>
          <a:ln w="0">
            <a:noFill/>
          </a:ln>
        </p:spPr>
        <p:txBody>
          <a:bodyPr lIns="90000" tIns="-45000" rIns="90000" bIns="-45000" anchor="t">
            <a:noAutofit/>
          </a:bodyPr>
          <a:lstStyle>
            <a:lvl1pPr indent="0" defTabSz="914400">
              <a:lnSpc>
                <a:spcPct val="100000"/>
              </a:lnSpc>
              <a:buNone/>
              <a:tabLst>
                <a:tab pos="0" algn="l"/>
              </a:tabLst>
              <a:defRPr lang="en-US" sz="1800" b="0" strike="noStrike" spc="-1">
                <a:solidFill>
                  <a:schemeClr val="dk1"/>
                </a:solidFill>
                <a:latin typeface="Arial"/>
                <a:ea typeface="DejaVu Sans"/>
              </a:defRPr>
            </a:lvl1pPr>
          </a:lstStyle>
          <a:p>
            <a:pPr indent="0" defTabSz="914400">
              <a:lnSpc>
                <a:spcPct val="100000"/>
              </a:lnSpc>
              <a:buNone/>
              <a:tabLst>
                <a:tab pos="0" algn="l"/>
              </a:tabLst>
            </a:pPr>
            <a:r>
              <a:rPr lang="en-US" sz="1800" b="0" strike="noStrike" spc="-1">
                <a:solidFill>
                  <a:schemeClr val="dk1"/>
                </a:solidFill>
                <a:latin typeface="Arial"/>
                <a:ea typeface="DejaVu Sans"/>
              </a:rPr>
              <a:t>&lt;footer&gt;</a:t>
            </a:r>
            <a:endParaRPr lang="en-GB" sz="1800" b="0" strike="noStrike" spc="-1">
              <a:solidFill>
                <a:srgbClr val="000000"/>
              </a:solidFill>
              <a:latin typeface="Times New Roman"/>
            </a:endParaRPr>
          </a:p>
        </p:txBody>
      </p:sp>
      <p:sp>
        <p:nvSpPr>
          <p:cNvPr id="8" name="PlaceHolder 3"/>
          <p:cNvSpPr>
            <a:spLocks noGrp="1"/>
          </p:cNvSpPr>
          <p:nvPr>
            <p:ph type="sldNum" idx="2"/>
          </p:nvPr>
        </p:nvSpPr>
        <p:spPr>
          <a:xfrm>
            <a:off x="0" y="0"/>
            <a:ext cx="0" cy="0"/>
          </a:xfrm>
          <a:prstGeom prst="rect">
            <a:avLst/>
          </a:prstGeom>
          <a:noFill/>
          <a:ln w="0">
            <a:noFill/>
          </a:ln>
        </p:spPr>
        <p:txBody>
          <a:bodyPr lIns="90000" tIns="-45000" rIns="90000" bIns="-45000" anchor="t">
            <a:noAutofit/>
          </a:bodyPr>
          <a:lstStyle>
            <a:lvl1pPr indent="0" defTabSz="914400">
              <a:lnSpc>
                <a:spcPct val="100000"/>
              </a:lnSpc>
              <a:buNone/>
              <a:tabLst>
                <a:tab pos="0" algn="l"/>
              </a:tabLst>
              <a:defRPr lang="en-US" sz="1800" b="0" strike="noStrike" spc="-1">
                <a:solidFill>
                  <a:schemeClr val="dk1"/>
                </a:solidFill>
                <a:latin typeface="Arial"/>
                <a:ea typeface="DejaVu Sans"/>
              </a:defRPr>
            </a:lvl1pPr>
          </a:lstStyle>
          <a:p>
            <a:pPr indent="0" defTabSz="914400">
              <a:lnSpc>
                <a:spcPct val="100000"/>
              </a:lnSpc>
              <a:buNone/>
              <a:tabLst>
                <a:tab pos="0" algn="l"/>
              </a:tabLst>
            </a:pPr>
            <a:fld id="{14CE9AC9-63B7-438E-A60D-678DA41DB617}" type="slidenum">
              <a:rPr lang="en-US" sz="1800" b="0" strike="noStrike" spc="-1">
                <a:solidFill>
                  <a:schemeClr val="dk1"/>
                </a:solidFill>
                <a:latin typeface="Arial"/>
                <a:ea typeface="DejaVu Sans"/>
              </a:rPr>
              <a:t>‹#›</a:t>
            </a:fld>
            <a:endParaRPr lang="en-GB" sz="1800" b="0" strike="noStrike" spc="-1">
              <a:solidFill>
                <a:srgbClr val="000000"/>
              </a:solidFill>
              <a:latin typeface="Times New Roman"/>
            </a:endParaRPr>
          </a:p>
        </p:txBody>
      </p:sp>
      <p:sp>
        <p:nvSpPr>
          <p:cNvPr id="9" name="PlaceHolder 4"/>
          <p:cNvSpPr>
            <a:spLocks noGrp="1"/>
          </p:cNvSpPr>
          <p:nvPr>
            <p:ph type="dt" idx="3"/>
          </p:nvPr>
        </p:nvSpPr>
        <p:spPr>
          <a:xfrm>
            <a:off x="0" y="0"/>
            <a:ext cx="0" cy="0"/>
          </a:xfrm>
          <a:prstGeom prst="rect">
            <a:avLst/>
          </a:prstGeom>
          <a:noFill/>
          <a:ln w="0">
            <a:noFill/>
          </a:ln>
        </p:spPr>
        <p:txBody>
          <a:bodyPr lIns="90000" tIns="-45000" rIns="90000" bIns="-45000" anchor="t">
            <a:noAutofit/>
          </a:bodyPr>
          <a:lstStyle>
            <a:lvl1pPr indent="0">
              <a:buNone/>
              <a:defRPr lang="en-GB" sz="1400" b="0" strike="noStrike" spc="-1">
                <a:solidFill>
                  <a:srgbClr val="000000"/>
                </a:solidFill>
                <a:latin typeface="Times New Roman"/>
              </a:defRPr>
            </a:lvl1pPr>
          </a:lstStyle>
          <a:p>
            <a:pPr indent="0">
              <a:buNone/>
            </a:pPr>
            <a:r>
              <a:rPr lang="en-GB" sz="1400" b="0" strike="noStrike" spc="-1">
                <a:solidFill>
                  <a:srgbClr val="000000"/>
                </a:solidFill>
                <a:latin typeface="Times New Roman"/>
              </a:rPr>
              <a:t>&lt;date/time&gt;</a:t>
            </a:r>
          </a:p>
        </p:txBody>
      </p:sp>
      <p:sp>
        <p:nvSpPr>
          <p:cNvPr id="10" name="PlaceHolder 5"/>
          <p:cNvSpPr>
            <a:spLocks noGrp="1"/>
          </p:cNvSpPr>
          <p:nvPr>
            <p:ph type="body"/>
          </p:nvPr>
        </p:nvSpPr>
        <p:spPr>
          <a:xfrm>
            <a:off x="457200" y="1604520"/>
            <a:ext cx="82292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en-GB" sz="32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en-GB" sz="28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en-GB" sz="24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en-GB" sz="20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en-GB" sz="20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en-GB" sz="20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en-GB" sz="2000" b="0" strike="noStrike" spc="-1">
                <a:solidFill>
                  <a:srgbClr val="000000"/>
                </a:solidFill>
                <a:latin typeface="Arial"/>
              </a:rPr>
              <a:t>Seventh Outline Level</a:t>
            </a:r>
          </a:p>
        </p:txBody>
      </p:sp>
      <p:sp>
        <p:nvSpPr>
          <p:cNvPr id="11" name="PlaceHolder 4"/>
          <p:cNvSpPr txBox="1"/>
          <p:nvPr/>
        </p:nvSpPr>
        <p:spPr>
          <a:xfrm>
            <a:off x="-31680" y="5040360"/>
            <a:ext cx="7767000" cy="1747080"/>
          </a:xfrm>
          <a:prstGeom prst="rect">
            <a:avLst/>
          </a:prstGeom>
          <a:noFill/>
          <a:ln w="0">
            <a:noFill/>
          </a:ln>
        </p:spPr>
        <p:txBody>
          <a:bodyPr anchor="t">
            <a:noAutofit/>
          </a:bodyPr>
          <a:lstStyle/>
          <a:p>
            <a:pPr algn="ctr" defTabSz="457200">
              <a:lnSpc>
                <a:spcPct val="100000"/>
              </a:lnSpc>
              <a:spcBef>
                <a:spcPts val="641"/>
              </a:spcBef>
              <a:tabLst>
                <a:tab pos="0" algn="l"/>
              </a:tabLst>
            </a:pPr>
            <a:endParaRPr lang="en-GB" sz="3200" b="0" strike="noStrike" spc="-1">
              <a:solidFill>
                <a:srgbClr val="000000"/>
              </a:solidFill>
              <a:latin typeface="Arial"/>
            </a:endParaRPr>
          </a:p>
          <a:p>
            <a:pPr algn="ctr" defTabSz="457200">
              <a:lnSpc>
                <a:spcPct val="100000"/>
              </a:lnSpc>
              <a:spcBef>
                <a:spcPts val="641"/>
              </a:spcBef>
              <a:tabLst>
                <a:tab pos="0" algn="l"/>
              </a:tabLst>
            </a:pPr>
            <a:r>
              <a:rPr lang="en-GB" sz="3200" b="0" strike="noStrike" spc="-1">
                <a:solidFill>
                  <a:schemeClr val="dk1">
                    <a:tint val="75000"/>
                  </a:schemeClr>
                </a:solidFill>
                <a:latin typeface="Calibri"/>
                <a:ea typeface="DejaVu Sans"/>
              </a:rPr>
              <a:t>The Diocese of Cyprus and the Gulf</a:t>
            </a:r>
            <a:endParaRPr lang="en-GB" sz="3200" b="0" strike="noStrike" spc="-1">
              <a:solidFill>
                <a:srgbClr val="000000"/>
              </a:solidFill>
              <a:latin typeface="Arial"/>
            </a:endParaRPr>
          </a:p>
        </p:txBody>
      </p:sp>
      <p:pic>
        <p:nvPicPr>
          <p:cNvPr id="12" name="Picture 11"/>
          <p:cNvPicPr/>
          <p:nvPr/>
        </p:nvPicPr>
        <p:blipFill>
          <a:blip r:embed="rId5"/>
          <a:stretch/>
        </p:blipFill>
        <p:spPr>
          <a:xfrm>
            <a:off x="9720" y="0"/>
            <a:ext cx="9134280" cy="5040000"/>
          </a:xfrm>
          <a:prstGeom prst="rect">
            <a:avLst/>
          </a:prstGeom>
          <a:ln w="0">
            <a:noFill/>
          </a:ln>
        </p:spPr>
      </p:pic>
    </p:spTree>
  </p:cSld>
  <p:clrMap bg1="lt1" tx1="dk1" bg2="lt2" tx2="dk2" accent1="accent1" accent2="accent2" accent3="accent3" accent4="accent4" accent5="accent5" accent6="accent6" hlink="hlink" folHlink="folHlink"/>
  <p:sldLayoutIdLst>
    <p:sldLayoutId id="2147483651" r:id="rId1"/>
    <p:sldLayoutId id="2147483655"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5" name="Rectangle 1"/>
          <p:cNvSpPr/>
          <p:nvPr/>
        </p:nvSpPr>
        <p:spPr>
          <a:xfrm>
            <a:off x="0" y="0"/>
            <a:ext cx="8485920" cy="669600"/>
          </a:xfrm>
          <a:prstGeom prst="rect">
            <a:avLst/>
          </a:prstGeom>
          <a:gradFill rotWithShape="0">
            <a:gsLst>
              <a:gs pos="0">
                <a:srgbClr val="650953"/>
              </a:gs>
              <a:gs pos="0">
                <a:srgbClr val="E134FB"/>
              </a:gs>
              <a:gs pos="97000">
                <a:srgbClr val="650953"/>
              </a:gs>
            </a:gsLst>
            <a:path path="circle">
              <a:fillToRect l="50000" t="50000" r="50000" b="50000"/>
            </a:path>
          </a:gra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en-GB" sz="1800" b="0" strike="noStrike" spc="-1">
              <a:solidFill>
                <a:schemeClr val="lt1"/>
              </a:solidFill>
              <a:latin typeface="Arial"/>
              <a:ea typeface="DejaVu Sans"/>
            </a:endParaRPr>
          </a:p>
        </p:txBody>
      </p:sp>
      <p:sp>
        <p:nvSpPr>
          <p:cNvPr id="16" name="Rectangle 139"/>
          <p:cNvSpPr/>
          <p:nvPr/>
        </p:nvSpPr>
        <p:spPr>
          <a:xfrm>
            <a:off x="360" y="6531120"/>
            <a:ext cx="9138960" cy="321480"/>
          </a:xfrm>
          <a:prstGeom prst="rect">
            <a:avLst/>
          </a:prstGeom>
          <a:solidFill>
            <a:schemeClr val="accent4">
              <a:lumMod val="75000"/>
            </a:schemeClr>
          </a:solidFill>
          <a:ln w="0">
            <a:solidFill>
              <a:srgbClr val="3465A4"/>
            </a:solid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n-GB" sz="1800" b="0" strike="noStrike" spc="-1">
              <a:solidFill>
                <a:srgbClr val="FFFFFF"/>
              </a:solidFill>
              <a:latin typeface="Arial"/>
              <a:ea typeface="DejaVu Sans"/>
            </a:endParaRPr>
          </a:p>
        </p:txBody>
      </p:sp>
      <p:sp>
        <p:nvSpPr>
          <p:cNvPr id="17" name="Rectangle 141"/>
          <p:cNvSpPr/>
          <p:nvPr/>
        </p:nvSpPr>
        <p:spPr>
          <a:xfrm>
            <a:off x="326520" y="1796040"/>
            <a:ext cx="8485920" cy="4566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914400">
              <a:lnSpc>
                <a:spcPct val="100000"/>
              </a:lnSpc>
            </a:pPr>
            <a:endParaRPr lang="en-GB" sz="1800" b="0" strike="noStrike" spc="-1">
              <a:solidFill>
                <a:srgbClr val="000000"/>
              </a:solidFill>
              <a:latin typeface="Arial"/>
              <a:ea typeface="DejaVu Sans"/>
            </a:endParaRPr>
          </a:p>
        </p:txBody>
      </p:sp>
      <p:sp>
        <p:nvSpPr>
          <p:cNvPr id="18" name="Oval 142"/>
          <p:cNvSpPr/>
          <p:nvPr/>
        </p:nvSpPr>
        <p:spPr>
          <a:xfrm>
            <a:off x="8449920" y="6258960"/>
            <a:ext cx="403200" cy="539280"/>
          </a:xfrm>
          <a:prstGeom prst="ellipse">
            <a:avLst/>
          </a:prstGeom>
          <a:solidFill>
            <a:srgbClr val="1ABC9C"/>
          </a:solidFill>
          <a:ln w="0">
            <a:solidFill>
              <a:srgbClr val="1ABC9C"/>
            </a:solid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endParaRPr lang="en-GB" sz="1800" b="0" strike="noStrike" spc="-1">
              <a:solidFill>
                <a:srgbClr val="FFFFFF"/>
              </a:solidFill>
              <a:latin typeface="Arial"/>
              <a:ea typeface="DejaVu Sans"/>
            </a:endParaRPr>
          </a:p>
        </p:txBody>
      </p:sp>
      <p:pic>
        <p:nvPicPr>
          <p:cNvPr id="19" name="Picture 143"/>
          <p:cNvPicPr/>
          <p:nvPr/>
        </p:nvPicPr>
        <p:blipFill>
          <a:blip r:embed="rId3"/>
          <a:stretch/>
        </p:blipFill>
        <p:spPr>
          <a:xfrm>
            <a:off x="8449920" y="0"/>
            <a:ext cx="689400" cy="669600"/>
          </a:xfrm>
          <a:prstGeom prst="rect">
            <a:avLst/>
          </a:prstGeom>
          <a:ln w="0">
            <a:noFill/>
          </a:ln>
        </p:spPr>
      </p:pic>
      <p:sp>
        <p:nvSpPr>
          <p:cNvPr id="20" name="Rectangle 144"/>
          <p:cNvSpPr/>
          <p:nvPr/>
        </p:nvSpPr>
        <p:spPr>
          <a:xfrm>
            <a:off x="3102480" y="6531480"/>
            <a:ext cx="2934000" cy="321480"/>
          </a:xfrm>
          <a:prstGeom prst="rect">
            <a:avLst/>
          </a:prstGeom>
          <a:noFill/>
          <a:ln w="72000">
            <a:noFill/>
          </a:ln>
        </p:spPr>
        <p:style>
          <a:lnRef idx="0">
            <a:scrgbClr r="0" g="0" b="0"/>
          </a:lnRef>
          <a:fillRef idx="0">
            <a:scrgbClr r="0" g="0" b="0"/>
          </a:fillRef>
          <a:effectRef idx="0">
            <a:scrgbClr r="0" g="0" b="0"/>
          </a:effectRef>
          <a:fontRef idx="minor"/>
        </p:style>
        <p:txBody>
          <a:bodyPr lIns="0" tIns="0" rIns="0" bIns="0" anchor="t">
            <a:noAutofit/>
          </a:bodyPr>
          <a:lstStyle/>
          <a:p>
            <a:pPr algn="ctr" defTabSz="914400">
              <a:lnSpc>
                <a:spcPct val="100000"/>
              </a:lnSpc>
            </a:pPr>
            <a:r>
              <a:rPr lang="en-GB" sz="1800" b="1" strike="noStrike" spc="-1">
                <a:solidFill>
                  <a:srgbClr val="FFFFFF"/>
                </a:solidFill>
                <a:latin typeface="Noto Sans"/>
                <a:ea typeface="DejaVu Sans"/>
              </a:rPr>
              <a:t>5</a:t>
            </a:r>
            <a:r>
              <a:rPr lang="en-GB" sz="1800" b="1" strike="noStrike" spc="-1" baseline="33000">
                <a:solidFill>
                  <a:srgbClr val="FFFFFF"/>
                </a:solidFill>
                <a:latin typeface="Noto Sans"/>
                <a:ea typeface="DejaVu Sans"/>
              </a:rPr>
              <a:t>th</a:t>
            </a:r>
            <a:r>
              <a:rPr lang="en-GB" sz="1800" b="1" strike="noStrike" spc="-1">
                <a:solidFill>
                  <a:srgbClr val="FFFFFF"/>
                </a:solidFill>
                <a:latin typeface="Noto Sans"/>
                <a:ea typeface="DejaVu Sans"/>
              </a:rPr>
              <a:t> April 2026</a:t>
            </a:r>
            <a:endParaRPr lang="en-GB" sz="1800" b="0" strike="noStrike" spc="-1">
              <a:solidFill>
                <a:srgbClr val="FFFFFF"/>
              </a:solidFill>
              <a:latin typeface="Arial"/>
            </a:endParaRPr>
          </a:p>
        </p:txBody>
      </p:sp>
      <p:sp>
        <p:nvSpPr>
          <p:cNvPr id="21" name="Rectangle 145"/>
          <p:cNvSpPr/>
          <p:nvPr/>
        </p:nvSpPr>
        <p:spPr>
          <a:xfrm>
            <a:off x="326880" y="6531480"/>
            <a:ext cx="2607480" cy="321480"/>
          </a:xfrm>
          <a:prstGeom prst="rect">
            <a:avLst/>
          </a:prstGeom>
          <a:noFill/>
          <a:ln w="72000">
            <a:noFill/>
          </a:ln>
        </p:spPr>
        <p:style>
          <a:lnRef idx="0">
            <a:scrgbClr r="0" g="0" b="0"/>
          </a:lnRef>
          <a:fillRef idx="0">
            <a:scrgbClr r="0" g="0" b="0"/>
          </a:fillRef>
          <a:effectRef idx="0">
            <a:scrgbClr r="0" g="0" b="0"/>
          </a:effectRef>
          <a:fontRef idx="minor"/>
        </p:style>
        <p:txBody>
          <a:bodyPr lIns="0" tIns="0" rIns="0" bIns="0" anchor="t">
            <a:noAutofit/>
          </a:bodyPr>
          <a:lstStyle/>
          <a:p>
            <a:pPr defTabSz="914400">
              <a:lnSpc>
                <a:spcPct val="100000"/>
              </a:lnSpc>
            </a:pPr>
            <a:r>
              <a:rPr lang="en-GB" sz="1800" b="1" strike="noStrike" spc="-1">
                <a:solidFill>
                  <a:srgbClr val="FFFFFF"/>
                </a:solidFill>
                <a:latin typeface="Noto Sans"/>
                <a:ea typeface="DejaVu Sans"/>
              </a:rPr>
              <a:t>Easter 2026</a:t>
            </a:r>
            <a:endParaRPr lang="en-GB" sz="1800" b="0" strike="noStrike" spc="-1">
              <a:solidFill>
                <a:srgbClr val="FFFFFF"/>
              </a:solidFill>
              <a:latin typeface="Arial"/>
            </a:endParaRPr>
          </a:p>
        </p:txBody>
      </p:sp>
      <p:sp>
        <p:nvSpPr>
          <p:cNvPr id="22" name="Rectangle 146"/>
          <p:cNvSpPr/>
          <p:nvPr/>
        </p:nvSpPr>
        <p:spPr>
          <a:xfrm>
            <a:off x="8327880" y="6259320"/>
            <a:ext cx="648000" cy="539280"/>
          </a:xfrm>
          <a:prstGeom prst="rect">
            <a:avLst/>
          </a:prstGeom>
          <a:noFill/>
          <a:ln w="72000">
            <a:noFill/>
          </a:ln>
        </p:spPr>
        <p:style>
          <a:lnRef idx="0">
            <a:scrgbClr r="0" g="0" b="0"/>
          </a:lnRef>
          <a:fillRef idx="0">
            <a:scrgbClr r="0" g="0" b="0"/>
          </a:fillRef>
          <a:effectRef idx="0">
            <a:scrgbClr r="0" g="0" b="0"/>
          </a:effectRef>
          <a:fontRef idx="minor"/>
        </p:style>
        <p:txBody>
          <a:bodyPr lIns="0" tIns="0" rIns="0" bIns="0" anchor="ctr">
            <a:noAutofit/>
          </a:bodyPr>
          <a:lstStyle/>
          <a:p>
            <a:pPr algn="ctr" defTabSz="914400">
              <a:lnSpc>
                <a:spcPct val="100000"/>
              </a:lnSpc>
            </a:pPr>
            <a:fld id="{6B21770D-05FD-45F8-B265-EFDBA7AAB297}" type="slidenum">
              <a:rPr lang="en-GB" sz="1400" b="1" strike="noStrike" spc="-1">
                <a:solidFill>
                  <a:srgbClr val="FFFFFF"/>
                </a:solidFill>
                <a:latin typeface="Noto Sans"/>
                <a:ea typeface="DejaVu Sans"/>
              </a:rPr>
              <a:t>‹#›</a:t>
            </a:fld>
            <a:endParaRPr lang="en-GB" sz="1400" b="0" strike="noStrike" spc="-1">
              <a:solidFill>
                <a:srgbClr val="FFFFFF"/>
              </a:solidFill>
              <a:latin typeface="Arial"/>
            </a:endParaRPr>
          </a:p>
        </p:txBody>
      </p:sp>
      <p:sp>
        <p:nvSpPr>
          <p:cNvPr id="23" name="PlaceHolder 1"/>
          <p:cNvSpPr>
            <a:spLocks noGrp="1"/>
          </p:cNvSpPr>
          <p:nvPr>
            <p:ph type="title"/>
          </p:nvPr>
        </p:nvSpPr>
        <p:spPr>
          <a:xfrm>
            <a:off x="180000" y="0"/>
            <a:ext cx="8506440" cy="669600"/>
          </a:xfrm>
          <a:prstGeom prst="rect">
            <a:avLst/>
          </a:prstGeom>
          <a:noFill/>
          <a:ln w="0">
            <a:noFill/>
          </a:ln>
        </p:spPr>
        <p:txBody>
          <a:bodyPr lIns="0" tIns="0" rIns="0" bIns="0" anchor="ctr">
            <a:noAutofit/>
          </a:bodyPr>
          <a:lstStyle/>
          <a:p>
            <a:pPr indent="0">
              <a:buNone/>
            </a:pPr>
            <a:r>
              <a:rPr lang="en-GB" sz="2800" b="0" strike="noStrike" spc="-1">
                <a:solidFill>
                  <a:srgbClr val="FFFFFF"/>
                </a:solidFill>
                <a:latin typeface="Arial"/>
              </a:rPr>
              <a:t>Click to edit the title text format</a:t>
            </a:r>
          </a:p>
        </p:txBody>
      </p:sp>
      <p:sp>
        <p:nvSpPr>
          <p:cNvPr id="24" name="PlaceHolder 2"/>
          <p:cNvSpPr>
            <a:spLocks noGrp="1"/>
          </p:cNvSpPr>
          <p:nvPr>
            <p:ph type="body"/>
          </p:nvPr>
        </p:nvSpPr>
        <p:spPr>
          <a:xfrm>
            <a:off x="0" y="720000"/>
            <a:ext cx="9180000" cy="5760000"/>
          </a:xfrm>
          <a:prstGeom prst="rect">
            <a:avLst/>
          </a:prstGeom>
          <a:noFill/>
          <a:ln w="0">
            <a:noFill/>
          </a:ln>
        </p:spPr>
        <p:txBody>
          <a:bodyPr lIns="0" tIns="0" rIns="0" bIns="0" anchor="t">
            <a:normAutofit/>
          </a:bodyPr>
          <a:lstStyle/>
          <a:p>
            <a:pPr marL="432000" indent="-324000">
              <a:buClr>
                <a:srgbClr val="FFFFFF"/>
              </a:buClr>
              <a:buSzPct val="45000"/>
              <a:buFont typeface="Wingdings" charset="2"/>
              <a:buChar char=""/>
            </a:pPr>
            <a:r>
              <a:rPr lang="en-GB" sz="2400" b="0" strike="noStrike" spc="-1" dirty="0">
                <a:solidFill>
                  <a:srgbClr val="FFFFFF"/>
                </a:solidFill>
                <a:latin typeface="Arial"/>
              </a:rPr>
              <a:t>Click to edit the outline text format</a:t>
            </a:r>
          </a:p>
          <a:p>
            <a:pPr marL="864000" lvl="1" indent="-324000">
              <a:buClr>
                <a:srgbClr val="FFFFFF"/>
              </a:buClr>
              <a:buSzPct val="75000"/>
              <a:buFont typeface="Symbol" charset="2"/>
              <a:buChar char=""/>
            </a:pPr>
            <a:r>
              <a:rPr lang="en-GB" sz="2200" b="0" strike="noStrike" spc="-1" dirty="0">
                <a:solidFill>
                  <a:srgbClr val="FFFFFF"/>
                </a:solidFill>
                <a:latin typeface="Arial"/>
              </a:rPr>
              <a:t>Second Outline Level</a:t>
            </a:r>
          </a:p>
          <a:p>
            <a:pPr marL="1296000" lvl="2" indent="-288000">
              <a:buClr>
                <a:srgbClr val="FFFFFF"/>
              </a:buClr>
              <a:buSzPct val="45000"/>
              <a:buFont typeface="Wingdings" charset="2"/>
              <a:buChar char=""/>
            </a:pPr>
            <a:r>
              <a:rPr lang="en-GB" sz="2000" b="0" strike="noStrike" spc="-1" dirty="0">
                <a:solidFill>
                  <a:srgbClr val="FFFFFF"/>
                </a:solidFill>
                <a:latin typeface="Arial"/>
              </a:rPr>
              <a:t>Third Outline Level</a:t>
            </a:r>
          </a:p>
          <a:p>
            <a:pPr marL="1728000" lvl="3" indent="-216000">
              <a:buClr>
                <a:srgbClr val="FFFFFF"/>
              </a:buClr>
              <a:buSzPct val="75000"/>
              <a:buFont typeface="Symbol" charset="2"/>
              <a:buChar char=""/>
            </a:pPr>
            <a:r>
              <a:rPr lang="en-GB" sz="1500" b="0" strike="noStrike" spc="-1" dirty="0">
                <a:solidFill>
                  <a:srgbClr val="FFFFFF"/>
                </a:solidFill>
                <a:latin typeface="Arial"/>
              </a:rPr>
              <a:t>Fourth Outline Level</a:t>
            </a:r>
          </a:p>
          <a:p>
            <a:pPr marL="2160000" lvl="4" indent="-216000">
              <a:buClr>
                <a:srgbClr val="FFFFFF"/>
              </a:buClr>
              <a:buSzPct val="45000"/>
              <a:buFont typeface="Wingdings" charset="2"/>
              <a:buChar char=""/>
            </a:pPr>
            <a:r>
              <a:rPr lang="en-GB" sz="1500" b="0" strike="noStrike" spc="-1" dirty="0">
                <a:solidFill>
                  <a:srgbClr val="FFFFFF"/>
                </a:solidFill>
                <a:latin typeface="Arial"/>
              </a:rPr>
              <a:t>Fifth Outline Level</a:t>
            </a:r>
          </a:p>
          <a:p>
            <a:pPr marL="2592000" lvl="5" indent="-216000">
              <a:buClr>
                <a:srgbClr val="FFFFFF"/>
              </a:buClr>
              <a:buSzPct val="45000"/>
              <a:buFont typeface="Wingdings" charset="2"/>
              <a:buChar char=""/>
            </a:pPr>
            <a:r>
              <a:rPr lang="en-GB" sz="1500" b="0" strike="noStrike" spc="-1" dirty="0">
                <a:solidFill>
                  <a:srgbClr val="FFFFFF"/>
                </a:solidFill>
                <a:latin typeface="Arial"/>
              </a:rPr>
              <a:t>Sixth Outline Level</a:t>
            </a:r>
          </a:p>
          <a:p>
            <a:pPr marL="3024000" lvl="6" indent="-216000">
              <a:buClr>
                <a:srgbClr val="FFFFFF"/>
              </a:buClr>
              <a:buSzPct val="45000"/>
              <a:buFont typeface="Wingdings" charset="2"/>
              <a:buChar char=""/>
            </a:pPr>
            <a:r>
              <a:rPr lang="en-GB" sz="1500" b="0" strike="noStrike" spc="-1" dirty="0">
                <a:solidFill>
                  <a:srgbClr val="FFFFFF"/>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54"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PlaceHolder 1"/>
          <p:cNvSpPr>
            <a:spLocks noGrp="1"/>
          </p:cNvSpPr>
          <p:nvPr>
            <p:ph type="title"/>
          </p:nvPr>
        </p:nvSpPr>
        <p:spPr>
          <a:xfrm>
            <a:off x="687960" y="1980000"/>
            <a:ext cx="7767000" cy="1464480"/>
          </a:xfrm>
          <a:prstGeom prst="rect">
            <a:avLst/>
          </a:prstGeom>
          <a:noFill/>
          <a:ln w="0">
            <a:noFill/>
          </a:ln>
        </p:spPr>
        <p:txBody>
          <a:bodyPr lIns="91440" tIns="45720" rIns="91440" bIns="45720" anchor="ctr">
            <a:noAutofit/>
          </a:bodyPr>
          <a:lstStyle/>
          <a:p>
            <a:pPr indent="0" algn="ctr" defTabSz="457200">
              <a:lnSpc>
                <a:spcPct val="100000"/>
              </a:lnSpc>
              <a:buNone/>
              <a:tabLst>
                <a:tab pos="0" algn="l"/>
              </a:tabLst>
            </a:pPr>
            <a:r>
              <a:rPr lang="en-GB" sz="4400" b="0" strike="noStrike" spc="-1">
                <a:solidFill>
                  <a:srgbClr val="780373"/>
                </a:solidFill>
                <a:latin typeface="Calibri"/>
                <a:ea typeface="DejaVu Sans"/>
              </a:rPr>
              <a:t>Easter day</a:t>
            </a:r>
            <a:br>
              <a:rPr sz="4400"/>
            </a:br>
            <a:r>
              <a:rPr lang="en-GB" sz="4400" b="0" strike="noStrike" spc="-1">
                <a:solidFill>
                  <a:srgbClr val="780373"/>
                </a:solidFill>
                <a:latin typeface="Calibri"/>
                <a:ea typeface="DejaVu Sans"/>
              </a:rPr>
              <a:t> 5</a:t>
            </a:r>
            <a:r>
              <a:rPr lang="en-GB" sz="4400" b="0" strike="noStrike" spc="-1" baseline="33000">
                <a:solidFill>
                  <a:srgbClr val="780373"/>
                </a:solidFill>
                <a:latin typeface="Calibri"/>
                <a:ea typeface="DejaVu Sans"/>
              </a:rPr>
              <a:t>th</a:t>
            </a:r>
            <a:r>
              <a:rPr lang="en-GB" sz="4400" b="0" strike="noStrike" spc="-1">
                <a:solidFill>
                  <a:srgbClr val="780373"/>
                </a:solidFill>
                <a:latin typeface="Calibri"/>
                <a:ea typeface="DejaVu Sans"/>
              </a:rPr>
              <a:t> April 2026</a:t>
            </a:r>
            <a:br>
              <a:rPr sz="4400"/>
            </a:br>
            <a:r>
              <a:rPr lang="en-GB" sz="4000" b="1" strike="noStrike" spc="-1">
                <a:solidFill>
                  <a:srgbClr val="780373"/>
                </a:solidFill>
                <a:latin typeface="Calibri"/>
                <a:ea typeface="DejaVu Sans"/>
              </a:rPr>
              <a:t>St Christopher’s Cathedral </a:t>
            </a:r>
            <a:br>
              <a:rPr sz="4000"/>
            </a:br>
            <a:r>
              <a:rPr lang="en-GB" sz="4000" b="1" strike="noStrike" spc="-1">
                <a:solidFill>
                  <a:srgbClr val="780373"/>
                </a:solidFill>
                <a:latin typeface="Calibri"/>
                <a:ea typeface="DejaVu Sans"/>
              </a:rPr>
              <a:t>and Awali Church, Bahrain</a:t>
            </a:r>
            <a:endParaRPr lang="en-GB" sz="4000" b="0" strike="noStrike" spc="-1">
              <a:solidFill>
                <a:srgbClr val="780373"/>
              </a:solidFill>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PlaceHolder 1"/>
          <p:cNvSpPr>
            <a:spLocks noGrp="1"/>
          </p:cNvSpPr>
          <p:nvPr>
            <p:ph/>
          </p:nvPr>
        </p:nvSpPr>
        <p:spPr>
          <a:xfrm>
            <a:off x="0" y="639000"/>
            <a:ext cx="9255960" cy="5119200"/>
          </a:xfrm>
          <a:prstGeom prst="rect">
            <a:avLst/>
          </a:prstGeom>
          <a:noFill/>
          <a:ln w="0">
            <a:noFill/>
          </a:ln>
        </p:spPr>
        <p:txBody>
          <a:bodyPr lIns="91440" tIns="45720" rIns="91440" bIns="45720" anchor="t">
            <a:noAutofit/>
          </a:bodyPr>
          <a:lstStyle/>
          <a:p>
            <a:pPr indent="0" defTabSz="914400">
              <a:lnSpc>
                <a:spcPct val="100000"/>
              </a:lnSpc>
              <a:buNone/>
              <a:tabLst>
                <a:tab pos="0" algn="l"/>
              </a:tabLst>
            </a:pP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At that time, says the LORD, I will be the God of all the families of Israel, and they shall be my people. Thus says the LORD: The people who survived the sword found grace in the wilderness; when Israel sought for rest, the LORD appeared to him from far away. I have loved you with an everlasting love; therefore I have continued my faithfulness to you. Again I will build you, and you shall be built, O virgin Israel! Again you shall adorn yourself with your tambourines and go forth in the dance of the merrymakers. Again you shall plant vineyards on the mountains of Samaria; the planters shall plant and shall enjoy the fruit. For there shall be a day when sentinels will call in the hill country of Ephraim: "Come, let us go up to Zion, to the LORD our God."</a:t>
            </a:r>
            <a:endParaRPr lang="en-GB" sz="2000" b="0" strike="noStrike" spc="-1">
              <a:solidFill>
                <a:srgbClr val="FFFFFF"/>
              </a:solidFill>
              <a:latin typeface="Arial"/>
            </a:endParaRPr>
          </a:p>
          <a:p>
            <a:pPr indent="0" defTabSz="914400">
              <a:lnSpc>
                <a:spcPct val="100000"/>
              </a:lnSpc>
              <a:buNone/>
              <a:tabLst>
                <a:tab pos="0" algn="l"/>
              </a:tabLst>
            </a:pP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This is the word of the Lord </a:t>
            </a:r>
            <a:endParaRPr lang="en-GB" sz="2000" b="0" strike="noStrike" spc="-1">
              <a:solidFill>
                <a:srgbClr val="FFFFFF"/>
              </a:solidFill>
              <a:latin typeface="Arial"/>
            </a:endParaRPr>
          </a:p>
          <a:p>
            <a:pPr indent="0" defTabSz="914400">
              <a:lnSpc>
                <a:spcPct val="100000"/>
              </a:lnSpc>
              <a:buNone/>
              <a:tabLst>
                <a:tab pos="0" algn="l"/>
              </a:tabLst>
            </a:pPr>
            <a:r>
              <a:rPr lang="en-GB" sz="2000" b="1" strike="noStrike" spc="-1">
                <a:solidFill>
                  <a:srgbClr val="FFFFFF"/>
                </a:solidFill>
                <a:latin typeface="Calibri"/>
                <a:ea typeface="Verdana"/>
              </a:rPr>
              <a:t>Thanks be to God</a:t>
            </a:r>
            <a:endParaRPr lang="en-GB" sz="2000" b="0" strike="noStrike" spc="-1">
              <a:solidFill>
                <a:srgbClr val="FFFFFF"/>
              </a:solidFill>
              <a:latin typeface="Arial"/>
            </a:endParaRPr>
          </a:p>
        </p:txBody>
      </p:sp>
      <p:sp>
        <p:nvSpPr>
          <p:cNvPr id="70"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Scripture – Jeremiah 31:1-6</a:t>
            </a:r>
            <a:endParaRPr lang="en-GB" sz="2800" b="0" strike="noStrike" spc="-1">
              <a:solidFill>
                <a:srgbClr val="FFFFFF"/>
              </a:solidFill>
              <a:latin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PlaceHolder 1"/>
          <p:cNvSpPr>
            <a:spLocks noGrp="1"/>
          </p:cNvSpPr>
          <p:nvPr>
            <p:ph idx="4294967295"/>
          </p:nvPr>
        </p:nvSpPr>
        <p:spPr>
          <a:xfrm>
            <a:off x="0" y="639763"/>
            <a:ext cx="9256713" cy="5118100"/>
          </a:xfrm>
          <a:prstGeom prst="rect">
            <a:avLst/>
          </a:prstGeom>
          <a:noFill/>
          <a:ln w="0">
            <a:noFill/>
          </a:ln>
        </p:spPr>
        <p:txBody>
          <a:bodyPr lIns="91440" tIns="45720" rIns="91440" bIns="45720" anchor="t">
            <a:noAutofit/>
          </a:bodyPr>
          <a:lstStyle/>
          <a:p>
            <a:pPr indent="0" defTabSz="914400">
              <a:lnSpc>
                <a:spcPct val="100000"/>
              </a:lnSpc>
              <a:buNone/>
              <a:tabLst>
                <a:tab pos="0" algn="l"/>
              </a:tabLst>
            </a:pPr>
            <a:endParaRPr lang="en-GB" sz="2000" b="0" strike="noStrike" spc="-1" dirty="0">
              <a:solidFill>
                <a:srgbClr val="FFFFFF"/>
              </a:solidFill>
              <a:latin typeface="Arial"/>
            </a:endParaRPr>
          </a:p>
          <a:p>
            <a:pPr indent="0" defTabSz="914400">
              <a:lnSpc>
                <a:spcPct val="100000"/>
              </a:lnSpc>
              <a:buNone/>
              <a:tabLst>
                <a:tab pos="0" algn="l"/>
              </a:tabLst>
            </a:pPr>
            <a:r>
              <a:rPr lang="en-GB" sz="2000" b="0" strike="noStrike" spc="-1" dirty="0">
                <a:solidFill>
                  <a:srgbClr val="FFFF00"/>
                </a:solidFill>
                <a:latin typeface="Calibri"/>
                <a:ea typeface="Verdana"/>
              </a:rPr>
              <a:t>So if you have been raised with Christ, seek the things that are above, where Christ is, seated at the right hand of God. Set your minds on the things that are above, not on the things that are on earth, for you have died, and your life is hidden with Christ in God. When Christ who is your life is revealed, then you also will be revealed with him in glory.</a:t>
            </a:r>
            <a:endParaRPr lang="en-GB" sz="2000" b="0" strike="noStrike" spc="-1" dirty="0">
              <a:solidFill>
                <a:srgbClr val="FFFFFF"/>
              </a:solidFill>
              <a:latin typeface="Arial"/>
            </a:endParaRPr>
          </a:p>
          <a:p>
            <a:pPr indent="0" defTabSz="914400">
              <a:lnSpc>
                <a:spcPct val="100000"/>
              </a:lnSpc>
              <a:buNone/>
              <a:tabLst>
                <a:tab pos="0" algn="l"/>
              </a:tabLst>
            </a:pPr>
            <a:endParaRPr lang="en-GB" sz="2000" b="0" strike="noStrike" spc="-1" dirty="0">
              <a:solidFill>
                <a:srgbClr val="FFFFFF"/>
              </a:solidFill>
              <a:latin typeface="Arial"/>
            </a:endParaRPr>
          </a:p>
          <a:p>
            <a:pPr indent="0" defTabSz="914400">
              <a:lnSpc>
                <a:spcPct val="100000"/>
              </a:lnSpc>
              <a:buNone/>
              <a:tabLst>
                <a:tab pos="0" algn="l"/>
              </a:tabLst>
            </a:pPr>
            <a:r>
              <a:rPr lang="en-GB" sz="2000" b="0" strike="noStrike" spc="-1" dirty="0">
                <a:solidFill>
                  <a:srgbClr val="FFFF00"/>
                </a:solidFill>
                <a:latin typeface="Calibri"/>
                <a:ea typeface="Verdana"/>
              </a:rPr>
              <a:t>This is the word of the Lord </a:t>
            </a:r>
            <a:endParaRPr lang="en-GB" sz="2000" b="0" strike="noStrike" spc="-1" dirty="0">
              <a:solidFill>
                <a:srgbClr val="FFFFFF"/>
              </a:solidFill>
              <a:latin typeface="Arial"/>
            </a:endParaRPr>
          </a:p>
          <a:p>
            <a:pPr indent="0" defTabSz="914400">
              <a:lnSpc>
                <a:spcPct val="100000"/>
              </a:lnSpc>
              <a:buNone/>
              <a:tabLst>
                <a:tab pos="0" algn="l"/>
              </a:tabLst>
            </a:pPr>
            <a:r>
              <a:rPr lang="en-GB" sz="2000" b="1" strike="noStrike" spc="-1" dirty="0">
                <a:solidFill>
                  <a:srgbClr val="FFFFFF"/>
                </a:solidFill>
                <a:latin typeface="Calibri"/>
                <a:ea typeface="Verdana"/>
              </a:rPr>
              <a:t>Thanks be to God</a:t>
            </a:r>
            <a:endParaRPr lang="en-GB" sz="2000" b="0" strike="noStrike" spc="-1" dirty="0">
              <a:solidFill>
                <a:srgbClr val="FFFFFF"/>
              </a:solidFill>
              <a:latin typeface="Arial"/>
            </a:endParaRPr>
          </a:p>
        </p:txBody>
      </p:sp>
      <p:sp>
        <p:nvSpPr>
          <p:cNvPr id="72" name="PlaceHolder 10"/>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Scripture – Colossians 3:1-4</a:t>
            </a:r>
            <a:endParaRPr lang="en-GB" sz="2800" b="0" strike="noStrike" spc="-1">
              <a:solidFill>
                <a:srgbClr val="FFFFFF"/>
              </a:solidFill>
              <a:latin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317"/>
          <p:cNvSpPr/>
          <p:nvPr/>
        </p:nvSpPr>
        <p:spPr>
          <a:xfrm>
            <a:off x="292657" y="980993"/>
            <a:ext cx="8275320" cy="1210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914400">
              <a:lnSpc>
                <a:spcPct val="100000"/>
              </a:lnSpc>
            </a:pPr>
            <a:r>
              <a:rPr lang="en-GB" sz="4000" b="1" i="1" spc="-1" dirty="0">
                <a:solidFill>
                  <a:srgbClr val="780373"/>
                </a:solidFill>
                <a:latin typeface="Times New Roman"/>
                <a:ea typeface="DejaVu Sans"/>
              </a:rPr>
              <a:t>Jesus Christ is Risen Today</a:t>
            </a:r>
            <a:endParaRPr lang="en-GB" sz="4000" b="0" strike="noStrike" spc="-1" dirty="0">
              <a:solidFill>
                <a:srgbClr val="780373"/>
              </a:solidFill>
              <a:latin typeface="Arial"/>
            </a:endParaRPr>
          </a:p>
        </p:txBody>
      </p:sp>
      <p:sp>
        <p:nvSpPr>
          <p:cNvPr id="74" name="PlaceHolder 1"/>
          <p:cNvSpPr>
            <a:spLocks noGrp="1"/>
          </p:cNvSpPr>
          <p:nvPr>
            <p:ph type="subTitle" idx="4294967295"/>
          </p:nvPr>
        </p:nvSpPr>
        <p:spPr>
          <a:xfrm>
            <a:off x="0" y="5040313"/>
            <a:ext cx="7734300" cy="1746250"/>
          </a:xfrm>
          <a:prstGeom prst="rect">
            <a:avLst/>
          </a:prstGeom>
          <a:noFill/>
          <a:ln w="0">
            <a:noFill/>
          </a:ln>
        </p:spPr>
        <p:txBody>
          <a:bodyPr lIns="91440" tIns="45720" rIns="91440" bIns="45720" anchor="t">
            <a:noAutofit/>
          </a:bodyPr>
          <a:lstStyle/>
          <a:p>
            <a:pPr algn="ctr" defTabSz="457200">
              <a:lnSpc>
                <a:spcPct val="100000"/>
              </a:lnSpc>
              <a:spcBef>
                <a:spcPts val="641"/>
              </a:spcBef>
              <a:tabLst>
                <a:tab pos="0" algn="l"/>
              </a:tabLst>
            </a:pPr>
            <a:endParaRPr lang="en-GB" sz="3200" b="0" strike="noStrike" spc="-1">
              <a:solidFill>
                <a:srgbClr val="000000"/>
              </a:solidFill>
              <a:latin typeface="Arial"/>
            </a:endParaRPr>
          </a:p>
          <a:p>
            <a:pPr algn="ctr" defTabSz="457200">
              <a:lnSpc>
                <a:spcPct val="100000"/>
              </a:lnSpc>
              <a:spcBef>
                <a:spcPts val="641"/>
              </a:spcBef>
              <a:tabLst>
                <a:tab pos="0" algn="l"/>
              </a:tabLst>
            </a:pPr>
            <a:r>
              <a:rPr lang="en-GB" sz="3200" b="0" strike="noStrike" spc="-1">
                <a:solidFill>
                  <a:schemeClr val="dk1">
                    <a:tint val="75000"/>
                  </a:schemeClr>
                </a:solidFill>
                <a:latin typeface="Calibri"/>
                <a:ea typeface="DejaVu Sans"/>
              </a:rPr>
              <a:t>The Diocese of Cyprus and the Gulf</a:t>
            </a:r>
            <a:endParaRPr lang="en-GB" sz="3200" b="0" strike="noStrike" spc="-1">
              <a:solidFill>
                <a:srgbClr val="000000"/>
              </a:solidFill>
              <a:latin typeface="Arial"/>
            </a:endParaRPr>
          </a:p>
        </p:txBody>
      </p:sp>
      <p:pic>
        <p:nvPicPr>
          <p:cNvPr id="75" name="Picture 316"/>
          <p:cNvPicPr/>
          <p:nvPr/>
        </p:nvPicPr>
        <p:blipFill>
          <a:blip r:embed="rId2"/>
          <a:stretch/>
        </p:blipFill>
        <p:spPr>
          <a:xfrm>
            <a:off x="7488360" y="5176440"/>
            <a:ext cx="1650600" cy="1650600"/>
          </a:xfrm>
          <a:prstGeom prst="rect">
            <a:avLst/>
          </a:prstGeom>
          <a:ln w="0">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 name="PlaceHolder 1"/>
          <p:cNvSpPr>
            <a:spLocks noGrp="1"/>
          </p:cNvSpPr>
          <p:nvPr>
            <p:ph/>
          </p:nvPr>
        </p:nvSpPr>
        <p:spPr>
          <a:xfrm>
            <a:off x="0" y="639000"/>
            <a:ext cx="9143280" cy="5384160"/>
          </a:xfrm>
          <a:prstGeom prst="rect">
            <a:avLst/>
          </a:prstGeom>
          <a:noFill/>
          <a:ln w="0">
            <a:noFill/>
          </a:ln>
        </p:spPr>
        <p:txBody>
          <a:bodyPr lIns="91440" tIns="45720" rIns="91440" bIns="45720" anchor="t">
            <a:noAutofit/>
          </a:bodyPr>
          <a:lstStyle/>
          <a:p>
            <a:pPr indent="0" defTabSz="914400">
              <a:lnSpc>
                <a:spcPct val="100000"/>
              </a:lnSpc>
              <a:buNone/>
              <a:tabLst>
                <a:tab pos="0" algn="l"/>
              </a:tabLst>
            </a:pP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Praise to you, O Christ, King of eternal glory.</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Christ humbled himself and became obedient unto death,</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even death on a cross.</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Therefore God has highly exalted him</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and given him the name that is above every name.</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Praise to you, O Christ, King of eternal glory.</a:t>
            </a:r>
            <a:endParaRPr lang="en-GB" sz="2400" b="0" strike="noStrike" spc="-1">
              <a:solidFill>
                <a:srgbClr val="FFFFFF"/>
              </a:solidFill>
              <a:latin typeface="Arial"/>
            </a:endParaRPr>
          </a:p>
        </p:txBody>
      </p:sp>
      <p:sp>
        <p:nvSpPr>
          <p:cNvPr id="77"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Gospel Acclamation</a:t>
            </a:r>
            <a:endParaRPr lang="en-GB" sz="2800" b="0" strike="noStrike" spc="-1">
              <a:solidFill>
                <a:srgbClr val="FFFFFF"/>
              </a:solidFill>
              <a:latin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PlaceHolder 1"/>
          <p:cNvSpPr>
            <a:spLocks noGrp="1"/>
          </p:cNvSpPr>
          <p:nvPr>
            <p:ph/>
          </p:nvPr>
        </p:nvSpPr>
        <p:spPr>
          <a:xfrm>
            <a:off x="0" y="639000"/>
            <a:ext cx="9143280" cy="5874120"/>
          </a:xfrm>
          <a:prstGeom prst="rect">
            <a:avLst/>
          </a:prstGeom>
          <a:noFill/>
          <a:ln w="0">
            <a:noFill/>
          </a:ln>
        </p:spPr>
        <p:txBody>
          <a:bodyPr lIns="91440" tIns="45720" rIns="91440" bIns="45720" anchor="t">
            <a:noAutofit/>
          </a:bodyPr>
          <a:lstStyle/>
          <a:p>
            <a:pPr indent="0" defTabSz="914400">
              <a:lnSpc>
                <a:spcPct val="100000"/>
              </a:lnSpc>
              <a:buNone/>
              <a:tabLst>
                <a:tab pos="0" algn="l"/>
              </a:tabLst>
            </a:pPr>
            <a:r>
              <a:rPr lang="en-GB" sz="2000" b="0" strike="noStrike" spc="-1">
                <a:solidFill>
                  <a:srgbClr val="FFFF00"/>
                </a:solidFill>
                <a:latin typeface="Calibri"/>
                <a:ea typeface="DejaVu Sans"/>
              </a:rPr>
              <a:t>Hear the Gospel of our Lord Jesus Christ according to John.</a:t>
            </a:r>
            <a:endParaRPr lang="en-GB" sz="2000" b="0" strike="noStrike" spc="-1">
              <a:solidFill>
                <a:srgbClr val="FFFFFF"/>
              </a:solidFill>
              <a:latin typeface="Arial"/>
            </a:endParaRPr>
          </a:p>
          <a:p>
            <a:pPr indent="0" defTabSz="914400">
              <a:lnSpc>
                <a:spcPct val="100000"/>
              </a:lnSpc>
              <a:buNone/>
              <a:tabLst>
                <a:tab pos="0" algn="l"/>
              </a:tabLst>
            </a:pPr>
            <a:r>
              <a:rPr lang="en-GB" sz="2000" b="1" strike="noStrike" spc="-1">
                <a:solidFill>
                  <a:srgbClr val="FFFFFF"/>
                </a:solidFill>
                <a:latin typeface="Calibri"/>
                <a:ea typeface="DejaVu Sans"/>
              </a:rPr>
              <a:t>Glory to you, O Lord.</a:t>
            </a: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Early on the first day of the week, while it was still dark, Mary Magdalene came to the tomb and saw that the stone had been removed from the tomb. So she ran and went to Simon Peter and the other disciple, the one whom Jesus loved, and said to them, "They have taken the Lord out of the tomb, and we do not know where they have laid him." Then Peter and the other disciple set out and went toward the tomb. The two were running together, but the other disciple outran Peter and reached the tomb first.</a:t>
            </a: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He bent down to look in and saw the linen wrappings lying there, but he did not go in.</a:t>
            </a: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Then Simon Peter came, following him, and went into the tomb. He saw the linen wrappings lying there, and the cloth that had been on Jesus's head, not lying with the linen wrappings but rolled up in a place by itself. Then the other disciple, who reached the tomb first, also went in, and he saw and believed, for as yet they did not understand the scripture, that he must rise from the dead. Then the disciples returned to their homes. But Mary stood weeping outside the tomb. As she wept, she bent over to look into the tomb, and she saw two angels in white sitting where the body of Jesus had been lying, one at the head and the other at the feet.</a:t>
            </a:r>
            <a:endParaRPr lang="en-GB" sz="2000" b="0" strike="noStrike" spc="-1">
              <a:solidFill>
                <a:srgbClr val="FFFFFF"/>
              </a:solidFill>
              <a:latin typeface="Arial"/>
            </a:endParaRPr>
          </a:p>
          <a:p>
            <a:pPr indent="0" defTabSz="914400">
              <a:lnSpc>
                <a:spcPct val="100000"/>
              </a:lnSpc>
              <a:buNone/>
              <a:tabLst>
                <a:tab pos="0" algn="l"/>
              </a:tabLst>
            </a:pP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20:13</a:t>
            </a: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They said to her, "Woman, why are you weeping?" She said to them, "They have taken away my Lord, and I do not know where they have laid him."</a:t>
            </a:r>
            <a:endParaRPr lang="en-GB" sz="2000" b="0" strike="noStrike" spc="-1">
              <a:solidFill>
                <a:srgbClr val="FFFFFF"/>
              </a:solidFill>
              <a:latin typeface="Arial"/>
            </a:endParaRPr>
          </a:p>
          <a:p>
            <a:pPr indent="0" defTabSz="914400">
              <a:lnSpc>
                <a:spcPct val="100000"/>
              </a:lnSpc>
              <a:buNone/>
              <a:tabLst>
                <a:tab pos="0" algn="l"/>
              </a:tabLst>
            </a:pP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20:14</a:t>
            </a: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When she had said this, she turned around and saw Jesus standing there, but she did not know that it was Jesus.</a:t>
            </a:r>
            <a:endParaRPr lang="en-GB" sz="2000" b="0" strike="noStrike" spc="-1">
              <a:solidFill>
                <a:srgbClr val="FFFFFF"/>
              </a:solidFill>
              <a:latin typeface="Arial"/>
            </a:endParaRPr>
          </a:p>
          <a:p>
            <a:pPr indent="0" defTabSz="914400">
              <a:lnSpc>
                <a:spcPct val="100000"/>
              </a:lnSpc>
              <a:buNone/>
              <a:tabLst>
                <a:tab pos="0" algn="l"/>
              </a:tabLst>
            </a:pP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20:15</a:t>
            </a: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Jesus said to her, "Woman, why are you weeping? Whom are you looking for?" Supposing him to be the gardener, she said to him, "Sir, if you have carried him away, tell me where you have laid him, and I will take him away."</a:t>
            </a:r>
            <a:endParaRPr lang="en-GB" sz="2000" b="0" strike="noStrike" spc="-1">
              <a:solidFill>
                <a:srgbClr val="FFFFFF"/>
              </a:solidFill>
              <a:latin typeface="Arial"/>
            </a:endParaRPr>
          </a:p>
          <a:p>
            <a:pPr indent="0" defTabSz="914400">
              <a:lnSpc>
                <a:spcPct val="100000"/>
              </a:lnSpc>
              <a:buNone/>
              <a:tabLst>
                <a:tab pos="0" algn="l"/>
              </a:tabLst>
            </a:pP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20:16</a:t>
            </a: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Jesus said to her, "Mary!" She turned and said to him in Hebrew, "Rabbouni!" (which means Teacher).</a:t>
            </a:r>
            <a:endParaRPr lang="en-GB" sz="2000" b="0" strike="noStrike" spc="-1">
              <a:solidFill>
                <a:srgbClr val="FFFFFF"/>
              </a:solidFill>
              <a:latin typeface="Arial"/>
            </a:endParaRPr>
          </a:p>
          <a:p>
            <a:pPr indent="0" defTabSz="914400">
              <a:lnSpc>
                <a:spcPct val="100000"/>
              </a:lnSpc>
              <a:buNone/>
              <a:tabLst>
                <a:tab pos="0" algn="l"/>
              </a:tabLst>
            </a:pP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20:17</a:t>
            </a: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Jesus said to her, "Do not touch me, because I have not yet ascended to the Father. But go to my brothers and say to them, 'I am ascending to my Father and your Father, to my God and your God.'"</a:t>
            </a:r>
            <a:endParaRPr lang="en-GB" sz="2000" b="0" strike="noStrike" spc="-1">
              <a:solidFill>
                <a:srgbClr val="FFFFFF"/>
              </a:solidFill>
              <a:latin typeface="Arial"/>
            </a:endParaRPr>
          </a:p>
          <a:p>
            <a:pPr indent="0" defTabSz="914400">
              <a:lnSpc>
                <a:spcPct val="100000"/>
              </a:lnSpc>
              <a:buNone/>
              <a:tabLst>
                <a:tab pos="0" algn="l"/>
              </a:tabLst>
            </a:pP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20:18</a:t>
            </a: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Mary Magdalene went and announced to the disciples, "I have seen the Lord," and she told them that he had said these things to her.</a:t>
            </a:r>
            <a:endParaRPr lang="en-GB" sz="2000" b="0" strike="noStrike" spc="-1">
              <a:solidFill>
                <a:srgbClr val="FFFFFF"/>
              </a:solidFill>
              <a:latin typeface="Arial"/>
            </a:endParaRPr>
          </a:p>
          <a:p>
            <a:pPr indent="0" defTabSz="914400">
              <a:lnSpc>
                <a:spcPct val="100000"/>
              </a:lnSpc>
              <a:buNone/>
              <a:tabLst>
                <a:tab pos="0" algn="l"/>
              </a:tabLst>
            </a:pPr>
            <a:r>
              <a:rPr lang="en-GB" sz="2000" b="1" strike="noStrike" spc="-1">
                <a:solidFill>
                  <a:srgbClr val="FFFFFF"/>
                </a:solidFill>
                <a:latin typeface="Calibri"/>
                <a:ea typeface="Verdana"/>
              </a:rPr>
              <a:t>Praise to you, O Christ.</a:t>
            </a:r>
            <a:endParaRPr lang="en-GB" sz="2000" b="0" strike="noStrike" spc="-1">
              <a:solidFill>
                <a:srgbClr val="FFFFFF"/>
              </a:solidFill>
              <a:latin typeface="Arial"/>
            </a:endParaRPr>
          </a:p>
        </p:txBody>
      </p:sp>
      <p:sp>
        <p:nvSpPr>
          <p:cNvPr id="79"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Gospel</a:t>
            </a:r>
            <a:endParaRPr lang="en-GB" sz="2800" b="0" strike="noStrike" spc="-1">
              <a:solidFill>
                <a:srgbClr val="FFFFFF"/>
              </a:solidFill>
              <a:latin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PlaceHolder 1"/>
          <p:cNvSpPr>
            <a:spLocks noGrp="1"/>
          </p:cNvSpPr>
          <p:nvPr>
            <p:ph idx="4294967295"/>
          </p:nvPr>
        </p:nvSpPr>
        <p:spPr>
          <a:xfrm>
            <a:off x="0" y="639763"/>
            <a:ext cx="9144000" cy="5873750"/>
          </a:xfrm>
          <a:prstGeom prst="rect">
            <a:avLst/>
          </a:prstGeom>
          <a:noFill/>
          <a:ln w="0">
            <a:noFill/>
          </a:ln>
        </p:spPr>
        <p:txBody>
          <a:bodyPr lIns="91440" tIns="45720" rIns="91440" bIns="45720" anchor="t">
            <a:noAutofit/>
          </a:bodyPr>
          <a:lstStyle/>
          <a:p>
            <a:pPr indent="0" defTabSz="914400">
              <a:lnSpc>
                <a:spcPct val="100000"/>
              </a:lnSpc>
              <a:buNone/>
              <a:tabLst>
                <a:tab pos="0" algn="l"/>
              </a:tabLst>
            </a:pP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They said to her, "Woman, why are you weeping?" She said to them, "They have taken away my Lord, and I do not know where they have laid him." When she had said this, she turned around and saw Jesus standing there, but she did not know that it was Jesus. Jesus said to her, "Woman, why are you weeping? Whom are you looking for?" Supposing him to be the gardener, she said to him, "Sir, if you have carried him away, tell me where you have laid him, and I will take him away." Jesus said to her, "Mary!" She turned and said to him in Hebrew, "Rabbouni!" (which means Teacher). Jesus said to her, "Do not touch me, because I have not yet ascended to the Father. But go to my brothers and say to them, 'I am ascending to my Father and your Father, to my God and your God.'" Mary Magdalene went and announced to the disciples, "I have seen the Lord," and she told them that he had said these things to her.</a:t>
            </a:r>
            <a:endParaRPr lang="en-GB" sz="2000" b="0" strike="noStrike" spc="-1">
              <a:solidFill>
                <a:srgbClr val="FFFFFF"/>
              </a:solidFill>
              <a:latin typeface="Arial"/>
            </a:endParaRPr>
          </a:p>
          <a:p>
            <a:pPr indent="0" defTabSz="914400">
              <a:lnSpc>
                <a:spcPct val="100000"/>
              </a:lnSpc>
              <a:buNone/>
              <a:tabLst>
                <a:tab pos="0" algn="l"/>
              </a:tabLst>
            </a:pP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This is the Gospel of the Lord.</a:t>
            </a:r>
            <a:endParaRPr lang="en-GB" sz="2000" b="0" strike="noStrike" spc="-1">
              <a:solidFill>
                <a:srgbClr val="FFFFFF"/>
              </a:solidFill>
              <a:latin typeface="Arial"/>
            </a:endParaRPr>
          </a:p>
          <a:p>
            <a:pPr indent="0" defTabSz="914400">
              <a:lnSpc>
                <a:spcPct val="100000"/>
              </a:lnSpc>
              <a:buNone/>
              <a:tabLst>
                <a:tab pos="0" algn="l"/>
              </a:tabLst>
            </a:pPr>
            <a:r>
              <a:rPr lang="en-GB" sz="2000" b="1" strike="noStrike" spc="-1">
                <a:solidFill>
                  <a:srgbClr val="FFFFFF"/>
                </a:solidFill>
                <a:latin typeface="Calibri"/>
                <a:ea typeface="Verdana"/>
              </a:rPr>
              <a:t>Praise to you, O Christ.</a:t>
            </a:r>
            <a:endParaRPr lang="en-GB" sz="2000" b="0" strike="noStrike" spc="-1">
              <a:solidFill>
                <a:srgbClr val="FFFFFF"/>
              </a:solidFill>
              <a:latin typeface="Arial"/>
            </a:endParaRPr>
          </a:p>
        </p:txBody>
      </p:sp>
      <p:sp>
        <p:nvSpPr>
          <p:cNvPr id="81" name="PlaceHolder 12"/>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Gospel</a:t>
            </a:r>
            <a:endParaRPr lang="en-GB" sz="2800" b="0" strike="noStrike" spc="-1">
              <a:solidFill>
                <a:srgbClr val="FFFFFF"/>
              </a:solidFill>
              <a:latin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 name="Picture 225"/>
          <p:cNvPicPr/>
          <p:nvPr/>
        </p:nvPicPr>
        <p:blipFill>
          <a:blip r:embed="rId3"/>
          <a:stretch/>
        </p:blipFill>
        <p:spPr>
          <a:xfrm>
            <a:off x="0" y="1470600"/>
            <a:ext cx="9140760" cy="5040720"/>
          </a:xfrm>
          <a:prstGeom prst="rect">
            <a:avLst/>
          </a:prstGeom>
          <a:ln w="0">
            <a:noFill/>
          </a:ln>
        </p:spPr>
      </p:pic>
      <p:sp>
        <p:nvSpPr>
          <p:cNvPr id="83" name="CustomShape 41"/>
          <p:cNvSpPr/>
          <p:nvPr/>
        </p:nvSpPr>
        <p:spPr>
          <a:xfrm>
            <a:off x="457200" y="1760400"/>
            <a:ext cx="9206640" cy="52668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noAutofit/>
          </a:bodyPr>
          <a:lstStyle/>
          <a:p>
            <a:pPr defTabSz="914400">
              <a:lnSpc>
                <a:spcPct val="100000"/>
              </a:lnSpc>
            </a:pPr>
            <a:r>
              <a:rPr lang="en-US" sz="2600" b="1" strike="noStrike" spc="-1">
                <a:solidFill>
                  <a:srgbClr val="BBE33D"/>
                </a:solidFill>
                <a:latin typeface="Arial"/>
                <a:ea typeface="DejaVu Sans"/>
              </a:rPr>
              <a:t>Martin</a:t>
            </a:r>
            <a:endParaRPr lang="en-GB" sz="2600" b="0" strike="noStrike" spc="-1">
              <a:solidFill>
                <a:srgbClr val="FFFFFF"/>
              </a:solidFill>
              <a:latin typeface="Arial"/>
            </a:endParaRPr>
          </a:p>
        </p:txBody>
      </p:sp>
      <p:sp>
        <p:nvSpPr>
          <p:cNvPr id="84"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Sermon</a:t>
            </a:r>
            <a:endParaRPr lang="en-GB" sz="2800" b="0" strike="noStrike" spc="-1">
              <a:solidFill>
                <a:srgbClr val="FFFFFF"/>
              </a:solidFill>
              <a:latin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PlaceHolder 1"/>
          <p:cNvSpPr>
            <a:spLocks noGrp="1"/>
          </p:cNvSpPr>
          <p:nvPr>
            <p:ph/>
          </p:nvPr>
        </p:nvSpPr>
        <p:spPr>
          <a:xfrm>
            <a:off x="0" y="639000"/>
            <a:ext cx="9143280" cy="5235120"/>
          </a:xfrm>
          <a:prstGeom prst="rect">
            <a:avLst/>
          </a:prstGeom>
          <a:noFill/>
          <a:ln w="0">
            <a:noFill/>
          </a:ln>
        </p:spPr>
        <p:txBody>
          <a:bodyPr lIns="91440" tIns="45720" rIns="91440" bIns="45720" anchor="t">
            <a:noAutofit/>
          </a:bodyPr>
          <a:lstStyle/>
          <a:p>
            <a:pPr indent="0" defTabSz="914400">
              <a:lnSpc>
                <a:spcPct val="100000"/>
              </a:lnSpc>
              <a:buNone/>
              <a:tabLst>
                <a:tab pos="0" algn="l"/>
              </a:tabLst>
            </a:pPr>
            <a:r>
              <a:rPr lang="en-US" sz="2400" b="1" strike="noStrike" spc="-1">
                <a:solidFill>
                  <a:schemeClr val="lt1"/>
                </a:solidFill>
                <a:latin typeface="Arial"/>
                <a:ea typeface="DejaVu Sans"/>
              </a:rPr>
              <a:t>We believe in one God,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the Father, the Almighty,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maker of heaven and earth,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of all that is,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seen and unseen.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We believe in one Lord, Jesus Christ,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the only Son of God,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eternally begotten of the Father,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God from God, Light from Light,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true God from true God,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begotten, not made,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of one Being with the Father;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through him all things were made.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For us and for our salvation he came down from heaven,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was incarnate from the Holy Spirit and the Virgin Mary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and was made man. </a:t>
            </a:r>
            <a:endParaRPr lang="en-GB" sz="2400" b="0" strike="noStrike" spc="-1">
              <a:solidFill>
                <a:srgbClr val="FFFFFF"/>
              </a:solidFill>
              <a:latin typeface="Arial"/>
            </a:endParaRPr>
          </a:p>
        </p:txBody>
      </p:sp>
      <p:sp>
        <p:nvSpPr>
          <p:cNvPr id="86"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Nicene Creed</a:t>
            </a:r>
            <a:endParaRPr lang="en-GB" sz="2800" b="0" strike="noStrike" spc="-1">
              <a:solidFill>
                <a:srgbClr val="FFFFFF"/>
              </a:solidFill>
              <a:latin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PlaceHolder 8"/>
          <p:cNvSpPr/>
          <p:nvPr/>
        </p:nvSpPr>
        <p:spPr>
          <a:xfrm>
            <a:off x="0" y="639000"/>
            <a:ext cx="9143280" cy="5158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914400">
              <a:lnSpc>
                <a:spcPct val="100000"/>
              </a:lnSpc>
              <a:tabLst>
                <a:tab pos="0" algn="l"/>
              </a:tabLst>
            </a:pPr>
            <a:r>
              <a:rPr lang="en-GB" sz="2200" b="1" strike="noStrike" spc="-1">
                <a:solidFill>
                  <a:srgbClr val="FFFFFF"/>
                </a:solidFill>
                <a:latin typeface="Calibri"/>
                <a:ea typeface="DejaVu Sans"/>
              </a:rPr>
              <a:t>For our sake he was crucified under Pontius Pilate;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he suffered death and was buried.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On the third day he rose again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in accordance with the Scriptures;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he ascended into heaven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and is seated at the right hand of the Father.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He will come again in glory to judge the living and the dead,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and his kingdom will have no end.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We believe in the Holy Spirit,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the Lord, the giver of life,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who proceeds from the Father and the Son,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who with the Father and the Son is worshipped and glorified,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who has spoken through the prophets.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We believe in one holy catholic and apostolic Church.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We acknowledge one baptism for the forgiveness of sins.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We look for the resurrection of the dead, </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DejaVu Sans"/>
              </a:rPr>
              <a:t>and the life of the world to come.  Amen. </a:t>
            </a:r>
            <a:br>
              <a:rPr sz="2200"/>
            </a:br>
            <a:endParaRPr lang="en-GB" sz="2200" b="0" strike="noStrike" spc="-1">
              <a:solidFill>
                <a:srgbClr val="FFFFFF"/>
              </a:solidFill>
              <a:latin typeface="Arial"/>
            </a:endParaRPr>
          </a:p>
        </p:txBody>
      </p:sp>
      <p:sp>
        <p:nvSpPr>
          <p:cNvPr id="88"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Nicene Creed</a:t>
            </a:r>
            <a:endParaRPr lang="en-GB" sz="2800" b="0" strike="noStrike" spc="-1">
              <a:solidFill>
                <a:srgbClr val="FFFFFF"/>
              </a:solidFill>
              <a:latin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9" name="Picture 1"/>
          <p:cNvPicPr/>
          <p:nvPr/>
        </p:nvPicPr>
        <p:blipFill>
          <a:blip r:embed="rId3"/>
          <a:stretch/>
        </p:blipFill>
        <p:spPr>
          <a:xfrm>
            <a:off x="3060000" y="1516320"/>
            <a:ext cx="6079320" cy="4669920"/>
          </a:xfrm>
          <a:prstGeom prst="rect">
            <a:avLst/>
          </a:prstGeom>
          <a:ln w="0">
            <a:noFill/>
          </a:ln>
        </p:spPr>
      </p:pic>
      <p:sp>
        <p:nvSpPr>
          <p:cNvPr id="90" name="CustomShape 3"/>
          <p:cNvSpPr/>
          <p:nvPr/>
        </p:nvSpPr>
        <p:spPr>
          <a:xfrm>
            <a:off x="540000" y="1620000"/>
            <a:ext cx="8392680" cy="4497840"/>
          </a:xfrm>
          <a:prstGeom prst="rect">
            <a:avLst/>
          </a:prstGeom>
          <a:noFill/>
          <a:ln w="0">
            <a:noFill/>
          </a:ln>
        </p:spPr>
        <p:style>
          <a:lnRef idx="0">
            <a:scrgbClr r="0" g="0" b="0"/>
          </a:lnRef>
          <a:fillRef idx="0">
            <a:scrgbClr r="0" g="0" b="0"/>
          </a:fillRef>
          <a:effectRef idx="0">
            <a:scrgbClr r="0" g="0" b="0"/>
          </a:effectRef>
          <a:fontRef idx="minor"/>
        </p:style>
        <p:txBody>
          <a:bodyPr lIns="90000" tIns="46800" rIns="90000" bIns="46800" anchor="t">
            <a:noAutofit/>
          </a:bodyPr>
          <a:lstStyle/>
          <a:p>
            <a:pPr defTabSz="914400">
              <a:lnSpc>
                <a:spcPct val="100000"/>
              </a:lnSpc>
              <a:spcBef>
                <a:spcPts val="697"/>
              </a:spcBef>
            </a:pPr>
            <a:r>
              <a:rPr lang="en-US" sz="2800" b="1" strike="noStrike" spc="-1">
                <a:solidFill>
                  <a:srgbClr val="BBE33D"/>
                </a:solidFill>
                <a:latin typeface="Verdana"/>
                <a:ea typeface="DejaVu Sans"/>
              </a:rPr>
              <a:t>Prayers</a:t>
            </a:r>
            <a:endParaRPr lang="en-GB" sz="2800" b="0" strike="noStrike" spc="-1">
              <a:solidFill>
                <a:srgbClr val="FFFFFF"/>
              </a:solidFill>
              <a:latin typeface="Arial"/>
            </a:endParaRPr>
          </a:p>
          <a:p>
            <a:pPr defTabSz="914400">
              <a:lnSpc>
                <a:spcPct val="100000"/>
              </a:lnSpc>
              <a:spcBef>
                <a:spcPts val="697"/>
              </a:spcBef>
            </a:pPr>
            <a:r>
              <a:rPr lang="en-US" sz="2600" b="1" strike="noStrike" spc="-1">
                <a:solidFill>
                  <a:srgbClr val="BBE33D"/>
                </a:solidFill>
                <a:latin typeface="Arial Rounded MT Bold"/>
                <a:ea typeface="DejaVu Sans"/>
              </a:rPr>
              <a:t>Let us pray for:</a:t>
            </a:r>
            <a:endParaRPr lang="en-GB" sz="2600" b="0" strike="noStrike" spc="-1">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lang="en-US" sz="1800" b="0" strike="noStrike" spc="-1">
                <a:solidFill>
                  <a:srgbClr val="BBE33D"/>
                </a:solidFill>
                <a:latin typeface="Arial Rounded MT Bold"/>
                <a:ea typeface="DejaVu Sans"/>
              </a:rPr>
              <a:t>The world in which we live</a:t>
            </a:r>
            <a:endParaRPr lang="en-GB" sz="1800" b="0" strike="noStrike" spc="-1">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lang="en-US" sz="1800" b="0" strike="noStrike" spc="-1">
                <a:solidFill>
                  <a:srgbClr val="BBE33D"/>
                </a:solidFill>
                <a:latin typeface="Arial Rounded MT Bold"/>
                <a:ea typeface="DejaVu Sans"/>
              </a:rPr>
              <a:t>The people who lead us</a:t>
            </a:r>
            <a:endParaRPr lang="en-GB" sz="1800" b="0" strike="noStrike" spc="-1">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lang="en-US" sz="1800" b="0" strike="noStrike" spc="-1">
                <a:solidFill>
                  <a:srgbClr val="BBE33D"/>
                </a:solidFill>
                <a:latin typeface="Arial Rounded MT Bold"/>
                <a:ea typeface="DejaVu Sans"/>
              </a:rPr>
              <a:t>The people who need our prayers</a:t>
            </a:r>
            <a:endParaRPr lang="en-GB" sz="1800" b="0" strike="noStrike" spc="-1">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lang="en-US" sz="1800" b="0" strike="noStrike" spc="-1">
                <a:solidFill>
                  <a:srgbClr val="BBE33D"/>
                </a:solidFill>
                <a:latin typeface="Arial Rounded MT Bold"/>
                <a:ea typeface="DejaVu Sans"/>
              </a:rPr>
              <a:t>The sick and the dying</a:t>
            </a:r>
            <a:endParaRPr lang="en-GB" sz="1800" b="0" strike="noStrike" spc="-1">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lang="en-US" sz="1800" b="0" strike="noStrike" spc="-1">
                <a:solidFill>
                  <a:srgbClr val="BBE33D"/>
                </a:solidFill>
                <a:latin typeface="Arial Rounded MT Bold"/>
                <a:ea typeface="DejaVu Sans"/>
              </a:rPr>
              <a:t>Our families and loved ones</a:t>
            </a:r>
            <a:endParaRPr lang="en-GB" sz="1800" b="0" strike="noStrike" spc="-1">
              <a:solidFill>
                <a:srgbClr val="FFFFFF"/>
              </a:solidFill>
              <a:latin typeface="Arial"/>
            </a:endParaRPr>
          </a:p>
          <a:p>
            <a:pPr defTabSz="914400">
              <a:lnSpc>
                <a:spcPct val="100000"/>
              </a:lnSpc>
              <a:spcBef>
                <a:spcPts val="697"/>
              </a:spcBef>
            </a:pPr>
            <a:r>
              <a:rPr lang="en-US" sz="2600" b="0" strike="noStrike" spc="-1">
                <a:solidFill>
                  <a:srgbClr val="FFF200"/>
                </a:solidFill>
                <a:latin typeface="Arial Rounded MT Bold"/>
                <a:ea typeface="DejaVu Sans"/>
              </a:rPr>
              <a:t>Lord, in your mercy</a:t>
            </a:r>
            <a:endParaRPr lang="en-GB" sz="2600" b="0" strike="noStrike" spc="-1">
              <a:solidFill>
                <a:srgbClr val="FFFFFF"/>
              </a:solidFill>
              <a:latin typeface="Arial"/>
            </a:endParaRPr>
          </a:p>
          <a:p>
            <a:pPr defTabSz="914400">
              <a:lnSpc>
                <a:spcPct val="100000"/>
              </a:lnSpc>
              <a:spcBef>
                <a:spcPts val="697"/>
              </a:spcBef>
            </a:pPr>
            <a:r>
              <a:rPr lang="en-US" sz="2600" b="1" strike="noStrike" spc="-1">
                <a:solidFill>
                  <a:srgbClr val="FFFFFF"/>
                </a:solidFill>
                <a:latin typeface="Arial Rounded MT Bold"/>
                <a:ea typeface="DejaVu Sans"/>
              </a:rPr>
              <a:t>Hear our prayer.</a:t>
            </a:r>
            <a:endParaRPr lang="en-GB" sz="2600" b="0" strike="noStrike" spc="-1">
              <a:solidFill>
                <a:srgbClr val="FFFFFF"/>
              </a:solidFill>
              <a:latin typeface="Arial"/>
            </a:endParaRPr>
          </a:p>
        </p:txBody>
      </p:sp>
      <p:sp>
        <p:nvSpPr>
          <p:cNvPr id="91"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Prayer</a:t>
            </a:r>
            <a:endParaRPr lang="en-GB" sz="2800" b="0" strike="noStrike" spc="-1">
              <a:solidFill>
                <a:srgbClr val="FFFFFF"/>
              </a:solidFill>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Rectangle 317"/>
          <p:cNvSpPr/>
          <p:nvPr/>
        </p:nvSpPr>
        <p:spPr>
          <a:xfrm>
            <a:off x="263160" y="0"/>
            <a:ext cx="8275320" cy="1210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914400">
              <a:lnSpc>
                <a:spcPct val="100000"/>
              </a:lnSpc>
            </a:pPr>
            <a:r>
              <a:rPr lang="en-GB" sz="4000" b="1" i="1" strike="noStrike" spc="-1">
                <a:solidFill>
                  <a:srgbClr val="780373"/>
                </a:solidFill>
                <a:latin typeface="Times New Roman"/>
                <a:ea typeface="DejaVu Sans"/>
              </a:rPr>
              <a:t>Thine be the Glory</a:t>
            </a:r>
            <a:endParaRPr lang="en-GB" sz="4000" b="0" strike="noStrike" spc="-1">
              <a:solidFill>
                <a:srgbClr val="780373"/>
              </a:solidFill>
              <a:latin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PlaceHolder 1"/>
          <p:cNvSpPr>
            <a:spLocks noGrp="1"/>
          </p:cNvSpPr>
          <p:nvPr>
            <p:ph/>
          </p:nvPr>
        </p:nvSpPr>
        <p:spPr>
          <a:xfrm>
            <a:off x="0" y="1014480"/>
            <a:ext cx="9143280" cy="5008680"/>
          </a:xfrm>
          <a:prstGeom prst="rect">
            <a:avLst/>
          </a:prstGeom>
          <a:noFill/>
          <a:ln w="0">
            <a:noFill/>
          </a:ln>
        </p:spPr>
        <p:txBody>
          <a:bodyPr lIns="91440" tIns="45720" rIns="91440" bIns="45720" anchor="t">
            <a:noAutofit/>
          </a:bodyPr>
          <a:lstStyle/>
          <a:p>
            <a:pPr indent="0" defTabSz="914400">
              <a:lnSpc>
                <a:spcPct val="100000"/>
              </a:lnSpc>
              <a:buNone/>
              <a:tabLst>
                <a:tab pos="0" algn="l"/>
              </a:tabLst>
            </a:pPr>
            <a:r>
              <a:rPr lang="en-US" sz="2400" b="0" strike="noStrike" spc="-1">
                <a:solidFill>
                  <a:srgbClr val="FFFF00"/>
                </a:solidFill>
                <a:latin typeface="Calibri"/>
                <a:ea typeface="Verdana"/>
              </a:rPr>
              <a:t>Jesus Christ is our Peace, </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he has reconciled us to God in one body by the Cross. </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We meet in his name and share his Peace.</a:t>
            </a:r>
            <a:endParaRPr lang="en-GB" sz="2400" b="0" strike="noStrike" spc="-1">
              <a:solidFill>
                <a:srgbClr val="FFFFFF"/>
              </a:solidFill>
              <a:latin typeface="Arial"/>
            </a:endParaRPr>
          </a:p>
          <a:p>
            <a:pPr indent="0" defTabSz="914400">
              <a:lnSpc>
                <a:spcPct val="100000"/>
              </a:lnSpc>
              <a:buNone/>
              <a:tabLst>
                <a:tab pos="0" algn="l"/>
              </a:tabLst>
            </a:pP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The peace of the Lord be always with you - “Shalom”</a:t>
            </a:r>
            <a:endParaRPr lang="en-GB" sz="2400" b="0" strike="noStrike" spc="-1">
              <a:solidFill>
                <a:srgbClr val="FFFFFF"/>
              </a:solidFill>
              <a:latin typeface="Arial"/>
            </a:endParaRPr>
          </a:p>
          <a:p>
            <a:pPr indent="0" defTabSz="914400">
              <a:lnSpc>
                <a:spcPct val="100000"/>
              </a:lnSpc>
              <a:buNone/>
              <a:tabLst>
                <a:tab pos="0" algn="l"/>
              </a:tabLst>
            </a:pPr>
            <a:r>
              <a:rPr lang="en-US" sz="2400" b="1" strike="noStrike" spc="-1">
                <a:solidFill>
                  <a:srgbClr val="FFFFFF"/>
                </a:solidFill>
                <a:latin typeface="Calibri"/>
                <a:ea typeface="Verdana"/>
              </a:rPr>
              <a:t>And also with you - “Shalom”</a:t>
            </a:r>
            <a:endParaRPr lang="en-GB" sz="2400" b="0" strike="noStrike" spc="-1">
              <a:solidFill>
                <a:srgbClr val="FFFFFF"/>
              </a:solidFill>
              <a:latin typeface="Arial"/>
            </a:endParaRPr>
          </a:p>
        </p:txBody>
      </p:sp>
      <p:sp>
        <p:nvSpPr>
          <p:cNvPr id="93" name="PlaceHolder 1"/>
          <p:cNvSpPr/>
          <p:nvPr/>
        </p:nvSpPr>
        <p:spPr>
          <a:xfrm>
            <a:off x="0" y="-1260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Peace</a:t>
            </a:r>
            <a:endParaRPr lang="en-GB" sz="2800" b="0" strike="noStrike" spc="-1">
              <a:solidFill>
                <a:srgbClr val="FFFFFF"/>
              </a:solidFill>
              <a:latin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Rectangle 317"/>
          <p:cNvSpPr/>
          <p:nvPr/>
        </p:nvSpPr>
        <p:spPr>
          <a:xfrm>
            <a:off x="263160" y="0"/>
            <a:ext cx="8275320" cy="1210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914400">
              <a:lnSpc>
                <a:spcPct val="100000"/>
              </a:lnSpc>
            </a:pPr>
            <a:r>
              <a:rPr lang="en-GB" sz="4000" b="1" i="1" strike="noStrike" spc="-1" dirty="0">
                <a:solidFill>
                  <a:srgbClr val="780373"/>
                </a:solidFill>
                <a:latin typeface="Times New Roman"/>
                <a:ea typeface="DejaVu Sans"/>
              </a:rPr>
              <a:t>Alleluia Alleluia</a:t>
            </a:r>
            <a:endParaRPr lang="en-GB" sz="4000" b="0" strike="noStrike" spc="-1" dirty="0">
              <a:solidFill>
                <a:srgbClr val="780373"/>
              </a:solidFill>
              <a:latin typeface="Arial"/>
            </a:endParaRPr>
          </a:p>
        </p:txBody>
      </p:sp>
      <p:sp>
        <p:nvSpPr>
          <p:cNvPr id="95" name="PlaceHolder 1"/>
          <p:cNvSpPr>
            <a:spLocks noGrp="1"/>
          </p:cNvSpPr>
          <p:nvPr>
            <p:ph type="subTitle"/>
          </p:nvPr>
        </p:nvSpPr>
        <p:spPr>
          <a:xfrm>
            <a:off x="0" y="5040000"/>
            <a:ext cx="7734960" cy="1747080"/>
          </a:xfrm>
          <a:prstGeom prst="rect">
            <a:avLst/>
          </a:prstGeom>
          <a:noFill/>
          <a:ln w="0">
            <a:noFill/>
          </a:ln>
        </p:spPr>
        <p:txBody>
          <a:bodyPr lIns="91440" tIns="45720" rIns="91440" bIns="45720" anchor="t">
            <a:noAutofit/>
          </a:bodyPr>
          <a:lstStyle/>
          <a:p>
            <a:pPr algn="ctr" defTabSz="457200">
              <a:lnSpc>
                <a:spcPct val="100000"/>
              </a:lnSpc>
              <a:spcBef>
                <a:spcPts val="641"/>
              </a:spcBef>
              <a:tabLst>
                <a:tab pos="0" algn="l"/>
              </a:tabLst>
            </a:pPr>
            <a:endParaRPr lang="en-GB" sz="3200" b="0" strike="noStrike" spc="-1">
              <a:solidFill>
                <a:srgbClr val="000000"/>
              </a:solidFill>
              <a:latin typeface="Arial"/>
            </a:endParaRPr>
          </a:p>
          <a:p>
            <a:pPr algn="ctr" defTabSz="457200">
              <a:lnSpc>
                <a:spcPct val="100000"/>
              </a:lnSpc>
              <a:spcBef>
                <a:spcPts val="641"/>
              </a:spcBef>
              <a:tabLst>
                <a:tab pos="0" algn="l"/>
              </a:tabLst>
            </a:pPr>
            <a:r>
              <a:rPr lang="en-GB" sz="3200" b="0" strike="noStrike" spc="-1">
                <a:solidFill>
                  <a:schemeClr val="dk1">
                    <a:tint val="75000"/>
                  </a:schemeClr>
                </a:solidFill>
                <a:latin typeface="Calibri"/>
                <a:ea typeface="DejaVu Sans"/>
              </a:rPr>
              <a:t>The Diocese of Cyprus and the Gulf</a:t>
            </a:r>
            <a:endParaRPr lang="en-GB" sz="3200" b="0" strike="noStrike" spc="-1">
              <a:solidFill>
                <a:srgbClr val="000000"/>
              </a:solidFill>
              <a:latin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PlaceHolder 1"/>
          <p:cNvSpPr>
            <a:spLocks noGrp="1"/>
          </p:cNvSpPr>
          <p:nvPr>
            <p:ph/>
          </p:nvPr>
        </p:nvSpPr>
        <p:spPr>
          <a:xfrm>
            <a:off x="0" y="639000"/>
            <a:ext cx="9143280" cy="5221440"/>
          </a:xfrm>
          <a:prstGeom prst="rect">
            <a:avLst/>
          </a:prstGeom>
          <a:noFill/>
          <a:ln w="0">
            <a:noFill/>
          </a:ln>
        </p:spPr>
        <p:txBody>
          <a:bodyPr lIns="91440" tIns="45720" rIns="91440" bIns="45720" anchor="t">
            <a:noAutofit/>
          </a:bodyPr>
          <a:lstStyle/>
          <a:p>
            <a:pPr indent="0" defTabSz="914400">
              <a:lnSpc>
                <a:spcPct val="100000"/>
              </a:lnSpc>
              <a:buNone/>
              <a:tabLst>
                <a:tab pos="0" algn="l"/>
              </a:tabLst>
            </a:pP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Jesus, true vine and bread of life,</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ever giving yourself that the world might live,</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let us share your death and passion:</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make us perfect in your love.</a:t>
            </a:r>
            <a:endParaRPr lang="en-GB" sz="2400" b="0" strike="noStrike" spc="-1">
              <a:solidFill>
                <a:srgbClr val="FFFFFF"/>
              </a:solidFill>
              <a:latin typeface="Arial"/>
            </a:endParaRPr>
          </a:p>
          <a:p>
            <a:pPr indent="0" defTabSz="914400">
              <a:lnSpc>
                <a:spcPct val="100000"/>
              </a:lnSpc>
              <a:buNone/>
              <a:tabLst>
                <a:tab pos="0" algn="l"/>
              </a:tabLst>
            </a:pPr>
            <a:r>
              <a:rPr lang="en-US" sz="2400" b="1" strike="noStrike" spc="-1">
                <a:solidFill>
                  <a:srgbClr val="FFFFFF"/>
                </a:solidFill>
                <a:latin typeface="Calibri"/>
                <a:ea typeface="Verdana"/>
              </a:rPr>
              <a:t>Amen.</a:t>
            </a:r>
            <a:endParaRPr lang="en-GB" sz="2400" b="0" strike="noStrike" spc="-1">
              <a:solidFill>
                <a:srgbClr val="FFFFFF"/>
              </a:solidFill>
              <a:latin typeface="Arial"/>
            </a:endParaRPr>
          </a:p>
          <a:p>
            <a:pPr indent="0" defTabSz="914400">
              <a:lnSpc>
                <a:spcPct val="100000"/>
              </a:lnSpc>
              <a:buNone/>
              <a:tabLst>
                <a:tab pos="0" algn="l"/>
              </a:tabLst>
            </a:pP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The Lord is here</a:t>
            </a:r>
            <a:endParaRPr lang="en-GB" sz="2400" b="0" strike="noStrike" spc="-1">
              <a:solidFill>
                <a:srgbClr val="FFFFFF"/>
              </a:solidFill>
              <a:latin typeface="Arial"/>
            </a:endParaRPr>
          </a:p>
          <a:p>
            <a:pPr indent="0" defTabSz="914400">
              <a:lnSpc>
                <a:spcPct val="100000"/>
              </a:lnSpc>
              <a:buNone/>
              <a:tabLst>
                <a:tab pos="0" algn="l"/>
              </a:tabLst>
            </a:pPr>
            <a:r>
              <a:rPr lang="en-US" sz="2400" b="1" strike="noStrike" spc="-1">
                <a:solidFill>
                  <a:srgbClr val="FFFFFF"/>
                </a:solidFill>
                <a:latin typeface="Calibri"/>
                <a:ea typeface="Verdana"/>
              </a:rPr>
              <a:t>His Spirit is with us.</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Lift up your hearts.</a:t>
            </a:r>
            <a:endParaRPr lang="en-GB" sz="2400" b="0" strike="noStrike" spc="-1">
              <a:solidFill>
                <a:srgbClr val="FFFFFF"/>
              </a:solidFill>
              <a:latin typeface="Arial"/>
            </a:endParaRPr>
          </a:p>
          <a:p>
            <a:pPr indent="0" defTabSz="914400">
              <a:lnSpc>
                <a:spcPct val="100000"/>
              </a:lnSpc>
              <a:buNone/>
              <a:tabLst>
                <a:tab pos="0" algn="l"/>
              </a:tabLst>
            </a:pPr>
            <a:r>
              <a:rPr lang="en-US" sz="2400" b="1" strike="noStrike" spc="-1">
                <a:solidFill>
                  <a:srgbClr val="FFFFFF"/>
                </a:solidFill>
                <a:latin typeface="Calibri"/>
                <a:ea typeface="Verdana"/>
              </a:rPr>
              <a:t>We lift them to the Lord.</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Let us give thanks to the Lord our God.</a:t>
            </a:r>
            <a:endParaRPr lang="en-GB" sz="2400" b="0" strike="noStrike" spc="-1">
              <a:solidFill>
                <a:srgbClr val="FFFFFF"/>
              </a:solidFill>
              <a:latin typeface="Arial"/>
            </a:endParaRPr>
          </a:p>
          <a:p>
            <a:pPr indent="0" defTabSz="914400">
              <a:lnSpc>
                <a:spcPct val="100000"/>
              </a:lnSpc>
              <a:buNone/>
              <a:tabLst>
                <a:tab pos="0" algn="l"/>
              </a:tabLst>
            </a:pPr>
            <a:r>
              <a:rPr lang="en-US" sz="2400" b="1" strike="noStrike" spc="-1">
                <a:solidFill>
                  <a:srgbClr val="FFFFFF"/>
                </a:solidFill>
                <a:latin typeface="Calibri"/>
                <a:ea typeface="Verdana"/>
              </a:rPr>
              <a:t>It is right to give thanks and praise.</a:t>
            </a:r>
            <a:endParaRPr lang="en-GB" sz="2400" b="0" strike="noStrike" spc="-1">
              <a:solidFill>
                <a:srgbClr val="FFFFFF"/>
              </a:solidFill>
              <a:latin typeface="Arial"/>
            </a:endParaRPr>
          </a:p>
        </p:txBody>
      </p:sp>
      <p:sp>
        <p:nvSpPr>
          <p:cNvPr id="97"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Eucharist</a:t>
            </a:r>
            <a:endParaRPr lang="en-GB" sz="2800" b="0" strike="noStrike" spc="-1">
              <a:solidFill>
                <a:srgbClr val="FFFFFF"/>
              </a:solidFill>
              <a:latin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PlaceHolder 1"/>
          <p:cNvSpPr>
            <a:spLocks noGrp="1"/>
          </p:cNvSpPr>
          <p:nvPr>
            <p:ph/>
          </p:nvPr>
        </p:nvSpPr>
        <p:spPr>
          <a:xfrm>
            <a:off x="0" y="639000"/>
            <a:ext cx="4860000" cy="5221440"/>
          </a:xfrm>
          <a:prstGeom prst="rect">
            <a:avLst/>
          </a:prstGeom>
          <a:noFill/>
          <a:ln w="0">
            <a:noFill/>
          </a:ln>
        </p:spPr>
        <p:txBody>
          <a:bodyPr lIns="91440" tIns="45720" rIns="91440" bIns="45720" anchor="t">
            <a:noAutofit/>
          </a:bodyPr>
          <a:lstStyle/>
          <a:p>
            <a:pPr indent="0" defTabSz="914400">
              <a:lnSpc>
                <a:spcPct val="100000"/>
              </a:lnSpc>
              <a:buNone/>
              <a:tabLst>
                <a:tab pos="0" algn="l"/>
              </a:tabLst>
            </a:pP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It is indeed right and just,</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our duty and our salvation,</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always and everywhere to give you thanks,</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holy Father, almighty and eternal God,</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through Jesus Christ our Lord.</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But chiefly are we bound to praise you</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because you raised him </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gloriously from the dead.</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For he is the true paschal lamb</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who was offered for us</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and has taken away the sin of the world.</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By his death he has destroyed death</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and by his rising to life again</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he has restored to us everlasting life.</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Therefore with angels and archangels,</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and with all the company of heaven,</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we proclaim your great and glorious name,</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for ever praising you and saying:</a:t>
            </a:r>
            <a:endParaRPr lang="en-GB" sz="2000" b="0" strike="noStrike" spc="-1">
              <a:solidFill>
                <a:srgbClr val="FFFFFF"/>
              </a:solidFill>
              <a:latin typeface="Arial"/>
            </a:endParaRPr>
          </a:p>
        </p:txBody>
      </p:sp>
      <p:sp>
        <p:nvSpPr>
          <p:cNvPr id="99" name="PlaceHolder 16"/>
          <p:cNvSpPr/>
          <p:nvPr/>
        </p:nvSpPr>
        <p:spPr>
          <a:xfrm>
            <a:off x="5073120" y="639000"/>
            <a:ext cx="4067640" cy="3255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914400">
              <a:lnSpc>
                <a:spcPct val="100000"/>
              </a:lnSpc>
              <a:tabLst>
                <a:tab pos="0" algn="l"/>
              </a:tabLst>
            </a:pPr>
            <a:endParaRPr lang="en-GB" sz="2000" b="0" strike="noStrike" spc="-1">
              <a:solidFill>
                <a:srgbClr val="FFFFFF"/>
              </a:solidFill>
              <a:latin typeface="Arial"/>
            </a:endParaRPr>
          </a:p>
          <a:p>
            <a:pPr defTabSz="914400">
              <a:lnSpc>
                <a:spcPct val="100000"/>
              </a:lnSpc>
              <a:tabLst>
                <a:tab pos="0" algn="l"/>
              </a:tabLst>
            </a:pPr>
            <a:r>
              <a:rPr lang="en-US" sz="2000" b="1" strike="noStrike" spc="-1">
                <a:solidFill>
                  <a:srgbClr val="FFFFFF"/>
                </a:solidFill>
                <a:latin typeface="Calibri"/>
                <a:ea typeface="Verdana"/>
              </a:rPr>
              <a:t>Holy, Holy, Holy Lord</a:t>
            </a:r>
            <a:endParaRPr lang="en-GB" sz="2000" b="0" strike="noStrike" spc="-1">
              <a:solidFill>
                <a:srgbClr val="FFFFFF"/>
              </a:solidFill>
              <a:latin typeface="Arial"/>
            </a:endParaRPr>
          </a:p>
          <a:p>
            <a:pPr defTabSz="914400">
              <a:lnSpc>
                <a:spcPct val="100000"/>
              </a:lnSpc>
              <a:tabLst>
                <a:tab pos="0" algn="l"/>
              </a:tabLst>
            </a:pPr>
            <a:r>
              <a:rPr lang="en-US" sz="2000" b="1" strike="noStrike" spc="-1">
                <a:solidFill>
                  <a:srgbClr val="FFFFFF"/>
                </a:solidFill>
                <a:latin typeface="Calibri"/>
                <a:ea typeface="Verdana"/>
              </a:rPr>
              <a:t>God of Power and Might.</a:t>
            </a:r>
            <a:endParaRPr lang="en-GB" sz="2000" b="0" strike="noStrike" spc="-1">
              <a:solidFill>
                <a:srgbClr val="FFFFFF"/>
              </a:solidFill>
              <a:latin typeface="Arial"/>
            </a:endParaRPr>
          </a:p>
          <a:p>
            <a:pPr defTabSz="914400">
              <a:lnSpc>
                <a:spcPct val="100000"/>
              </a:lnSpc>
              <a:tabLst>
                <a:tab pos="0" algn="l"/>
              </a:tabLst>
            </a:pPr>
            <a:r>
              <a:rPr lang="en-US" sz="2000" b="1" strike="noStrike" spc="-1">
                <a:solidFill>
                  <a:srgbClr val="FFFFFF"/>
                </a:solidFill>
                <a:latin typeface="Calibri"/>
                <a:ea typeface="Verdana"/>
              </a:rPr>
              <a:t>Heaven and Earth </a:t>
            </a:r>
            <a:endParaRPr lang="en-GB" sz="2000" b="0" strike="noStrike" spc="-1">
              <a:solidFill>
                <a:srgbClr val="FFFFFF"/>
              </a:solidFill>
              <a:latin typeface="Arial"/>
            </a:endParaRPr>
          </a:p>
          <a:p>
            <a:pPr defTabSz="914400">
              <a:lnSpc>
                <a:spcPct val="100000"/>
              </a:lnSpc>
              <a:tabLst>
                <a:tab pos="0" algn="l"/>
              </a:tabLst>
            </a:pPr>
            <a:r>
              <a:rPr lang="en-US" sz="2000" b="1" strike="noStrike" spc="-1">
                <a:solidFill>
                  <a:srgbClr val="FFFFFF"/>
                </a:solidFill>
                <a:latin typeface="Calibri"/>
                <a:ea typeface="Verdana"/>
              </a:rPr>
              <a:t>are full of your Glory</a:t>
            </a:r>
            <a:endParaRPr lang="en-GB" sz="2000" b="0" strike="noStrike" spc="-1">
              <a:solidFill>
                <a:srgbClr val="FFFFFF"/>
              </a:solidFill>
              <a:latin typeface="Arial"/>
            </a:endParaRPr>
          </a:p>
          <a:p>
            <a:pPr defTabSz="914400">
              <a:lnSpc>
                <a:spcPct val="100000"/>
              </a:lnSpc>
              <a:tabLst>
                <a:tab pos="0" algn="l"/>
              </a:tabLst>
            </a:pPr>
            <a:r>
              <a:rPr lang="en-US" sz="2000" b="1" strike="noStrike" spc="-1">
                <a:solidFill>
                  <a:srgbClr val="FFFFFF"/>
                </a:solidFill>
                <a:latin typeface="Calibri"/>
                <a:ea typeface="Verdana"/>
              </a:rPr>
              <a:t>Hosannah in the highest.</a:t>
            </a:r>
            <a:endParaRPr lang="en-GB" sz="2000" b="0" strike="noStrike" spc="-1">
              <a:solidFill>
                <a:srgbClr val="FFFFFF"/>
              </a:solidFill>
              <a:latin typeface="Arial"/>
            </a:endParaRPr>
          </a:p>
          <a:p>
            <a:pPr defTabSz="914400">
              <a:lnSpc>
                <a:spcPct val="100000"/>
              </a:lnSpc>
              <a:tabLst>
                <a:tab pos="0" algn="l"/>
              </a:tabLst>
            </a:pPr>
            <a:endParaRPr lang="en-GB" sz="2000" b="0" strike="noStrike" spc="-1">
              <a:solidFill>
                <a:srgbClr val="FFFFFF"/>
              </a:solidFill>
              <a:latin typeface="Arial"/>
            </a:endParaRPr>
          </a:p>
          <a:p>
            <a:pPr defTabSz="914400">
              <a:lnSpc>
                <a:spcPct val="100000"/>
              </a:lnSpc>
              <a:tabLst>
                <a:tab pos="0" algn="l"/>
              </a:tabLst>
            </a:pPr>
            <a:r>
              <a:rPr lang="en-US" sz="2000" b="1" strike="noStrike" spc="-1">
                <a:solidFill>
                  <a:srgbClr val="FFFFFF"/>
                </a:solidFill>
                <a:latin typeface="Calibri"/>
                <a:ea typeface="Verdana"/>
              </a:rPr>
              <a:t>Blessed is the one </a:t>
            </a:r>
            <a:endParaRPr lang="en-GB" sz="2000" b="0" strike="noStrike" spc="-1">
              <a:solidFill>
                <a:srgbClr val="FFFFFF"/>
              </a:solidFill>
              <a:latin typeface="Arial"/>
            </a:endParaRPr>
          </a:p>
          <a:p>
            <a:pPr defTabSz="914400">
              <a:lnSpc>
                <a:spcPct val="100000"/>
              </a:lnSpc>
              <a:tabLst>
                <a:tab pos="0" algn="l"/>
              </a:tabLst>
            </a:pPr>
            <a:r>
              <a:rPr lang="en-US" sz="2000" b="1" strike="noStrike" spc="-1">
                <a:solidFill>
                  <a:srgbClr val="FFFFFF"/>
                </a:solidFill>
                <a:latin typeface="Calibri"/>
                <a:ea typeface="Verdana"/>
              </a:rPr>
              <a:t>who comes in the name of the Lord.</a:t>
            </a:r>
            <a:endParaRPr lang="en-GB" sz="2000" b="0" strike="noStrike" spc="-1">
              <a:solidFill>
                <a:srgbClr val="FFFFFF"/>
              </a:solidFill>
              <a:latin typeface="Arial"/>
            </a:endParaRPr>
          </a:p>
          <a:p>
            <a:pPr defTabSz="914400">
              <a:lnSpc>
                <a:spcPct val="100000"/>
              </a:lnSpc>
              <a:tabLst>
                <a:tab pos="0" algn="l"/>
              </a:tabLst>
            </a:pPr>
            <a:r>
              <a:rPr lang="en-US" sz="2000" b="1" strike="noStrike" spc="-1">
                <a:solidFill>
                  <a:srgbClr val="FFFFFF"/>
                </a:solidFill>
                <a:latin typeface="Calibri"/>
                <a:ea typeface="Verdana"/>
              </a:rPr>
              <a:t>Hosannah in the highest.</a:t>
            </a:r>
            <a:endParaRPr lang="en-GB" sz="2000" b="0" strike="noStrike" spc="-1">
              <a:solidFill>
                <a:srgbClr val="FFFFFF"/>
              </a:solidFill>
              <a:latin typeface="Arial"/>
            </a:endParaRPr>
          </a:p>
          <a:p>
            <a:pPr defTabSz="914400">
              <a:lnSpc>
                <a:spcPct val="100000"/>
              </a:lnSpc>
              <a:tabLst>
                <a:tab pos="0" algn="l"/>
              </a:tabLst>
            </a:pPr>
            <a:endParaRPr lang="en-GB" sz="2000" b="0" strike="noStrike" spc="-1">
              <a:solidFill>
                <a:srgbClr val="FFFFFF"/>
              </a:solidFill>
              <a:latin typeface="Arial"/>
            </a:endParaRPr>
          </a:p>
        </p:txBody>
      </p:sp>
      <p:sp>
        <p:nvSpPr>
          <p:cNvPr id="100"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Eucharist</a:t>
            </a:r>
            <a:endParaRPr lang="en-GB" sz="2800" b="0" strike="noStrike" spc="-1">
              <a:solidFill>
                <a:srgbClr val="FFFFFF"/>
              </a:solidFill>
              <a:latin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PlaceHolder 1"/>
          <p:cNvSpPr>
            <a:spLocks noGrp="1"/>
          </p:cNvSpPr>
          <p:nvPr>
            <p:ph/>
          </p:nvPr>
        </p:nvSpPr>
        <p:spPr>
          <a:xfrm>
            <a:off x="0" y="639000"/>
            <a:ext cx="5400000" cy="5384160"/>
          </a:xfrm>
          <a:prstGeom prst="rect">
            <a:avLst/>
          </a:prstGeom>
          <a:noFill/>
          <a:ln w="0">
            <a:noFill/>
          </a:ln>
        </p:spPr>
        <p:txBody>
          <a:bodyPr lIns="91440" tIns="45720" rIns="91440" bIns="45720" anchor="t">
            <a:noAutofit/>
          </a:bodyPr>
          <a:lstStyle/>
          <a:p>
            <a:pPr indent="0" defTabSz="914400">
              <a:lnSpc>
                <a:spcPct val="100000"/>
              </a:lnSpc>
              <a:buNone/>
              <a:tabLst>
                <a:tab pos="0" algn="l"/>
              </a:tabLst>
            </a:pP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Accept our praises, heavenly Father,</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through your Son our Saviour Jesus Christ,</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and as we follow his example and obey his command, grant that by the power of your Holy Spirit these gifts of bread and wine</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may be to us his body and his blood;</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who, in the same night that he was betrayed,</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took bread and gave you thanks;</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he broke it and gave it to his disciples, saying:</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Take, eat; this is my body which is given for you; do this in remembrance of me.</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In the same way, after supper he took the cup and gave you thanks; he gave it to them, saying:</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Drink this, all of you; this is my blood of the new covenant, which is shed for you and for many for the forgiveness of sins.</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Do this, as often as you drink it,</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in remembrance of me.</a:t>
            </a:r>
            <a:endParaRPr lang="en-GB" sz="2000" b="0" strike="noStrike" spc="-1">
              <a:solidFill>
                <a:srgbClr val="FFFFFF"/>
              </a:solidFill>
              <a:latin typeface="Arial"/>
            </a:endParaRPr>
          </a:p>
        </p:txBody>
      </p:sp>
      <p:sp>
        <p:nvSpPr>
          <p:cNvPr id="102" name="PlaceHolder 39"/>
          <p:cNvSpPr/>
          <p:nvPr/>
        </p:nvSpPr>
        <p:spPr>
          <a:xfrm>
            <a:off x="5400000" y="639000"/>
            <a:ext cx="3740760" cy="3408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914400">
              <a:lnSpc>
                <a:spcPct val="100000"/>
              </a:lnSpc>
              <a:tabLst>
                <a:tab pos="0" algn="l"/>
              </a:tabLst>
            </a:pPr>
            <a:endParaRPr lang="en-GB" sz="2000" b="0" strike="noStrike" spc="-1">
              <a:solidFill>
                <a:srgbClr val="FFFFFF"/>
              </a:solidFill>
              <a:latin typeface="Arial"/>
            </a:endParaRPr>
          </a:p>
          <a:p>
            <a:pPr defTabSz="914400">
              <a:lnSpc>
                <a:spcPct val="100000"/>
              </a:lnSpc>
              <a:tabLst>
                <a:tab pos="0" algn="l"/>
              </a:tabLst>
            </a:pPr>
            <a:r>
              <a:rPr lang="en-US" sz="2000" b="0" strike="noStrike" spc="-1">
                <a:solidFill>
                  <a:srgbClr val="FFFF00"/>
                </a:solidFill>
                <a:latin typeface="Calibri"/>
                <a:ea typeface="Verdana"/>
              </a:rPr>
              <a:t>Great is the mystery of faith:</a:t>
            </a:r>
            <a:endParaRPr lang="en-GB" sz="2000" b="0" strike="noStrike" spc="-1">
              <a:solidFill>
                <a:srgbClr val="FFFFFF"/>
              </a:solidFill>
              <a:latin typeface="Arial"/>
            </a:endParaRPr>
          </a:p>
          <a:p>
            <a:pPr defTabSz="914400">
              <a:lnSpc>
                <a:spcPct val="100000"/>
              </a:lnSpc>
              <a:tabLst>
                <a:tab pos="0" algn="l"/>
              </a:tabLst>
            </a:pPr>
            <a:r>
              <a:rPr lang="en-US" sz="2000" b="1" strike="noStrike" spc="-1">
                <a:solidFill>
                  <a:srgbClr val="FFFFFF"/>
                </a:solidFill>
                <a:latin typeface="Calibri"/>
                <a:ea typeface="Verdana"/>
              </a:rPr>
              <a:t>Christ has died.</a:t>
            </a:r>
            <a:endParaRPr lang="en-GB" sz="2000" b="0" strike="noStrike" spc="-1">
              <a:solidFill>
                <a:srgbClr val="FFFFFF"/>
              </a:solidFill>
              <a:latin typeface="Arial"/>
            </a:endParaRPr>
          </a:p>
          <a:p>
            <a:pPr defTabSz="914400">
              <a:lnSpc>
                <a:spcPct val="100000"/>
              </a:lnSpc>
              <a:tabLst>
                <a:tab pos="0" algn="l"/>
              </a:tabLst>
            </a:pPr>
            <a:r>
              <a:rPr lang="en-US" sz="2000" b="1" strike="noStrike" spc="-1">
                <a:solidFill>
                  <a:srgbClr val="FFFFFF"/>
                </a:solidFill>
                <a:latin typeface="Calibri"/>
                <a:ea typeface="Verdana"/>
              </a:rPr>
              <a:t>Christ is risen.</a:t>
            </a:r>
            <a:endParaRPr lang="en-GB" sz="2000" b="0" strike="noStrike" spc="-1">
              <a:solidFill>
                <a:srgbClr val="FFFFFF"/>
              </a:solidFill>
              <a:latin typeface="Arial"/>
            </a:endParaRPr>
          </a:p>
          <a:p>
            <a:pPr defTabSz="914400">
              <a:lnSpc>
                <a:spcPct val="100000"/>
              </a:lnSpc>
              <a:tabLst>
                <a:tab pos="0" algn="l"/>
              </a:tabLst>
            </a:pPr>
            <a:r>
              <a:rPr lang="en-US" sz="2000" b="1" strike="noStrike" spc="-1">
                <a:solidFill>
                  <a:srgbClr val="FFFFFF"/>
                </a:solidFill>
                <a:latin typeface="Calibri"/>
                <a:ea typeface="Verdana"/>
              </a:rPr>
              <a:t>Christ will come again.</a:t>
            </a:r>
            <a:endParaRPr lang="en-GB" sz="2000" b="0" strike="noStrike" spc="-1">
              <a:solidFill>
                <a:srgbClr val="FFFFFF"/>
              </a:solidFill>
              <a:latin typeface="Arial"/>
            </a:endParaRPr>
          </a:p>
        </p:txBody>
      </p:sp>
      <p:sp>
        <p:nvSpPr>
          <p:cNvPr id="103"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Eucharist</a:t>
            </a:r>
            <a:endParaRPr lang="en-GB" sz="2800" b="0" strike="noStrike" spc="-1">
              <a:solidFill>
                <a:srgbClr val="FFFFFF"/>
              </a:solidFill>
              <a:latin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PlaceHolder 1"/>
          <p:cNvSpPr>
            <a:spLocks noGrp="1"/>
          </p:cNvSpPr>
          <p:nvPr>
            <p:ph idx="4294967295"/>
          </p:nvPr>
        </p:nvSpPr>
        <p:spPr>
          <a:xfrm>
            <a:off x="0" y="639763"/>
            <a:ext cx="4959350" cy="5383212"/>
          </a:xfrm>
          <a:prstGeom prst="rect">
            <a:avLst/>
          </a:prstGeom>
          <a:noFill/>
          <a:ln w="0">
            <a:noFill/>
          </a:ln>
        </p:spPr>
        <p:txBody>
          <a:bodyPr lIns="91440" tIns="45720" rIns="91440" bIns="45720" anchor="t">
            <a:noAutofit/>
          </a:bodyPr>
          <a:lstStyle/>
          <a:p>
            <a:pPr indent="0" defTabSz="914400">
              <a:lnSpc>
                <a:spcPct val="100000"/>
              </a:lnSpc>
              <a:buNone/>
              <a:tabLst>
                <a:tab pos="0" algn="l"/>
              </a:tabLst>
            </a:pPr>
            <a:r>
              <a:rPr lang="en-US" sz="2000" b="0" strike="noStrike" spc="-1">
                <a:solidFill>
                  <a:srgbClr val="FFFF00"/>
                </a:solidFill>
                <a:latin typeface="Calibri"/>
                <a:ea typeface="Verdana"/>
              </a:rPr>
              <a:t>Accept through him, our great high priest,</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this our sacrifice of thanks and praise,</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and as we eat and drink these holy gifts</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in the presence of your divine majesty,</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renew us by your Spirit,</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inspire us with your love</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and unite us in the body of your Son,</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Jesus Christ our Lord.</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Through him, and with him, and in him,</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in the unity of the Holy Spirit,</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with all who stand before you</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in earth and heaven,</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we worship you, Father almighty,</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in songs of everlasting praise:</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Blessing and honour and glory and power</a:t>
            </a:r>
            <a:endParaRPr lang="en-GB" sz="2000" b="0" strike="noStrike" spc="-1">
              <a:solidFill>
                <a:srgbClr val="FFFFFF"/>
              </a:solidFill>
              <a:latin typeface="Arial"/>
            </a:endParaRPr>
          </a:p>
          <a:p>
            <a:pPr indent="0" defTabSz="914400">
              <a:lnSpc>
                <a:spcPct val="100000"/>
              </a:lnSpc>
              <a:buNone/>
              <a:tabLst>
                <a:tab pos="0" algn="l"/>
              </a:tabLst>
            </a:pPr>
            <a:r>
              <a:rPr lang="en-US" sz="2000" b="0" strike="noStrike" spc="-1">
                <a:solidFill>
                  <a:srgbClr val="FFFF00"/>
                </a:solidFill>
                <a:latin typeface="Calibri"/>
                <a:ea typeface="Verdana"/>
              </a:rPr>
              <a:t>be yours for ever and ever.</a:t>
            </a:r>
            <a:endParaRPr lang="en-GB" sz="2000" b="0" strike="noStrike" spc="-1">
              <a:solidFill>
                <a:srgbClr val="FFFFFF"/>
              </a:solidFill>
              <a:latin typeface="Arial"/>
            </a:endParaRPr>
          </a:p>
          <a:p>
            <a:pPr indent="0" defTabSz="914400">
              <a:lnSpc>
                <a:spcPct val="100000"/>
              </a:lnSpc>
              <a:buNone/>
              <a:tabLst>
                <a:tab pos="0" algn="l"/>
              </a:tabLst>
            </a:pPr>
            <a:r>
              <a:rPr lang="en-US" sz="2000" b="1" strike="noStrike" spc="-1">
                <a:solidFill>
                  <a:srgbClr val="FFFFFF"/>
                </a:solidFill>
                <a:latin typeface="Calibri"/>
                <a:ea typeface="Verdana"/>
              </a:rPr>
              <a:t>Amen.</a:t>
            </a:r>
            <a:endParaRPr lang="en-GB" sz="2000" b="0" strike="noStrike" spc="-1">
              <a:solidFill>
                <a:srgbClr val="FFFFFF"/>
              </a:solidFill>
              <a:latin typeface="Arial"/>
            </a:endParaRPr>
          </a:p>
        </p:txBody>
      </p:sp>
      <p:sp>
        <p:nvSpPr>
          <p:cNvPr id="105" name="PlaceHolder 15"/>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Eucharist</a:t>
            </a:r>
            <a:endParaRPr lang="en-GB" sz="2800" b="0" strike="noStrike" spc="-1">
              <a:solidFill>
                <a:srgbClr val="FFFFFF"/>
              </a:solidFill>
              <a:latin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PlaceHolder 1"/>
          <p:cNvSpPr>
            <a:spLocks noGrp="1"/>
          </p:cNvSpPr>
          <p:nvPr>
            <p:ph/>
          </p:nvPr>
        </p:nvSpPr>
        <p:spPr>
          <a:xfrm>
            <a:off x="0" y="639000"/>
            <a:ext cx="4861800" cy="5281560"/>
          </a:xfrm>
          <a:prstGeom prst="rect">
            <a:avLst/>
          </a:prstGeom>
          <a:noFill/>
          <a:ln w="0">
            <a:noFill/>
          </a:ln>
        </p:spPr>
        <p:txBody>
          <a:bodyPr lIns="91440" tIns="45720" rIns="91440" bIns="45720" anchor="t">
            <a:noAutofit/>
          </a:bodyPr>
          <a:lstStyle/>
          <a:p>
            <a:pPr indent="0" defTabSz="914400">
              <a:lnSpc>
                <a:spcPct val="100000"/>
              </a:lnSpc>
              <a:buNone/>
              <a:tabLst>
                <a:tab pos="0" algn="l"/>
              </a:tabLst>
            </a:pPr>
            <a:r>
              <a:rPr lang="en-GB" sz="2400" b="1" strike="noStrike" spc="-1">
                <a:solidFill>
                  <a:srgbClr val="FFFFFF"/>
                </a:solidFill>
                <a:latin typeface="Calibri"/>
                <a:ea typeface="Verdana"/>
              </a:rPr>
              <a:t>Our Father,</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who art in heaven,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hallowed be thy name;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thy kingdom come;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thy will be done;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on earth as it is in heaven.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Give us this day our daily bread.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And forgive us our trespasses,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as we forgive those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who trespass against us.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And lead us not into temptation;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but deliver us from evil.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For thine is the kingdom,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the power, and the glory,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for ever and ever. </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Amen.</a:t>
            </a:r>
            <a:endParaRPr lang="en-GB" sz="2400" b="0" strike="noStrike" spc="-1">
              <a:solidFill>
                <a:srgbClr val="FFFFFF"/>
              </a:solidFill>
              <a:latin typeface="Arial"/>
            </a:endParaRPr>
          </a:p>
          <a:p>
            <a:pPr indent="0" defTabSz="914400">
              <a:lnSpc>
                <a:spcPct val="100000"/>
              </a:lnSpc>
              <a:buNone/>
              <a:tabLst>
                <a:tab pos="0" algn="l"/>
              </a:tabLst>
            </a:pPr>
            <a:endParaRPr lang="en-GB" sz="2400" b="0" strike="noStrike" spc="-1">
              <a:solidFill>
                <a:srgbClr val="FFFFFF"/>
              </a:solidFill>
              <a:latin typeface="Arial"/>
            </a:endParaRPr>
          </a:p>
        </p:txBody>
      </p:sp>
      <p:sp>
        <p:nvSpPr>
          <p:cNvPr id="107" name="PlaceHolder 40"/>
          <p:cNvSpPr/>
          <p:nvPr/>
        </p:nvSpPr>
        <p:spPr>
          <a:xfrm>
            <a:off x="4446720" y="768240"/>
            <a:ext cx="4696560" cy="4755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914400">
              <a:lnSpc>
                <a:spcPct val="100000"/>
              </a:lnSpc>
              <a:tabLst>
                <a:tab pos="0" algn="l"/>
              </a:tabLst>
            </a:pPr>
            <a:r>
              <a:rPr lang="en-GB" sz="2200" b="0" strike="noStrike" spc="-1">
                <a:solidFill>
                  <a:srgbClr val="FFFF00"/>
                </a:solidFill>
                <a:latin typeface="Calibri"/>
                <a:ea typeface="Verdana"/>
              </a:rPr>
              <a:t>Every time we eat this bread</a:t>
            </a:r>
            <a:endParaRPr lang="en-GB" sz="2200" b="0" strike="noStrike" spc="-1">
              <a:solidFill>
                <a:srgbClr val="FFFFFF"/>
              </a:solidFill>
              <a:latin typeface="Arial"/>
            </a:endParaRPr>
          </a:p>
          <a:p>
            <a:pPr defTabSz="914400">
              <a:lnSpc>
                <a:spcPct val="100000"/>
              </a:lnSpc>
              <a:tabLst>
                <a:tab pos="0" algn="l"/>
              </a:tabLst>
            </a:pPr>
            <a:r>
              <a:rPr lang="en-GB" sz="2200" b="0" strike="noStrike" spc="-1">
                <a:solidFill>
                  <a:srgbClr val="FFFF00"/>
                </a:solidFill>
                <a:latin typeface="Calibri"/>
                <a:ea typeface="Verdana"/>
              </a:rPr>
              <a:t>and drink this cup,</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Verdana"/>
              </a:rPr>
              <a:t>we proclaim the Lord’s death</a:t>
            </a:r>
            <a:endParaRPr lang="en-GB" sz="2200" b="0" strike="noStrike" spc="-1">
              <a:solidFill>
                <a:srgbClr val="FFFFFF"/>
              </a:solidFill>
              <a:latin typeface="Arial"/>
            </a:endParaRPr>
          </a:p>
          <a:p>
            <a:pPr defTabSz="914400">
              <a:lnSpc>
                <a:spcPct val="100000"/>
              </a:lnSpc>
              <a:tabLst>
                <a:tab pos="0" algn="l"/>
              </a:tabLst>
            </a:pPr>
            <a:r>
              <a:rPr lang="en-GB" sz="2200" b="1" strike="noStrike" spc="-1">
                <a:solidFill>
                  <a:srgbClr val="FFFFFF"/>
                </a:solidFill>
                <a:latin typeface="Calibri"/>
                <a:ea typeface="Verdana"/>
              </a:rPr>
              <a:t>until he comes.</a:t>
            </a:r>
            <a:endParaRPr lang="en-GB" sz="2200" b="0" strike="noStrike" spc="-1">
              <a:solidFill>
                <a:srgbClr val="FFFFFF"/>
              </a:solidFill>
              <a:latin typeface="Arial"/>
            </a:endParaRPr>
          </a:p>
          <a:p>
            <a:pPr defTabSz="914400">
              <a:lnSpc>
                <a:spcPct val="100000"/>
              </a:lnSpc>
              <a:tabLst>
                <a:tab pos="0" algn="l"/>
              </a:tabLst>
            </a:pPr>
            <a:r>
              <a:rPr lang="en-US" sz="2200" b="1" strike="noStrike" spc="-1">
                <a:solidFill>
                  <a:srgbClr val="FFFFFF"/>
                </a:solidFill>
                <a:latin typeface="Calibri"/>
                <a:ea typeface="Verdana"/>
              </a:rPr>
              <a:t>Jesus, Lamb of God, have mercy on us. </a:t>
            </a:r>
            <a:endParaRPr lang="en-GB" sz="2200" b="0" strike="noStrike" spc="-1">
              <a:solidFill>
                <a:srgbClr val="FFFFFF"/>
              </a:solidFill>
              <a:latin typeface="Arial"/>
            </a:endParaRPr>
          </a:p>
          <a:p>
            <a:pPr defTabSz="914400">
              <a:lnSpc>
                <a:spcPct val="100000"/>
              </a:lnSpc>
              <a:tabLst>
                <a:tab pos="0" algn="l"/>
              </a:tabLst>
            </a:pPr>
            <a:r>
              <a:rPr lang="en-US" sz="2200" b="1" strike="noStrike" spc="-1">
                <a:solidFill>
                  <a:srgbClr val="FFFFFF"/>
                </a:solidFill>
                <a:latin typeface="Calibri"/>
                <a:ea typeface="Verdana"/>
              </a:rPr>
              <a:t>Jesus, bearer of our sins, </a:t>
            </a:r>
            <a:endParaRPr lang="en-GB" sz="2200" b="0" strike="noStrike" spc="-1">
              <a:solidFill>
                <a:srgbClr val="FFFFFF"/>
              </a:solidFill>
              <a:latin typeface="Arial"/>
            </a:endParaRPr>
          </a:p>
          <a:p>
            <a:pPr defTabSz="914400">
              <a:lnSpc>
                <a:spcPct val="100000"/>
              </a:lnSpc>
              <a:tabLst>
                <a:tab pos="0" algn="l"/>
              </a:tabLst>
            </a:pPr>
            <a:r>
              <a:rPr lang="en-US" sz="2200" b="1" strike="noStrike" spc="-1">
                <a:solidFill>
                  <a:srgbClr val="FFFFFF"/>
                </a:solidFill>
                <a:latin typeface="Calibri"/>
                <a:ea typeface="Verdana"/>
              </a:rPr>
              <a:t>have mercy on us. </a:t>
            </a:r>
            <a:endParaRPr lang="en-GB" sz="2200" b="0" strike="noStrike" spc="-1">
              <a:solidFill>
                <a:srgbClr val="FFFFFF"/>
              </a:solidFill>
              <a:latin typeface="Arial"/>
            </a:endParaRPr>
          </a:p>
          <a:p>
            <a:pPr defTabSz="914400">
              <a:lnSpc>
                <a:spcPct val="100000"/>
              </a:lnSpc>
              <a:tabLst>
                <a:tab pos="0" algn="l"/>
              </a:tabLst>
            </a:pPr>
            <a:r>
              <a:rPr lang="en-US" sz="2200" b="1" strike="noStrike" spc="-1">
                <a:solidFill>
                  <a:srgbClr val="FFFFFF"/>
                </a:solidFill>
                <a:latin typeface="Calibri"/>
                <a:ea typeface="Verdana"/>
              </a:rPr>
              <a:t>Jesus, redeemer of the world, </a:t>
            </a:r>
            <a:endParaRPr lang="en-GB" sz="2200" b="0" strike="noStrike" spc="-1">
              <a:solidFill>
                <a:srgbClr val="FFFFFF"/>
              </a:solidFill>
              <a:latin typeface="Arial"/>
            </a:endParaRPr>
          </a:p>
          <a:p>
            <a:pPr defTabSz="914400">
              <a:lnSpc>
                <a:spcPct val="100000"/>
              </a:lnSpc>
              <a:tabLst>
                <a:tab pos="0" algn="l"/>
              </a:tabLst>
            </a:pPr>
            <a:r>
              <a:rPr lang="en-US" sz="2200" b="1" strike="noStrike" spc="-1">
                <a:solidFill>
                  <a:srgbClr val="FFFFFF"/>
                </a:solidFill>
                <a:latin typeface="Calibri"/>
                <a:ea typeface="Verdana"/>
              </a:rPr>
              <a:t>grant us your peace.</a:t>
            </a:r>
            <a:endParaRPr lang="en-GB" sz="2200" b="0" strike="noStrike" spc="-1">
              <a:solidFill>
                <a:srgbClr val="FFFFFF"/>
              </a:solidFill>
              <a:latin typeface="Arial"/>
            </a:endParaRPr>
          </a:p>
          <a:p>
            <a:pPr defTabSz="914400">
              <a:lnSpc>
                <a:spcPct val="100000"/>
              </a:lnSpc>
              <a:tabLst>
                <a:tab pos="0" algn="l"/>
              </a:tabLst>
            </a:pPr>
            <a:r>
              <a:rPr lang="en-US" sz="2200" b="0" strike="noStrike" spc="-1">
                <a:solidFill>
                  <a:srgbClr val="FFFF00"/>
                </a:solidFill>
                <a:latin typeface="Calibri"/>
                <a:ea typeface="Verdana"/>
              </a:rPr>
              <a:t>Draw near with faith.</a:t>
            </a:r>
            <a:endParaRPr lang="en-GB" sz="2200" b="0" strike="noStrike" spc="-1">
              <a:solidFill>
                <a:srgbClr val="FFFFFF"/>
              </a:solidFill>
              <a:latin typeface="Arial"/>
            </a:endParaRPr>
          </a:p>
          <a:p>
            <a:pPr defTabSz="914400">
              <a:lnSpc>
                <a:spcPct val="100000"/>
              </a:lnSpc>
              <a:tabLst>
                <a:tab pos="0" algn="l"/>
              </a:tabLst>
            </a:pPr>
            <a:r>
              <a:rPr lang="en-US" sz="2000" b="0" strike="noStrike" spc="-1">
                <a:solidFill>
                  <a:srgbClr val="FFFF00"/>
                </a:solidFill>
                <a:latin typeface="Calibri"/>
                <a:ea typeface="Verdana"/>
              </a:rPr>
              <a:t>Receive the body of our Lord Jesus Christ</a:t>
            </a:r>
            <a:endParaRPr lang="en-GB" sz="2000" b="0" strike="noStrike" spc="-1">
              <a:solidFill>
                <a:srgbClr val="FFFFFF"/>
              </a:solidFill>
              <a:latin typeface="Arial"/>
            </a:endParaRPr>
          </a:p>
          <a:p>
            <a:pPr defTabSz="914400">
              <a:lnSpc>
                <a:spcPct val="100000"/>
              </a:lnSpc>
              <a:tabLst>
                <a:tab pos="0" algn="l"/>
              </a:tabLst>
            </a:pPr>
            <a:r>
              <a:rPr lang="en-US" sz="2200" b="0" strike="noStrike" spc="-1">
                <a:solidFill>
                  <a:srgbClr val="FFFF00"/>
                </a:solidFill>
                <a:latin typeface="Calibri"/>
                <a:ea typeface="Verdana"/>
              </a:rPr>
              <a:t>which he gave for you,</a:t>
            </a:r>
            <a:endParaRPr lang="en-GB" sz="2200" b="0" strike="noStrike" spc="-1">
              <a:solidFill>
                <a:srgbClr val="FFFFFF"/>
              </a:solidFill>
              <a:latin typeface="Arial"/>
            </a:endParaRPr>
          </a:p>
          <a:p>
            <a:pPr defTabSz="914400">
              <a:lnSpc>
                <a:spcPct val="100000"/>
              </a:lnSpc>
              <a:tabLst>
                <a:tab pos="0" algn="l"/>
              </a:tabLst>
            </a:pPr>
            <a:r>
              <a:rPr lang="en-US" sz="2200" b="0" strike="noStrike" spc="-1">
                <a:solidFill>
                  <a:srgbClr val="FFFF00"/>
                </a:solidFill>
                <a:latin typeface="Calibri"/>
                <a:ea typeface="Verdana"/>
              </a:rPr>
              <a:t>and his blood which he shed for you.</a:t>
            </a:r>
            <a:endParaRPr lang="en-GB" sz="2200" b="0" strike="noStrike" spc="-1">
              <a:solidFill>
                <a:srgbClr val="FFFFFF"/>
              </a:solidFill>
              <a:latin typeface="Arial"/>
            </a:endParaRPr>
          </a:p>
          <a:p>
            <a:pPr defTabSz="914400">
              <a:lnSpc>
                <a:spcPct val="100000"/>
              </a:lnSpc>
              <a:tabLst>
                <a:tab pos="0" algn="l"/>
              </a:tabLst>
            </a:pPr>
            <a:r>
              <a:rPr lang="en-US" sz="2200" b="0" strike="noStrike" spc="-1">
                <a:solidFill>
                  <a:srgbClr val="FFFF00"/>
                </a:solidFill>
                <a:latin typeface="Calibri"/>
                <a:ea typeface="Verdana"/>
              </a:rPr>
              <a:t>Eat and drink</a:t>
            </a:r>
            <a:endParaRPr lang="en-GB" sz="2200" b="0" strike="noStrike" spc="-1">
              <a:solidFill>
                <a:srgbClr val="FFFFFF"/>
              </a:solidFill>
              <a:latin typeface="Arial"/>
            </a:endParaRPr>
          </a:p>
          <a:p>
            <a:pPr defTabSz="914400">
              <a:lnSpc>
                <a:spcPct val="100000"/>
              </a:lnSpc>
              <a:tabLst>
                <a:tab pos="0" algn="l"/>
              </a:tabLst>
            </a:pPr>
            <a:r>
              <a:rPr lang="en-US" sz="2200" b="0" strike="noStrike" spc="-1">
                <a:solidFill>
                  <a:srgbClr val="FFFF00"/>
                </a:solidFill>
                <a:latin typeface="Calibri"/>
                <a:ea typeface="Verdana"/>
              </a:rPr>
              <a:t>in remembrance that he died for you,</a:t>
            </a:r>
            <a:endParaRPr lang="en-GB" sz="2200" b="0" strike="noStrike" spc="-1">
              <a:solidFill>
                <a:srgbClr val="FFFFFF"/>
              </a:solidFill>
              <a:latin typeface="Arial"/>
            </a:endParaRPr>
          </a:p>
          <a:p>
            <a:pPr defTabSz="914400">
              <a:lnSpc>
                <a:spcPct val="100000"/>
              </a:lnSpc>
              <a:tabLst>
                <a:tab pos="0" algn="l"/>
              </a:tabLst>
            </a:pPr>
            <a:r>
              <a:rPr lang="en-US" sz="2200" b="0" strike="noStrike" spc="-1">
                <a:solidFill>
                  <a:srgbClr val="FFFF00"/>
                </a:solidFill>
                <a:latin typeface="Calibri"/>
                <a:ea typeface="Verdana"/>
              </a:rPr>
              <a:t>and feed on him in your hearts</a:t>
            </a:r>
            <a:endParaRPr lang="en-GB" sz="2200" b="0" strike="noStrike" spc="-1">
              <a:solidFill>
                <a:srgbClr val="FFFFFF"/>
              </a:solidFill>
              <a:latin typeface="Arial"/>
            </a:endParaRPr>
          </a:p>
          <a:p>
            <a:pPr defTabSz="914400">
              <a:lnSpc>
                <a:spcPct val="100000"/>
              </a:lnSpc>
              <a:tabLst>
                <a:tab pos="0" algn="l"/>
              </a:tabLst>
            </a:pPr>
            <a:r>
              <a:rPr lang="en-US" sz="2200" b="0" strike="noStrike" spc="-1">
                <a:solidFill>
                  <a:srgbClr val="FFFF00"/>
                </a:solidFill>
                <a:latin typeface="Calibri"/>
                <a:ea typeface="Verdana"/>
              </a:rPr>
              <a:t>by faith with thanksgiving.</a:t>
            </a:r>
            <a:endParaRPr lang="en-GB" sz="2200" b="0" strike="noStrike" spc="-1">
              <a:solidFill>
                <a:srgbClr val="FFFFFF"/>
              </a:solidFill>
              <a:latin typeface="Arial"/>
            </a:endParaRPr>
          </a:p>
        </p:txBody>
      </p:sp>
      <p:sp>
        <p:nvSpPr>
          <p:cNvPr id="108"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Eucharist</a:t>
            </a:r>
            <a:endParaRPr lang="en-GB" sz="2800" b="0" strike="noStrike" spc="-1">
              <a:solidFill>
                <a:srgbClr val="FFFFFF"/>
              </a:solidFill>
              <a:latin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PlaceHolder 1"/>
          <p:cNvSpPr>
            <a:spLocks noGrp="1"/>
          </p:cNvSpPr>
          <p:nvPr>
            <p:ph/>
          </p:nvPr>
        </p:nvSpPr>
        <p:spPr>
          <a:xfrm>
            <a:off x="0" y="639000"/>
            <a:ext cx="9143280" cy="4716360"/>
          </a:xfrm>
          <a:prstGeom prst="rect">
            <a:avLst/>
          </a:prstGeom>
          <a:noFill/>
          <a:ln w="0">
            <a:noFill/>
          </a:ln>
        </p:spPr>
        <p:txBody>
          <a:bodyPr lIns="91440" tIns="45720" rIns="91440" bIns="45720" anchor="t">
            <a:noAutofit/>
          </a:bodyPr>
          <a:lstStyle/>
          <a:p>
            <a:pPr indent="0" defTabSz="914400">
              <a:lnSpc>
                <a:spcPct val="100000"/>
              </a:lnSpc>
              <a:buNone/>
              <a:tabLst>
                <a:tab pos="0" algn="l"/>
              </a:tabLst>
            </a:pP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E0C2CD"/>
                </a:solidFill>
                <a:latin typeface="Calibri"/>
                <a:ea typeface="DejaVu Sans"/>
              </a:rPr>
              <a:t>Prayer:</a:t>
            </a:r>
            <a:br>
              <a:rPr sz="2400"/>
            </a:br>
            <a:r>
              <a:rPr lang="en-GB" sz="2400" b="1" strike="noStrike" spc="-1">
                <a:solidFill>
                  <a:srgbClr val="FFFFFF"/>
                </a:solidFill>
                <a:latin typeface="Calibri"/>
                <a:ea typeface="DejaVu Sans"/>
              </a:rPr>
              <a:t>God of Life,</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who for our redemption gave your only-begotten Son</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to the death of the cross,</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and by his glorious resurrection</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have delivered us from the power of our enemy:</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grant us so to die daily to sin,</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that we may evermore live with him in the joy of his risen life;</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through Jesus Christ our Lord.</a:t>
            </a:r>
            <a:endParaRPr lang="en-GB" sz="2400" b="0" strike="noStrike" spc="-1">
              <a:solidFill>
                <a:srgbClr val="FFFFFF"/>
              </a:solidFill>
              <a:latin typeface="Arial"/>
            </a:endParaRPr>
          </a:p>
          <a:p>
            <a:pPr indent="0" defTabSz="914400">
              <a:lnSpc>
                <a:spcPct val="100000"/>
              </a:lnSpc>
              <a:buNone/>
              <a:tabLst>
                <a:tab pos="0" algn="l"/>
              </a:tabLst>
            </a:pP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Amen.</a:t>
            </a:r>
            <a:endParaRPr lang="en-GB" sz="2400" b="0" strike="noStrike" spc="-1">
              <a:solidFill>
                <a:srgbClr val="FFFFFF"/>
              </a:solidFill>
              <a:latin typeface="Arial"/>
            </a:endParaRPr>
          </a:p>
        </p:txBody>
      </p:sp>
      <p:sp>
        <p:nvSpPr>
          <p:cNvPr id="110"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Eucharist</a:t>
            </a:r>
            <a:endParaRPr lang="en-GB" sz="2800" b="0" strike="noStrike" spc="-1">
              <a:solidFill>
                <a:srgbClr val="FFFFFF"/>
              </a:solidFill>
              <a:latin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Rectangle 317"/>
          <p:cNvSpPr/>
          <p:nvPr/>
        </p:nvSpPr>
        <p:spPr>
          <a:xfrm>
            <a:off x="263160" y="0"/>
            <a:ext cx="8275320" cy="12103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914400">
              <a:lnSpc>
                <a:spcPct val="100000"/>
              </a:lnSpc>
            </a:pPr>
            <a:r>
              <a:rPr lang="en-GB" sz="4000" b="1" i="1" strike="noStrike" spc="-1" dirty="0">
                <a:solidFill>
                  <a:srgbClr val="780373"/>
                </a:solidFill>
                <a:latin typeface="Times New Roman"/>
                <a:ea typeface="DejaVu Sans"/>
              </a:rPr>
              <a:t>Praise my Soul the King of Heaven</a:t>
            </a:r>
            <a:endParaRPr lang="en-GB" sz="4000" b="0" strike="noStrike" spc="-1" dirty="0">
              <a:solidFill>
                <a:srgbClr val="780373"/>
              </a:solidFill>
              <a:latin typeface="Arial"/>
            </a:endParaRPr>
          </a:p>
        </p:txBody>
      </p:sp>
      <p:sp>
        <p:nvSpPr>
          <p:cNvPr id="112" name="PlaceHolder 1"/>
          <p:cNvSpPr>
            <a:spLocks noGrp="1"/>
          </p:cNvSpPr>
          <p:nvPr>
            <p:ph type="subTitle"/>
          </p:nvPr>
        </p:nvSpPr>
        <p:spPr>
          <a:xfrm>
            <a:off x="0" y="5040000"/>
            <a:ext cx="7734960" cy="1747080"/>
          </a:xfrm>
          <a:prstGeom prst="rect">
            <a:avLst/>
          </a:prstGeom>
          <a:noFill/>
          <a:ln w="0">
            <a:noFill/>
          </a:ln>
        </p:spPr>
        <p:txBody>
          <a:bodyPr lIns="91440" tIns="45720" rIns="91440" bIns="45720" anchor="t">
            <a:noAutofit/>
          </a:bodyPr>
          <a:lstStyle/>
          <a:p>
            <a:pPr algn="ctr" defTabSz="457200">
              <a:lnSpc>
                <a:spcPct val="100000"/>
              </a:lnSpc>
              <a:spcBef>
                <a:spcPts val="641"/>
              </a:spcBef>
              <a:tabLst>
                <a:tab pos="0" algn="l"/>
              </a:tabLst>
            </a:pPr>
            <a:endParaRPr lang="en-GB" sz="3200" b="0" strike="noStrike" spc="-1">
              <a:solidFill>
                <a:srgbClr val="000000"/>
              </a:solidFill>
              <a:latin typeface="Arial"/>
            </a:endParaRPr>
          </a:p>
          <a:p>
            <a:pPr algn="ctr" defTabSz="457200">
              <a:lnSpc>
                <a:spcPct val="100000"/>
              </a:lnSpc>
              <a:spcBef>
                <a:spcPts val="641"/>
              </a:spcBef>
              <a:tabLst>
                <a:tab pos="0" algn="l"/>
              </a:tabLst>
            </a:pPr>
            <a:r>
              <a:rPr lang="en-GB" sz="3200" b="0" strike="noStrike" spc="-1">
                <a:solidFill>
                  <a:schemeClr val="dk1">
                    <a:tint val="75000"/>
                  </a:schemeClr>
                </a:solidFill>
                <a:latin typeface="Calibri"/>
                <a:ea typeface="DejaVu Sans"/>
              </a:rPr>
              <a:t>The Diocese of Cyprus and the Gulf</a:t>
            </a:r>
            <a:endParaRPr lang="en-GB" sz="3200" b="0" strike="noStrike" spc="-1">
              <a:solidFill>
                <a:srgbClr val="000000"/>
              </a:solidFill>
              <a:latin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PlaceHolder 1"/>
          <p:cNvSpPr>
            <a:spLocks noGrp="1"/>
          </p:cNvSpPr>
          <p:nvPr>
            <p:ph/>
          </p:nvPr>
        </p:nvSpPr>
        <p:spPr>
          <a:xfrm>
            <a:off x="0" y="639000"/>
            <a:ext cx="4858200" cy="4580280"/>
          </a:xfrm>
          <a:prstGeom prst="rect">
            <a:avLst/>
          </a:prstGeom>
          <a:noFill/>
          <a:ln w="0">
            <a:noFill/>
          </a:ln>
        </p:spPr>
        <p:txBody>
          <a:bodyPr lIns="91440" tIns="45720" rIns="91440" bIns="45720" anchor="t">
            <a:noAutofit/>
          </a:bodyPr>
          <a:lstStyle/>
          <a:p>
            <a:pPr indent="0" defTabSz="914400">
              <a:lnSpc>
                <a:spcPct val="100000"/>
              </a:lnSpc>
              <a:buNone/>
              <a:tabLst>
                <a:tab pos="0" algn="l"/>
              </a:tabLst>
            </a:pPr>
            <a:r>
              <a:rPr lang="en-GB" sz="2400" b="0" strike="noStrike" spc="-1">
                <a:solidFill>
                  <a:srgbClr val="FFFF00"/>
                </a:solidFill>
                <a:latin typeface="Calibri"/>
                <a:ea typeface="DejaVu Sans"/>
              </a:rPr>
              <a:t>The God of peace,</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who brought again from the dead </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our Lord Jesus,</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that great shepherd of the sheep,</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through the blood </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of the eternal covenant,</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make you perfect </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in every good work to do his will,</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working in you that which is </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well-pleasing in his sight;</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and the blessing of God almighty,</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the Father, the Son, </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and the Holy Spirit,</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be among you </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and remain with you always.</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Amen.</a:t>
            </a:r>
            <a:endParaRPr lang="en-GB" sz="2400" b="0" strike="noStrike" spc="-1">
              <a:solidFill>
                <a:srgbClr val="FFFFFF"/>
              </a:solidFill>
              <a:latin typeface="Arial"/>
            </a:endParaRPr>
          </a:p>
        </p:txBody>
      </p:sp>
      <p:sp>
        <p:nvSpPr>
          <p:cNvPr id="114" name="PlaceHolder 19"/>
          <p:cNvSpPr/>
          <p:nvPr/>
        </p:nvSpPr>
        <p:spPr>
          <a:xfrm>
            <a:off x="4680000" y="639000"/>
            <a:ext cx="4678200" cy="47592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defTabSz="914400">
              <a:lnSpc>
                <a:spcPct val="100000"/>
              </a:lnSpc>
              <a:tabLst>
                <a:tab pos="0" algn="l"/>
              </a:tabLst>
            </a:pPr>
            <a:r>
              <a:rPr lang="en-GB" sz="2400" b="0" strike="noStrike" spc="-1">
                <a:solidFill>
                  <a:srgbClr val="FFFF00"/>
                </a:solidFill>
                <a:latin typeface="Calibri"/>
                <a:ea typeface="DejaVu Sans"/>
              </a:rPr>
              <a:t>With the power that raised Jesus from the dead at work within you,</a:t>
            </a:r>
            <a:endParaRPr lang="en-GB" sz="2400" b="0" strike="noStrike" spc="-1">
              <a:solidFill>
                <a:srgbClr val="FFFFFF"/>
              </a:solidFill>
              <a:latin typeface="Arial"/>
            </a:endParaRPr>
          </a:p>
          <a:p>
            <a:pPr defTabSz="914400">
              <a:lnSpc>
                <a:spcPct val="100000"/>
              </a:lnSpc>
              <a:tabLst>
                <a:tab pos="0" algn="l"/>
              </a:tabLst>
            </a:pPr>
            <a:r>
              <a:rPr lang="en-GB" sz="2400" b="0" strike="noStrike" spc="-1">
                <a:solidFill>
                  <a:srgbClr val="FFFF00"/>
                </a:solidFill>
                <a:latin typeface="Calibri"/>
                <a:ea typeface="DejaVu Sans"/>
              </a:rPr>
              <a:t>go in peace to love and serve the Lord. Alleluia, alleluia.</a:t>
            </a:r>
            <a:endParaRPr lang="en-GB" sz="2400" b="0" strike="noStrike" spc="-1">
              <a:solidFill>
                <a:srgbClr val="FFFFFF"/>
              </a:solidFill>
              <a:latin typeface="Arial"/>
            </a:endParaRPr>
          </a:p>
          <a:p>
            <a:pPr defTabSz="914400">
              <a:lnSpc>
                <a:spcPct val="100000"/>
              </a:lnSpc>
              <a:tabLst>
                <a:tab pos="0" algn="l"/>
              </a:tabLst>
            </a:pPr>
            <a:r>
              <a:rPr lang="en-GB" sz="2400" b="1" strike="noStrike" spc="-1">
                <a:solidFill>
                  <a:srgbClr val="FFFFFF"/>
                </a:solidFill>
                <a:latin typeface="Calibri"/>
                <a:ea typeface="DejaVu Sans"/>
              </a:rPr>
              <a:t>In the name of Christ. Alleluia, alleluia.</a:t>
            </a:r>
            <a:endParaRPr lang="en-GB" sz="2400" b="0" strike="noStrike" spc="-1">
              <a:solidFill>
                <a:srgbClr val="FFFFFF"/>
              </a:solidFill>
              <a:latin typeface="Arial"/>
            </a:endParaRPr>
          </a:p>
          <a:p>
            <a:pPr defTabSz="914400">
              <a:lnSpc>
                <a:spcPct val="100000"/>
              </a:lnSpc>
              <a:tabLst>
                <a:tab pos="0" algn="l"/>
              </a:tabLst>
            </a:pPr>
            <a:endParaRPr lang="en-GB" sz="2400" b="0" strike="noStrike" spc="-1">
              <a:solidFill>
                <a:srgbClr val="FFFFFF"/>
              </a:solidFill>
              <a:latin typeface="Arial"/>
            </a:endParaRPr>
          </a:p>
          <a:p>
            <a:pPr defTabSz="914400">
              <a:lnSpc>
                <a:spcPct val="100000"/>
              </a:lnSpc>
              <a:spcAft>
                <a:spcPts val="1276"/>
              </a:spcAft>
              <a:tabLst>
                <a:tab pos="0" algn="l"/>
              </a:tabLst>
            </a:pPr>
            <a:endParaRPr lang="en-GB" sz="2400" b="0" strike="noStrike" spc="-1">
              <a:solidFill>
                <a:srgbClr val="FFFFFF"/>
              </a:solidFill>
              <a:latin typeface="Arial"/>
            </a:endParaRPr>
          </a:p>
        </p:txBody>
      </p:sp>
      <p:sp>
        <p:nvSpPr>
          <p:cNvPr id="115"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Blessing and Dismissal</a:t>
            </a:r>
            <a:endParaRPr lang="en-GB" sz="2800" b="0" strike="noStrike" spc="-1">
              <a:solidFill>
                <a:srgbClr val="FFFFFF"/>
              </a:solidFill>
              <a:latin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PlaceHolder 1"/>
          <p:cNvSpPr>
            <a:spLocks noGrp="1"/>
          </p:cNvSpPr>
          <p:nvPr>
            <p:ph type="title"/>
          </p:nvPr>
        </p:nvSpPr>
        <p:spPr>
          <a:xfrm>
            <a:off x="0" y="-12600"/>
            <a:ext cx="8485920" cy="638280"/>
          </a:xfrm>
          <a:prstGeom prst="rect">
            <a:avLst/>
          </a:prstGeom>
          <a:noFill/>
          <a:ln w="0">
            <a:noFill/>
          </a:ln>
        </p:spPr>
        <p:txBody>
          <a:bodyPr lIns="91440" tIns="45720" rIns="91440" bIns="45720" anchor="ctr">
            <a:noAutofit/>
          </a:bodyPr>
          <a:lstStyle/>
          <a:p>
            <a:pPr indent="0" defTabSz="457200">
              <a:lnSpc>
                <a:spcPct val="100000"/>
              </a:lnSpc>
              <a:spcBef>
                <a:spcPts val="641"/>
              </a:spcBef>
              <a:buNone/>
              <a:tabLst>
                <a:tab pos="0" algn="l"/>
              </a:tabLst>
            </a:pPr>
            <a:r>
              <a:rPr lang="en-GB" sz="2800" b="0" strike="noStrike" spc="-1">
                <a:solidFill>
                  <a:srgbClr val="FFFFFF"/>
                </a:solidFill>
                <a:latin typeface="Calibri"/>
                <a:ea typeface="DejaVu Sans"/>
              </a:rPr>
              <a:t>Welcome</a:t>
            </a:r>
            <a:endParaRPr lang="en-GB" sz="2800" b="0" strike="noStrike" spc="-1">
              <a:solidFill>
                <a:srgbClr val="FFFFFF"/>
              </a:solidFill>
              <a:latin typeface="Arial"/>
            </a:endParaRPr>
          </a:p>
        </p:txBody>
      </p:sp>
      <p:sp>
        <p:nvSpPr>
          <p:cNvPr id="56" name="PlaceHolder 2"/>
          <p:cNvSpPr>
            <a:spLocks noGrp="1"/>
          </p:cNvSpPr>
          <p:nvPr>
            <p:ph/>
          </p:nvPr>
        </p:nvSpPr>
        <p:spPr>
          <a:xfrm>
            <a:off x="0" y="639000"/>
            <a:ext cx="9143280" cy="5384880"/>
          </a:xfrm>
          <a:prstGeom prst="rect">
            <a:avLst/>
          </a:prstGeom>
          <a:noFill/>
          <a:ln w="0">
            <a:noFill/>
          </a:ln>
        </p:spPr>
        <p:txBody>
          <a:bodyPr lIns="91440" tIns="45720" rIns="91440" bIns="45720" anchor="t">
            <a:noAutofit/>
          </a:bodyPr>
          <a:lstStyle/>
          <a:p>
            <a:pPr indent="0" defTabSz="914400">
              <a:lnSpc>
                <a:spcPct val="100000"/>
              </a:lnSpc>
              <a:spcBef>
                <a:spcPts val="0"/>
              </a:spcBef>
              <a:buNone/>
              <a:tabLst>
                <a:tab pos="0" algn="l"/>
              </a:tabLst>
            </a:pPr>
            <a:r>
              <a:rPr lang="en-GB" sz="2400" b="0" strike="noStrike" spc="-1" dirty="0">
                <a:solidFill>
                  <a:srgbClr val="E0C2CD"/>
                </a:solidFill>
                <a:latin typeface="Calibri"/>
                <a:ea typeface="DejaVu Sans"/>
              </a:rPr>
              <a:t>Opening Acclamation:</a:t>
            </a:r>
            <a:br>
              <a:rPr sz="2400" dirty="0"/>
            </a:br>
            <a:r>
              <a:rPr lang="en-GB" sz="2400" b="0" strike="noStrike" spc="-1" dirty="0">
                <a:solidFill>
                  <a:srgbClr val="FFFF00"/>
                </a:solidFill>
                <a:latin typeface="Calibri"/>
                <a:ea typeface="DejaVu Sans"/>
              </a:rPr>
              <a:t>Alleluia! Christ is risen.</a:t>
            </a:r>
            <a:endParaRPr lang="en-GB" sz="2400" b="0" strike="noStrike" spc="-1" dirty="0">
              <a:solidFill>
                <a:srgbClr val="FFFFFF"/>
              </a:solidFill>
              <a:latin typeface="Arial"/>
            </a:endParaRPr>
          </a:p>
          <a:p>
            <a:pPr indent="0" defTabSz="914400">
              <a:lnSpc>
                <a:spcPct val="100000"/>
              </a:lnSpc>
              <a:spcBef>
                <a:spcPts val="0"/>
              </a:spcBef>
              <a:buNone/>
              <a:tabLst>
                <a:tab pos="0" algn="l"/>
              </a:tabLst>
            </a:pPr>
            <a:r>
              <a:rPr lang="en-GB" sz="2400" b="1" strike="noStrike" spc="-1" dirty="0">
                <a:solidFill>
                  <a:srgbClr val="FFFFFF"/>
                </a:solidFill>
                <a:latin typeface="Calibri"/>
                <a:ea typeface="DejaVu Sans"/>
              </a:rPr>
              <a:t>He is risen indeed. Alleluia!</a:t>
            </a:r>
            <a:endParaRPr lang="en-GB" sz="2400" b="0" strike="noStrike" spc="-1" dirty="0">
              <a:solidFill>
                <a:srgbClr val="FFFFFF"/>
              </a:solidFill>
              <a:latin typeface="Arial"/>
            </a:endParaRPr>
          </a:p>
          <a:p>
            <a:pPr indent="0" defTabSz="914400">
              <a:lnSpc>
                <a:spcPct val="100000"/>
              </a:lnSpc>
              <a:spcBef>
                <a:spcPts val="0"/>
              </a:spcBef>
              <a:buNone/>
              <a:tabLst>
                <a:tab pos="0" algn="l"/>
              </a:tabLst>
            </a:pPr>
            <a:endParaRPr lang="en-GB" sz="2400" b="0" strike="noStrike" spc="-1" dirty="0">
              <a:solidFill>
                <a:srgbClr val="FFFFFF"/>
              </a:solidFill>
              <a:latin typeface="Arial"/>
            </a:endParaRPr>
          </a:p>
          <a:p>
            <a:pPr indent="0" defTabSz="914400">
              <a:lnSpc>
                <a:spcPct val="100000"/>
              </a:lnSpc>
              <a:spcBef>
                <a:spcPts val="0"/>
              </a:spcBef>
              <a:buNone/>
              <a:tabLst>
                <a:tab pos="0" algn="l"/>
              </a:tabLst>
            </a:pPr>
            <a:r>
              <a:rPr lang="en-GB" sz="2400" b="0" strike="noStrike" spc="-1" dirty="0">
                <a:solidFill>
                  <a:srgbClr val="FFFF00"/>
                </a:solidFill>
                <a:latin typeface="Calibri"/>
                <a:ea typeface="DejaVu Sans"/>
              </a:rPr>
              <a:t>Today we celebrate the glorious resurrection of our Lord Jesus Christ.</a:t>
            </a:r>
            <a:endParaRPr lang="en-GB" sz="2400" b="0" strike="noStrike" spc="-1" dirty="0">
              <a:solidFill>
                <a:srgbClr val="FFFFFF"/>
              </a:solidFill>
              <a:latin typeface="Arial"/>
            </a:endParaRPr>
          </a:p>
          <a:p>
            <a:pPr indent="0" defTabSz="914400">
              <a:lnSpc>
                <a:spcPct val="100000"/>
              </a:lnSpc>
              <a:spcBef>
                <a:spcPts val="0"/>
              </a:spcBef>
              <a:buNone/>
              <a:tabLst>
                <a:tab pos="0" algn="l"/>
              </a:tabLst>
            </a:pPr>
            <a:r>
              <a:rPr lang="en-GB" sz="2400" b="0" strike="noStrike" spc="-1" dirty="0">
                <a:solidFill>
                  <a:srgbClr val="FFFF00"/>
                </a:solidFill>
                <a:latin typeface="Calibri"/>
                <a:ea typeface="DejaVu Sans"/>
              </a:rPr>
              <a:t>From the darkness of death, God has brought forth life;</a:t>
            </a:r>
            <a:endParaRPr lang="en-GB" sz="2400" b="0" strike="noStrike" spc="-1" dirty="0">
              <a:solidFill>
                <a:srgbClr val="FFFFFF"/>
              </a:solidFill>
              <a:latin typeface="Arial"/>
            </a:endParaRPr>
          </a:p>
          <a:p>
            <a:pPr indent="0" defTabSz="914400">
              <a:lnSpc>
                <a:spcPct val="100000"/>
              </a:lnSpc>
              <a:spcBef>
                <a:spcPts val="0"/>
              </a:spcBef>
              <a:buNone/>
              <a:tabLst>
                <a:tab pos="0" algn="l"/>
              </a:tabLst>
            </a:pPr>
            <a:r>
              <a:rPr lang="en-GB" sz="2400" b="0" strike="noStrike" spc="-1" dirty="0">
                <a:solidFill>
                  <a:srgbClr val="FFFF00"/>
                </a:solidFill>
                <a:latin typeface="Calibri"/>
                <a:ea typeface="DejaVu Sans"/>
              </a:rPr>
              <a:t>from despair, hope; from sorrow, joy. On this day the stone is rolled away, the tomb stands empty, and Christ is alive for evermore. As we gather, we rejoice that nothing can separate us from the love of God.</a:t>
            </a:r>
            <a:endParaRPr lang="en-GB" sz="2400" b="0" strike="noStrike" spc="-1" dirty="0">
              <a:solidFill>
                <a:srgbClr val="FFFFFF"/>
              </a:solidFill>
              <a:latin typeface="Arial"/>
            </a:endParaRPr>
          </a:p>
          <a:p>
            <a:pPr indent="0" defTabSz="914400">
              <a:lnSpc>
                <a:spcPct val="100000"/>
              </a:lnSpc>
              <a:spcBef>
                <a:spcPts val="0"/>
              </a:spcBef>
              <a:buNone/>
              <a:tabLst>
                <a:tab pos="0" algn="l"/>
              </a:tabLst>
            </a:pPr>
            <a:r>
              <a:rPr lang="en-GB" sz="2400" b="0" strike="noStrike" spc="-1" dirty="0">
                <a:solidFill>
                  <a:srgbClr val="FFFF00"/>
                </a:solidFill>
                <a:latin typeface="Calibri"/>
                <a:ea typeface="DejaVu Sans"/>
              </a:rPr>
              <a:t>We come to worship with glad hearts, to proclaim the victory of life over death, and to share in the new life Christ gives.</a:t>
            </a:r>
            <a:endParaRPr lang="en-GB" sz="2400" b="0" strike="noStrike" spc="-1" dirty="0">
              <a:solidFill>
                <a:srgbClr val="FFFFFF"/>
              </a:solidFill>
              <a:latin typeface="Arial"/>
            </a:endParaRPr>
          </a:p>
          <a:p>
            <a:pPr indent="0" defTabSz="914400">
              <a:lnSpc>
                <a:spcPct val="100000"/>
              </a:lnSpc>
              <a:spcBef>
                <a:spcPts val="0"/>
              </a:spcBef>
              <a:buNone/>
              <a:tabLst>
                <a:tab pos="0" algn="l"/>
              </a:tabLst>
            </a:pPr>
            <a:endParaRPr lang="en-GB" sz="2400" b="0" strike="noStrike" spc="-1" dirty="0">
              <a:solidFill>
                <a:srgbClr val="FFFFFF"/>
              </a:solidFill>
              <a:latin typeface="Arial"/>
            </a:endParaRPr>
          </a:p>
          <a:p>
            <a:pPr indent="0" defTabSz="914400">
              <a:lnSpc>
                <a:spcPct val="100000"/>
              </a:lnSpc>
              <a:spcBef>
                <a:spcPts val="0"/>
              </a:spcBef>
              <a:buNone/>
              <a:tabLst>
                <a:tab pos="0" algn="l"/>
              </a:tabLst>
            </a:pPr>
            <a:r>
              <a:rPr lang="en-GB" sz="2400" b="0" strike="noStrike" spc="-1" dirty="0">
                <a:solidFill>
                  <a:srgbClr val="FFFF00"/>
                </a:solidFill>
                <a:latin typeface="Calibri"/>
                <a:ea typeface="DejaVu Sans"/>
              </a:rPr>
              <a:t>Alleluia! Christ is risen.</a:t>
            </a:r>
            <a:endParaRPr lang="en-GB" sz="2400" b="0" strike="noStrike" spc="-1" dirty="0">
              <a:solidFill>
                <a:srgbClr val="FFFFFF"/>
              </a:solidFill>
              <a:latin typeface="Arial"/>
            </a:endParaRPr>
          </a:p>
          <a:p>
            <a:pPr indent="0" defTabSz="914400">
              <a:lnSpc>
                <a:spcPct val="100000"/>
              </a:lnSpc>
              <a:spcBef>
                <a:spcPts val="0"/>
              </a:spcBef>
              <a:buNone/>
              <a:tabLst>
                <a:tab pos="0" algn="l"/>
              </a:tabLst>
            </a:pPr>
            <a:r>
              <a:rPr lang="en-GB" sz="2400" b="1" strike="noStrike" spc="-1" dirty="0">
                <a:solidFill>
                  <a:srgbClr val="FFFFFF"/>
                </a:solidFill>
                <a:latin typeface="Calibri"/>
                <a:ea typeface="DejaVu Sans"/>
              </a:rPr>
              <a:t>He is risen indeed. Alleluia!</a:t>
            </a:r>
            <a:endParaRPr lang="en-GB" sz="2400" b="0" strike="noStrike" spc="-1" dirty="0">
              <a:solidFill>
                <a:srgbClr val="FFFFFF"/>
              </a:solidFill>
              <a:latin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PlaceHolder 1"/>
          <p:cNvSpPr>
            <a:spLocks noGrp="1"/>
          </p:cNvSpPr>
          <p:nvPr>
            <p:ph type="title"/>
          </p:nvPr>
        </p:nvSpPr>
        <p:spPr>
          <a:xfrm>
            <a:off x="687960" y="1980000"/>
            <a:ext cx="7767000" cy="1464480"/>
          </a:xfrm>
          <a:prstGeom prst="rect">
            <a:avLst/>
          </a:prstGeom>
          <a:noFill/>
          <a:ln w="0">
            <a:noFill/>
          </a:ln>
        </p:spPr>
        <p:txBody>
          <a:bodyPr lIns="91440" tIns="45720" rIns="91440" bIns="45720" anchor="ctr">
            <a:noAutofit/>
          </a:bodyPr>
          <a:lstStyle/>
          <a:p>
            <a:pPr indent="0" algn="ctr" defTabSz="457200">
              <a:lnSpc>
                <a:spcPct val="100000"/>
              </a:lnSpc>
              <a:buNone/>
              <a:tabLst>
                <a:tab pos="0" algn="l"/>
              </a:tabLst>
            </a:pPr>
            <a:r>
              <a:rPr lang="en-GB" sz="4400" b="0" strike="noStrike" spc="-1">
                <a:solidFill>
                  <a:srgbClr val="780373"/>
                </a:solidFill>
                <a:latin typeface="Calibri"/>
                <a:ea typeface="DejaVu Sans"/>
              </a:rPr>
              <a:t>Easter Day</a:t>
            </a:r>
            <a:br>
              <a:rPr sz="4400"/>
            </a:br>
            <a:r>
              <a:rPr lang="en-GB" sz="4400" b="0" strike="noStrike" spc="-1">
                <a:solidFill>
                  <a:srgbClr val="780373"/>
                </a:solidFill>
                <a:latin typeface="Calibri"/>
                <a:ea typeface="DejaVu Sans"/>
              </a:rPr>
              <a:t> 5</a:t>
            </a:r>
            <a:r>
              <a:rPr lang="en-GB" sz="4400" b="0" strike="noStrike" spc="-1" baseline="33000">
                <a:solidFill>
                  <a:srgbClr val="780373"/>
                </a:solidFill>
                <a:latin typeface="Calibri"/>
                <a:ea typeface="DejaVu Sans"/>
              </a:rPr>
              <a:t>th</a:t>
            </a:r>
            <a:r>
              <a:rPr lang="en-GB" sz="4400" b="0" strike="noStrike" spc="-1">
                <a:solidFill>
                  <a:srgbClr val="780373"/>
                </a:solidFill>
                <a:latin typeface="Calibri"/>
                <a:ea typeface="DejaVu Sans"/>
              </a:rPr>
              <a:t> April 2026</a:t>
            </a:r>
            <a:br>
              <a:rPr sz="4400"/>
            </a:br>
            <a:r>
              <a:rPr lang="en-GB" sz="4000" b="1" strike="noStrike" spc="-1">
                <a:solidFill>
                  <a:srgbClr val="780373"/>
                </a:solidFill>
                <a:latin typeface="Calibri"/>
                <a:ea typeface="DejaVu Sans"/>
              </a:rPr>
              <a:t>St Christopher’s Cathedral </a:t>
            </a:r>
            <a:br>
              <a:rPr sz="4000"/>
            </a:br>
            <a:r>
              <a:rPr lang="en-GB" sz="4000" b="1" strike="noStrike" spc="-1">
                <a:solidFill>
                  <a:srgbClr val="780373"/>
                </a:solidFill>
                <a:latin typeface="Calibri"/>
                <a:ea typeface="DejaVu Sans"/>
              </a:rPr>
              <a:t>and Awali Church, Bahrain</a:t>
            </a:r>
            <a:endParaRPr lang="en-GB" sz="4000" b="0" strike="noStrike" spc="-1">
              <a:solidFill>
                <a:srgbClr val="780373"/>
              </a:solidFill>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PlaceHolder 1"/>
          <p:cNvSpPr>
            <a:spLocks noGrp="1"/>
          </p:cNvSpPr>
          <p:nvPr>
            <p:ph/>
          </p:nvPr>
        </p:nvSpPr>
        <p:spPr>
          <a:xfrm>
            <a:off x="0" y="639000"/>
            <a:ext cx="9143280" cy="5384880"/>
          </a:xfrm>
          <a:prstGeom prst="rect">
            <a:avLst/>
          </a:prstGeom>
          <a:noFill/>
          <a:ln w="0">
            <a:noFill/>
          </a:ln>
        </p:spPr>
        <p:txBody>
          <a:bodyPr lIns="91440" tIns="45720" rIns="91440" bIns="45720" anchor="t">
            <a:noAutofit/>
          </a:bodyPr>
          <a:lstStyle/>
          <a:p>
            <a:pPr indent="0" defTabSz="914400">
              <a:lnSpc>
                <a:spcPct val="100000"/>
              </a:lnSpc>
              <a:buNone/>
              <a:tabLst>
                <a:tab pos="0" algn="l"/>
              </a:tabLst>
            </a:pPr>
            <a:endParaRPr lang="en-GB" sz="2400" b="0" strike="noStrike" spc="-1">
              <a:solidFill>
                <a:srgbClr val="FFFFFF"/>
              </a:solidFill>
              <a:latin typeface="Arial"/>
            </a:endParaRPr>
          </a:p>
          <a:p>
            <a:pPr indent="0" defTabSz="914400">
              <a:lnSpc>
                <a:spcPct val="100000"/>
              </a:lnSpc>
              <a:buNone/>
              <a:tabLst>
                <a:tab pos="0" algn="l"/>
              </a:tabLst>
            </a:pPr>
            <a:r>
              <a:rPr lang="en-US" sz="2400" b="1" strike="noStrike" spc="-1">
                <a:solidFill>
                  <a:srgbClr val="FFFFFF"/>
                </a:solidFill>
                <a:latin typeface="Calibri"/>
                <a:ea typeface="DejaVu Sans"/>
              </a:rPr>
              <a:t>Almighty God,</a:t>
            </a:r>
            <a:r>
              <a:rPr lang="en-US" sz="2400" b="0" strike="noStrike" spc="-1">
                <a:solidFill>
                  <a:srgbClr val="FFFFFF"/>
                </a:solidFill>
                <a:latin typeface="Calibri"/>
                <a:ea typeface="DejaVu Sans"/>
              </a:rPr>
              <a:t>  </a:t>
            </a:r>
            <a:endParaRPr lang="en-GB" sz="2400" b="0" strike="noStrike" spc="-1">
              <a:solidFill>
                <a:srgbClr val="FFFFFF"/>
              </a:solidFill>
              <a:latin typeface="Arial"/>
            </a:endParaRPr>
          </a:p>
          <a:p>
            <a:pPr indent="0" defTabSz="914400">
              <a:lnSpc>
                <a:spcPct val="100000"/>
              </a:lnSpc>
              <a:buNone/>
              <a:tabLst>
                <a:tab pos="0" algn="l"/>
              </a:tabLst>
            </a:pPr>
            <a:r>
              <a:rPr lang="en-US" sz="2400" b="1" strike="noStrike" spc="-1">
                <a:solidFill>
                  <a:srgbClr val="FFFFFF"/>
                </a:solidFill>
                <a:latin typeface="Calibri"/>
                <a:ea typeface="DejaVu Sans"/>
              </a:rPr>
              <a:t>to whom all hearts are open,</a:t>
            </a:r>
            <a:r>
              <a:rPr lang="en-US" sz="2400" b="0" strike="noStrike" spc="-1">
                <a:solidFill>
                  <a:srgbClr val="FFFFFF"/>
                </a:solidFill>
                <a:latin typeface="Calibri"/>
                <a:ea typeface="DejaVu Sans"/>
              </a:rPr>
              <a:t>  </a:t>
            </a:r>
            <a:endParaRPr lang="en-GB" sz="2400" b="0" strike="noStrike" spc="-1">
              <a:solidFill>
                <a:srgbClr val="FFFFFF"/>
              </a:solidFill>
              <a:latin typeface="Arial"/>
            </a:endParaRPr>
          </a:p>
          <a:p>
            <a:pPr indent="0" defTabSz="914400">
              <a:lnSpc>
                <a:spcPct val="100000"/>
              </a:lnSpc>
              <a:buNone/>
              <a:tabLst>
                <a:tab pos="0" algn="l"/>
              </a:tabLst>
            </a:pPr>
            <a:r>
              <a:rPr lang="en-US" sz="2400" b="1" strike="noStrike" spc="-1">
                <a:solidFill>
                  <a:srgbClr val="FFFFFF"/>
                </a:solidFill>
                <a:latin typeface="Calibri"/>
                <a:ea typeface="DejaVu Sans"/>
              </a:rPr>
              <a:t>all desires known,</a:t>
            </a:r>
            <a:r>
              <a:rPr lang="en-US" sz="2400" b="0" strike="noStrike" spc="-1">
                <a:solidFill>
                  <a:srgbClr val="FFFFFF"/>
                </a:solidFill>
                <a:latin typeface="Calibri"/>
                <a:ea typeface="DejaVu Sans"/>
              </a:rPr>
              <a:t>  </a:t>
            </a:r>
            <a:endParaRPr lang="en-GB" sz="2400" b="0" strike="noStrike" spc="-1">
              <a:solidFill>
                <a:srgbClr val="FFFFFF"/>
              </a:solidFill>
              <a:latin typeface="Arial"/>
            </a:endParaRPr>
          </a:p>
          <a:p>
            <a:pPr indent="0" defTabSz="914400">
              <a:lnSpc>
                <a:spcPct val="100000"/>
              </a:lnSpc>
              <a:buNone/>
              <a:tabLst>
                <a:tab pos="0" algn="l"/>
              </a:tabLst>
            </a:pPr>
            <a:r>
              <a:rPr lang="en-US" sz="2400" b="1" strike="noStrike" spc="-1">
                <a:solidFill>
                  <a:srgbClr val="FFFFFF"/>
                </a:solidFill>
                <a:latin typeface="Calibri"/>
                <a:ea typeface="DejaVu Sans"/>
              </a:rPr>
              <a:t>and from whom no secrets are hidden:</a:t>
            </a:r>
            <a:r>
              <a:rPr lang="en-US" sz="2400" b="0" strike="noStrike" spc="-1">
                <a:solidFill>
                  <a:srgbClr val="FFFFFF"/>
                </a:solidFill>
                <a:latin typeface="Calibri"/>
                <a:ea typeface="DejaVu Sans"/>
              </a:rPr>
              <a:t>  </a:t>
            </a:r>
            <a:endParaRPr lang="en-GB" sz="2400" b="0" strike="noStrike" spc="-1">
              <a:solidFill>
                <a:srgbClr val="FFFFFF"/>
              </a:solidFill>
              <a:latin typeface="Arial"/>
            </a:endParaRPr>
          </a:p>
          <a:p>
            <a:pPr indent="0" defTabSz="914400">
              <a:lnSpc>
                <a:spcPct val="100000"/>
              </a:lnSpc>
              <a:buNone/>
              <a:tabLst>
                <a:tab pos="0" algn="l"/>
              </a:tabLst>
            </a:pPr>
            <a:r>
              <a:rPr lang="en-US" sz="2400" b="1" strike="noStrike" spc="-1">
                <a:solidFill>
                  <a:srgbClr val="FFFFFF"/>
                </a:solidFill>
                <a:latin typeface="Calibri"/>
                <a:ea typeface="DejaVu Sans"/>
              </a:rPr>
              <a:t>cleanse the thoughts of our hearts</a:t>
            </a:r>
            <a:r>
              <a:rPr lang="en-US" sz="2400" b="0" strike="noStrike" spc="-1">
                <a:solidFill>
                  <a:srgbClr val="FFFFFF"/>
                </a:solidFill>
                <a:latin typeface="Calibri"/>
                <a:ea typeface="DejaVu Sans"/>
              </a:rPr>
              <a:t>  </a:t>
            </a:r>
            <a:endParaRPr lang="en-GB" sz="2400" b="0" strike="noStrike" spc="-1">
              <a:solidFill>
                <a:srgbClr val="FFFFFF"/>
              </a:solidFill>
              <a:latin typeface="Arial"/>
            </a:endParaRPr>
          </a:p>
          <a:p>
            <a:pPr indent="0" defTabSz="914400">
              <a:lnSpc>
                <a:spcPct val="100000"/>
              </a:lnSpc>
              <a:buNone/>
              <a:tabLst>
                <a:tab pos="0" algn="l"/>
              </a:tabLst>
            </a:pPr>
            <a:r>
              <a:rPr lang="en-US" sz="2400" b="1" strike="noStrike" spc="-1">
                <a:solidFill>
                  <a:srgbClr val="FFFFFF"/>
                </a:solidFill>
                <a:latin typeface="Calibri"/>
                <a:ea typeface="DejaVu Sans"/>
              </a:rPr>
              <a:t>by the inspiration of your Holy Spirit,</a:t>
            </a:r>
            <a:r>
              <a:rPr lang="en-US" sz="2400" b="0" strike="noStrike" spc="-1">
                <a:solidFill>
                  <a:srgbClr val="FFFFFF"/>
                </a:solidFill>
                <a:latin typeface="Calibri"/>
                <a:ea typeface="DejaVu Sans"/>
              </a:rPr>
              <a:t>  </a:t>
            </a:r>
            <a:endParaRPr lang="en-GB" sz="2400" b="0" strike="noStrike" spc="-1">
              <a:solidFill>
                <a:srgbClr val="FFFFFF"/>
              </a:solidFill>
              <a:latin typeface="Arial"/>
            </a:endParaRPr>
          </a:p>
          <a:p>
            <a:pPr indent="0" defTabSz="914400">
              <a:lnSpc>
                <a:spcPct val="100000"/>
              </a:lnSpc>
              <a:buNone/>
              <a:tabLst>
                <a:tab pos="0" algn="l"/>
              </a:tabLst>
            </a:pPr>
            <a:r>
              <a:rPr lang="en-US" sz="2400" b="1" strike="noStrike" spc="-1">
                <a:solidFill>
                  <a:srgbClr val="FFFFFF"/>
                </a:solidFill>
                <a:latin typeface="Calibri"/>
                <a:ea typeface="DejaVu Sans"/>
              </a:rPr>
              <a:t>that we may perfectly love you,</a:t>
            </a:r>
            <a:r>
              <a:rPr lang="en-US" sz="2400" b="0" strike="noStrike" spc="-1">
                <a:solidFill>
                  <a:srgbClr val="FFFFFF"/>
                </a:solidFill>
                <a:latin typeface="Calibri"/>
                <a:ea typeface="DejaVu Sans"/>
              </a:rPr>
              <a:t>  </a:t>
            </a:r>
            <a:endParaRPr lang="en-GB" sz="2400" b="0" strike="noStrike" spc="-1">
              <a:solidFill>
                <a:srgbClr val="FFFFFF"/>
              </a:solidFill>
              <a:latin typeface="Arial"/>
            </a:endParaRPr>
          </a:p>
          <a:p>
            <a:pPr indent="0" defTabSz="914400">
              <a:lnSpc>
                <a:spcPct val="100000"/>
              </a:lnSpc>
              <a:buNone/>
              <a:tabLst>
                <a:tab pos="0" algn="l"/>
              </a:tabLst>
            </a:pPr>
            <a:r>
              <a:rPr lang="en-US" sz="2400" b="1" strike="noStrike" spc="-1">
                <a:solidFill>
                  <a:srgbClr val="FFFFFF"/>
                </a:solidFill>
                <a:latin typeface="Calibri"/>
                <a:ea typeface="DejaVu Sans"/>
              </a:rPr>
              <a:t>and worthily magnify your holy name;</a:t>
            </a:r>
            <a:r>
              <a:rPr lang="en-US" sz="2400" b="0" strike="noStrike" spc="-1">
                <a:solidFill>
                  <a:srgbClr val="FFFFFF"/>
                </a:solidFill>
                <a:latin typeface="Calibri"/>
                <a:ea typeface="DejaVu Sans"/>
              </a:rPr>
              <a:t>  </a:t>
            </a:r>
            <a:endParaRPr lang="en-GB" sz="2400" b="0" strike="noStrike" spc="-1">
              <a:solidFill>
                <a:srgbClr val="FFFFFF"/>
              </a:solidFill>
              <a:latin typeface="Arial"/>
            </a:endParaRPr>
          </a:p>
          <a:p>
            <a:pPr indent="0" defTabSz="914400">
              <a:lnSpc>
                <a:spcPct val="100000"/>
              </a:lnSpc>
              <a:buNone/>
              <a:tabLst>
                <a:tab pos="0" algn="l"/>
              </a:tabLst>
            </a:pPr>
            <a:r>
              <a:rPr lang="en-US" sz="2400" b="1" strike="noStrike" spc="-1">
                <a:solidFill>
                  <a:srgbClr val="FFFFFF"/>
                </a:solidFill>
                <a:latin typeface="Calibri"/>
                <a:ea typeface="DejaVu Sans"/>
              </a:rPr>
              <a:t>through Christ our Lord.</a:t>
            </a:r>
            <a:r>
              <a:rPr lang="en-US" sz="2400" b="0" strike="noStrike" spc="-1">
                <a:solidFill>
                  <a:srgbClr val="FFFFFF"/>
                </a:solidFill>
                <a:latin typeface="Calibri"/>
                <a:ea typeface="DejaVu Sans"/>
              </a:rPr>
              <a:t>  </a:t>
            </a:r>
            <a:endParaRPr lang="en-GB" sz="2400" b="0" strike="noStrike" spc="-1">
              <a:solidFill>
                <a:srgbClr val="FFFFFF"/>
              </a:solidFill>
              <a:latin typeface="Arial"/>
            </a:endParaRPr>
          </a:p>
          <a:p>
            <a:pPr indent="0" defTabSz="914400">
              <a:lnSpc>
                <a:spcPct val="100000"/>
              </a:lnSpc>
              <a:spcAft>
                <a:spcPts val="1276"/>
              </a:spcAft>
              <a:buNone/>
              <a:tabLst>
                <a:tab pos="0" algn="l"/>
              </a:tabLst>
            </a:pPr>
            <a:r>
              <a:rPr lang="en-US" sz="2400" b="1" strike="noStrike" spc="-1">
                <a:solidFill>
                  <a:srgbClr val="FFFFFF"/>
                </a:solidFill>
                <a:latin typeface="Calibri"/>
                <a:ea typeface="DejaVu Sans"/>
              </a:rPr>
              <a:t>Amen.</a:t>
            </a:r>
            <a:endParaRPr lang="en-GB" sz="2400" b="0" strike="noStrike" spc="-1">
              <a:solidFill>
                <a:srgbClr val="FFFFFF"/>
              </a:solidFill>
              <a:latin typeface="Arial"/>
            </a:endParaRPr>
          </a:p>
        </p:txBody>
      </p:sp>
      <p:sp>
        <p:nvSpPr>
          <p:cNvPr id="58"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Welcome</a:t>
            </a:r>
            <a:endParaRPr lang="en-GB" sz="2800" b="0" strike="noStrike" spc="-1">
              <a:solidFill>
                <a:srgbClr val="FFFFFF"/>
              </a:solidFill>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PlaceHolder 1"/>
          <p:cNvSpPr>
            <a:spLocks noGrp="1"/>
          </p:cNvSpPr>
          <p:nvPr>
            <p:ph/>
          </p:nvPr>
        </p:nvSpPr>
        <p:spPr>
          <a:xfrm>
            <a:off x="0" y="639000"/>
            <a:ext cx="9143280" cy="5384160"/>
          </a:xfrm>
          <a:prstGeom prst="rect">
            <a:avLst/>
          </a:prstGeom>
          <a:noFill/>
          <a:ln w="0">
            <a:noFill/>
          </a:ln>
        </p:spPr>
        <p:txBody>
          <a:bodyPr lIns="91440" tIns="45720" rIns="91440" bIns="45720" anchor="t">
            <a:noAutofit/>
          </a:bodyPr>
          <a:lstStyle/>
          <a:p>
            <a:pPr indent="0" defTabSz="914400">
              <a:lnSpc>
                <a:spcPct val="100000"/>
              </a:lnSpc>
              <a:buNone/>
              <a:tabLst>
                <a:tab pos="0" algn="l"/>
              </a:tabLst>
            </a:pP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E0C2CD"/>
                </a:solidFill>
                <a:latin typeface="Calibri"/>
                <a:ea typeface="Noto Sans CJK SC"/>
              </a:rPr>
              <a:t>Confession:</a:t>
            </a:r>
            <a:br>
              <a:rPr sz="2400"/>
            </a:br>
            <a:r>
              <a:rPr lang="en-GB" sz="2400" b="0" strike="noStrike" spc="-1">
                <a:solidFill>
                  <a:srgbClr val="FFFF00"/>
                </a:solidFill>
                <a:latin typeface="Calibri"/>
                <a:ea typeface="Noto Sans CJK SC"/>
              </a:rPr>
              <a:t>God shows his love for us</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Noto Sans CJK SC"/>
              </a:rPr>
              <a:t>in that, while we were still sinners, Christ died for us.</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Noto Sans CJK SC"/>
              </a:rPr>
              <a:t>Let us then show our love for him</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Noto Sans CJK SC"/>
              </a:rPr>
              <a:t>by confessing our sins in penitence and faith.</a:t>
            </a:r>
            <a:endParaRPr lang="en-GB" sz="2400" b="0" strike="noStrike" spc="-1">
              <a:solidFill>
                <a:srgbClr val="FFFFFF"/>
              </a:solidFill>
              <a:latin typeface="Arial"/>
            </a:endParaRPr>
          </a:p>
          <a:p>
            <a:pPr indent="0" defTabSz="914400">
              <a:lnSpc>
                <a:spcPct val="100000"/>
              </a:lnSpc>
              <a:buNone/>
              <a:tabLst>
                <a:tab pos="0" algn="l"/>
              </a:tabLst>
            </a:pP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Verdana"/>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lang="en-GB" sz="2400" b="0" strike="noStrike" spc="-1">
                <a:solidFill>
                  <a:srgbClr val="FFFFFF"/>
                </a:solidFill>
                <a:latin typeface="Calibri"/>
                <a:ea typeface="Verdana"/>
              </a:rPr>
              <a:t> </a:t>
            </a:r>
            <a:r>
              <a:rPr lang="en-GB" sz="2400" b="1" strike="noStrike" spc="-1">
                <a:solidFill>
                  <a:srgbClr val="FFFFFF"/>
                </a:solidFill>
                <a:latin typeface="Calibri"/>
                <a:ea typeface="Verdana"/>
              </a:rPr>
              <a:t>Amen.</a:t>
            </a:r>
            <a:endParaRPr lang="en-GB" sz="2400" b="0" strike="noStrike" spc="-1">
              <a:solidFill>
                <a:srgbClr val="FFFFFF"/>
              </a:solidFill>
              <a:latin typeface="Arial"/>
            </a:endParaRPr>
          </a:p>
        </p:txBody>
      </p:sp>
      <p:sp>
        <p:nvSpPr>
          <p:cNvPr id="60" name="PlaceHolder 1"/>
          <p:cNvSpPr/>
          <p:nvPr/>
        </p:nvSpPr>
        <p:spPr>
          <a:xfrm>
            <a:off x="0" y="-2520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Prayer</a:t>
            </a:r>
            <a:endParaRPr lang="en-GB" sz="2800" b="0" strike="noStrike" spc="-1">
              <a:solidFill>
                <a:srgbClr val="FFFFFF"/>
              </a:solidFill>
              <a:latin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PlaceHolder 1"/>
          <p:cNvSpPr>
            <a:spLocks noGrp="1"/>
          </p:cNvSpPr>
          <p:nvPr>
            <p:ph idx="4294967295"/>
          </p:nvPr>
        </p:nvSpPr>
        <p:spPr>
          <a:xfrm>
            <a:off x="0" y="639763"/>
            <a:ext cx="7888288" cy="5384800"/>
          </a:xfrm>
          <a:prstGeom prst="rect">
            <a:avLst/>
          </a:prstGeom>
          <a:noFill/>
          <a:ln w="0">
            <a:noFill/>
          </a:ln>
        </p:spPr>
        <p:txBody>
          <a:bodyPr lIns="91440" tIns="45720" rIns="91440" bIns="45720" anchor="t">
            <a:noAutofit/>
          </a:bodyPr>
          <a:lstStyle/>
          <a:p>
            <a:pPr indent="0" defTabSz="914400">
              <a:lnSpc>
                <a:spcPct val="100000"/>
              </a:lnSpc>
              <a:buNone/>
              <a:tabLst>
                <a:tab pos="0" algn="l"/>
              </a:tabLst>
            </a:pP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E0C2CD"/>
                </a:solidFill>
                <a:latin typeface="Calibri"/>
                <a:ea typeface="Noto Sans CJK SC"/>
              </a:rPr>
              <a:t>Absolution:</a:t>
            </a:r>
            <a:br>
              <a:rPr sz="2400"/>
            </a:br>
            <a:r>
              <a:rPr lang="en-US" sz="2400" b="0" strike="noStrike" spc="-1">
                <a:solidFill>
                  <a:srgbClr val="FFFF00"/>
                </a:solidFill>
                <a:latin typeface="Calibri"/>
                <a:ea typeface="Verdana"/>
              </a:rPr>
              <a:t>Almighty God have mercy upon you, </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forgive you all your sins </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through our Lord Jesus Christ, </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strengthen you in all goodness,</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and by the power of the Holy Spirit </a:t>
            </a:r>
            <a:endParaRPr lang="en-GB" sz="2400" b="0" strike="noStrike" spc="-1">
              <a:solidFill>
                <a:srgbClr val="FFFFFF"/>
              </a:solidFill>
              <a:latin typeface="Arial"/>
            </a:endParaRPr>
          </a:p>
          <a:p>
            <a:pPr indent="0" defTabSz="914400">
              <a:lnSpc>
                <a:spcPct val="100000"/>
              </a:lnSpc>
              <a:buNone/>
              <a:tabLst>
                <a:tab pos="0" algn="l"/>
              </a:tabLst>
            </a:pPr>
            <a:r>
              <a:rPr lang="en-US" sz="2400" b="0" strike="noStrike" spc="-1">
                <a:solidFill>
                  <a:srgbClr val="FFFF00"/>
                </a:solidFill>
                <a:latin typeface="Calibri"/>
                <a:ea typeface="Verdana"/>
              </a:rPr>
              <a:t>Keep you in eternal life. </a:t>
            </a:r>
            <a:endParaRPr lang="en-GB" sz="2400" b="0" strike="noStrike" spc="-1">
              <a:solidFill>
                <a:srgbClr val="FFFFFF"/>
              </a:solidFill>
              <a:latin typeface="Arial"/>
            </a:endParaRPr>
          </a:p>
          <a:p>
            <a:pPr indent="0" defTabSz="914400">
              <a:lnSpc>
                <a:spcPct val="100000"/>
              </a:lnSpc>
              <a:buNone/>
              <a:tabLst>
                <a:tab pos="0" algn="l"/>
              </a:tabLst>
            </a:pPr>
            <a:r>
              <a:rPr lang="en-US" sz="2400" b="1" strike="noStrike" spc="-1">
                <a:solidFill>
                  <a:srgbClr val="FFFFFF"/>
                </a:solidFill>
                <a:latin typeface="Calibri"/>
                <a:ea typeface="Verdana"/>
              </a:rPr>
              <a:t>Amen.</a:t>
            </a:r>
            <a:endParaRPr lang="en-GB" sz="2400" b="0" strike="noStrike" spc="-1">
              <a:solidFill>
                <a:srgbClr val="FFFFFF"/>
              </a:solidFill>
              <a:latin typeface="Arial"/>
            </a:endParaRPr>
          </a:p>
        </p:txBody>
      </p:sp>
      <p:sp>
        <p:nvSpPr>
          <p:cNvPr id="62"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Prayer</a:t>
            </a:r>
            <a:endParaRPr lang="en-GB" sz="2800" b="0" strike="noStrike" spc="-1">
              <a:solidFill>
                <a:srgbClr val="FFFFFF"/>
              </a:solidFill>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PlaceHolder 1"/>
          <p:cNvSpPr>
            <a:spLocks noGrp="1"/>
          </p:cNvSpPr>
          <p:nvPr>
            <p:ph idx="4294967295"/>
          </p:nvPr>
        </p:nvSpPr>
        <p:spPr>
          <a:xfrm>
            <a:off x="0" y="639763"/>
            <a:ext cx="9144000" cy="5383212"/>
          </a:xfrm>
          <a:prstGeom prst="rect">
            <a:avLst/>
          </a:prstGeom>
          <a:noFill/>
          <a:ln w="0">
            <a:noFill/>
          </a:ln>
        </p:spPr>
        <p:txBody>
          <a:bodyPr lIns="91440" tIns="45720" rIns="91440" bIns="45720" anchor="t">
            <a:noAutofit/>
          </a:bodyPr>
          <a:lstStyle/>
          <a:p>
            <a:pPr indent="0" defTabSz="914400">
              <a:lnSpc>
                <a:spcPct val="100000"/>
              </a:lnSpc>
              <a:buNone/>
              <a:tabLst>
                <a:tab pos="0" algn="l"/>
              </a:tabLst>
            </a:pPr>
            <a:r>
              <a:rPr lang="en-GB" sz="2100" b="1" strike="noStrike" spc="-1">
                <a:solidFill>
                  <a:srgbClr val="FFFFFF"/>
                </a:solidFill>
                <a:latin typeface="Calibri"/>
                <a:ea typeface="DejaVu Sans"/>
              </a:rPr>
              <a:t>Glory to God in the highest,</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and peace to his people on earth.</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Lord God, heavenly King,</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almighty God and Father,</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we worship you, we give you thanks,</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we praise you for your glory.</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Lord Jesus Christ, only Son of the Father,</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Lord God, Lamb of God,</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you take away the sin of the world:</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have mercy on us;</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you are seated at the right hand of the Father:</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receive our prayer.</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For you alone are the Holy One,</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you alone are the Lord,</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you alone are the Most High, Jesus Christ,</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with the Holy Spirit,</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in the glory of God the Father.</a:t>
            </a:r>
            <a:endParaRPr lang="en-GB" sz="2100" b="1" strike="noStrike" spc="-1">
              <a:solidFill>
                <a:srgbClr val="FFFFFF"/>
              </a:solidFill>
              <a:latin typeface="Arial"/>
            </a:endParaRPr>
          </a:p>
          <a:p>
            <a:pPr indent="0" defTabSz="914400">
              <a:lnSpc>
                <a:spcPct val="100000"/>
              </a:lnSpc>
              <a:buNone/>
              <a:tabLst>
                <a:tab pos="0" algn="l"/>
              </a:tabLst>
            </a:pPr>
            <a:r>
              <a:rPr lang="en-GB" sz="2100" b="1" strike="noStrike" spc="-1">
                <a:solidFill>
                  <a:srgbClr val="FFFFFF"/>
                </a:solidFill>
                <a:latin typeface="Calibri"/>
                <a:ea typeface="DejaVu Sans"/>
              </a:rPr>
              <a:t>Amen.</a:t>
            </a:r>
            <a:br>
              <a:rPr sz="2100"/>
            </a:br>
            <a:endParaRPr lang="en-GB" sz="2100" b="1" strike="noStrike" spc="-1">
              <a:solidFill>
                <a:srgbClr val="FFFFFF"/>
              </a:solidFill>
              <a:latin typeface="Arial"/>
            </a:endParaRPr>
          </a:p>
        </p:txBody>
      </p:sp>
      <p:sp>
        <p:nvSpPr>
          <p:cNvPr id="64" name="PlaceHolder 5"/>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Gloria</a:t>
            </a:r>
            <a:endParaRPr lang="en-GB" sz="2800" b="0" strike="noStrike" spc="-1">
              <a:solidFill>
                <a:srgbClr val="FFFFFF"/>
              </a:solidFill>
              <a:latin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PlaceHolder 1"/>
          <p:cNvSpPr>
            <a:spLocks noGrp="1"/>
          </p:cNvSpPr>
          <p:nvPr>
            <p:ph/>
          </p:nvPr>
        </p:nvSpPr>
        <p:spPr>
          <a:xfrm>
            <a:off x="0" y="639000"/>
            <a:ext cx="9143280" cy="5384160"/>
          </a:xfrm>
          <a:prstGeom prst="rect">
            <a:avLst/>
          </a:prstGeom>
          <a:noFill/>
          <a:ln w="0">
            <a:noFill/>
          </a:ln>
        </p:spPr>
        <p:txBody>
          <a:bodyPr lIns="91440" tIns="45720" rIns="91440" bIns="45720" anchor="t">
            <a:noAutofit/>
          </a:bodyPr>
          <a:lstStyle/>
          <a:p>
            <a:pPr indent="0" defTabSz="914400">
              <a:lnSpc>
                <a:spcPct val="100000"/>
              </a:lnSpc>
              <a:buNone/>
              <a:tabLst>
                <a:tab pos="0" algn="l"/>
              </a:tabLst>
            </a:pP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E0C2CD"/>
                </a:solidFill>
                <a:latin typeface="Calibri"/>
                <a:ea typeface="DejaVu Sans"/>
              </a:rPr>
              <a:t>Collect for Easter Day:</a:t>
            </a:r>
            <a:br>
              <a:rPr sz="2400"/>
            </a:br>
            <a:r>
              <a:rPr lang="en-GB" sz="2400" b="0" strike="noStrike" spc="-1">
                <a:solidFill>
                  <a:srgbClr val="FFFF00"/>
                </a:solidFill>
                <a:latin typeface="Calibri"/>
                <a:ea typeface="DejaVu Sans"/>
              </a:rPr>
              <a:t>Lord of all life and power,</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who through the mighty resurrection of your Son</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overcame the old order of sin and death</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to make all things new in him:</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grant that we, being dead to sin</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and alive to you in Jesus Christ,</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may reign with him in glory;</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to whom with you and the Holy Spirit</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be praise and honour, glory and might,</a:t>
            </a:r>
            <a:endParaRPr lang="en-GB" sz="2400" b="0" strike="noStrike" spc="-1">
              <a:solidFill>
                <a:srgbClr val="FFFFFF"/>
              </a:solidFill>
              <a:latin typeface="Arial"/>
            </a:endParaRPr>
          </a:p>
          <a:p>
            <a:pPr indent="0" defTabSz="914400">
              <a:lnSpc>
                <a:spcPct val="100000"/>
              </a:lnSpc>
              <a:buNone/>
              <a:tabLst>
                <a:tab pos="0" algn="l"/>
              </a:tabLst>
            </a:pPr>
            <a:r>
              <a:rPr lang="en-GB" sz="2400" b="0" strike="noStrike" spc="-1">
                <a:solidFill>
                  <a:srgbClr val="FFFF00"/>
                </a:solidFill>
                <a:latin typeface="Calibri"/>
                <a:ea typeface="DejaVu Sans"/>
              </a:rPr>
              <a:t>now and in all eternity.</a:t>
            </a:r>
            <a:endParaRPr lang="en-GB" sz="2400" b="0" strike="noStrike" spc="-1">
              <a:solidFill>
                <a:srgbClr val="FFFFFF"/>
              </a:solidFill>
              <a:latin typeface="Arial"/>
            </a:endParaRPr>
          </a:p>
          <a:p>
            <a:pPr indent="0" defTabSz="914400">
              <a:lnSpc>
                <a:spcPct val="100000"/>
              </a:lnSpc>
              <a:buNone/>
              <a:tabLst>
                <a:tab pos="0" algn="l"/>
              </a:tabLst>
            </a:pPr>
            <a:r>
              <a:rPr lang="en-GB" sz="2400" b="1" strike="noStrike" spc="-1">
                <a:solidFill>
                  <a:srgbClr val="FFFFFF"/>
                </a:solidFill>
                <a:latin typeface="Calibri"/>
                <a:ea typeface="DejaVu Sans"/>
              </a:rPr>
              <a:t>Amen.</a:t>
            </a:r>
            <a:br>
              <a:rPr sz="2400"/>
            </a:br>
            <a:endParaRPr lang="en-GB" sz="2400" b="0" strike="noStrike" spc="-1">
              <a:solidFill>
                <a:srgbClr val="FFFFFF"/>
              </a:solidFill>
              <a:latin typeface="Arial"/>
            </a:endParaRPr>
          </a:p>
        </p:txBody>
      </p:sp>
      <p:sp>
        <p:nvSpPr>
          <p:cNvPr id="66" name="PlaceHolder 1"/>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Prayer</a:t>
            </a:r>
            <a:endParaRPr lang="en-GB" sz="2800" b="0" strike="noStrike" spc="-1">
              <a:solidFill>
                <a:srgbClr val="FFFFFF"/>
              </a:solidFill>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PlaceHolder 1"/>
          <p:cNvSpPr>
            <a:spLocks noGrp="1"/>
          </p:cNvSpPr>
          <p:nvPr>
            <p:ph idx="4294967295"/>
          </p:nvPr>
        </p:nvSpPr>
        <p:spPr>
          <a:xfrm>
            <a:off x="0" y="639763"/>
            <a:ext cx="9256713" cy="5118100"/>
          </a:xfrm>
          <a:prstGeom prst="rect">
            <a:avLst/>
          </a:prstGeom>
          <a:noFill/>
          <a:ln w="0">
            <a:noFill/>
          </a:ln>
        </p:spPr>
        <p:txBody>
          <a:bodyPr lIns="91440" tIns="45720" rIns="91440" bIns="45720" anchor="t">
            <a:noAutofit/>
          </a:bodyPr>
          <a:lstStyle/>
          <a:p>
            <a:pPr indent="0" defTabSz="914400">
              <a:lnSpc>
                <a:spcPct val="100000"/>
              </a:lnSpc>
              <a:buNone/>
              <a:tabLst>
                <a:tab pos="0" algn="l"/>
              </a:tabLst>
            </a:pPr>
            <a:r>
              <a:rPr lang="en-GB" sz="2000" b="0" strike="noStrike" spc="-1">
                <a:solidFill>
                  <a:srgbClr val="FFFF00"/>
                </a:solidFill>
                <a:latin typeface="Calibri"/>
                <a:ea typeface="Verdana"/>
              </a:rPr>
              <a:t>O give thanks to the LORD, for he is good; his steadfast love endures forever!</a:t>
            </a:r>
            <a:endParaRPr lang="en-GB" sz="2000" b="0" strike="noStrike" spc="-1">
              <a:solidFill>
                <a:srgbClr val="FFFFFF"/>
              </a:solidFill>
              <a:latin typeface="Arial"/>
            </a:endParaRPr>
          </a:p>
          <a:p>
            <a:pPr indent="0" defTabSz="914400">
              <a:lnSpc>
                <a:spcPct val="100000"/>
              </a:lnSpc>
              <a:buNone/>
              <a:tabLst>
                <a:tab pos="0" algn="l"/>
              </a:tabLst>
            </a:pPr>
            <a:r>
              <a:rPr lang="en-GB" sz="2000" b="1" strike="noStrike" spc="-1">
                <a:solidFill>
                  <a:srgbClr val="FFFFFF"/>
                </a:solidFill>
                <a:latin typeface="Calibri"/>
                <a:ea typeface="Verdana"/>
              </a:rPr>
              <a:t>   Let Israel say, "His steadfast love endures forever."</a:t>
            </a: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Open to me the gates of righteousness, </a:t>
            </a:r>
            <a:endParaRPr lang="en-GB" sz="2000" b="0" strike="noStrike" spc="-1">
              <a:solidFill>
                <a:srgbClr val="FFFFFF"/>
              </a:solidFill>
              <a:latin typeface="Arial"/>
            </a:endParaRPr>
          </a:p>
          <a:p>
            <a:pPr indent="0" defTabSz="914400">
              <a:lnSpc>
                <a:spcPct val="100000"/>
              </a:lnSpc>
              <a:buNone/>
              <a:tabLst>
                <a:tab pos="0" algn="l"/>
              </a:tabLst>
            </a:pPr>
            <a:r>
              <a:rPr lang="en-GB" sz="2000" b="1" strike="noStrike" spc="-1">
                <a:solidFill>
                  <a:srgbClr val="FFFFFF"/>
                </a:solidFill>
                <a:latin typeface="Calibri"/>
                <a:ea typeface="Verdana"/>
              </a:rPr>
              <a:t>   that I may enter through them and give thanks to the LORD.</a:t>
            </a: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This is the gate of the LORD; the righteous shall enter through it.</a:t>
            </a:r>
            <a:endParaRPr lang="en-GB" sz="2000" b="0" strike="noStrike" spc="-1">
              <a:solidFill>
                <a:srgbClr val="FFFFFF"/>
              </a:solidFill>
              <a:latin typeface="Arial"/>
            </a:endParaRPr>
          </a:p>
          <a:p>
            <a:pPr indent="0" defTabSz="914400">
              <a:lnSpc>
                <a:spcPct val="100000"/>
              </a:lnSpc>
              <a:buNone/>
              <a:tabLst>
                <a:tab pos="0" algn="l"/>
              </a:tabLst>
            </a:pPr>
            <a:r>
              <a:rPr lang="en-GB" sz="2000" b="1" strike="noStrike" spc="-1">
                <a:solidFill>
                  <a:srgbClr val="FFFFFF"/>
                </a:solidFill>
                <a:latin typeface="Calibri"/>
                <a:ea typeface="Verdana"/>
              </a:rPr>
              <a:t>   I thank you that you have answered me and have become my salvation.</a:t>
            </a: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The stone that the builders rejected has become the chief cornerstone.</a:t>
            </a:r>
            <a:endParaRPr lang="en-GB" sz="2000" b="0" strike="noStrike" spc="-1">
              <a:solidFill>
                <a:srgbClr val="FFFFFF"/>
              </a:solidFill>
              <a:latin typeface="Arial"/>
            </a:endParaRPr>
          </a:p>
          <a:p>
            <a:pPr indent="0" defTabSz="914400">
              <a:lnSpc>
                <a:spcPct val="100000"/>
              </a:lnSpc>
              <a:buNone/>
              <a:tabLst>
                <a:tab pos="0" algn="l"/>
              </a:tabLst>
            </a:pPr>
            <a:r>
              <a:rPr lang="en-GB" sz="2000" b="1" strike="noStrike" spc="-1">
                <a:solidFill>
                  <a:srgbClr val="FFFFFF"/>
                </a:solidFill>
                <a:latin typeface="Calibri"/>
                <a:ea typeface="Verdana"/>
              </a:rPr>
              <a:t>   This is the Lord's doing; it is marvelous in our eyes.</a:t>
            </a: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This is the day that the LORD has made; let us rejoice and be glad in it.</a:t>
            </a:r>
            <a:endParaRPr lang="en-GB" sz="2000" b="0" strike="noStrike" spc="-1">
              <a:solidFill>
                <a:srgbClr val="FFFFFF"/>
              </a:solidFill>
              <a:latin typeface="Arial"/>
            </a:endParaRPr>
          </a:p>
          <a:p>
            <a:pPr indent="0" defTabSz="914400">
              <a:lnSpc>
                <a:spcPct val="100000"/>
              </a:lnSpc>
              <a:buNone/>
              <a:tabLst>
                <a:tab pos="0" algn="l"/>
              </a:tabLst>
            </a:pPr>
            <a:r>
              <a:rPr lang="en-GB" sz="2000" b="1" strike="noStrike" spc="-1">
                <a:solidFill>
                  <a:srgbClr val="FFFFFF"/>
                </a:solidFill>
                <a:latin typeface="Calibri"/>
                <a:ea typeface="Verdana"/>
              </a:rPr>
              <a:t>   Save us, we beseech you, O LORD! O LORD, we beseech you, give us success!</a:t>
            </a: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Blessed is the one who comes in the name of the LORD. </a:t>
            </a:r>
            <a:endParaRPr lang="en-GB" sz="2000" b="0" strike="noStrike" spc="-1">
              <a:solidFill>
                <a:srgbClr val="FFFFFF"/>
              </a:solidFill>
              <a:latin typeface="Arial"/>
            </a:endParaRPr>
          </a:p>
          <a:p>
            <a:pPr indent="0" defTabSz="914400">
              <a:lnSpc>
                <a:spcPct val="100000"/>
              </a:lnSpc>
              <a:buNone/>
              <a:tabLst>
                <a:tab pos="0" algn="l"/>
              </a:tabLst>
            </a:pPr>
            <a:r>
              <a:rPr lang="en-GB" sz="2000" b="1" strike="noStrike" spc="-1">
                <a:solidFill>
                  <a:srgbClr val="FFFFFF"/>
                </a:solidFill>
                <a:latin typeface="Calibri"/>
                <a:ea typeface="Verdana"/>
              </a:rPr>
              <a:t>   We bless you from the house of the LORD.</a:t>
            </a: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The LORD is God, and he has given us light. </a:t>
            </a:r>
            <a:endParaRPr lang="en-GB" sz="2000" b="0" strike="noStrike" spc="-1">
              <a:solidFill>
                <a:srgbClr val="FFFFFF"/>
              </a:solidFill>
              <a:latin typeface="Arial"/>
            </a:endParaRPr>
          </a:p>
          <a:p>
            <a:pPr indent="0" defTabSz="914400">
              <a:lnSpc>
                <a:spcPct val="100000"/>
              </a:lnSpc>
              <a:buNone/>
              <a:tabLst>
                <a:tab pos="0" algn="l"/>
              </a:tabLst>
            </a:pPr>
            <a:r>
              <a:rPr lang="en-GB" sz="2000" b="1" strike="noStrike" spc="-1">
                <a:solidFill>
                  <a:srgbClr val="FFFFFF"/>
                </a:solidFill>
                <a:latin typeface="Calibri"/>
                <a:ea typeface="Verdana"/>
              </a:rPr>
              <a:t>   Bind the festal procession with branches, up to the horns of the altar.</a:t>
            </a: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You are my God, and I will give thanks to you; you are my God; I will extol you.</a:t>
            </a:r>
            <a:endParaRPr lang="en-GB" sz="2000" b="0" strike="noStrike" spc="-1">
              <a:solidFill>
                <a:srgbClr val="FFFFFF"/>
              </a:solidFill>
              <a:latin typeface="Arial"/>
            </a:endParaRPr>
          </a:p>
          <a:p>
            <a:pPr indent="0" defTabSz="914400">
              <a:lnSpc>
                <a:spcPct val="100000"/>
              </a:lnSpc>
              <a:buNone/>
              <a:tabLst>
                <a:tab pos="0" algn="l"/>
              </a:tabLst>
            </a:pPr>
            <a:r>
              <a:rPr lang="en-GB" sz="2000" b="1" strike="noStrike" spc="-1">
                <a:solidFill>
                  <a:srgbClr val="FFFFFF"/>
                </a:solidFill>
                <a:latin typeface="Calibri"/>
                <a:ea typeface="Verdana"/>
              </a:rPr>
              <a:t>   O give thanks to the LORD, for he is good, for his steadfast love endures forever</a:t>
            </a:r>
            <a:endParaRPr lang="en-GB" sz="2000" b="0" strike="noStrike" spc="-1">
              <a:solidFill>
                <a:srgbClr val="FFFFFF"/>
              </a:solidFill>
              <a:latin typeface="Arial"/>
            </a:endParaRPr>
          </a:p>
          <a:p>
            <a:pPr indent="0" defTabSz="914400">
              <a:lnSpc>
                <a:spcPct val="100000"/>
              </a:lnSpc>
              <a:buNone/>
              <a:tabLst>
                <a:tab pos="0" algn="l"/>
              </a:tabLst>
            </a:pPr>
            <a:endParaRPr lang="en-GB" sz="2000" b="0" strike="noStrike" spc="-1">
              <a:solidFill>
                <a:srgbClr val="FFFFFF"/>
              </a:solidFill>
              <a:latin typeface="Arial"/>
            </a:endParaRPr>
          </a:p>
          <a:p>
            <a:pPr indent="0" defTabSz="914400">
              <a:lnSpc>
                <a:spcPct val="100000"/>
              </a:lnSpc>
              <a:buNone/>
              <a:tabLst>
                <a:tab pos="0" algn="l"/>
              </a:tabLst>
            </a:pPr>
            <a:r>
              <a:rPr lang="en-GB" sz="2000" b="0" strike="noStrike" spc="-1">
                <a:solidFill>
                  <a:srgbClr val="FFFF00"/>
                </a:solidFill>
                <a:latin typeface="Calibri"/>
                <a:ea typeface="Verdana"/>
              </a:rPr>
              <a:t>This is the word of the Lord </a:t>
            </a:r>
            <a:endParaRPr lang="en-GB" sz="2000" b="0" strike="noStrike" spc="-1">
              <a:solidFill>
                <a:srgbClr val="FFFFFF"/>
              </a:solidFill>
              <a:latin typeface="Arial"/>
            </a:endParaRPr>
          </a:p>
          <a:p>
            <a:pPr indent="0" defTabSz="914400">
              <a:lnSpc>
                <a:spcPct val="100000"/>
              </a:lnSpc>
              <a:buNone/>
              <a:tabLst>
                <a:tab pos="0" algn="l"/>
              </a:tabLst>
            </a:pPr>
            <a:r>
              <a:rPr lang="en-GB" sz="2000" b="1" strike="noStrike" spc="-1">
                <a:solidFill>
                  <a:srgbClr val="FFFFFF"/>
                </a:solidFill>
                <a:latin typeface="Calibri"/>
                <a:ea typeface="Verdana"/>
              </a:rPr>
              <a:t>Thanks be to God</a:t>
            </a:r>
            <a:endParaRPr lang="en-GB" sz="2000" b="0" strike="noStrike" spc="-1">
              <a:solidFill>
                <a:srgbClr val="FFFFFF"/>
              </a:solidFill>
              <a:latin typeface="Arial"/>
            </a:endParaRPr>
          </a:p>
        </p:txBody>
      </p:sp>
      <p:sp>
        <p:nvSpPr>
          <p:cNvPr id="68" name="PlaceHolder 7"/>
          <p:cNvSpPr/>
          <p:nvPr/>
        </p:nvSpPr>
        <p:spPr>
          <a:xfrm>
            <a:off x="0" y="0"/>
            <a:ext cx="8485920" cy="638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defTabSz="457200">
              <a:lnSpc>
                <a:spcPct val="100000"/>
              </a:lnSpc>
              <a:spcBef>
                <a:spcPts val="641"/>
              </a:spcBef>
              <a:tabLst>
                <a:tab pos="0" algn="l"/>
              </a:tabLst>
            </a:pPr>
            <a:r>
              <a:rPr lang="en-GB" sz="2800" b="0" strike="noStrike" spc="-1">
                <a:solidFill>
                  <a:srgbClr val="FFFFFF"/>
                </a:solidFill>
                <a:latin typeface="Calibri"/>
                <a:ea typeface="DejaVu Sans"/>
              </a:rPr>
              <a:t>Scripture – Psalm 118</a:t>
            </a:r>
            <a:endParaRPr lang="en-GB" sz="2800" b="0" strike="noStrike" spc="-1">
              <a:solidFill>
                <a:srgbClr val="FFFFFF"/>
              </a:solidFill>
              <a:latin typeface="Arial"/>
            </a:endParaRPr>
          </a:p>
        </p:txBody>
      </p:sp>
    </p:spTree>
  </p:cSld>
  <p:clrMapOvr>
    <a:masterClrMapping/>
  </p:clrMapOvr>
</p:sld>
</file>

<file path=ppt/theme/theme1.xml><?xml version="1.0" encoding="utf-8"?>
<a:theme xmlns:a="http://schemas.openxmlformats.org/drawingml/2006/main"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ppt/theme/theme2.xml><?xml version="1.0" encoding="utf-8"?>
<a:theme xmlns:a="http://schemas.openxmlformats.org/drawingml/2006/main"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ppt/theme/theme3.xml><?xml version="1.0" encoding="utf-8"?>
<a:theme xmlns:a="http://schemas.openxmlformats.org/drawingml/2006/main"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1206</TotalTime>
  <Words>3315</Words>
  <Application>Microsoft Office PowerPoint</Application>
  <PresentationFormat>On-screen Show (4:3)</PresentationFormat>
  <Paragraphs>360</Paragraphs>
  <Slides>30</Slides>
  <Notes>2</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30</vt:i4>
      </vt:variant>
    </vt:vector>
  </HeadingPairs>
  <TitlesOfParts>
    <vt:vector size="40" baseType="lpstr">
      <vt:lpstr>Arial</vt:lpstr>
      <vt:lpstr>Arial Rounded MT Bold</vt:lpstr>
      <vt:lpstr>Calibri</vt:lpstr>
      <vt:lpstr>Noto Sans</vt:lpstr>
      <vt:lpstr>Symbol</vt:lpstr>
      <vt:lpstr>Times New Roman</vt:lpstr>
      <vt:lpstr>Verdana</vt:lpstr>
      <vt:lpstr>Wingdings</vt:lpstr>
      <vt:lpstr>Office</vt:lpstr>
      <vt:lpstr>Office</vt:lpstr>
      <vt:lpstr>Easter day  5th April 2026 St Christopher’s Cathedral  and Awali Church, Bahrain</vt:lpstr>
      <vt:lpstr>PowerPoint Presentation</vt:lpstr>
      <vt:lpstr>Welcome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Easter Day  5th April 2026 St Christopher’s Cathedral  and Awali Church, Bahrain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dc:description>generated using python-pptx</dc:description>
  <cp:lastModifiedBy>Martin Brown</cp:lastModifiedBy>
  <cp:revision>93</cp:revision>
  <dcterms:created xsi:type="dcterms:W3CDTF">2013-01-27T09:14:16Z</dcterms:created>
  <dcterms:modified xsi:type="dcterms:W3CDTF">2026-04-05T03:54:25Z</dcterms:modified>
  <dc:language>en-GB</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MClips">
    <vt:i4>4</vt:i4>
  </property>
  <property fmtid="{D5CDD505-2E9C-101B-9397-08002B2CF9AE}" pid="3" name="Notes">
    <vt:i4>2</vt:i4>
  </property>
  <property fmtid="{D5CDD505-2E9C-101B-9397-08002B2CF9AE}" pid="4" name="PresentationFormat">
    <vt:lpwstr>On-screen Show (4:3)</vt:lpwstr>
  </property>
  <property fmtid="{D5CDD505-2E9C-101B-9397-08002B2CF9AE}" pid="5" name="Slides">
    <vt:i4>25</vt:i4>
  </property>
</Properties>
</file>