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7.xml.rels" ContentType="application/vnd.openxmlformats-package.relationships+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Lst>
  <p:notesMasterIdLst>
    <p:notesMasterId r:id="rId10"/>
  </p:notes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 id="269" r:id="rId24"/>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notesMaster" Target="notesMasters/notesMaster1.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slide" Target="slides/slide8.xml"/><Relationship Id="rId19" Type="http://schemas.openxmlformats.org/officeDocument/2006/relationships/slide" Target="slides/slide9.xml"/><Relationship Id="rId20" Type="http://schemas.openxmlformats.org/officeDocument/2006/relationships/slide" Target="slides/slide10.xml"/><Relationship Id="rId21" Type="http://schemas.openxmlformats.org/officeDocument/2006/relationships/slide" Target="slides/slide11.xml"/><Relationship Id="rId22" Type="http://schemas.openxmlformats.org/officeDocument/2006/relationships/slide" Target="slides/slide12.xml"/><Relationship Id="rId23" Type="http://schemas.openxmlformats.org/officeDocument/2006/relationships/slide" Target="slides/slide13.xml"/><Relationship Id="rId24" Type="http://schemas.openxmlformats.org/officeDocument/2006/relationships/slide" Target="slides/slide14.xml"/><Relationship Id="rId2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9.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60"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61"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62" name="PlaceHolder 4"/>
          <p:cNvSpPr>
            <a:spLocks noGrp="1"/>
          </p:cNvSpPr>
          <p:nvPr>
            <p:ph type="dt" idx="13"/>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63" name="PlaceHolder 5"/>
          <p:cNvSpPr>
            <a:spLocks noGrp="1"/>
          </p:cNvSpPr>
          <p:nvPr>
            <p:ph type="ftr" idx="14"/>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64" name="PlaceHolder 6"/>
          <p:cNvSpPr>
            <a:spLocks noGrp="1"/>
          </p:cNvSpPr>
          <p:nvPr>
            <p:ph type="sldNum" idx="15"/>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D8BEC0DB-667C-48C1-BEE2-3D208ED5A7F0}"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 name="PlaceHolder 1"/>
          <p:cNvSpPr>
            <a:spLocks noGrp="1"/>
          </p:cNvSpPr>
          <p:nvPr>
            <p:ph type="sldImg"/>
          </p:nvPr>
        </p:nvSpPr>
        <p:spPr>
          <a:xfrm>
            <a:off x="241560" y="875520"/>
            <a:ext cx="7921080" cy="4313520"/>
          </a:xfrm>
          <a:prstGeom prst="rect">
            <a:avLst/>
          </a:prstGeom>
          <a:ln w="0">
            <a:noFill/>
          </a:ln>
        </p:spPr>
      </p:sp>
      <p:sp>
        <p:nvSpPr>
          <p:cNvPr id="200" name="PlaceHolder 2"/>
          <p:cNvSpPr>
            <a:spLocks noGrp="1"/>
          </p:cNvSpPr>
          <p:nvPr>
            <p:ph type="body"/>
          </p:nvPr>
        </p:nvSpPr>
        <p:spPr>
          <a:xfrm>
            <a:off x="840960" y="5470560"/>
            <a:ext cx="6722640" cy="517788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01" name="PlaceHolder 3"/>
          <p:cNvSpPr>
            <a:spLocks noGrp="1"/>
          </p:cNvSpPr>
          <p:nvPr>
            <p:ph type="sldNum" idx="16"/>
          </p:nvPr>
        </p:nvSpPr>
        <p:spPr>
          <a:xfrm>
            <a:off x="4759920" y="10941840"/>
            <a:ext cx="3644640" cy="57096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AD20655D-17DE-4B16-A5D2-B39FA07F64E1}"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B06916BC-CD6D-4605-8298-49F46E3518D0}"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F3B515D9-2ACB-4E4A-B2F1-544B1C380EA8}"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82"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8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5DD3662F-2E2C-496C-B27E-702A7C5F1674}"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3">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2">
    <p:spTree>
      <p:nvGrpSpPr>
        <p:cNvPr id="1" name=""/>
        <p:cNvGrpSpPr/>
        <p:nvPr/>
      </p:nvGrpSpPr>
      <p:grpSpPr>
        <a:xfrm>
          <a:off x="0" y="0"/>
          <a:ext cx="0" cy="0"/>
          <a:chOff x="0" y="0"/>
          <a:chExt cx="0" cy="0"/>
        </a:xfrm>
      </p:grpSpPr>
      <p:sp>
        <p:nvSpPr>
          <p:cNvPr id="104"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0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117"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18"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45"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46"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97156721-7FFB-4275-8D7C-F565BA8A062C}" type="slidenum">
              <a:t>&lt;#&gt;</a:t>
            </a:fld>
          </a:p>
        </p:txBody>
      </p:sp>
      <p:sp>
        <p:nvSpPr>
          <p:cNvPr id="6" name="PlaceHolder 5"/>
          <p:cNvSpPr>
            <a:spLocks noGrp="1"/>
          </p:cNvSpPr>
          <p:nvPr>
            <p:ph type="dt" idx="12"/>
          </p:nvPr>
        </p:nvSpPr>
        <p:spPr/>
        <p:txBody>
          <a:bodyPr/>
          <a:p>
            <a:r>
              <a:rPr lang="en-GB"/>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3_">
    <p:spTree>
      <p:nvGrpSpPr>
        <p:cNvPr id="1" name=""/>
        <p:cNvGrpSpPr/>
        <p:nvPr/>
      </p:nvGrpSpPr>
      <p:grpSpPr>
        <a:xfrm>
          <a:off x="0" y="0"/>
          <a:ext cx="0" cy="0"/>
          <a:chOff x="0" y="0"/>
          <a:chExt cx="0" cy="0"/>
        </a:xfrm>
      </p:grpSpPr>
      <p:sp>
        <p:nvSpPr>
          <p:cNvPr id="157"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58"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40040" cy="4972320"/>
            <a:chOff x="0" y="0"/>
            <a:chExt cx="9140040" cy="4972320"/>
          </a:xfrm>
        </p:grpSpPr>
        <p:sp>
          <p:nvSpPr>
            <p:cNvPr id="1"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5440" cy="76968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6680" cy="22071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6680" cy="22075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2640" cy="110124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7920" cy="5482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5560" cy="12121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2280" cy="1211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5440" cy="54828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2640" cy="198612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3200" cy="9907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2800" cy="176508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4080" cy="121176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61280" cy="110124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7240" cy="13226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6880" cy="187560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90080" cy="43930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23" name="PlaceHolder 3"/>
          <p:cNvSpPr>
            <a:spLocks noGrp="1"/>
          </p:cNvSpPr>
          <p:nvPr>
            <p:ph type="ftr" idx="1"/>
          </p:nvPr>
        </p:nvSpPr>
        <p:spPr>
          <a:xfrm>
            <a:off x="3123000" y="6248160"/>
            <a:ext cx="2893680" cy="46764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4" name="PlaceHolder 4"/>
          <p:cNvSpPr>
            <a:spLocks noGrp="1"/>
          </p:cNvSpPr>
          <p:nvPr>
            <p:ph type="sldNum" idx="2"/>
          </p:nvPr>
        </p:nvSpPr>
        <p:spPr>
          <a:xfrm>
            <a:off x="6555960" y="6248160"/>
            <a:ext cx="2125440" cy="4676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E46B41EF-672F-4856-9FEC-224B970646E8}"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5" name="PlaceHolder 5"/>
          <p:cNvSpPr>
            <a:spLocks noGrp="1"/>
          </p:cNvSpPr>
          <p:nvPr>
            <p:ph type="dt" idx="3"/>
          </p:nvPr>
        </p:nvSpPr>
        <p:spPr>
          <a:xfrm>
            <a:off x="424440" y="6248160"/>
            <a:ext cx="2125440" cy="4676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8" name=""/>
          <p:cNvGrpSpPr/>
          <p:nvPr/>
        </p:nvGrpSpPr>
        <p:grpSpPr>
          <a:xfrm>
            <a:off x="0" y="0"/>
            <a:ext cx="9140040" cy="4972320"/>
            <a:chOff x="0" y="0"/>
            <a:chExt cx="9140040" cy="4972320"/>
          </a:xfrm>
        </p:grpSpPr>
        <p:sp>
          <p:nvSpPr>
            <p:cNvPr id="29"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0"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1" name=""/>
            <p:cNvSpPr/>
            <p:nvPr/>
          </p:nvSpPr>
          <p:spPr>
            <a:xfrm>
              <a:off x="0" y="1548360"/>
              <a:ext cx="1405440" cy="76968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2" name=""/>
            <p:cNvSpPr/>
            <p:nvPr/>
          </p:nvSpPr>
          <p:spPr>
            <a:xfrm>
              <a:off x="829440" y="2322720"/>
              <a:ext cx="1156680" cy="22071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3" name=""/>
            <p:cNvSpPr/>
            <p:nvPr/>
          </p:nvSpPr>
          <p:spPr>
            <a:xfrm>
              <a:off x="1990800" y="663480"/>
              <a:ext cx="1156680" cy="22075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4" name=""/>
            <p:cNvSpPr/>
            <p:nvPr/>
          </p:nvSpPr>
          <p:spPr>
            <a:xfrm>
              <a:off x="3152160" y="1437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5" name=""/>
            <p:cNvSpPr/>
            <p:nvPr/>
          </p:nvSpPr>
          <p:spPr>
            <a:xfrm>
              <a:off x="3815640" y="0"/>
              <a:ext cx="1322640" cy="110124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6" name=""/>
            <p:cNvSpPr/>
            <p:nvPr/>
          </p:nvSpPr>
          <p:spPr>
            <a:xfrm>
              <a:off x="4230360" y="1105920"/>
              <a:ext cx="907920" cy="5482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7" name=""/>
            <p:cNvSpPr/>
            <p:nvPr/>
          </p:nvSpPr>
          <p:spPr>
            <a:xfrm>
              <a:off x="3152160" y="2101320"/>
              <a:ext cx="2815560" cy="12121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8" name=""/>
            <p:cNvSpPr/>
            <p:nvPr/>
          </p:nvSpPr>
          <p:spPr>
            <a:xfrm>
              <a:off x="3732840" y="3318120"/>
              <a:ext cx="1322280" cy="1211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9" name=""/>
            <p:cNvSpPr/>
            <p:nvPr/>
          </p:nvSpPr>
          <p:spPr>
            <a:xfrm>
              <a:off x="5972400" y="1769760"/>
              <a:ext cx="1405440" cy="54828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0" name=""/>
            <p:cNvSpPr/>
            <p:nvPr/>
          </p:nvSpPr>
          <p:spPr>
            <a:xfrm>
              <a:off x="6635880" y="2322720"/>
              <a:ext cx="1322640" cy="198612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1" name=""/>
            <p:cNvSpPr/>
            <p:nvPr/>
          </p:nvSpPr>
          <p:spPr>
            <a:xfrm>
              <a:off x="2488320" y="2875680"/>
              <a:ext cx="493200" cy="9907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2" name=""/>
            <p:cNvSpPr/>
            <p:nvPr/>
          </p:nvSpPr>
          <p:spPr>
            <a:xfrm>
              <a:off x="7797240" y="0"/>
              <a:ext cx="1342800" cy="176508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3" name=""/>
            <p:cNvSpPr/>
            <p:nvPr/>
          </p:nvSpPr>
          <p:spPr>
            <a:xfrm>
              <a:off x="6138360" y="0"/>
              <a:ext cx="244080" cy="121176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4" name=""/>
            <p:cNvSpPr/>
            <p:nvPr/>
          </p:nvSpPr>
          <p:spPr>
            <a:xfrm>
              <a:off x="1410120" y="0"/>
              <a:ext cx="161280" cy="110124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5" name=""/>
            <p:cNvSpPr/>
            <p:nvPr/>
          </p:nvSpPr>
          <p:spPr>
            <a:xfrm>
              <a:off x="0" y="3649680"/>
              <a:ext cx="327240" cy="13226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6" name=""/>
            <p:cNvSpPr/>
            <p:nvPr/>
          </p:nvSpPr>
          <p:spPr>
            <a:xfrm>
              <a:off x="8709840" y="3096720"/>
              <a:ext cx="326880" cy="187560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7" name=""/>
            <p:cNvSpPr/>
            <p:nvPr/>
          </p:nvSpPr>
          <p:spPr>
            <a:xfrm>
              <a:off x="7963200" y="2211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48" name=""/>
          <p:cNvSpPr/>
          <p:nvPr/>
        </p:nvSpPr>
        <p:spPr>
          <a:xfrm>
            <a:off x="424440" y="565920"/>
            <a:ext cx="8290080" cy="43930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9"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0"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51" name="PlaceHolder 3"/>
          <p:cNvSpPr>
            <a:spLocks noGrp="1"/>
          </p:cNvSpPr>
          <p:nvPr>
            <p:ph type="ftr" idx="4"/>
          </p:nvPr>
        </p:nvSpPr>
        <p:spPr>
          <a:xfrm>
            <a:off x="3123000" y="6248160"/>
            <a:ext cx="2893680" cy="46764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4"/>
          <p:cNvSpPr>
            <a:spLocks noGrp="1"/>
          </p:cNvSpPr>
          <p:nvPr>
            <p:ph type="sldNum" idx="5"/>
          </p:nvPr>
        </p:nvSpPr>
        <p:spPr>
          <a:xfrm>
            <a:off x="6555960" y="6248160"/>
            <a:ext cx="2125440" cy="4676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7AF57069-E321-4CFB-A300-F64380BBAA99}"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53" name="PlaceHolder 5"/>
          <p:cNvSpPr>
            <a:spLocks noGrp="1"/>
          </p:cNvSpPr>
          <p:nvPr>
            <p:ph type="dt" idx="6"/>
          </p:nvPr>
        </p:nvSpPr>
        <p:spPr>
          <a:xfrm>
            <a:off x="424440" y="6248160"/>
            <a:ext cx="2125440" cy="4676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56" name=""/>
          <p:cNvGrpSpPr/>
          <p:nvPr/>
        </p:nvGrpSpPr>
        <p:grpSpPr>
          <a:xfrm>
            <a:off x="0" y="0"/>
            <a:ext cx="9140040" cy="4972320"/>
            <a:chOff x="0" y="0"/>
            <a:chExt cx="9140040" cy="4972320"/>
          </a:xfrm>
        </p:grpSpPr>
        <p:sp>
          <p:nvSpPr>
            <p:cNvPr id="57"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8"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9" name=""/>
            <p:cNvSpPr/>
            <p:nvPr/>
          </p:nvSpPr>
          <p:spPr>
            <a:xfrm>
              <a:off x="0" y="1548360"/>
              <a:ext cx="1405440" cy="76968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0" name=""/>
            <p:cNvSpPr/>
            <p:nvPr/>
          </p:nvSpPr>
          <p:spPr>
            <a:xfrm>
              <a:off x="829440" y="2322720"/>
              <a:ext cx="1156680" cy="22071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1" name=""/>
            <p:cNvSpPr/>
            <p:nvPr/>
          </p:nvSpPr>
          <p:spPr>
            <a:xfrm>
              <a:off x="1990800" y="663480"/>
              <a:ext cx="1156680" cy="22075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2" name=""/>
            <p:cNvSpPr/>
            <p:nvPr/>
          </p:nvSpPr>
          <p:spPr>
            <a:xfrm>
              <a:off x="3152160" y="1437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3" name=""/>
            <p:cNvSpPr/>
            <p:nvPr/>
          </p:nvSpPr>
          <p:spPr>
            <a:xfrm>
              <a:off x="3815640" y="0"/>
              <a:ext cx="1322640" cy="110124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4" name=""/>
            <p:cNvSpPr/>
            <p:nvPr/>
          </p:nvSpPr>
          <p:spPr>
            <a:xfrm>
              <a:off x="4230360" y="1105920"/>
              <a:ext cx="907920" cy="5482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5" name=""/>
            <p:cNvSpPr/>
            <p:nvPr/>
          </p:nvSpPr>
          <p:spPr>
            <a:xfrm>
              <a:off x="3152160" y="2101320"/>
              <a:ext cx="2815560" cy="12121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6" name=""/>
            <p:cNvSpPr/>
            <p:nvPr/>
          </p:nvSpPr>
          <p:spPr>
            <a:xfrm>
              <a:off x="3732840" y="3318120"/>
              <a:ext cx="1322280" cy="1211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7" name=""/>
            <p:cNvSpPr/>
            <p:nvPr/>
          </p:nvSpPr>
          <p:spPr>
            <a:xfrm>
              <a:off x="5972400" y="1769760"/>
              <a:ext cx="1405440" cy="54828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8" name=""/>
            <p:cNvSpPr/>
            <p:nvPr/>
          </p:nvSpPr>
          <p:spPr>
            <a:xfrm>
              <a:off x="6635880" y="2322720"/>
              <a:ext cx="1322640" cy="198612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9" name=""/>
            <p:cNvSpPr/>
            <p:nvPr/>
          </p:nvSpPr>
          <p:spPr>
            <a:xfrm>
              <a:off x="2488320" y="2875680"/>
              <a:ext cx="493200" cy="9907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0" name=""/>
            <p:cNvSpPr/>
            <p:nvPr/>
          </p:nvSpPr>
          <p:spPr>
            <a:xfrm>
              <a:off x="7797240" y="0"/>
              <a:ext cx="1342800" cy="176508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1" name=""/>
            <p:cNvSpPr/>
            <p:nvPr/>
          </p:nvSpPr>
          <p:spPr>
            <a:xfrm>
              <a:off x="6138360" y="0"/>
              <a:ext cx="244080" cy="121176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2" name=""/>
            <p:cNvSpPr/>
            <p:nvPr/>
          </p:nvSpPr>
          <p:spPr>
            <a:xfrm>
              <a:off x="1410120" y="0"/>
              <a:ext cx="161280" cy="110124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3" name=""/>
            <p:cNvSpPr/>
            <p:nvPr/>
          </p:nvSpPr>
          <p:spPr>
            <a:xfrm>
              <a:off x="0" y="3649680"/>
              <a:ext cx="327240" cy="13226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4" name=""/>
            <p:cNvSpPr/>
            <p:nvPr/>
          </p:nvSpPr>
          <p:spPr>
            <a:xfrm>
              <a:off x="8709840" y="3096720"/>
              <a:ext cx="326880" cy="187560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5" name=""/>
            <p:cNvSpPr/>
            <p:nvPr/>
          </p:nvSpPr>
          <p:spPr>
            <a:xfrm>
              <a:off x="7963200" y="2211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76" name=""/>
          <p:cNvSpPr/>
          <p:nvPr/>
        </p:nvSpPr>
        <p:spPr>
          <a:xfrm>
            <a:off x="424440" y="565920"/>
            <a:ext cx="8290080" cy="43930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77"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78" name="PlaceHolder 2"/>
          <p:cNvSpPr>
            <a:spLocks noGrp="1"/>
          </p:cNvSpPr>
          <p:nvPr>
            <p:ph type="ftr" idx="7"/>
          </p:nvPr>
        </p:nvSpPr>
        <p:spPr>
          <a:xfrm>
            <a:off x="3123000" y="6248160"/>
            <a:ext cx="2893680" cy="46764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79" name="PlaceHolder 3"/>
          <p:cNvSpPr>
            <a:spLocks noGrp="1"/>
          </p:cNvSpPr>
          <p:nvPr>
            <p:ph type="sldNum" idx="8"/>
          </p:nvPr>
        </p:nvSpPr>
        <p:spPr>
          <a:xfrm>
            <a:off x="6555960" y="6248160"/>
            <a:ext cx="2125440" cy="4676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18188FD9-3603-4B78-94E0-E984E9BDFF52}"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80" name="PlaceHolder 4"/>
          <p:cNvSpPr>
            <a:spLocks noGrp="1"/>
          </p:cNvSpPr>
          <p:nvPr>
            <p:ph type="dt" idx="9"/>
          </p:nvPr>
        </p:nvSpPr>
        <p:spPr>
          <a:xfrm>
            <a:off x="424440" y="6248160"/>
            <a:ext cx="2125440" cy="4676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8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4" name=""/>
          <p:cNvSpPr/>
          <p:nvPr/>
        </p:nvSpPr>
        <p:spPr>
          <a:xfrm>
            <a:off x="360" y="6531120"/>
            <a:ext cx="9139320" cy="321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5" name=""/>
          <p:cNvSpPr/>
          <p:nvPr/>
        </p:nvSpPr>
        <p:spPr>
          <a:xfrm>
            <a:off x="360" y="0"/>
            <a:ext cx="9139320" cy="1465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6" name=""/>
          <p:cNvSpPr/>
          <p:nvPr/>
        </p:nvSpPr>
        <p:spPr>
          <a:xfrm>
            <a:off x="326520" y="1796040"/>
            <a:ext cx="8486280" cy="45673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7" name=""/>
          <p:cNvSpPr/>
          <p:nvPr/>
        </p:nvSpPr>
        <p:spPr>
          <a:xfrm>
            <a:off x="8449920" y="6258960"/>
            <a:ext cx="403560" cy="53964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88" name="" descr=""/>
          <p:cNvPicPr/>
          <p:nvPr/>
        </p:nvPicPr>
        <p:blipFill>
          <a:blip r:embed="rId2"/>
          <a:stretch/>
        </p:blipFill>
        <p:spPr>
          <a:xfrm>
            <a:off x="8136720" y="272880"/>
            <a:ext cx="1002960" cy="1002960"/>
          </a:xfrm>
          <a:prstGeom prst="rect">
            <a:avLst/>
          </a:prstGeom>
          <a:ln w="0">
            <a:noFill/>
          </a:ln>
        </p:spPr>
      </p:pic>
      <p:sp>
        <p:nvSpPr>
          <p:cNvPr id="89" name=""/>
          <p:cNvSpPr/>
          <p:nvPr/>
        </p:nvSpPr>
        <p:spPr>
          <a:xfrm>
            <a:off x="3102480" y="6531480"/>
            <a:ext cx="2934360" cy="32184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22</a:t>
            </a:r>
            <a:r>
              <a:rPr b="1" lang="en-GB" sz="1800" spc="-1" strike="noStrike" baseline="33000">
                <a:solidFill>
                  <a:srgbClr val="ffffff"/>
                </a:solidFill>
                <a:latin typeface="Noto Sans"/>
                <a:ea typeface="DejaVu Sans"/>
              </a:rPr>
              <a:t>nd</a:t>
            </a:r>
            <a:r>
              <a:rPr b="1" lang="en-GB" sz="1800" spc="-1" strike="noStrike">
                <a:solidFill>
                  <a:srgbClr val="ffffff"/>
                </a:solidFill>
                <a:latin typeface="Noto Sans"/>
                <a:ea typeface="DejaVu Sans"/>
              </a:rPr>
              <a:t> </a:t>
            </a:r>
            <a:r>
              <a:rPr b="1" lang="en-GB" sz="1800" spc="-1" strike="noStrike">
                <a:solidFill>
                  <a:srgbClr val="ffffff"/>
                </a:solidFill>
                <a:latin typeface="Noto Sans"/>
                <a:ea typeface="DejaVu Sans"/>
              </a:rPr>
              <a:t>March 2026</a:t>
            </a:r>
            <a:endParaRPr b="0" lang="en-GB" sz="1800" spc="-1" strike="noStrike">
              <a:solidFill>
                <a:srgbClr val="ffffff"/>
              </a:solidFill>
              <a:latin typeface="Arial"/>
            </a:endParaRPr>
          </a:p>
        </p:txBody>
      </p:sp>
      <p:sp>
        <p:nvSpPr>
          <p:cNvPr id="90" name=""/>
          <p:cNvSpPr/>
          <p:nvPr/>
        </p:nvSpPr>
        <p:spPr>
          <a:xfrm>
            <a:off x="326880" y="6531480"/>
            <a:ext cx="2607840" cy="32184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91" name=""/>
          <p:cNvSpPr/>
          <p:nvPr/>
        </p:nvSpPr>
        <p:spPr>
          <a:xfrm>
            <a:off x="8327880" y="6259320"/>
            <a:ext cx="648360" cy="53964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C50C87CB-43E9-4032-9B45-11256CD8188D}"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9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93"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4" name=""/>
          <p:cNvSpPr/>
          <p:nvPr/>
        </p:nvSpPr>
        <p:spPr>
          <a:xfrm>
            <a:off x="360" y="6531120"/>
            <a:ext cx="9139320" cy="321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5" name=""/>
          <p:cNvSpPr/>
          <p:nvPr/>
        </p:nvSpPr>
        <p:spPr>
          <a:xfrm>
            <a:off x="360" y="0"/>
            <a:ext cx="9139320" cy="1465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6" name=""/>
          <p:cNvSpPr/>
          <p:nvPr/>
        </p:nvSpPr>
        <p:spPr>
          <a:xfrm>
            <a:off x="326520" y="1796040"/>
            <a:ext cx="8486280" cy="45673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7" name=""/>
          <p:cNvSpPr/>
          <p:nvPr/>
        </p:nvSpPr>
        <p:spPr>
          <a:xfrm>
            <a:off x="8449920" y="6258960"/>
            <a:ext cx="403560" cy="53964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98" name="" descr=""/>
          <p:cNvPicPr/>
          <p:nvPr/>
        </p:nvPicPr>
        <p:blipFill>
          <a:blip r:embed="rId2"/>
          <a:stretch/>
        </p:blipFill>
        <p:spPr>
          <a:xfrm>
            <a:off x="8136720" y="272880"/>
            <a:ext cx="1002960" cy="1002960"/>
          </a:xfrm>
          <a:prstGeom prst="rect">
            <a:avLst/>
          </a:prstGeom>
          <a:ln w="0">
            <a:noFill/>
          </a:ln>
        </p:spPr>
      </p:pic>
      <p:sp>
        <p:nvSpPr>
          <p:cNvPr id="99" name=""/>
          <p:cNvSpPr/>
          <p:nvPr/>
        </p:nvSpPr>
        <p:spPr>
          <a:xfrm>
            <a:off x="3102480" y="6531480"/>
            <a:ext cx="2934360" cy="32184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22</a:t>
            </a:r>
            <a:r>
              <a:rPr b="1" lang="en-GB" sz="1800" spc="-1" strike="noStrike" baseline="33000">
                <a:solidFill>
                  <a:srgbClr val="ffffff"/>
                </a:solidFill>
                <a:latin typeface="Noto Sans"/>
                <a:ea typeface="DejaVu Sans"/>
              </a:rPr>
              <a:t>nd</a:t>
            </a:r>
            <a:r>
              <a:rPr b="1" lang="en-GB" sz="1800" spc="-1" strike="noStrike">
                <a:solidFill>
                  <a:srgbClr val="ffffff"/>
                </a:solidFill>
                <a:latin typeface="Noto Sans"/>
                <a:ea typeface="DejaVu Sans"/>
              </a:rPr>
              <a:t> </a:t>
            </a:r>
            <a:r>
              <a:rPr b="1" lang="en-GB" sz="1800" spc="-1" strike="noStrike">
                <a:solidFill>
                  <a:srgbClr val="ffffff"/>
                </a:solidFill>
                <a:latin typeface="Noto Sans"/>
                <a:ea typeface="DejaVu Sans"/>
              </a:rPr>
              <a:t>March 2026</a:t>
            </a:r>
            <a:endParaRPr b="0" lang="en-GB" sz="1800" spc="-1" strike="noStrike">
              <a:solidFill>
                <a:srgbClr val="ffffff"/>
              </a:solidFill>
              <a:latin typeface="Arial"/>
            </a:endParaRPr>
          </a:p>
        </p:txBody>
      </p:sp>
      <p:sp>
        <p:nvSpPr>
          <p:cNvPr id="100" name=""/>
          <p:cNvSpPr/>
          <p:nvPr/>
        </p:nvSpPr>
        <p:spPr>
          <a:xfrm>
            <a:off x="326880" y="6531480"/>
            <a:ext cx="2607840" cy="32184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01" name=""/>
          <p:cNvSpPr/>
          <p:nvPr/>
        </p:nvSpPr>
        <p:spPr>
          <a:xfrm>
            <a:off x="8327880" y="6259320"/>
            <a:ext cx="648360" cy="53964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07E6F4DA-A1EB-4E26-8B7C-092C9A620518}"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02"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0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6" name=""/>
          <p:cNvSpPr/>
          <p:nvPr/>
        </p:nvSpPr>
        <p:spPr>
          <a:xfrm>
            <a:off x="360" y="6531120"/>
            <a:ext cx="9139320" cy="321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7" name=""/>
          <p:cNvSpPr/>
          <p:nvPr/>
        </p:nvSpPr>
        <p:spPr>
          <a:xfrm>
            <a:off x="360" y="0"/>
            <a:ext cx="9139320" cy="1465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8" name=""/>
          <p:cNvSpPr/>
          <p:nvPr/>
        </p:nvSpPr>
        <p:spPr>
          <a:xfrm>
            <a:off x="326520" y="1796040"/>
            <a:ext cx="8486280" cy="45673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09" name=""/>
          <p:cNvSpPr/>
          <p:nvPr/>
        </p:nvSpPr>
        <p:spPr>
          <a:xfrm>
            <a:off x="8449920" y="6258960"/>
            <a:ext cx="403560" cy="53964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10" name="" descr=""/>
          <p:cNvPicPr/>
          <p:nvPr/>
        </p:nvPicPr>
        <p:blipFill>
          <a:blip r:embed="rId2"/>
          <a:stretch/>
        </p:blipFill>
        <p:spPr>
          <a:xfrm>
            <a:off x="8136720" y="272880"/>
            <a:ext cx="1002960" cy="1002960"/>
          </a:xfrm>
          <a:prstGeom prst="rect">
            <a:avLst/>
          </a:prstGeom>
          <a:ln w="0">
            <a:noFill/>
          </a:ln>
        </p:spPr>
      </p:pic>
      <p:sp>
        <p:nvSpPr>
          <p:cNvPr id="111" name=""/>
          <p:cNvSpPr/>
          <p:nvPr/>
        </p:nvSpPr>
        <p:spPr>
          <a:xfrm>
            <a:off x="360" y="6531120"/>
            <a:ext cx="9139320" cy="321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2" name=""/>
          <p:cNvSpPr/>
          <p:nvPr/>
        </p:nvSpPr>
        <p:spPr>
          <a:xfrm>
            <a:off x="326880" y="6531480"/>
            <a:ext cx="2607840" cy="32184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13" name=""/>
          <p:cNvSpPr/>
          <p:nvPr/>
        </p:nvSpPr>
        <p:spPr>
          <a:xfrm>
            <a:off x="8327880" y="6259320"/>
            <a:ext cx="648360" cy="53964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2B9591AE-0D3E-4445-A9AD-3923880E3FC6}"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14" name=""/>
          <p:cNvSpPr/>
          <p:nvPr/>
        </p:nvSpPr>
        <p:spPr>
          <a:xfrm>
            <a:off x="3102480" y="6531480"/>
            <a:ext cx="2934360" cy="32184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22</a:t>
            </a:r>
            <a:r>
              <a:rPr b="1" lang="en-GB" sz="1800" spc="-1" strike="noStrike" baseline="33000">
                <a:solidFill>
                  <a:srgbClr val="ffffff"/>
                </a:solidFill>
                <a:latin typeface="Noto Sans"/>
                <a:ea typeface="DejaVu Sans"/>
              </a:rPr>
              <a:t>nd</a:t>
            </a:r>
            <a:r>
              <a:rPr b="1" lang="en-GB" sz="1800" spc="-1" strike="noStrike">
                <a:solidFill>
                  <a:srgbClr val="ffffff"/>
                </a:solidFill>
                <a:latin typeface="Noto Sans"/>
                <a:ea typeface="DejaVu Sans"/>
              </a:rPr>
              <a:t> </a:t>
            </a:r>
            <a:r>
              <a:rPr b="1" lang="en-GB" sz="1800" spc="-1" strike="noStrike">
                <a:solidFill>
                  <a:srgbClr val="ffffff"/>
                </a:solidFill>
                <a:latin typeface="Noto Sans"/>
                <a:ea typeface="DejaVu Sans"/>
              </a:rPr>
              <a:t>March 2026</a:t>
            </a:r>
            <a:endParaRPr b="0" lang="en-GB" sz="1800" spc="-1" strike="noStrike">
              <a:solidFill>
                <a:srgbClr val="ffffff"/>
              </a:solidFill>
              <a:latin typeface="Arial"/>
            </a:endParaRPr>
          </a:p>
        </p:txBody>
      </p:sp>
      <p:sp>
        <p:nvSpPr>
          <p:cNvPr id="115"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16"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19" name=""/>
          <p:cNvGrpSpPr/>
          <p:nvPr/>
        </p:nvGrpSpPr>
        <p:grpSpPr>
          <a:xfrm>
            <a:off x="0" y="0"/>
            <a:ext cx="9140040" cy="4972320"/>
            <a:chOff x="0" y="0"/>
            <a:chExt cx="9140040" cy="4972320"/>
          </a:xfrm>
        </p:grpSpPr>
        <p:sp>
          <p:nvSpPr>
            <p:cNvPr id="120"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1"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2" name=""/>
            <p:cNvSpPr/>
            <p:nvPr/>
          </p:nvSpPr>
          <p:spPr>
            <a:xfrm>
              <a:off x="0" y="1548360"/>
              <a:ext cx="1405440" cy="76968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23" name=""/>
            <p:cNvSpPr/>
            <p:nvPr/>
          </p:nvSpPr>
          <p:spPr>
            <a:xfrm>
              <a:off x="829440" y="2322720"/>
              <a:ext cx="1156680" cy="22071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4" name=""/>
            <p:cNvSpPr/>
            <p:nvPr/>
          </p:nvSpPr>
          <p:spPr>
            <a:xfrm>
              <a:off x="1990800" y="663480"/>
              <a:ext cx="1156680" cy="22075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5" name=""/>
            <p:cNvSpPr/>
            <p:nvPr/>
          </p:nvSpPr>
          <p:spPr>
            <a:xfrm>
              <a:off x="3152160" y="1437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6" name=""/>
            <p:cNvSpPr/>
            <p:nvPr/>
          </p:nvSpPr>
          <p:spPr>
            <a:xfrm>
              <a:off x="3815640" y="0"/>
              <a:ext cx="1322640" cy="110124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27" name=""/>
            <p:cNvSpPr/>
            <p:nvPr/>
          </p:nvSpPr>
          <p:spPr>
            <a:xfrm>
              <a:off x="4230360" y="1105920"/>
              <a:ext cx="907920" cy="5482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8" name=""/>
            <p:cNvSpPr/>
            <p:nvPr/>
          </p:nvSpPr>
          <p:spPr>
            <a:xfrm>
              <a:off x="3152160" y="2101320"/>
              <a:ext cx="2815560" cy="12121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9" name=""/>
            <p:cNvSpPr/>
            <p:nvPr/>
          </p:nvSpPr>
          <p:spPr>
            <a:xfrm>
              <a:off x="3732840" y="3318120"/>
              <a:ext cx="1322280" cy="1211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0" name=""/>
            <p:cNvSpPr/>
            <p:nvPr/>
          </p:nvSpPr>
          <p:spPr>
            <a:xfrm>
              <a:off x="5972400" y="1769760"/>
              <a:ext cx="1405440" cy="54828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1" name=""/>
            <p:cNvSpPr/>
            <p:nvPr/>
          </p:nvSpPr>
          <p:spPr>
            <a:xfrm>
              <a:off x="6635880" y="2322720"/>
              <a:ext cx="1322640" cy="198612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2" name=""/>
            <p:cNvSpPr/>
            <p:nvPr/>
          </p:nvSpPr>
          <p:spPr>
            <a:xfrm>
              <a:off x="2488320" y="2875680"/>
              <a:ext cx="493200" cy="9907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3" name=""/>
            <p:cNvSpPr/>
            <p:nvPr/>
          </p:nvSpPr>
          <p:spPr>
            <a:xfrm>
              <a:off x="7797240" y="0"/>
              <a:ext cx="1342800" cy="176508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4" name=""/>
            <p:cNvSpPr/>
            <p:nvPr/>
          </p:nvSpPr>
          <p:spPr>
            <a:xfrm>
              <a:off x="6138360" y="0"/>
              <a:ext cx="244080" cy="121176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5" name=""/>
            <p:cNvSpPr/>
            <p:nvPr/>
          </p:nvSpPr>
          <p:spPr>
            <a:xfrm>
              <a:off x="1410120" y="0"/>
              <a:ext cx="161280" cy="110124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6" name=""/>
            <p:cNvSpPr/>
            <p:nvPr/>
          </p:nvSpPr>
          <p:spPr>
            <a:xfrm>
              <a:off x="0" y="3649680"/>
              <a:ext cx="327240" cy="13226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7" name=""/>
            <p:cNvSpPr/>
            <p:nvPr/>
          </p:nvSpPr>
          <p:spPr>
            <a:xfrm>
              <a:off x="8709840" y="3096720"/>
              <a:ext cx="326880" cy="187560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8" name=""/>
            <p:cNvSpPr/>
            <p:nvPr/>
          </p:nvSpPr>
          <p:spPr>
            <a:xfrm>
              <a:off x="7963200" y="2211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139" name=""/>
          <p:cNvSpPr/>
          <p:nvPr/>
        </p:nvSpPr>
        <p:spPr>
          <a:xfrm>
            <a:off x="424440" y="565920"/>
            <a:ext cx="8290080" cy="43930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40"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41" name="PlaceHolder 2"/>
          <p:cNvSpPr>
            <a:spLocks noGrp="1"/>
          </p:cNvSpPr>
          <p:nvPr>
            <p:ph type="ftr" idx="10"/>
          </p:nvPr>
        </p:nvSpPr>
        <p:spPr>
          <a:xfrm>
            <a:off x="3123000" y="6248160"/>
            <a:ext cx="2893680" cy="46764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42" name="PlaceHolder 3"/>
          <p:cNvSpPr>
            <a:spLocks noGrp="1"/>
          </p:cNvSpPr>
          <p:nvPr>
            <p:ph type="sldNum" idx="11"/>
          </p:nvPr>
        </p:nvSpPr>
        <p:spPr>
          <a:xfrm>
            <a:off x="6555960" y="6248160"/>
            <a:ext cx="2125440" cy="4676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39F5F0A6-ABFD-40E1-981E-57AC1915813D}"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43" name="PlaceHolder 4"/>
          <p:cNvSpPr>
            <a:spLocks noGrp="1"/>
          </p:cNvSpPr>
          <p:nvPr>
            <p:ph type="dt" idx="12"/>
          </p:nvPr>
        </p:nvSpPr>
        <p:spPr>
          <a:xfrm>
            <a:off x="424440" y="6248160"/>
            <a:ext cx="2125440" cy="4676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44"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1" r:id="rId2"/>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7" name=""/>
          <p:cNvSpPr/>
          <p:nvPr/>
        </p:nvSpPr>
        <p:spPr>
          <a:xfrm>
            <a:off x="360" y="6531120"/>
            <a:ext cx="9141840" cy="3243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endParaRPr b="0" lang="en-GB" sz="1800" spc="-1" strike="noStrike">
              <a:solidFill>
                <a:srgbClr val="ffffff"/>
              </a:solidFill>
              <a:latin typeface="Arial"/>
              <a:ea typeface="DejaVu Sans"/>
            </a:endParaRPr>
          </a:p>
        </p:txBody>
      </p:sp>
      <p:sp>
        <p:nvSpPr>
          <p:cNvPr id="148" name=""/>
          <p:cNvSpPr/>
          <p:nvPr/>
        </p:nvSpPr>
        <p:spPr>
          <a:xfrm>
            <a:off x="360" y="0"/>
            <a:ext cx="9141840" cy="14677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endParaRPr b="0" lang="en-GB" sz="1800" spc="-1" strike="noStrike">
              <a:solidFill>
                <a:srgbClr val="ffffff"/>
              </a:solidFill>
              <a:latin typeface="Arial"/>
              <a:ea typeface="DejaVu Sans"/>
            </a:endParaRPr>
          </a:p>
        </p:txBody>
      </p:sp>
      <p:sp>
        <p:nvSpPr>
          <p:cNvPr id="149" name=""/>
          <p:cNvSpPr/>
          <p:nvPr/>
        </p:nvSpPr>
        <p:spPr>
          <a:xfrm>
            <a:off x="326520" y="1796040"/>
            <a:ext cx="8488800" cy="4569840"/>
          </a:xfrm>
          <a:prstGeom prst="rect">
            <a:avLst/>
          </a:prstGeom>
          <a:noFill/>
          <a:ln w="0">
            <a:noFill/>
          </a:ln>
        </p:spPr>
        <p:style>
          <a:lnRef idx="0"/>
          <a:fillRef idx="0"/>
          <a:effectRef idx="0"/>
          <a:fontRef idx="minor"/>
        </p:style>
        <p:txBody>
          <a:bodyPr lIns="90000" rIns="90000" tIns="45000" bIns="45000" anchor="t">
            <a:noAutofit/>
          </a:bodyPr>
          <a:p>
            <a:endParaRPr b="0" lang="en-GB" sz="1800" spc="-1" strike="noStrike">
              <a:solidFill>
                <a:srgbClr val="000000"/>
              </a:solidFill>
              <a:latin typeface="Arial"/>
              <a:ea typeface="DejaVu Sans"/>
            </a:endParaRPr>
          </a:p>
        </p:txBody>
      </p:sp>
      <p:sp>
        <p:nvSpPr>
          <p:cNvPr id="150" name=""/>
          <p:cNvSpPr/>
          <p:nvPr/>
        </p:nvSpPr>
        <p:spPr>
          <a:xfrm>
            <a:off x="8449920" y="6258960"/>
            <a:ext cx="406080" cy="54216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endParaRPr b="0" lang="en-GB" sz="1800" spc="-1" strike="noStrike">
              <a:solidFill>
                <a:srgbClr val="ffffff"/>
              </a:solidFill>
              <a:latin typeface="Arial"/>
              <a:ea typeface="DejaVu Sans"/>
            </a:endParaRPr>
          </a:p>
        </p:txBody>
      </p:sp>
      <p:pic>
        <p:nvPicPr>
          <p:cNvPr id="151" name="" descr=""/>
          <p:cNvPicPr/>
          <p:nvPr/>
        </p:nvPicPr>
        <p:blipFill>
          <a:blip r:embed="rId2"/>
          <a:stretch/>
        </p:blipFill>
        <p:spPr>
          <a:xfrm>
            <a:off x="8136720" y="272880"/>
            <a:ext cx="1005480" cy="1005480"/>
          </a:xfrm>
          <a:prstGeom prst="rect">
            <a:avLst/>
          </a:prstGeom>
          <a:ln w="0">
            <a:noFill/>
          </a:ln>
        </p:spPr>
      </p:pic>
      <p:sp>
        <p:nvSpPr>
          <p:cNvPr id="152" name=""/>
          <p:cNvSpPr/>
          <p:nvPr/>
        </p:nvSpPr>
        <p:spPr>
          <a:xfrm>
            <a:off x="3102480" y="6531480"/>
            <a:ext cx="2936880" cy="32436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22</a:t>
            </a:r>
            <a:r>
              <a:rPr b="1" lang="en-GB" sz="1800" spc="-1" strike="noStrike" baseline="33000">
                <a:solidFill>
                  <a:srgbClr val="ffffff"/>
                </a:solidFill>
                <a:latin typeface="Noto Sans"/>
                <a:ea typeface="DejaVu Sans"/>
              </a:rPr>
              <a:t>nd</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53" name=""/>
          <p:cNvSpPr/>
          <p:nvPr/>
        </p:nvSpPr>
        <p:spPr>
          <a:xfrm>
            <a:off x="326880" y="6531480"/>
            <a:ext cx="2610360" cy="32436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54" name=""/>
          <p:cNvSpPr/>
          <p:nvPr/>
        </p:nvSpPr>
        <p:spPr>
          <a:xfrm>
            <a:off x="8327880" y="6259320"/>
            <a:ext cx="650880" cy="54216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04030BEC-873F-4FEC-A66D-8E531962EF06}"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55" name="PlaceHolder 1"/>
          <p:cNvSpPr>
            <a:spLocks noGrp="1"/>
          </p:cNvSpPr>
          <p:nvPr>
            <p:ph type="title"/>
          </p:nvPr>
        </p:nvSpPr>
        <p:spPr>
          <a:xfrm>
            <a:off x="326520" y="272880"/>
            <a:ext cx="8488800" cy="86760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56"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3"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7.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4.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687960" y="1980000"/>
            <a:ext cx="7767360" cy="146484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22</a:t>
            </a:r>
            <a:r>
              <a:rPr b="0" lang="en-GB" sz="4400" spc="-1" strike="noStrike" baseline="33000">
                <a:solidFill>
                  <a:srgbClr val="780373"/>
                </a:solidFill>
                <a:latin typeface="Calibri"/>
              </a:rPr>
              <a:t>nd</a:t>
            </a:r>
            <a:r>
              <a:rPr b="0" lang="en-GB" sz="4400" spc="-1" strike="noStrike">
                <a:solidFill>
                  <a:srgbClr val="780373"/>
                </a:solidFill>
                <a:latin typeface="Calibri"/>
              </a:rPr>
              <a:t> </a:t>
            </a:r>
            <a:r>
              <a:rPr b="0" lang="en-GB" sz="4400" spc="-1" strike="noStrike">
                <a:solidFill>
                  <a:srgbClr val="780373"/>
                </a:solidFill>
                <a:latin typeface="Calibri"/>
              </a:rPr>
              <a:t>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66" name="PlaceHolder 2"/>
          <p:cNvSpPr>
            <a:spLocks noGrp="1"/>
          </p:cNvSpPr>
          <p:nvPr>
            <p:ph type="subTitle"/>
          </p:nvPr>
        </p:nvSpPr>
        <p:spPr>
          <a:xfrm>
            <a:off x="1339560" y="5040000"/>
            <a:ext cx="6395760" cy="174744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67" name="" descr=""/>
          <p:cNvPicPr/>
          <p:nvPr/>
        </p:nvPicPr>
        <p:blipFill>
          <a:blip r:embed="rId1"/>
          <a:stretch/>
        </p:blipFill>
        <p:spPr>
          <a:xfrm>
            <a:off x="7488360" y="5040000"/>
            <a:ext cx="1650960" cy="165096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 name="PlaceHolder 1"/>
          <p:cNvSpPr>
            <a:spLocks noGrp="1"/>
          </p:cNvSpPr>
          <p:nvPr>
            <p:ph type="title"/>
          </p:nvPr>
        </p:nvSpPr>
        <p:spPr>
          <a:xfrm>
            <a:off x="45720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88" name="PlaceHolder 2"/>
          <p:cNvSpPr>
            <a:spLocks noGrp="1"/>
          </p:cNvSpPr>
          <p:nvPr>
            <p:ph/>
          </p:nvPr>
        </p:nvSpPr>
        <p:spPr>
          <a:xfrm>
            <a:off x="457200" y="1620000"/>
            <a:ext cx="8224560" cy="397512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Lamentations 3:</a:t>
            </a:r>
            <a:br>
              <a:rPr sz="1600"/>
            </a:br>
            <a:r>
              <a:rPr b="0" lang="en-GB" sz="1600" spc="-1" strike="noStrike">
                <a:solidFill>
                  <a:srgbClr val="ffff00"/>
                </a:solidFill>
                <a:latin typeface="Calibri"/>
              </a:rPr>
              <a:t>The thought of my affliction and my homelessness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   </a:t>
            </a:r>
            <a:r>
              <a:rPr b="0" lang="en-GB" sz="1600" spc="-1" strike="noStrike">
                <a:solidFill>
                  <a:srgbClr val="ffff00"/>
                </a:solidFill>
                <a:latin typeface="Calibri"/>
              </a:rPr>
              <a:t>is wormwood and gall!</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My soul continually thinks of 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   </a:t>
            </a:r>
            <a:r>
              <a:rPr b="0" lang="en-GB" sz="1600" spc="-1" strike="noStrike">
                <a:solidFill>
                  <a:srgbClr val="ffff00"/>
                </a:solidFill>
                <a:latin typeface="Calibri"/>
              </a:rPr>
              <a:t>and is bowed down within me.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But this I call to mind,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   </a:t>
            </a:r>
            <a:r>
              <a:rPr b="0" lang="en-GB" sz="1600" spc="-1" strike="noStrike">
                <a:solidFill>
                  <a:srgbClr val="ffff00"/>
                </a:solidFill>
                <a:latin typeface="Calibri"/>
              </a:rPr>
              <a:t>and therefore I have hope: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The steadfast love of the Lord never ceases,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   </a:t>
            </a:r>
            <a:r>
              <a:rPr b="0" lang="en-GB" sz="1600" spc="-1" strike="noStrike">
                <a:solidFill>
                  <a:srgbClr val="ffff00"/>
                </a:solidFill>
                <a:latin typeface="Calibri"/>
              </a:rPr>
              <a:t>his mercies never come to an end;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they are new every morning;</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   </a:t>
            </a:r>
            <a:r>
              <a:rPr b="0" lang="en-GB" sz="1600" spc="-1" strike="noStrike">
                <a:solidFill>
                  <a:srgbClr val="ffff00"/>
                </a:solidFill>
                <a:latin typeface="Calibri"/>
              </a:rPr>
              <a:t>great is your faithfulness.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a:r>
            <a:r>
              <a:rPr b="0" lang="en-GB" sz="1600" spc="-1" strike="noStrike">
                <a:solidFill>
                  <a:srgbClr val="ffff00"/>
                </a:solidFill>
                <a:latin typeface="Calibri"/>
              </a:rPr>
              <a:t>The Lord is my portion,’ says my soul,</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   ‘</a:t>
            </a:r>
            <a:r>
              <a:rPr b="0" lang="en-GB" sz="1600" spc="-1" strike="noStrike">
                <a:solidFill>
                  <a:srgbClr val="ffff00"/>
                </a:solidFill>
                <a:latin typeface="Calibri"/>
              </a:rPr>
              <a:t>therefore I will hope in him.’</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PlaceHolder 1"/>
          <p:cNvSpPr>
            <a:spLocks noGrp="1"/>
          </p:cNvSpPr>
          <p:nvPr>
            <p:ph type="title"/>
          </p:nvPr>
        </p:nvSpPr>
        <p:spPr>
          <a:xfrm>
            <a:off x="45720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190" name="PlaceHolder 2"/>
          <p:cNvSpPr>
            <a:spLocks noGrp="1"/>
          </p:cNvSpPr>
          <p:nvPr>
            <p:ph/>
          </p:nvPr>
        </p:nvSpPr>
        <p:spPr>
          <a:xfrm>
            <a:off x="457200" y="1800000"/>
            <a:ext cx="8224560" cy="397512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PlaceHolder 1"/>
          <p:cNvSpPr>
            <a:spLocks noGrp="1"/>
          </p:cNvSpPr>
          <p:nvPr>
            <p:ph/>
          </p:nvPr>
        </p:nvSpPr>
        <p:spPr>
          <a:xfrm>
            <a:off x="457200" y="1620000"/>
            <a:ext cx="8224560" cy="451512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God our Hope, hear the prayer of our heart and the cries of our mouth.  Show us the meaning of hope amidst darkness and desolation that we may see the light of Christ; through our Lord, Jesus Christ. </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192" name="PlaceHolder 2"/>
          <p:cNvSpPr>
            <a:spLocks noGrp="1"/>
          </p:cNvSpPr>
          <p:nvPr>
            <p:ph type="title"/>
          </p:nvPr>
        </p:nvSpPr>
        <p:spPr>
          <a:xfrm>
            <a:off x="45756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3" name="PlaceHolder 1"/>
          <p:cNvSpPr>
            <a:spLocks noGrp="1"/>
          </p:cNvSpPr>
          <p:nvPr>
            <p:ph type="title"/>
          </p:nvPr>
        </p:nvSpPr>
        <p:spPr>
          <a:xfrm>
            <a:off x="687960" y="1980000"/>
            <a:ext cx="7767360" cy="146484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20</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Bahrain</a:t>
            </a:r>
            <a:br>
              <a:rPr sz="4000"/>
            </a:br>
            <a:br>
              <a:rPr sz="4000"/>
            </a:br>
            <a:r>
              <a:rPr b="1" i="1" lang="en-GB" sz="4000" spc="-1" strike="noStrike">
                <a:solidFill>
                  <a:srgbClr val="780373"/>
                </a:solidFill>
                <a:latin typeface="Times New Roman"/>
                <a:ea typeface="DejaVu Sans"/>
              </a:rPr>
              <a:t>"In Our Darkness"</a:t>
            </a:r>
            <a:endParaRPr b="0" lang="en-GB" sz="4000" spc="-1" strike="noStrike">
              <a:solidFill>
                <a:srgbClr val="000000"/>
              </a:solidFill>
              <a:latin typeface="Arial"/>
            </a:endParaRPr>
          </a:p>
        </p:txBody>
      </p:sp>
      <p:sp>
        <p:nvSpPr>
          <p:cNvPr id="194" name="PlaceHolder 2"/>
          <p:cNvSpPr>
            <a:spLocks noGrp="1"/>
          </p:cNvSpPr>
          <p:nvPr>
            <p:ph type="subTitle"/>
          </p:nvPr>
        </p:nvSpPr>
        <p:spPr>
          <a:xfrm>
            <a:off x="1339560" y="5040000"/>
            <a:ext cx="6395760" cy="174744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5" name="" descr=""/>
          <p:cNvPicPr/>
          <p:nvPr/>
        </p:nvPicPr>
        <p:blipFill>
          <a:blip r:embed="rId1"/>
          <a:stretch/>
        </p:blipFill>
        <p:spPr>
          <a:xfrm>
            <a:off x="7488360" y="5040000"/>
            <a:ext cx="1650960" cy="1650960"/>
          </a:xfrm>
          <a:prstGeom prst="rect">
            <a:avLst/>
          </a:prstGeom>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PlaceHolder 1"/>
          <p:cNvSpPr>
            <a:spLocks noGrp="1"/>
          </p:cNvSpPr>
          <p:nvPr>
            <p:ph type="title"/>
          </p:nvPr>
        </p:nvSpPr>
        <p:spPr>
          <a:xfrm>
            <a:off x="687960" y="1980000"/>
            <a:ext cx="7767360" cy="146484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20</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97" name="PlaceHolder 2"/>
          <p:cNvSpPr>
            <a:spLocks noGrp="1"/>
          </p:cNvSpPr>
          <p:nvPr>
            <p:ph type="subTitle"/>
          </p:nvPr>
        </p:nvSpPr>
        <p:spPr>
          <a:xfrm>
            <a:off x="1339560" y="5040000"/>
            <a:ext cx="6395760" cy="174744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8" name="" descr=""/>
          <p:cNvPicPr/>
          <p:nvPr/>
        </p:nvPicPr>
        <p:blipFill>
          <a:blip r:embed="rId1"/>
          <a:stretch/>
        </p:blipFill>
        <p:spPr>
          <a:xfrm>
            <a:off x="7488360" y="5040000"/>
            <a:ext cx="1650960" cy="165096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PlaceHolder 1"/>
          <p:cNvSpPr>
            <a:spLocks noGrp="1"/>
          </p:cNvSpPr>
          <p:nvPr>
            <p:ph type="title"/>
          </p:nvPr>
        </p:nvSpPr>
        <p:spPr>
          <a:xfrm>
            <a:off x="687960" y="1980000"/>
            <a:ext cx="7767360" cy="146484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22</a:t>
            </a:r>
            <a:r>
              <a:rPr b="0" lang="en-GB" sz="4400" spc="-1" strike="noStrike" baseline="33000">
                <a:solidFill>
                  <a:srgbClr val="780373"/>
                </a:solidFill>
                <a:latin typeface="Calibri"/>
              </a:rPr>
              <a:t>nd</a:t>
            </a:r>
            <a:r>
              <a:rPr b="0" lang="en-GB" sz="4400" spc="-1" strike="noStrike">
                <a:solidFill>
                  <a:srgbClr val="780373"/>
                </a:solidFill>
                <a:latin typeface="Calibri"/>
              </a:rPr>
              <a:t> </a:t>
            </a:r>
            <a:r>
              <a:rPr b="0" lang="en-GB" sz="4400" spc="-1" strike="noStrike">
                <a:solidFill>
                  <a:srgbClr val="780373"/>
                </a:solidFill>
                <a:latin typeface="Calibri"/>
              </a:rPr>
              <a:t>March 2026</a:t>
            </a:r>
            <a:br>
              <a:rPr sz="4400"/>
            </a:br>
            <a:r>
              <a:rPr b="1" lang="en-GB" sz="4000" spc="-1" strike="noStrike">
                <a:solidFill>
                  <a:srgbClr val="780373"/>
                </a:solidFill>
                <a:latin typeface="Calibri"/>
              </a:rPr>
              <a:t>St Christopher’s Cathedral, Bahrain</a:t>
            </a:r>
            <a:endParaRPr b="0" lang="en-GB" sz="4000" spc="-1" strike="noStrike">
              <a:solidFill>
                <a:srgbClr val="000000"/>
              </a:solidFill>
              <a:latin typeface="Arial"/>
            </a:endParaRPr>
          </a:p>
        </p:txBody>
      </p:sp>
      <p:sp>
        <p:nvSpPr>
          <p:cNvPr id="169" name="PlaceHolder 2"/>
          <p:cNvSpPr>
            <a:spLocks noGrp="1"/>
          </p:cNvSpPr>
          <p:nvPr>
            <p:ph type="subTitle"/>
          </p:nvPr>
        </p:nvSpPr>
        <p:spPr>
          <a:xfrm>
            <a:off x="1339560" y="5040000"/>
            <a:ext cx="6395760" cy="174744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70" name="" descr=""/>
          <p:cNvPicPr/>
          <p:nvPr/>
        </p:nvPicPr>
        <p:blipFill>
          <a:blip r:embed="rId1"/>
          <a:stretch/>
        </p:blipFill>
        <p:spPr>
          <a:xfrm>
            <a:off x="7488360" y="5040000"/>
            <a:ext cx="1650960" cy="1650960"/>
          </a:xfrm>
          <a:prstGeom prst="rect">
            <a:avLst/>
          </a:prstGeom>
          <a:ln w="0">
            <a:noFill/>
          </a:ln>
        </p:spPr>
      </p:pic>
      <p:sp>
        <p:nvSpPr>
          <p:cNvPr id="171" name=""/>
          <p:cNvSpPr/>
          <p:nvPr/>
        </p:nvSpPr>
        <p:spPr>
          <a:xfrm>
            <a:off x="360000" y="3825000"/>
            <a:ext cx="8455680" cy="121068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Come Thou Fount of Every Blessing”</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PlaceHolder 1"/>
          <p:cNvSpPr>
            <a:spLocks noGrp="1"/>
          </p:cNvSpPr>
          <p:nvPr>
            <p:ph type="title"/>
          </p:nvPr>
        </p:nvSpPr>
        <p:spPr>
          <a:xfrm>
            <a:off x="45720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73" name="PlaceHolder 2"/>
          <p:cNvSpPr>
            <a:spLocks noGrp="1"/>
          </p:cNvSpPr>
          <p:nvPr>
            <p:ph/>
          </p:nvPr>
        </p:nvSpPr>
        <p:spPr>
          <a:xfrm>
            <a:off x="457200" y="1800000"/>
            <a:ext cx="8224560" cy="397512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We give thanks for this penitential journey to the cross.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Lord bless us and save us.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are you, Lord God of our salvation,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you be glory and praise for ever.</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darkness of our sin you have shone in our hearts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give the light of the knowledge of the glory of God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face of Jesus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Open our eyes to acknowledge your presence,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freed from the misery of sin and shame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grow into your likeness from glory to glory.</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be God, Father, Son and Holy Spirit.</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 name="PlaceHolder 1"/>
          <p:cNvSpPr>
            <a:spLocks noGrp="1"/>
          </p:cNvSpPr>
          <p:nvPr>
            <p:ph/>
          </p:nvPr>
        </p:nvSpPr>
        <p:spPr>
          <a:xfrm>
            <a:off x="457200" y="1800000"/>
            <a:ext cx="8224560" cy="397512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75" name="PlaceHolder 4"/>
          <p:cNvSpPr/>
          <p:nvPr/>
        </p:nvSpPr>
        <p:spPr>
          <a:xfrm>
            <a:off x="457200" y="117720"/>
            <a:ext cx="8224560" cy="113796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PlaceHolder 1"/>
          <p:cNvSpPr>
            <a:spLocks noGrp="1"/>
          </p:cNvSpPr>
          <p:nvPr>
            <p:ph type="title"/>
          </p:nvPr>
        </p:nvSpPr>
        <p:spPr>
          <a:xfrm>
            <a:off x="45720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77" name="PlaceHolder 2"/>
          <p:cNvSpPr>
            <a:spLocks noGrp="1"/>
          </p:cNvSpPr>
          <p:nvPr>
            <p:ph/>
          </p:nvPr>
        </p:nvSpPr>
        <p:spPr>
          <a:xfrm>
            <a:off x="457200" y="1800000"/>
            <a:ext cx="8224560" cy="397512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Lent:</a:t>
            </a:r>
            <a:br>
              <a:rPr sz="1600"/>
            </a:br>
            <a:r>
              <a:rPr b="0" lang="en-GB" sz="1600" spc="-1" strike="noStrike">
                <a:solidFill>
                  <a:srgbClr val="ffff00"/>
                </a:solidFill>
                <a:latin typeface="Calibri"/>
              </a:rPr>
              <a:t>Almighty and everlasting God,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you hate nothing that you have made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forgive the sins of all those who are penitent: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create and make in us new and contrite hearts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we, worthily lamenting our sins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acknowledging our wretchedness,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receive from you, the God of all mercy,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perfect remission and forgiveness;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 name="PlaceHolder 1"/>
          <p:cNvSpPr>
            <a:spLocks noGrp="1"/>
          </p:cNvSpPr>
          <p:nvPr>
            <p:ph type="title"/>
          </p:nvPr>
        </p:nvSpPr>
        <p:spPr>
          <a:xfrm>
            <a:off x="45720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79" name="PlaceHolder 2"/>
          <p:cNvSpPr>
            <a:spLocks noGrp="1"/>
          </p:cNvSpPr>
          <p:nvPr>
            <p:ph/>
          </p:nvPr>
        </p:nvSpPr>
        <p:spPr>
          <a:xfrm>
            <a:off x="457200" y="1800000"/>
            <a:ext cx="8224560" cy="397512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St Nicholas Owen on 22</a:t>
            </a:r>
            <a:r>
              <a:rPr b="0" lang="en-GB" sz="1600" spc="-1" strike="noStrike" baseline="33000">
                <a:solidFill>
                  <a:srgbClr val="e0c2cd"/>
                </a:solidFill>
                <a:latin typeface="Calibri"/>
              </a:rPr>
              <a:t>nd</a:t>
            </a:r>
            <a:r>
              <a:rPr b="0" lang="en-GB" sz="1600" spc="-1" strike="noStrike">
                <a:solidFill>
                  <a:srgbClr val="e0c2cd"/>
                </a:solidFill>
                <a:latin typeface="Calibri"/>
              </a:rPr>
              <a:t> March</a:t>
            </a:r>
            <a:br>
              <a:rPr sz="1600"/>
            </a:br>
            <a:r>
              <a:rPr b="0" lang="en-GB" sz="1600" spc="-1" strike="noStrike">
                <a:solidFill>
                  <a:srgbClr val="ffff00"/>
                </a:solidFill>
                <a:latin typeface="Calibri"/>
              </a:rPr>
              <a:t>As St Nicholas saved many lives during times of persecution,</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seeking no benefit or personal recognition,</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let us also pray for one another,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we may realise,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however much we desire worldly praise,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nothing can compare with being held in God’s high esteem.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our Lord,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lives and reigns with you and the Holy Spirit,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80" name="Picture 210" descr=""/>
          <p:cNvPicPr/>
          <p:nvPr/>
        </p:nvPicPr>
        <p:blipFill>
          <a:blip r:embed="rId1"/>
          <a:stretch/>
        </p:blipFill>
        <p:spPr>
          <a:xfrm>
            <a:off x="3060000" y="1516320"/>
            <a:ext cx="6079680" cy="4670280"/>
          </a:xfrm>
          <a:prstGeom prst="rect">
            <a:avLst/>
          </a:prstGeom>
          <a:ln w="0">
            <a:noFill/>
          </a:ln>
        </p:spPr>
      </p:pic>
      <p:sp>
        <p:nvSpPr>
          <p:cNvPr id="181" name="CustomShape 2"/>
          <p:cNvSpPr/>
          <p:nvPr/>
        </p:nvSpPr>
        <p:spPr>
          <a:xfrm>
            <a:off x="540000" y="1620000"/>
            <a:ext cx="8393040" cy="449820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82" name="PlaceHolder 11"/>
          <p:cNvSpPr/>
          <p:nvPr/>
        </p:nvSpPr>
        <p:spPr>
          <a:xfrm>
            <a:off x="457200" y="117720"/>
            <a:ext cx="8224560" cy="113796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PlaceHolder 1"/>
          <p:cNvSpPr>
            <a:spLocks noGrp="1"/>
          </p:cNvSpPr>
          <p:nvPr>
            <p:ph type="title"/>
          </p:nvPr>
        </p:nvSpPr>
        <p:spPr>
          <a:xfrm>
            <a:off x="457200" y="117360"/>
            <a:ext cx="8227440" cy="11408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Magnificat</a:t>
            </a:r>
            <a:endParaRPr b="0" lang="en-GB" sz="2400" spc="-1" strike="noStrike">
              <a:solidFill>
                <a:srgbClr val="ffffff"/>
              </a:solidFill>
              <a:latin typeface="Arial"/>
            </a:endParaRPr>
          </a:p>
        </p:txBody>
      </p:sp>
      <p:sp>
        <p:nvSpPr>
          <p:cNvPr id="184" name="PlaceHolder 2"/>
          <p:cNvSpPr>
            <a:spLocks noGrp="1"/>
          </p:cNvSpPr>
          <p:nvPr>
            <p:ph/>
          </p:nvPr>
        </p:nvSpPr>
        <p:spPr>
          <a:xfrm>
            <a:off x="457200" y="1800000"/>
            <a:ext cx="8227440" cy="397800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My soul proclaims the greatness of the Lord, my spirit rejoices in God my Saviour; </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he has looked with favour on his lowly servant.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From this day all generations will call me blessed;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the Almighty has done great things for me and holy is his name.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mercy on those who fear him,</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from generation to generation.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shown strength with his arm</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has scattered the proud in their conceit,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Casting down the mighty from their thrones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lifting up the lowly.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filled the hungry with good things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sent the rich away empty.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come to the aid of his servant Israel,</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to remember his promise of mercy,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The promise made to our ancestors,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to Abraham and his children for ever.</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Glory to the Father and to the Son and to the Holy Spirit;</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as it was in the beginning is now and shall be for ever. 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PlaceHolder 1"/>
          <p:cNvSpPr>
            <a:spLocks noGrp="1"/>
          </p:cNvSpPr>
          <p:nvPr>
            <p:ph type="title"/>
          </p:nvPr>
        </p:nvSpPr>
        <p:spPr>
          <a:xfrm>
            <a:off x="45720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86" name="PlaceHolder 2"/>
          <p:cNvSpPr>
            <a:spLocks noGrp="1"/>
          </p:cNvSpPr>
          <p:nvPr>
            <p:ph/>
          </p:nvPr>
        </p:nvSpPr>
        <p:spPr>
          <a:xfrm>
            <a:off x="457200" y="1800000"/>
            <a:ext cx="8224560" cy="3975120"/>
          </a:xfrm>
          <a:prstGeom prst="rect">
            <a:avLst/>
          </a:prstGeom>
          <a:noFill/>
          <a:ln w="0">
            <a:noFill/>
          </a:ln>
        </p:spPr>
        <p:txBody>
          <a:bodyPr lIns="91440" rIns="91440" tIns="45720" bIns="45720" anchor="t">
            <a:noAutofit/>
          </a:bodyPr>
          <a:p>
            <a:pPr indent="0">
              <a:lnSpc>
                <a:spcPct val="100000"/>
              </a:lnSpc>
              <a:buNone/>
              <a:tabLst>
                <a:tab algn="l" pos="0"/>
              </a:tabLst>
            </a:pPr>
            <a:r>
              <a:rPr b="0" lang="en-GB" sz="1400" spc="-1" strike="noStrike">
                <a:solidFill>
                  <a:srgbClr val="e0c2cd"/>
                </a:solidFill>
                <a:latin typeface="Calibri"/>
              </a:rPr>
              <a:t>Psalm 30:</a:t>
            </a:r>
            <a:br>
              <a:rPr sz="1400"/>
            </a:br>
            <a:r>
              <a:rPr b="0" lang="en-GB" sz="1400" spc="-1" strike="noStrike">
                <a:solidFill>
                  <a:srgbClr val="ffff00"/>
                </a:solidFill>
                <a:latin typeface="Calibri"/>
                <a:ea typeface="Verdana"/>
              </a:rPr>
              <a:t>In my prosperity I said, ‘I shall never be moved.</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You, Lord, of your goodness, have made my hill so strong.’</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Then you hid your face from me</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I was utterly dismayed.</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To you, O Lord, I cried;</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to the Lord I made my supplication:</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a:t>
            </a:r>
            <a:r>
              <a:rPr b="0" lang="en-GB" sz="1400" spc="-1" strike="noStrike">
                <a:solidFill>
                  <a:srgbClr val="ffff00"/>
                </a:solidFill>
                <a:latin typeface="Calibri"/>
                <a:ea typeface="Verdana"/>
              </a:rPr>
              <a:t>What profit is there in my blood, if I go down to the Pit?</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Will the dust praise you or declare your faithfulness?</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a:t>
            </a:r>
            <a:r>
              <a:rPr b="0" lang="en-GB" sz="1400" spc="-1" strike="noStrike">
                <a:solidFill>
                  <a:srgbClr val="ffff00"/>
                </a:solidFill>
                <a:latin typeface="Calibri"/>
                <a:ea typeface="Verdana"/>
              </a:rPr>
              <a:t>Hear, O Lord, and have mercy upon me;</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O Lord, be my helper.’</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You have turned my mourning into dancing;</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you have put off my sackcloth and girded me with gladness;</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Therefore my heart sings to you without ceasing;</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O Lord my God, I will give you thanks for ever.</a:t>
            </a:r>
            <a:endParaRPr b="0" lang="en-GB" sz="1400" spc="-1" strike="noStrike">
              <a:solidFill>
                <a:srgbClr val="ffffff"/>
              </a:solidFill>
              <a:latin typeface="Arial"/>
            </a:endParaRPr>
          </a:p>
          <a:p>
            <a:pPr indent="0">
              <a:lnSpc>
                <a:spcPct val="100000"/>
              </a:lnSpc>
              <a:buNone/>
              <a:tabLst>
                <a:tab algn="l" pos="0"/>
              </a:tabLst>
            </a:pP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Glory to the Father and to the Son and to the Holy Spirit;</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as it was in the beginning is now and shall be for ever. Amen.</a:t>
            </a:r>
            <a:endParaRPr b="0" lang="en-GB" sz="1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704</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2026-03-22T08:20:15Z</dcterms:modified>
  <cp:revision>63</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