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_rels/notesSlide17.xml.rels" ContentType="application/vnd.openxmlformats-package.relationships+xml"/>
  <Override PartName="/ppt/notesSlides/_rels/notesSlide16.xml.rels" ContentType="application/vnd.openxmlformats-package.relationships+xml"/>
  <Override PartName="/ppt/notesSlides/notesSlide16.xml" ContentType="application/vnd.openxmlformats-officedocument.presentationml.notesSlide+xml"/>
  <Override PartName="/ppt/notesSlides/notesSlide1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slide" Target="slides/slide15.xml"/><Relationship Id="rId24" Type="http://schemas.openxmlformats.org/officeDocument/2006/relationships/slide" Target="slides/slide16.xml"/><Relationship Id="rId25" Type="http://schemas.openxmlformats.org/officeDocument/2006/relationships/slide" Target="slides/slide17.xml"/><Relationship Id="rId26" Type="http://schemas.openxmlformats.org/officeDocument/2006/relationships/slide" Target="slides/slide18.xml"/><Relationship Id="rId27" Type="http://schemas.openxmlformats.org/officeDocument/2006/relationships/slide" Target="slides/slide19.xml"/><Relationship Id="rId28" Type="http://schemas.openxmlformats.org/officeDocument/2006/relationships/slide" Target="slides/slide20.xml"/><Relationship Id="rId29" Type="http://schemas.openxmlformats.org/officeDocument/2006/relationships/slide" Target="slides/slide21.xml"/><Relationship Id="rId30" Type="http://schemas.openxmlformats.org/officeDocument/2006/relationships/slide" Target="slides/slide22.xml"/><Relationship Id="rId31" Type="http://schemas.openxmlformats.org/officeDocument/2006/relationships/slide" Target="slides/slide23.xml"/><Relationship Id="rId32" Type="http://schemas.openxmlformats.org/officeDocument/2006/relationships/slide" Target="slides/slide24.xml"/><Relationship Id="rId33" Type="http://schemas.openxmlformats.org/officeDocument/2006/relationships/slide" Target="slides/slide25.xml"/><Relationship Id="rId34" Type="http://schemas.openxmlformats.org/officeDocument/2006/relationships/slide" Target="slides/slide26.xml"/><Relationship Id="rId3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1800" spc="-1" strike="noStrike">
                <a:solidFill>
                  <a:schemeClr val="dk1"/>
                </a:solidFill>
                <a:latin typeface="Arial"/>
              </a:rPr>
              <a:t>Click to move the slide</a:t>
            </a:r>
            <a:endParaRPr b="0" lang="en-US" sz="1800" spc="-1" strike="noStrike">
              <a:solidFill>
                <a:schemeClr val="dk1"/>
              </a:solidFill>
              <a:latin typeface="Arial"/>
            </a:endParaRP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4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50" name="PlaceHolder 4"/>
          <p:cNvSpPr>
            <a:spLocks noGrp="1"/>
          </p:cNvSpPr>
          <p:nvPr>
            <p:ph type="dt" idx="4"/>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51" name="PlaceHolder 5"/>
          <p:cNvSpPr>
            <a:spLocks noGrp="1"/>
          </p:cNvSpPr>
          <p:nvPr>
            <p:ph type="ftr" idx="5"/>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6"/>
          <p:cNvSpPr>
            <a:spLocks noGrp="1"/>
          </p:cNvSpPr>
          <p:nvPr>
            <p:ph type="sldNum" idx="6"/>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5720E91C-F211-4A1F-B87C-E103A758B06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sldImg"/>
          </p:nvPr>
        </p:nvSpPr>
        <p:spPr>
          <a:xfrm>
            <a:off x="1325520" y="876240"/>
            <a:ext cx="5754240" cy="4314600"/>
          </a:xfrm>
          <a:prstGeom prst="rect">
            <a:avLst/>
          </a:prstGeom>
          <a:ln w="0">
            <a:noFill/>
          </a:ln>
        </p:spPr>
      </p:sp>
      <p:sp>
        <p:nvSpPr>
          <p:cNvPr id="117" name="PlaceHolder 2"/>
          <p:cNvSpPr>
            <a:spLocks noGrp="1"/>
          </p:cNvSpPr>
          <p:nvPr>
            <p:ph type="body"/>
          </p:nvPr>
        </p:nvSpPr>
        <p:spPr>
          <a:xfrm>
            <a:off x="840960" y="5470560"/>
            <a:ext cx="6724440" cy="517968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18" name="PlaceHolder 3"/>
          <p:cNvSpPr>
            <a:spLocks noGrp="1"/>
          </p:cNvSpPr>
          <p:nvPr>
            <p:ph type="sldNum" idx="7"/>
          </p:nvPr>
        </p:nvSpPr>
        <p:spPr>
          <a:xfrm>
            <a:off x="4759920" y="10941840"/>
            <a:ext cx="3646440" cy="57276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mn-ea"/>
              </a:defRPr>
            </a:lvl1pPr>
          </a:lstStyle>
          <a:p>
            <a:pPr indent="0" algn="r" defTabSz="914400">
              <a:lnSpc>
                <a:spcPct val="100000"/>
              </a:lnSpc>
              <a:buNone/>
              <a:tabLst>
                <a:tab algn="l" pos="0"/>
              </a:tabLst>
            </a:pPr>
            <a:fld id="{8063DD11-3B85-473E-8FD9-D4A665257D7B}" type="slidenum">
              <a:rPr b="0" lang="en-GB" sz="1400" spc="-1" strike="noStrike">
                <a:solidFill>
                  <a:srgbClr val="000000"/>
                </a:solidFill>
                <a:latin typeface="Times New Roman"/>
                <a:ea typeface="+mn-ea"/>
              </a:rPr>
              <a:t>&lt;number&gt;</a:t>
            </a:fld>
            <a:endParaRPr b="0" lang="en-GB" sz="1400" spc="-1" strike="noStrike">
              <a:solidFill>
                <a:srgbClr val="000000"/>
              </a:solidFill>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sldImg"/>
          </p:nvPr>
        </p:nvSpPr>
        <p:spPr>
          <a:xfrm>
            <a:off x="1325520" y="876240"/>
            <a:ext cx="5754240" cy="4314600"/>
          </a:xfrm>
          <a:prstGeom prst="rect">
            <a:avLst/>
          </a:prstGeom>
          <a:ln w="0">
            <a:noFill/>
          </a:ln>
        </p:spPr>
      </p:sp>
      <p:sp>
        <p:nvSpPr>
          <p:cNvPr id="120" name="PlaceHolder 2"/>
          <p:cNvSpPr>
            <a:spLocks noGrp="1"/>
          </p:cNvSpPr>
          <p:nvPr>
            <p:ph type="body"/>
          </p:nvPr>
        </p:nvSpPr>
        <p:spPr>
          <a:xfrm>
            <a:off x="840960" y="5470560"/>
            <a:ext cx="6724440" cy="517968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21" name="PlaceHolder 3"/>
          <p:cNvSpPr>
            <a:spLocks noGrp="1"/>
          </p:cNvSpPr>
          <p:nvPr>
            <p:ph type="sldNum" idx="8"/>
          </p:nvPr>
        </p:nvSpPr>
        <p:spPr>
          <a:xfrm>
            <a:off x="4759920" y="10941840"/>
            <a:ext cx="3646440" cy="57276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mn-ea"/>
              </a:defRPr>
            </a:lvl1pPr>
          </a:lstStyle>
          <a:p>
            <a:pPr indent="0" algn="r" defTabSz="914400">
              <a:lnSpc>
                <a:spcPct val="100000"/>
              </a:lnSpc>
              <a:buNone/>
              <a:tabLst>
                <a:tab algn="l" pos="0"/>
              </a:tabLst>
            </a:pPr>
            <a:fld id="{A77C5712-40E0-49F5-A7E3-29A9F09FAF37}" type="slidenum">
              <a:rPr b="0" lang="en-GB" sz="1400" spc="-1" strike="noStrike">
                <a:solidFill>
                  <a:srgbClr val="000000"/>
                </a:solidFill>
                <a:latin typeface="Times New Roman"/>
                <a:ea typeface="+mn-ea"/>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326520" y="272880"/>
            <a:ext cx="8488080" cy="8668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500845F5-A32D-450E-B159-FAF0CBB917A3}"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4">
    <p:spTree>
      <p:nvGrpSpPr>
        <p:cNvPr id="1" name=""/>
        <p:cNvGrpSpPr/>
        <p:nvPr/>
      </p:nvGrpSpPr>
      <p:grpSpPr>
        <a:xfrm>
          <a:off x="0" y="0"/>
          <a:ext cx="0" cy="0"/>
          <a:chOff x="0" y="0"/>
          <a:chExt cx="0" cy="0"/>
        </a:xfrm>
      </p:grpSpPr>
      <p:sp>
        <p:nvSpPr>
          <p:cNvPr id="13" name="PlaceHolder 1"/>
          <p:cNvSpPr>
            <a:spLocks noGrp="1"/>
          </p:cNvSpPr>
          <p:nvPr>
            <p:ph type="title"/>
          </p:nvPr>
        </p:nvSpPr>
        <p:spPr>
          <a:xfrm>
            <a:off x="326520" y="272880"/>
            <a:ext cx="8488080" cy="8668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Arial"/>
            </a:endParaRPr>
          </a:p>
        </p:txBody>
      </p:sp>
      <p:sp>
        <p:nvSpPr>
          <p:cNvPr id="1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lnSpc>
                <a:spcPct val="90000"/>
              </a:lnSpc>
              <a:spcBef>
                <a:spcPts val="1417"/>
              </a:spcBef>
              <a:buNone/>
            </a:pPr>
            <a:endParaRPr b="0" lang="en-US" sz="2800" spc="-1" strike="noStrike">
              <a:solidFill>
                <a:schemeClr val="dk1"/>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9">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5">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tandard">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tandard_">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2.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2.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2.png"/><Relationship Id="rId3"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94" descr=""/>
          <p:cNvPicPr/>
          <p:nvPr/>
        </p:nvPicPr>
        <p:blipFill>
          <a:blip r:embed="rId2"/>
          <a:stretch/>
        </p:blipFill>
        <p:spPr>
          <a:xfrm>
            <a:off x="0" y="0"/>
            <a:ext cx="9133560" cy="4961520"/>
          </a:xfrm>
          <a:prstGeom prst="rect">
            <a:avLst/>
          </a:prstGeom>
          <a:ln w="0">
            <a:noFill/>
          </a:ln>
        </p:spPr>
      </p:pic>
      <p:sp>
        <p:nvSpPr>
          <p:cNvPr id="1" name="Rectangle 95"/>
          <p:cNvSpPr/>
          <p:nvPr/>
        </p:nvSpPr>
        <p:spPr>
          <a:xfrm>
            <a:off x="424440" y="565920"/>
            <a:ext cx="8291880" cy="439488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2" name="PlaceHolder 1"/>
          <p:cNvSpPr>
            <a:spLocks noGrp="1"/>
          </p:cNvSpPr>
          <p:nvPr>
            <p:ph type="title"/>
          </p:nvPr>
        </p:nvSpPr>
        <p:spPr>
          <a:xfrm>
            <a:off x="326520" y="272880"/>
            <a:ext cx="8488080" cy="866880"/>
          </a:xfrm>
          <a:prstGeom prst="rect">
            <a:avLst/>
          </a:prstGeom>
          <a:noFill/>
          <a:ln w="0">
            <a:noFill/>
          </a:ln>
        </p:spPr>
        <p:txBody>
          <a:bodyPr lIns="0" rIns="0" tIns="0" bIns="0" anchor="ctr">
            <a:noAutofit/>
          </a:bodyPr>
          <a:p>
            <a:pPr indent="0">
              <a:buNone/>
            </a:pPr>
            <a:r>
              <a:rPr b="0" lang="en-US" sz="4400" spc="-1" strike="noStrike">
                <a:solidFill>
                  <a:schemeClr val="dk1"/>
                </a:solidFill>
                <a:latin typeface="Arial"/>
              </a:rPr>
              <a:t>Click to edit the title text </a:t>
            </a:r>
            <a:r>
              <a:rPr b="0" lang="en-US" sz="4400" spc="-1" strike="noStrike">
                <a:solidFill>
                  <a:schemeClr val="dk1"/>
                </a:solidFill>
                <a:latin typeface="Arial"/>
              </a:rPr>
              <a:t>format</a:t>
            </a:r>
            <a:endParaRPr b="0" lang="en-US" sz="4400" spc="-1" strike="noStrike">
              <a:solidFill>
                <a:schemeClr val="dk1"/>
              </a:solidFill>
              <a:latin typeface="Arial"/>
            </a:endParaRPr>
          </a:p>
        </p:txBody>
      </p:sp>
      <p:sp>
        <p:nvSpPr>
          <p:cNvPr id="3" name="PlaceHolder 2"/>
          <p:cNvSpPr>
            <a:spLocks noGrp="1"/>
          </p:cNvSpPr>
          <p:nvPr>
            <p:ph type="ftr" idx="1"/>
          </p:nvPr>
        </p:nvSpPr>
        <p:spPr>
          <a:xfrm>
            <a:off x="3123000" y="6248160"/>
            <a:ext cx="2895480" cy="469440"/>
          </a:xfrm>
          <a:prstGeom prst="rect">
            <a:avLst/>
          </a:prstGeom>
          <a:noFill/>
          <a:ln w="0">
            <a:noFill/>
          </a:ln>
        </p:spPr>
        <p:txBody>
          <a:bodyPr lIns="0" rIns="0" tIns="0" bIns="0" anchor="b">
            <a:noAutofit/>
          </a:bodyPr>
          <a:lstStyle>
            <a:lvl1pPr indent="0" algn="ctr" defTabSz="914400">
              <a:lnSpc>
                <a:spcPct val="100000"/>
              </a:lnSpc>
              <a:buNone/>
              <a:tabLst>
                <a:tab algn="l" pos="0"/>
              </a:tabLst>
              <a:defRPr b="0" lang="en-GB" sz="1400" spc="-1" strike="noStrike">
                <a:solidFill>
                  <a:srgbClr val="000000"/>
                </a:solidFill>
                <a:latin typeface="Times New Roman"/>
                <a:ea typeface="DejaVu Sans"/>
              </a:defRPr>
            </a:lvl1pPr>
          </a:lstStyle>
          <a:p>
            <a:pPr indent="0" algn="ctr" defTabSz="914400">
              <a:lnSpc>
                <a:spcPct val="100000"/>
              </a:lnSpc>
              <a:buNone/>
              <a:tabLst>
                <a:tab algn="l" pos="0"/>
              </a:tabLst>
            </a:pPr>
            <a:r>
              <a:rPr b="0" lang="en-GB" sz="1400" spc="-1" strike="noStrike">
                <a:solidFill>
                  <a:srgbClr val="000000"/>
                </a:solidFill>
                <a:latin typeface="Times New Roman"/>
                <a:ea typeface="DejaVu Sans"/>
              </a:rPr>
              <a:t> </a:t>
            </a:r>
            <a:endParaRPr b="0" lang="en-GB" sz="1400" spc="-1" strike="noStrike">
              <a:solidFill>
                <a:srgbClr val="000000"/>
              </a:solidFill>
              <a:latin typeface="Times New Roman"/>
            </a:endParaRPr>
          </a:p>
        </p:txBody>
      </p:sp>
      <p:sp>
        <p:nvSpPr>
          <p:cNvPr id="4" name="PlaceHolder 3"/>
          <p:cNvSpPr>
            <a:spLocks noGrp="1"/>
          </p:cNvSpPr>
          <p:nvPr>
            <p:ph type="sldNum" idx="2"/>
          </p:nvPr>
        </p:nvSpPr>
        <p:spPr>
          <a:xfrm>
            <a:off x="6555960" y="6248160"/>
            <a:ext cx="2127240" cy="469440"/>
          </a:xfrm>
          <a:prstGeom prst="rect">
            <a:avLst/>
          </a:prstGeom>
          <a:noFill/>
          <a:ln w="0">
            <a:noFill/>
          </a:ln>
        </p:spPr>
        <p:txBody>
          <a:bodyPr lIns="0" rIns="0" tIns="0" bIns="0" anchor="b">
            <a:noAutofit/>
          </a:bodyPr>
          <a:lstStyle>
            <a:lvl1pPr indent="0" algn="r" defTabSz="914400">
              <a:lnSpc>
                <a:spcPct val="100000"/>
              </a:lnSpc>
              <a:buNone/>
              <a:tabLst>
                <a:tab algn="l" pos="0"/>
              </a:tabLst>
              <a:defRPr b="0" lang="en-GB" sz="1400" spc="-1" strike="noStrike">
                <a:solidFill>
                  <a:srgbClr val="000000"/>
                </a:solidFill>
                <a:latin typeface="Times New Roman"/>
                <a:ea typeface="DejaVu Sans"/>
              </a:defRPr>
            </a:lvl1pPr>
          </a:lstStyle>
          <a:p>
            <a:pPr indent="0" algn="r" defTabSz="914400">
              <a:lnSpc>
                <a:spcPct val="100000"/>
              </a:lnSpc>
              <a:buNone/>
              <a:tabLst>
                <a:tab algn="l" pos="0"/>
              </a:tabLst>
            </a:pPr>
            <a:fld id="{884238B8-3607-443C-B5AA-32EECDFB3C9B}" type="slidenum">
              <a:rPr b="0" lang="en-GB" sz="1400" spc="-1" strike="noStrike">
                <a:solidFill>
                  <a:srgbClr val="000000"/>
                </a:solidFill>
                <a:latin typeface="Times New Roman"/>
                <a:ea typeface="DejaVu Sans"/>
              </a:rPr>
              <a:t>19</a:t>
            </a:fld>
            <a:endParaRPr b="0" lang="en-GB" sz="1400" spc="-1" strike="noStrike">
              <a:solidFill>
                <a:srgbClr val="000000"/>
              </a:solidFill>
              <a:latin typeface="Times New Roman"/>
            </a:endParaRPr>
          </a:p>
        </p:txBody>
      </p:sp>
      <p:sp>
        <p:nvSpPr>
          <p:cNvPr id="5" name="PlaceHolder 4"/>
          <p:cNvSpPr>
            <a:spLocks noGrp="1"/>
          </p:cNvSpPr>
          <p:nvPr>
            <p:ph type="dt" idx="3"/>
          </p:nvPr>
        </p:nvSpPr>
        <p:spPr>
          <a:xfrm>
            <a:off x="424440" y="6248160"/>
            <a:ext cx="2127240" cy="4694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 </a:t>
            </a:r>
            <a:endParaRPr b="0" lang="en-GB" sz="1400" spc="-1" strike="noStrike">
              <a:solidFill>
                <a:srgbClr val="000000"/>
              </a:solidFill>
              <a:latin typeface="Times New Roman"/>
            </a:endParaRPr>
          </a:p>
        </p:txBody>
      </p:sp>
      <p:sp>
        <p:nvSpPr>
          <p:cNvPr id="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n-US" sz="2800" spc="-1" strike="noStrike">
                <a:solidFill>
                  <a:schemeClr val="dk1"/>
                </a:solidFill>
                <a:latin typeface="Arial"/>
              </a:rPr>
              <a:t>Click to edit the outline text format</a:t>
            </a:r>
            <a:endParaRPr b="0" lang="en-US" sz="2800" spc="-1" strike="noStrike">
              <a:solidFill>
                <a:schemeClr val="dk1"/>
              </a:solidFill>
              <a:latin typeface="Arial"/>
            </a:endParaRPr>
          </a:p>
          <a:p>
            <a:pPr lvl="1" marL="864000" indent="-324000">
              <a:lnSpc>
                <a:spcPct val="90000"/>
              </a:lnSpc>
              <a:spcBef>
                <a:spcPts val="1134"/>
              </a:spcBef>
              <a:buClr>
                <a:srgbClr val="000000"/>
              </a:buClr>
              <a:buSzPct val="75000"/>
              <a:buFont typeface="Symbol" charset="2"/>
              <a:buChar char=""/>
            </a:pPr>
            <a:r>
              <a:rPr b="0" lang="en-US" sz="2000" spc="-1" strike="noStrike">
                <a:solidFill>
                  <a:schemeClr val="dk1"/>
                </a:solidFill>
                <a:latin typeface="Arial"/>
              </a:rPr>
              <a:t>Second Outline Level</a:t>
            </a:r>
            <a:endParaRPr b="0" lang="en-US" sz="2000" spc="-1" strike="noStrike">
              <a:solidFill>
                <a:schemeClr val="dk1"/>
              </a:solidFill>
              <a:latin typeface="Arial"/>
            </a:endParaRPr>
          </a:p>
          <a:p>
            <a:pPr lvl="2" marL="1296000" indent="-288000">
              <a:lnSpc>
                <a:spcPct val="90000"/>
              </a:lnSpc>
              <a:spcBef>
                <a:spcPts val="850"/>
              </a:spcBef>
              <a:buClr>
                <a:srgbClr val="000000"/>
              </a:buClr>
              <a:buSzPct val="45000"/>
              <a:buFont typeface="Wingdings" charset="2"/>
              <a:buChar char=""/>
            </a:pPr>
            <a:r>
              <a:rPr b="0" lang="en-US" sz="1800" spc="-1" strike="noStrike">
                <a:solidFill>
                  <a:schemeClr val="dk1"/>
                </a:solidFill>
                <a:latin typeface="Arial"/>
              </a:rPr>
              <a:t>Third Outline Level</a:t>
            </a:r>
            <a:endParaRPr b="0" lang="en-US" sz="1800" spc="-1" strike="noStrike">
              <a:solidFill>
                <a:schemeClr val="dk1"/>
              </a:solidFill>
              <a:latin typeface="Arial"/>
            </a:endParaRPr>
          </a:p>
          <a:p>
            <a:pPr lvl="3" marL="1728000" indent="-216000">
              <a:lnSpc>
                <a:spcPct val="90000"/>
              </a:lnSpc>
              <a:spcBef>
                <a:spcPts val="567"/>
              </a:spcBef>
              <a:buClr>
                <a:srgbClr val="000000"/>
              </a:buClr>
              <a:buSzPct val="75000"/>
              <a:buFont typeface="Symbol" charset="2"/>
              <a:buChar char=""/>
            </a:pPr>
            <a:r>
              <a:rPr b="0" lang="en-US" sz="1800" spc="-1" strike="noStrike">
                <a:solidFill>
                  <a:schemeClr val="dk1"/>
                </a:solidFill>
                <a:latin typeface="Arial"/>
              </a:rPr>
              <a:t>Fourth Outline Level</a:t>
            </a:r>
            <a:endParaRPr b="0" lang="en-US" sz="1800" spc="-1" strike="noStrike">
              <a:solidFill>
                <a:schemeClr val="dk1"/>
              </a:solidFill>
              <a:latin typeface="Arial"/>
            </a:endParaRPr>
          </a:p>
          <a:p>
            <a:pPr lvl="4" marL="2160000" indent="-216000">
              <a:lnSpc>
                <a:spcPct val="90000"/>
              </a:lnSpc>
              <a:spcBef>
                <a:spcPts val="283"/>
              </a:spcBef>
              <a:buClr>
                <a:srgbClr val="000000"/>
              </a:buClr>
              <a:buSzPct val="45000"/>
              <a:buFont typeface="Wingdings" charset="2"/>
              <a:buChar char=""/>
            </a:pPr>
            <a:r>
              <a:rPr b="0" lang="en-US" sz="2000" spc="-1" strike="noStrike">
                <a:solidFill>
                  <a:schemeClr val="dk1"/>
                </a:solidFill>
                <a:latin typeface="Arial"/>
              </a:rPr>
              <a:t>Fifth Outline Level</a:t>
            </a:r>
            <a:endParaRPr b="0" lang="en-US" sz="2000" spc="-1" strike="noStrike">
              <a:solidFill>
                <a:schemeClr val="dk1"/>
              </a:solidFill>
              <a:latin typeface="Arial"/>
            </a:endParaRPr>
          </a:p>
          <a:p>
            <a:pPr lvl="5" marL="2592000" indent="-216000">
              <a:lnSpc>
                <a:spcPct val="90000"/>
              </a:lnSpc>
              <a:spcBef>
                <a:spcPts val="283"/>
              </a:spcBef>
              <a:buClr>
                <a:srgbClr val="000000"/>
              </a:buClr>
              <a:buSzPct val="45000"/>
              <a:buFont typeface="Wingdings" charset="2"/>
              <a:buChar char=""/>
            </a:pPr>
            <a:r>
              <a:rPr b="0" lang="en-US" sz="2000" spc="-1" strike="noStrike">
                <a:solidFill>
                  <a:schemeClr val="dk1"/>
                </a:solidFill>
                <a:latin typeface="Arial"/>
              </a:rPr>
              <a:t>Sixth Outline Level</a:t>
            </a:r>
            <a:endParaRPr b="0" lang="en-US" sz="2000" spc="-1" strike="noStrike">
              <a:solidFill>
                <a:schemeClr val="dk1"/>
              </a:solidFill>
              <a:latin typeface="Arial"/>
            </a:endParaRPr>
          </a:p>
          <a:p>
            <a:pPr lvl="6" marL="3024000" indent="-216000">
              <a:lnSpc>
                <a:spcPct val="90000"/>
              </a:lnSpc>
              <a:spcBef>
                <a:spcPts val="283"/>
              </a:spcBef>
              <a:buClr>
                <a:srgbClr val="000000"/>
              </a:buClr>
              <a:buSzPct val="45000"/>
              <a:buFont typeface="Wingdings" charset="2"/>
              <a:buChar char=""/>
            </a:pPr>
            <a:r>
              <a:rPr b="0" lang="en-US" sz="2000" spc="-1" strike="noStrike">
                <a:solidFill>
                  <a:schemeClr val="dk1"/>
                </a:solidFill>
                <a:latin typeface="Arial"/>
              </a:rPr>
              <a:t>Seventh Outline Level</a:t>
            </a:r>
            <a:endParaRPr b="0" lang="en-US" sz="2000" spc="-1" strike="noStrike">
              <a:solidFill>
                <a:schemeClr val="dk1"/>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 name="Picture 94" descr=""/>
          <p:cNvPicPr/>
          <p:nvPr/>
        </p:nvPicPr>
        <p:blipFill>
          <a:blip r:embed="rId2"/>
          <a:stretch/>
        </p:blipFill>
        <p:spPr>
          <a:xfrm>
            <a:off x="0" y="0"/>
            <a:ext cx="9133560" cy="4961520"/>
          </a:xfrm>
          <a:prstGeom prst="rect">
            <a:avLst/>
          </a:prstGeom>
          <a:ln w="0">
            <a:noFill/>
          </a:ln>
        </p:spPr>
      </p:pic>
      <p:sp>
        <p:nvSpPr>
          <p:cNvPr id="10" name="Rectangle 95"/>
          <p:cNvSpPr/>
          <p:nvPr/>
        </p:nvSpPr>
        <p:spPr>
          <a:xfrm>
            <a:off x="424440" y="565920"/>
            <a:ext cx="8291880" cy="439488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11" name="PlaceHolder 1"/>
          <p:cNvSpPr>
            <a:spLocks noGrp="1"/>
          </p:cNvSpPr>
          <p:nvPr>
            <p:ph type="title"/>
          </p:nvPr>
        </p:nvSpPr>
        <p:spPr>
          <a:xfrm>
            <a:off x="326520" y="272880"/>
            <a:ext cx="8488080" cy="866880"/>
          </a:xfrm>
          <a:prstGeom prst="rect">
            <a:avLst/>
          </a:prstGeom>
          <a:noFill/>
          <a:ln w="0">
            <a:noFill/>
          </a:ln>
        </p:spPr>
        <p:txBody>
          <a:bodyPr lIns="0" rIns="0" tIns="0" bIns="0" anchor="ctr">
            <a:noAutofit/>
          </a:bodyPr>
          <a:p>
            <a:pPr indent="0">
              <a:buNone/>
            </a:pPr>
            <a:r>
              <a:rPr b="0" lang="en-US" sz="4400" spc="-1" strike="noStrike">
                <a:solidFill>
                  <a:schemeClr val="dk1"/>
                </a:solidFill>
                <a:latin typeface="Arial"/>
              </a:rPr>
              <a:t>Click to edit the title text format</a:t>
            </a:r>
            <a:endParaRPr b="0" lang="en-US" sz="4400" spc="-1" strike="noStrike">
              <a:solidFill>
                <a:schemeClr val="dk1"/>
              </a:solidFill>
              <a:latin typeface="Arial"/>
            </a:endParaRPr>
          </a:p>
        </p:txBody>
      </p:sp>
      <p:sp>
        <p:nvSpPr>
          <p:cNvPr id="1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n-US" sz="1800" spc="-1" strike="noStrike">
                <a:solidFill>
                  <a:schemeClr val="dk1"/>
                </a:solidFill>
                <a:latin typeface="Arial"/>
              </a:rPr>
              <a:t>Click to edit the outline text format</a:t>
            </a:r>
            <a:endParaRPr b="0" lang="en-US" sz="1800" spc="-1" strike="noStrike">
              <a:solidFill>
                <a:schemeClr val="dk1"/>
              </a:solidFill>
              <a:latin typeface="Arial"/>
            </a:endParaRPr>
          </a:p>
          <a:p>
            <a:pPr lvl="1" marL="864000" indent="-324000">
              <a:lnSpc>
                <a:spcPct val="90000"/>
              </a:lnSpc>
              <a:spcBef>
                <a:spcPts val="1134"/>
              </a:spcBef>
              <a:buClr>
                <a:srgbClr val="000000"/>
              </a:buClr>
              <a:buSzPct val="75000"/>
              <a:buFont typeface="Symbol" charset="2"/>
              <a:buChar char=""/>
            </a:pPr>
            <a:r>
              <a:rPr b="0" lang="en-US" sz="1800" spc="-1" strike="noStrike">
                <a:solidFill>
                  <a:schemeClr val="dk1"/>
                </a:solidFill>
                <a:latin typeface="Arial"/>
              </a:rPr>
              <a:t>Second Outline Level</a:t>
            </a:r>
            <a:endParaRPr b="0" lang="en-US" sz="1800" spc="-1" strike="noStrike">
              <a:solidFill>
                <a:schemeClr val="dk1"/>
              </a:solidFill>
              <a:latin typeface="Arial"/>
            </a:endParaRPr>
          </a:p>
          <a:p>
            <a:pPr lvl="2" marL="1296000" indent="-288000">
              <a:lnSpc>
                <a:spcPct val="90000"/>
              </a:lnSpc>
              <a:spcBef>
                <a:spcPts val="850"/>
              </a:spcBef>
              <a:buClr>
                <a:srgbClr val="000000"/>
              </a:buClr>
              <a:buSzPct val="45000"/>
              <a:buFont typeface="Wingdings" charset="2"/>
              <a:buChar char=""/>
            </a:pPr>
            <a:r>
              <a:rPr b="0" lang="en-US" sz="1800" spc="-1" strike="noStrike">
                <a:solidFill>
                  <a:schemeClr val="dk1"/>
                </a:solidFill>
                <a:latin typeface="Arial"/>
              </a:rPr>
              <a:t>Third Outline Level</a:t>
            </a:r>
            <a:endParaRPr b="0" lang="en-US" sz="1800" spc="-1" strike="noStrike">
              <a:solidFill>
                <a:schemeClr val="dk1"/>
              </a:solidFill>
              <a:latin typeface="Arial"/>
            </a:endParaRPr>
          </a:p>
          <a:p>
            <a:pPr lvl="3" marL="1728000" indent="-216000">
              <a:lnSpc>
                <a:spcPct val="90000"/>
              </a:lnSpc>
              <a:spcBef>
                <a:spcPts val="567"/>
              </a:spcBef>
              <a:buClr>
                <a:srgbClr val="000000"/>
              </a:buClr>
              <a:buSzPct val="75000"/>
              <a:buFont typeface="Symbol" charset="2"/>
              <a:buChar char=""/>
            </a:pPr>
            <a:r>
              <a:rPr b="0" lang="en-US" sz="1800" spc="-1" strike="noStrike">
                <a:solidFill>
                  <a:schemeClr val="dk1"/>
                </a:solidFill>
                <a:latin typeface="Arial"/>
              </a:rPr>
              <a:t>Fourth Outline Level</a:t>
            </a:r>
            <a:endParaRPr b="0" lang="en-US" sz="1800" spc="-1" strike="noStrike">
              <a:solidFill>
                <a:schemeClr val="dk1"/>
              </a:solidFill>
              <a:latin typeface="Arial"/>
            </a:endParaRPr>
          </a:p>
          <a:p>
            <a:pPr lvl="4" marL="2160000" indent="-216000">
              <a:lnSpc>
                <a:spcPct val="90000"/>
              </a:lnSpc>
              <a:spcBef>
                <a:spcPts val="283"/>
              </a:spcBef>
              <a:buClr>
                <a:srgbClr val="000000"/>
              </a:buClr>
              <a:buSzPct val="45000"/>
              <a:buFont typeface="Wingdings" charset="2"/>
              <a:buChar char=""/>
            </a:pPr>
            <a:r>
              <a:rPr b="0" lang="en-US" sz="1800" spc="-1" strike="noStrike">
                <a:solidFill>
                  <a:schemeClr val="dk1"/>
                </a:solidFill>
                <a:latin typeface="Arial"/>
              </a:rPr>
              <a:t>Fifth Outline Level</a:t>
            </a:r>
            <a:endParaRPr b="0" lang="en-US" sz="1800" spc="-1" strike="noStrike">
              <a:solidFill>
                <a:schemeClr val="dk1"/>
              </a:solidFill>
              <a:latin typeface="Arial"/>
            </a:endParaRPr>
          </a:p>
          <a:p>
            <a:pPr lvl="5" marL="2592000" indent="-216000">
              <a:lnSpc>
                <a:spcPct val="90000"/>
              </a:lnSpc>
              <a:spcBef>
                <a:spcPts val="283"/>
              </a:spcBef>
              <a:buClr>
                <a:srgbClr val="000000"/>
              </a:buClr>
              <a:buSzPct val="45000"/>
              <a:buFont typeface="Wingdings" charset="2"/>
              <a:buChar char=""/>
            </a:pPr>
            <a:r>
              <a:rPr b="0" lang="en-US" sz="1800" spc="-1" strike="noStrike">
                <a:solidFill>
                  <a:schemeClr val="dk1"/>
                </a:solidFill>
                <a:latin typeface="Arial"/>
              </a:rPr>
              <a:t>Sixth Outline Level</a:t>
            </a:r>
            <a:endParaRPr b="0" lang="en-US" sz="1800" spc="-1" strike="noStrike">
              <a:solidFill>
                <a:schemeClr val="dk1"/>
              </a:solidFill>
              <a:latin typeface="Arial"/>
            </a:endParaRPr>
          </a:p>
          <a:p>
            <a:pPr lvl="6" marL="3024000" indent="-216000">
              <a:lnSpc>
                <a:spcPct val="90000"/>
              </a:lnSpc>
              <a:spcBef>
                <a:spcPts val="283"/>
              </a:spcBef>
              <a:buClr>
                <a:srgbClr val="000000"/>
              </a:buClr>
              <a:buSzPct val="45000"/>
              <a:buFont typeface="Wingdings" charset="2"/>
              <a:buChar char=""/>
            </a:pPr>
            <a:r>
              <a:rPr b="0" lang="en-US" sz="1800" spc="-1" strike="noStrike">
                <a:solidFill>
                  <a:schemeClr val="dk1"/>
                </a:solidFill>
                <a:latin typeface="Arial"/>
              </a:rPr>
              <a:t>Seventh Outline Level</a:t>
            </a:r>
            <a:endParaRPr b="0" lang="en-US" sz="1800" spc="-1" strike="noStrike">
              <a:solidFill>
                <a:schemeClr val="dk1"/>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 name="Picture 94" descr=""/>
          <p:cNvPicPr/>
          <p:nvPr/>
        </p:nvPicPr>
        <p:blipFill>
          <a:blip r:embed="rId2"/>
          <a:stretch/>
        </p:blipFill>
        <p:spPr>
          <a:xfrm>
            <a:off x="0" y="0"/>
            <a:ext cx="9133560" cy="4961520"/>
          </a:xfrm>
          <a:prstGeom prst="rect">
            <a:avLst/>
          </a:prstGeom>
          <a:ln w="0">
            <a:noFill/>
          </a:ln>
        </p:spPr>
      </p:pic>
      <p:sp>
        <p:nvSpPr>
          <p:cNvPr id="16" name="Rectangle 95"/>
          <p:cNvSpPr/>
          <p:nvPr/>
        </p:nvSpPr>
        <p:spPr>
          <a:xfrm>
            <a:off x="424440" y="565920"/>
            <a:ext cx="8291880" cy="439488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 name="Rectangle 139"/>
          <p:cNvSpPr/>
          <p:nvPr/>
        </p:nvSpPr>
        <p:spPr>
          <a:xfrm>
            <a:off x="360" y="6531120"/>
            <a:ext cx="9141120" cy="323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18" name="Rectangle 140"/>
          <p:cNvSpPr/>
          <p:nvPr/>
        </p:nvSpPr>
        <p:spPr>
          <a:xfrm>
            <a:off x="360" y="0"/>
            <a:ext cx="9141120" cy="14670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19" name="Rectangle 141"/>
          <p:cNvSpPr/>
          <p:nvPr/>
        </p:nvSpPr>
        <p:spPr>
          <a:xfrm>
            <a:off x="326520" y="1796040"/>
            <a:ext cx="8488080" cy="456912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20" name="Oval 142"/>
          <p:cNvSpPr/>
          <p:nvPr/>
        </p:nvSpPr>
        <p:spPr>
          <a:xfrm>
            <a:off x="8449920" y="6258960"/>
            <a:ext cx="405360" cy="5414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pic>
        <p:nvPicPr>
          <p:cNvPr id="21" name="Picture 143" descr=""/>
          <p:cNvPicPr/>
          <p:nvPr/>
        </p:nvPicPr>
        <p:blipFill>
          <a:blip r:embed="rId2"/>
          <a:stretch/>
        </p:blipFill>
        <p:spPr>
          <a:xfrm>
            <a:off x="8136720" y="272880"/>
            <a:ext cx="1004760" cy="1004760"/>
          </a:xfrm>
          <a:prstGeom prst="rect">
            <a:avLst/>
          </a:prstGeom>
          <a:ln w="0">
            <a:noFill/>
          </a:ln>
        </p:spPr>
      </p:pic>
      <p:sp>
        <p:nvSpPr>
          <p:cNvPr id="22" name="Rectangle 144"/>
          <p:cNvSpPr/>
          <p:nvPr/>
        </p:nvSpPr>
        <p:spPr>
          <a:xfrm>
            <a:off x="3102480" y="6531480"/>
            <a:ext cx="2936160" cy="32364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23" name="Rectangle 145"/>
          <p:cNvSpPr/>
          <p:nvPr/>
        </p:nvSpPr>
        <p:spPr>
          <a:xfrm>
            <a:off x="326880" y="6531480"/>
            <a:ext cx="2609640" cy="32364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24" name="Rectangle 146"/>
          <p:cNvSpPr/>
          <p:nvPr/>
        </p:nvSpPr>
        <p:spPr>
          <a:xfrm>
            <a:off x="8327880" y="6259320"/>
            <a:ext cx="650160" cy="54144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C5B3733E-7A53-4C72-BA48-0973497438F1}"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25" name="PlaceHolder 1"/>
          <p:cNvSpPr>
            <a:spLocks noGrp="1"/>
          </p:cNvSpPr>
          <p:nvPr>
            <p:ph type="title"/>
          </p:nvPr>
        </p:nvSpPr>
        <p:spPr>
          <a:xfrm>
            <a:off x="326520" y="272880"/>
            <a:ext cx="8488080" cy="866880"/>
          </a:xfrm>
          <a:prstGeom prst="rect">
            <a:avLst/>
          </a:prstGeom>
          <a:noFill/>
          <a:ln w="0">
            <a:noFill/>
          </a:ln>
        </p:spPr>
        <p:txBody>
          <a:bodyPr lIns="0" rIns="0" tIns="0" bIns="0" anchor="ctr">
            <a:noAutofit/>
          </a:bodyPr>
          <a:p>
            <a:pPr indent="0">
              <a:buNone/>
            </a:pPr>
            <a:r>
              <a:rPr b="0" lang="en-US" sz="2400" spc="-1" strike="noStrike">
                <a:solidFill>
                  <a:schemeClr val="dk1"/>
                </a:solidFill>
                <a:latin typeface="Arial"/>
              </a:rPr>
              <a:t>Click to edit the title text format</a:t>
            </a:r>
            <a:endParaRPr b="0" lang="en-US" sz="2400" spc="-1" strike="noStrike">
              <a:solidFill>
                <a:schemeClr val="dk1"/>
              </a:solidFill>
              <a:latin typeface="Arial"/>
            </a:endParaRPr>
          </a:p>
        </p:txBody>
      </p:sp>
      <p:sp>
        <p:nvSpPr>
          <p:cNvPr id="2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lnSpc>
                <a:spcPct val="90000"/>
              </a:lnSpc>
              <a:spcBef>
                <a:spcPts val="1417"/>
              </a:spcBef>
              <a:buClr>
                <a:srgbClr val="ffffff"/>
              </a:buClr>
              <a:buSzPct val="45000"/>
              <a:buFont typeface="Wingdings" charset="2"/>
              <a:buChar char=""/>
            </a:pPr>
            <a:r>
              <a:rPr b="0" lang="en-US" sz="2800" spc="-1" strike="noStrike">
                <a:solidFill>
                  <a:schemeClr val="lt1"/>
                </a:solidFill>
                <a:latin typeface="Arial"/>
              </a:rPr>
              <a:t>Click to edit the outline text format</a:t>
            </a:r>
            <a:endParaRPr b="0" lang="en-US" sz="2800" spc="-1" strike="noStrike">
              <a:solidFill>
                <a:schemeClr val="lt1"/>
              </a:solidFill>
              <a:latin typeface="Arial"/>
            </a:endParaRPr>
          </a:p>
          <a:p>
            <a:pPr lvl="1" marL="864000" indent="-324000">
              <a:lnSpc>
                <a:spcPct val="90000"/>
              </a:lnSpc>
              <a:spcBef>
                <a:spcPts val="1134"/>
              </a:spcBef>
              <a:buClr>
                <a:srgbClr val="ffffff"/>
              </a:buClr>
              <a:buSzPct val="75000"/>
              <a:buFont typeface="Symbol" charset="2"/>
              <a:buChar char=""/>
            </a:pPr>
            <a:r>
              <a:rPr b="0" lang="en-US" sz="2000" spc="-1" strike="noStrike">
                <a:solidFill>
                  <a:schemeClr val="lt1"/>
                </a:solidFill>
                <a:latin typeface="Arial"/>
              </a:rPr>
              <a:t>Second Outline Level</a:t>
            </a:r>
            <a:endParaRPr b="0" lang="en-US" sz="2000" spc="-1" strike="noStrike">
              <a:solidFill>
                <a:schemeClr val="lt1"/>
              </a:solidFill>
              <a:latin typeface="Arial"/>
            </a:endParaRPr>
          </a:p>
          <a:p>
            <a:pPr lvl="2" marL="1296000" indent="-288000">
              <a:lnSpc>
                <a:spcPct val="90000"/>
              </a:lnSpc>
              <a:spcBef>
                <a:spcPts val="850"/>
              </a:spcBef>
              <a:buClr>
                <a:srgbClr val="ffffff"/>
              </a:buClr>
              <a:buSzPct val="45000"/>
              <a:buFont typeface="Wingdings" charset="2"/>
              <a:buChar char=""/>
            </a:pPr>
            <a:r>
              <a:rPr b="0" lang="en-US" sz="1800" spc="-1" strike="noStrike">
                <a:solidFill>
                  <a:schemeClr val="lt1"/>
                </a:solidFill>
                <a:latin typeface="Arial"/>
              </a:rPr>
              <a:t>Third Outline Level</a:t>
            </a:r>
            <a:endParaRPr b="0" lang="en-US" sz="1800" spc="-1" strike="noStrike">
              <a:solidFill>
                <a:schemeClr val="lt1"/>
              </a:solidFill>
              <a:latin typeface="Arial"/>
            </a:endParaRPr>
          </a:p>
          <a:p>
            <a:pPr lvl="3" marL="1728000" indent="-216000">
              <a:lnSpc>
                <a:spcPct val="90000"/>
              </a:lnSpc>
              <a:spcBef>
                <a:spcPts val="567"/>
              </a:spcBef>
              <a:buClr>
                <a:srgbClr val="ffffff"/>
              </a:buClr>
              <a:buSzPct val="75000"/>
              <a:buFont typeface="Symbol" charset="2"/>
              <a:buChar char=""/>
            </a:pPr>
            <a:r>
              <a:rPr b="0" lang="en-US" sz="1800" spc="-1" strike="noStrike">
                <a:solidFill>
                  <a:schemeClr val="lt1"/>
                </a:solidFill>
                <a:latin typeface="Arial"/>
              </a:rPr>
              <a:t>Fourth Outline Level</a:t>
            </a:r>
            <a:endParaRPr b="0" lang="en-US" sz="1800" spc="-1" strike="noStrike">
              <a:solidFill>
                <a:schemeClr val="lt1"/>
              </a:solidFill>
              <a:latin typeface="Arial"/>
            </a:endParaRPr>
          </a:p>
          <a:p>
            <a:pPr lvl="4" marL="2160000" indent="-216000">
              <a:lnSpc>
                <a:spcPct val="90000"/>
              </a:lnSpc>
              <a:spcBef>
                <a:spcPts val="283"/>
              </a:spcBef>
              <a:buClr>
                <a:srgbClr val="ffffff"/>
              </a:buClr>
              <a:buSzPct val="45000"/>
              <a:buFont typeface="Wingdings" charset="2"/>
              <a:buChar char=""/>
            </a:pPr>
            <a:r>
              <a:rPr b="0" lang="en-US" sz="2000" spc="-1" strike="noStrike">
                <a:solidFill>
                  <a:schemeClr val="lt1"/>
                </a:solidFill>
                <a:latin typeface="Arial"/>
              </a:rPr>
              <a:t>Fifth Outline Level</a:t>
            </a:r>
            <a:endParaRPr b="0" lang="en-US" sz="2000" spc="-1" strike="noStrike">
              <a:solidFill>
                <a:schemeClr val="lt1"/>
              </a:solidFill>
              <a:latin typeface="Arial"/>
            </a:endParaRPr>
          </a:p>
          <a:p>
            <a:pPr lvl="5" marL="2592000" indent="-216000">
              <a:lnSpc>
                <a:spcPct val="90000"/>
              </a:lnSpc>
              <a:spcBef>
                <a:spcPts val="283"/>
              </a:spcBef>
              <a:buClr>
                <a:srgbClr val="ffffff"/>
              </a:buClr>
              <a:buSzPct val="45000"/>
              <a:buFont typeface="Wingdings" charset="2"/>
              <a:buChar char=""/>
            </a:pPr>
            <a:r>
              <a:rPr b="0" lang="en-US" sz="2000" spc="-1" strike="noStrike">
                <a:solidFill>
                  <a:schemeClr val="lt1"/>
                </a:solidFill>
                <a:latin typeface="Arial"/>
              </a:rPr>
              <a:t>Sixth Outline Level</a:t>
            </a:r>
            <a:endParaRPr b="0" lang="en-US" sz="2000" spc="-1" strike="noStrike">
              <a:solidFill>
                <a:schemeClr val="lt1"/>
              </a:solidFill>
              <a:latin typeface="Arial"/>
            </a:endParaRPr>
          </a:p>
          <a:p>
            <a:pPr lvl="6" marL="3024000" indent="-216000">
              <a:lnSpc>
                <a:spcPct val="90000"/>
              </a:lnSpc>
              <a:spcBef>
                <a:spcPts val="283"/>
              </a:spcBef>
              <a:buClr>
                <a:srgbClr val="ffffff"/>
              </a:buClr>
              <a:buSzPct val="45000"/>
              <a:buFont typeface="Wingdings" charset="2"/>
              <a:buChar char=""/>
            </a:pPr>
            <a:r>
              <a:rPr b="0" lang="en-US" sz="2000" spc="-1" strike="noStrike">
                <a:solidFill>
                  <a:schemeClr val="lt1"/>
                </a:solidFill>
                <a:latin typeface="Arial"/>
              </a:rPr>
              <a:t>Seventh Outline Level</a:t>
            </a:r>
            <a:endParaRPr b="0" lang="en-US" sz="2000" spc="-1" strike="noStrike">
              <a:solidFill>
                <a:schemeClr val="lt1"/>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 name="Rectangle 139"/>
          <p:cNvSpPr/>
          <p:nvPr/>
        </p:nvSpPr>
        <p:spPr>
          <a:xfrm>
            <a:off x="360" y="6531120"/>
            <a:ext cx="9141120" cy="323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28" name="Rectangle 140"/>
          <p:cNvSpPr/>
          <p:nvPr/>
        </p:nvSpPr>
        <p:spPr>
          <a:xfrm>
            <a:off x="360" y="0"/>
            <a:ext cx="9141120" cy="14670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sp>
        <p:nvSpPr>
          <p:cNvPr id="29" name="Rectangle 141"/>
          <p:cNvSpPr/>
          <p:nvPr/>
        </p:nvSpPr>
        <p:spPr>
          <a:xfrm>
            <a:off x="326520" y="1796040"/>
            <a:ext cx="8488080" cy="456912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pPr>
            <a:endParaRPr b="0" lang="en-GB" sz="1800" spc="-1" strike="noStrike">
              <a:solidFill>
                <a:srgbClr val="000000"/>
              </a:solidFill>
              <a:latin typeface="Arial"/>
              <a:ea typeface="DejaVu Sans"/>
            </a:endParaRPr>
          </a:p>
        </p:txBody>
      </p:sp>
      <p:sp>
        <p:nvSpPr>
          <p:cNvPr id="30" name="Oval 142"/>
          <p:cNvSpPr/>
          <p:nvPr/>
        </p:nvSpPr>
        <p:spPr>
          <a:xfrm>
            <a:off x="8449920" y="6258960"/>
            <a:ext cx="405360" cy="5414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defTabSz="914400">
              <a:lnSpc>
                <a:spcPct val="100000"/>
              </a:lnSpc>
            </a:pPr>
            <a:endParaRPr b="0" lang="en-GB" sz="1800" spc="-1" strike="noStrike">
              <a:solidFill>
                <a:srgbClr val="ffffff"/>
              </a:solidFill>
              <a:latin typeface="Arial"/>
              <a:ea typeface="DejaVu Sans"/>
            </a:endParaRPr>
          </a:p>
        </p:txBody>
      </p:sp>
      <p:pic>
        <p:nvPicPr>
          <p:cNvPr id="31" name="Picture 143" descr=""/>
          <p:cNvPicPr/>
          <p:nvPr/>
        </p:nvPicPr>
        <p:blipFill>
          <a:blip r:embed="rId2"/>
          <a:stretch/>
        </p:blipFill>
        <p:spPr>
          <a:xfrm>
            <a:off x="8136720" y="272880"/>
            <a:ext cx="1004760" cy="1004760"/>
          </a:xfrm>
          <a:prstGeom prst="rect">
            <a:avLst/>
          </a:prstGeom>
          <a:ln w="0">
            <a:noFill/>
          </a:ln>
        </p:spPr>
      </p:pic>
      <p:sp>
        <p:nvSpPr>
          <p:cNvPr id="32" name="Rectangle 144"/>
          <p:cNvSpPr/>
          <p:nvPr/>
        </p:nvSpPr>
        <p:spPr>
          <a:xfrm>
            <a:off x="3102480" y="6531480"/>
            <a:ext cx="2936160" cy="32364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33" name="Rectangle 145"/>
          <p:cNvSpPr/>
          <p:nvPr/>
        </p:nvSpPr>
        <p:spPr>
          <a:xfrm>
            <a:off x="326880" y="6531480"/>
            <a:ext cx="2609640" cy="32364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34" name="Rectangle 146"/>
          <p:cNvSpPr/>
          <p:nvPr/>
        </p:nvSpPr>
        <p:spPr>
          <a:xfrm>
            <a:off x="8327880" y="6259320"/>
            <a:ext cx="650160" cy="54144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4D24C52B-C974-4D79-A094-0A3A26545C91}"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5" name="PlaceHolder 1"/>
          <p:cNvSpPr>
            <a:spLocks noGrp="1"/>
          </p:cNvSpPr>
          <p:nvPr>
            <p:ph type="title"/>
          </p:nvPr>
        </p:nvSpPr>
        <p:spPr>
          <a:xfrm>
            <a:off x="326520" y="272880"/>
            <a:ext cx="8488080" cy="866880"/>
          </a:xfrm>
          <a:prstGeom prst="rect">
            <a:avLst/>
          </a:prstGeom>
          <a:noFill/>
          <a:ln w="0">
            <a:noFill/>
          </a:ln>
        </p:spPr>
        <p:txBody>
          <a:bodyPr lIns="0" rIns="0" tIns="0" bIns="0" anchor="ctr">
            <a:noAutofit/>
          </a:bodyPr>
          <a:p>
            <a:pPr indent="0" defTabSz="914400">
              <a:lnSpc>
                <a:spcPct val="90000"/>
              </a:lnSpc>
              <a:buNone/>
            </a:pPr>
            <a:r>
              <a:rPr b="1" lang="en-US" sz="2800" spc="-1" strike="noStrike">
                <a:solidFill>
                  <a:schemeClr val="lt1"/>
                </a:solidFill>
                <a:latin typeface="Arial"/>
                <a:ea typeface="DejaVu Sans"/>
              </a:rPr>
              <a:t>Click to edit Master title style</a:t>
            </a:r>
            <a:endParaRPr b="0" lang="en-US" sz="2800" spc="-1" strike="noStrike">
              <a:solidFill>
                <a:schemeClr val="dk1"/>
              </a:solidFill>
              <a:latin typeface="Arial"/>
            </a:endParaRPr>
          </a:p>
        </p:txBody>
      </p:sp>
      <p:sp>
        <p:nvSpPr>
          <p:cNvPr id="36" name="PlaceHolder 2"/>
          <p:cNvSpPr>
            <a:spLocks noGrp="1"/>
          </p:cNvSpPr>
          <p:nvPr>
            <p:ph type="body"/>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2000" spc="-1" strike="noStrike">
                <a:solidFill>
                  <a:schemeClr val="lt1"/>
                </a:solidFill>
                <a:latin typeface="Arial"/>
                <a:ea typeface="DejaVu Sans"/>
              </a:rPr>
              <a:t>Click to edit Master text styles</a:t>
            </a:r>
            <a:endParaRPr b="0" lang="en-US" sz="2000" spc="-1" strike="noStrike">
              <a:solidFill>
                <a:schemeClr val="lt1"/>
              </a:solidFill>
              <a:latin typeface="Arial"/>
            </a:endParaRPr>
          </a:p>
          <a:p>
            <a:pPr indent="0" defTabSz="914400">
              <a:lnSpc>
                <a:spcPct val="100000"/>
              </a:lnSpc>
              <a:buNone/>
              <a:tabLst>
                <a:tab algn="l" pos="0"/>
              </a:tabLst>
            </a:pPr>
            <a:r>
              <a:rPr b="0" lang="en-US" sz="2000" spc="-1" strike="noStrike">
                <a:solidFill>
                  <a:schemeClr val="lt1"/>
                </a:solidFill>
                <a:latin typeface="Arial"/>
                <a:ea typeface="DejaVu Sans"/>
              </a:rPr>
              <a:t>Second level</a:t>
            </a:r>
            <a:endParaRPr b="0" lang="en-US" sz="2000" spc="-1" strike="noStrike">
              <a:solidFill>
                <a:schemeClr val="lt1"/>
              </a:solidFill>
              <a:latin typeface="Arial"/>
            </a:endParaRPr>
          </a:p>
          <a:p>
            <a:pPr indent="0" defTabSz="914400">
              <a:lnSpc>
                <a:spcPct val="100000"/>
              </a:lnSpc>
              <a:buNone/>
              <a:tabLst>
                <a:tab algn="l" pos="0"/>
              </a:tabLst>
            </a:pPr>
            <a:r>
              <a:rPr b="0" lang="en-US" sz="2000" spc="-1" strike="noStrike">
                <a:solidFill>
                  <a:schemeClr val="lt1"/>
                </a:solidFill>
                <a:latin typeface="Arial"/>
                <a:ea typeface="DejaVu Sans"/>
              </a:rPr>
              <a:t>Third level</a:t>
            </a:r>
            <a:endParaRPr b="0" lang="en-US" sz="2000" spc="-1" strike="noStrike">
              <a:solidFill>
                <a:schemeClr val="lt1"/>
              </a:solidFill>
              <a:latin typeface="Arial"/>
            </a:endParaRPr>
          </a:p>
          <a:p>
            <a:pPr indent="0" defTabSz="914400">
              <a:lnSpc>
                <a:spcPct val="100000"/>
              </a:lnSpc>
              <a:buNone/>
              <a:tabLst>
                <a:tab algn="l" pos="0"/>
              </a:tabLst>
            </a:pPr>
            <a:r>
              <a:rPr b="0" lang="en-US" sz="2000" spc="-1" strike="noStrike">
                <a:solidFill>
                  <a:schemeClr val="lt1"/>
                </a:solidFill>
                <a:latin typeface="Arial"/>
                <a:ea typeface="DejaVu Sans"/>
              </a:rPr>
              <a:t>Fourth level</a:t>
            </a:r>
            <a:endParaRPr b="0" lang="en-US" sz="2000" spc="-1" strike="noStrike">
              <a:solidFill>
                <a:schemeClr val="lt1"/>
              </a:solidFill>
              <a:latin typeface="Arial"/>
            </a:endParaRPr>
          </a:p>
          <a:p>
            <a:pPr indent="0" defTabSz="914400">
              <a:lnSpc>
                <a:spcPct val="100000"/>
              </a:lnSpc>
              <a:buNone/>
              <a:tabLst>
                <a:tab algn="l" pos="0"/>
              </a:tabLst>
            </a:pPr>
            <a:r>
              <a:rPr b="0" lang="en-US" sz="2000" spc="-1" strike="noStrike">
                <a:solidFill>
                  <a:schemeClr val="lt1"/>
                </a:solidFill>
                <a:latin typeface="Arial"/>
                <a:ea typeface="DejaVu Sans"/>
              </a:rPr>
              <a:t>Fifth level</a:t>
            </a:r>
            <a:endParaRPr b="0" lang="en-US" sz="2000" spc="-1" strike="noStrike">
              <a:solidFill>
                <a:schemeClr val="lt1"/>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7" name="Rectangle 139"/>
          <p:cNvSpPr/>
          <p:nvPr/>
        </p:nvSpPr>
        <p:spPr>
          <a:xfrm>
            <a:off x="360" y="6531120"/>
            <a:ext cx="9141120" cy="3236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38" name="Rectangle 140"/>
          <p:cNvSpPr/>
          <p:nvPr/>
        </p:nvSpPr>
        <p:spPr>
          <a:xfrm>
            <a:off x="360" y="0"/>
            <a:ext cx="9141120" cy="14670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39" name="Rectangle 141"/>
          <p:cNvSpPr/>
          <p:nvPr/>
        </p:nvSpPr>
        <p:spPr>
          <a:xfrm>
            <a:off x="326520" y="1796040"/>
            <a:ext cx="8488080" cy="4569120"/>
          </a:xfrm>
          <a:prstGeom prst="rect">
            <a:avLst/>
          </a:prstGeom>
          <a:noFill/>
          <a:ln w="0">
            <a:noFill/>
          </a:ln>
        </p:spPr>
        <p:style>
          <a:lnRef idx="0"/>
          <a:fillRef idx="0"/>
          <a:effectRef idx="0"/>
          <a:fontRef idx="minor"/>
        </p:style>
        <p:txBody>
          <a:bodyPr lIns="90000" rIns="90000" tIns="45000" bIns="45000" anchor="t">
            <a:noAutofit/>
          </a:bodyPr>
          <a:p>
            <a:endParaRPr b="0" lang="en-GB" sz="1800" spc="-1" strike="noStrike">
              <a:solidFill>
                <a:srgbClr val="000000"/>
              </a:solidFill>
              <a:latin typeface="Arial"/>
              <a:ea typeface="DejaVu Sans"/>
            </a:endParaRPr>
          </a:p>
        </p:txBody>
      </p:sp>
      <p:sp>
        <p:nvSpPr>
          <p:cNvPr id="40" name="Oval 142"/>
          <p:cNvSpPr/>
          <p:nvPr/>
        </p:nvSpPr>
        <p:spPr>
          <a:xfrm>
            <a:off x="8449920" y="6258960"/>
            <a:ext cx="405360" cy="5414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pic>
        <p:nvPicPr>
          <p:cNvPr id="41" name="Picture 143" descr=""/>
          <p:cNvPicPr/>
          <p:nvPr/>
        </p:nvPicPr>
        <p:blipFill>
          <a:blip r:embed="rId2"/>
          <a:stretch/>
        </p:blipFill>
        <p:spPr>
          <a:xfrm>
            <a:off x="8136720" y="272880"/>
            <a:ext cx="1004760" cy="1004760"/>
          </a:xfrm>
          <a:prstGeom prst="rect">
            <a:avLst/>
          </a:prstGeom>
          <a:ln w="0">
            <a:noFill/>
          </a:ln>
        </p:spPr>
      </p:pic>
      <p:sp>
        <p:nvSpPr>
          <p:cNvPr id="42" name="Rectangle 144"/>
          <p:cNvSpPr/>
          <p:nvPr/>
        </p:nvSpPr>
        <p:spPr>
          <a:xfrm>
            <a:off x="3102480" y="6531480"/>
            <a:ext cx="2936160" cy="323640"/>
          </a:xfrm>
          <a:prstGeom prst="rect">
            <a:avLst/>
          </a:prstGeom>
          <a:noFill/>
          <a:ln w="72000">
            <a:noFill/>
          </a:ln>
        </p:spPr>
        <p:style>
          <a:lnRef idx="0"/>
          <a:fillRef idx="0"/>
          <a:effectRef idx="0"/>
          <a:fontRef idx="minor"/>
        </p:style>
        <p:txBody>
          <a:bodyPr lIns="0" rIns="0" tIns="0" bIns="0" anchor="t">
            <a:noAutofit/>
          </a:bodyPr>
          <a:p>
            <a:pPr algn="ctr" defTabSz="914400">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43" name="Rectangle 145"/>
          <p:cNvSpPr/>
          <p:nvPr/>
        </p:nvSpPr>
        <p:spPr>
          <a:xfrm>
            <a:off x="326880" y="6531480"/>
            <a:ext cx="2609640" cy="323640"/>
          </a:xfrm>
          <a:prstGeom prst="rect">
            <a:avLst/>
          </a:prstGeom>
          <a:noFill/>
          <a:ln w="72000">
            <a:noFill/>
          </a:ln>
        </p:spPr>
        <p:style>
          <a:lnRef idx="0"/>
          <a:fillRef idx="0"/>
          <a:effectRef idx="0"/>
          <a:fontRef idx="minor"/>
        </p:style>
        <p:txBody>
          <a:bodyPr lIns="0" rIns="0" tIns="0" bIns="0" anchor="t">
            <a:noAutofit/>
          </a:bodyPr>
          <a:p>
            <a:pPr defTabSz="914400">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44" name="Rectangle 146"/>
          <p:cNvSpPr/>
          <p:nvPr/>
        </p:nvSpPr>
        <p:spPr>
          <a:xfrm>
            <a:off x="8327880" y="6259320"/>
            <a:ext cx="650160" cy="541440"/>
          </a:xfrm>
          <a:prstGeom prst="rect">
            <a:avLst/>
          </a:prstGeom>
          <a:noFill/>
          <a:ln w="72000">
            <a:noFill/>
          </a:ln>
        </p:spPr>
        <p:style>
          <a:lnRef idx="0"/>
          <a:fillRef idx="0"/>
          <a:effectRef idx="0"/>
          <a:fontRef idx="minor"/>
        </p:style>
        <p:txBody>
          <a:bodyPr lIns="0" rIns="0" tIns="0" bIns="0" anchor="ctr">
            <a:noAutofit/>
          </a:bodyPr>
          <a:p>
            <a:pPr algn="ctr" defTabSz="914400">
              <a:lnSpc>
                <a:spcPct val="100000"/>
              </a:lnSpc>
            </a:pPr>
            <a:fld id="{BB2F9D2F-9B6D-4BA8-A20D-289445D0DE6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5" name="PlaceHolder 1"/>
          <p:cNvSpPr>
            <a:spLocks noGrp="1"/>
          </p:cNvSpPr>
          <p:nvPr>
            <p:ph type="title"/>
          </p:nvPr>
        </p:nvSpPr>
        <p:spPr>
          <a:xfrm>
            <a:off x="326520" y="272880"/>
            <a:ext cx="8488080" cy="866880"/>
          </a:xfrm>
          <a:prstGeom prst="rect">
            <a:avLst/>
          </a:prstGeom>
          <a:noFill/>
          <a:ln w="0">
            <a:noFill/>
          </a:ln>
        </p:spPr>
        <p:txBody>
          <a:bodyPr lIns="0" rIns="0" tIns="0" bIns="0" anchor="ctr">
            <a:noAutofit/>
          </a:bodyPr>
          <a:p>
            <a:pPr indent="0" defTabSz="914400">
              <a:lnSpc>
                <a:spcPct val="90000"/>
              </a:lnSpc>
              <a:buNone/>
            </a:pPr>
            <a:r>
              <a:rPr b="1" lang="en-US" sz="2800" spc="-1" strike="noStrike">
                <a:solidFill>
                  <a:schemeClr val="lt1"/>
                </a:solidFill>
                <a:latin typeface="Arial"/>
                <a:ea typeface="DejaVu Sans"/>
              </a:rPr>
              <a:t>Click to edit Master title style</a:t>
            </a:r>
            <a:endParaRPr b="0" lang="en-US" sz="2800" spc="-1" strike="noStrike">
              <a:solidFill>
                <a:schemeClr val="dk1"/>
              </a:solidFill>
              <a:latin typeface="Arial"/>
            </a:endParaRPr>
          </a:p>
        </p:txBody>
      </p:sp>
      <p:sp>
        <p:nvSpPr>
          <p:cNvPr id="46" name="PlaceHolder 2"/>
          <p:cNvSpPr>
            <a:spLocks noGrp="1"/>
          </p:cNvSpPr>
          <p:nvPr>
            <p:ph type="body"/>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2000" spc="-1" strike="noStrike">
                <a:solidFill>
                  <a:schemeClr val="lt1"/>
                </a:solidFill>
                <a:latin typeface="Arial"/>
                <a:ea typeface="DejaVu Sans"/>
              </a:rPr>
              <a:t>Click to edit Master text styles</a:t>
            </a:r>
            <a:endParaRPr b="0" lang="en-US" sz="2000" spc="-1" strike="noStrike">
              <a:solidFill>
                <a:schemeClr val="lt1"/>
              </a:solidFill>
              <a:latin typeface="Arial"/>
            </a:endParaRPr>
          </a:p>
          <a:p>
            <a:pPr indent="0" defTabSz="914400">
              <a:lnSpc>
                <a:spcPct val="100000"/>
              </a:lnSpc>
              <a:buNone/>
              <a:tabLst>
                <a:tab algn="l" pos="0"/>
              </a:tabLst>
            </a:pPr>
            <a:r>
              <a:rPr b="0" lang="en-US" sz="2000" spc="-1" strike="noStrike">
                <a:solidFill>
                  <a:schemeClr val="lt1"/>
                </a:solidFill>
                <a:latin typeface="Arial"/>
                <a:ea typeface="DejaVu Sans"/>
              </a:rPr>
              <a:t>Second level</a:t>
            </a:r>
            <a:endParaRPr b="0" lang="en-US" sz="2000" spc="-1" strike="noStrike">
              <a:solidFill>
                <a:schemeClr val="lt1"/>
              </a:solidFill>
              <a:latin typeface="Arial"/>
            </a:endParaRPr>
          </a:p>
          <a:p>
            <a:pPr indent="0" defTabSz="914400">
              <a:lnSpc>
                <a:spcPct val="100000"/>
              </a:lnSpc>
              <a:buNone/>
              <a:tabLst>
                <a:tab algn="l" pos="0"/>
              </a:tabLst>
            </a:pPr>
            <a:r>
              <a:rPr b="0" lang="en-US" sz="2000" spc="-1" strike="noStrike">
                <a:solidFill>
                  <a:schemeClr val="lt1"/>
                </a:solidFill>
                <a:latin typeface="Arial"/>
                <a:ea typeface="DejaVu Sans"/>
              </a:rPr>
              <a:t>Third level</a:t>
            </a:r>
            <a:endParaRPr b="0" lang="en-US" sz="2000" spc="-1" strike="noStrike">
              <a:solidFill>
                <a:schemeClr val="lt1"/>
              </a:solidFill>
              <a:latin typeface="Arial"/>
            </a:endParaRPr>
          </a:p>
          <a:p>
            <a:pPr indent="0" defTabSz="914400">
              <a:lnSpc>
                <a:spcPct val="100000"/>
              </a:lnSpc>
              <a:buNone/>
              <a:tabLst>
                <a:tab algn="l" pos="0"/>
              </a:tabLst>
            </a:pPr>
            <a:r>
              <a:rPr b="0" lang="en-US" sz="2000" spc="-1" strike="noStrike">
                <a:solidFill>
                  <a:schemeClr val="lt1"/>
                </a:solidFill>
                <a:latin typeface="Arial"/>
                <a:ea typeface="DejaVu Sans"/>
              </a:rPr>
              <a:t>Fourth level</a:t>
            </a:r>
            <a:endParaRPr b="0" lang="en-US" sz="2000" spc="-1" strike="noStrike">
              <a:solidFill>
                <a:schemeClr val="lt1"/>
              </a:solidFill>
              <a:latin typeface="Arial"/>
            </a:endParaRPr>
          </a:p>
          <a:p>
            <a:pPr indent="0" defTabSz="914400">
              <a:lnSpc>
                <a:spcPct val="100000"/>
              </a:lnSpc>
              <a:buNone/>
              <a:tabLst>
                <a:tab algn="l" pos="0"/>
              </a:tabLst>
            </a:pPr>
            <a:r>
              <a:rPr b="0" lang="en-US" sz="2000" spc="-1" strike="noStrike">
                <a:solidFill>
                  <a:schemeClr val="lt1"/>
                </a:solidFill>
                <a:latin typeface="Arial"/>
                <a:ea typeface="DejaVu Sans"/>
              </a:rPr>
              <a:t>Fifth level</a:t>
            </a:r>
            <a:endParaRPr b="0" lang="en-US" sz="2000" spc="-1" strike="noStrike">
              <a:solidFill>
                <a:schemeClr val="lt1"/>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4.xml"/><Relationship Id="rId3"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5.xml"/><Relationship Id="rId3"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PlaceHolder 1"/>
          <p:cNvSpPr>
            <a:spLocks noGrp="1"/>
          </p:cNvSpPr>
          <p:nvPr>
            <p:ph type="subTitle"/>
          </p:nvPr>
        </p:nvSpPr>
        <p:spPr>
          <a:xfrm>
            <a:off x="1339560" y="5040000"/>
            <a:ext cx="6397560" cy="174924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54" name="PlaceHolder 2"/>
          <p:cNvSpPr>
            <a:spLocks noGrp="1"/>
          </p:cNvSpPr>
          <p:nvPr>
            <p:ph type="title"/>
          </p:nvPr>
        </p:nvSpPr>
        <p:spPr>
          <a:xfrm>
            <a:off x="687960" y="1980000"/>
            <a:ext cx="7769160" cy="14666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2a6099"/>
                </a:solidFill>
                <a:latin typeface="Calibri"/>
                <a:ea typeface="DejaVu Sans"/>
              </a:rPr>
              <a:t>Holy Communion</a:t>
            </a:r>
            <a:br>
              <a:rPr sz="4400"/>
            </a:br>
            <a:r>
              <a:rPr b="0" lang="en-GB" sz="4400" spc="-1" strike="noStrike">
                <a:solidFill>
                  <a:srgbClr val="2a6099"/>
                </a:solidFill>
                <a:latin typeface="Calibri"/>
                <a:ea typeface="DejaVu Sans"/>
              </a:rPr>
              <a:t> 20</a:t>
            </a:r>
            <a:r>
              <a:rPr b="0" lang="en-GB" sz="4400" spc="-1" strike="noStrike" baseline="33000">
                <a:solidFill>
                  <a:srgbClr val="2a6099"/>
                </a:solidFill>
                <a:latin typeface="Calibri"/>
                <a:ea typeface="DejaVu Sans"/>
              </a:rPr>
              <a:t>th</a:t>
            </a:r>
            <a:r>
              <a:rPr b="0" lang="en-GB" sz="4400" spc="-1" strike="noStrike">
                <a:solidFill>
                  <a:srgbClr val="2a6099"/>
                </a:solidFill>
                <a:latin typeface="Calibri"/>
                <a:ea typeface="DejaVu Sans"/>
              </a:rPr>
              <a:t> March 2026</a:t>
            </a:r>
            <a:br>
              <a:rPr sz="4400"/>
            </a:br>
            <a:r>
              <a:rPr b="1" lang="en-GB" sz="4000" spc="-1" strike="noStrike">
                <a:solidFill>
                  <a:srgbClr val="2a6099"/>
                </a:solidFill>
                <a:latin typeface="Calibri"/>
                <a:ea typeface="DejaVu Sans"/>
              </a:rPr>
              <a:t>St Christopher’s Cathedral </a:t>
            </a:r>
            <a:br>
              <a:rPr sz="4000"/>
            </a:br>
            <a:r>
              <a:rPr b="1" lang="en-GB" sz="4000" spc="-1" strike="noStrike">
                <a:solidFill>
                  <a:srgbClr val="2a6099"/>
                </a:solidFill>
                <a:latin typeface="Calibri"/>
                <a:ea typeface="DejaVu Sans"/>
              </a:rPr>
              <a:t>and Awali Church, Bahrain</a:t>
            </a:r>
            <a:br>
              <a:rPr sz="4000"/>
            </a:br>
            <a:r>
              <a:rPr b="1" lang="en-GB" sz="4000" spc="-1" strike="noStrike">
                <a:solidFill>
                  <a:srgbClr val="2a6099"/>
                </a:solidFill>
                <a:latin typeface="Calibri"/>
                <a:ea typeface="DejaVu Sans"/>
              </a:rPr>
              <a:t>Riyadh Fellowship, Saudi Arabia</a:t>
            </a:r>
            <a:endParaRPr b="0" lang="en-US" sz="4000" spc="-1" strike="noStrike">
              <a:solidFill>
                <a:schemeClr val="dk1"/>
              </a:solidFill>
              <a:latin typeface="Arial"/>
            </a:endParaRPr>
          </a:p>
        </p:txBody>
      </p:sp>
      <p:pic>
        <p:nvPicPr>
          <p:cNvPr id="55" name="Picture 313" descr=""/>
          <p:cNvPicPr/>
          <p:nvPr/>
        </p:nvPicPr>
        <p:blipFill>
          <a:blip r:embed="rId1"/>
          <a:stretch/>
        </p:blipFill>
        <p:spPr>
          <a:xfrm>
            <a:off x="7488360" y="5040000"/>
            <a:ext cx="1652760" cy="165276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US" sz="2400" spc="-1" strike="noStrike">
              <a:solidFill>
                <a:schemeClr val="dk1"/>
              </a:solidFill>
              <a:latin typeface="Arial"/>
            </a:endParaRPr>
          </a:p>
        </p:txBody>
      </p:sp>
      <p:sp>
        <p:nvSpPr>
          <p:cNvPr id="74"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spcAft>
                <a:spcPts val="1276"/>
              </a:spcAft>
              <a:buNone/>
              <a:tabLst>
                <a:tab algn="l" pos="0"/>
              </a:tabLst>
            </a:pPr>
            <a:r>
              <a:rPr b="0" lang="en-GB" sz="1600" spc="-1" strike="noStrike">
                <a:solidFill>
                  <a:srgbClr val="e0c2cd"/>
                </a:solidFill>
                <a:latin typeface="Calibri"/>
                <a:ea typeface="DejaVu Sans"/>
              </a:rPr>
              <a:t>Romans 8:6-11</a:t>
            </a:r>
            <a:br>
              <a:rPr sz="1600"/>
            </a:br>
            <a:r>
              <a:rPr b="0" lang="en-GB" sz="1600" spc="-1" strike="noStrike">
                <a:solidFill>
                  <a:srgbClr val="ffff00"/>
                </a:solidFill>
                <a:latin typeface="Calibri"/>
                <a:ea typeface="DejaVu Sans"/>
              </a:rPr>
              <a:t>To set the mind on the flesh is death, but to set the mind on the Spirit is life and peace. For this reason the mind that is set on the flesh is hostile to God; it does not submit to God's law-- indeed, it cannot, and those who are in the flesh cannot please God. But you are not in the flesh; you are in the Spirit, since the Spirit of God dwells in you. Anyone who does not have the Spirit of Christ does not belong to him. But if Christ is in you, then the body is dead because of sin, the Spirit is life because of righteousness. If the Spirit of him who raised Jesus from the dead dwells in you, he who raised Christ Jesus from the dead will give life to your mortal bodies also through his Spirit that dwells in you.</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This is the word of the Lord.</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Thanks be to God.</a:t>
            </a:r>
            <a:endParaRPr b="0" lang="en-US" sz="1600" spc="-1" strike="noStrike">
              <a:solidFill>
                <a:schemeClr val="lt1"/>
              </a:solidFill>
              <a:latin typeface="Arial"/>
            </a:endParaRPr>
          </a:p>
          <a:p>
            <a:pPr indent="0" defTabSz="914400">
              <a:lnSpc>
                <a:spcPct val="100000"/>
              </a:lnSpc>
              <a:spcAft>
                <a:spcPts val="1276"/>
              </a:spcAft>
              <a:buNone/>
              <a:tabLst>
                <a:tab algn="l" pos="0"/>
              </a:tabLst>
            </a:pPr>
            <a:endParaRPr b="0" lang="en-US" sz="1600" spc="-1" strike="noStrike">
              <a:solidFill>
                <a:schemeClr val="lt1"/>
              </a:solidFill>
              <a:latin typeface="Arial"/>
            </a:endParaRPr>
          </a:p>
          <a:p>
            <a:pPr indent="0" defTabSz="914400">
              <a:lnSpc>
                <a:spcPct val="100000"/>
              </a:lnSpc>
              <a:spcAft>
                <a:spcPts val="1276"/>
              </a:spcAft>
              <a:buNone/>
              <a:tabLst>
                <a:tab algn="l" pos="0"/>
              </a:tabLst>
            </a:pP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5" name="Picture 316" descr=""/>
          <p:cNvPicPr/>
          <p:nvPr/>
        </p:nvPicPr>
        <p:blipFill>
          <a:blip r:embed="rId1"/>
          <a:stretch/>
        </p:blipFill>
        <p:spPr>
          <a:xfrm>
            <a:off x="7488360" y="5040000"/>
            <a:ext cx="1652760" cy="1652760"/>
          </a:xfrm>
          <a:prstGeom prst="rect">
            <a:avLst/>
          </a:prstGeom>
          <a:ln w="0">
            <a:noFill/>
          </a:ln>
        </p:spPr>
      </p:pic>
      <p:sp>
        <p:nvSpPr>
          <p:cNvPr id="76" name="PlaceHolder 1"/>
          <p:cNvSpPr>
            <a:spLocks noGrp="1"/>
          </p:cNvSpPr>
          <p:nvPr>
            <p:ph type="subTitle"/>
          </p:nvPr>
        </p:nvSpPr>
        <p:spPr>
          <a:xfrm>
            <a:off x="1339560" y="5040000"/>
            <a:ext cx="6397560" cy="174924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77" name="Rectangle 317"/>
          <p:cNvSpPr/>
          <p:nvPr/>
        </p:nvSpPr>
        <p:spPr>
          <a:xfrm>
            <a:off x="263160" y="0"/>
            <a:ext cx="8277480" cy="121248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Jesus, all for Jesus</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US" sz="2400" spc="-1" strike="noStrike">
              <a:solidFill>
                <a:schemeClr val="dk1"/>
              </a:solidFill>
              <a:latin typeface="Arial"/>
            </a:endParaRPr>
          </a:p>
        </p:txBody>
      </p:sp>
      <p:sp>
        <p:nvSpPr>
          <p:cNvPr id="79"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600" spc="-1" strike="noStrike">
                <a:solidFill>
                  <a:srgbClr val="ffff00"/>
                </a:solidFill>
                <a:latin typeface="Calibri"/>
                <a:ea typeface="DejaVu Sans"/>
              </a:rPr>
              <a:t>Hear the Gospel of our Lord Jesus Christ according to John.</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Glory to you, O Lord.</a:t>
            </a:r>
            <a:endParaRPr b="0" lang="en-US" sz="1600" spc="-1" strike="noStrike">
              <a:solidFill>
                <a:schemeClr val="lt1"/>
              </a:solidFill>
              <a:latin typeface="Arial"/>
            </a:endParaRPr>
          </a:p>
          <a:p>
            <a:pPr indent="0" defTabSz="914400">
              <a:lnSpc>
                <a:spcPct val="100000"/>
              </a:lnSpc>
              <a:buNone/>
              <a:tabLst>
                <a:tab algn="l" pos="0"/>
              </a:tabLst>
            </a:pPr>
            <a:br>
              <a:rPr sz="1600"/>
            </a:br>
            <a:r>
              <a:rPr b="0" lang="en-GB" sz="1600" spc="-1" strike="noStrike">
                <a:solidFill>
                  <a:srgbClr val="ffff00"/>
                </a:solidFill>
                <a:latin typeface="Calibri"/>
                <a:ea typeface="Verdana"/>
              </a:rPr>
              <a:t>Now a certain man was ill, Lazarus of Bethany, the village of Mary and her sister Martha. Mary was the one who anointed the Lord with perfume and wiped his feet with her hair; her brother Lazarus was ill. So the sisters sent a message to Jesus, "Lord, he whom you love is ill."</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Verdana"/>
              </a:rPr>
              <a:t>But when Jesus heard it, he said, "This illness does not lead to death; rather, it is for God's glory, so that the Son of God may be glorified through it." Accordingly, though Jesus loved Martha and her sister and Lazarus, after having heard that Lazarus was ill, he stayed two days longer in the place where he was. Then after this he said to the disciples, "Let us go to Judea again." The disciples said to him, "Rabbi, the Jews were just now trying to stone you, and are you going there again?" Jesus answered, "Are there not twelve hours of daylight? Those who walk during the day do not stumble because they see the light of this world. But those who walk at night stumble because the light is not in them." After saying this, he told them, "Our friend Lazarus has fallen asleep, but I am going there to awaken him."The disciples said to him, "Lord, if he has fallen asleep, he will be all right." Jesus, however, had been speaking about his death, but they thought that he was referring merely to sleep.</a:t>
            </a: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US" sz="2400" spc="-1" strike="noStrike">
              <a:solidFill>
                <a:schemeClr val="dk1"/>
              </a:solidFill>
              <a:latin typeface="Arial"/>
            </a:endParaRPr>
          </a:p>
        </p:txBody>
      </p:sp>
      <p:sp>
        <p:nvSpPr>
          <p:cNvPr id="81"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600" spc="-1" strike="noStrike">
                <a:solidFill>
                  <a:srgbClr val="ffff00"/>
                </a:solidFill>
                <a:latin typeface="Calibri"/>
                <a:ea typeface="Verdana"/>
              </a:rPr>
              <a:t>Then Jesus told them plainly, "Lazarus is dead. For your sake I am glad I was not there, so that you may believe. But let us go to him." Thomas, who was called the Twin, said to his fellow disciples, "Let us also go, that we may die with him." When Jesus arrived, he found that Lazarus had already been in the tomb four days. Now Bethany was near Jerusalem, some two miles away, and many of the Jews had come to Martha and Mary to console them about their brother. When Martha heard that Jesus was coming, she went and met him, while Mary stayed at home. Martha said to Jesus, "Lord, if you had been here, my brother would not have died. But even now I know that God will give you whatever you ask of him." Jesus said to her, "Your brother will rise again." Martha said to him, "I know that he will rise again in the resurrection on the last day." Jesus said to her, "I am the resurrection and the life. Those who believe in me, even though they die, will live, and everyone who lives and believes in me will never die. Do you believe this?" She said to him, "Yes, Lord, I believe that you are the Messiah, the Son of God, the one coming into the world." When she had said this, she went back and called her sister Mary and told her privately, "The Teacher is here and is calling for you."</a:t>
            </a: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US" sz="2400" spc="-1" strike="noStrike">
              <a:solidFill>
                <a:schemeClr val="dk1"/>
              </a:solidFill>
              <a:latin typeface="Arial"/>
            </a:endParaRPr>
          </a:p>
        </p:txBody>
      </p:sp>
      <p:sp>
        <p:nvSpPr>
          <p:cNvPr id="83"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600" spc="-1" strike="noStrike">
                <a:solidFill>
                  <a:srgbClr val="ffff00"/>
                </a:solidFill>
                <a:latin typeface="Calibri"/>
                <a:ea typeface="Verdana"/>
              </a:rPr>
              <a:t>And when she heard it, she got up quickly and went to him. Now Jesus had not yet come to the village but was still at the place where Martha had met him. The Jews who were with her in the house consoling her saw Mary get up quickly and go out. They followed her because they thought that she was going to the tomb to weep there. When Mary came where Jesus was and saw him, she knelt at his feet and said to him, "Lord, if you had been here, my brother would not have died." When Jesus saw her weeping and the Jews who came with her also weeping, he was greatly disturbed in spirit and deeply moved. He said, "Where have you laid him?" They said to him, "Lord, come and see." Jesus began to weep. So the Jews said, "See how he loved him!" But some of them said, "Could not he who opened the eyes of the blind man have kept this man from dying?" Then Jesus, again greatly disturbed, came to the tomb. It was a cave, and a stone was lying against it. Jesus said, "Take away the stone." Martha, the sister of the dead man, said to him, "Lord, already there is a stench because he has been dead four days." Jesus said to her, "Did I not tell you that if you believed you would see the glory of God?" So they took away the stone. And Jesus looked upward and said, "Father, I thank you for having heard me.</a:t>
            </a: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US" sz="2400" spc="-1" strike="noStrike">
              <a:solidFill>
                <a:schemeClr val="dk1"/>
              </a:solidFill>
              <a:latin typeface="Arial"/>
            </a:endParaRPr>
          </a:p>
        </p:txBody>
      </p:sp>
      <p:sp>
        <p:nvSpPr>
          <p:cNvPr id="85"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600" spc="-1" strike="noStrike">
                <a:solidFill>
                  <a:srgbClr val="ffff00"/>
                </a:solidFill>
                <a:latin typeface="Calibri"/>
                <a:ea typeface="Verdana"/>
              </a:rPr>
              <a:t>I knew that you always hear me, but I have said this for the sake of the crowd standing here, so that they may believe that you sent me." When he had said this, he cried with a loud voice, "Lazarus, come out!" The dead man came out, his hands and feet bound with strips of cloth and his face wrapped in a cloth. Jesus said to them, "Unbind him, and let him go." Many of the Jews therefore, who had come with Mary and had seen what Jesus did believed in him.</a:t>
            </a:r>
            <a:endParaRPr b="0" lang="en-US" sz="1600" spc="-1" strike="noStrike">
              <a:solidFill>
                <a:schemeClr val="lt1"/>
              </a:solidFill>
              <a:latin typeface="Arial"/>
            </a:endParaRPr>
          </a:p>
          <a:p>
            <a:pPr indent="0" defTabSz="914400">
              <a:lnSpc>
                <a:spcPct val="100000"/>
              </a:lnSpc>
              <a:buNone/>
              <a:tabLst>
                <a:tab algn="l" pos="0"/>
              </a:tabLst>
            </a:pP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This is the Gospel of Christ</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Praise to you, Lord Jesus.</a:t>
            </a: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6" name="Picture 225" descr=""/>
          <p:cNvPicPr/>
          <p:nvPr/>
        </p:nvPicPr>
        <p:blipFill>
          <a:blip r:embed="rId1"/>
          <a:stretch/>
        </p:blipFill>
        <p:spPr>
          <a:xfrm>
            <a:off x="0" y="1470600"/>
            <a:ext cx="9142920" cy="5042880"/>
          </a:xfrm>
          <a:prstGeom prst="rect">
            <a:avLst/>
          </a:prstGeom>
          <a:ln w="0">
            <a:noFill/>
          </a:ln>
        </p:spPr>
      </p:pic>
      <p:sp>
        <p:nvSpPr>
          <p:cNvPr id="87" name="PlaceHolder 11"/>
          <p:cNvSpPr/>
          <p:nvPr/>
        </p:nvSpPr>
        <p:spPr>
          <a:xfrm>
            <a:off x="457200" y="117720"/>
            <a:ext cx="8226360" cy="11397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Sermon</a:t>
            </a:r>
            <a:endParaRPr b="0" lang="en-GB" sz="2400" spc="-1" strike="noStrike">
              <a:solidFill>
                <a:srgbClr val="ffffff"/>
              </a:solidFill>
              <a:latin typeface="Arial"/>
            </a:endParaRPr>
          </a:p>
        </p:txBody>
      </p:sp>
      <p:sp>
        <p:nvSpPr>
          <p:cNvPr id="88" name="CustomShape 41"/>
          <p:cNvSpPr/>
          <p:nvPr/>
        </p:nvSpPr>
        <p:spPr>
          <a:xfrm>
            <a:off x="457200" y="1760400"/>
            <a:ext cx="9208800" cy="52884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pPr>
            <a:r>
              <a:rPr b="1" lang="en-US" sz="2600" spc="-1" strike="noStrike">
                <a:solidFill>
                  <a:srgbClr val="bbe33d"/>
                </a:solidFill>
                <a:latin typeface="Arial"/>
                <a:ea typeface="DejaVu Sans"/>
              </a:rPr>
              <a:t>Martin</a:t>
            </a:r>
            <a:endParaRPr b="0" lang="en-GB" sz="2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9" name="Picture 1" descr=""/>
          <p:cNvPicPr/>
          <p:nvPr/>
        </p:nvPicPr>
        <p:blipFill>
          <a:blip r:embed="rId1"/>
          <a:stretch/>
        </p:blipFill>
        <p:spPr>
          <a:xfrm>
            <a:off x="3060000" y="1516320"/>
            <a:ext cx="6081480" cy="4672080"/>
          </a:xfrm>
          <a:prstGeom prst="rect">
            <a:avLst/>
          </a:prstGeom>
          <a:ln w="0">
            <a:noFill/>
          </a:ln>
        </p:spPr>
      </p:pic>
      <p:sp>
        <p:nvSpPr>
          <p:cNvPr id="90" name="CustomShape 3"/>
          <p:cNvSpPr/>
          <p:nvPr/>
        </p:nvSpPr>
        <p:spPr>
          <a:xfrm>
            <a:off x="540000" y="1620000"/>
            <a:ext cx="8394840" cy="450000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91" name="PlaceHolder 26"/>
          <p:cNvSpPr/>
          <p:nvPr/>
        </p:nvSpPr>
        <p:spPr>
          <a:xfrm>
            <a:off x="457200" y="117720"/>
            <a:ext cx="8226360" cy="11397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Peace</a:t>
            </a:r>
            <a:endParaRPr b="0" lang="en-US" sz="2400" spc="-1" strike="noStrike">
              <a:solidFill>
                <a:schemeClr val="dk1"/>
              </a:solidFill>
              <a:latin typeface="Arial"/>
            </a:endParaRPr>
          </a:p>
        </p:txBody>
      </p:sp>
      <p:sp>
        <p:nvSpPr>
          <p:cNvPr id="93"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600" spc="-1" strike="noStrike">
                <a:solidFill>
                  <a:srgbClr val="ffff00"/>
                </a:solidFill>
                <a:latin typeface="Calibri"/>
                <a:ea typeface="Verdana"/>
              </a:rPr>
              <a:t>Jesus Christ is our Peace, he has reconciled us to God in one body by the Cross. </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We meet in his name and share his Peace.</a:t>
            </a:r>
            <a:endParaRPr b="0" lang="en-US" sz="1600" spc="-1" strike="noStrike">
              <a:solidFill>
                <a:schemeClr val="lt1"/>
              </a:solidFill>
              <a:latin typeface="Arial"/>
            </a:endParaRPr>
          </a:p>
          <a:p>
            <a:pPr indent="0" defTabSz="914400">
              <a:lnSpc>
                <a:spcPct val="100000"/>
              </a:lnSpc>
              <a:buNone/>
              <a:tabLst>
                <a:tab algn="l" pos="0"/>
              </a:tabLst>
            </a:pP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The peace of the Lord be always with you - “Shalom”</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And also with you - “Shalom”</a:t>
            </a: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4" name="Picture 316" descr=""/>
          <p:cNvPicPr/>
          <p:nvPr/>
        </p:nvPicPr>
        <p:blipFill>
          <a:blip r:embed="rId1"/>
          <a:stretch/>
        </p:blipFill>
        <p:spPr>
          <a:xfrm>
            <a:off x="7488360" y="5040000"/>
            <a:ext cx="1652760" cy="1652760"/>
          </a:xfrm>
          <a:prstGeom prst="rect">
            <a:avLst/>
          </a:prstGeom>
          <a:ln w="0">
            <a:noFill/>
          </a:ln>
        </p:spPr>
      </p:pic>
      <p:sp>
        <p:nvSpPr>
          <p:cNvPr id="95" name="PlaceHolder 1"/>
          <p:cNvSpPr>
            <a:spLocks noGrp="1"/>
          </p:cNvSpPr>
          <p:nvPr>
            <p:ph type="subTitle"/>
          </p:nvPr>
        </p:nvSpPr>
        <p:spPr>
          <a:xfrm>
            <a:off x="1339560" y="5040000"/>
            <a:ext cx="6397560" cy="174924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96" name="Rectangle 317"/>
          <p:cNvSpPr/>
          <p:nvPr/>
        </p:nvSpPr>
        <p:spPr>
          <a:xfrm>
            <a:off x="263160" y="0"/>
            <a:ext cx="8277480" cy="121248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Praise my Soul</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6" name="Picture 316" descr=""/>
          <p:cNvPicPr/>
          <p:nvPr/>
        </p:nvPicPr>
        <p:blipFill>
          <a:blip r:embed="rId1"/>
          <a:stretch/>
        </p:blipFill>
        <p:spPr>
          <a:xfrm>
            <a:off x="7488360" y="5040000"/>
            <a:ext cx="1652760" cy="1652760"/>
          </a:xfrm>
          <a:prstGeom prst="rect">
            <a:avLst/>
          </a:prstGeom>
          <a:ln w="0">
            <a:noFill/>
          </a:ln>
        </p:spPr>
      </p:pic>
      <p:sp>
        <p:nvSpPr>
          <p:cNvPr id="57" name="PlaceHolder 1"/>
          <p:cNvSpPr>
            <a:spLocks noGrp="1"/>
          </p:cNvSpPr>
          <p:nvPr>
            <p:ph type="subTitle"/>
          </p:nvPr>
        </p:nvSpPr>
        <p:spPr>
          <a:xfrm>
            <a:off x="1339560" y="5040000"/>
            <a:ext cx="6397560" cy="174924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58" name="Rectangle 317"/>
          <p:cNvSpPr/>
          <p:nvPr/>
        </p:nvSpPr>
        <p:spPr>
          <a:xfrm>
            <a:off x="263160" y="0"/>
            <a:ext cx="8277480" cy="121248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10000 Reasons</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US" sz="2400" spc="-1" strike="noStrike">
              <a:solidFill>
                <a:schemeClr val="dk1"/>
              </a:solidFill>
              <a:latin typeface="Arial"/>
            </a:endParaRPr>
          </a:p>
        </p:txBody>
      </p:sp>
      <p:sp>
        <p:nvSpPr>
          <p:cNvPr id="98" name="PlaceHolder 2"/>
          <p:cNvSpPr>
            <a:spLocks noGrp="1"/>
          </p:cNvSpPr>
          <p:nvPr>
            <p:ph/>
          </p:nvPr>
        </p:nvSpPr>
        <p:spPr>
          <a:xfrm>
            <a:off x="417600" y="161676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600" spc="-1" strike="noStrike">
                <a:solidFill>
                  <a:srgbClr val="ffff00"/>
                </a:solidFill>
                <a:latin typeface="Calibri"/>
                <a:ea typeface="Verdana"/>
              </a:rPr>
              <a:t>The Lord is here</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His Spirit is with us.</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Lift up your hearts.</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We lift them to the Lord.</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Let us give thanks to the Lord our God.</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It is right to give thanks and praise.</a:t>
            </a:r>
            <a:endParaRPr b="0" lang="en-US" sz="1600" spc="-1" strike="noStrike">
              <a:solidFill>
                <a:schemeClr val="lt1"/>
              </a:solidFill>
              <a:latin typeface="Arial"/>
            </a:endParaRPr>
          </a:p>
          <a:p>
            <a:pPr indent="0" defTabSz="914400">
              <a:lnSpc>
                <a:spcPct val="100000"/>
              </a:lnSpc>
              <a:buNone/>
              <a:tabLst>
                <a:tab algn="l" pos="0"/>
              </a:tabLst>
            </a:pP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It is indeed right to give you thanks,</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God our Creator,</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loving and faithful,</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holy and strong.</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You made us</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and the whole universe,</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and filled your world with life.</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You sent your Son to live among us,</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Jesus our Saviour, Mary’s child.</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suffered on the cross;</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died to save us from our sins;</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rose in glory from the dead.</a:t>
            </a:r>
            <a:endParaRPr b="0" lang="en-US" sz="1600" spc="-1" strike="noStrike">
              <a:solidFill>
                <a:schemeClr val="lt1"/>
              </a:solidFill>
              <a:latin typeface="Arial"/>
            </a:endParaRPr>
          </a:p>
        </p:txBody>
      </p:sp>
      <p:sp>
        <p:nvSpPr>
          <p:cNvPr id="99" name="PlaceHolder 36"/>
          <p:cNvSpPr/>
          <p:nvPr/>
        </p:nvSpPr>
        <p:spPr>
          <a:xfrm>
            <a:off x="3960000" y="3348000"/>
            <a:ext cx="5182920" cy="227952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0" lang="en-US" sz="1600" spc="-1" strike="noStrike">
                <a:solidFill>
                  <a:srgbClr val="ffff00"/>
                </a:solidFill>
                <a:latin typeface="Calibri"/>
                <a:ea typeface="Verdana"/>
              </a:rPr>
              <a:t>You send your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to bring new life to the world,</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clothe us with power from on high.</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so we join angels and archangels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all the company of heaven</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to celebrate and praise your holy name saying:</a:t>
            </a:r>
            <a:endParaRPr b="0" lang="en-GB" sz="1600" spc="-1" strike="noStrike">
              <a:solidFill>
                <a:srgbClr val="ffffff"/>
              </a:solidFill>
              <a:latin typeface="Arial"/>
            </a:endParaRPr>
          </a:p>
          <a:p>
            <a:pPr defTabSz="914400">
              <a:lnSpc>
                <a:spcPct val="100000"/>
              </a:lnSpc>
              <a:tabLst>
                <a:tab algn="l" pos="0"/>
              </a:tabLst>
            </a:pP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Holy, Holy, Holy Lord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God of Power and Might.</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Heaven and Earth are full of your Glory</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Hosannah in the highest.</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Blessed is the one who comes in the name of the Lord.</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US" sz="2400" spc="-1" strike="noStrike">
              <a:solidFill>
                <a:schemeClr val="dk1"/>
              </a:solidFill>
              <a:latin typeface="Arial"/>
            </a:endParaRPr>
          </a:p>
        </p:txBody>
      </p:sp>
      <p:sp>
        <p:nvSpPr>
          <p:cNvPr id="101"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US" sz="1600" spc="-1" strike="noStrike">
                <a:solidFill>
                  <a:srgbClr val="ffff00"/>
                </a:solidFill>
                <a:latin typeface="Calibri"/>
                <a:ea typeface="Verdana"/>
              </a:rPr>
              <a:t>Father, on the night before he died,</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Jesus shared a meal with his friends.</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took the bread, and thanked you.</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broke it, and gave it to them, saying:</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Take and eat; this is my body, given for you.</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Do this to remember me.</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After the meal, Jesus took the cup of wine.</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He thanked you, and gave it to them, saying:</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Drink this, all of you.</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This is my blood,</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the new promise of God’s unfailing love.</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Do this to remember me.</a:t>
            </a:r>
            <a:endParaRPr b="0" lang="en-US" sz="1600" spc="-1" strike="noStrike">
              <a:solidFill>
                <a:schemeClr val="lt1"/>
              </a:solidFill>
              <a:latin typeface="Arial"/>
            </a:endParaRPr>
          </a:p>
          <a:p>
            <a:pPr indent="0" defTabSz="914400">
              <a:lnSpc>
                <a:spcPct val="100000"/>
              </a:lnSpc>
              <a:buNone/>
              <a:tabLst>
                <a:tab algn="l" pos="0"/>
              </a:tabLst>
            </a:pP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Great is the mystery of faith:</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has died.</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is risen.</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Christ will come again.</a:t>
            </a:r>
            <a:endParaRPr b="0" lang="en-US" sz="1600" spc="-1" strike="noStrike">
              <a:solidFill>
                <a:schemeClr val="lt1"/>
              </a:solidFill>
              <a:latin typeface="Arial"/>
            </a:endParaRPr>
          </a:p>
        </p:txBody>
      </p:sp>
      <p:sp>
        <p:nvSpPr>
          <p:cNvPr id="102" name="PlaceHolder 39"/>
          <p:cNvSpPr/>
          <p:nvPr/>
        </p:nvSpPr>
        <p:spPr>
          <a:xfrm>
            <a:off x="4320000" y="1770480"/>
            <a:ext cx="4822920" cy="227952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0" lang="en-US" sz="1600" spc="-1" strike="noStrike">
                <a:solidFill>
                  <a:srgbClr val="ffff00"/>
                </a:solidFill>
                <a:latin typeface="Calibri"/>
                <a:ea typeface="Verdana"/>
              </a:rPr>
              <a:t>Father, as we bring this bread and wine,</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remember his death and resurrection,</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send your Holy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that we who share these gifts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may be fed by Christ’s body and his blood.</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Pour your Spirit on us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that we may love one another,</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work for the healing of the earth,</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share the good news of Jesus,</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as we wait for his coming in glory.</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For honour and praise belong to you, Father,</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with Jesus your Son, and the Holy Spirit: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one God, for ever and ever.</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Eucharist</a:t>
            </a:r>
            <a:endParaRPr b="0" lang="en-US" sz="2400" spc="-1" strike="noStrike">
              <a:solidFill>
                <a:schemeClr val="dk1"/>
              </a:solidFill>
              <a:latin typeface="Arial"/>
            </a:endParaRPr>
          </a:p>
        </p:txBody>
      </p:sp>
      <p:sp>
        <p:nvSpPr>
          <p:cNvPr id="104"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GB" sz="1600" spc="-1" strike="noStrike">
                <a:solidFill>
                  <a:srgbClr val="ffffff"/>
                </a:solidFill>
                <a:latin typeface="Calibri"/>
                <a:ea typeface="Verdana"/>
              </a:rPr>
              <a:t>Our Father,</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who art in heaven,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hallowed be thy name;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thy kingdom come;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thy will be done;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on earth as it is in heaven.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Give us this day our daily bread.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And forgive us our trespasses,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as we forgive those who trespass against us.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And lead us not into temptation;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but deliver us from evil.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For thine is the kingdom,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the power, and the glory,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Verdana"/>
              </a:rPr>
              <a:t>for ever and ever. Amen.</a:t>
            </a:r>
            <a:endParaRPr b="0" lang="en-US" sz="1600" spc="-1" strike="noStrike">
              <a:solidFill>
                <a:schemeClr val="lt1"/>
              </a:solidFill>
              <a:latin typeface="Arial"/>
            </a:endParaRPr>
          </a:p>
          <a:p>
            <a:pPr indent="0" defTabSz="914400">
              <a:lnSpc>
                <a:spcPct val="100000"/>
              </a:lnSpc>
              <a:buNone/>
              <a:tabLst>
                <a:tab algn="l" pos="0"/>
              </a:tabLst>
            </a:pP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Verdana"/>
              </a:rPr>
              <a:t>Draw near with faith</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Verdana"/>
              </a:rPr>
              <a:t>Eat and drink of the body and blood</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Verdana"/>
              </a:rPr>
              <a:t>Of our Lord Jesus Christ</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Verdana"/>
              </a:rPr>
              <a:t>And feed upon him by Faith with thanksgiving</a:t>
            </a:r>
            <a:endParaRPr b="0" lang="en-US" sz="1600" spc="-1" strike="noStrike">
              <a:solidFill>
                <a:schemeClr val="lt1"/>
              </a:solidFill>
              <a:latin typeface="Arial"/>
            </a:endParaRPr>
          </a:p>
          <a:p>
            <a:pPr indent="0" defTabSz="914400">
              <a:lnSpc>
                <a:spcPct val="100000"/>
              </a:lnSpc>
              <a:buNone/>
              <a:tabLst>
                <a:tab algn="l" pos="0"/>
              </a:tabLst>
            </a:pPr>
            <a:endParaRPr b="0" lang="en-US" sz="1600" spc="-1" strike="noStrike">
              <a:solidFill>
                <a:schemeClr val="lt1"/>
              </a:solidFill>
              <a:latin typeface="Arial"/>
            </a:endParaRPr>
          </a:p>
        </p:txBody>
      </p:sp>
      <p:sp>
        <p:nvSpPr>
          <p:cNvPr id="105" name="PlaceHolder 40"/>
          <p:cNvSpPr/>
          <p:nvPr/>
        </p:nvSpPr>
        <p:spPr>
          <a:xfrm>
            <a:off x="4320000" y="1782720"/>
            <a:ext cx="4822920" cy="2279520"/>
          </a:xfrm>
          <a:prstGeom prst="rect">
            <a:avLst/>
          </a:prstGeom>
          <a:noFill/>
          <a:ln w="0">
            <a:noFill/>
          </a:ln>
        </p:spPr>
        <p:style>
          <a:lnRef idx="0"/>
          <a:fillRef idx="0"/>
          <a:effectRef idx="0"/>
          <a:fontRef idx="minor"/>
        </p:style>
        <p:txBody>
          <a:bodyPr lIns="90000" rIns="90000" tIns="45000" bIns="45000" anchor="t">
            <a:noAutofit/>
          </a:bodyPr>
          <a:p>
            <a:pPr defTabSz="914400">
              <a:lnSpc>
                <a:spcPct val="100000"/>
              </a:lnSpc>
              <a:tabLst>
                <a:tab algn="l" pos="0"/>
              </a:tabLst>
            </a:pPr>
            <a:r>
              <a:rPr b="0" lang="en-US" sz="1600" spc="-1" strike="noStrike">
                <a:solidFill>
                  <a:srgbClr val="ffff00"/>
                </a:solidFill>
                <a:latin typeface="Calibri"/>
                <a:ea typeface="Verdana"/>
              </a:rPr>
              <a:t>Glory to God in the highest,</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and peace to his people on earth.</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Lord God, heavenly King,</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almighty God and Father,</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we worship you, we give you thanks,</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we praise you for your glory.</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Lord Jesus Christ, only Son of the Father,</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Lord God, Lamb of God,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you take away the sin of the world: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have mercy on us;</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you are seated at the right hand of the Father:</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receive our prayer.</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For you alone are the Holy One,</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you alone are the Lord,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you alone are the Most High, Jesus Christ,</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with the Holy Spirit,</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in the glory of God the Father.</a:t>
            </a:r>
            <a:endParaRPr b="0" lang="en-GB" sz="1600" spc="-1" strike="noStrike">
              <a:solidFill>
                <a:srgbClr val="ffffff"/>
              </a:solidFill>
              <a:latin typeface="Arial"/>
            </a:endParaRPr>
          </a:p>
          <a:p>
            <a:pPr defTabSz="914400">
              <a:lnSpc>
                <a:spcPct val="100000"/>
              </a:lnSpc>
              <a:tabLst>
                <a:tab algn="l" pos="0"/>
              </a:tabLst>
            </a:pPr>
            <a:r>
              <a:rPr b="0" lang="en-US" sz="1600" spc="-1" strike="noStrike">
                <a:solidFill>
                  <a:srgbClr val="ffff00"/>
                </a:solidFill>
                <a:latin typeface="Calibri"/>
                <a:ea typeface="Verdana"/>
              </a:rPr>
              <a:t>Brothers and sisters, let us share these gifts of God,</a:t>
            </a:r>
            <a:endParaRPr b="0" lang="en-GB" sz="1600" spc="-1" strike="noStrike">
              <a:solidFill>
                <a:srgbClr val="ffffff"/>
              </a:solidFill>
              <a:latin typeface="Arial"/>
            </a:endParaRPr>
          </a:p>
          <a:p>
            <a:pPr defTabSz="914400">
              <a:lnSpc>
                <a:spcPct val="100000"/>
              </a:lnSpc>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6" name="Picture 316" descr=""/>
          <p:cNvPicPr/>
          <p:nvPr/>
        </p:nvPicPr>
        <p:blipFill>
          <a:blip r:embed="rId1"/>
          <a:stretch/>
        </p:blipFill>
        <p:spPr>
          <a:xfrm>
            <a:off x="7488360" y="5040000"/>
            <a:ext cx="1652760" cy="1652760"/>
          </a:xfrm>
          <a:prstGeom prst="rect">
            <a:avLst/>
          </a:prstGeom>
          <a:ln w="0">
            <a:noFill/>
          </a:ln>
        </p:spPr>
      </p:pic>
      <p:sp>
        <p:nvSpPr>
          <p:cNvPr id="107" name="PlaceHolder 1"/>
          <p:cNvSpPr>
            <a:spLocks noGrp="1"/>
          </p:cNvSpPr>
          <p:nvPr>
            <p:ph type="subTitle"/>
          </p:nvPr>
        </p:nvSpPr>
        <p:spPr>
          <a:xfrm>
            <a:off x="1339560" y="5040000"/>
            <a:ext cx="6397560" cy="174924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108" name="Rectangle 317"/>
          <p:cNvSpPr/>
          <p:nvPr/>
        </p:nvSpPr>
        <p:spPr>
          <a:xfrm>
            <a:off x="263160" y="0"/>
            <a:ext cx="8277480" cy="1212480"/>
          </a:xfrm>
          <a:prstGeom prst="rect">
            <a:avLst/>
          </a:prstGeom>
          <a:noFill/>
          <a:ln w="0">
            <a:noFill/>
          </a:ln>
        </p:spPr>
        <p:style>
          <a:lnRef idx="0"/>
          <a:fillRef idx="0"/>
          <a:effectRef idx="0"/>
          <a:fontRef idx="minor"/>
        </p:style>
        <p:txBody>
          <a:bodyPr lIns="90000" rIns="90000" tIns="45000" bIns="45000" anchor="ctr">
            <a:noAutofit/>
          </a:bodyPr>
          <a:p>
            <a:pPr defTabSz="914400">
              <a:lnSpc>
                <a:spcPct val="100000"/>
              </a:lnSpc>
            </a:pPr>
            <a:r>
              <a:rPr b="1" i="1" lang="en-GB" sz="4000" spc="-1" strike="noStrike">
                <a:solidFill>
                  <a:srgbClr val="2a6099"/>
                </a:solidFill>
                <a:latin typeface="Times New Roman"/>
                <a:ea typeface="DejaVu Sans"/>
              </a:rPr>
              <a:t>Amazing Grace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Prayer</a:t>
            </a:r>
            <a:endParaRPr b="0" lang="en-US" sz="2400" spc="-1" strike="noStrike">
              <a:solidFill>
                <a:schemeClr val="dk1"/>
              </a:solidFill>
              <a:latin typeface="Arial"/>
            </a:endParaRPr>
          </a:p>
        </p:txBody>
      </p:sp>
      <p:sp>
        <p:nvSpPr>
          <p:cNvPr id="110" name="PlaceHolder 2"/>
          <p:cNvSpPr>
            <a:spLocks noGrp="1"/>
          </p:cNvSpPr>
          <p:nvPr>
            <p:ph/>
          </p:nvPr>
        </p:nvSpPr>
        <p:spPr>
          <a:xfrm>
            <a:off x="417600" y="1779480"/>
            <a:ext cx="7891200" cy="3218040"/>
          </a:xfrm>
          <a:prstGeom prst="rect">
            <a:avLst/>
          </a:prstGeom>
          <a:noFill/>
          <a:ln w="0">
            <a:noFill/>
          </a:ln>
        </p:spPr>
        <p:txBody>
          <a:bodyPr lIns="91440" rIns="91440" tIns="45720" bIns="45720" anchor="b">
            <a:noAutofit/>
          </a:bodyPr>
          <a:p>
            <a:pPr indent="0" defTabSz="914400">
              <a:lnSpc>
                <a:spcPct val="100000"/>
              </a:lnSpc>
              <a:buNone/>
              <a:tabLst>
                <a:tab algn="l" pos="0"/>
              </a:tabLst>
            </a:pPr>
            <a:r>
              <a:rPr b="0" lang="en-GB" sz="1600" spc="-1" strike="noStrike">
                <a:solidFill>
                  <a:srgbClr val="e0c2cd"/>
                </a:solidFill>
                <a:latin typeface="Calibri"/>
                <a:ea typeface="DejaVu Sans"/>
              </a:rPr>
              <a:t>Prayer:</a:t>
            </a:r>
            <a:br>
              <a:rPr sz="1600"/>
            </a:br>
            <a:r>
              <a:rPr b="1" lang="en-GB" sz="1600" spc="-1" strike="noStrike">
                <a:solidFill>
                  <a:srgbClr val="ffffff"/>
                </a:solidFill>
                <a:latin typeface="Calibri"/>
                <a:ea typeface="DejaVu Sans"/>
              </a:rPr>
              <a:t>Lord and heavenly Father,</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we offer you through your dear Son Jesus Christ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this our sacrifice of praise and thanksgiving.</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Grant that by his merits and death,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through faith in his blood,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we and all your Church may receive forgiveness of our sins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all other benefits of his passion.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here we offer and present to you,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O Lord, ourselves, our souls and our bodies,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to be a reasonable, holy and living sacrifice;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fill us all who share in this holy communion </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with your grace and heavenly blessing. Amen.</a:t>
            </a: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Blessing</a:t>
            </a:r>
            <a:endParaRPr b="0" lang="en-US" sz="2400" spc="-1" strike="noStrike">
              <a:solidFill>
                <a:schemeClr val="dk1"/>
              </a:solidFill>
              <a:latin typeface="Arial"/>
            </a:endParaRPr>
          </a:p>
        </p:txBody>
      </p:sp>
      <p:sp>
        <p:nvSpPr>
          <p:cNvPr id="112" name="PlaceHolder 2"/>
          <p:cNvSpPr>
            <a:spLocks noGrp="1"/>
          </p:cNvSpPr>
          <p:nvPr>
            <p:ph/>
          </p:nvPr>
        </p:nvSpPr>
        <p:spPr>
          <a:xfrm>
            <a:off x="417600" y="1767240"/>
            <a:ext cx="7891200" cy="3268080"/>
          </a:xfrm>
          <a:prstGeom prst="rect">
            <a:avLst/>
          </a:prstGeom>
          <a:noFill/>
          <a:ln w="0">
            <a:noFill/>
          </a:ln>
        </p:spPr>
        <p:txBody>
          <a:bodyPr lIns="91440" rIns="91440" tIns="45720" bIns="45720" anchor="b">
            <a:noAutofit/>
          </a:bodyPr>
          <a:p>
            <a:pPr indent="0" defTabSz="914400">
              <a:lnSpc>
                <a:spcPct val="100000"/>
              </a:lnSpc>
              <a:buNone/>
              <a:tabLst>
                <a:tab algn="l" pos="0"/>
              </a:tabLst>
            </a:pPr>
            <a:r>
              <a:rPr b="0" lang="en-GB" sz="1600" spc="-1" strike="noStrike">
                <a:solidFill>
                  <a:srgbClr val="e0c2cd"/>
                </a:solidFill>
                <a:latin typeface="Calibri"/>
                <a:ea typeface="DejaVu Sans"/>
              </a:rPr>
              <a:t>Blessing:</a:t>
            </a:r>
            <a:br>
              <a:rPr sz="1600"/>
            </a:br>
            <a:r>
              <a:rPr b="0" lang="en-GB" sz="1600" spc="-1" strike="noStrike">
                <a:solidFill>
                  <a:srgbClr val="ffff00"/>
                </a:solidFill>
                <a:latin typeface="Calibri"/>
                <a:ea typeface="DejaVu Sans"/>
              </a:rPr>
              <a:t>May the God of peace sanctify you wholly; </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that your spirit and soul and body be kept sound and blameless </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at the coming of our Lord Jesus Christ;</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and the blessing of God Almighty, the Father, the Son and the Holy Spirit</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Rest upon you and keep you and all whom you love, safe and well, for evermore, </a:t>
            </a:r>
            <a:r>
              <a:rPr b="1" lang="en-GB" sz="1600" spc="-1" strike="noStrike">
                <a:solidFill>
                  <a:srgbClr val="ffffff"/>
                </a:solidFill>
                <a:latin typeface="Calibri"/>
                <a:ea typeface="DejaVu Sans"/>
              </a:rPr>
              <a:t>Amen.</a:t>
            </a:r>
            <a:endParaRPr b="0" lang="en-US" sz="1600" spc="-1" strike="noStrike">
              <a:solidFill>
                <a:schemeClr val="lt1"/>
              </a:solidFill>
              <a:latin typeface="Arial"/>
            </a:endParaRPr>
          </a:p>
          <a:p>
            <a:pPr indent="0" defTabSz="914400">
              <a:lnSpc>
                <a:spcPct val="100000"/>
              </a:lnSpc>
              <a:buNone/>
              <a:tabLst>
                <a:tab algn="l" pos="0"/>
              </a:tabLst>
            </a:pP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e0c2cd"/>
                </a:solidFill>
                <a:latin typeface="Calibri"/>
                <a:ea typeface="DejaVu Sans"/>
              </a:rPr>
              <a:t>Closing Prayer:</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God our Redeemer show us compassion and love.  Lead us, guide us, fill us with your Spirit.  Show us the way from darkness to light that we may be the light of the world;  so go in the light of Jesus.</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In the name of Christ, Amen.</a:t>
            </a:r>
            <a:endParaRPr b="0" lang="en-US" sz="1600" spc="-1" strike="noStrike">
              <a:solidFill>
                <a:schemeClr val="lt1"/>
              </a:solidFill>
              <a:latin typeface="Arial"/>
            </a:endParaRPr>
          </a:p>
          <a:p>
            <a:pPr indent="0" defTabSz="914400">
              <a:lnSpc>
                <a:spcPct val="100000"/>
              </a:lnSpc>
              <a:spcAft>
                <a:spcPts val="1276"/>
              </a:spcAft>
              <a:buNone/>
              <a:tabLst>
                <a:tab algn="l" pos="0"/>
              </a:tabLst>
            </a:pP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subTitle"/>
          </p:nvPr>
        </p:nvSpPr>
        <p:spPr>
          <a:xfrm>
            <a:off x="1339560" y="5040000"/>
            <a:ext cx="6397560" cy="1749240"/>
          </a:xfrm>
          <a:prstGeom prst="rect">
            <a:avLst/>
          </a:prstGeom>
          <a:noFill/>
          <a:ln w="0">
            <a:noFill/>
          </a:ln>
        </p:spPr>
        <p:txBody>
          <a:bodyPr lIns="91440" rIns="91440" tIns="45720" bIns="45720" anchor="t">
            <a:noAutofit/>
          </a:bodyPr>
          <a:p>
            <a:pPr marL="228600" algn="ctr" defTabSz="457200">
              <a:lnSpc>
                <a:spcPct val="100000"/>
              </a:lnSpc>
              <a:spcBef>
                <a:spcPts val="641"/>
              </a:spcBef>
              <a:tabLst>
                <a:tab algn="l" pos="0"/>
              </a:tabLst>
            </a:pPr>
            <a:endParaRPr b="0" lang="en-GB" sz="3200" spc="-1" strike="noStrike">
              <a:solidFill>
                <a:srgbClr val="000000"/>
              </a:solidFill>
              <a:latin typeface="Arial"/>
            </a:endParaRPr>
          </a:p>
          <a:p>
            <a:pPr marL="228600" algn="ctr" defTabSz="457200">
              <a:lnSpc>
                <a:spcPct val="100000"/>
              </a:lnSpc>
              <a:spcBef>
                <a:spcPts val="641"/>
              </a:spcBef>
              <a:tabLst>
                <a:tab algn="l" pos="0"/>
              </a:tabLst>
            </a:pPr>
            <a:r>
              <a:rPr b="0" lang="en-GB" sz="3200" spc="-1" strike="noStrike">
                <a:solidFill>
                  <a:schemeClr val="dk1">
                    <a:tint val="75000"/>
                  </a:schemeClr>
                </a:solidFill>
                <a:latin typeface="Calibri"/>
                <a:ea typeface="DejaVu Sans"/>
              </a:rPr>
              <a:t>The Diocese of Cyprus and the Gulf</a:t>
            </a:r>
            <a:endParaRPr b="0" lang="en-GB" sz="3200" spc="-1" strike="noStrike">
              <a:solidFill>
                <a:srgbClr val="000000"/>
              </a:solidFill>
              <a:latin typeface="Arial"/>
            </a:endParaRPr>
          </a:p>
        </p:txBody>
      </p:sp>
      <p:sp>
        <p:nvSpPr>
          <p:cNvPr id="114" name="PlaceHolder 2"/>
          <p:cNvSpPr>
            <a:spLocks noGrp="1"/>
          </p:cNvSpPr>
          <p:nvPr>
            <p:ph type="title"/>
          </p:nvPr>
        </p:nvSpPr>
        <p:spPr>
          <a:xfrm>
            <a:off x="687960" y="1980000"/>
            <a:ext cx="7769160" cy="14666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2a6099"/>
                </a:solidFill>
                <a:latin typeface="Calibri"/>
                <a:ea typeface="DejaVu Sans"/>
              </a:rPr>
              <a:t>Holy Communion</a:t>
            </a:r>
            <a:br>
              <a:rPr sz="4400"/>
            </a:br>
            <a:r>
              <a:rPr b="0" lang="en-GB" sz="4400" spc="-1" strike="noStrike">
                <a:solidFill>
                  <a:srgbClr val="2a6099"/>
                </a:solidFill>
                <a:latin typeface="Calibri"/>
                <a:ea typeface="DejaVu Sans"/>
              </a:rPr>
              <a:t> 20</a:t>
            </a:r>
            <a:r>
              <a:rPr b="0" lang="en-GB" sz="4400" spc="-1" strike="noStrike" baseline="33000">
                <a:solidFill>
                  <a:srgbClr val="2a6099"/>
                </a:solidFill>
                <a:latin typeface="Calibri"/>
                <a:ea typeface="DejaVu Sans"/>
              </a:rPr>
              <a:t>th</a:t>
            </a:r>
            <a:r>
              <a:rPr b="0" lang="en-GB" sz="4400" spc="-1" strike="noStrike">
                <a:solidFill>
                  <a:srgbClr val="2a6099"/>
                </a:solidFill>
                <a:latin typeface="Calibri"/>
                <a:ea typeface="DejaVu Sans"/>
              </a:rPr>
              <a:t> March 2026</a:t>
            </a:r>
            <a:br>
              <a:rPr sz="4400"/>
            </a:br>
            <a:r>
              <a:rPr b="1" lang="en-GB" sz="4000" spc="-1" strike="noStrike">
                <a:solidFill>
                  <a:srgbClr val="2a6099"/>
                </a:solidFill>
                <a:latin typeface="Calibri"/>
                <a:ea typeface="DejaVu Sans"/>
              </a:rPr>
              <a:t>St Christopher’s Cathedral </a:t>
            </a:r>
            <a:br>
              <a:rPr sz="4000"/>
            </a:br>
            <a:r>
              <a:rPr b="1" lang="en-GB" sz="4000" spc="-1" strike="noStrike">
                <a:solidFill>
                  <a:srgbClr val="2a6099"/>
                </a:solidFill>
                <a:latin typeface="Calibri"/>
                <a:ea typeface="DejaVu Sans"/>
              </a:rPr>
              <a:t>and Awali Church, Bahrain</a:t>
            </a:r>
            <a:br>
              <a:rPr sz="4000"/>
            </a:br>
            <a:r>
              <a:rPr b="1" lang="en-GB" sz="4000" spc="-1" strike="noStrike">
                <a:solidFill>
                  <a:srgbClr val="2a6099"/>
                </a:solidFill>
                <a:latin typeface="Calibri"/>
                <a:ea typeface="DejaVu Sans"/>
              </a:rPr>
              <a:t>Riyadh Fellowship, Saudi Arabia</a:t>
            </a:r>
            <a:endParaRPr b="0" lang="en-US" sz="4000" spc="-1" strike="noStrike">
              <a:solidFill>
                <a:schemeClr val="dk1"/>
              </a:solidFill>
              <a:latin typeface="Arial"/>
            </a:endParaRPr>
          </a:p>
        </p:txBody>
      </p:sp>
      <p:pic>
        <p:nvPicPr>
          <p:cNvPr id="115" name="Picture 313" descr=""/>
          <p:cNvPicPr/>
          <p:nvPr/>
        </p:nvPicPr>
        <p:blipFill>
          <a:blip r:embed="rId1"/>
          <a:stretch/>
        </p:blipFill>
        <p:spPr>
          <a:xfrm>
            <a:off x="7488360" y="5040000"/>
            <a:ext cx="1652760" cy="165276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Welcome</a:t>
            </a:r>
            <a:endParaRPr b="0" lang="en-US" sz="2400" spc="-1" strike="noStrike">
              <a:solidFill>
                <a:schemeClr val="dk1"/>
              </a:solidFill>
              <a:latin typeface="Arial"/>
            </a:endParaRPr>
          </a:p>
        </p:txBody>
      </p:sp>
      <p:sp>
        <p:nvSpPr>
          <p:cNvPr id="60"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spcAft>
                <a:spcPts val="1276"/>
              </a:spcAft>
              <a:buNone/>
              <a:tabLst>
                <a:tab algn="l" pos="0"/>
              </a:tabLst>
            </a:pPr>
            <a:r>
              <a:rPr b="0" lang="en-GB" sz="1600" spc="-1" strike="noStrike">
                <a:solidFill>
                  <a:srgbClr val="e0c2cd"/>
                </a:solidFill>
                <a:latin typeface="Calibri"/>
                <a:ea typeface="DejaVu Sans"/>
              </a:rPr>
              <a:t>Opening Acclamation:</a:t>
            </a:r>
            <a:br>
              <a:rPr sz="1600"/>
            </a:br>
            <a:r>
              <a:rPr b="0" lang="en-GB" sz="1600" spc="-1" strike="noStrike">
                <a:solidFill>
                  <a:srgbClr val="ffff00"/>
                </a:solidFill>
                <a:latin typeface="Calibri"/>
                <a:ea typeface="DejaVu Sans"/>
              </a:rPr>
              <a:t>Grace, mercy and peace from God our Father and the Lord Jesus Christ be with you.</a:t>
            </a:r>
            <a:br>
              <a:rPr sz="1600"/>
            </a:br>
            <a:r>
              <a:rPr b="1" lang="en-GB" sz="1600" spc="-1" strike="noStrike">
                <a:solidFill>
                  <a:srgbClr val="ffffff"/>
                </a:solidFill>
                <a:latin typeface="Calibri"/>
                <a:ea typeface="DejaVu Sans"/>
              </a:rPr>
              <a:t>And also with you.</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US" sz="1600" spc="-1" strike="noStrike">
              <a:solidFill>
                <a:schemeClr val="lt1"/>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Almighty God,</a:t>
            </a:r>
            <a:r>
              <a:rPr b="0" lang="en-US" sz="1600" spc="-1" strike="noStrike">
                <a:solidFill>
                  <a:srgbClr val="ffffff"/>
                </a:solidFill>
                <a:latin typeface="Calibri"/>
                <a:ea typeface="DejaVu Sans"/>
              </a:rPr>
              <a:t>  </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whom all hearts are open,</a:t>
            </a:r>
            <a:r>
              <a:rPr b="0" lang="en-US" sz="1600" spc="-1" strike="noStrike">
                <a:solidFill>
                  <a:srgbClr val="ffffff"/>
                </a:solidFill>
                <a:latin typeface="Calibri"/>
                <a:ea typeface="DejaVu Sans"/>
              </a:rPr>
              <a:t>  </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all desires known,</a:t>
            </a:r>
            <a:r>
              <a:rPr b="0" lang="en-US" sz="1600" spc="-1" strike="noStrike">
                <a:solidFill>
                  <a:srgbClr val="ffffff"/>
                </a:solidFill>
                <a:latin typeface="Calibri"/>
                <a:ea typeface="DejaVu Sans"/>
              </a:rPr>
              <a:t>  </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from whom no secrets are hidden:</a:t>
            </a:r>
            <a:r>
              <a:rPr b="0" lang="en-US" sz="1600" spc="-1" strike="noStrike">
                <a:solidFill>
                  <a:srgbClr val="ffffff"/>
                </a:solidFill>
                <a:latin typeface="Calibri"/>
                <a:ea typeface="DejaVu Sans"/>
              </a:rPr>
              <a:t>  </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cleanse the thoughts of our hearts</a:t>
            </a:r>
            <a:r>
              <a:rPr b="0" lang="en-US" sz="1600" spc="-1" strike="noStrike">
                <a:solidFill>
                  <a:srgbClr val="ffffff"/>
                </a:solidFill>
                <a:latin typeface="Calibri"/>
                <a:ea typeface="DejaVu Sans"/>
              </a:rPr>
              <a:t>  </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by the inspiration of your Holy Spirit,</a:t>
            </a:r>
            <a:r>
              <a:rPr b="0" lang="en-US" sz="1600" spc="-1" strike="noStrike">
                <a:solidFill>
                  <a:srgbClr val="ffffff"/>
                </a:solidFill>
                <a:latin typeface="Calibri"/>
                <a:ea typeface="DejaVu Sans"/>
              </a:rPr>
              <a:t>  </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we may perfectly love you,</a:t>
            </a:r>
            <a:r>
              <a:rPr b="0" lang="en-US" sz="1600" spc="-1" strike="noStrike">
                <a:solidFill>
                  <a:srgbClr val="ffffff"/>
                </a:solidFill>
                <a:latin typeface="Calibri"/>
                <a:ea typeface="DejaVu Sans"/>
              </a:rPr>
              <a:t>  </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worthily magnify your holy name;</a:t>
            </a:r>
            <a:r>
              <a:rPr b="0" lang="en-US" sz="1600" spc="-1" strike="noStrike">
                <a:solidFill>
                  <a:srgbClr val="ffffff"/>
                </a:solidFill>
                <a:latin typeface="Calibri"/>
                <a:ea typeface="DejaVu Sans"/>
              </a:rPr>
              <a:t>  </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through Christ our Lord.</a:t>
            </a:r>
            <a:r>
              <a:rPr b="0" lang="en-US" sz="1600" spc="-1" strike="noStrike">
                <a:solidFill>
                  <a:srgbClr val="ffffff"/>
                </a:solidFill>
                <a:latin typeface="Calibri"/>
                <a:ea typeface="DejaVu Sans"/>
              </a:rPr>
              <a:t>  </a:t>
            </a:r>
            <a:endParaRPr b="0" lang="en-US" sz="1600" spc="-1" strike="noStrike">
              <a:solidFill>
                <a:schemeClr val="lt1"/>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4"/>
          <p:cNvSpPr/>
          <p:nvPr/>
        </p:nvSpPr>
        <p:spPr>
          <a:xfrm>
            <a:off x="369360" y="117720"/>
            <a:ext cx="8226360" cy="11397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
        <p:nvSpPr>
          <p:cNvPr id="62" name="PlaceHolder 1"/>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600" spc="-1" strike="noStrike">
                <a:solidFill>
                  <a:srgbClr val="e0c2cd"/>
                </a:solidFill>
                <a:latin typeface="Calibri"/>
                <a:ea typeface="Noto Sans CJK SC"/>
              </a:rPr>
              <a:t>Confession:</a:t>
            </a:r>
            <a:br>
              <a:rPr sz="1600"/>
            </a:br>
            <a:r>
              <a:rPr b="0" lang="en-US" sz="1600" spc="-1" strike="noStrike">
                <a:solidFill>
                  <a:srgbClr val="ffff00"/>
                </a:solidFill>
                <a:latin typeface="Calibri"/>
                <a:ea typeface="Verdana"/>
              </a:rPr>
              <a:t>Let us confess our sins to Almighty God:</a:t>
            </a:r>
            <a:endParaRPr b="0" lang="en-US" sz="1600" spc="-1" strike="noStrike">
              <a:solidFill>
                <a:schemeClr val="lt1"/>
              </a:solidFill>
              <a:latin typeface="Arial"/>
            </a:endParaRPr>
          </a:p>
          <a:p>
            <a:pPr indent="0" defTabSz="914400">
              <a:lnSpc>
                <a:spcPct val="100000"/>
              </a:lnSpc>
              <a:buNone/>
              <a:tabLst>
                <a:tab algn="l" pos="0"/>
              </a:tabLst>
            </a:pPr>
            <a:endParaRPr b="0" lang="en-US" sz="1600" spc="-1" strike="noStrike">
              <a:solidFill>
                <a:schemeClr val="lt1"/>
              </a:solidFill>
              <a:latin typeface="Arial"/>
            </a:endParaRPr>
          </a:p>
          <a:p>
            <a:pPr indent="0" defTabSz="914400">
              <a:lnSpc>
                <a:spcPct val="100000"/>
              </a:lnSpc>
              <a:spcAft>
                <a:spcPts val="1276"/>
              </a:spcAft>
              <a:buNone/>
              <a:tabLst>
                <a:tab algn="l" pos="0"/>
              </a:tabLst>
            </a:pPr>
            <a:r>
              <a:rPr b="1" lang="en-GB" sz="1600" spc="-1" strike="noStrike">
                <a:solidFill>
                  <a:srgbClr val="ffffff"/>
                </a:solidFill>
                <a:latin typeface="Calibri"/>
                <a:ea typeface="Verdana"/>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ea typeface="Verdana"/>
              </a:rPr>
              <a:t> </a:t>
            </a:r>
            <a:r>
              <a:rPr b="1" lang="en-GB" sz="1600" spc="-1" strike="noStrike">
                <a:solidFill>
                  <a:srgbClr val="ffffff"/>
                </a:solidFill>
                <a:latin typeface="Calibri"/>
                <a:ea typeface="Verdana"/>
              </a:rPr>
              <a:t>Amen.</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Almighty God have mercy upon you, </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forgive you all your sins </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through our Lord Jesus Christ, </a:t>
            </a:r>
            <a:endParaRPr b="0" lang="en-US" sz="1600" spc="-1" strike="noStrike">
              <a:solidFill>
                <a:schemeClr val="lt1"/>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US" sz="1600" spc="-1" strike="noStrike">
              <a:solidFill>
                <a:schemeClr val="lt1"/>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US" sz="1600" spc="-1" strike="noStrike">
              <a:solidFill>
                <a:schemeClr val="lt1"/>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US" sz="1600" spc="-1" strike="noStrike">
              <a:solidFill>
                <a:schemeClr val="lt1"/>
              </a:solidFill>
              <a:latin typeface="Arial"/>
            </a:endParaRPr>
          </a:p>
          <a:p>
            <a:pPr marL="342720" indent="0" defTabSz="914400">
              <a:lnSpc>
                <a:spcPct val="100000"/>
              </a:lnSpc>
              <a:spcAft>
                <a:spcPts val="1276"/>
              </a:spcAft>
              <a:buNone/>
              <a:tabLst>
                <a:tab algn="l" pos="0"/>
              </a:tabLst>
            </a:pPr>
            <a:endParaRPr b="0" lang="en-US" sz="1600" spc="-1" strike="noStrike">
              <a:solidFill>
                <a:schemeClr val="lt1"/>
              </a:solidFill>
              <a:latin typeface="Arial"/>
            </a:endParaRPr>
          </a:p>
          <a:p>
            <a:pPr marL="342720" indent="0" defTabSz="914400">
              <a:lnSpc>
                <a:spcPct val="100000"/>
              </a:lnSpc>
              <a:spcAft>
                <a:spcPts val="1276"/>
              </a:spcAft>
              <a:buNone/>
              <a:tabLst>
                <a:tab algn="l" pos="0"/>
              </a:tabLst>
            </a:pP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Prayer</a:t>
            </a:r>
            <a:endParaRPr b="0" lang="en-US" sz="2400" spc="-1" strike="noStrike">
              <a:solidFill>
                <a:schemeClr val="dk1"/>
              </a:solidFill>
              <a:latin typeface="Arial"/>
            </a:endParaRPr>
          </a:p>
        </p:txBody>
      </p:sp>
      <p:sp>
        <p:nvSpPr>
          <p:cNvPr id="64"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600" spc="-1" strike="noStrike">
                <a:solidFill>
                  <a:srgbClr val="e0c2cd"/>
                </a:solidFill>
                <a:latin typeface="Calibri"/>
                <a:ea typeface="DejaVu Sans"/>
              </a:rPr>
              <a:t>Collect for the 5</a:t>
            </a:r>
            <a:r>
              <a:rPr b="0" lang="en-GB" sz="1600" spc="-1" strike="noStrike" baseline="33000">
                <a:solidFill>
                  <a:srgbClr val="e0c2cd"/>
                </a:solidFill>
                <a:latin typeface="Calibri"/>
                <a:ea typeface="DejaVu Sans"/>
              </a:rPr>
              <a:t>th</a:t>
            </a:r>
            <a:r>
              <a:rPr b="0" lang="en-GB" sz="1600" spc="-1" strike="noStrike">
                <a:solidFill>
                  <a:srgbClr val="e0c2cd"/>
                </a:solidFill>
                <a:latin typeface="Calibri"/>
                <a:ea typeface="DejaVu Sans"/>
              </a:rPr>
              <a:t> Sunday of Lent:</a:t>
            </a:r>
            <a:br>
              <a:rPr sz="1600"/>
            </a:br>
            <a:r>
              <a:rPr b="0" lang="en-GB" sz="1600" spc="-1" strike="noStrike">
                <a:solidFill>
                  <a:srgbClr val="ffff00"/>
                </a:solidFill>
                <a:latin typeface="Calibri"/>
                <a:ea typeface="DejaVu Sans"/>
              </a:rPr>
              <a:t>Most merciful God,</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who by the death and resurrection of your Son Jesus Christ</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delivered and saved the world:</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grant that by faith in him who suffered on the cross</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we may triumph in the power of his victory;</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through Jesus Christ your Son our Lord,</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who is alive and reigns with you,</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in the unity of the Holy Spirit,</a:t>
            </a:r>
            <a:endParaRPr b="0" lang="en-US" sz="1600" spc="-1" strike="noStrike">
              <a:solidFill>
                <a:schemeClr val="lt1"/>
              </a:solidFill>
              <a:latin typeface="Arial"/>
            </a:endParaRPr>
          </a:p>
          <a:p>
            <a:pPr indent="0" defTabSz="914400">
              <a:lnSpc>
                <a:spcPct val="100000"/>
              </a:lnSpc>
              <a:buNone/>
              <a:tabLst>
                <a:tab algn="l" pos="0"/>
              </a:tabLst>
            </a:pPr>
            <a:r>
              <a:rPr b="0" lang="en-GB" sz="1600" spc="-1" strike="noStrike">
                <a:solidFill>
                  <a:srgbClr val="ffff00"/>
                </a:solidFill>
                <a:latin typeface="Calibri"/>
                <a:ea typeface="DejaVu Sans"/>
              </a:rPr>
              <a:t>one God, now and for ever.</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Amen.</a:t>
            </a:r>
            <a:br>
              <a:rPr sz="1600"/>
            </a:b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Apostles Creed</a:t>
            </a:r>
            <a:endParaRPr b="0" lang="en-US" sz="2400" spc="-1" strike="noStrike">
              <a:solidFill>
                <a:schemeClr val="dk1"/>
              </a:solidFill>
              <a:latin typeface="Arial"/>
            </a:endParaRPr>
          </a:p>
        </p:txBody>
      </p:sp>
      <p:sp>
        <p:nvSpPr>
          <p:cNvPr id="66" name="PlaceHolder 2"/>
          <p:cNvSpPr>
            <a:spLocks noGrp="1"/>
          </p:cNvSpPr>
          <p:nvPr>
            <p:ph/>
          </p:nvPr>
        </p:nvSpPr>
        <p:spPr>
          <a:xfrm>
            <a:off x="417600" y="1666080"/>
            <a:ext cx="7891200" cy="4359600"/>
          </a:xfrm>
          <a:prstGeom prst="rect">
            <a:avLst/>
          </a:prstGeom>
          <a:noFill/>
          <a:ln w="0">
            <a:noFill/>
          </a:ln>
        </p:spPr>
        <p:txBody>
          <a:bodyPr lIns="91440" rIns="91440" tIns="45720" bIns="45720" anchor="t">
            <a:noAutofit/>
          </a:bodyPr>
          <a:p>
            <a:pPr indent="0" defTabSz="914400">
              <a:lnSpc>
                <a:spcPct val="100000"/>
              </a:lnSpc>
              <a:buNone/>
              <a:tabLst>
                <a:tab algn="l" pos="0"/>
              </a:tabLst>
            </a:pPr>
            <a:r>
              <a:rPr b="1" lang="en-GB" sz="1600" spc="-1" strike="noStrike">
                <a:solidFill>
                  <a:srgbClr val="ffffff"/>
                </a:solidFill>
                <a:latin typeface="Calibri"/>
                <a:ea typeface="DejaVu Sans"/>
              </a:rPr>
              <a:t>I believe in God, the Father almighty,</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creator of heaven and earth.</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I believe in Jesus Christ, his only Son, our Lord,</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who was conceived by the Holy Spirit,</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born of the Virgin Mary,</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suffered under Pontius Pilate,</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was crucified, died, and was buried;</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he descended to the dead.</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On the third day he rose again;</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he ascended into heaven,</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he is seated at the right hand of the Father,</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he will come to judge the living and the dead.</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I believe in the Holy Spirit,</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the holy catholic Church,</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the communion of saints,</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the forgiveness of sins,</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the resurrection of the body,</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and the life everlasting.</a:t>
            </a:r>
            <a:endParaRPr b="0" lang="en-US" sz="1600" spc="-1" strike="noStrike">
              <a:solidFill>
                <a:schemeClr val="lt1"/>
              </a:solidFill>
              <a:latin typeface="Arial"/>
            </a:endParaRPr>
          </a:p>
          <a:p>
            <a:pPr indent="0" defTabSz="914400">
              <a:lnSpc>
                <a:spcPct val="100000"/>
              </a:lnSpc>
              <a:buNone/>
              <a:tabLst>
                <a:tab algn="l" pos="0"/>
              </a:tabLst>
            </a:pPr>
            <a:r>
              <a:rPr b="1" lang="en-GB" sz="1600" spc="-1" strike="noStrike">
                <a:solidFill>
                  <a:srgbClr val="ffffff"/>
                </a:solidFill>
                <a:latin typeface="Calibri"/>
                <a:ea typeface="DejaVu Sans"/>
              </a:rPr>
              <a:t>Amen.</a:t>
            </a:r>
            <a:br>
              <a:rPr sz="1600"/>
            </a:b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US" sz="2400" spc="-1" strike="noStrike">
              <a:solidFill>
                <a:schemeClr val="dk1"/>
              </a:solidFill>
              <a:latin typeface="Arial"/>
            </a:endParaRPr>
          </a:p>
        </p:txBody>
      </p:sp>
      <p:sp>
        <p:nvSpPr>
          <p:cNvPr id="68"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buNone/>
              <a:tabLst>
                <a:tab algn="l" pos="0"/>
              </a:tabLst>
            </a:pPr>
            <a:r>
              <a:rPr b="0" lang="en-GB" sz="1400" spc="-1" strike="noStrike">
                <a:solidFill>
                  <a:srgbClr val="e0c2cd"/>
                </a:solidFill>
                <a:latin typeface="Calibri"/>
                <a:ea typeface="DejaVu Sans"/>
              </a:rPr>
              <a:t>Psalm 130:</a:t>
            </a:r>
            <a:br>
              <a:rPr sz="1400"/>
            </a:br>
            <a:r>
              <a:rPr b="0" lang="en-GB" sz="1400" spc="-1" strike="noStrike">
                <a:solidFill>
                  <a:srgbClr val="ffff00"/>
                </a:solidFill>
                <a:latin typeface="Calibri"/>
                <a:ea typeface="Verdana"/>
              </a:rPr>
              <a:t>Out of the depths I cry to you, O LORD.</a:t>
            </a:r>
            <a:endParaRPr b="0" lang="en-US" sz="1400" spc="-1" strike="noStrike">
              <a:solidFill>
                <a:schemeClr val="lt1"/>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Lord, hear my voice! Let your ears be attentive to the voice of my supplications!</a:t>
            </a:r>
            <a:endParaRPr b="0" lang="en-US" sz="1400" spc="-1" strike="noStrike">
              <a:solidFill>
                <a:schemeClr val="lt1"/>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If you, O LORD, should mark iniquities, Lord, who could stand?</a:t>
            </a:r>
            <a:endParaRPr b="0" lang="en-US" sz="1400" spc="-1" strike="noStrike">
              <a:solidFill>
                <a:schemeClr val="lt1"/>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But there is forgiveness with you, so that you may be revered.</a:t>
            </a:r>
            <a:endParaRPr b="0" lang="en-US" sz="1400" spc="-1" strike="noStrike">
              <a:solidFill>
                <a:schemeClr val="lt1"/>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I wait for the LORD; my soul waits, and in his word I hope;</a:t>
            </a:r>
            <a:endParaRPr b="0" lang="en-US" sz="1400" spc="-1" strike="noStrike">
              <a:solidFill>
                <a:schemeClr val="lt1"/>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my soul waits for the Lord more than those who watch for the morning, </a:t>
            </a:r>
            <a:endParaRPr b="0" lang="en-US" sz="1400" spc="-1" strike="noStrike">
              <a:solidFill>
                <a:schemeClr val="lt1"/>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more than those who watch for the morning.</a:t>
            </a:r>
            <a:endParaRPr b="0" lang="en-US" sz="1400" spc="-1" strike="noStrike">
              <a:solidFill>
                <a:schemeClr val="lt1"/>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O Israel, hope in the LORD! </a:t>
            </a:r>
            <a:endParaRPr b="0" lang="en-US" sz="1400" spc="-1" strike="noStrike">
              <a:solidFill>
                <a:schemeClr val="lt1"/>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with the LORD there is steadfast love, and with him is great power to redeem.</a:t>
            </a:r>
            <a:endParaRPr b="0" lang="en-US" sz="1400" spc="-1" strike="noStrike">
              <a:solidFill>
                <a:schemeClr val="lt1"/>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It is he who will redeem Israel from all its iniquities.</a:t>
            </a:r>
            <a:endParaRPr b="0" lang="en-US" sz="1400" spc="-1" strike="noStrike">
              <a:solidFill>
                <a:schemeClr val="lt1"/>
              </a:solidFill>
              <a:latin typeface="Arial"/>
            </a:endParaRPr>
          </a:p>
          <a:p>
            <a:pPr indent="0" defTabSz="914400">
              <a:lnSpc>
                <a:spcPct val="100000"/>
              </a:lnSpc>
              <a:buNone/>
              <a:tabLst>
                <a:tab algn="l" pos="0"/>
              </a:tabLst>
            </a:pPr>
            <a:endParaRPr b="0" lang="en-US" sz="1400" spc="-1" strike="noStrike">
              <a:solidFill>
                <a:schemeClr val="lt1"/>
              </a:solidFill>
              <a:latin typeface="Arial"/>
            </a:endParaRPr>
          </a:p>
          <a:p>
            <a:pPr indent="0" defTabSz="914400">
              <a:lnSpc>
                <a:spcPct val="100000"/>
              </a:lnSpc>
              <a:buNone/>
              <a:tabLst>
                <a:tab algn="l" pos="0"/>
              </a:tabLst>
            </a:pPr>
            <a:r>
              <a:rPr b="0" lang="en-GB" sz="1400" spc="-1" strike="noStrike">
                <a:solidFill>
                  <a:srgbClr val="ffff00"/>
                </a:solidFill>
                <a:latin typeface="Calibri"/>
                <a:ea typeface="Verdana"/>
              </a:rPr>
              <a:t>This is he word of the Lord</a:t>
            </a:r>
            <a:endParaRPr b="0" lang="en-US" sz="1400" spc="-1" strike="noStrike">
              <a:solidFill>
                <a:schemeClr val="lt1"/>
              </a:solidFill>
              <a:latin typeface="Arial"/>
            </a:endParaRPr>
          </a:p>
          <a:p>
            <a:pPr indent="0" defTabSz="914400">
              <a:lnSpc>
                <a:spcPct val="100000"/>
              </a:lnSpc>
              <a:buNone/>
              <a:tabLst>
                <a:tab algn="l" pos="0"/>
              </a:tabLst>
            </a:pPr>
            <a:r>
              <a:rPr b="1" lang="en-GB" sz="1400" spc="-1" strike="noStrike">
                <a:solidFill>
                  <a:srgbClr val="ffffff"/>
                </a:solidFill>
                <a:latin typeface="Calibri"/>
                <a:ea typeface="Verdana"/>
              </a:rPr>
              <a:t>Thanks be to God</a:t>
            </a:r>
            <a:endParaRPr b="0" lang="en-US" sz="14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US" sz="2400" spc="-1" strike="noStrike">
              <a:solidFill>
                <a:schemeClr val="dk1"/>
              </a:solidFill>
              <a:latin typeface="Arial"/>
            </a:endParaRPr>
          </a:p>
        </p:txBody>
      </p:sp>
      <p:sp>
        <p:nvSpPr>
          <p:cNvPr id="70"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spcAft>
                <a:spcPts val="1276"/>
              </a:spcAft>
              <a:buNone/>
              <a:tabLst>
                <a:tab algn="l" pos="0"/>
              </a:tabLst>
            </a:pPr>
            <a:r>
              <a:rPr b="0" lang="en-GB" sz="1600" spc="-1" strike="noStrike">
                <a:solidFill>
                  <a:schemeClr val="lt1"/>
                </a:solidFill>
                <a:latin typeface="Arial"/>
                <a:ea typeface="DejaVu Sans"/>
              </a:rPr>
              <a:t>Ezekiel 37:1-14</a:t>
            </a:r>
            <a:br>
              <a:rPr sz="1600"/>
            </a:br>
            <a:r>
              <a:rPr b="0" lang="en-GB" sz="1600" spc="-1" strike="noStrike">
                <a:solidFill>
                  <a:srgbClr val="ffff00"/>
                </a:solidFill>
                <a:latin typeface="Calibri"/>
                <a:ea typeface="DejaVu Sans"/>
              </a:rPr>
              <a:t>The hand of the LORD came upon me, and he brought me out by the spirit of the LORD and set me down in the middle of a valley; it was full of bones. He led me all around them; there were very many lying in the valley, and they were very dry. He said to me, "Mortal, can these bones live?" I answered, "O Lord GOD, you know." Then he said to me, "Prophesy to these bones and say to them: O dry bones, hear the word of the LORD. Thus says the Lord GOD to these bones: I will cause breath to enter you, and you shall live. I will lay sinews on you and will cause flesh to come upon you and cover you with skin and put breath in you, and you shall live, and you shall know that I am the LORD." So I prophesied as I had been commanded, and as I prophesied, suddenly there was a noise, a rattling, and the bones came together, bone to its bone. I looked, and there were sinews on them, and flesh had come upon them, and skin had covered them, but there was no breath in them. Then he said to me, "Prophesy to the breath, prophesy, mortal, and say to the breath: Thus says the Lord GOD: Come from the four winds, O breath, and breathe upon these slain, that they may live." I prophesied as he commanded me, and the breath came into them, and they lived and stood on their feet, a vast multitude.</a:t>
            </a:r>
            <a:endParaRPr b="0" lang="en-US" sz="1600" spc="-1" strike="noStrike">
              <a:solidFill>
                <a:schemeClr val="lt1"/>
              </a:solidFill>
              <a:latin typeface="Arial"/>
            </a:endParaRPr>
          </a:p>
          <a:p>
            <a:pPr indent="0" defTabSz="914400">
              <a:lnSpc>
                <a:spcPct val="100000"/>
              </a:lnSpc>
              <a:spcAft>
                <a:spcPts val="1276"/>
              </a:spcAft>
              <a:buNone/>
              <a:tabLst>
                <a:tab algn="l" pos="0"/>
              </a:tabLst>
            </a:pPr>
            <a:r>
              <a:rPr b="0" lang="en-GB" sz="1600" spc="-1" strike="noStrike">
                <a:solidFill>
                  <a:srgbClr val="ffff00"/>
                </a:solidFill>
                <a:latin typeface="Calibri"/>
                <a:ea typeface="DejaVu Sans"/>
              </a:rPr>
              <a:t>...continued</a:t>
            </a: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PlaceHolder 1"/>
          <p:cNvSpPr>
            <a:spLocks noGrp="1"/>
          </p:cNvSpPr>
          <p:nvPr>
            <p:ph type="title"/>
          </p:nvPr>
        </p:nvSpPr>
        <p:spPr>
          <a:xfrm>
            <a:off x="326520" y="272880"/>
            <a:ext cx="8488080" cy="8668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ea typeface="DejaVu Sans"/>
              </a:rPr>
              <a:t>Scripture</a:t>
            </a:r>
            <a:endParaRPr b="0" lang="en-US" sz="2400" spc="-1" strike="noStrike">
              <a:solidFill>
                <a:schemeClr val="dk1"/>
              </a:solidFill>
              <a:latin typeface="Arial"/>
            </a:endParaRPr>
          </a:p>
        </p:txBody>
      </p:sp>
      <p:sp>
        <p:nvSpPr>
          <p:cNvPr id="72" name="PlaceHolder 2"/>
          <p:cNvSpPr>
            <a:spLocks noGrp="1"/>
          </p:cNvSpPr>
          <p:nvPr>
            <p:ph/>
          </p:nvPr>
        </p:nvSpPr>
        <p:spPr>
          <a:xfrm>
            <a:off x="417600" y="1779480"/>
            <a:ext cx="7891200" cy="4245840"/>
          </a:xfrm>
          <a:prstGeom prst="rect">
            <a:avLst/>
          </a:prstGeom>
          <a:noFill/>
          <a:ln w="0">
            <a:noFill/>
          </a:ln>
        </p:spPr>
        <p:txBody>
          <a:bodyPr lIns="91440" rIns="91440" tIns="45720" bIns="45720" anchor="t">
            <a:noAutofit/>
          </a:bodyPr>
          <a:p>
            <a:pPr indent="0" defTabSz="914400">
              <a:lnSpc>
                <a:spcPct val="100000"/>
              </a:lnSpc>
              <a:spcAft>
                <a:spcPts val="1276"/>
              </a:spcAft>
              <a:buNone/>
              <a:tabLst>
                <a:tab algn="l" pos="0"/>
              </a:tabLst>
            </a:pPr>
            <a:r>
              <a:rPr b="0" lang="en-GB" sz="1600" spc="-1" strike="noStrike">
                <a:solidFill>
                  <a:schemeClr val="lt1"/>
                </a:solidFill>
                <a:latin typeface="Arial"/>
                <a:ea typeface="DejaVu Sans"/>
              </a:rPr>
              <a:t>Ezekiel 37:1-14</a:t>
            </a:r>
            <a:br>
              <a:rPr sz="1600"/>
            </a:br>
            <a:r>
              <a:rPr b="0" lang="en-GB" sz="1600" spc="-1" strike="noStrike">
                <a:solidFill>
                  <a:srgbClr val="ffff00"/>
                </a:solidFill>
                <a:latin typeface="Calibri"/>
                <a:ea typeface="DejaVu Sans"/>
              </a:rPr>
              <a:t>Then he said to me, "Mortal, these bones are the whole house of Israel. They say, 'Our bones </a:t>
            </a:r>
            <a:r>
              <a:rPr b="0" lang="en-GB" sz="1600" spc="-1" strike="noStrike">
                <a:solidFill>
                  <a:srgbClr val="ffff00"/>
                </a:solidFill>
                <a:latin typeface="Calibri"/>
                <a:ea typeface="DejaVu Sans"/>
              </a:rPr>
              <a:t>are dried up, and our hope is lost; we are cut off completely.' Therefore prophesy and say to </a:t>
            </a:r>
            <a:r>
              <a:rPr b="0" lang="en-GB" sz="1600" spc="-1" strike="noStrike">
                <a:solidFill>
                  <a:srgbClr val="ffff00"/>
                </a:solidFill>
                <a:latin typeface="Calibri"/>
                <a:ea typeface="DejaVu Sans"/>
              </a:rPr>
              <a:t>them: Thus says the Lord GOD: I am going to open your graves and bring you up from your </a:t>
            </a:r>
            <a:r>
              <a:rPr b="0" lang="en-GB" sz="1600" spc="-1" strike="noStrike">
                <a:solidFill>
                  <a:srgbClr val="ffff00"/>
                </a:solidFill>
                <a:latin typeface="Calibri"/>
                <a:ea typeface="DejaVu Sans"/>
              </a:rPr>
              <a:t>graves, O my people, and I will bring you back to the land of Israel. And you shall know that I </a:t>
            </a:r>
            <a:r>
              <a:rPr b="0" lang="en-GB" sz="1600" spc="-1" strike="noStrike">
                <a:solidFill>
                  <a:srgbClr val="ffff00"/>
                </a:solidFill>
                <a:latin typeface="Calibri"/>
                <a:ea typeface="DejaVu Sans"/>
              </a:rPr>
              <a:t>am the LORD when I open your graves and bring you up from your graves, O my people. I will </a:t>
            </a:r>
            <a:r>
              <a:rPr b="0" lang="en-GB" sz="1600" spc="-1" strike="noStrike">
                <a:solidFill>
                  <a:srgbClr val="ffff00"/>
                </a:solidFill>
                <a:latin typeface="Calibri"/>
                <a:ea typeface="DejaVu Sans"/>
              </a:rPr>
              <a:t>put my spirit within you, and you shall live, and I will place you on your own soil; then you shall </a:t>
            </a:r>
            <a:r>
              <a:rPr b="0" lang="en-GB" sz="1600" spc="-1" strike="noStrike">
                <a:solidFill>
                  <a:srgbClr val="ffff00"/>
                </a:solidFill>
                <a:latin typeface="Calibri"/>
                <a:ea typeface="DejaVu Sans"/>
              </a:rPr>
              <a:t>know that I, the LORD, have spoken and will act," says the LORD.</a:t>
            </a:r>
            <a:endParaRPr b="0" lang="en-US" sz="1600" spc="-1" strike="noStrike">
              <a:solidFill>
                <a:schemeClr val="lt1"/>
              </a:solidFill>
              <a:latin typeface="Arial"/>
            </a:endParaRPr>
          </a:p>
          <a:p>
            <a:pPr indent="0" defTabSz="914400">
              <a:lnSpc>
                <a:spcPct val="100000"/>
              </a:lnSpc>
              <a:buNone/>
              <a:tabLst>
                <a:tab algn="l" pos="0"/>
              </a:tabLst>
            </a:pPr>
            <a:r>
              <a:rPr b="0" lang="en-US" sz="1600" spc="-1" strike="noStrike">
                <a:solidFill>
                  <a:srgbClr val="ffff00"/>
                </a:solidFill>
                <a:latin typeface="Calibri"/>
                <a:ea typeface="Verdana"/>
              </a:rPr>
              <a:t>This is the word of the Lord.</a:t>
            </a:r>
            <a:endParaRPr b="0" lang="en-US" sz="1600" spc="-1" strike="noStrike">
              <a:solidFill>
                <a:schemeClr val="lt1"/>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Thanks be to God.</a:t>
            </a:r>
            <a:endParaRPr b="0" lang="en-US" sz="1600" spc="-1" strike="noStrike">
              <a:solidFill>
                <a:schemeClr val="lt1"/>
              </a:solidFill>
              <a:latin typeface="Arial"/>
            </a:endParaRPr>
          </a:p>
          <a:p>
            <a:pPr indent="0" defTabSz="914400">
              <a:lnSpc>
                <a:spcPct val="100000"/>
              </a:lnSpc>
              <a:spcAft>
                <a:spcPts val="1276"/>
              </a:spcAft>
              <a:buNone/>
              <a:tabLst>
                <a:tab algn="l" pos="0"/>
              </a:tabLst>
            </a:pPr>
            <a:endParaRPr b="0" lang="en-US" sz="1600" spc="-1" strike="noStrike">
              <a:solidFill>
                <a:schemeClr val="lt1"/>
              </a:solidFill>
              <a:latin typeface="Arial"/>
            </a:endParaRPr>
          </a:p>
          <a:p>
            <a:pPr indent="0" defTabSz="914400">
              <a:lnSpc>
                <a:spcPct val="100000"/>
              </a:lnSpc>
              <a:spcAft>
                <a:spcPts val="1276"/>
              </a:spcAft>
              <a:buNone/>
              <a:tabLst>
                <a:tab algn="l" pos="0"/>
              </a:tabLst>
            </a:pPr>
            <a:endParaRPr b="0" lang="en-US" sz="1600" spc="-1" strike="noStrike">
              <a:solidFill>
                <a:schemeClr val="lt1"/>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1070</TotalTime>
  <Application>LibreOffice/24.2.7.2$Linux_X86_64 LibreOffice_project/420$Build-2</Application>
  <AppVersion>15.0000</AppVersion>
  <Words>3077</Words>
  <Paragraphs>308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2026-03-20T05:30:11Z</dcterms:modified>
  <cp:revision>64</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On-screen Show (4:3)</vt:lpwstr>
  </property>
  <property fmtid="{D5CDD505-2E9C-101B-9397-08002B2CF9AE}" pid="4" name="Slides">
    <vt:i4>23</vt:i4>
  </property>
</Properties>
</file>