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6.xml.rels" ContentType="application/vnd.openxmlformats-package.relationships+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0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0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10" name="PlaceHolder 4"/>
          <p:cNvSpPr>
            <a:spLocks noGrp="1"/>
          </p:cNvSpPr>
          <p:nvPr>
            <p:ph type="dt" idx="7"/>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11" name="PlaceHolder 5"/>
          <p:cNvSpPr>
            <a:spLocks noGrp="1"/>
          </p:cNvSpPr>
          <p:nvPr>
            <p:ph type="ftr" idx="8"/>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12" name="PlaceHolder 6"/>
          <p:cNvSpPr>
            <a:spLocks noGrp="1"/>
          </p:cNvSpPr>
          <p:nvPr>
            <p:ph type="sldNum" idx="9"/>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E34B5A3F-5666-486E-9949-61EC155B45F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sldImg"/>
          </p:nvPr>
        </p:nvSpPr>
        <p:spPr>
          <a:xfrm>
            <a:off x="241560" y="875520"/>
            <a:ext cx="7919640" cy="4312080"/>
          </a:xfrm>
          <a:prstGeom prst="rect">
            <a:avLst/>
          </a:prstGeom>
          <a:ln w="0">
            <a:noFill/>
          </a:ln>
        </p:spPr>
      </p:sp>
      <p:sp>
        <p:nvSpPr>
          <p:cNvPr id="138" name="PlaceHolder 2"/>
          <p:cNvSpPr>
            <a:spLocks noGrp="1"/>
          </p:cNvSpPr>
          <p:nvPr>
            <p:ph type="body"/>
          </p:nvPr>
        </p:nvSpPr>
        <p:spPr>
          <a:xfrm>
            <a:off x="840960" y="5470560"/>
            <a:ext cx="6721200" cy="517644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39" name="PlaceHolder 3"/>
          <p:cNvSpPr>
            <a:spLocks noGrp="1"/>
          </p:cNvSpPr>
          <p:nvPr>
            <p:ph type="sldNum" idx="10"/>
          </p:nvPr>
        </p:nvSpPr>
        <p:spPr>
          <a:xfrm>
            <a:off x="4759920" y="10941840"/>
            <a:ext cx="3643200" cy="5695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8F9F84F4-5E6E-496E-959A-F9339417DF47}"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28"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9"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5513767F-CD55-4250-B815-CC81EAD6EDF7}"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50"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63"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6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93"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94"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9C157072-BDC4-416B-8811-263BC55A3E78}"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_">
    <p:spTree>
      <p:nvGrpSpPr>
        <p:cNvPr id="1" name=""/>
        <p:cNvGrpSpPr/>
        <p:nvPr/>
      </p:nvGrpSpPr>
      <p:grpSpPr>
        <a:xfrm>
          <a:off x="0" y="0"/>
          <a:ext cx="0" cy="0"/>
          <a:chOff x="0" y="0"/>
          <a:chExt cx="0" cy="0"/>
        </a:xfrm>
      </p:grpSpPr>
      <p:sp>
        <p:nvSpPr>
          <p:cNvPr id="105"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6"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2.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2.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2.png"/><Relationship Id="rId3"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8600" cy="4970880"/>
            <a:chOff x="0" y="0"/>
            <a:chExt cx="9138600" cy="4970880"/>
          </a:xfrm>
        </p:grpSpPr>
        <p:sp>
          <p:nvSpPr>
            <p:cNvPr id="1"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000" cy="7682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240" cy="22057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240" cy="22060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200" cy="10998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6480" cy="5468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120" cy="12106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0840" cy="1210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000" cy="5468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200" cy="19846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1760" cy="989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1360" cy="17636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2640" cy="12103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9840" cy="10998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5800" cy="1321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5440" cy="18741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8640" cy="4391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5"/>
          <p:cNvSpPr/>
          <p:nvPr/>
        </p:nvSpPr>
        <p:spPr>
          <a:xfrm>
            <a:off x="1339560" y="5040000"/>
            <a:ext cx="6394320" cy="1746000"/>
          </a:xfrm>
          <a:prstGeom prst="rect">
            <a:avLst/>
          </a:prstGeom>
          <a:noFill/>
          <a:ln w="0">
            <a:noFill/>
          </a:ln>
        </p:spPr>
        <p:style>
          <a:lnRef idx="0"/>
          <a:fillRef idx="0"/>
          <a:effectRef idx="0"/>
          <a:fontRef idx="minor"/>
        </p:style>
        <p:txBody>
          <a:bodyPr lIns="90000" rIns="90000" tIns="45000" bIns="45000"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pic>
        <p:nvPicPr>
          <p:cNvPr id="22" name="" descr=""/>
          <p:cNvPicPr/>
          <p:nvPr/>
        </p:nvPicPr>
        <p:blipFill>
          <a:blip r:embed="rId2"/>
          <a:stretch/>
        </p:blipFill>
        <p:spPr>
          <a:xfrm>
            <a:off x="7488360" y="5040000"/>
            <a:ext cx="1649520" cy="1649520"/>
          </a:xfrm>
          <a:prstGeom prst="rect">
            <a:avLst/>
          </a:prstGeom>
          <a:ln w="0">
            <a:noFill/>
          </a:ln>
        </p:spPr>
      </p:pic>
      <p:sp>
        <p:nvSpPr>
          <p:cNvPr id="23"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4" name="PlaceHolder 2"/>
          <p:cNvSpPr>
            <a:spLocks noGrp="1"/>
          </p:cNvSpPr>
          <p:nvPr>
            <p:ph type="ftr" idx="1"/>
          </p:nvPr>
        </p:nvSpPr>
        <p:spPr>
          <a:xfrm>
            <a:off x="3123000" y="6248160"/>
            <a:ext cx="2892240" cy="4662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5" name="PlaceHolder 3"/>
          <p:cNvSpPr>
            <a:spLocks noGrp="1"/>
          </p:cNvSpPr>
          <p:nvPr>
            <p:ph type="sldNum" idx="2"/>
          </p:nvPr>
        </p:nvSpPr>
        <p:spPr>
          <a:xfrm>
            <a:off x="6555960" y="6248160"/>
            <a:ext cx="2124000" cy="4662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27082F2A-EF9D-409E-849D-C419D794EE5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6" name="PlaceHolder 4"/>
          <p:cNvSpPr>
            <a:spLocks noGrp="1"/>
          </p:cNvSpPr>
          <p:nvPr>
            <p:ph type="dt" idx="3"/>
          </p:nvPr>
        </p:nvSpPr>
        <p:spPr>
          <a:xfrm>
            <a:off x="424440" y="6248160"/>
            <a:ext cx="2124000" cy="4662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2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1"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2"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33"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34" name="" descr=""/>
          <p:cNvPicPr/>
          <p:nvPr/>
        </p:nvPicPr>
        <p:blipFill>
          <a:blip r:embed="rId2"/>
          <a:stretch/>
        </p:blipFill>
        <p:spPr>
          <a:xfrm>
            <a:off x="8136720" y="272880"/>
            <a:ext cx="1001520" cy="1001520"/>
          </a:xfrm>
          <a:prstGeom prst="rect">
            <a:avLst/>
          </a:prstGeom>
          <a:ln w="0">
            <a:noFill/>
          </a:ln>
        </p:spPr>
      </p:pic>
      <p:sp>
        <p:nvSpPr>
          <p:cNvPr id="35"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36"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37"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84E27BB-0A0B-405A-A744-D6AD7EAA9E42}"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39"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1"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2"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3"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44" name="" descr=""/>
          <p:cNvPicPr/>
          <p:nvPr/>
        </p:nvPicPr>
        <p:blipFill>
          <a:blip r:embed="rId2"/>
          <a:stretch/>
        </p:blipFill>
        <p:spPr>
          <a:xfrm>
            <a:off x="8136720" y="272880"/>
            <a:ext cx="1001520" cy="1001520"/>
          </a:xfrm>
          <a:prstGeom prst="rect">
            <a:avLst/>
          </a:prstGeom>
          <a:ln w="0">
            <a:noFill/>
          </a:ln>
        </p:spPr>
      </p:pic>
      <p:sp>
        <p:nvSpPr>
          <p:cNvPr id="45"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46"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47"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4AC8F407-E2CD-42A6-ACA8-024349C8D16B}"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8"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2"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3"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4"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55"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56" name="" descr=""/>
          <p:cNvPicPr/>
          <p:nvPr/>
        </p:nvPicPr>
        <p:blipFill>
          <a:blip r:embed="rId2"/>
          <a:stretch/>
        </p:blipFill>
        <p:spPr>
          <a:xfrm>
            <a:off x="8136720" y="272880"/>
            <a:ext cx="1001520" cy="1001520"/>
          </a:xfrm>
          <a:prstGeom prst="rect">
            <a:avLst/>
          </a:prstGeom>
          <a:ln w="0">
            <a:noFill/>
          </a:ln>
        </p:spPr>
      </p:pic>
      <p:sp>
        <p:nvSpPr>
          <p:cNvPr id="57"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8"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59"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24722A3-99E9-40FD-8704-319A728721EC}"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60"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61"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6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65" name=""/>
          <p:cNvGrpSpPr/>
          <p:nvPr/>
        </p:nvGrpSpPr>
        <p:grpSpPr>
          <a:xfrm>
            <a:off x="0" y="0"/>
            <a:ext cx="9138600" cy="4970880"/>
            <a:chOff x="0" y="0"/>
            <a:chExt cx="9138600" cy="4970880"/>
          </a:xfrm>
        </p:grpSpPr>
        <p:sp>
          <p:nvSpPr>
            <p:cNvPr id="66"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0" y="1548360"/>
              <a:ext cx="1404000" cy="7682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9" name=""/>
            <p:cNvSpPr/>
            <p:nvPr/>
          </p:nvSpPr>
          <p:spPr>
            <a:xfrm>
              <a:off x="829440" y="2322720"/>
              <a:ext cx="1155240" cy="22057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1990800" y="663480"/>
              <a:ext cx="1155240" cy="22060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3152160" y="1437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2" name=""/>
            <p:cNvSpPr/>
            <p:nvPr/>
          </p:nvSpPr>
          <p:spPr>
            <a:xfrm>
              <a:off x="3815640" y="0"/>
              <a:ext cx="1321200" cy="10998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4230360" y="1105920"/>
              <a:ext cx="906480" cy="5468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3152160" y="2101320"/>
              <a:ext cx="2814120" cy="12106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3732840" y="3318120"/>
              <a:ext cx="1320840" cy="1210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6" name=""/>
            <p:cNvSpPr/>
            <p:nvPr/>
          </p:nvSpPr>
          <p:spPr>
            <a:xfrm>
              <a:off x="5972400" y="1769760"/>
              <a:ext cx="1404000" cy="5468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7" name=""/>
            <p:cNvSpPr/>
            <p:nvPr/>
          </p:nvSpPr>
          <p:spPr>
            <a:xfrm>
              <a:off x="6635880" y="2322720"/>
              <a:ext cx="1321200" cy="19846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8" name=""/>
            <p:cNvSpPr/>
            <p:nvPr/>
          </p:nvSpPr>
          <p:spPr>
            <a:xfrm>
              <a:off x="2488320" y="2875680"/>
              <a:ext cx="491760" cy="989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9" name=""/>
            <p:cNvSpPr/>
            <p:nvPr/>
          </p:nvSpPr>
          <p:spPr>
            <a:xfrm>
              <a:off x="7797240" y="0"/>
              <a:ext cx="1341360" cy="17636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0" name=""/>
            <p:cNvSpPr/>
            <p:nvPr/>
          </p:nvSpPr>
          <p:spPr>
            <a:xfrm>
              <a:off x="6138360" y="0"/>
              <a:ext cx="242640" cy="12103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1" name=""/>
            <p:cNvSpPr/>
            <p:nvPr/>
          </p:nvSpPr>
          <p:spPr>
            <a:xfrm>
              <a:off x="1410120" y="0"/>
              <a:ext cx="159840" cy="10998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2" name=""/>
            <p:cNvSpPr/>
            <p:nvPr/>
          </p:nvSpPr>
          <p:spPr>
            <a:xfrm>
              <a:off x="0" y="3649680"/>
              <a:ext cx="325800" cy="1321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3" name=""/>
            <p:cNvSpPr/>
            <p:nvPr/>
          </p:nvSpPr>
          <p:spPr>
            <a:xfrm>
              <a:off x="8709840" y="3096720"/>
              <a:ext cx="325440" cy="18741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4" name=""/>
            <p:cNvSpPr/>
            <p:nvPr/>
          </p:nvSpPr>
          <p:spPr>
            <a:xfrm>
              <a:off x="7963200" y="2211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85" name=""/>
          <p:cNvSpPr/>
          <p:nvPr/>
        </p:nvSpPr>
        <p:spPr>
          <a:xfrm>
            <a:off x="424440" y="565920"/>
            <a:ext cx="8288640" cy="4391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6" name="PlaceHolder 5"/>
          <p:cNvSpPr/>
          <p:nvPr/>
        </p:nvSpPr>
        <p:spPr>
          <a:xfrm>
            <a:off x="1339560" y="5040000"/>
            <a:ext cx="6394320" cy="1746000"/>
          </a:xfrm>
          <a:prstGeom prst="rect">
            <a:avLst/>
          </a:prstGeom>
          <a:noFill/>
          <a:ln w="0">
            <a:noFill/>
          </a:ln>
        </p:spPr>
        <p:style>
          <a:lnRef idx="0"/>
          <a:fillRef idx="0"/>
          <a:effectRef idx="0"/>
          <a:fontRef idx="minor"/>
        </p:style>
        <p:txBody>
          <a:bodyPr lIns="90000" rIns="90000" tIns="45000" bIns="45000"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pic>
        <p:nvPicPr>
          <p:cNvPr id="87" name="" descr=""/>
          <p:cNvPicPr/>
          <p:nvPr/>
        </p:nvPicPr>
        <p:blipFill>
          <a:blip r:embed="rId2"/>
          <a:stretch/>
        </p:blipFill>
        <p:spPr>
          <a:xfrm>
            <a:off x="7488360" y="5040000"/>
            <a:ext cx="1649520" cy="1649520"/>
          </a:xfrm>
          <a:prstGeom prst="rect">
            <a:avLst/>
          </a:prstGeom>
          <a:ln w="0">
            <a:noFill/>
          </a:ln>
        </p:spPr>
      </p:pic>
      <p:sp>
        <p:nvSpPr>
          <p:cNvPr id="88"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89" name="PlaceHolder 2"/>
          <p:cNvSpPr>
            <a:spLocks noGrp="1"/>
          </p:cNvSpPr>
          <p:nvPr>
            <p:ph type="ftr" idx="4"/>
          </p:nvPr>
        </p:nvSpPr>
        <p:spPr>
          <a:xfrm>
            <a:off x="3123000" y="6248160"/>
            <a:ext cx="2892240" cy="4662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90" name="PlaceHolder 3"/>
          <p:cNvSpPr>
            <a:spLocks noGrp="1"/>
          </p:cNvSpPr>
          <p:nvPr>
            <p:ph type="sldNum" idx="5"/>
          </p:nvPr>
        </p:nvSpPr>
        <p:spPr>
          <a:xfrm>
            <a:off x="6555960" y="6248160"/>
            <a:ext cx="2124000" cy="4662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71E3D1E-9AC8-4A53-82DA-AF5312C9935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91" name="PlaceHolder 4"/>
          <p:cNvSpPr>
            <a:spLocks noGrp="1"/>
          </p:cNvSpPr>
          <p:nvPr>
            <p:ph type="dt" idx="6"/>
          </p:nvPr>
        </p:nvSpPr>
        <p:spPr>
          <a:xfrm>
            <a:off x="424440" y="6248160"/>
            <a:ext cx="2124000" cy="4662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92"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5" name=""/>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60" y="0"/>
            <a:ext cx="9140400" cy="1466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7" name=""/>
          <p:cNvSpPr/>
          <p:nvPr/>
        </p:nvSpPr>
        <p:spPr>
          <a:xfrm>
            <a:off x="326520" y="1796040"/>
            <a:ext cx="8487360" cy="45684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8" name=""/>
          <p:cNvSpPr/>
          <p:nvPr/>
        </p:nvSpPr>
        <p:spPr>
          <a:xfrm>
            <a:off x="8449920" y="6258960"/>
            <a:ext cx="404640" cy="5407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9" name="" descr=""/>
          <p:cNvPicPr/>
          <p:nvPr/>
        </p:nvPicPr>
        <p:blipFill>
          <a:blip r:embed="rId2"/>
          <a:stretch/>
        </p:blipFill>
        <p:spPr>
          <a:xfrm>
            <a:off x="8136720" y="272880"/>
            <a:ext cx="1004040" cy="1004040"/>
          </a:xfrm>
          <a:prstGeom prst="rect">
            <a:avLst/>
          </a:prstGeom>
          <a:ln w="0">
            <a:noFill/>
          </a:ln>
        </p:spPr>
      </p:pic>
      <p:sp>
        <p:nvSpPr>
          <p:cNvPr id="100" name=""/>
          <p:cNvSpPr/>
          <p:nvPr/>
        </p:nvSpPr>
        <p:spPr>
          <a:xfrm>
            <a:off x="3102480" y="6531480"/>
            <a:ext cx="2935440" cy="3229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01" name=""/>
          <p:cNvSpPr/>
          <p:nvPr/>
        </p:nvSpPr>
        <p:spPr>
          <a:xfrm>
            <a:off x="326880" y="6531480"/>
            <a:ext cx="2608920" cy="3229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02" name=""/>
          <p:cNvSpPr/>
          <p:nvPr/>
        </p:nvSpPr>
        <p:spPr>
          <a:xfrm>
            <a:off x="8327880" y="6259320"/>
            <a:ext cx="649440" cy="5407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F81BDB4-0C34-46AC-BFB5-060B57945A39}"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3"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4"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title"/>
          </p:nvPr>
        </p:nvSpPr>
        <p:spPr>
          <a:xfrm>
            <a:off x="687960" y="198000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6</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32"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p:nvPr>
        </p:nvSpPr>
        <p:spPr>
          <a:xfrm>
            <a:off x="457200" y="1620000"/>
            <a:ext cx="8223120" cy="451368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Hope, hear the prayer of our heart and the cries of our mouth.  Show us the meaning of hope amidst darkness and desolation that we may see the light of Christ.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34" name="PlaceHolder 2"/>
          <p:cNvSpPr>
            <a:spLocks noGrp="1"/>
          </p:cNvSpPr>
          <p:nvPr>
            <p:ph type="title"/>
          </p:nvPr>
        </p:nvSpPr>
        <p:spPr>
          <a:xfrm>
            <a:off x="45756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687960" y="198000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6</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"Give me a sight O Savious"</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PlaceHolder 1"/>
          <p:cNvSpPr>
            <a:spLocks noGrp="1"/>
          </p:cNvSpPr>
          <p:nvPr>
            <p:ph type="title"/>
          </p:nvPr>
        </p:nvSpPr>
        <p:spPr>
          <a:xfrm>
            <a:off x="687960" y="198000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6</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687960" y="198000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6</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April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15" name=""/>
          <p:cNvSpPr/>
          <p:nvPr/>
        </p:nvSpPr>
        <p:spPr>
          <a:xfrm>
            <a:off x="360000" y="3825000"/>
            <a:ext cx="8454240" cy="12092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Be not Afraid”</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17"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Jesus Christ is risen from the dead; alleluia!</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He is risen indeed; alleluia!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a:t>
            </a:r>
            <a:r>
              <a:rPr b="1" lang="en-GB" sz="1600" spc="-1" strike="noStrike">
                <a:solidFill>
                  <a:srgbClr val="ffffff"/>
                </a:solidFill>
                <a:latin typeface="Calibri"/>
              </a:rPr>
              <a:t>what we have done and by what we have left undone. We have not loved you with our whole </a:t>
            </a:r>
            <a:r>
              <a:rPr b="1" lang="en-GB" sz="1600" spc="-1" strike="noStrike">
                <a:solidFill>
                  <a:srgbClr val="ffffff"/>
                </a:solidFill>
                <a:latin typeface="Calibri"/>
              </a:rPr>
              <a:t>heart. We have not loved our neighbours as ourselves. In your mercy forgive what we have been, </a:t>
            </a:r>
            <a:r>
              <a:rPr b="1" lang="en-GB" sz="1600" spc="-1" strike="noStrike">
                <a:solidFill>
                  <a:srgbClr val="ffffff"/>
                </a:solidFill>
                <a:latin typeface="Calibri"/>
              </a:rPr>
              <a:t>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19" name="PlaceHolder 4"/>
          <p:cNvSpPr/>
          <p:nvPr/>
        </p:nvSpPr>
        <p:spPr>
          <a:xfrm>
            <a:off x="457200" y="117720"/>
            <a:ext cx="8223120" cy="11365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1"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Juliana on 6</a:t>
            </a:r>
            <a:r>
              <a:rPr b="0" lang="en-GB" sz="1600" spc="-1" strike="noStrike" baseline="33000">
                <a:solidFill>
                  <a:srgbClr val="e0c2cd"/>
                </a:solidFill>
                <a:latin typeface="Calibri"/>
              </a:rPr>
              <a:t>th</a:t>
            </a:r>
            <a:r>
              <a:rPr b="0" lang="en-GB" sz="1600" spc="-1" strike="noStrike">
                <a:solidFill>
                  <a:srgbClr val="e0c2cd"/>
                </a:solidFill>
                <a:latin typeface="Calibri"/>
              </a:rPr>
              <a:t> April:</a:t>
            </a:r>
            <a:br>
              <a:rPr sz="1600"/>
            </a:br>
            <a:r>
              <a:rPr b="0" lang="en-GB" sz="1600" spc="-1" strike="noStrike">
                <a:solidFill>
                  <a:srgbClr val="ffff00"/>
                </a:solidFill>
                <a:latin typeface="Calibri"/>
              </a:rPr>
              <a:t>Dear Lord, we thank You for giving us St. Juliana Falconieri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as an example of holiness.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Help us to imitate the love of You she showed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from the time she was a young girl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being raised by her mother and uncle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we show the same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the chronically sick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she demonstrated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throughout her life;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2" name="Picture 210" descr=""/>
          <p:cNvPicPr/>
          <p:nvPr/>
        </p:nvPicPr>
        <p:blipFill>
          <a:blip r:embed="rId1"/>
          <a:stretch/>
        </p:blipFill>
        <p:spPr>
          <a:xfrm>
            <a:off x="3060000" y="1516320"/>
            <a:ext cx="6078240" cy="4668840"/>
          </a:xfrm>
          <a:prstGeom prst="rect">
            <a:avLst/>
          </a:prstGeom>
          <a:ln w="0">
            <a:noFill/>
          </a:ln>
        </p:spPr>
      </p:pic>
      <p:sp>
        <p:nvSpPr>
          <p:cNvPr id="123" name="CustomShape 2"/>
          <p:cNvSpPr/>
          <p:nvPr/>
        </p:nvSpPr>
        <p:spPr>
          <a:xfrm>
            <a:off x="540000" y="1620000"/>
            <a:ext cx="8391600" cy="449676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24" name="PlaceHolder 11"/>
          <p:cNvSpPr/>
          <p:nvPr/>
        </p:nvSpPr>
        <p:spPr>
          <a:xfrm>
            <a:off x="457200" y="117720"/>
            <a:ext cx="8223120" cy="11365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117360"/>
            <a:ext cx="8226000" cy="11394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Magnificat</a:t>
            </a:r>
            <a:endParaRPr b="0" lang="en-GB" sz="2400" spc="-1" strike="noStrike">
              <a:solidFill>
                <a:srgbClr val="ffffff"/>
              </a:solidFill>
              <a:latin typeface="Arial"/>
            </a:endParaRPr>
          </a:p>
        </p:txBody>
      </p:sp>
      <p:sp>
        <p:nvSpPr>
          <p:cNvPr id="126" name="PlaceHolder 2"/>
          <p:cNvSpPr>
            <a:spLocks noGrp="1"/>
          </p:cNvSpPr>
          <p:nvPr>
            <p:ph/>
          </p:nvPr>
        </p:nvSpPr>
        <p:spPr>
          <a:xfrm>
            <a:off x="457200" y="1800000"/>
            <a:ext cx="8226000" cy="39765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My soul proclaims the greatness of the Lord, my spirit rejoices in God my Saviour;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looked with favour on his lowly servant.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From this day all generations will call me blessed;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Almighty has done great things for me and holy is his name.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mercy on those who fear him,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generation to generation.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shown strength with his arm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has scattered the proud in their conceit,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Casting down the mighty from their thrones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lifting up the lowly.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filled the hungry with good things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sent the rich away empty.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come to the aid of his servant Israel,</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remember his promise of mercy,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The promise made to our ancestors,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Abraham and his children for ever.</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28"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135:</a:t>
            </a:r>
            <a:br>
              <a:rPr sz="1400"/>
            </a:br>
            <a:r>
              <a:rPr b="0" lang="en-GB" sz="1400" spc="-1" strike="noStrike">
                <a:solidFill>
                  <a:srgbClr val="ffff00"/>
                </a:solidFill>
                <a:latin typeface="Calibri"/>
                <a:ea typeface="Verdana"/>
              </a:rPr>
              <a:t>The idols of the nations are but silver and gold,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the work of human hands.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They have mouths, but cannot speak;</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eyes have they, but cannot see;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They have ears, but cannot hear;</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neither is there any breath in their mouths.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Those who make them shall become like them, </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so will all who put their trust in them. 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Bless the Lord, O house of Israel;</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O house of Aaron, bless the Lord.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Bless the Lord, O house of Levi;</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you who fear the Lord, bless the Lord.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Blessed be the Lord from Zion, </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who dwells in Jerusalem. Alleluia.</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30" name="PlaceHolder 2"/>
          <p:cNvSpPr>
            <a:spLocks noGrp="1"/>
          </p:cNvSpPr>
          <p:nvPr>
            <p:ph/>
          </p:nvPr>
        </p:nvSpPr>
        <p:spPr>
          <a:xfrm>
            <a:off x="457200" y="1440000"/>
            <a:ext cx="8223120" cy="41536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Mark 16:</a:t>
            </a:r>
            <a:br>
              <a:rPr sz="1600"/>
            </a:br>
            <a:r>
              <a:rPr b="0" lang="en-GB" sz="1600" spc="-1" strike="noStrike">
                <a:solidFill>
                  <a:srgbClr val="ffff00"/>
                </a:solidFill>
                <a:latin typeface="Calibri"/>
              </a:rPr>
              <a:t>When the sabbath was over, Mary Magdalene, and Mary the mother of James, and Salome bought spices, so that they might go and anoint him. And very early on the first day of the week, when the sun had risen, they went to the tomb. They had been saying to one another, ‘Who will roll away the stone for us from the entrance to the tomb?’ When they looked up, they saw that the stone, which was very large, had already been rolled back. As they entered the tomb, they saw a young man, dressed in a white robe, sitting on the right side; and they were alarmed. But he said to them, ‘Do not be alarmed; you are looking for Jesus of Nazareth, who was crucified. He has been raised; he is not here. Look, there is the place they laid him. But go, tell his disciples and Peter that he is going ahead of you to Galilee; there you will see him, just as he told you.’ So they went out and fled from the tomb, for terror and amazement had seized them; and they said nothing to anyone, for they were afraid.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742</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2026-04-06T12:52:20Z</dcterms:modified>
  <cp:revision>73</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