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5"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notesMaster" Target="notesMasters/notesMaster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0.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75"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76"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77"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78"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9"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346023C9-E5DD-46AC-9A62-A2714440A60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sldImg"/>
          </p:nvPr>
        </p:nvSpPr>
        <p:spPr>
          <a:xfrm>
            <a:off x="241560" y="875520"/>
            <a:ext cx="7920360" cy="4312800"/>
          </a:xfrm>
          <a:prstGeom prst="rect">
            <a:avLst/>
          </a:prstGeom>
          <a:ln w="0">
            <a:noFill/>
          </a:ln>
        </p:spPr>
      </p:sp>
      <p:sp>
        <p:nvSpPr>
          <p:cNvPr id="212"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3" name="PlaceHolder 3"/>
          <p:cNvSpPr>
            <a:spLocks noGrp="1"/>
          </p:cNvSpPr>
          <p:nvPr>
            <p:ph type="sldNum" idx="16"/>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2E9437F-BE29-4F5F-A85E-A59B35D48AB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sldImg"/>
          </p:nvPr>
        </p:nvSpPr>
        <p:spPr>
          <a:xfrm>
            <a:off x="241560" y="875520"/>
            <a:ext cx="7920360" cy="4312800"/>
          </a:xfrm>
          <a:prstGeom prst="rect">
            <a:avLst/>
          </a:prstGeom>
          <a:ln w="0">
            <a:noFill/>
          </a:ln>
        </p:spPr>
      </p:sp>
      <p:sp>
        <p:nvSpPr>
          <p:cNvPr id="215"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6" name="PlaceHolder 3"/>
          <p:cNvSpPr>
            <a:spLocks noGrp="1"/>
          </p:cNvSpPr>
          <p:nvPr>
            <p:ph type="sldNum" idx="17"/>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A5D6803-6AF3-4F39-A8CD-90534A58D16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sldImg"/>
          </p:nvPr>
        </p:nvSpPr>
        <p:spPr>
          <a:xfrm>
            <a:off x="241560" y="875520"/>
            <a:ext cx="7920360" cy="4312800"/>
          </a:xfrm>
          <a:prstGeom prst="rect">
            <a:avLst/>
          </a:prstGeom>
          <a:ln w="0">
            <a:noFill/>
          </a:ln>
        </p:spPr>
      </p:sp>
      <p:sp>
        <p:nvSpPr>
          <p:cNvPr id="218"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9" name="PlaceHolder 3"/>
          <p:cNvSpPr>
            <a:spLocks noGrp="1"/>
          </p:cNvSpPr>
          <p:nvPr>
            <p:ph type="sldNum" idx="18"/>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505F2A8-70D3-4243-A07F-14D777D5883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1117ECD-F096-4F80-AF3D-61F1734D5D82}"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__">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404168A8-B7A9-4095-9446-AD1BA39F780A}"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3A44C8FE-62E8-482B-9D73-68C4A9592C4F}"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0"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4BA28053-82C2-4573-9BAF-9FF37A218216}"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_">
    <p:spTree>
      <p:nvGrpSpPr>
        <p:cNvPr id="1" name=""/>
        <p:cNvGrpSpPr/>
        <p:nvPr/>
      </p:nvGrpSpPr>
      <p:grpSpPr>
        <a:xfrm>
          <a:off x="0" y="0"/>
          <a:ext cx="0" cy="0"/>
          <a:chOff x="0" y="0"/>
          <a:chExt cx="0" cy="0"/>
        </a:xfrm>
      </p:grpSpPr>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6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8.xml"/><Relationship Id="rId5" Type="http://schemas.openxmlformats.org/officeDocument/2006/relationships/slideLayout" Target="../slideLayouts/slideLayout9.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320" cy="4971600"/>
            <a:chOff x="0" y="0"/>
            <a:chExt cx="9139320" cy="4971600"/>
          </a:xfrm>
        </p:grpSpPr>
        <p:sp>
          <p:nvSpPr>
            <p:cNvPr id="1"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DBC6F4A-14CB-4FA1-872B-A57356E9A2C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9320" cy="4971600"/>
            <a:chOff x="0" y="0"/>
            <a:chExt cx="9139320" cy="4971600"/>
          </a:xfrm>
        </p:grpSpPr>
        <p:sp>
          <p:nvSpPr>
            <p:cNvPr id="29"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9A3F624-5617-4284-9A62-A8440BE2974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9320" cy="4971600"/>
            <a:chOff x="0" y="0"/>
            <a:chExt cx="9139320" cy="4971600"/>
          </a:xfrm>
        </p:grpSpPr>
        <p:sp>
          <p:nvSpPr>
            <p:cNvPr id="57"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6FD732E-06B4-42C2-B63C-D37C8C7AEA6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240" cy="1002240"/>
          </a:xfrm>
          <a:prstGeom prst="rect">
            <a:avLst/>
          </a:prstGeom>
          <a:ln w="0">
            <a:noFill/>
          </a:ln>
        </p:spPr>
      </p:pic>
      <p:sp>
        <p:nvSpPr>
          <p:cNvPr id="89"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90"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E9A3BA8-FEC1-40C6-9385-D8DEDC5D529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pic>
        <p:nvPicPr>
          <p:cNvPr id="94" name="" descr=""/>
          <p:cNvPicPr/>
          <p:nvPr/>
        </p:nvPicPr>
        <p:blipFill>
          <a:blip r:embed="rId3"/>
          <a:stretch/>
        </p:blipFill>
        <p:spPr>
          <a:xfrm>
            <a:off x="7272000" y="344520"/>
            <a:ext cx="900000" cy="9000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55" r:id="rId4"/>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5"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8"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9" name="" descr=""/>
          <p:cNvPicPr/>
          <p:nvPr/>
        </p:nvPicPr>
        <p:blipFill>
          <a:blip r:embed="rId2"/>
          <a:stretch/>
        </p:blipFill>
        <p:spPr>
          <a:xfrm>
            <a:off x="8136720" y="272880"/>
            <a:ext cx="1002240" cy="1002240"/>
          </a:xfrm>
          <a:prstGeom prst="rect">
            <a:avLst/>
          </a:prstGeom>
          <a:ln w="0">
            <a:noFill/>
          </a:ln>
        </p:spPr>
      </p:pic>
      <p:sp>
        <p:nvSpPr>
          <p:cNvPr id="100"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01"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2"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2D33F0F-F225-49F0-8A41-401AB6215E4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3"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4"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pic>
        <p:nvPicPr>
          <p:cNvPr id="105" name="" descr=""/>
          <p:cNvPicPr/>
          <p:nvPr/>
        </p:nvPicPr>
        <p:blipFill>
          <a:blip r:embed="rId3"/>
          <a:stretch/>
        </p:blipFill>
        <p:spPr>
          <a:xfrm>
            <a:off x="7272000" y="344520"/>
            <a:ext cx="900000" cy="9000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57" r:id="rId4"/>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8"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9"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0"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11"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2" name="" descr=""/>
          <p:cNvPicPr/>
          <p:nvPr/>
        </p:nvPicPr>
        <p:blipFill>
          <a:blip r:embed="rId2"/>
          <a:stretch/>
        </p:blipFill>
        <p:spPr>
          <a:xfrm>
            <a:off x="8136720" y="272880"/>
            <a:ext cx="1002240" cy="1002240"/>
          </a:xfrm>
          <a:prstGeom prst="rect">
            <a:avLst/>
          </a:prstGeom>
          <a:ln w="0">
            <a:noFill/>
          </a:ln>
        </p:spPr>
      </p:pic>
      <p:sp>
        <p:nvSpPr>
          <p:cNvPr id="113"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4"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5"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5960281-7877-4F6E-80D2-BC1C6F9E99B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6"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1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pic>
        <p:nvPicPr>
          <p:cNvPr id="119" name="" descr=""/>
          <p:cNvPicPr/>
          <p:nvPr/>
        </p:nvPicPr>
        <p:blipFill>
          <a:blip r:embed="rId3"/>
          <a:stretch/>
        </p:blipFill>
        <p:spPr>
          <a:xfrm>
            <a:off x="7272000" y="344520"/>
            <a:ext cx="900000" cy="9000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59" r:id="rId4"/>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22" name=""/>
          <p:cNvGrpSpPr/>
          <p:nvPr/>
        </p:nvGrpSpPr>
        <p:grpSpPr>
          <a:xfrm>
            <a:off x="0" y="0"/>
            <a:ext cx="9139320" cy="4971600"/>
            <a:chOff x="0" y="0"/>
            <a:chExt cx="9139320" cy="4971600"/>
          </a:xfrm>
        </p:grpSpPr>
        <p:sp>
          <p:nvSpPr>
            <p:cNvPr id="123"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6"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7"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0"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9"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42"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3"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4" name="PlaceHolder 2"/>
          <p:cNvSpPr>
            <a:spLocks noGrp="1"/>
          </p:cNvSpPr>
          <p:nvPr>
            <p:ph type="ftr" idx="10"/>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5" name="PlaceHolder 3"/>
          <p:cNvSpPr>
            <a:spLocks noGrp="1"/>
          </p:cNvSpPr>
          <p:nvPr>
            <p:ph type="sldNum" idx="11"/>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92D43FD-98A5-4033-BE87-884C628CD2D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6" name="PlaceHolder 4"/>
          <p:cNvSpPr>
            <a:spLocks noGrp="1"/>
          </p:cNvSpPr>
          <p:nvPr>
            <p:ph type="dt" idx="12"/>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0" name=""/>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1" name=""/>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2" name=""/>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3" name=""/>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4" name="" descr=""/>
          <p:cNvPicPr/>
          <p:nvPr/>
        </p:nvPicPr>
        <p:blipFill>
          <a:blip r:embed="rId2"/>
          <a:stretch/>
        </p:blipFill>
        <p:spPr>
          <a:xfrm>
            <a:off x="8136720" y="272880"/>
            <a:ext cx="1004760" cy="1004760"/>
          </a:xfrm>
          <a:prstGeom prst="rect">
            <a:avLst/>
          </a:prstGeom>
          <a:ln w="0">
            <a:noFill/>
          </a:ln>
        </p:spPr>
      </p:pic>
      <p:sp>
        <p:nvSpPr>
          <p:cNvPr id="155" name=""/>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56" name=""/>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57" name=""/>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CE535E5-F98A-4E42-9C5A-DEA1F301DBF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pic>
        <p:nvPicPr>
          <p:cNvPr id="160" name="" descr=""/>
          <p:cNvPicPr/>
          <p:nvPr/>
        </p:nvPicPr>
        <p:blipFill>
          <a:blip r:embed="rId3"/>
          <a:stretch/>
        </p:blipFill>
        <p:spPr>
          <a:xfrm>
            <a:off x="7272000" y="344520"/>
            <a:ext cx="900000" cy="9000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3" r:id="rId4"/>
    <p:sldLayoutId id="2147483664" r:id="rId5"/>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3"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64"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65"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endParaRPr b="0" lang="en-GB" sz="1800" spc="-1" strike="noStrike">
              <a:solidFill>
                <a:srgbClr val="000000"/>
              </a:solidFill>
              <a:latin typeface="Arial"/>
              <a:ea typeface="DejaVu Sans"/>
            </a:endParaRPr>
          </a:p>
        </p:txBody>
      </p:sp>
      <p:sp>
        <p:nvSpPr>
          <p:cNvPr id="166"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pic>
        <p:nvPicPr>
          <p:cNvPr id="167" name="" descr=""/>
          <p:cNvPicPr/>
          <p:nvPr/>
        </p:nvPicPr>
        <p:blipFill>
          <a:blip r:embed="rId2"/>
          <a:stretch/>
        </p:blipFill>
        <p:spPr>
          <a:xfrm>
            <a:off x="8136720" y="272880"/>
            <a:ext cx="1002240" cy="1002240"/>
          </a:xfrm>
          <a:prstGeom prst="rect">
            <a:avLst/>
          </a:prstGeom>
          <a:ln w="0">
            <a:noFill/>
          </a:ln>
        </p:spPr>
      </p:pic>
      <p:sp>
        <p:nvSpPr>
          <p:cNvPr id="168"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69"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70"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8180897-CA3E-4553-B5C8-138ECA7EA71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7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17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pic>
        <p:nvPicPr>
          <p:cNvPr id="173" name="" descr=""/>
          <p:cNvPicPr/>
          <p:nvPr/>
        </p:nvPicPr>
        <p:blipFill>
          <a:blip r:embed="rId3"/>
          <a:stretch/>
        </p:blipFill>
        <p:spPr>
          <a:xfrm>
            <a:off x="7272000" y="344520"/>
            <a:ext cx="900000" cy="9000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6"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8.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0.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Prayer Service </a:t>
            </a:r>
            <a:br>
              <a:rPr sz="4400"/>
            </a:br>
            <a:r>
              <a:rPr b="0" lang="en-GB" sz="4400" spc="-1" strike="noStrike">
                <a:solidFill>
                  <a:srgbClr val="780373"/>
                </a:solidFill>
                <a:latin typeface="Calibri"/>
              </a:rPr>
              <a:t>11.00am 23</a:t>
            </a:r>
            <a:r>
              <a:rPr b="0" lang="en-GB" sz="4400" spc="-1" strike="noStrike" baseline="33000">
                <a:solidFill>
                  <a:srgbClr val="780373"/>
                </a:solidFill>
                <a:latin typeface="Calibri"/>
              </a:rPr>
              <a:t>rd</a:t>
            </a:r>
            <a:r>
              <a:rPr b="0" lang="en-GB" sz="4400" spc="-1" strike="noStrike">
                <a:solidFill>
                  <a:srgbClr val="780373"/>
                </a:solidFill>
                <a:latin typeface="Calibri"/>
              </a:rPr>
              <a:t> March 2026</a:t>
            </a:r>
            <a:br>
              <a:rPr sz="4400"/>
            </a:br>
            <a:r>
              <a:rPr b="1" lang="en-GB" sz="4000" spc="-1" strike="noStrike">
                <a:solidFill>
                  <a:srgbClr val="780373"/>
                </a:solidFill>
                <a:latin typeface="Calibri"/>
              </a:rPr>
              <a:t>This is Bahrain</a:t>
            </a:r>
            <a:endParaRPr b="0" lang="en-GB" sz="4000" spc="-1" strike="noStrike">
              <a:solidFill>
                <a:srgbClr val="000000"/>
              </a:solidFill>
              <a:latin typeface="Arial"/>
            </a:endParaRPr>
          </a:p>
        </p:txBody>
      </p:sp>
      <p:sp>
        <p:nvSpPr>
          <p:cNvPr id="181" name="PlaceHolder 2"/>
          <p:cNvSpPr>
            <a:spLocks noGrp="1"/>
          </p:cNvSpPr>
          <p:nvPr>
            <p:ph type="subTitle"/>
          </p:nvPr>
        </p:nvSpPr>
        <p:spPr>
          <a:xfrm>
            <a:off x="1447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with This is Bahrain</a:t>
            </a:r>
            <a:endParaRPr b="0" lang="en-GB" sz="3200" spc="-1" strike="noStrike">
              <a:solidFill>
                <a:srgbClr val="000000"/>
              </a:solidFill>
              <a:latin typeface="Arial"/>
            </a:endParaRPr>
          </a:p>
        </p:txBody>
      </p:sp>
      <p:pic>
        <p:nvPicPr>
          <p:cNvPr id="182" name="" descr=""/>
          <p:cNvPicPr/>
          <p:nvPr/>
        </p:nvPicPr>
        <p:blipFill>
          <a:blip r:embed="rId1"/>
          <a:stretch/>
        </p:blipFill>
        <p:spPr>
          <a:xfrm>
            <a:off x="7488360" y="5040000"/>
            <a:ext cx="1650240" cy="1650240"/>
          </a:xfrm>
          <a:prstGeom prst="rect">
            <a:avLst/>
          </a:prstGeom>
          <a:ln w="0">
            <a:noFill/>
          </a:ln>
        </p:spPr>
      </p:pic>
      <p:pic>
        <p:nvPicPr>
          <p:cNvPr id="183" name="" descr=""/>
          <p:cNvPicPr/>
          <p:nvPr/>
        </p:nvPicPr>
        <p:blipFill>
          <a:blip r:embed="rId2"/>
          <a:stretch/>
        </p:blipFill>
        <p:spPr>
          <a:xfrm>
            <a:off x="180000" y="5220000"/>
            <a:ext cx="1440000" cy="14400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p:nvPr>
        </p:nvSpPr>
        <p:spPr>
          <a:xfrm>
            <a:off x="457200" y="1620000"/>
            <a:ext cx="8223840" cy="45144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through our Lord, Jesus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06" name="PlaceHolder 2"/>
          <p:cNvSpPr>
            <a:spLocks noGrp="1"/>
          </p:cNvSpPr>
          <p:nvPr>
            <p:ph type="title"/>
          </p:nvPr>
        </p:nvSpPr>
        <p:spPr>
          <a:xfrm>
            <a:off x="45756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Prayer Service </a:t>
            </a:r>
            <a:br>
              <a:rPr sz="4400"/>
            </a:br>
            <a:r>
              <a:rPr b="1" lang="en-GB" sz="4000" spc="-1" strike="noStrike">
                <a:solidFill>
                  <a:srgbClr val="780373"/>
                </a:solidFill>
                <a:latin typeface="Calibri"/>
              </a:rPr>
              <a:t>Thank you and may God Bless You</a:t>
            </a:r>
            <a:endParaRPr b="0" lang="en-GB" sz="4000" spc="-1" strike="noStrike">
              <a:solidFill>
                <a:srgbClr val="000000"/>
              </a:solidFill>
              <a:latin typeface="Arial"/>
            </a:endParaRPr>
          </a:p>
        </p:txBody>
      </p:sp>
      <p:sp>
        <p:nvSpPr>
          <p:cNvPr id="208" name="PlaceHolder 2"/>
          <p:cNvSpPr>
            <a:spLocks noGrp="1"/>
          </p:cNvSpPr>
          <p:nvPr>
            <p:ph type="subTitle"/>
          </p:nvPr>
        </p:nvSpPr>
        <p:spPr>
          <a:xfrm>
            <a:off x="1447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with This is Bahrain</a:t>
            </a:r>
            <a:endParaRPr b="0" lang="en-GB" sz="3200" spc="-1" strike="noStrike">
              <a:solidFill>
                <a:srgbClr val="000000"/>
              </a:solidFill>
              <a:latin typeface="Arial"/>
            </a:endParaRPr>
          </a:p>
        </p:txBody>
      </p:sp>
      <p:pic>
        <p:nvPicPr>
          <p:cNvPr id="209" name="" descr=""/>
          <p:cNvPicPr/>
          <p:nvPr/>
        </p:nvPicPr>
        <p:blipFill>
          <a:blip r:embed="rId1"/>
          <a:stretch/>
        </p:blipFill>
        <p:spPr>
          <a:xfrm>
            <a:off x="7488360" y="5040000"/>
            <a:ext cx="1650240" cy="1650240"/>
          </a:xfrm>
          <a:prstGeom prst="rect">
            <a:avLst/>
          </a:prstGeom>
          <a:ln w="0">
            <a:noFill/>
          </a:ln>
        </p:spPr>
      </p:pic>
      <p:pic>
        <p:nvPicPr>
          <p:cNvPr id="210" name="" descr=""/>
          <p:cNvPicPr/>
          <p:nvPr/>
        </p:nvPicPr>
        <p:blipFill>
          <a:blip r:embed="rId2"/>
          <a:stretch/>
        </p:blipFill>
        <p:spPr>
          <a:xfrm>
            <a:off x="180000" y="5220000"/>
            <a:ext cx="1440000" cy="14400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subTitle"/>
          </p:nvPr>
        </p:nvSpPr>
        <p:spPr>
          <a:xfrm>
            <a:off x="1375560" y="5040000"/>
            <a:ext cx="6395040" cy="1746720"/>
          </a:xfrm>
          <a:prstGeom prst="rect">
            <a:avLst/>
          </a:prstGeom>
          <a:noFill/>
          <a:ln w="0">
            <a:noFill/>
          </a:ln>
        </p:spPr>
        <p:txBody>
          <a:bodyPr lIns="91440" rIns="91440" tIns="45720" bIns="4572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5" name="" descr=""/>
          <p:cNvPicPr/>
          <p:nvPr/>
        </p:nvPicPr>
        <p:blipFill>
          <a:blip r:embed="rId1"/>
          <a:stretch/>
        </p:blipFill>
        <p:spPr>
          <a:xfrm>
            <a:off x="7488360" y="5040000"/>
            <a:ext cx="1650240" cy="1650240"/>
          </a:xfrm>
          <a:prstGeom prst="rect">
            <a:avLst/>
          </a:prstGeom>
          <a:ln w="0">
            <a:noFill/>
          </a:ln>
        </p:spPr>
      </p:pic>
      <p:sp>
        <p:nvSpPr>
          <p:cNvPr id="186" name=""/>
          <p:cNvSpPr/>
          <p:nvPr/>
        </p:nvSpPr>
        <p:spPr>
          <a:xfrm>
            <a:off x="360000" y="2241000"/>
            <a:ext cx="845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Holy Holy Holy</a:t>
            </a:r>
            <a:endParaRPr b="0" lang="en-GB" sz="4000" spc="-1" strike="noStrike">
              <a:solidFill>
                <a:srgbClr val="000000"/>
              </a:solidFill>
              <a:latin typeface="Arial"/>
            </a:endParaRPr>
          </a:p>
        </p:txBody>
      </p:sp>
      <p:pic>
        <p:nvPicPr>
          <p:cNvPr id="187" name="" descr=""/>
          <p:cNvPicPr/>
          <p:nvPr/>
        </p:nvPicPr>
        <p:blipFill>
          <a:blip r:embed="rId2"/>
          <a:stretch/>
        </p:blipFill>
        <p:spPr>
          <a:xfrm>
            <a:off x="180000" y="5220000"/>
            <a:ext cx="1440000" cy="14400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89"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1"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3"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ea typeface="Noto Sans CJK SC"/>
              </a:rPr>
              <a:t>Prayer for Bahrain and the Gulf</a:t>
            </a:r>
            <a:br>
              <a:rPr sz="1600"/>
            </a:br>
            <a:r>
              <a:rPr b="0" lang="en-GB" sz="1600" spc="-1" strike="noStrike">
                <a:solidFill>
                  <a:srgbClr val="ffff00"/>
                </a:solidFill>
                <a:latin typeface="Calibri"/>
              </a:rPr>
              <a:t>At this time of conflict, war and global strife,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 God, from whom all holy desires,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all good counsels, and all just works do proceed;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Shine you light into the darkness of men and women’s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Give to your servants in Bahrain and the gulf</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peace which the world cannot give;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our hearts may be set to obey your commandments,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also that we, being defended from the fear of our enemies,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pass our time in rest and quietness;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the merits of Jesus Christ our Saviour.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4" name="Picture 210" descr=""/>
          <p:cNvPicPr/>
          <p:nvPr/>
        </p:nvPicPr>
        <p:blipFill>
          <a:blip r:embed="rId1"/>
          <a:stretch/>
        </p:blipFill>
        <p:spPr>
          <a:xfrm>
            <a:off x="3060000" y="1516320"/>
            <a:ext cx="6078960" cy="4669560"/>
          </a:xfrm>
          <a:prstGeom prst="rect">
            <a:avLst/>
          </a:prstGeom>
          <a:ln w="0">
            <a:noFill/>
          </a:ln>
        </p:spPr>
      </p:pic>
      <p:sp>
        <p:nvSpPr>
          <p:cNvPr id="195" name="PlaceHolder 11"/>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 – Bishop of Cyprus and the Gulf</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6" name="Picture 1" descr=""/>
          <p:cNvPicPr/>
          <p:nvPr/>
        </p:nvPicPr>
        <p:blipFill>
          <a:blip r:embed="rId1"/>
          <a:stretch/>
        </p:blipFill>
        <p:spPr>
          <a:xfrm>
            <a:off x="3060000" y="1516320"/>
            <a:ext cx="6078960" cy="4669560"/>
          </a:xfrm>
          <a:prstGeom prst="rect">
            <a:avLst/>
          </a:prstGeom>
          <a:ln w="0">
            <a:noFill/>
          </a:ln>
        </p:spPr>
      </p:pic>
      <p:sp>
        <p:nvSpPr>
          <p:cNvPr id="197" name="PlaceHolder 4"/>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 – Global President of the Mother’s Union</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8" name="Picture 2" descr=""/>
          <p:cNvPicPr/>
          <p:nvPr/>
        </p:nvPicPr>
        <p:blipFill>
          <a:blip r:embed="rId1"/>
          <a:stretch/>
        </p:blipFill>
        <p:spPr>
          <a:xfrm>
            <a:off x="3060000" y="1516320"/>
            <a:ext cx="6078960" cy="4669560"/>
          </a:xfrm>
          <a:prstGeom prst="rect">
            <a:avLst/>
          </a:prstGeom>
          <a:ln w="0">
            <a:noFill/>
          </a:ln>
        </p:spPr>
      </p:pic>
      <p:sp>
        <p:nvSpPr>
          <p:cNvPr id="199" name="CustomShape 4"/>
          <p:cNvSpPr/>
          <p:nvPr/>
        </p:nvSpPr>
        <p:spPr>
          <a:xfrm>
            <a:off x="540000" y="1620000"/>
            <a:ext cx="8392320" cy="4497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200" name="PlaceHolder 6"/>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subTitle"/>
          </p:nvPr>
        </p:nvSpPr>
        <p:spPr>
          <a:xfrm>
            <a:off x="1375560" y="5040000"/>
            <a:ext cx="6395040" cy="1746720"/>
          </a:xfrm>
          <a:prstGeom prst="rect">
            <a:avLst/>
          </a:prstGeom>
          <a:noFill/>
          <a:ln w="0">
            <a:noFill/>
          </a:ln>
        </p:spPr>
        <p:txBody>
          <a:bodyPr lIns="91440" rIns="91440" tIns="45720" bIns="4572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2" name="" descr=""/>
          <p:cNvPicPr/>
          <p:nvPr/>
        </p:nvPicPr>
        <p:blipFill>
          <a:blip r:embed="rId1"/>
          <a:stretch/>
        </p:blipFill>
        <p:spPr>
          <a:xfrm>
            <a:off x="7488360" y="5040000"/>
            <a:ext cx="1650240" cy="1650240"/>
          </a:xfrm>
          <a:prstGeom prst="rect">
            <a:avLst/>
          </a:prstGeom>
          <a:ln w="0">
            <a:noFill/>
          </a:ln>
        </p:spPr>
      </p:pic>
      <p:sp>
        <p:nvSpPr>
          <p:cNvPr id="203" name=""/>
          <p:cNvSpPr/>
          <p:nvPr/>
        </p:nvSpPr>
        <p:spPr>
          <a:xfrm>
            <a:off x="360000" y="2241000"/>
            <a:ext cx="845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In Our Darkness</a:t>
            </a:r>
            <a:endParaRPr b="0" lang="en-GB" sz="4000" spc="-1" strike="noStrike">
              <a:solidFill>
                <a:srgbClr val="000000"/>
              </a:solidFill>
              <a:latin typeface="Arial"/>
            </a:endParaRPr>
          </a:p>
        </p:txBody>
      </p:sp>
      <p:pic>
        <p:nvPicPr>
          <p:cNvPr id="204" name="" descr=""/>
          <p:cNvPicPr/>
          <p:nvPr/>
        </p:nvPicPr>
        <p:blipFill>
          <a:blip r:embed="rId2"/>
          <a:stretch/>
        </p:blipFill>
        <p:spPr>
          <a:xfrm>
            <a:off x="180000" y="5220000"/>
            <a:ext cx="1440000" cy="14400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717</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2026-03-23T05:42:59Z</dcterms:modified>
  <cp:revision>68</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