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Lst>
  <p:notesMasterIdLst>
    <p:notesMasterId r:id="rId11"/>
  </p:notes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notesMaster" Target="notesMasters/notesMaster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0.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7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7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73"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74"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75"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43732ABF-3CAF-45F7-B1D2-015459AF9210}"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PlaceHolder 1"/>
          <p:cNvSpPr>
            <a:spLocks noGrp="1"/>
          </p:cNvSpPr>
          <p:nvPr>
            <p:ph type="sldImg"/>
          </p:nvPr>
        </p:nvSpPr>
        <p:spPr>
          <a:xfrm>
            <a:off x="241560" y="875520"/>
            <a:ext cx="7921080" cy="4313520"/>
          </a:xfrm>
          <a:prstGeom prst="rect">
            <a:avLst/>
          </a:prstGeom>
          <a:ln w="0">
            <a:noFill/>
          </a:ln>
        </p:spPr>
      </p:sp>
      <p:sp>
        <p:nvSpPr>
          <p:cNvPr id="212" name="PlaceHolder 2"/>
          <p:cNvSpPr>
            <a:spLocks noGrp="1"/>
          </p:cNvSpPr>
          <p:nvPr>
            <p:ph type="body"/>
          </p:nvPr>
        </p:nvSpPr>
        <p:spPr>
          <a:xfrm>
            <a:off x="840960" y="5470560"/>
            <a:ext cx="6722640" cy="517788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13" name="PlaceHolder 3"/>
          <p:cNvSpPr>
            <a:spLocks noGrp="1"/>
          </p:cNvSpPr>
          <p:nvPr>
            <p:ph type="sldNum" idx="16"/>
          </p:nvPr>
        </p:nvSpPr>
        <p:spPr>
          <a:xfrm>
            <a:off x="4759920" y="10941840"/>
            <a:ext cx="3644640" cy="57096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E361413-B8FF-4E56-ADC5-F31876711F6A}"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2D6864F-BE8E-4009-A9CA-4B1341E41362}"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9F4DE81B-EA24-450C-89F8-3CD7C1B3D4CB}"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D7A156F0-35CB-4124-A268-B7FC917542A8}"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6">
    <p:spTree>
      <p:nvGrpSpPr>
        <p:cNvPr id="1" name=""/>
        <p:cNvGrpSpPr/>
        <p:nvPr/>
      </p:nvGrpSpPr>
      <p:grpSpPr>
        <a:xfrm>
          <a:off x="0" y="0"/>
          <a:ext cx="0" cy="0"/>
          <a:chOff x="0" y="0"/>
          <a:chExt cx="0" cy="0"/>
        </a:xfrm>
      </p:grpSpPr>
      <p:sp>
        <p:nvSpPr>
          <p:cNvPr id="115"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8"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2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6"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C5956D04-4BBA-4B19-B51F-D2E0249AEF17}"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_">
    <p:spTree>
      <p:nvGrpSpPr>
        <p:cNvPr id="1" name=""/>
        <p:cNvGrpSpPr/>
        <p:nvPr/>
      </p:nvGrpSpPr>
      <p:grpSpPr>
        <a:xfrm>
          <a:off x="0" y="0"/>
          <a:ext cx="0" cy="0"/>
          <a:chOff x="0" y="0"/>
          <a:chExt cx="0" cy="0"/>
        </a:xfrm>
      </p:grpSpPr>
      <p:sp>
        <p:nvSpPr>
          <p:cNvPr id="168"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6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40040" cy="4972320"/>
            <a:chOff x="0" y="0"/>
            <a:chExt cx="9140040" cy="4972320"/>
          </a:xfrm>
        </p:grpSpPr>
        <p:sp>
          <p:nvSpPr>
            <p:cNvPr id="1"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CA44D85E-3C36-4552-87F2-55A6F66BBC5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40040" cy="4972320"/>
            <a:chOff x="0" y="0"/>
            <a:chExt cx="9140040" cy="4972320"/>
          </a:xfrm>
        </p:grpSpPr>
        <p:sp>
          <p:nvSpPr>
            <p:cNvPr id="29"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315A241-2AF7-42D1-B599-7BB4F3C3ECE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40040" cy="4972320"/>
            <a:chOff x="0" y="0"/>
            <a:chExt cx="9140040" cy="4972320"/>
          </a:xfrm>
        </p:grpSpPr>
        <p:sp>
          <p:nvSpPr>
            <p:cNvPr id="57"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6B9F677-C61E-40A9-9E6E-CE19070D77D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2960" cy="1002960"/>
          </a:xfrm>
          <a:prstGeom prst="rect">
            <a:avLst/>
          </a:prstGeom>
          <a:ln w="0">
            <a:noFill/>
          </a:ln>
        </p:spPr>
      </p:pic>
      <p:sp>
        <p:nvSpPr>
          <p:cNvPr id="89"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7</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0"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91"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409516E8-CCA5-4667-9AE0-04066937771E}"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2960" cy="1002960"/>
          </a:xfrm>
          <a:prstGeom prst="rect">
            <a:avLst/>
          </a:prstGeom>
          <a:ln w="0">
            <a:noFill/>
          </a:ln>
        </p:spPr>
      </p:pic>
      <p:sp>
        <p:nvSpPr>
          <p:cNvPr id="99"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7</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00"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01"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1E90D7A4-B150-4488-9E5C-3BCCC8880EFA}"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2960" cy="1002960"/>
          </a:xfrm>
          <a:prstGeom prst="rect">
            <a:avLst/>
          </a:prstGeom>
          <a:ln w="0">
            <a:noFill/>
          </a:ln>
        </p:spPr>
      </p:pic>
      <p:sp>
        <p:nvSpPr>
          <p:cNvPr id="111"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7</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2"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13"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CCFC3B6-9E84-4CBC-AD38-A8CC1E36A335}"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8"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0"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1" name="" descr=""/>
          <p:cNvPicPr/>
          <p:nvPr/>
        </p:nvPicPr>
        <p:blipFill>
          <a:blip r:embed="rId2"/>
          <a:stretch/>
        </p:blipFill>
        <p:spPr>
          <a:xfrm>
            <a:off x="8136720" y="272880"/>
            <a:ext cx="1002960" cy="1002960"/>
          </a:xfrm>
          <a:prstGeom prst="rect">
            <a:avLst/>
          </a:prstGeom>
          <a:ln w="0">
            <a:noFill/>
          </a:ln>
        </p:spPr>
      </p:pic>
      <p:sp>
        <p:nvSpPr>
          <p:cNvPr id="122"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3"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24"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BF218F84-5AE2-47B4-B3F8-7C34615CE5B3}"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5"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7</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26"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0" name=""/>
          <p:cNvGrpSpPr/>
          <p:nvPr/>
        </p:nvGrpSpPr>
        <p:grpSpPr>
          <a:xfrm>
            <a:off x="0" y="0"/>
            <a:ext cx="9140040" cy="4972320"/>
            <a:chOff x="0" y="0"/>
            <a:chExt cx="9140040" cy="4972320"/>
          </a:xfrm>
        </p:grpSpPr>
        <p:sp>
          <p:nvSpPr>
            <p:cNvPr id="131"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0" y="0"/>
              <a:ext cx="9140040" cy="497232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1548360"/>
              <a:ext cx="1405440" cy="76968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4" name=""/>
            <p:cNvSpPr/>
            <p:nvPr/>
          </p:nvSpPr>
          <p:spPr>
            <a:xfrm>
              <a:off x="829440" y="2322720"/>
              <a:ext cx="1156680" cy="22071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5" name=""/>
            <p:cNvSpPr/>
            <p:nvPr/>
          </p:nvSpPr>
          <p:spPr>
            <a:xfrm>
              <a:off x="1990800" y="663480"/>
              <a:ext cx="1156680" cy="22075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3152160" y="1437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815640" y="0"/>
              <a:ext cx="1322640" cy="110124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8" name=""/>
            <p:cNvSpPr/>
            <p:nvPr/>
          </p:nvSpPr>
          <p:spPr>
            <a:xfrm>
              <a:off x="4230360" y="1105920"/>
              <a:ext cx="907920" cy="5482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9" name=""/>
            <p:cNvSpPr/>
            <p:nvPr/>
          </p:nvSpPr>
          <p:spPr>
            <a:xfrm>
              <a:off x="3152160" y="2101320"/>
              <a:ext cx="2815560" cy="12121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732840" y="3318120"/>
              <a:ext cx="1322280" cy="1211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5972400" y="1769760"/>
              <a:ext cx="1405440" cy="54828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6635880" y="2322720"/>
              <a:ext cx="1322640" cy="198612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2488320" y="2875680"/>
              <a:ext cx="493200" cy="9907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7797240" y="0"/>
              <a:ext cx="1342800" cy="176508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6138360" y="0"/>
              <a:ext cx="244080" cy="121176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6" name=""/>
            <p:cNvSpPr/>
            <p:nvPr/>
          </p:nvSpPr>
          <p:spPr>
            <a:xfrm>
              <a:off x="1410120" y="0"/>
              <a:ext cx="161280" cy="110124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0" y="3649680"/>
              <a:ext cx="327240" cy="132264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8" name=""/>
            <p:cNvSpPr/>
            <p:nvPr/>
          </p:nvSpPr>
          <p:spPr>
            <a:xfrm>
              <a:off x="8709840" y="3096720"/>
              <a:ext cx="326880" cy="187560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7963200" y="2211840"/>
              <a:ext cx="326880" cy="43776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0" name=""/>
          <p:cNvSpPr/>
          <p:nvPr/>
        </p:nvSpPr>
        <p:spPr>
          <a:xfrm>
            <a:off x="424440" y="565920"/>
            <a:ext cx="8290080" cy="4393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1"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2" name="PlaceHolder 2"/>
          <p:cNvSpPr>
            <a:spLocks noGrp="1"/>
          </p:cNvSpPr>
          <p:nvPr>
            <p:ph type="ftr" idx="10"/>
          </p:nvPr>
        </p:nvSpPr>
        <p:spPr>
          <a:xfrm>
            <a:off x="3123000" y="6248160"/>
            <a:ext cx="2893680" cy="46764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3" name="PlaceHolder 3"/>
          <p:cNvSpPr>
            <a:spLocks noGrp="1"/>
          </p:cNvSpPr>
          <p:nvPr>
            <p:ph type="sldNum" idx="11"/>
          </p:nvPr>
        </p:nvSpPr>
        <p:spPr>
          <a:xfrm>
            <a:off x="6555960" y="6248160"/>
            <a:ext cx="2125440" cy="4676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1633F8E-66E5-4DB1-A8DC-8C42749E2F4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4" name="PlaceHolder 4"/>
          <p:cNvSpPr>
            <a:spLocks noGrp="1"/>
          </p:cNvSpPr>
          <p:nvPr>
            <p:ph type="dt" idx="12"/>
          </p:nvPr>
        </p:nvSpPr>
        <p:spPr>
          <a:xfrm>
            <a:off x="424440" y="6248160"/>
            <a:ext cx="2125440" cy="4676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8" name=""/>
          <p:cNvSpPr/>
          <p:nvPr/>
        </p:nvSpPr>
        <p:spPr>
          <a:xfrm>
            <a:off x="360" y="6531120"/>
            <a:ext cx="9139320" cy="321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159" name=""/>
          <p:cNvSpPr/>
          <p:nvPr/>
        </p:nvSpPr>
        <p:spPr>
          <a:xfrm>
            <a:off x="360" y="0"/>
            <a:ext cx="9139320" cy="1465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sp>
        <p:nvSpPr>
          <p:cNvPr id="160" name=""/>
          <p:cNvSpPr/>
          <p:nvPr/>
        </p:nvSpPr>
        <p:spPr>
          <a:xfrm>
            <a:off x="326520" y="1796040"/>
            <a:ext cx="8486280" cy="4567320"/>
          </a:xfrm>
          <a:prstGeom prst="rect">
            <a:avLst/>
          </a:prstGeom>
          <a:noFill/>
          <a:ln w="0">
            <a:noFill/>
          </a:ln>
        </p:spPr>
        <p:style>
          <a:lnRef idx="0"/>
          <a:fillRef idx="0"/>
          <a:effectRef idx="0"/>
          <a:fontRef idx="minor"/>
        </p:style>
        <p:txBody>
          <a:bodyPr lIns="90000" rIns="90000" tIns="45000" bIns="45000" anchor="t">
            <a:noAutofit/>
          </a:bodyPr>
          <a:p>
            <a:endParaRPr b="0" lang="en-GB" sz="1800" spc="-1" strike="noStrike">
              <a:solidFill>
                <a:srgbClr val="000000"/>
              </a:solidFill>
              <a:latin typeface="Arial"/>
              <a:ea typeface="DejaVu Sans"/>
            </a:endParaRPr>
          </a:p>
        </p:txBody>
      </p:sp>
      <p:sp>
        <p:nvSpPr>
          <p:cNvPr id="161" name=""/>
          <p:cNvSpPr/>
          <p:nvPr/>
        </p:nvSpPr>
        <p:spPr>
          <a:xfrm>
            <a:off x="8449920" y="6258960"/>
            <a:ext cx="403560" cy="53964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endParaRPr b="0" lang="en-GB" sz="1800" spc="-1" strike="noStrike">
              <a:solidFill>
                <a:srgbClr val="ffffff"/>
              </a:solidFill>
              <a:latin typeface="Arial"/>
              <a:ea typeface="DejaVu Sans"/>
            </a:endParaRPr>
          </a:p>
        </p:txBody>
      </p:sp>
      <p:pic>
        <p:nvPicPr>
          <p:cNvPr id="162" name="" descr=""/>
          <p:cNvPicPr/>
          <p:nvPr/>
        </p:nvPicPr>
        <p:blipFill>
          <a:blip r:embed="rId2"/>
          <a:stretch/>
        </p:blipFill>
        <p:spPr>
          <a:xfrm>
            <a:off x="8136720" y="272880"/>
            <a:ext cx="1002960" cy="1002960"/>
          </a:xfrm>
          <a:prstGeom prst="rect">
            <a:avLst/>
          </a:prstGeom>
          <a:ln w="0">
            <a:noFill/>
          </a:ln>
        </p:spPr>
      </p:pic>
      <p:sp>
        <p:nvSpPr>
          <p:cNvPr id="163" name=""/>
          <p:cNvSpPr/>
          <p:nvPr/>
        </p:nvSpPr>
        <p:spPr>
          <a:xfrm>
            <a:off x="3102480" y="6531480"/>
            <a:ext cx="2934360" cy="32184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7</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64" name=""/>
          <p:cNvSpPr/>
          <p:nvPr/>
        </p:nvSpPr>
        <p:spPr>
          <a:xfrm>
            <a:off x="326880" y="6531480"/>
            <a:ext cx="2607840" cy="32184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65" name=""/>
          <p:cNvSpPr/>
          <p:nvPr/>
        </p:nvSpPr>
        <p:spPr>
          <a:xfrm>
            <a:off x="8327880" y="6259320"/>
            <a:ext cx="648360" cy="53964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B070C721-F32B-4F85-835D-46D2DD8A8529}"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66" name="PlaceHolder 1"/>
          <p:cNvSpPr>
            <a:spLocks noGrp="1"/>
          </p:cNvSpPr>
          <p:nvPr>
            <p:ph type="title"/>
          </p:nvPr>
        </p:nvSpPr>
        <p:spPr>
          <a:xfrm>
            <a:off x="326520" y="272880"/>
            <a:ext cx="8486280" cy="86508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6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7</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77"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8" name="" descr=""/>
          <p:cNvPicPr/>
          <p:nvPr/>
        </p:nvPicPr>
        <p:blipFill>
          <a:blip r:embed="rId1"/>
          <a:stretch/>
        </p:blipFill>
        <p:spPr>
          <a:xfrm>
            <a:off x="7488360" y="5040000"/>
            <a:ext cx="1650960" cy="165096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99" name="PlaceHolder 2"/>
          <p:cNvSpPr>
            <a:spLocks noGrp="1"/>
          </p:cNvSpPr>
          <p:nvPr>
            <p:ph/>
          </p:nvPr>
        </p:nvSpPr>
        <p:spPr>
          <a:xfrm>
            <a:off x="457200" y="1620000"/>
            <a:ext cx="8224560" cy="39751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Luke 24:</a:t>
            </a:r>
            <a:br>
              <a:rPr sz="1600"/>
            </a:br>
            <a:r>
              <a:rPr b="0" lang="en-GB" sz="1600" spc="-1" strike="noStrike">
                <a:solidFill>
                  <a:srgbClr val="ffff00"/>
                </a:solidFill>
                <a:latin typeface="Calibri"/>
              </a:rPr>
              <a:t>But on the first day of the week, at early dawn, they came to the tomb, taking the spices that they had prepared. They found the stone rolled away from the tomb, but when they went in, they did not find the body. While they were perplexed about this, suddenly two men in dazzling clothes stood beside them. The women were terrified and bowed their faces to the ground, but the men said to them, ‘Why do you look for the living among the dead? He is not here, but has risen. Remember how he told you, while he was still in Galilee, that the Son of Man must be handed over to sinners, and be crucified, and on the third day rise again.’ Then they remembered his words, and returning from the tomb, they told all this to the eleven and to all the rest. Now it was Mary Magdalene, Joanna, Mary the mother of James, and the other women with them who told this to the apostles. But these words seemed to them an idle tale, and they did not believe them. But Peter got up and ran to the tomb; stooping and looking in, he saw the linen cloths by themselves; then he went home, amazed at what had happened.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201"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 name="PlaceHolder 1"/>
          <p:cNvSpPr>
            <a:spLocks noGrp="1"/>
          </p:cNvSpPr>
          <p:nvPr>
            <p:ph/>
          </p:nvPr>
        </p:nvSpPr>
        <p:spPr>
          <a:xfrm>
            <a:off x="457200" y="1620000"/>
            <a:ext cx="8224560" cy="451512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Salvation, hear the prayer of our heart and the cries of our mouth.  Lead us in the way of Christ, our King  and guide our footsteps to follow you and no other; in the unity of the Holy Spirit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203" name="PlaceHolder 2"/>
          <p:cNvSpPr>
            <a:spLocks noGrp="1"/>
          </p:cNvSpPr>
          <p:nvPr>
            <p:ph type="title"/>
          </p:nvPr>
        </p:nvSpPr>
        <p:spPr>
          <a:xfrm>
            <a:off x="45756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7</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05"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06" name="" descr=""/>
          <p:cNvPicPr/>
          <p:nvPr/>
        </p:nvPicPr>
        <p:blipFill>
          <a:blip r:embed="rId1"/>
          <a:stretch/>
        </p:blipFill>
        <p:spPr>
          <a:xfrm>
            <a:off x="7488360" y="5040000"/>
            <a:ext cx="1650960" cy="1650960"/>
          </a:xfrm>
          <a:prstGeom prst="rect">
            <a:avLst/>
          </a:prstGeom>
          <a:ln w="0">
            <a:noFill/>
          </a:ln>
        </p:spPr>
      </p:pic>
      <p:sp>
        <p:nvSpPr>
          <p:cNvPr id="207" name=""/>
          <p:cNvSpPr/>
          <p:nvPr/>
        </p:nvSpPr>
        <p:spPr>
          <a:xfrm>
            <a:off x="540000" y="3825000"/>
            <a:ext cx="8275680" cy="121068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Open the Eyes of My Heart”</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7</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209"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210" name="" descr=""/>
          <p:cNvPicPr/>
          <p:nvPr/>
        </p:nvPicPr>
        <p:blipFill>
          <a:blip r:embed="rId1"/>
          <a:stretch/>
        </p:blipFill>
        <p:spPr>
          <a:xfrm>
            <a:off x="7488360" y="5040000"/>
            <a:ext cx="1650960" cy="165096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PlaceHolder 1"/>
          <p:cNvSpPr>
            <a:spLocks noGrp="1"/>
          </p:cNvSpPr>
          <p:nvPr>
            <p:ph type="title"/>
          </p:nvPr>
        </p:nvSpPr>
        <p:spPr>
          <a:xfrm>
            <a:off x="687960" y="1980000"/>
            <a:ext cx="7767360" cy="146484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7</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80" name="PlaceHolder 2"/>
          <p:cNvSpPr>
            <a:spLocks noGrp="1"/>
          </p:cNvSpPr>
          <p:nvPr>
            <p:ph type="subTitle"/>
          </p:nvPr>
        </p:nvSpPr>
        <p:spPr>
          <a:xfrm>
            <a:off x="1339560" y="5040000"/>
            <a:ext cx="6395760" cy="174744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81" name="" descr=""/>
          <p:cNvPicPr/>
          <p:nvPr/>
        </p:nvPicPr>
        <p:blipFill>
          <a:blip r:embed="rId1"/>
          <a:stretch/>
        </p:blipFill>
        <p:spPr>
          <a:xfrm>
            <a:off x="7488360" y="5040000"/>
            <a:ext cx="1650960" cy="1650960"/>
          </a:xfrm>
          <a:prstGeom prst="rect">
            <a:avLst/>
          </a:prstGeom>
          <a:ln w="0">
            <a:noFill/>
          </a:ln>
        </p:spPr>
      </p:pic>
      <p:sp>
        <p:nvSpPr>
          <p:cNvPr id="182" name=""/>
          <p:cNvSpPr/>
          <p:nvPr/>
        </p:nvSpPr>
        <p:spPr>
          <a:xfrm>
            <a:off x="540000" y="3825000"/>
            <a:ext cx="8275680" cy="121068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Thomas Merton Prayer”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84"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Our Lord, Jesus Christ is risen;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86" name="PlaceHolder 4"/>
          <p:cNvSpPr/>
          <p:nvPr/>
        </p:nvSpPr>
        <p:spPr>
          <a:xfrm>
            <a:off x="457200" y="117720"/>
            <a:ext cx="8224560" cy="11379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88"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7</a:t>
            </a:r>
            <a:r>
              <a:rPr b="0" lang="en-GB" sz="1600" spc="-1" strike="noStrike" baseline="33000">
                <a:solidFill>
                  <a:srgbClr val="e0c2cd"/>
                </a:solidFill>
                <a:latin typeface="Calibri"/>
              </a:rPr>
              <a:t>th</a:t>
            </a:r>
            <a:r>
              <a:rPr b="0" lang="en-GB" sz="1600" spc="-1" strike="noStrike">
                <a:solidFill>
                  <a:srgbClr val="e0c2cd"/>
                </a:solidFill>
                <a:latin typeface="Calibri"/>
              </a:rPr>
              <a:t> April</a:t>
            </a:r>
            <a:br>
              <a:rPr sz="1600"/>
            </a:br>
            <a:r>
              <a:rPr b="0" lang="en-GB" sz="1600" spc="-1" strike="noStrike">
                <a:solidFill>
                  <a:srgbClr val="ffff00"/>
                </a:solidFill>
                <a:latin typeface="Calibri"/>
              </a:rPr>
              <a:t>Lord of all life and power,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through the mighty resurrection of your Son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overcame the old order of sin and death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make all things new in him:</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we, being dead to sin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alive to you in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reign with him in glory;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whom with you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 praise and honour, glory and might,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now and in all eternity.</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90"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John Baptist de la Salle on 7</a:t>
            </a:r>
            <a:r>
              <a:rPr b="0" lang="en-GB" sz="1600" spc="-1" strike="noStrike" baseline="33000">
                <a:solidFill>
                  <a:srgbClr val="e0c2cd"/>
                </a:solidFill>
                <a:latin typeface="Calibri"/>
              </a:rPr>
              <a:t>th</a:t>
            </a:r>
            <a:r>
              <a:rPr b="0" lang="en-GB" sz="1600" spc="-1" strike="noStrike">
                <a:solidFill>
                  <a:srgbClr val="e0c2cd"/>
                </a:solidFill>
                <a:latin typeface="Calibri"/>
              </a:rPr>
              <a:t> April</a:t>
            </a:r>
            <a:br>
              <a:rPr sz="1600"/>
            </a:br>
            <a:r>
              <a:rPr b="0" lang="en-GB" sz="1600" spc="-1" strike="noStrike">
                <a:solidFill>
                  <a:srgbClr val="ffff00"/>
                </a:solidFill>
                <a:latin typeface="Calibri"/>
              </a:rPr>
              <a:t>O God, who chose Saint John Baptist de la Salle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educate young Christians,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raise up, we pray,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teachers in your Church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ready to devote themselves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wholeheartedly to the human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Christian formation of the young.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our Lord Jesus Christ, your Son,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1" name="Picture 210" descr=""/>
          <p:cNvPicPr/>
          <p:nvPr/>
        </p:nvPicPr>
        <p:blipFill>
          <a:blip r:embed="rId1"/>
          <a:stretch/>
        </p:blipFill>
        <p:spPr>
          <a:xfrm>
            <a:off x="3060000" y="1516320"/>
            <a:ext cx="6079680" cy="4670280"/>
          </a:xfrm>
          <a:prstGeom prst="rect">
            <a:avLst/>
          </a:prstGeom>
          <a:ln w="0">
            <a:noFill/>
          </a:ln>
        </p:spPr>
      </p:pic>
      <p:sp>
        <p:nvSpPr>
          <p:cNvPr id="192" name="CustomShape 2"/>
          <p:cNvSpPr/>
          <p:nvPr/>
        </p:nvSpPr>
        <p:spPr>
          <a:xfrm>
            <a:off x="540000" y="1620000"/>
            <a:ext cx="8393040" cy="449820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93" name="PlaceHolder 11"/>
          <p:cNvSpPr/>
          <p:nvPr/>
        </p:nvSpPr>
        <p:spPr>
          <a:xfrm>
            <a:off x="457200" y="117720"/>
            <a:ext cx="8224560" cy="113796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Benedictus</a:t>
            </a:r>
            <a:endParaRPr b="0" lang="en-GB" sz="2400" spc="-1" strike="noStrike">
              <a:solidFill>
                <a:srgbClr val="ffffff"/>
              </a:solidFill>
              <a:latin typeface="Arial"/>
            </a:endParaRPr>
          </a:p>
        </p:txBody>
      </p:sp>
      <p:sp>
        <p:nvSpPr>
          <p:cNvPr id="195" name="PlaceHolder 2"/>
          <p:cNvSpPr>
            <a:spLocks noGrp="1"/>
          </p:cNvSpPr>
          <p:nvPr>
            <p:ph/>
          </p:nvPr>
        </p:nvSpPr>
        <p:spPr>
          <a:xfrm>
            <a:off x="457200" y="156708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US" sz="1400" spc="-1" strike="noStrike">
                <a:solidFill>
                  <a:srgbClr val="ffff00"/>
                </a:solidFill>
                <a:latin typeface="Calibri"/>
                <a:ea typeface="Verdana"/>
              </a:rPr>
              <a:t>Blessed be the Lord the God of Israel,</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who has come to his people and set them free.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He has raised up for us a mighty Saviour,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born of the house of his servant David.</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Through his holy prophets God promised of old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save us from our enemies, from the hands of all that hate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show mercy to our ancestors,</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remember his holy covenant.</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This was the oath God swore to our father Abraham:</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set us free from the hands of our enemies,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Free to worship him without fear,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holy and righteous in his sight all the days of our life.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And you, child, shall be called the prophet of the Most High,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for you will go before the Lord to prepare his way,</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give his people knowledge of salvation</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by the forgiveness of all their sins.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In the tender compassion of our God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the dawn from on high shall break upon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shine on those who dwell in darkness and the shadow of death,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guide our feet into the way of peace.</a:t>
            </a:r>
            <a:endParaRPr b="0" lang="en-GB" sz="1400" spc="-1" strike="noStrike">
              <a:solidFill>
                <a:srgbClr val="ffffff"/>
              </a:solidFill>
              <a:latin typeface="Arial"/>
            </a:endParaRPr>
          </a:p>
          <a:p>
            <a:pPr indent="0">
              <a:lnSpc>
                <a:spcPct val="100000"/>
              </a:lnSpc>
              <a:buNone/>
              <a:tabLst>
                <a:tab algn="l" pos="0"/>
              </a:tabLst>
            </a:pPr>
            <a:endParaRPr b="0" lang="en-GB" sz="6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97"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136:</a:t>
            </a:r>
            <a:br>
              <a:rPr sz="1400"/>
            </a:br>
            <a:r>
              <a:rPr b="0" lang="en-GB" sz="1400" spc="-1" strike="noStrike">
                <a:solidFill>
                  <a:srgbClr val="ffff00"/>
                </a:solidFill>
                <a:latin typeface="Calibri"/>
                <a:ea typeface="Verdana"/>
              </a:rPr>
              <a:t>Give thanks to the Lord, for he is gracious,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his mercy endures for ever.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Give thanks to the God of gods,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his mercy endures for ever.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Give thanks to the Lord of lords,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his mercy endures for ever;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Who alone does great wonders,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his mercy endures for ever;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Who by wisdom made the heavens,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his mercy endures for ever;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Who laid out the earth upon the waters,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his mercy endures for ever;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Who made the great lights,</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his mercy endures for ever;</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The sun to rule the day,</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his mercy endures for ever;</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708</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2026-04-07T07:11:10Z</dcterms:modified>
  <cp:revision>65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