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D0AD68D0-5647-464A-9915-D455EC3632E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PlaceHolder 1"/>
          <p:cNvSpPr>
            <a:spLocks noGrp="1"/>
          </p:cNvSpPr>
          <p:nvPr>
            <p:ph type="sldImg"/>
          </p:nvPr>
        </p:nvSpPr>
        <p:spPr>
          <a:xfrm>
            <a:off x="241560" y="875520"/>
            <a:ext cx="7920720" cy="4313160"/>
          </a:xfrm>
          <a:prstGeom prst="rect">
            <a:avLst/>
          </a:prstGeom>
          <a:ln w="0">
            <a:noFill/>
          </a:ln>
        </p:spPr>
      </p:sp>
      <p:sp>
        <p:nvSpPr>
          <p:cNvPr id="200" name="PlaceHolder 2"/>
          <p:cNvSpPr>
            <a:spLocks noGrp="1"/>
          </p:cNvSpPr>
          <p:nvPr>
            <p:ph type="body"/>
          </p:nvPr>
        </p:nvSpPr>
        <p:spPr>
          <a:xfrm>
            <a:off x="840960" y="5470560"/>
            <a:ext cx="6722280" cy="517752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1" name="PlaceHolder 3"/>
          <p:cNvSpPr>
            <a:spLocks noGrp="1"/>
          </p:cNvSpPr>
          <p:nvPr>
            <p:ph type="sldNum" idx="16"/>
          </p:nvPr>
        </p:nvSpPr>
        <p:spPr>
          <a:xfrm>
            <a:off x="4759920" y="10941840"/>
            <a:ext cx="3644280" cy="5706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6661CA83-376E-4B05-8079-F0C0B4A7A78B}"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2912C4CC-B3A4-455A-9987-F142FBEEB6C0}"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AA1CB95B-54F5-406B-B4B7-DBF37FAC8873}"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0F6AC439-E1DD-4FC0-B225-95C7245A2D34}"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94"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9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16"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9"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30"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8"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43AB5AFF-D664-4101-AC44-3287216B4006}"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9680" cy="4971960"/>
            <a:chOff x="0" y="0"/>
            <a:chExt cx="9139680" cy="4971960"/>
          </a:xfrm>
        </p:grpSpPr>
        <p:sp>
          <p:nvSpPr>
            <p:cNvPr id="1"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D743887-A1F4-417F-9BDF-A3B8ED240A4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9680" cy="4971960"/>
            <a:chOff x="0" y="0"/>
            <a:chExt cx="9139680" cy="4971960"/>
          </a:xfrm>
        </p:grpSpPr>
        <p:sp>
          <p:nvSpPr>
            <p:cNvPr id="29"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B2D190C-ABBC-4D4D-923D-192C8ECB1E3E}"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9680" cy="4971960"/>
            <a:chOff x="0" y="0"/>
            <a:chExt cx="9139680" cy="4971960"/>
          </a:xfrm>
        </p:grpSpPr>
        <p:sp>
          <p:nvSpPr>
            <p:cNvPr id="57"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956BD4D-BFC6-4876-BC43-272118213DD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2600" cy="1002600"/>
          </a:xfrm>
          <a:prstGeom prst="rect">
            <a:avLst/>
          </a:prstGeom>
          <a:ln w="0">
            <a:noFill/>
          </a:ln>
        </p:spPr>
      </p:pic>
      <p:sp>
        <p:nvSpPr>
          <p:cNvPr id="89"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99600D4-EDA9-459B-B21A-A22D70809FBA}"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9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6"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7"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8"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9"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00" name="" descr=""/>
          <p:cNvPicPr/>
          <p:nvPr/>
        </p:nvPicPr>
        <p:blipFill>
          <a:blip r:embed="rId2"/>
          <a:stretch/>
        </p:blipFill>
        <p:spPr>
          <a:xfrm>
            <a:off x="8136720" y="272880"/>
            <a:ext cx="1002600" cy="1002600"/>
          </a:xfrm>
          <a:prstGeom prst="rect">
            <a:avLst/>
          </a:prstGeom>
          <a:ln w="0">
            <a:noFill/>
          </a:ln>
        </p:spPr>
      </p:pic>
      <p:sp>
        <p:nvSpPr>
          <p:cNvPr id="101"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2"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3"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DFF141D7-FD17-46C3-9218-6C110B743764}"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4"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105"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2600" cy="1002600"/>
          </a:xfrm>
          <a:prstGeom prst="rect">
            <a:avLst/>
          </a:prstGeom>
          <a:ln w="0">
            <a:noFill/>
          </a:ln>
        </p:spPr>
      </p:pic>
      <p:sp>
        <p:nvSpPr>
          <p:cNvPr id="111"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EB2C10F-7624-4054-83FC-DF2BC3809D78}"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8"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60" y="0"/>
            <a:ext cx="9138960" cy="146484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0" name=""/>
          <p:cNvSpPr/>
          <p:nvPr/>
        </p:nvSpPr>
        <p:spPr>
          <a:xfrm>
            <a:off x="326520" y="1796040"/>
            <a:ext cx="8485920" cy="45669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1" name=""/>
          <p:cNvSpPr/>
          <p:nvPr/>
        </p:nvSpPr>
        <p:spPr>
          <a:xfrm>
            <a:off x="8449920" y="6258960"/>
            <a:ext cx="403200" cy="53928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2" name="" descr=""/>
          <p:cNvPicPr/>
          <p:nvPr/>
        </p:nvPicPr>
        <p:blipFill>
          <a:blip r:embed="rId2"/>
          <a:stretch/>
        </p:blipFill>
        <p:spPr>
          <a:xfrm>
            <a:off x="8136720" y="272880"/>
            <a:ext cx="1002600" cy="1002600"/>
          </a:xfrm>
          <a:prstGeom prst="rect">
            <a:avLst/>
          </a:prstGeom>
          <a:ln w="0">
            <a:noFill/>
          </a:ln>
        </p:spPr>
      </p:pic>
      <p:sp>
        <p:nvSpPr>
          <p:cNvPr id="123" name=""/>
          <p:cNvSpPr/>
          <p:nvPr/>
        </p:nvSpPr>
        <p:spPr>
          <a:xfrm>
            <a:off x="360" y="6531120"/>
            <a:ext cx="9138960" cy="3214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4" name=""/>
          <p:cNvSpPr/>
          <p:nvPr/>
        </p:nvSpPr>
        <p:spPr>
          <a:xfrm>
            <a:off x="326880" y="6531480"/>
            <a:ext cx="2607480" cy="32148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5" name=""/>
          <p:cNvSpPr/>
          <p:nvPr/>
        </p:nvSpPr>
        <p:spPr>
          <a:xfrm>
            <a:off x="8327880" y="6259320"/>
            <a:ext cx="648000" cy="53928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B1EEE44-3A40-4A42-958A-396C9F7424E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6" name=""/>
          <p:cNvSpPr/>
          <p:nvPr/>
        </p:nvSpPr>
        <p:spPr>
          <a:xfrm>
            <a:off x="3102480" y="6531480"/>
            <a:ext cx="2934000" cy="32148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21</a:t>
            </a:r>
            <a:r>
              <a:rPr b="1" lang="en-GB" sz="1800" spc="-1" strike="noStrike" baseline="33000">
                <a:solidFill>
                  <a:srgbClr val="ffffff"/>
                </a:solidFill>
                <a:latin typeface="Noto Sans"/>
                <a:ea typeface="DejaVu Sans"/>
              </a:rPr>
              <a:t>st</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7"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8"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1" name=""/>
          <p:cNvGrpSpPr/>
          <p:nvPr/>
        </p:nvGrpSpPr>
        <p:grpSpPr>
          <a:xfrm>
            <a:off x="0" y="0"/>
            <a:ext cx="9139680" cy="4971960"/>
            <a:chOff x="0" y="0"/>
            <a:chExt cx="9139680" cy="4971960"/>
          </a:xfrm>
        </p:grpSpPr>
        <p:sp>
          <p:nvSpPr>
            <p:cNvPr id="132"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0"/>
              <a:ext cx="9139680" cy="497196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0" y="1548360"/>
              <a:ext cx="1405080" cy="76932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829440" y="2322720"/>
              <a:ext cx="1156320" cy="22068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1990800" y="663480"/>
              <a:ext cx="1156320" cy="22071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152160" y="1437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3815640" y="0"/>
              <a:ext cx="1322280" cy="110088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9" name=""/>
            <p:cNvSpPr/>
            <p:nvPr/>
          </p:nvSpPr>
          <p:spPr>
            <a:xfrm>
              <a:off x="4230360" y="1105920"/>
              <a:ext cx="907560" cy="54792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152160" y="2101320"/>
              <a:ext cx="2815200" cy="121176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3732840" y="3318120"/>
              <a:ext cx="1321920" cy="1211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5972400" y="1769760"/>
              <a:ext cx="1405080" cy="54792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6635880" y="2322720"/>
              <a:ext cx="1322280" cy="198576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2488320" y="2875680"/>
              <a:ext cx="492840" cy="99036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7797240" y="0"/>
              <a:ext cx="1342440" cy="176472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6" name=""/>
            <p:cNvSpPr/>
            <p:nvPr/>
          </p:nvSpPr>
          <p:spPr>
            <a:xfrm>
              <a:off x="6138360" y="0"/>
              <a:ext cx="243720" cy="121140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1410120" y="0"/>
              <a:ext cx="160920" cy="110088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8" name=""/>
            <p:cNvSpPr/>
            <p:nvPr/>
          </p:nvSpPr>
          <p:spPr>
            <a:xfrm>
              <a:off x="0" y="3649680"/>
              <a:ext cx="326880" cy="1322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8709840" y="3096720"/>
              <a:ext cx="326520" cy="187524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0" name=""/>
            <p:cNvSpPr/>
            <p:nvPr/>
          </p:nvSpPr>
          <p:spPr>
            <a:xfrm>
              <a:off x="7963200" y="2211840"/>
              <a:ext cx="326520" cy="43740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1" name=""/>
          <p:cNvSpPr/>
          <p:nvPr/>
        </p:nvSpPr>
        <p:spPr>
          <a:xfrm>
            <a:off x="424440" y="565920"/>
            <a:ext cx="8289720" cy="439272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2" name="PlaceHolder 1"/>
          <p:cNvSpPr>
            <a:spLocks noGrp="1"/>
          </p:cNvSpPr>
          <p:nvPr>
            <p:ph type="title"/>
          </p:nvPr>
        </p:nvSpPr>
        <p:spPr>
          <a:xfrm>
            <a:off x="326520" y="272880"/>
            <a:ext cx="8485920" cy="86472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3" name="PlaceHolder 2"/>
          <p:cNvSpPr>
            <a:spLocks noGrp="1"/>
          </p:cNvSpPr>
          <p:nvPr>
            <p:ph type="ftr" idx="10"/>
          </p:nvPr>
        </p:nvSpPr>
        <p:spPr>
          <a:xfrm>
            <a:off x="3123000" y="6248160"/>
            <a:ext cx="2893320" cy="46728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4" name="PlaceHolder 3"/>
          <p:cNvSpPr>
            <a:spLocks noGrp="1"/>
          </p:cNvSpPr>
          <p:nvPr>
            <p:ph type="sldNum" idx="11"/>
          </p:nvPr>
        </p:nvSpPr>
        <p:spPr>
          <a:xfrm>
            <a:off x="6555960" y="6248160"/>
            <a:ext cx="2125080" cy="46728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902B20B-2C32-44A5-8063-7D5B802E2E1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5" name="PlaceHolder 4"/>
          <p:cNvSpPr>
            <a:spLocks noGrp="1"/>
          </p:cNvSpPr>
          <p:nvPr>
            <p:ph type="dt" idx="12"/>
          </p:nvPr>
        </p:nvSpPr>
        <p:spPr>
          <a:xfrm>
            <a:off x="424440" y="6248160"/>
            <a:ext cx="2125080" cy="46728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5.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21</a:t>
            </a:r>
            <a:r>
              <a:rPr b="0" lang="en-GB" sz="4400" spc="-1" strike="noStrike" baseline="33000">
                <a:solidFill>
                  <a:srgbClr val="780373"/>
                </a:solidFill>
                <a:latin typeface="Calibri"/>
              </a:rPr>
              <a:t>st</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8" name="PlaceHolder 2"/>
          <p:cNvSpPr>
            <a:spLocks noGrp="1"/>
          </p:cNvSpPr>
          <p:nvPr>
            <p:ph/>
          </p:nvPr>
        </p:nvSpPr>
        <p:spPr>
          <a:xfrm>
            <a:off x="457200" y="1783440"/>
            <a:ext cx="8224200" cy="39747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Philippians 2:</a:t>
            </a:r>
            <a:br>
              <a:rPr sz="1600"/>
            </a:br>
            <a:r>
              <a:rPr b="0" lang="en-GB" sz="1600" spc="-1" strike="noStrike">
                <a:solidFill>
                  <a:srgbClr val="ffff00"/>
                </a:solidFill>
                <a:latin typeface="Calibri"/>
              </a:rPr>
              <a:t>Let the same mind be in you that was in Christ Jesus, who, though he existed in the form of God,   did not regard equality with God as something to be grasped, but emptied himself, taking the form of a slave, assuming human likeness. And being found in appearance as a human, he humbled himself and became obedient to the point of death— even death on a cross. Therefore God exalted him even more highly and gave him the name that is above every other name, so that at the name given to Jesus every knee should bend, in heaven and on earth and under the earth, and every tongue should confess that Jesus Christ is Lord,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90"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p:nvPr>
        </p:nvSpPr>
        <p:spPr>
          <a:xfrm>
            <a:off x="457200" y="1620000"/>
            <a:ext cx="8224200" cy="451476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is Love and if we abide in Love, Love abides in us.  Father, guide us in all humility to bow down in reverence at the name of our Lord, Jesus Christ,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2" name="PlaceHolder 2"/>
          <p:cNvSpPr>
            <a:spLocks noGrp="1"/>
          </p:cNvSpPr>
          <p:nvPr>
            <p:ph type="title"/>
          </p:nvPr>
        </p:nvSpPr>
        <p:spPr>
          <a:xfrm>
            <a:off x="45756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21</a:t>
            </a:r>
            <a:r>
              <a:rPr b="0" lang="en-GB" sz="4400" spc="-1" strike="noStrike" baseline="33000">
                <a:solidFill>
                  <a:srgbClr val="780373"/>
                </a:solidFill>
                <a:latin typeface="Calibri"/>
              </a:rPr>
              <a:t>st</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Noto Sans CJK SC"/>
              </a:rPr>
              <a:t>Jesus be the Centre</a:t>
            </a:r>
            <a:r>
              <a:rPr b="1" i="1" lang="en-GB" sz="4000" spc="-1" strike="noStrike">
                <a:solidFill>
                  <a:srgbClr val="780373"/>
                </a:solidFill>
                <a:latin typeface="Times New Roman"/>
                <a:ea typeface="DejaVu Sans"/>
              </a:rPr>
              <a:t>"</a:t>
            </a:r>
            <a:endParaRPr b="0" lang="en-GB" sz="4000" spc="-1" strike="noStrike">
              <a:solidFill>
                <a:srgbClr val="000000"/>
              </a:solidFill>
              <a:latin typeface="Arial"/>
            </a:endParaRPr>
          </a:p>
        </p:txBody>
      </p:sp>
      <p:sp>
        <p:nvSpPr>
          <p:cNvPr id="194"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5"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21</a:t>
            </a:r>
            <a:r>
              <a:rPr b="0" lang="en-GB" sz="4400" spc="-1" strike="noStrike" baseline="33000">
                <a:solidFill>
                  <a:srgbClr val="780373"/>
                </a:solidFill>
                <a:latin typeface="Calibri"/>
              </a:rPr>
              <a:t>st</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7"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8" name="" descr=""/>
          <p:cNvPicPr/>
          <p:nvPr/>
        </p:nvPicPr>
        <p:blipFill>
          <a:blip r:embed="rId1"/>
          <a:stretch/>
        </p:blipFill>
        <p:spPr>
          <a:xfrm>
            <a:off x="7488360" y="5040000"/>
            <a:ext cx="1650600" cy="165060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7000" cy="146448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21</a:t>
            </a:r>
            <a:r>
              <a:rPr b="0" lang="en-GB" sz="4400" spc="-1" strike="noStrike" baseline="33000">
                <a:solidFill>
                  <a:srgbClr val="780373"/>
                </a:solidFill>
                <a:latin typeface="Calibri"/>
              </a:rPr>
              <a:t>st</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5400" cy="174708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50600" cy="1650600"/>
          </a:xfrm>
          <a:prstGeom prst="rect">
            <a:avLst/>
          </a:prstGeom>
          <a:ln w="0">
            <a:noFill/>
          </a:ln>
        </p:spPr>
      </p:pic>
      <p:sp>
        <p:nvSpPr>
          <p:cNvPr id="171" name=""/>
          <p:cNvSpPr/>
          <p:nvPr/>
        </p:nvSpPr>
        <p:spPr>
          <a:xfrm>
            <a:off x="540000" y="3825000"/>
            <a:ext cx="8275320" cy="12103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At the Name of Jesus”</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4200" cy="11376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9" name="PlaceHolder 2"/>
          <p:cNvSpPr>
            <a:spLocks noGrp="1"/>
          </p:cNvSpPr>
          <p:nvPr>
            <p:ph/>
          </p:nvPr>
        </p:nvSpPr>
        <p:spPr>
          <a:xfrm>
            <a:off x="457200" y="180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Enda on 21</a:t>
            </a:r>
            <a:r>
              <a:rPr b="0" lang="en-GB" sz="1600" spc="-1" strike="noStrike" baseline="33000">
                <a:solidFill>
                  <a:srgbClr val="e0c2cd"/>
                </a:solidFill>
                <a:latin typeface="Calibri"/>
              </a:rPr>
              <a:t>st</a:t>
            </a:r>
            <a:r>
              <a:rPr b="0" lang="en-GB" sz="1600" spc="-1" strike="noStrike">
                <a:solidFill>
                  <a:srgbClr val="e0c2cd"/>
                </a:solidFill>
                <a:latin typeface="Calibri"/>
              </a:rPr>
              <a:t> March</a:t>
            </a:r>
            <a:br>
              <a:rPr sz="1600"/>
            </a:br>
            <a:r>
              <a:rPr b="0" lang="en-GB" sz="1600" spc="-1" strike="noStrike">
                <a:solidFill>
                  <a:srgbClr val="ffff00"/>
                </a:solidFill>
                <a:latin typeface="Calibri"/>
              </a:rPr>
              <a:t>As we remember </a:t>
            </a:r>
            <a:r>
              <a:rPr b="0" lang="en-GB" sz="1600" spc="-1" strike="noStrike">
                <a:solidFill>
                  <a:srgbClr val="ffff00"/>
                </a:solidFill>
                <a:latin typeface="Calibri"/>
              </a:rPr>
              <a:t>St. Enda,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faithful servant of Christ and founder of holy communities,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We pray that we shall follow his example of simplicity, devotion, and balance.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Help us to create space in our lives for prayer and reflection,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to use our daily work as a way to glorify God.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we always strive for holiness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both the quiet moments and the busy tasks of life.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our Lord Jesus Christ,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80" name="Picture 210" descr=""/>
          <p:cNvPicPr/>
          <p:nvPr/>
        </p:nvPicPr>
        <p:blipFill>
          <a:blip r:embed="rId1"/>
          <a:stretch/>
        </p:blipFill>
        <p:spPr>
          <a:xfrm>
            <a:off x="3060000" y="1516320"/>
            <a:ext cx="6079320" cy="4669920"/>
          </a:xfrm>
          <a:prstGeom prst="rect">
            <a:avLst/>
          </a:prstGeom>
          <a:ln w="0">
            <a:noFill/>
          </a:ln>
        </p:spPr>
      </p:pic>
      <p:sp>
        <p:nvSpPr>
          <p:cNvPr id="181" name="CustomShape 2"/>
          <p:cNvSpPr/>
          <p:nvPr/>
        </p:nvSpPr>
        <p:spPr>
          <a:xfrm>
            <a:off x="540000" y="1620000"/>
            <a:ext cx="8392680" cy="449784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2" name="PlaceHolder 11"/>
          <p:cNvSpPr/>
          <p:nvPr/>
        </p:nvSpPr>
        <p:spPr>
          <a:xfrm>
            <a:off x="457200" y="117720"/>
            <a:ext cx="8224200" cy="113760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4560" cy="113796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84" name="PlaceHolder 2"/>
          <p:cNvSpPr>
            <a:spLocks noGrp="1"/>
          </p:cNvSpPr>
          <p:nvPr>
            <p:ph/>
          </p:nvPr>
        </p:nvSpPr>
        <p:spPr>
          <a:xfrm>
            <a:off x="457200" y="1800000"/>
            <a:ext cx="8224560" cy="397512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4200" cy="11376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6" name="PlaceHolder 2"/>
          <p:cNvSpPr>
            <a:spLocks noGrp="1"/>
          </p:cNvSpPr>
          <p:nvPr>
            <p:ph/>
          </p:nvPr>
        </p:nvSpPr>
        <p:spPr>
          <a:xfrm>
            <a:off x="457200" y="1620000"/>
            <a:ext cx="8224200" cy="397476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140:</a:t>
            </a:r>
            <a:br>
              <a:rPr sz="1500"/>
            </a:br>
            <a:r>
              <a:rPr b="0" lang="en-GB" sz="1500" spc="-1" strike="noStrike">
                <a:solidFill>
                  <a:srgbClr val="ffff00"/>
                </a:solidFill>
                <a:latin typeface="Calibri"/>
                <a:ea typeface="Verdana"/>
              </a:rPr>
              <a:t>‘O Lord God, the strength of my salvation,</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you have covered my head in the day of battle.</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Do not grant the desires of the wicked, O Lord,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do not prosper their wicked plans. 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t>
            </a:r>
            <a:r>
              <a:rPr b="0" lang="en-GB" sz="1500" spc="-1" strike="noStrike">
                <a:solidFill>
                  <a:srgbClr val="ffff00"/>
                </a:solidFill>
                <a:latin typeface="Calibri"/>
                <a:ea typeface="Verdana"/>
              </a:rPr>
              <a:t>Let not those who surround me lift up their heads;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let the evil of their own lips fall upon them.</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a:t>
            </a:r>
            <a:r>
              <a:rPr b="0" lang="en-GB" sz="1500" spc="-1" strike="noStrike">
                <a:solidFill>
                  <a:srgbClr val="ffff00"/>
                </a:solidFill>
                <a:latin typeface="Calibri"/>
                <a:ea typeface="Verdana"/>
              </a:rPr>
              <a:t>Let hot burning coals rain upon them;</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let them be cast into the depths, that they rise not again.’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No slanderer shall prosper on the earth,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evil shall hunt down the violent to overthrow them.</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I know that the Lord will bring justice for the oppressed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maintain the cause of the needy.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Surely, the righteous will give thanks to your name,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 upright shall dwell in your presence.</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706</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2026-03-21T12:08:35Z</dcterms:modified>
  <cp:revision>67</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