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0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09"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10" name="PlaceHolder 4"/>
          <p:cNvSpPr>
            <a:spLocks noGrp="1"/>
          </p:cNvSpPr>
          <p:nvPr>
            <p:ph type="dt" idx="7"/>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11" name="PlaceHolder 5"/>
          <p:cNvSpPr>
            <a:spLocks noGrp="1"/>
          </p:cNvSpPr>
          <p:nvPr>
            <p:ph type="ftr" idx="8"/>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12" name="PlaceHolder 6"/>
          <p:cNvSpPr>
            <a:spLocks noGrp="1"/>
          </p:cNvSpPr>
          <p:nvPr>
            <p:ph type="sldNum" idx="9"/>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9B282A91-5EE2-4040-A0EE-37BC3380B7F9}"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PlaceHolder 1"/>
          <p:cNvSpPr>
            <a:spLocks noGrp="1"/>
          </p:cNvSpPr>
          <p:nvPr>
            <p:ph type="sldImg"/>
          </p:nvPr>
        </p:nvSpPr>
        <p:spPr>
          <a:xfrm>
            <a:off x="241560" y="875520"/>
            <a:ext cx="7920000" cy="4312440"/>
          </a:xfrm>
          <a:prstGeom prst="rect">
            <a:avLst/>
          </a:prstGeom>
          <a:ln w="0">
            <a:noFill/>
          </a:ln>
        </p:spPr>
      </p:sp>
      <p:sp>
        <p:nvSpPr>
          <p:cNvPr id="140" name="PlaceHolder 2"/>
          <p:cNvSpPr>
            <a:spLocks noGrp="1"/>
          </p:cNvSpPr>
          <p:nvPr>
            <p:ph type="body"/>
          </p:nvPr>
        </p:nvSpPr>
        <p:spPr>
          <a:xfrm>
            <a:off x="840960" y="5470560"/>
            <a:ext cx="6721560" cy="517680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41" name="PlaceHolder 3"/>
          <p:cNvSpPr>
            <a:spLocks noGrp="1"/>
          </p:cNvSpPr>
          <p:nvPr>
            <p:ph type="sldNum" idx="10"/>
          </p:nvPr>
        </p:nvSpPr>
        <p:spPr>
          <a:xfrm>
            <a:off x="4759920" y="10941840"/>
            <a:ext cx="3643560" cy="5698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87209ADF-9F54-4AA1-B538-6AFE8FAE904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28"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9"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13DECF2E-BEFF-43BF-A637-9047933D0B81}"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
    <p:spTree>
      <p:nvGrpSpPr>
        <p:cNvPr id="1" name=""/>
        <p:cNvGrpSpPr/>
        <p:nvPr/>
      </p:nvGrpSpPr>
      <p:grpSpPr>
        <a:xfrm>
          <a:off x="0" y="0"/>
          <a:ext cx="0" cy="0"/>
          <a:chOff x="0" y="0"/>
          <a:chExt cx="0" cy="0"/>
        </a:xfrm>
      </p:grpSpPr>
      <p:sp>
        <p:nvSpPr>
          <p:cNvPr id="50"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63"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6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93"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94"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DE27DFE0-8B13-41E0-A90B-EED8344B4384}"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_">
    <p:spTree>
      <p:nvGrpSpPr>
        <p:cNvPr id="1" name=""/>
        <p:cNvGrpSpPr/>
        <p:nvPr/>
      </p:nvGrpSpPr>
      <p:grpSpPr>
        <a:xfrm>
          <a:off x="0" y="0"/>
          <a:ext cx="0" cy="0"/>
          <a:chOff x="0" y="0"/>
          <a:chExt cx="0" cy="0"/>
        </a:xfrm>
      </p:grpSpPr>
      <p:sp>
        <p:nvSpPr>
          <p:cNvPr id="105"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6"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2.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2.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2.png"/><Relationship Id="rId3"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8960" cy="4971240"/>
            <a:chOff x="0" y="0"/>
            <a:chExt cx="9138960" cy="4971240"/>
          </a:xfrm>
        </p:grpSpPr>
        <p:sp>
          <p:nvSpPr>
            <p:cNvPr id="1"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4360" cy="7686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5600" cy="220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5600" cy="22064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1560" cy="11001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6840" cy="5472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4480" cy="12110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1200" cy="1210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4360" cy="5472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1560" cy="19850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2120" cy="989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1720" cy="17640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3000" cy="12106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0200" cy="11001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6160" cy="1321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5800" cy="18745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9000" cy="43920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5"/>
          <p:cNvSpPr/>
          <p:nvPr/>
        </p:nvSpPr>
        <p:spPr>
          <a:xfrm>
            <a:off x="1339560" y="5040000"/>
            <a:ext cx="6394680" cy="1746360"/>
          </a:xfrm>
          <a:prstGeom prst="rect">
            <a:avLst/>
          </a:prstGeom>
          <a:noFill/>
          <a:ln w="0">
            <a:noFill/>
          </a:ln>
        </p:spPr>
        <p:style>
          <a:lnRef idx="0"/>
          <a:fillRef idx="0"/>
          <a:effectRef idx="0"/>
          <a:fontRef idx="minor"/>
        </p:style>
        <p:txBody>
          <a:bodyPr lIns="90000" rIns="90000" tIns="45000" bIns="45000" anchor="t">
            <a:noAutofit/>
          </a:bodyPr>
          <a:p>
            <a:pPr algn="ctr" defTabSz="457200">
              <a:lnSpc>
                <a:spcPct val="100000"/>
              </a:lnSpc>
              <a:spcBef>
                <a:spcPts val="641"/>
              </a:spcBef>
              <a:tabLst>
                <a:tab algn="l" pos="0"/>
              </a:tabLst>
            </a:pPr>
            <a:endParaRPr b="0" lang="en-GB" sz="3200" spc="-1" strike="noStrike">
              <a:solidFill>
                <a:srgbClr val="000000"/>
              </a:solidFill>
              <a:latin typeface="Arial"/>
            </a:endParaRPr>
          </a:p>
          <a:p>
            <a:pPr algn="ctr" defTabSz="457200">
              <a:lnSpc>
                <a:spcPct val="100000"/>
              </a:lnSpc>
              <a:spcBef>
                <a:spcPts val="641"/>
              </a:spcBef>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2" name="" descr=""/>
          <p:cNvPicPr/>
          <p:nvPr/>
        </p:nvPicPr>
        <p:blipFill>
          <a:blip r:embed="rId2"/>
          <a:stretch/>
        </p:blipFill>
        <p:spPr>
          <a:xfrm>
            <a:off x="7488360" y="5040000"/>
            <a:ext cx="1649880" cy="1649880"/>
          </a:xfrm>
          <a:prstGeom prst="rect">
            <a:avLst/>
          </a:prstGeom>
          <a:ln w="0">
            <a:noFill/>
          </a:ln>
        </p:spPr>
      </p:pic>
      <p:sp>
        <p:nvSpPr>
          <p:cNvPr id="23"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4" name="PlaceHolder 2"/>
          <p:cNvSpPr>
            <a:spLocks noGrp="1"/>
          </p:cNvSpPr>
          <p:nvPr>
            <p:ph type="ftr" idx="1"/>
          </p:nvPr>
        </p:nvSpPr>
        <p:spPr>
          <a:xfrm>
            <a:off x="3123000" y="6248160"/>
            <a:ext cx="2892600" cy="4665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5" name="PlaceHolder 3"/>
          <p:cNvSpPr>
            <a:spLocks noGrp="1"/>
          </p:cNvSpPr>
          <p:nvPr>
            <p:ph type="sldNum" idx="2"/>
          </p:nvPr>
        </p:nvSpPr>
        <p:spPr>
          <a:xfrm>
            <a:off x="6555960" y="6248160"/>
            <a:ext cx="2124360" cy="4665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7F5DBE58-E080-45DA-B2B8-7270FC32B5E4}"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6" name="PlaceHolder 4"/>
          <p:cNvSpPr>
            <a:spLocks noGrp="1"/>
          </p:cNvSpPr>
          <p:nvPr>
            <p:ph type="dt" idx="3"/>
          </p:nvPr>
        </p:nvSpPr>
        <p:spPr>
          <a:xfrm>
            <a:off x="424440" y="6248160"/>
            <a:ext cx="2124360" cy="4665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2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0"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1" name=""/>
          <p:cNvSpPr/>
          <p:nvPr/>
        </p:nvSpPr>
        <p:spPr>
          <a:xfrm>
            <a:off x="360" y="0"/>
            <a:ext cx="9138240" cy="1464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2" name=""/>
          <p:cNvSpPr/>
          <p:nvPr/>
        </p:nvSpPr>
        <p:spPr>
          <a:xfrm>
            <a:off x="326520" y="1796040"/>
            <a:ext cx="8485200" cy="4566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33" name=""/>
          <p:cNvSpPr/>
          <p:nvPr/>
        </p:nvSpPr>
        <p:spPr>
          <a:xfrm>
            <a:off x="8449920" y="6258960"/>
            <a:ext cx="402480" cy="5385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34" name="" descr=""/>
          <p:cNvPicPr/>
          <p:nvPr/>
        </p:nvPicPr>
        <p:blipFill>
          <a:blip r:embed="rId2"/>
          <a:stretch/>
        </p:blipFill>
        <p:spPr>
          <a:xfrm>
            <a:off x="8136720" y="272880"/>
            <a:ext cx="1001880" cy="1001880"/>
          </a:xfrm>
          <a:prstGeom prst="rect">
            <a:avLst/>
          </a:prstGeom>
          <a:ln w="0">
            <a:noFill/>
          </a:ln>
        </p:spPr>
      </p:pic>
      <p:sp>
        <p:nvSpPr>
          <p:cNvPr id="35" name=""/>
          <p:cNvSpPr/>
          <p:nvPr/>
        </p:nvSpPr>
        <p:spPr>
          <a:xfrm>
            <a:off x="3102480" y="6531480"/>
            <a:ext cx="2933280" cy="3207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30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36" name=""/>
          <p:cNvSpPr/>
          <p:nvPr/>
        </p:nvSpPr>
        <p:spPr>
          <a:xfrm>
            <a:off x="326880" y="6531480"/>
            <a:ext cx="2606760" cy="3207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37" name=""/>
          <p:cNvSpPr/>
          <p:nvPr/>
        </p:nvSpPr>
        <p:spPr>
          <a:xfrm>
            <a:off x="8327880" y="6259320"/>
            <a:ext cx="647280" cy="5385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342216B7-C199-4A1D-813F-8892E1F3426C}"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3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39"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0"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1" name=""/>
          <p:cNvSpPr/>
          <p:nvPr/>
        </p:nvSpPr>
        <p:spPr>
          <a:xfrm>
            <a:off x="360" y="0"/>
            <a:ext cx="9138240" cy="1464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2" name=""/>
          <p:cNvSpPr/>
          <p:nvPr/>
        </p:nvSpPr>
        <p:spPr>
          <a:xfrm>
            <a:off x="326520" y="1796040"/>
            <a:ext cx="8485200" cy="4566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3" name=""/>
          <p:cNvSpPr/>
          <p:nvPr/>
        </p:nvSpPr>
        <p:spPr>
          <a:xfrm>
            <a:off x="8449920" y="6258960"/>
            <a:ext cx="402480" cy="5385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44" name="" descr=""/>
          <p:cNvPicPr/>
          <p:nvPr/>
        </p:nvPicPr>
        <p:blipFill>
          <a:blip r:embed="rId2"/>
          <a:stretch/>
        </p:blipFill>
        <p:spPr>
          <a:xfrm>
            <a:off x="8136720" y="272880"/>
            <a:ext cx="1001880" cy="1001880"/>
          </a:xfrm>
          <a:prstGeom prst="rect">
            <a:avLst/>
          </a:prstGeom>
          <a:ln w="0">
            <a:noFill/>
          </a:ln>
        </p:spPr>
      </p:pic>
      <p:sp>
        <p:nvSpPr>
          <p:cNvPr id="45" name=""/>
          <p:cNvSpPr/>
          <p:nvPr/>
        </p:nvSpPr>
        <p:spPr>
          <a:xfrm>
            <a:off x="3102480" y="6531480"/>
            <a:ext cx="2933280" cy="3207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30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46" name=""/>
          <p:cNvSpPr/>
          <p:nvPr/>
        </p:nvSpPr>
        <p:spPr>
          <a:xfrm>
            <a:off x="326880" y="6531480"/>
            <a:ext cx="2606760" cy="3207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47" name=""/>
          <p:cNvSpPr/>
          <p:nvPr/>
        </p:nvSpPr>
        <p:spPr>
          <a:xfrm>
            <a:off x="8327880" y="6259320"/>
            <a:ext cx="647280" cy="5385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DA25A619-B803-4D1B-9B7B-FD69CD77577E}"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48"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2"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3" name=""/>
          <p:cNvSpPr/>
          <p:nvPr/>
        </p:nvSpPr>
        <p:spPr>
          <a:xfrm>
            <a:off x="360" y="0"/>
            <a:ext cx="9138240" cy="1464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4" name=""/>
          <p:cNvSpPr/>
          <p:nvPr/>
        </p:nvSpPr>
        <p:spPr>
          <a:xfrm>
            <a:off x="326520" y="1796040"/>
            <a:ext cx="8485200" cy="4566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55" name=""/>
          <p:cNvSpPr/>
          <p:nvPr/>
        </p:nvSpPr>
        <p:spPr>
          <a:xfrm>
            <a:off x="8449920" y="6258960"/>
            <a:ext cx="402480" cy="5385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56" name="" descr=""/>
          <p:cNvPicPr/>
          <p:nvPr/>
        </p:nvPicPr>
        <p:blipFill>
          <a:blip r:embed="rId2"/>
          <a:stretch/>
        </p:blipFill>
        <p:spPr>
          <a:xfrm>
            <a:off x="8136720" y="272880"/>
            <a:ext cx="1001880" cy="1001880"/>
          </a:xfrm>
          <a:prstGeom prst="rect">
            <a:avLst/>
          </a:prstGeom>
          <a:ln w="0">
            <a:noFill/>
          </a:ln>
        </p:spPr>
      </p:pic>
      <p:sp>
        <p:nvSpPr>
          <p:cNvPr id="57"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8" name=""/>
          <p:cNvSpPr/>
          <p:nvPr/>
        </p:nvSpPr>
        <p:spPr>
          <a:xfrm>
            <a:off x="326880" y="6531480"/>
            <a:ext cx="2606760" cy="3207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59" name=""/>
          <p:cNvSpPr/>
          <p:nvPr/>
        </p:nvSpPr>
        <p:spPr>
          <a:xfrm>
            <a:off x="8327880" y="6259320"/>
            <a:ext cx="647280" cy="5385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15BDFE70-919F-45E2-9CBC-A44DB99D836B}"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60" name=""/>
          <p:cNvSpPr/>
          <p:nvPr/>
        </p:nvSpPr>
        <p:spPr>
          <a:xfrm>
            <a:off x="3102480" y="6531480"/>
            <a:ext cx="2933280" cy="3207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30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61"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6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65" name=""/>
          <p:cNvGrpSpPr/>
          <p:nvPr/>
        </p:nvGrpSpPr>
        <p:grpSpPr>
          <a:xfrm>
            <a:off x="0" y="0"/>
            <a:ext cx="9138960" cy="4971240"/>
            <a:chOff x="0" y="0"/>
            <a:chExt cx="9138960" cy="4971240"/>
          </a:xfrm>
        </p:grpSpPr>
        <p:sp>
          <p:nvSpPr>
            <p:cNvPr id="66"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0" y="1548360"/>
              <a:ext cx="1404360" cy="7686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9" name=""/>
            <p:cNvSpPr/>
            <p:nvPr/>
          </p:nvSpPr>
          <p:spPr>
            <a:xfrm>
              <a:off x="829440" y="2322720"/>
              <a:ext cx="1155600" cy="220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1990800" y="663480"/>
              <a:ext cx="1155600" cy="22064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3152160" y="1437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2" name=""/>
            <p:cNvSpPr/>
            <p:nvPr/>
          </p:nvSpPr>
          <p:spPr>
            <a:xfrm>
              <a:off x="3815640" y="0"/>
              <a:ext cx="1321560" cy="11001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4230360" y="1105920"/>
              <a:ext cx="906840" cy="5472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3152160" y="2101320"/>
              <a:ext cx="2814480" cy="12110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3732840" y="3318120"/>
              <a:ext cx="1321200" cy="1210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6" name=""/>
            <p:cNvSpPr/>
            <p:nvPr/>
          </p:nvSpPr>
          <p:spPr>
            <a:xfrm>
              <a:off x="5972400" y="1769760"/>
              <a:ext cx="1404360" cy="5472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7" name=""/>
            <p:cNvSpPr/>
            <p:nvPr/>
          </p:nvSpPr>
          <p:spPr>
            <a:xfrm>
              <a:off x="6635880" y="2322720"/>
              <a:ext cx="1321560" cy="19850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8" name=""/>
            <p:cNvSpPr/>
            <p:nvPr/>
          </p:nvSpPr>
          <p:spPr>
            <a:xfrm>
              <a:off x="2488320" y="2875680"/>
              <a:ext cx="492120" cy="989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9" name=""/>
            <p:cNvSpPr/>
            <p:nvPr/>
          </p:nvSpPr>
          <p:spPr>
            <a:xfrm>
              <a:off x="7797240" y="0"/>
              <a:ext cx="1341720" cy="17640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0" name=""/>
            <p:cNvSpPr/>
            <p:nvPr/>
          </p:nvSpPr>
          <p:spPr>
            <a:xfrm>
              <a:off x="6138360" y="0"/>
              <a:ext cx="243000" cy="12106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1" name=""/>
            <p:cNvSpPr/>
            <p:nvPr/>
          </p:nvSpPr>
          <p:spPr>
            <a:xfrm>
              <a:off x="1410120" y="0"/>
              <a:ext cx="160200" cy="11001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2" name=""/>
            <p:cNvSpPr/>
            <p:nvPr/>
          </p:nvSpPr>
          <p:spPr>
            <a:xfrm>
              <a:off x="0" y="3649680"/>
              <a:ext cx="326160" cy="1321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3" name=""/>
            <p:cNvSpPr/>
            <p:nvPr/>
          </p:nvSpPr>
          <p:spPr>
            <a:xfrm>
              <a:off x="8709840" y="3096720"/>
              <a:ext cx="325800" cy="18745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4" name=""/>
            <p:cNvSpPr/>
            <p:nvPr/>
          </p:nvSpPr>
          <p:spPr>
            <a:xfrm>
              <a:off x="7963200" y="2211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85" name=""/>
          <p:cNvSpPr/>
          <p:nvPr/>
        </p:nvSpPr>
        <p:spPr>
          <a:xfrm>
            <a:off x="424440" y="565920"/>
            <a:ext cx="8289000" cy="43920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6" name="PlaceHolder 5"/>
          <p:cNvSpPr/>
          <p:nvPr/>
        </p:nvSpPr>
        <p:spPr>
          <a:xfrm>
            <a:off x="1339560" y="5040000"/>
            <a:ext cx="6394680" cy="1746360"/>
          </a:xfrm>
          <a:prstGeom prst="rect">
            <a:avLst/>
          </a:prstGeom>
          <a:noFill/>
          <a:ln w="0">
            <a:noFill/>
          </a:ln>
        </p:spPr>
        <p:style>
          <a:lnRef idx="0"/>
          <a:fillRef idx="0"/>
          <a:effectRef idx="0"/>
          <a:fontRef idx="minor"/>
        </p:style>
        <p:txBody>
          <a:bodyPr lIns="90000" rIns="90000" tIns="45000" bIns="45000" anchor="t">
            <a:noAutofit/>
          </a:bodyPr>
          <a:p>
            <a:pPr algn="ctr" defTabSz="457200">
              <a:lnSpc>
                <a:spcPct val="100000"/>
              </a:lnSpc>
              <a:spcBef>
                <a:spcPts val="641"/>
              </a:spcBef>
              <a:tabLst>
                <a:tab algn="l" pos="0"/>
              </a:tabLst>
            </a:pPr>
            <a:endParaRPr b="0" lang="en-GB" sz="3200" spc="-1" strike="noStrike">
              <a:solidFill>
                <a:srgbClr val="000000"/>
              </a:solidFill>
              <a:latin typeface="Arial"/>
            </a:endParaRPr>
          </a:p>
          <a:p>
            <a:pPr algn="ctr" defTabSz="457200">
              <a:lnSpc>
                <a:spcPct val="100000"/>
              </a:lnSpc>
              <a:spcBef>
                <a:spcPts val="641"/>
              </a:spcBef>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87" name="" descr=""/>
          <p:cNvPicPr/>
          <p:nvPr/>
        </p:nvPicPr>
        <p:blipFill>
          <a:blip r:embed="rId2"/>
          <a:stretch/>
        </p:blipFill>
        <p:spPr>
          <a:xfrm>
            <a:off x="7488360" y="5040000"/>
            <a:ext cx="1649880" cy="1649880"/>
          </a:xfrm>
          <a:prstGeom prst="rect">
            <a:avLst/>
          </a:prstGeom>
          <a:ln w="0">
            <a:noFill/>
          </a:ln>
        </p:spPr>
      </p:pic>
      <p:sp>
        <p:nvSpPr>
          <p:cNvPr id="88"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89" name="PlaceHolder 2"/>
          <p:cNvSpPr>
            <a:spLocks noGrp="1"/>
          </p:cNvSpPr>
          <p:nvPr>
            <p:ph type="ftr" idx="4"/>
          </p:nvPr>
        </p:nvSpPr>
        <p:spPr>
          <a:xfrm>
            <a:off x="3123000" y="6248160"/>
            <a:ext cx="2892600" cy="4665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90" name="PlaceHolder 3"/>
          <p:cNvSpPr>
            <a:spLocks noGrp="1"/>
          </p:cNvSpPr>
          <p:nvPr>
            <p:ph type="sldNum" idx="5"/>
          </p:nvPr>
        </p:nvSpPr>
        <p:spPr>
          <a:xfrm>
            <a:off x="6555960" y="6248160"/>
            <a:ext cx="2124360" cy="4665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0F307478-55F7-452B-80F9-36512578E114}"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91" name="PlaceHolder 4"/>
          <p:cNvSpPr>
            <a:spLocks noGrp="1"/>
          </p:cNvSpPr>
          <p:nvPr>
            <p:ph type="dt" idx="6"/>
          </p:nvPr>
        </p:nvSpPr>
        <p:spPr>
          <a:xfrm>
            <a:off x="424440" y="6248160"/>
            <a:ext cx="2124360" cy="4665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92"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5" name=""/>
          <p:cNvSpPr/>
          <p:nvPr/>
        </p:nvSpPr>
        <p:spPr>
          <a:xfrm>
            <a:off x="360" y="6531120"/>
            <a:ext cx="9140760" cy="323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60" y="0"/>
            <a:ext cx="9140760" cy="1466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7" name=""/>
          <p:cNvSpPr/>
          <p:nvPr/>
        </p:nvSpPr>
        <p:spPr>
          <a:xfrm>
            <a:off x="326520" y="1796040"/>
            <a:ext cx="8487720" cy="45687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8" name=""/>
          <p:cNvSpPr/>
          <p:nvPr/>
        </p:nvSpPr>
        <p:spPr>
          <a:xfrm>
            <a:off x="8449920" y="6258960"/>
            <a:ext cx="405000" cy="5410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9" name="" descr=""/>
          <p:cNvPicPr/>
          <p:nvPr/>
        </p:nvPicPr>
        <p:blipFill>
          <a:blip r:embed="rId2"/>
          <a:stretch/>
        </p:blipFill>
        <p:spPr>
          <a:xfrm>
            <a:off x="8136720" y="272880"/>
            <a:ext cx="1004400" cy="1004400"/>
          </a:xfrm>
          <a:prstGeom prst="rect">
            <a:avLst/>
          </a:prstGeom>
          <a:ln w="0">
            <a:noFill/>
          </a:ln>
        </p:spPr>
      </p:pic>
      <p:sp>
        <p:nvSpPr>
          <p:cNvPr id="100" name=""/>
          <p:cNvSpPr/>
          <p:nvPr/>
        </p:nvSpPr>
        <p:spPr>
          <a:xfrm>
            <a:off x="3102480" y="6531480"/>
            <a:ext cx="2935800" cy="3232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30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01" name=""/>
          <p:cNvSpPr/>
          <p:nvPr/>
        </p:nvSpPr>
        <p:spPr>
          <a:xfrm>
            <a:off x="326880" y="6531480"/>
            <a:ext cx="2609280" cy="3232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2" name=""/>
          <p:cNvSpPr/>
          <p:nvPr/>
        </p:nvSpPr>
        <p:spPr>
          <a:xfrm>
            <a:off x="8327880" y="6259320"/>
            <a:ext cx="649800" cy="5410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A2ED8AA-DCBC-4E93-BBF9-EED44051339C}"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3"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4"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title"/>
          </p:nvPr>
        </p:nvSpPr>
        <p:spPr>
          <a:xfrm>
            <a:off x="6879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3</a:t>
            </a:r>
            <a:r>
              <a:rPr b="0" lang="en-GB" sz="4400" spc="-1" strike="noStrike" baseline="33000">
                <a:solidFill>
                  <a:srgbClr val="780373"/>
                </a:solidFill>
                <a:latin typeface="Calibri"/>
              </a:rPr>
              <a:t>rd</a:t>
            </a:r>
            <a:r>
              <a:rPr b="0" lang="en-GB" sz="4400" spc="-1" strike="noStrike">
                <a:solidFill>
                  <a:srgbClr val="780373"/>
                </a:solidFill>
                <a:latin typeface="Calibri"/>
              </a:rPr>
              <a:t> April </a:t>
            </a:r>
            <a:r>
              <a:rPr b="0" lang="en-GB" sz="4400" spc="-1" strike="noStrike">
                <a:solidFill>
                  <a:srgbClr val="780373"/>
                </a:solidFill>
                <a:latin typeface="Calibri"/>
              </a:rPr>
              <a:t>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32" name="PlaceHolder 2"/>
          <p:cNvSpPr>
            <a:spLocks noGrp="1"/>
          </p:cNvSpPr>
          <p:nvPr>
            <p:ph/>
          </p:nvPr>
        </p:nvSpPr>
        <p:spPr>
          <a:xfrm>
            <a:off x="457200" y="1440000"/>
            <a:ext cx="8223480" cy="41540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Lamentations 5:</a:t>
            </a:r>
            <a:br>
              <a:rPr sz="1600"/>
            </a:br>
            <a:r>
              <a:rPr b="0" lang="en-GB" sz="1600" spc="-1" strike="noStrike">
                <a:solidFill>
                  <a:srgbClr val="ffff00"/>
                </a:solidFill>
                <a:latin typeface="Calibri"/>
              </a:rPr>
              <a:t>The joy of our hearts has ceased;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our dancing has been turned to mourning.</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The crown has fallen from our head;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woe to us, for we have sinned!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Because of this our hearts are sick,</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because of these things our eyes have grown dim:</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because of Mount Zion, which lies desolate;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jackals prowl over 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But you, O Lord, reign for ever;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your throne endures to all generations.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Why have you forgotten us completely?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Why have you forsaken us these many days?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Restore us to yourself, O Lord, that we may be restored;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renew our days as of old—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unless you have utterly rejected us,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and are angry with us beyond measure.</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34"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p:nvPr>
        </p:nvSpPr>
        <p:spPr>
          <a:xfrm>
            <a:off x="457200" y="1620000"/>
            <a:ext cx="8223480" cy="451404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Hope, hear the prayer of our heart and the cries of our mouth.  Show us the meaning of hope amidst darkness and desolation that we may see the light of Christ.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36" name="PlaceHolder 2"/>
          <p:cNvSpPr>
            <a:spLocks noGrp="1"/>
          </p:cNvSpPr>
          <p:nvPr>
            <p:ph type="title"/>
          </p:nvPr>
        </p:nvSpPr>
        <p:spPr>
          <a:xfrm>
            <a:off x="45756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6879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3</a:t>
            </a:r>
            <a:r>
              <a:rPr b="0" lang="en-GB" sz="4400" spc="-1" strike="noStrike" baseline="33000">
                <a:solidFill>
                  <a:srgbClr val="780373"/>
                </a:solidFill>
                <a:latin typeface="Calibri"/>
              </a:rPr>
              <a:t>rd</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"Jesus, Remember Me"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PlaceHolder 1"/>
          <p:cNvSpPr>
            <a:spLocks noGrp="1"/>
          </p:cNvSpPr>
          <p:nvPr>
            <p:ph type="title"/>
          </p:nvPr>
        </p:nvSpPr>
        <p:spPr>
          <a:xfrm>
            <a:off x="6879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3</a:t>
            </a:r>
            <a:r>
              <a:rPr b="0" lang="en-GB" sz="4400" spc="-1" strike="noStrike" baseline="33000">
                <a:solidFill>
                  <a:srgbClr val="780373"/>
                </a:solidFill>
                <a:latin typeface="Calibri"/>
              </a:rPr>
              <a:t>rd</a:t>
            </a:r>
            <a:r>
              <a:rPr b="0" lang="en-GB" sz="4400" spc="-1" strike="noStrike">
                <a:solidFill>
                  <a:srgbClr val="780373"/>
                </a:solidFill>
                <a:latin typeface="Calibri"/>
              </a:rPr>
              <a:t> April</a:t>
            </a:r>
            <a:r>
              <a:rPr b="0" lang="en-GB" sz="4400" spc="-1" strike="noStrike">
                <a:solidFill>
                  <a:srgbClr val="780373"/>
                </a:solidFill>
                <a:latin typeface="Calibri"/>
              </a:rPr>
              <a:t>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title"/>
          </p:nvPr>
        </p:nvSpPr>
        <p:spPr>
          <a:xfrm>
            <a:off x="6879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3</a:t>
            </a:r>
            <a:r>
              <a:rPr b="0" lang="en-GB" sz="4400" spc="-1" strike="noStrike" baseline="33000">
                <a:solidFill>
                  <a:srgbClr val="780373"/>
                </a:solidFill>
                <a:latin typeface="Calibri"/>
              </a:rPr>
              <a:t>rd</a:t>
            </a:r>
            <a:r>
              <a:rPr b="0" lang="en-GB" sz="4400" spc="-1" strike="noStrike">
                <a:solidFill>
                  <a:srgbClr val="780373"/>
                </a:solidFill>
                <a:latin typeface="Calibri"/>
              </a:rPr>
              <a:t> April</a:t>
            </a:r>
            <a:r>
              <a:rPr b="0" lang="en-GB" sz="4400" spc="-1" strike="noStrike">
                <a:solidFill>
                  <a:srgbClr val="780373"/>
                </a:solidFill>
                <a:latin typeface="Calibri"/>
              </a:rPr>
              <a:t>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15" name=""/>
          <p:cNvSpPr/>
          <p:nvPr/>
        </p:nvSpPr>
        <p:spPr>
          <a:xfrm>
            <a:off x="360000" y="3825000"/>
            <a:ext cx="8454600" cy="120960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Amazing Love”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17"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19" name="PlaceHolder 4"/>
          <p:cNvSpPr/>
          <p:nvPr/>
        </p:nvSpPr>
        <p:spPr>
          <a:xfrm>
            <a:off x="457200" y="117720"/>
            <a:ext cx="8223480" cy="113688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21"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23" name="PlaceHolder 2"/>
          <p:cNvSpPr>
            <a:spLocks noGrp="1"/>
          </p:cNvSpPr>
          <p:nvPr>
            <p:ph/>
          </p:nvPr>
        </p:nvSpPr>
        <p:spPr>
          <a:xfrm>
            <a:off x="457200" y="1800000"/>
            <a:ext cx="8222040" cy="39726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Holy Week on 3</a:t>
            </a:r>
            <a:r>
              <a:rPr b="0" lang="en-GB" sz="1600" spc="-1" strike="noStrike" baseline="33000">
                <a:solidFill>
                  <a:srgbClr val="e0c2cd"/>
                </a:solidFill>
                <a:latin typeface="Calibri"/>
              </a:rPr>
              <a:t>rd</a:t>
            </a:r>
            <a:r>
              <a:rPr b="0" lang="en-GB" sz="1600" spc="-1" strike="noStrike">
                <a:solidFill>
                  <a:srgbClr val="e0c2cd"/>
                </a:solidFill>
                <a:latin typeface="Calibri"/>
              </a:rPr>
              <a:t> April</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in your tender love towards the human race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sent your Son our Saviour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take upon him our flesh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to suffer death upon the cross: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grant that we may follow the example of his patience and humility,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also be made partakers of his resurrection;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4" name="Picture 210" descr=""/>
          <p:cNvPicPr/>
          <p:nvPr/>
        </p:nvPicPr>
        <p:blipFill>
          <a:blip r:embed="rId1"/>
          <a:stretch/>
        </p:blipFill>
        <p:spPr>
          <a:xfrm>
            <a:off x="3060000" y="1516320"/>
            <a:ext cx="6078600" cy="4669200"/>
          </a:xfrm>
          <a:prstGeom prst="rect">
            <a:avLst/>
          </a:prstGeom>
          <a:ln w="0">
            <a:noFill/>
          </a:ln>
        </p:spPr>
      </p:pic>
      <p:sp>
        <p:nvSpPr>
          <p:cNvPr id="125" name="CustomShape 2"/>
          <p:cNvSpPr/>
          <p:nvPr/>
        </p:nvSpPr>
        <p:spPr>
          <a:xfrm>
            <a:off x="540000" y="1620000"/>
            <a:ext cx="8391960" cy="449712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26" name="PlaceHolder 11"/>
          <p:cNvSpPr/>
          <p:nvPr/>
        </p:nvSpPr>
        <p:spPr>
          <a:xfrm>
            <a:off x="457200" y="117720"/>
            <a:ext cx="8223480" cy="113688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457200" y="117360"/>
            <a:ext cx="8226360" cy="11397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Magnificat</a:t>
            </a:r>
            <a:endParaRPr b="0" lang="en-GB" sz="2400" spc="-1" strike="noStrike">
              <a:solidFill>
                <a:srgbClr val="ffffff"/>
              </a:solidFill>
              <a:latin typeface="Arial"/>
            </a:endParaRPr>
          </a:p>
        </p:txBody>
      </p:sp>
      <p:sp>
        <p:nvSpPr>
          <p:cNvPr id="128" name="PlaceHolder 2"/>
          <p:cNvSpPr>
            <a:spLocks noGrp="1"/>
          </p:cNvSpPr>
          <p:nvPr>
            <p:ph/>
          </p:nvPr>
        </p:nvSpPr>
        <p:spPr>
          <a:xfrm>
            <a:off x="457200" y="1800000"/>
            <a:ext cx="8226360" cy="397692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My soul proclaims the greatness of the Lord, my spirit rejoices in God my Saviour; </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he has looked with favour on his lowly servant.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From this day all generations will call me blessed;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the Almighty has done great things for me and holy is his name.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mercy on those who fear him,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from generation to generation.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shown strength with his arm</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has scattered the proud in their conceit,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Casting down the mighty from their thrones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lifting up the lowly.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filled the hungry with good things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sent the rich away empty.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He has come to the aid of his servant Israel,</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remember his promise of mercy,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The promise made to our ancestors,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to Abraham and his children for ever.</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30"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130:</a:t>
            </a:r>
            <a:br>
              <a:rPr sz="1400"/>
            </a:br>
            <a:r>
              <a:rPr b="0" lang="en-GB" sz="1400" spc="-1" strike="noStrike">
                <a:solidFill>
                  <a:srgbClr val="ffff00"/>
                </a:solidFill>
                <a:latin typeface="Calibri"/>
                <a:ea typeface="Verdana"/>
              </a:rPr>
              <a:t>Out of the depths have I cried to you, O Lord; Lord, hear my voice;</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let your ears consider well the voice of my supplication.</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If you, Lord, were to mark what is done amiss,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O Lord, who could stand?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But there is forgiveness with you,</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so that you shall be feared.</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I wait for the Lord; my soul waits for him;</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in his word is my hope.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My soul waits for the Lord, more than the night watch for the morning,</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more than the night watch for the morning.</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O Israel, wait for the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with the Lord there is mercy;</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With him is plenteous redemption</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he shall redeem Israel from all their sins.</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729</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2026-04-03T13:43:31Z</dcterms:modified>
  <cp:revision>70</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