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0" r:id="rId1"/>
    <p:sldMasterId id="2147483652" r:id="rId2"/>
  </p:sldMasterIdLst>
  <p:notesMasterIdLst>
    <p:notesMasterId r:id="rId40"/>
  </p:notesMasterIdLst>
  <p:sldIdLst>
    <p:sldId id="256" r:id="rId3"/>
    <p:sldId id="257" r:id="rId4"/>
    <p:sldId id="287" r:id="rId5"/>
    <p:sldId id="286" r:id="rId6"/>
    <p:sldId id="258" r:id="rId7"/>
    <p:sldId id="259" r:id="rId8"/>
    <p:sldId id="260" r:id="rId9"/>
    <p:sldId id="261" r:id="rId10"/>
    <p:sldId id="262" r:id="rId11"/>
    <p:sldId id="263" r:id="rId12"/>
    <p:sldId id="264" r:id="rId13"/>
    <p:sldId id="265" r:id="rId14"/>
    <p:sldId id="266" r:id="rId15"/>
    <p:sldId id="289" r:id="rId16"/>
    <p:sldId id="288" r:id="rId17"/>
    <p:sldId id="268" r:id="rId18"/>
    <p:sldId id="269" r:id="rId19"/>
    <p:sldId id="270" r:id="rId20"/>
    <p:sldId id="271" r:id="rId21"/>
    <p:sldId id="272" r:id="rId22"/>
    <p:sldId id="273" r:id="rId23"/>
    <p:sldId id="274" r:id="rId24"/>
    <p:sldId id="275" r:id="rId25"/>
    <p:sldId id="290" r:id="rId26"/>
    <p:sldId id="292" r:id="rId27"/>
    <p:sldId id="293" r:id="rId28"/>
    <p:sldId id="277" r:id="rId29"/>
    <p:sldId id="278" r:id="rId30"/>
    <p:sldId id="279" r:id="rId31"/>
    <p:sldId id="280" r:id="rId32"/>
    <p:sldId id="281" r:id="rId33"/>
    <p:sldId id="282" r:id="rId34"/>
    <p:sldId id="294" r:id="rId35"/>
    <p:sldId id="295" r:id="rId36"/>
    <p:sldId id="296" r:id="rId37"/>
    <p:sldId id="284" r:id="rId38"/>
    <p:sldId id="285" r:id="rId39"/>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7" d="100"/>
          <a:sy n="97" d="100"/>
        </p:scale>
        <p:origin x="200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en-GB" sz="4400" b="0" strike="noStrike" spc="-1">
                <a:solidFill>
                  <a:srgbClr val="000000"/>
                </a:solidFill>
                <a:latin typeface="Arial"/>
              </a:rPr>
              <a:t>Click to move the slide</a:t>
            </a: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en-GB" sz="2000" b="0" strike="noStrike" spc="-1">
                <a:solidFill>
                  <a:srgbClr val="000000"/>
                </a:solidFill>
                <a:latin typeface="Arial"/>
              </a:rPr>
              <a:t>Click to edit the notes' format</a:t>
            </a:r>
          </a:p>
        </p:txBody>
      </p:sp>
      <p:sp>
        <p:nvSpPr>
          <p:cNvPr id="49"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n-GB" sz="1400" b="0" strike="noStrike" spc="-1">
                <a:solidFill>
                  <a:srgbClr val="000000"/>
                </a:solidFill>
                <a:latin typeface="Times New Roman"/>
              </a:rPr>
              <a:t>&lt;header&gt;</a:t>
            </a:r>
          </a:p>
        </p:txBody>
      </p:sp>
      <p:sp>
        <p:nvSpPr>
          <p:cNvPr id="50" name="PlaceHolder 4"/>
          <p:cNvSpPr>
            <a:spLocks noGrp="1"/>
          </p:cNvSpPr>
          <p:nvPr>
            <p:ph type="dt" idx="4"/>
          </p:nvPr>
        </p:nvSpPr>
        <p:spPr>
          <a:xfrm>
            <a:off x="4278960" y="0"/>
            <a:ext cx="3280680" cy="534240"/>
          </a:xfrm>
          <a:prstGeom prst="rect">
            <a:avLst/>
          </a:prstGeom>
          <a:noFill/>
          <a:ln w="0">
            <a:noFill/>
          </a:ln>
        </p:spPr>
        <p:txBody>
          <a:bodyPr lIns="0" tIns="0" rIns="0" bIns="0" anchor="t">
            <a:noAutofit/>
          </a:bodyPr>
          <a:lstStyle>
            <a:lvl1pPr indent="0" algn="r">
              <a:buNone/>
              <a:defRPr lang="en-GB" sz="1400" b="0" strike="noStrike" spc="-1">
                <a:solidFill>
                  <a:srgbClr val="000000"/>
                </a:solidFill>
                <a:latin typeface="Times New Roman"/>
              </a:defRPr>
            </a:lvl1pPr>
          </a:lstStyle>
          <a:p>
            <a:pPr indent="0" algn="r">
              <a:buNone/>
            </a:pPr>
            <a:r>
              <a:rPr lang="en-GB" sz="1400" b="0" strike="noStrike" spc="-1">
                <a:solidFill>
                  <a:srgbClr val="000000"/>
                </a:solidFill>
                <a:latin typeface="Times New Roman"/>
              </a:rPr>
              <a:t>&lt;date/time&gt;</a:t>
            </a: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&lt;footer&gt;</a:t>
            </a: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tIns="0" rIns="0" bIns="0" anchor="b">
            <a:noAutofit/>
          </a:bodyPr>
          <a:lstStyle>
            <a:lvl1pPr indent="0" algn="r">
              <a:buNone/>
              <a:defRPr lang="en-GB" sz="1400" b="0" strike="noStrike" spc="-1">
                <a:solidFill>
                  <a:srgbClr val="000000"/>
                </a:solidFill>
                <a:latin typeface="Times New Roman"/>
              </a:defRPr>
            </a:lvl1pPr>
          </a:lstStyle>
          <a:p>
            <a:pPr indent="0" algn="r">
              <a:buNone/>
            </a:pPr>
            <a:fld id="{C18CD059-5B36-42B1-A74E-D14903559AAB}"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1327150" y="876300"/>
            <a:ext cx="5749925" cy="4311650"/>
          </a:xfrm>
          <a:prstGeom prst="rect">
            <a:avLst/>
          </a:prstGeom>
          <a:ln w="0">
            <a:noFill/>
          </a:ln>
        </p:spPr>
      </p:sp>
      <p:sp>
        <p:nvSpPr>
          <p:cNvPr id="118" name="PlaceHolder 2"/>
          <p:cNvSpPr>
            <a:spLocks noGrp="1"/>
          </p:cNvSpPr>
          <p:nvPr>
            <p:ph type="body"/>
          </p:nvPr>
        </p:nvSpPr>
        <p:spPr>
          <a:xfrm>
            <a:off x="840960" y="5470560"/>
            <a:ext cx="6722280" cy="5177520"/>
          </a:xfrm>
          <a:prstGeom prst="rect">
            <a:avLst/>
          </a:prstGeom>
          <a:noFill/>
          <a:ln w="0">
            <a:noFill/>
          </a:ln>
        </p:spPr>
        <p:txBody>
          <a:bodyPr lIns="0" tIns="0" rIns="0" bIns="0" anchor="t">
            <a:noAutofit/>
          </a:bodyPr>
          <a:lstStyle/>
          <a:p>
            <a:pPr marL="216000" indent="0">
              <a:lnSpc>
                <a:spcPct val="100000"/>
              </a:lnSpc>
              <a:buNone/>
              <a:tabLst>
                <a:tab pos="0" algn="l"/>
              </a:tabLst>
            </a:pPr>
            <a:r>
              <a:rPr lang="en-US" sz="2000" b="0" strike="noStrike" spc="-1">
                <a:solidFill>
                  <a:srgbClr val="000000"/>
                </a:solidFill>
                <a:latin typeface="Calibri"/>
              </a:rPr>
              <a:t>Prayers of the People</a:t>
            </a:r>
            <a:endParaRPr lang="en-GB" sz="2000" b="0" strike="noStrike" spc="-1">
              <a:solidFill>
                <a:srgbClr val="000000"/>
              </a:solidFill>
              <a:latin typeface="Arial"/>
            </a:endParaRPr>
          </a:p>
        </p:txBody>
      </p:sp>
      <p:sp>
        <p:nvSpPr>
          <p:cNvPr id="119" name="PlaceHolder 3"/>
          <p:cNvSpPr>
            <a:spLocks noGrp="1"/>
          </p:cNvSpPr>
          <p:nvPr>
            <p:ph type="sldNum" idx="7"/>
          </p:nvPr>
        </p:nvSpPr>
        <p:spPr>
          <a:xfrm>
            <a:off x="4759920" y="10941840"/>
            <a:ext cx="3644280" cy="570600"/>
          </a:xfrm>
          <a:prstGeom prst="rect">
            <a:avLst/>
          </a:prstGeom>
          <a:noFill/>
          <a:ln w="0">
            <a:noFill/>
          </a:ln>
        </p:spPr>
        <p:txBody>
          <a:bodyPr lIns="0" tIns="0" rIns="0" bIns="0" anchor="b">
            <a:noAutofit/>
          </a:bodyPr>
          <a:lstStyle>
            <a:lvl1pPr indent="0" algn="r" defTabSz="914400">
              <a:lnSpc>
                <a:spcPct val="100000"/>
              </a:lnSpc>
              <a:buNone/>
              <a:tabLst>
                <a:tab pos="0" algn="l"/>
              </a:tabLst>
              <a:defRPr lang="en-GB" sz="1400" b="0" strike="noStrike" spc="-1">
                <a:solidFill>
                  <a:srgbClr val="000000"/>
                </a:solidFill>
                <a:latin typeface="Times New Roman"/>
                <a:ea typeface="+mn-ea"/>
              </a:defRPr>
            </a:lvl1pPr>
          </a:lstStyle>
          <a:p>
            <a:pPr indent="0" algn="r" defTabSz="914400">
              <a:lnSpc>
                <a:spcPct val="100000"/>
              </a:lnSpc>
              <a:buNone/>
              <a:tabLst>
                <a:tab pos="0" algn="l"/>
              </a:tabLst>
            </a:pPr>
            <a:fld id="{56984BF0-30D2-4A70-A33F-BC25712D8B53}" type="slidenum">
              <a:rPr lang="en-GB" sz="1400" b="0" strike="noStrike" spc="-1">
                <a:solidFill>
                  <a:srgbClr val="000000"/>
                </a:solidFill>
                <a:latin typeface="Times New Roman"/>
                <a:ea typeface="+mn-ea"/>
              </a:rPr>
              <a:t>19</a:t>
            </a:fld>
            <a:endParaRPr lang="en-GB" sz="1400" b="0" strike="noStrike" spc="-1">
              <a:solidFill>
                <a:srgbClr val="000000"/>
              </a:solidFill>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noRot="1" noChangeAspect="1"/>
          </p:cNvSpPr>
          <p:nvPr>
            <p:ph type="sldImg"/>
          </p:nvPr>
        </p:nvSpPr>
        <p:spPr>
          <a:xfrm>
            <a:off x="1327150" y="876300"/>
            <a:ext cx="5749925" cy="4311650"/>
          </a:xfrm>
          <a:prstGeom prst="rect">
            <a:avLst/>
          </a:prstGeom>
          <a:ln w="0">
            <a:noFill/>
          </a:ln>
        </p:spPr>
      </p:sp>
      <p:sp>
        <p:nvSpPr>
          <p:cNvPr id="121" name="PlaceHolder 2"/>
          <p:cNvSpPr>
            <a:spLocks noGrp="1"/>
          </p:cNvSpPr>
          <p:nvPr>
            <p:ph type="body"/>
          </p:nvPr>
        </p:nvSpPr>
        <p:spPr>
          <a:xfrm>
            <a:off x="840960" y="5470560"/>
            <a:ext cx="6722280" cy="5177520"/>
          </a:xfrm>
          <a:prstGeom prst="rect">
            <a:avLst/>
          </a:prstGeom>
          <a:noFill/>
          <a:ln w="0">
            <a:noFill/>
          </a:ln>
        </p:spPr>
        <p:txBody>
          <a:bodyPr lIns="0" tIns="0" rIns="0" bIns="0" anchor="t">
            <a:noAutofit/>
          </a:bodyPr>
          <a:lstStyle/>
          <a:p>
            <a:pPr marL="216000" indent="0">
              <a:lnSpc>
                <a:spcPct val="100000"/>
              </a:lnSpc>
              <a:buNone/>
              <a:tabLst>
                <a:tab pos="0" algn="l"/>
              </a:tabLst>
            </a:pPr>
            <a:r>
              <a:rPr lang="en-US" sz="2000" b="0" strike="noStrike" spc="-1">
                <a:solidFill>
                  <a:srgbClr val="000000"/>
                </a:solidFill>
                <a:latin typeface="Calibri"/>
              </a:rPr>
              <a:t>Prayers of the People</a:t>
            </a:r>
            <a:endParaRPr lang="en-GB" sz="2000" b="0" strike="noStrike" spc="-1">
              <a:solidFill>
                <a:srgbClr val="000000"/>
              </a:solidFill>
              <a:latin typeface="Arial"/>
            </a:endParaRPr>
          </a:p>
        </p:txBody>
      </p:sp>
      <p:sp>
        <p:nvSpPr>
          <p:cNvPr id="122" name="PlaceHolder 3"/>
          <p:cNvSpPr>
            <a:spLocks noGrp="1"/>
          </p:cNvSpPr>
          <p:nvPr>
            <p:ph type="sldNum" idx="8"/>
          </p:nvPr>
        </p:nvSpPr>
        <p:spPr>
          <a:xfrm>
            <a:off x="4759920" y="10941840"/>
            <a:ext cx="3644280" cy="570600"/>
          </a:xfrm>
          <a:prstGeom prst="rect">
            <a:avLst/>
          </a:prstGeom>
          <a:noFill/>
          <a:ln w="0">
            <a:noFill/>
          </a:ln>
        </p:spPr>
        <p:txBody>
          <a:bodyPr lIns="0" tIns="0" rIns="0" bIns="0" anchor="b">
            <a:noAutofit/>
          </a:bodyPr>
          <a:lstStyle>
            <a:lvl1pPr indent="0" algn="r" defTabSz="914400">
              <a:lnSpc>
                <a:spcPct val="100000"/>
              </a:lnSpc>
              <a:buNone/>
              <a:tabLst>
                <a:tab pos="0" algn="l"/>
              </a:tabLst>
              <a:defRPr lang="en-GB" sz="1400" b="0" strike="noStrike" spc="-1">
                <a:solidFill>
                  <a:srgbClr val="000000"/>
                </a:solidFill>
                <a:latin typeface="Times New Roman"/>
                <a:ea typeface="+mn-ea"/>
              </a:defRPr>
            </a:lvl1pPr>
          </a:lstStyle>
          <a:p>
            <a:pPr indent="0" algn="r" defTabSz="914400">
              <a:lnSpc>
                <a:spcPct val="100000"/>
              </a:lnSpc>
              <a:buNone/>
              <a:tabLst>
                <a:tab pos="0" algn="l"/>
              </a:tabLst>
            </a:pPr>
            <a:fld id="{2E9275E3-0D7C-4339-9037-16F661E76CF1}" type="slidenum">
              <a:rPr lang="en-GB" sz="1400" b="0" strike="noStrike" spc="-1">
                <a:solidFill>
                  <a:srgbClr val="000000"/>
                </a:solidFill>
                <a:latin typeface="Times New Roman"/>
                <a:ea typeface="+mn-ea"/>
              </a:rPr>
              <a:t>22</a:t>
            </a:fld>
            <a:endParaRPr lang="en-GB" sz="14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5920" cy="86472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14"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GB"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57FD1E8-2C03-47E3-821D-2F8434A1419C}"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tandard">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5920" cy="86472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14"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GB"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57FD1E8-2C03-47E3-821D-2F8434A1419C}" type="slidenum">
              <a:t>‹#›</a:t>
            </a:fld>
            <a:endParaRPr/>
          </a:p>
        </p:txBody>
      </p:sp>
      <p:sp>
        <p:nvSpPr>
          <p:cNvPr id="6" name="PlaceHolder 5"/>
          <p:cNvSpPr>
            <a:spLocks noGrp="1"/>
          </p:cNvSpPr>
          <p:nvPr>
            <p:ph type="dt" idx="3"/>
          </p:nvPr>
        </p:nvSpPr>
        <p:spPr/>
        <p:txBody>
          <a:bodyPr/>
          <a:lstStyle/>
          <a:p>
            <a:endParaRPr/>
          </a:p>
        </p:txBody>
      </p:sp>
    </p:spTree>
    <p:extLst>
      <p:ext uri="{BB962C8B-B14F-4D97-AF65-F5344CB8AC3E}">
        <p14:creationId xmlns:p14="http://schemas.microsoft.com/office/powerpoint/2010/main" val="15358102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95"/>
          <p:cNvSpPr/>
          <p:nvPr/>
        </p:nvSpPr>
        <p:spPr>
          <a:xfrm>
            <a:off x="424440" y="565920"/>
            <a:ext cx="8289720" cy="4392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pPr>
            <a:endParaRPr lang="en-GB" sz="1800" b="0" strike="noStrike" spc="-1">
              <a:solidFill>
                <a:srgbClr val="000000"/>
              </a:solidFill>
              <a:latin typeface="Arial"/>
              <a:ea typeface="DejaVu Sans"/>
            </a:endParaRPr>
          </a:p>
        </p:txBody>
      </p:sp>
      <p:pic>
        <p:nvPicPr>
          <p:cNvPr id="5" name="Picture 316"/>
          <p:cNvPicPr/>
          <p:nvPr/>
        </p:nvPicPr>
        <p:blipFill>
          <a:blip r:embed="rId3"/>
          <a:stretch/>
        </p:blipFill>
        <p:spPr>
          <a:xfrm>
            <a:off x="7488360" y="5176440"/>
            <a:ext cx="1650600" cy="1650600"/>
          </a:xfrm>
          <a:prstGeom prst="rect">
            <a:avLst/>
          </a:prstGeom>
          <a:ln w="0">
            <a:noFill/>
          </a:ln>
        </p:spPr>
      </p:pic>
      <p:sp>
        <p:nvSpPr>
          <p:cNvPr id="6" name="PlaceHolder 1"/>
          <p:cNvSpPr>
            <a:spLocks noGrp="1"/>
          </p:cNvSpPr>
          <p:nvPr>
            <p:ph type="title"/>
          </p:nvPr>
        </p:nvSpPr>
        <p:spPr>
          <a:xfrm>
            <a:off x="326520" y="272880"/>
            <a:ext cx="8485920" cy="864720"/>
          </a:xfrm>
          <a:prstGeom prst="rect">
            <a:avLst/>
          </a:prstGeom>
          <a:noFill/>
          <a:ln w="0">
            <a:noFill/>
          </a:ln>
        </p:spPr>
        <p:txBody>
          <a:bodyPr lIns="0" tIns="0" rIns="0" bIns="0" anchor="ctr">
            <a:noAutofit/>
          </a:bodyPr>
          <a:lstStyle/>
          <a:p>
            <a:pPr indent="0">
              <a:buNone/>
            </a:pPr>
            <a:r>
              <a:rPr lang="en-GB" sz="1800" b="0" strike="noStrike" spc="-1">
                <a:solidFill>
                  <a:srgbClr val="000000"/>
                </a:solidFill>
                <a:latin typeface="Arial"/>
              </a:rPr>
              <a:t>Click to edit the title text format</a:t>
            </a:r>
          </a:p>
        </p:txBody>
      </p:sp>
      <p:sp>
        <p:nvSpPr>
          <p:cNvPr id="7" name="PlaceHolder 2"/>
          <p:cNvSpPr>
            <a:spLocks noGrp="1"/>
          </p:cNvSpPr>
          <p:nvPr>
            <p:ph type="ftr" idx="1"/>
          </p:nvPr>
        </p:nvSpPr>
        <p:spPr>
          <a:xfrm>
            <a:off x="0" y="0"/>
            <a:ext cx="0" cy="0"/>
          </a:xfrm>
          <a:prstGeom prst="rect">
            <a:avLst/>
          </a:prstGeom>
          <a:noFill/>
          <a:ln w="0">
            <a:noFill/>
          </a:ln>
        </p:spPr>
        <p:txBody>
          <a:bodyPr lIns="90000" tIns="-45000" rIns="90000" bIns="-45000" anchor="t">
            <a:noAutofit/>
          </a:bodyPr>
          <a:lstStyle>
            <a:lvl1pPr indent="0" defTabSz="914400">
              <a:lnSpc>
                <a:spcPct val="100000"/>
              </a:lnSpc>
              <a:buNone/>
              <a:tabLst>
                <a:tab pos="0" algn="l"/>
              </a:tabLst>
              <a:defRPr lang="en-US" sz="1800" b="0" strike="noStrike" spc="-1">
                <a:solidFill>
                  <a:schemeClr val="dk1"/>
                </a:solidFill>
                <a:latin typeface="Arial"/>
                <a:ea typeface="DejaVu Sans"/>
              </a:defRPr>
            </a:lvl1pPr>
          </a:lstStyle>
          <a:p>
            <a:pPr indent="0" defTabSz="914400">
              <a:lnSpc>
                <a:spcPct val="100000"/>
              </a:lnSpc>
              <a:buNone/>
              <a:tabLst>
                <a:tab pos="0" algn="l"/>
              </a:tabLst>
            </a:pPr>
            <a:r>
              <a:rPr lang="en-US" sz="1800" b="0" strike="noStrike" spc="-1">
                <a:solidFill>
                  <a:schemeClr val="dk1"/>
                </a:solidFill>
                <a:latin typeface="Arial"/>
                <a:ea typeface="DejaVu Sans"/>
              </a:rPr>
              <a:t>&lt;footer&gt;</a:t>
            </a:r>
            <a:endParaRPr lang="en-GB" sz="1800" b="0" strike="noStrike" spc="-1">
              <a:solidFill>
                <a:srgbClr val="000000"/>
              </a:solidFill>
              <a:latin typeface="Times New Roman"/>
            </a:endParaRPr>
          </a:p>
        </p:txBody>
      </p:sp>
      <p:sp>
        <p:nvSpPr>
          <p:cNvPr id="8" name="PlaceHolder 3"/>
          <p:cNvSpPr>
            <a:spLocks noGrp="1"/>
          </p:cNvSpPr>
          <p:nvPr>
            <p:ph type="sldNum" idx="2"/>
          </p:nvPr>
        </p:nvSpPr>
        <p:spPr>
          <a:xfrm>
            <a:off x="0" y="0"/>
            <a:ext cx="0" cy="0"/>
          </a:xfrm>
          <a:prstGeom prst="rect">
            <a:avLst/>
          </a:prstGeom>
          <a:noFill/>
          <a:ln w="0">
            <a:noFill/>
          </a:ln>
        </p:spPr>
        <p:txBody>
          <a:bodyPr lIns="90000" tIns="-45000" rIns="90000" bIns="-45000" anchor="t">
            <a:noAutofit/>
          </a:bodyPr>
          <a:lstStyle>
            <a:lvl1pPr indent="0" defTabSz="914400">
              <a:lnSpc>
                <a:spcPct val="100000"/>
              </a:lnSpc>
              <a:buNone/>
              <a:tabLst>
                <a:tab pos="0" algn="l"/>
              </a:tabLst>
              <a:defRPr lang="en-US" sz="1800" b="0" strike="noStrike" spc="-1">
                <a:solidFill>
                  <a:schemeClr val="dk1"/>
                </a:solidFill>
                <a:latin typeface="Arial"/>
                <a:ea typeface="DejaVu Sans"/>
              </a:defRPr>
            </a:lvl1pPr>
          </a:lstStyle>
          <a:p>
            <a:pPr indent="0" defTabSz="914400">
              <a:lnSpc>
                <a:spcPct val="100000"/>
              </a:lnSpc>
              <a:buNone/>
              <a:tabLst>
                <a:tab pos="0" algn="l"/>
              </a:tabLst>
            </a:pPr>
            <a:fld id="{14CE9AC9-63B7-438E-A60D-678DA41DB617}" type="slidenum">
              <a:rPr lang="en-US" sz="1800" b="0" strike="noStrike" spc="-1">
                <a:solidFill>
                  <a:schemeClr val="dk1"/>
                </a:solidFill>
                <a:latin typeface="Arial"/>
                <a:ea typeface="DejaVu Sans"/>
              </a:rPr>
              <a:t>‹#›</a:t>
            </a:fld>
            <a:endParaRPr lang="en-GB" sz="1800" b="0" strike="noStrike" spc="-1">
              <a:solidFill>
                <a:srgbClr val="000000"/>
              </a:solidFill>
              <a:latin typeface="Times New Roman"/>
            </a:endParaRPr>
          </a:p>
        </p:txBody>
      </p:sp>
      <p:sp>
        <p:nvSpPr>
          <p:cNvPr id="9" name="PlaceHolder 4"/>
          <p:cNvSpPr>
            <a:spLocks noGrp="1"/>
          </p:cNvSpPr>
          <p:nvPr>
            <p:ph type="dt" idx="3"/>
          </p:nvPr>
        </p:nvSpPr>
        <p:spPr>
          <a:xfrm>
            <a:off x="0" y="0"/>
            <a:ext cx="0" cy="0"/>
          </a:xfrm>
          <a:prstGeom prst="rect">
            <a:avLst/>
          </a:prstGeom>
          <a:noFill/>
          <a:ln w="0">
            <a:noFill/>
          </a:ln>
        </p:spPr>
        <p:txBody>
          <a:bodyPr lIns="90000" tIns="-45000" rIns="90000" bIns="-45000" anchor="t">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&lt;date/time&gt;</a:t>
            </a:r>
          </a:p>
        </p:txBody>
      </p:sp>
      <p:sp>
        <p:nvSpPr>
          <p:cNvPr id="10"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GB"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000" b="0" strike="noStrike" spc="-1">
                <a:solidFill>
                  <a:srgbClr val="000000"/>
                </a:solidFill>
                <a:latin typeface="Arial"/>
              </a:rPr>
              <a:t>Seventh Outline Level</a:t>
            </a:r>
          </a:p>
        </p:txBody>
      </p:sp>
      <p:sp>
        <p:nvSpPr>
          <p:cNvPr id="11" name="PlaceHolder 4"/>
          <p:cNvSpPr txBox="1"/>
          <p:nvPr/>
        </p:nvSpPr>
        <p:spPr>
          <a:xfrm>
            <a:off x="-31680" y="5040360"/>
            <a:ext cx="7767000" cy="1747080"/>
          </a:xfrm>
          <a:prstGeom prst="rect">
            <a:avLst/>
          </a:prstGeom>
          <a:noFill/>
          <a:ln w="0">
            <a:noFill/>
          </a:ln>
        </p:spPr>
        <p:txBody>
          <a:bodyPr anchor="t">
            <a:noAutofit/>
          </a:bodyPr>
          <a:lstStyle/>
          <a:p>
            <a:pPr algn="ctr" defTabSz="457200">
              <a:lnSpc>
                <a:spcPct val="100000"/>
              </a:lnSpc>
              <a:spcBef>
                <a:spcPts val="641"/>
              </a:spcBef>
              <a:tabLst>
                <a:tab pos="0" algn="l"/>
              </a:tabLst>
            </a:pPr>
            <a:endParaRPr lang="en-GB" sz="3200" b="0" strike="noStrike" spc="-1">
              <a:solidFill>
                <a:srgbClr val="000000"/>
              </a:solidFill>
              <a:latin typeface="Arial"/>
            </a:endParaRPr>
          </a:p>
          <a:p>
            <a:pPr algn="ctr" defTabSz="457200">
              <a:lnSpc>
                <a:spcPct val="100000"/>
              </a:lnSpc>
              <a:spcBef>
                <a:spcPts val="641"/>
              </a:spcBef>
              <a:tabLst>
                <a:tab pos="0" algn="l"/>
              </a:tabLst>
            </a:pPr>
            <a:r>
              <a:rPr lang="en-GB" sz="3200" b="0" strike="noStrike" spc="-1">
                <a:solidFill>
                  <a:schemeClr val="dk1">
                    <a:tint val="75000"/>
                  </a:schemeClr>
                </a:solidFill>
                <a:latin typeface="Calibri"/>
                <a:ea typeface="DejaVu Sans"/>
              </a:rPr>
              <a:t>The Diocese of Cyprus and the Gulf</a:t>
            </a:r>
            <a:endParaRPr lang="en-GB" sz="3200" b="0" strike="noStrike" spc="-1">
              <a:solidFill>
                <a:srgbClr val="000000"/>
              </a:solidFill>
              <a:latin typeface="Arial"/>
            </a:endParaRPr>
          </a:p>
        </p:txBody>
      </p:sp>
      <p:pic>
        <p:nvPicPr>
          <p:cNvPr id="12" name="Picture 11"/>
          <p:cNvPicPr/>
          <p:nvPr/>
        </p:nvPicPr>
        <p:blipFill>
          <a:blip r:embed="rId4"/>
          <a:stretch/>
        </p:blipFill>
        <p:spPr>
          <a:xfrm>
            <a:off x="9720" y="0"/>
            <a:ext cx="9134280" cy="504000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5" name="Rectangle 1"/>
          <p:cNvSpPr/>
          <p:nvPr/>
        </p:nvSpPr>
        <p:spPr>
          <a:xfrm>
            <a:off x="0" y="0"/>
            <a:ext cx="8485920" cy="669600"/>
          </a:xfrm>
          <a:prstGeom prst="rect">
            <a:avLst/>
          </a:prstGeom>
          <a:gradFill rotWithShape="0">
            <a:gsLst>
              <a:gs pos="0">
                <a:srgbClr val="650953"/>
              </a:gs>
              <a:gs pos="0">
                <a:srgbClr val="E134FB"/>
              </a:gs>
              <a:gs pos="97000">
                <a:srgbClr val="650953"/>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GB" sz="1800" b="0" strike="noStrike" spc="-1">
              <a:solidFill>
                <a:schemeClr val="lt1"/>
              </a:solidFill>
              <a:latin typeface="Arial"/>
              <a:ea typeface="DejaVu Sans"/>
            </a:endParaRPr>
          </a:p>
        </p:txBody>
      </p:sp>
      <p:sp>
        <p:nvSpPr>
          <p:cNvPr id="16" name="Rectangle 139"/>
          <p:cNvSpPr/>
          <p:nvPr/>
        </p:nvSpPr>
        <p:spPr>
          <a:xfrm>
            <a:off x="360" y="6531120"/>
            <a:ext cx="9138960" cy="321480"/>
          </a:xfrm>
          <a:prstGeom prst="rect">
            <a:avLst/>
          </a:prstGeom>
          <a:solidFill>
            <a:schemeClr val="accent4">
              <a:lumMod val="75000"/>
            </a:schemeClr>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n-GB" sz="1800" b="0" strike="noStrike" spc="-1">
              <a:solidFill>
                <a:srgbClr val="FFFFFF"/>
              </a:solidFill>
              <a:latin typeface="Arial"/>
              <a:ea typeface="DejaVu Sans"/>
            </a:endParaRPr>
          </a:p>
        </p:txBody>
      </p:sp>
      <p:sp>
        <p:nvSpPr>
          <p:cNvPr id="17" name="Rectangle 141"/>
          <p:cNvSpPr/>
          <p:nvPr/>
        </p:nvSpPr>
        <p:spPr>
          <a:xfrm>
            <a:off x="326520" y="1796040"/>
            <a:ext cx="8485920" cy="456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pPr>
            <a:endParaRPr lang="en-GB" sz="1800" b="0" strike="noStrike" spc="-1">
              <a:solidFill>
                <a:srgbClr val="000000"/>
              </a:solidFill>
              <a:latin typeface="Arial"/>
              <a:ea typeface="DejaVu Sans"/>
            </a:endParaRPr>
          </a:p>
        </p:txBody>
      </p:sp>
      <p:sp>
        <p:nvSpPr>
          <p:cNvPr id="18" name="Oval 142"/>
          <p:cNvSpPr/>
          <p:nvPr/>
        </p:nvSpPr>
        <p:spPr>
          <a:xfrm>
            <a:off x="8449920" y="6258960"/>
            <a:ext cx="403200" cy="53928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n-GB" sz="1800" b="0" strike="noStrike" spc="-1">
              <a:solidFill>
                <a:srgbClr val="FFFFFF"/>
              </a:solidFill>
              <a:latin typeface="Arial"/>
              <a:ea typeface="DejaVu Sans"/>
            </a:endParaRPr>
          </a:p>
        </p:txBody>
      </p:sp>
      <p:pic>
        <p:nvPicPr>
          <p:cNvPr id="19" name="Picture 143"/>
          <p:cNvPicPr/>
          <p:nvPr/>
        </p:nvPicPr>
        <p:blipFill>
          <a:blip r:embed="rId4"/>
          <a:stretch/>
        </p:blipFill>
        <p:spPr>
          <a:xfrm>
            <a:off x="8449920" y="0"/>
            <a:ext cx="689400" cy="669600"/>
          </a:xfrm>
          <a:prstGeom prst="rect">
            <a:avLst/>
          </a:prstGeom>
          <a:ln w="0">
            <a:noFill/>
          </a:ln>
        </p:spPr>
      </p:pic>
      <p:sp>
        <p:nvSpPr>
          <p:cNvPr id="20" name="Rectangle 144"/>
          <p:cNvSpPr/>
          <p:nvPr/>
        </p:nvSpPr>
        <p:spPr>
          <a:xfrm>
            <a:off x="3102480" y="6531480"/>
            <a:ext cx="2934000" cy="3214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defTabSz="914400">
              <a:lnSpc>
                <a:spcPct val="100000"/>
              </a:lnSpc>
            </a:pPr>
            <a:r>
              <a:rPr lang="en-GB" sz="1800" b="1" strike="noStrike" spc="-1" dirty="0">
                <a:solidFill>
                  <a:srgbClr val="FFFFFF"/>
                </a:solidFill>
                <a:latin typeface="Noto Sans"/>
                <a:ea typeface="DejaVu Sans"/>
              </a:rPr>
              <a:t>10</a:t>
            </a:r>
            <a:r>
              <a:rPr lang="en-GB" sz="1800" b="1" strike="noStrike" spc="-1" baseline="33000" dirty="0">
                <a:solidFill>
                  <a:srgbClr val="FFFFFF"/>
                </a:solidFill>
                <a:latin typeface="Noto Sans"/>
                <a:ea typeface="DejaVu Sans"/>
              </a:rPr>
              <a:t>th</a:t>
            </a:r>
            <a:r>
              <a:rPr lang="en-GB" sz="1800" b="1" strike="noStrike" spc="-1" dirty="0">
                <a:solidFill>
                  <a:srgbClr val="FFFFFF"/>
                </a:solidFill>
                <a:latin typeface="Noto Sans"/>
                <a:ea typeface="DejaVu Sans"/>
              </a:rPr>
              <a:t> April 2026</a:t>
            </a:r>
            <a:endParaRPr lang="en-GB" sz="1800" b="0" strike="noStrike" spc="-1" dirty="0">
              <a:solidFill>
                <a:srgbClr val="FFFFFF"/>
              </a:solidFill>
              <a:latin typeface="Arial"/>
            </a:endParaRPr>
          </a:p>
        </p:txBody>
      </p:sp>
      <p:sp>
        <p:nvSpPr>
          <p:cNvPr id="21" name="Rectangle 145"/>
          <p:cNvSpPr/>
          <p:nvPr/>
        </p:nvSpPr>
        <p:spPr>
          <a:xfrm>
            <a:off x="326880" y="6531480"/>
            <a:ext cx="2607480" cy="3214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defTabSz="914400">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22" name="Rectangle 146"/>
          <p:cNvSpPr/>
          <p:nvPr/>
        </p:nvSpPr>
        <p:spPr>
          <a:xfrm>
            <a:off x="8327880" y="6259320"/>
            <a:ext cx="648000" cy="5392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defTabSz="914400">
              <a:lnSpc>
                <a:spcPct val="100000"/>
              </a:lnSpc>
            </a:pPr>
            <a:fld id="{6B21770D-05FD-45F8-B265-EFDBA7AAB297}"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23" name="PlaceHolder 1"/>
          <p:cNvSpPr>
            <a:spLocks noGrp="1"/>
          </p:cNvSpPr>
          <p:nvPr>
            <p:ph type="title"/>
          </p:nvPr>
        </p:nvSpPr>
        <p:spPr>
          <a:xfrm>
            <a:off x="180000" y="0"/>
            <a:ext cx="8506440" cy="669600"/>
          </a:xfrm>
          <a:prstGeom prst="rect">
            <a:avLst/>
          </a:prstGeom>
          <a:noFill/>
          <a:ln w="0">
            <a:noFill/>
          </a:ln>
        </p:spPr>
        <p:txBody>
          <a:bodyPr lIns="0" tIns="0" rIns="0" bIns="0" anchor="ctr">
            <a:noAutofit/>
          </a:bodyPr>
          <a:lstStyle/>
          <a:p>
            <a:pPr indent="0">
              <a:buNone/>
            </a:pPr>
            <a:r>
              <a:rPr lang="en-GB" sz="2800" b="0" strike="noStrike" spc="-1">
                <a:solidFill>
                  <a:srgbClr val="FFFFFF"/>
                </a:solidFill>
                <a:latin typeface="Arial"/>
              </a:rPr>
              <a:t>Click to edit the title text format</a:t>
            </a:r>
          </a:p>
        </p:txBody>
      </p:sp>
      <p:sp>
        <p:nvSpPr>
          <p:cNvPr id="24" name="PlaceHolder 2"/>
          <p:cNvSpPr>
            <a:spLocks noGrp="1"/>
          </p:cNvSpPr>
          <p:nvPr>
            <p:ph type="body"/>
          </p:nvPr>
        </p:nvSpPr>
        <p:spPr>
          <a:xfrm>
            <a:off x="0" y="720000"/>
            <a:ext cx="9180000" cy="5760000"/>
          </a:xfrm>
          <a:prstGeom prst="rect">
            <a:avLst/>
          </a:prstGeom>
          <a:noFill/>
          <a:ln w="0">
            <a:noFill/>
          </a:ln>
        </p:spPr>
        <p:txBody>
          <a:bodyPr lIns="0" tIns="0" rIns="0" bIns="0" anchor="t">
            <a:normAutofit/>
          </a:bodyPr>
          <a:lstStyle/>
          <a:p>
            <a:pPr marL="432000" indent="-324000">
              <a:buClr>
                <a:srgbClr val="FFFFFF"/>
              </a:buClr>
              <a:buSzPct val="45000"/>
              <a:buFont typeface="Wingdings" charset="2"/>
              <a:buChar char=""/>
            </a:pPr>
            <a:r>
              <a:rPr lang="en-GB" sz="2400" b="0" strike="noStrike" spc="-1" dirty="0">
                <a:solidFill>
                  <a:srgbClr val="FFFFFF"/>
                </a:solidFill>
                <a:latin typeface="Arial"/>
              </a:rPr>
              <a:t>Click to edit the outline text format</a:t>
            </a:r>
          </a:p>
          <a:p>
            <a:pPr marL="864000" lvl="1" indent="-324000">
              <a:buClr>
                <a:srgbClr val="FFFFFF"/>
              </a:buClr>
              <a:buSzPct val="75000"/>
              <a:buFont typeface="Symbol" charset="2"/>
              <a:buChar char=""/>
            </a:pPr>
            <a:r>
              <a:rPr lang="en-GB" sz="2200" b="0" strike="noStrike" spc="-1" dirty="0">
                <a:solidFill>
                  <a:srgbClr val="FFFFFF"/>
                </a:solidFill>
                <a:latin typeface="Arial"/>
              </a:rPr>
              <a:t>Second Outline Level</a:t>
            </a:r>
          </a:p>
          <a:p>
            <a:pPr marL="1296000" lvl="2" indent="-288000">
              <a:buClr>
                <a:srgbClr val="FFFFFF"/>
              </a:buClr>
              <a:buSzPct val="45000"/>
              <a:buFont typeface="Wingdings" charset="2"/>
              <a:buChar char=""/>
            </a:pPr>
            <a:r>
              <a:rPr lang="en-GB" sz="2000" b="0" strike="noStrike" spc="-1" dirty="0">
                <a:solidFill>
                  <a:srgbClr val="FFFFFF"/>
                </a:solidFill>
                <a:latin typeface="Arial"/>
              </a:rPr>
              <a:t>Third Outline Level</a:t>
            </a:r>
          </a:p>
          <a:p>
            <a:pPr marL="1728000" lvl="3" indent="-216000">
              <a:buClr>
                <a:srgbClr val="FFFFFF"/>
              </a:buClr>
              <a:buSzPct val="75000"/>
              <a:buFont typeface="Symbol" charset="2"/>
              <a:buChar char=""/>
            </a:pPr>
            <a:r>
              <a:rPr lang="en-GB" sz="1500" b="0" strike="noStrike" spc="-1" dirty="0">
                <a:solidFill>
                  <a:srgbClr val="FFFFFF"/>
                </a:solidFill>
                <a:latin typeface="Arial"/>
              </a:rPr>
              <a:t>Fourth Outline Level</a:t>
            </a:r>
          </a:p>
          <a:p>
            <a:pPr marL="2160000" lvl="4" indent="-216000">
              <a:buClr>
                <a:srgbClr val="FFFFFF"/>
              </a:buClr>
              <a:buSzPct val="45000"/>
              <a:buFont typeface="Wingdings" charset="2"/>
              <a:buChar char=""/>
            </a:pPr>
            <a:r>
              <a:rPr lang="en-GB" sz="1500" b="0" strike="noStrike" spc="-1" dirty="0">
                <a:solidFill>
                  <a:srgbClr val="FFFFFF"/>
                </a:solidFill>
                <a:latin typeface="Arial"/>
              </a:rPr>
              <a:t>Fifth Outline Level</a:t>
            </a:r>
          </a:p>
          <a:p>
            <a:pPr marL="2592000" lvl="5" indent="-216000">
              <a:buClr>
                <a:srgbClr val="FFFFFF"/>
              </a:buClr>
              <a:buSzPct val="45000"/>
              <a:buFont typeface="Wingdings" charset="2"/>
              <a:buChar char=""/>
            </a:pPr>
            <a:r>
              <a:rPr lang="en-GB" sz="1500" b="0" strike="noStrike" spc="-1" dirty="0">
                <a:solidFill>
                  <a:srgbClr val="FFFFFF"/>
                </a:solidFill>
                <a:latin typeface="Arial"/>
              </a:rPr>
              <a:t>Sixth Outline Level</a:t>
            </a:r>
          </a:p>
          <a:p>
            <a:pPr marL="3024000" lvl="6" indent="-216000">
              <a:buClr>
                <a:srgbClr val="FFFFFF"/>
              </a:buClr>
              <a:buSzPct val="45000"/>
              <a:buFont typeface="Wingdings" charset="2"/>
              <a:buChar char=""/>
            </a:pPr>
            <a:r>
              <a:rPr lang="en-GB" sz="1500" b="0" strike="noStrike" spc="-1" dirty="0">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PlaceHolder 1"/>
          <p:cNvSpPr>
            <a:spLocks noGrp="1"/>
          </p:cNvSpPr>
          <p:nvPr>
            <p:ph type="title"/>
          </p:nvPr>
        </p:nvSpPr>
        <p:spPr>
          <a:xfrm>
            <a:off x="687960" y="1980000"/>
            <a:ext cx="7767000" cy="146448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dirty="0">
                <a:solidFill>
                  <a:srgbClr val="780373"/>
                </a:solidFill>
                <a:latin typeface="Calibri"/>
                <a:ea typeface="DejaVu Sans"/>
              </a:rPr>
              <a:t>Easter day</a:t>
            </a:r>
            <a:br>
              <a:rPr sz="4400" dirty="0"/>
            </a:br>
            <a:r>
              <a:rPr lang="en-GB" sz="4400" b="0" strike="noStrike" spc="-1" dirty="0">
                <a:solidFill>
                  <a:srgbClr val="780373"/>
                </a:solidFill>
                <a:latin typeface="Calibri"/>
                <a:ea typeface="DejaVu Sans"/>
              </a:rPr>
              <a:t> 10</a:t>
            </a:r>
            <a:r>
              <a:rPr lang="en-GB" sz="4400" b="0" strike="noStrike" spc="-1" baseline="33000" dirty="0">
                <a:solidFill>
                  <a:srgbClr val="780373"/>
                </a:solidFill>
                <a:latin typeface="Calibri"/>
                <a:ea typeface="DejaVu Sans"/>
              </a:rPr>
              <a:t>th</a:t>
            </a:r>
            <a:r>
              <a:rPr lang="en-GB" sz="4400" b="0" strike="noStrike" spc="-1" dirty="0">
                <a:solidFill>
                  <a:srgbClr val="780373"/>
                </a:solidFill>
                <a:latin typeface="Calibri"/>
                <a:ea typeface="DejaVu Sans"/>
              </a:rPr>
              <a:t> April 2026</a:t>
            </a:r>
            <a:br>
              <a:rPr sz="4400" dirty="0"/>
            </a:br>
            <a:r>
              <a:rPr lang="en-GB" sz="4000" b="1" strike="noStrike" spc="-1" dirty="0">
                <a:solidFill>
                  <a:srgbClr val="780373"/>
                </a:solidFill>
                <a:latin typeface="Calibri"/>
                <a:ea typeface="DejaVu Sans"/>
              </a:rPr>
              <a:t>St Christopher’s Cathedral </a:t>
            </a:r>
            <a:br>
              <a:rPr sz="4000" dirty="0"/>
            </a:br>
            <a:r>
              <a:rPr lang="en-GB" sz="4000" b="1" strike="noStrike" spc="-1" dirty="0">
                <a:solidFill>
                  <a:srgbClr val="780373"/>
                </a:solidFill>
                <a:latin typeface="Calibri"/>
                <a:ea typeface="DejaVu Sans"/>
              </a:rPr>
              <a:t>and </a:t>
            </a:r>
            <a:r>
              <a:rPr lang="en-GB" sz="4000" b="1" strike="noStrike" spc="-1" dirty="0" err="1">
                <a:solidFill>
                  <a:srgbClr val="780373"/>
                </a:solidFill>
                <a:latin typeface="Calibri"/>
                <a:ea typeface="DejaVu Sans"/>
              </a:rPr>
              <a:t>Awali</a:t>
            </a:r>
            <a:r>
              <a:rPr lang="en-GB" sz="4000" b="1" strike="noStrike" spc="-1" dirty="0">
                <a:solidFill>
                  <a:srgbClr val="780373"/>
                </a:solidFill>
                <a:latin typeface="Calibri"/>
                <a:ea typeface="DejaVu Sans"/>
              </a:rPr>
              <a:t> Church, Bahrain</a:t>
            </a:r>
            <a:endParaRPr lang="en-GB" sz="4000" b="0" strike="noStrike" spc="-1" dirty="0">
              <a:solidFill>
                <a:srgbClr val="780373"/>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dirty="0">
              <a:solidFill>
                <a:srgbClr val="FFFFFF"/>
              </a:solidFill>
              <a:latin typeface="Arial"/>
            </a:endParaRPr>
          </a:p>
          <a:p>
            <a:pPr indent="0" defTabSz="914400">
              <a:lnSpc>
                <a:spcPct val="100000"/>
              </a:lnSpc>
              <a:buNone/>
              <a:tabLst>
                <a:tab pos="0" algn="l"/>
              </a:tabLst>
            </a:pPr>
            <a:r>
              <a:rPr lang="en-GB" sz="2400" b="0" strike="noStrike" spc="-1" dirty="0">
                <a:solidFill>
                  <a:srgbClr val="E0C2CD"/>
                </a:solidFill>
                <a:latin typeface="Calibri"/>
                <a:ea typeface="DejaVu Sans"/>
              </a:rPr>
              <a:t>Collect:</a:t>
            </a:r>
            <a:br>
              <a:rPr sz="2400" dirty="0"/>
            </a:br>
            <a:r>
              <a:rPr lang="en-GB" sz="2400" b="0" strike="noStrike" spc="-1" dirty="0">
                <a:solidFill>
                  <a:srgbClr val="FFFF00"/>
                </a:solidFill>
                <a:latin typeface="Calibri"/>
                <a:ea typeface="DejaVu Sans"/>
              </a:rPr>
              <a:t>Almighty Father,</a:t>
            </a:r>
          </a:p>
          <a:p>
            <a:pPr indent="0" defTabSz="914400">
              <a:lnSpc>
                <a:spcPct val="100000"/>
              </a:lnSpc>
              <a:buNone/>
              <a:tabLst>
                <a:tab pos="0" algn="l"/>
              </a:tabLst>
            </a:pPr>
            <a:r>
              <a:rPr lang="en-GB" sz="2400" b="0" strike="noStrike" spc="-1" dirty="0">
                <a:solidFill>
                  <a:srgbClr val="FFFF00"/>
                </a:solidFill>
                <a:latin typeface="Calibri"/>
                <a:ea typeface="DejaVu Sans"/>
              </a:rPr>
              <a:t>you have given your only Son to die for our sins</a:t>
            </a:r>
          </a:p>
          <a:p>
            <a:pPr indent="0" defTabSz="914400">
              <a:lnSpc>
                <a:spcPct val="100000"/>
              </a:lnSpc>
              <a:buNone/>
              <a:tabLst>
                <a:tab pos="0" algn="l"/>
              </a:tabLst>
            </a:pPr>
            <a:r>
              <a:rPr lang="en-GB" sz="2400" b="0" strike="noStrike" spc="-1" dirty="0">
                <a:solidFill>
                  <a:srgbClr val="FFFF00"/>
                </a:solidFill>
                <a:latin typeface="Calibri"/>
                <a:ea typeface="DejaVu Sans"/>
              </a:rPr>
              <a:t>and to rise again for our justification:</a:t>
            </a:r>
          </a:p>
          <a:p>
            <a:pPr indent="0" defTabSz="914400">
              <a:lnSpc>
                <a:spcPct val="100000"/>
              </a:lnSpc>
              <a:buNone/>
              <a:tabLst>
                <a:tab pos="0" algn="l"/>
              </a:tabLst>
            </a:pPr>
            <a:r>
              <a:rPr lang="en-GB" sz="2400" b="0" strike="noStrike" spc="-1" dirty="0">
                <a:solidFill>
                  <a:srgbClr val="FFFF00"/>
                </a:solidFill>
                <a:latin typeface="Calibri"/>
                <a:ea typeface="DejaVu Sans"/>
              </a:rPr>
              <a:t>grant us so to put away the leaven of malice and wickedness</a:t>
            </a:r>
          </a:p>
          <a:p>
            <a:pPr indent="0" defTabSz="914400">
              <a:lnSpc>
                <a:spcPct val="100000"/>
              </a:lnSpc>
              <a:buNone/>
              <a:tabLst>
                <a:tab pos="0" algn="l"/>
              </a:tabLst>
            </a:pPr>
            <a:r>
              <a:rPr lang="en-GB" sz="2400" b="0" strike="noStrike" spc="-1" dirty="0">
                <a:solidFill>
                  <a:srgbClr val="FFFF00"/>
                </a:solidFill>
                <a:latin typeface="Calibri"/>
                <a:ea typeface="DejaVu Sans"/>
              </a:rPr>
              <a:t>that we may always serve you</a:t>
            </a:r>
          </a:p>
          <a:p>
            <a:pPr indent="0" defTabSz="914400">
              <a:lnSpc>
                <a:spcPct val="100000"/>
              </a:lnSpc>
              <a:buNone/>
              <a:tabLst>
                <a:tab pos="0" algn="l"/>
              </a:tabLst>
            </a:pPr>
            <a:r>
              <a:rPr lang="en-GB" sz="2400" b="0" strike="noStrike" spc="-1" dirty="0">
                <a:solidFill>
                  <a:srgbClr val="FFFF00"/>
                </a:solidFill>
                <a:latin typeface="Calibri"/>
                <a:ea typeface="DejaVu Sans"/>
              </a:rPr>
              <a:t>in pureness of living and truth;</a:t>
            </a:r>
          </a:p>
          <a:p>
            <a:pPr indent="0" defTabSz="914400">
              <a:lnSpc>
                <a:spcPct val="100000"/>
              </a:lnSpc>
              <a:buNone/>
              <a:tabLst>
                <a:tab pos="0" algn="l"/>
              </a:tabLst>
            </a:pPr>
            <a:r>
              <a:rPr lang="en-GB" sz="2400" b="0" strike="noStrike" spc="-1" dirty="0">
                <a:solidFill>
                  <a:srgbClr val="FFFF00"/>
                </a:solidFill>
                <a:latin typeface="Calibri"/>
                <a:ea typeface="DejaVu Sans"/>
              </a:rPr>
              <a:t>through the merits of your Son Jesus Christ our Lord,</a:t>
            </a:r>
          </a:p>
          <a:p>
            <a:pPr indent="0" defTabSz="914400">
              <a:lnSpc>
                <a:spcPct val="100000"/>
              </a:lnSpc>
              <a:buNone/>
              <a:tabLst>
                <a:tab pos="0" algn="l"/>
              </a:tabLst>
            </a:pPr>
            <a:r>
              <a:rPr lang="en-GB" sz="2400" b="0" strike="noStrike" spc="-1" dirty="0">
                <a:solidFill>
                  <a:srgbClr val="FFFF00"/>
                </a:solidFill>
                <a:latin typeface="Calibri"/>
                <a:ea typeface="DejaVu Sans"/>
              </a:rPr>
              <a:t>who is alive and reigns with you,</a:t>
            </a:r>
          </a:p>
          <a:p>
            <a:pPr indent="0" defTabSz="914400">
              <a:lnSpc>
                <a:spcPct val="100000"/>
              </a:lnSpc>
              <a:buNone/>
              <a:tabLst>
                <a:tab pos="0" algn="l"/>
              </a:tabLst>
            </a:pPr>
            <a:r>
              <a:rPr lang="en-GB" sz="2400" b="0" strike="noStrike" spc="-1" dirty="0">
                <a:solidFill>
                  <a:srgbClr val="FFFF00"/>
                </a:solidFill>
                <a:latin typeface="Calibri"/>
                <a:ea typeface="DejaVu Sans"/>
              </a:rPr>
              <a:t>in the unity of the Holy Spirit,</a:t>
            </a:r>
          </a:p>
          <a:p>
            <a:pPr indent="0" defTabSz="914400">
              <a:lnSpc>
                <a:spcPct val="100000"/>
              </a:lnSpc>
              <a:buNone/>
              <a:tabLst>
                <a:tab pos="0" algn="l"/>
              </a:tabLst>
            </a:pPr>
            <a:r>
              <a:rPr lang="en-GB" sz="2400" b="0" strike="noStrike" spc="-1" dirty="0">
                <a:solidFill>
                  <a:srgbClr val="FFFF00"/>
                </a:solidFill>
                <a:latin typeface="Calibri"/>
                <a:ea typeface="DejaVu Sans"/>
              </a:rPr>
              <a:t>one God, now and for ever.</a:t>
            </a:r>
          </a:p>
          <a:p>
            <a:pPr indent="0" defTabSz="914400">
              <a:lnSpc>
                <a:spcPct val="100000"/>
              </a:lnSpc>
              <a:buNone/>
              <a:tabLst>
                <a:tab pos="0" algn="l"/>
              </a:tabLst>
            </a:pPr>
            <a:r>
              <a:rPr lang="en-GB" sz="2400" b="1" strike="noStrike" spc="-1" dirty="0">
                <a:solidFill>
                  <a:srgbClr val="FFFFFF"/>
                </a:solidFill>
                <a:latin typeface="Calibri"/>
                <a:ea typeface="DejaVu Sans"/>
              </a:rPr>
              <a:t>Amen.</a:t>
            </a:r>
            <a:br>
              <a:rPr sz="2400" dirty="0"/>
            </a:br>
            <a:endParaRPr lang="en-GB" sz="2400" b="0" strike="noStrike" spc="-1" dirty="0">
              <a:solidFill>
                <a:srgbClr val="FFFFFF"/>
              </a:solidFill>
              <a:latin typeface="Arial"/>
            </a:endParaRPr>
          </a:p>
        </p:txBody>
      </p:sp>
      <p:sp>
        <p:nvSpPr>
          <p:cNvPr id="66"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PlaceHolder 1"/>
          <p:cNvSpPr>
            <a:spLocks noGrp="1"/>
          </p:cNvSpPr>
          <p:nvPr>
            <p:ph idx="4294967295"/>
          </p:nvPr>
        </p:nvSpPr>
        <p:spPr>
          <a:xfrm>
            <a:off x="0" y="639763"/>
            <a:ext cx="9256713" cy="5118100"/>
          </a:xfrm>
          <a:prstGeom prst="rect">
            <a:avLst/>
          </a:prstGeom>
          <a:noFill/>
          <a:ln w="0">
            <a:noFill/>
          </a:ln>
        </p:spPr>
        <p:txBody>
          <a:bodyPr lIns="91440" tIns="45720" rIns="91440" bIns="45720" anchor="t">
            <a:noAutofit/>
          </a:bodyPr>
          <a:lstStyle/>
          <a:p>
            <a:pPr marL="72000" indent="0" defTabSz="914400">
              <a:lnSpc>
                <a:spcPct val="100000"/>
              </a:lnSpc>
              <a:buNone/>
              <a:tabLst>
                <a:tab pos="0" algn="l"/>
              </a:tabLst>
            </a:pPr>
            <a:r>
              <a:rPr lang="en-GB" sz="2000" b="0" strike="noStrike" spc="-1" dirty="0">
                <a:solidFill>
                  <a:srgbClr val="FFFF00"/>
                </a:solidFill>
                <a:latin typeface="Calibri"/>
                <a:ea typeface="Verdana"/>
              </a:rPr>
              <a:t>Protect me, O God, for in you I take refuge.</a:t>
            </a:r>
          </a:p>
          <a:p>
            <a:pPr marL="72000" indent="0" defTabSz="914400">
              <a:lnSpc>
                <a:spcPct val="100000"/>
              </a:lnSpc>
              <a:buNone/>
              <a:tabLst>
                <a:tab pos="0" algn="l"/>
              </a:tabLst>
            </a:pPr>
            <a:r>
              <a:rPr lang="en-GB" sz="2000" b="1" strike="noStrike" spc="-1" dirty="0">
                <a:solidFill>
                  <a:schemeClr val="bg1"/>
                </a:solidFill>
                <a:latin typeface="Calibri"/>
                <a:ea typeface="Verdana"/>
              </a:rPr>
              <a:t>   I say to the LORD, "You are my Lord; I have no good apart from you."</a:t>
            </a:r>
          </a:p>
          <a:p>
            <a:pPr marL="72000" indent="0" defTabSz="914400">
              <a:lnSpc>
                <a:spcPct val="100000"/>
              </a:lnSpc>
              <a:buNone/>
              <a:tabLst>
                <a:tab pos="0" algn="l"/>
              </a:tabLst>
            </a:pPr>
            <a:r>
              <a:rPr lang="en-GB" sz="2000" b="0" strike="noStrike" spc="-1" dirty="0">
                <a:solidFill>
                  <a:srgbClr val="FFFF00"/>
                </a:solidFill>
                <a:latin typeface="Calibri"/>
                <a:ea typeface="Verdana"/>
              </a:rPr>
              <a:t>As for the holy ones in the land, </a:t>
            </a:r>
          </a:p>
          <a:p>
            <a:pPr marL="72000" indent="0" defTabSz="914400">
              <a:lnSpc>
                <a:spcPct val="100000"/>
              </a:lnSpc>
              <a:buNone/>
              <a:tabLst>
                <a:tab pos="0" algn="l"/>
              </a:tabLst>
            </a:pPr>
            <a:r>
              <a:rPr lang="en-GB" sz="2000" b="1" spc="-1" dirty="0">
                <a:solidFill>
                  <a:schemeClr val="bg1"/>
                </a:solidFill>
                <a:latin typeface="Calibri"/>
                <a:ea typeface="Verdana"/>
              </a:rPr>
              <a:t>   </a:t>
            </a:r>
            <a:r>
              <a:rPr lang="en-GB" sz="2000" b="1" strike="noStrike" spc="-1" dirty="0">
                <a:solidFill>
                  <a:schemeClr val="bg1"/>
                </a:solidFill>
                <a:latin typeface="Calibri"/>
                <a:ea typeface="Verdana"/>
              </a:rPr>
              <a:t>they are the noble ones in whom is all my delight.</a:t>
            </a:r>
          </a:p>
          <a:p>
            <a:pPr marL="72000" indent="0" defTabSz="914400">
              <a:lnSpc>
                <a:spcPct val="100000"/>
              </a:lnSpc>
              <a:buNone/>
              <a:tabLst>
                <a:tab pos="0" algn="l"/>
              </a:tabLst>
            </a:pPr>
            <a:r>
              <a:rPr lang="en-GB" sz="2000" b="0" strike="noStrike" spc="-1" dirty="0">
                <a:solidFill>
                  <a:srgbClr val="FFFF00"/>
                </a:solidFill>
                <a:latin typeface="Calibri"/>
                <a:ea typeface="Verdana"/>
              </a:rPr>
              <a:t>Those who choose another god multiply their sorrows; </a:t>
            </a:r>
          </a:p>
          <a:p>
            <a:pPr marL="72000" indent="0" defTabSz="914400">
              <a:lnSpc>
                <a:spcPct val="100000"/>
              </a:lnSpc>
              <a:buNone/>
              <a:tabLst>
                <a:tab pos="0" algn="l"/>
              </a:tabLst>
            </a:pPr>
            <a:r>
              <a:rPr lang="en-GB" sz="2000" b="1" spc="-1" dirty="0">
                <a:solidFill>
                  <a:schemeClr val="bg1"/>
                </a:solidFill>
                <a:latin typeface="Calibri"/>
                <a:ea typeface="Verdana"/>
              </a:rPr>
              <a:t>   </a:t>
            </a:r>
            <a:r>
              <a:rPr lang="en-GB" sz="2000" b="1" strike="noStrike" spc="-1" dirty="0">
                <a:solidFill>
                  <a:schemeClr val="bg1"/>
                </a:solidFill>
                <a:latin typeface="Calibri"/>
                <a:ea typeface="Verdana"/>
              </a:rPr>
              <a:t>their drink offerings of blood I will not pour out or take their names upon my lips.</a:t>
            </a:r>
          </a:p>
          <a:p>
            <a:pPr marL="72000" indent="0" defTabSz="914400">
              <a:lnSpc>
                <a:spcPct val="100000"/>
              </a:lnSpc>
              <a:buNone/>
              <a:tabLst>
                <a:tab pos="0" algn="l"/>
              </a:tabLst>
            </a:pPr>
            <a:r>
              <a:rPr lang="en-GB" sz="2000" b="0" strike="noStrike" spc="-1" dirty="0">
                <a:solidFill>
                  <a:srgbClr val="FFFF00"/>
                </a:solidFill>
                <a:latin typeface="Calibri"/>
                <a:ea typeface="Verdana"/>
              </a:rPr>
              <a:t>The LORD is my chosen portion and my cup; you hold my lot.</a:t>
            </a:r>
          </a:p>
          <a:p>
            <a:pPr marL="72000" indent="0" defTabSz="914400">
              <a:lnSpc>
                <a:spcPct val="100000"/>
              </a:lnSpc>
              <a:buNone/>
              <a:tabLst>
                <a:tab pos="0" algn="l"/>
              </a:tabLst>
            </a:pPr>
            <a:r>
              <a:rPr lang="en-GB" sz="2000" b="1" strike="noStrike" spc="-1" dirty="0">
                <a:solidFill>
                  <a:schemeClr val="bg1"/>
                </a:solidFill>
                <a:latin typeface="Calibri"/>
                <a:ea typeface="Verdana"/>
              </a:rPr>
              <a:t>   The boundary lines have fallen for me in pleasant places; I have a goodly heritage.</a:t>
            </a:r>
          </a:p>
          <a:p>
            <a:pPr marL="72000" indent="0" defTabSz="914400">
              <a:lnSpc>
                <a:spcPct val="100000"/>
              </a:lnSpc>
              <a:buNone/>
              <a:tabLst>
                <a:tab pos="0" algn="l"/>
              </a:tabLst>
            </a:pPr>
            <a:r>
              <a:rPr lang="en-GB" sz="2000" b="0" strike="noStrike" spc="-1" dirty="0">
                <a:solidFill>
                  <a:srgbClr val="FFFF00"/>
                </a:solidFill>
                <a:latin typeface="Calibri"/>
                <a:ea typeface="Verdana"/>
              </a:rPr>
              <a:t>I bless the LORD, who gives me counsel; </a:t>
            </a:r>
          </a:p>
          <a:p>
            <a:pPr marL="72000" indent="0" defTabSz="914400">
              <a:lnSpc>
                <a:spcPct val="100000"/>
              </a:lnSpc>
              <a:buNone/>
              <a:tabLst>
                <a:tab pos="0" algn="l"/>
              </a:tabLst>
            </a:pPr>
            <a:r>
              <a:rPr lang="en-GB" sz="2000" b="1" spc="-1" dirty="0">
                <a:solidFill>
                  <a:schemeClr val="bg1"/>
                </a:solidFill>
                <a:latin typeface="Calibri"/>
                <a:ea typeface="Verdana"/>
              </a:rPr>
              <a:t>   </a:t>
            </a:r>
            <a:r>
              <a:rPr lang="en-GB" sz="2000" b="1" strike="noStrike" spc="-1" dirty="0">
                <a:solidFill>
                  <a:schemeClr val="bg1"/>
                </a:solidFill>
                <a:latin typeface="Calibri"/>
                <a:ea typeface="Verdana"/>
              </a:rPr>
              <a:t>in the night also my heart instructs me.</a:t>
            </a:r>
          </a:p>
          <a:p>
            <a:pPr marL="72000" indent="0" defTabSz="914400">
              <a:lnSpc>
                <a:spcPct val="100000"/>
              </a:lnSpc>
              <a:buNone/>
              <a:tabLst>
                <a:tab pos="0" algn="l"/>
              </a:tabLst>
            </a:pPr>
            <a:r>
              <a:rPr lang="en-GB" sz="2000" b="0" strike="noStrike" spc="-1" dirty="0">
                <a:solidFill>
                  <a:srgbClr val="FFFF00"/>
                </a:solidFill>
                <a:latin typeface="Calibri"/>
                <a:ea typeface="Verdana"/>
              </a:rPr>
              <a:t>I keep the LORD always before me; </a:t>
            </a:r>
          </a:p>
          <a:p>
            <a:pPr marL="72000" indent="0" defTabSz="914400">
              <a:lnSpc>
                <a:spcPct val="100000"/>
              </a:lnSpc>
              <a:buNone/>
              <a:tabLst>
                <a:tab pos="0" algn="l"/>
              </a:tabLst>
            </a:pPr>
            <a:r>
              <a:rPr lang="en-GB" sz="2000" b="1" spc="-1" dirty="0">
                <a:solidFill>
                  <a:schemeClr val="bg1"/>
                </a:solidFill>
                <a:latin typeface="Calibri"/>
                <a:ea typeface="Verdana"/>
              </a:rPr>
              <a:t>   </a:t>
            </a:r>
            <a:r>
              <a:rPr lang="en-GB" sz="2000" b="1" strike="noStrike" spc="-1" dirty="0">
                <a:solidFill>
                  <a:schemeClr val="bg1"/>
                </a:solidFill>
                <a:latin typeface="Calibri"/>
                <a:ea typeface="Verdana"/>
              </a:rPr>
              <a:t>because he is at my right hand, I shall not be moved.</a:t>
            </a:r>
          </a:p>
          <a:p>
            <a:pPr marL="72000" indent="0" defTabSz="914400">
              <a:lnSpc>
                <a:spcPct val="100000"/>
              </a:lnSpc>
              <a:buNone/>
              <a:tabLst>
                <a:tab pos="0" algn="l"/>
              </a:tabLst>
            </a:pPr>
            <a:r>
              <a:rPr lang="en-GB" sz="2000" b="0" strike="noStrike" spc="-1" dirty="0">
                <a:solidFill>
                  <a:srgbClr val="FFFF00"/>
                </a:solidFill>
                <a:latin typeface="Calibri"/>
                <a:ea typeface="Verdana"/>
              </a:rPr>
              <a:t>Therefore my heart is glad, and my soul rejoices; my body also rests secure.</a:t>
            </a:r>
          </a:p>
          <a:p>
            <a:pPr marL="72000" indent="0" defTabSz="914400">
              <a:lnSpc>
                <a:spcPct val="100000"/>
              </a:lnSpc>
              <a:buNone/>
              <a:tabLst>
                <a:tab pos="0" algn="l"/>
              </a:tabLst>
            </a:pPr>
            <a:r>
              <a:rPr lang="en-GB" sz="2000" b="1" strike="noStrike" spc="-1" dirty="0">
                <a:solidFill>
                  <a:schemeClr val="bg1"/>
                </a:solidFill>
                <a:latin typeface="Calibri"/>
                <a:ea typeface="Verdana"/>
              </a:rPr>
              <a:t>   For you do not give me up to </a:t>
            </a:r>
            <a:r>
              <a:rPr lang="en-GB" sz="2000" b="1" strike="noStrike" spc="-1" dirty="0" err="1">
                <a:solidFill>
                  <a:schemeClr val="bg1"/>
                </a:solidFill>
                <a:latin typeface="Calibri"/>
                <a:ea typeface="Verdana"/>
              </a:rPr>
              <a:t>Sheol</a:t>
            </a:r>
            <a:r>
              <a:rPr lang="en-GB" sz="2000" b="1" strike="noStrike" spc="-1" dirty="0">
                <a:solidFill>
                  <a:schemeClr val="bg1"/>
                </a:solidFill>
                <a:latin typeface="Calibri"/>
                <a:ea typeface="Verdana"/>
              </a:rPr>
              <a:t> or let your faithful one see the Pit.</a:t>
            </a:r>
          </a:p>
          <a:p>
            <a:pPr marL="72000" indent="0" defTabSz="914400">
              <a:lnSpc>
                <a:spcPct val="100000"/>
              </a:lnSpc>
              <a:buNone/>
              <a:tabLst>
                <a:tab pos="0" algn="l"/>
              </a:tabLst>
            </a:pPr>
            <a:r>
              <a:rPr lang="en-GB" sz="2000" b="0" strike="noStrike" spc="-1" dirty="0">
                <a:solidFill>
                  <a:srgbClr val="FFFF00"/>
                </a:solidFill>
                <a:latin typeface="Calibri"/>
                <a:ea typeface="Verdana"/>
              </a:rPr>
              <a:t>You show me the path of life.  In your presence there is fullness of joy; </a:t>
            </a:r>
          </a:p>
          <a:p>
            <a:pPr marL="72000" indent="0" defTabSz="914400">
              <a:lnSpc>
                <a:spcPct val="100000"/>
              </a:lnSpc>
              <a:buNone/>
              <a:tabLst>
                <a:tab pos="0" algn="l"/>
              </a:tabLst>
            </a:pPr>
            <a:r>
              <a:rPr lang="en-GB" sz="2000" b="1" spc="-1" dirty="0">
                <a:solidFill>
                  <a:schemeClr val="bg1"/>
                </a:solidFill>
                <a:latin typeface="Calibri"/>
                <a:ea typeface="Verdana"/>
              </a:rPr>
              <a:t>   </a:t>
            </a:r>
            <a:r>
              <a:rPr lang="en-GB" sz="2000" b="1" strike="noStrike" spc="-1" dirty="0">
                <a:solidFill>
                  <a:schemeClr val="bg1"/>
                </a:solidFill>
                <a:latin typeface="Calibri"/>
                <a:ea typeface="Verdana"/>
              </a:rPr>
              <a:t>in your right hand are pleasures forevermore.</a:t>
            </a:r>
            <a:endParaRPr lang="en-GB" sz="2000" b="1" strike="noStrike" spc="-1" dirty="0">
              <a:solidFill>
                <a:schemeClr val="bg1"/>
              </a:solidFill>
              <a:latin typeface="Arial"/>
            </a:endParaRPr>
          </a:p>
          <a:p>
            <a:pPr marL="72000" indent="0" defTabSz="914400">
              <a:lnSpc>
                <a:spcPct val="100000"/>
              </a:lnSpc>
              <a:buNone/>
              <a:tabLst>
                <a:tab pos="0" algn="l"/>
              </a:tabLst>
            </a:pPr>
            <a:endParaRPr lang="en-GB" sz="2000" b="0" strike="noStrike" spc="-1" dirty="0">
              <a:solidFill>
                <a:srgbClr val="FFFF00"/>
              </a:solidFill>
              <a:latin typeface="Calibri"/>
              <a:ea typeface="Verdana"/>
            </a:endParaRPr>
          </a:p>
          <a:p>
            <a:pPr marL="72000" indent="0" defTabSz="914400">
              <a:lnSpc>
                <a:spcPct val="100000"/>
              </a:lnSpc>
              <a:buNone/>
              <a:tabLst>
                <a:tab pos="0" algn="l"/>
              </a:tabLst>
            </a:pPr>
            <a:r>
              <a:rPr lang="en-GB" sz="2000" b="0" strike="noStrike" spc="-1" dirty="0">
                <a:solidFill>
                  <a:srgbClr val="FFFF00"/>
                </a:solidFill>
                <a:latin typeface="Calibri"/>
                <a:ea typeface="Verdana"/>
              </a:rPr>
              <a:t>This is the word of the Lord </a:t>
            </a:r>
            <a:endParaRPr lang="en-GB" sz="2000" b="0" strike="noStrike" spc="-1" dirty="0">
              <a:solidFill>
                <a:srgbClr val="FFFFFF"/>
              </a:solidFill>
              <a:latin typeface="Arial"/>
            </a:endParaRPr>
          </a:p>
          <a:p>
            <a:pPr marL="72000" indent="0" defTabSz="914400">
              <a:lnSpc>
                <a:spcPct val="100000"/>
              </a:lnSpc>
              <a:buNone/>
              <a:tabLst>
                <a:tab pos="0" algn="l"/>
              </a:tabLst>
            </a:pPr>
            <a:r>
              <a:rPr lang="en-GB" sz="2000" b="1" strike="noStrike" spc="-1" dirty="0">
                <a:solidFill>
                  <a:srgbClr val="FFFFFF"/>
                </a:solidFill>
                <a:latin typeface="Calibri"/>
                <a:ea typeface="Verdana"/>
              </a:rPr>
              <a:t>Thanks be to God</a:t>
            </a:r>
            <a:endParaRPr lang="en-GB" sz="2000" b="0" strike="noStrike" spc="-1" dirty="0">
              <a:solidFill>
                <a:srgbClr val="FFFFFF"/>
              </a:solidFill>
              <a:latin typeface="Arial"/>
            </a:endParaRPr>
          </a:p>
        </p:txBody>
      </p:sp>
      <p:sp>
        <p:nvSpPr>
          <p:cNvPr id="68" name="PlaceHolder 7"/>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Scripture – Psalm 118</a:t>
            </a:r>
            <a:endParaRPr lang="en-GB" sz="2800" b="0" strike="noStrike" spc="-1">
              <a:solidFill>
                <a:srgbClr val="FFFFFF"/>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PlaceHolder 1"/>
          <p:cNvSpPr>
            <a:spLocks noGrp="1"/>
          </p:cNvSpPr>
          <p:nvPr>
            <p:ph/>
          </p:nvPr>
        </p:nvSpPr>
        <p:spPr>
          <a:xfrm>
            <a:off x="0" y="639000"/>
            <a:ext cx="9222658" cy="5119200"/>
          </a:xfrm>
          <a:prstGeom prst="rect">
            <a:avLst/>
          </a:prstGeom>
          <a:noFill/>
          <a:ln w="0">
            <a:noFill/>
          </a:ln>
        </p:spPr>
        <p:txBody>
          <a:bodyPr lIns="91440" tIns="45720" rIns="91440" bIns="45720" anchor="t">
            <a:noAutofit/>
          </a:bodyPr>
          <a:lstStyle/>
          <a:p>
            <a:pPr marL="72000" indent="0" defTabSz="914400">
              <a:lnSpc>
                <a:spcPct val="100000"/>
              </a:lnSpc>
              <a:buNone/>
              <a:tabLst>
                <a:tab pos="0" algn="l"/>
              </a:tabLst>
            </a:pPr>
            <a:r>
              <a:rPr lang="en-GB" sz="2000" b="0" strike="noStrike" spc="-1" dirty="0">
                <a:solidFill>
                  <a:srgbClr val="FFFF00"/>
                </a:solidFill>
                <a:latin typeface="Calibri"/>
                <a:ea typeface="Verdana"/>
              </a:rPr>
              <a:t>But Peter, standing with the eleven, raised his voice and addressed them, "Fellow Israelites, listen to what I have to say: Jesus of Nazareth, a man attested to you by God with deeds of power, wonders, and signs that God did through him among you, as you yourselves know this man, handed over to you according to the definite plan and foreknowledge of God, you crucified and killed by the hands of those outside the law. But God raised him up, having released him from the agony of death, because it was impossible for him to be held in its power. For David says concerning him, 'I saw the Lord always before me, for he is at my right hand so that I will not be shaken; therefore my heart was glad, and my tongue rejoiced; moreover, my flesh will live in hope. For you will not abandon my soul to Hades or let your Holy One experience corruption. You have made known to me the ways of life; you will make me full of gladness with your presence.’  "Fellow Israelites, I may say to you confidently of our ancestor David that he both died and was buried, and his tomb is with us to this day.  Since he was a prophet, he knew that God had sworn with an oath to him that he would put one of his descendants on his throne. Foreseeing this, David spoke of the resurrection of the Messiah, saying, 'He was not abandoned to Hades, nor did his flesh experience corruption.’  "This Jesus God raised up, and of that all of us are witnesses</a:t>
            </a:r>
            <a:endParaRPr lang="en-GB" sz="2000" b="0" strike="noStrike" spc="-1" dirty="0">
              <a:solidFill>
                <a:srgbClr val="FFFFFF"/>
              </a:solidFill>
              <a:latin typeface="Arial"/>
            </a:endParaRPr>
          </a:p>
          <a:p>
            <a:pPr marL="72000" indent="0" defTabSz="914400">
              <a:lnSpc>
                <a:spcPct val="100000"/>
              </a:lnSpc>
              <a:buNone/>
              <a:tabLst>
                <a:tab pos="0" algn="l"/>
              </a:tabLst>
            </a:pPr>
            <a:r>
              <a:rPr lang="en-GB" sz="2000" b="0" strike="noStrike" spc="-1" dirty="0">
                <a:solidFill>
                  <a:srgbClr val="FFFF00"/>
                </a:solidFill>
                <a:latin typeface="Calibri"/>
                <a:ea typeface="Verdana"/>
              </a:rPr>
              <a:t>This is the word of the Lord </a:t>
            </a:r>
            <a:endParaRPr lang="en-GB" sz="2000" b="0" strike="noStrike" spc="-1" dirty="0">
              <a:solidFill>
                <a:srgbClr val="FFFFFF"/>
              </a:solidFill>
              <a:latin typeface="Arial"/>
            </a:endParaRPr>
          </a:p>
          <a:p>
            <a:pPr marL="72000" indent="0" defTabSz="914400">
              <a:lnSpc>
                <a:spcPct val="100000"/>
              </a:lnSpc>
              <a:buNone/>
              <a:tabLst>
                <a:tab pos="0" algn="l"/>
              </a:tabLst>
            </a:pPr>
            <a:r>
              <a:rPr lang="en-GB" sz="2000" b="1" strike="noStrike" spc="-1" dirty="0">
                <a:solidFill>
                  <a:srgbClr val="FFFFFF"/>
                </a:solidFill>
                <a:latin typeface="Calibri"/>
                <a:ea typeface="Verdana"/>
              </a:rPr>
              <a:t>Thanks be to God</a:t>
            </a:r>
            <a:endParaRPr lang="en-GB" sz="2000" b="0" strike="noStrike" spc="-1" dirty="0">
              <a:solidFill>
                <a:srgbClr val="FFFFFF"/>
              </a:solidFill>
              <a:latin typeface="Arial"/>
            </a:endParaRPr>
          </a:p>
        </p:txBody>
      </p:sp>
      <p:sp>
        <p:nvSpPr>
          <p:cNvPr id="7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dirty="0">
                <a:solidFill>
                  <a:srgbClr val="FFFFFF"/>
                </a:solidFill>
                <a:latin typeface="Calibri"/>
                <a:ea typeface="DejaVu Sans"/>
              </a:rPr>
              <a:t>Scripture – Acts 2:14, 22-32</a:t>
            </a:r>
            <a:endParaRPr lang="en-GB" sz="2800" b="0" strike="noStrike" spc="-1" dirty="0">
              <a:solidFill>
                <a:srgbClr val="FFFFFF"/>
              </a:solidFill>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PlaceHolder 1"/>
          <p:cNvSpPr>
            <a:spLocks noGrp="1"/>
          </p:cNvSpPr>
          <p:nvPr>
            <p:ph idx="4294967295"/>
          </p:nvPr>
        </p:nvSpPr>
        <p:spPr>
          <a:xfrm>
            <a:off x="0" y="639763"/>
            <a:ext cx="9256713" cy="51181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dirty="0">
              <a:solidFill>
                <a:srgbClr val="FFFFFF"/>
              </a:solidFill>
              <a:latin typeface="Arial"/>
            </a:endParaRPr>
          </a:p>
          <a:p>
            <a:pPr indent="0" defTabSz="914400">
              <a:lnSpc>
                <a:spcPct val="100000"/>
              </a:lnSpc>
              <a:buNone/>
              <a:tabLst>
                <a:tab pos="0" algn="l"/>
              </a:tabLst>
            </a:pPr>
            <a:r>
              <a:rPr lang="en-GB" sz="2000" b="0" strike="noStrike" spc="-1" dirty="0">
                <a:solidFill>
                  <a:srgbClr val="FFFF00"/>
                </a:solidFill>
                <a:latin typeface="Calibri"/>
                <a:ea typeface="Verdana"/>
              </a:rPr>
              <a:t>Blessed be the God and Father of our Lord Jesus Christ! By his great mercy he has given us a new birth into a living hope through the resurrection of Jesus Christ from the dead  and into an inheritance that is imperishable, undefiled, and unfading, kept in heaven for you, who are being protected by the power of God through faith for a salvation ready to be revealed in the last time.  In this you rejoice, even if now for a little while you have had to suffer various trials,  so that the genuineness of your faith--being more precious than gold that, though perishable, is tested by fire--may be found to result in praise and glory and </a:t>
            </a:r>
            <a:r>
              <a:rPr lang="en-GB" sz="2000" b="0" strike="noStrike" spc="-1" dirty="0" err="1">
                <a:solidFill>
                  <a:srgbClr val="FFFF00"/>
                </a:solidFill>
                <a:latin typeface="Calibri"/>
                <a:ea typeface="Verdana"/>
              </a:rPr>
              <a:t>honor</a:t>
            </a:r>
            <a:r>
              <a:rPr lang="en-GB" sz="2000" b="0" strike="noStrike" spc="-1" dirty="0">
                <a:solidFill>
                  <a:srgbClr val="FFFF00"/>
                </a:solidFill>
                <a:latin typeface="Calibri"/>
                <a:ea typeface="Verdana"/>
              </a:rPr>
              <a:t> when Jesus Christ is revealed.  Although you have not seen him, you love him, and even though you do not see him now, you believe in him and rejoice with an indescribable and glorious joy,  for you are receiving the outcome of your faith, the salvation of your souls.</a:t>
            </a:r>
          </a:p>
          <a:p>
            <a:pPr indent="0" defTabSz="914400">
              <a:lnSpc>
                <a:spcPct val="100000"/>
              </a:lnSpc>
              <a:buNone/>
              <a:tabLst>
                <a:tab pos="0" algn="l"/>
              </a:tabLst>
            </a:pPr>
            <a:endParaRPr lang="en-GB" sz="2000" b="0" strike="noStrike" spc="-1" dirty="0">
              <a:solidFill>
                <a:srgbClr val="FFFFFF"/>
              </a:solidFill>
              <a:latin typeface="Arial"/>
            </a:endParaRPr>
          </a:p>
          <a:p>
            <a:pPr indent="0" defTabSz="914400">
              <a:lnSpc>
                <a:spcPct val="100000"/>
              </a:lnSpc>
              <a:buNone/>
              <a:tabLst>
                <a:tab pos="0" algn="l"/>
              </a:tabLst>
            </a:pPr>
            <a:r>
              <a:rPr lang="en-GB" sz="2000" b="0" strike="noStrike" spc="-1" dirty="0">
                <a:solidFill>
                  <a:srgbClr val="FFFF00"/>
                </a:solidFill>
                <a:latin typeface="Calibri"/>
                <a:ea typeface="Verdana"/>
              </a:rPr>
              <a:t>This is the word of the Lord </a:t>
            </a:r>
            <a:endParaRPr lang="en-GB" sz="2000" b="0" strike="noStrike" spc="-1" dirty="0">
              <a:solidFill>
                <a:srgbClr val="FFFFFF"/>
              </a:solidFill>
              <a:latin typeface="Arial"/>
            </a:endParaRPr>
          </a:p>
          <a:p>
            <a:pPr indent="0" defTabSz="914400">
              <a:lnSpc>
                <a:spcPct val="100000"/>
              </a:lnSpc>
              <a:buNone/>
              <a:tabLst>
                <a:tab pos="0" algn="l"/>
              </a:tabLst>
            </a:pPr>
            <a:r>
              <a:rPr lang="en-GB" sz="2000" b="1" strike="noStrike" spc="-1" dirty="0">
                <a:solidFill>
                  <a:srgbClr val="FFFFFF"/>
                </a:solidFill>
                <a:latin typeface="Calibri"/>
                <a:ea typeface="Verdana"/>
              </a:rPr>
              <a:t>Thanks be to God</a:t>
            </a:r>
            <a:endParaRPr lang="en-GB" sz="2000" b="0" strike="noStrike" spc="-1" dirty="0">
              <a:solidFill>
                <a:srgbClr val="FFFFFF"/>
              </a:solidFill>
              <a:latin typeface="Arial"/>
            </a:endParaRPr>
          </a:p>
        </p:txBody>
      </p:sp>
      <p:sp>
        <p:nvSpPr>
          <p:cNvPr id="72" name="PlaceHolder 10"/>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dirty="0">
                <a:solidFill>
                  <a:srgbClr val="FFFFFF"/>
                </a:solidFill>
                <a:latin typeface="Calibri"/>
                <a:ea typeface="DejaVu Sans"/>
              </a:rPr>
              <a:t>Scripture – 1 Peter 1:3-9</a:t>
            </a:r>
            <a:endParaRPr lang="en-GB" sz="2800" b="0" strike="noStrike" spc="-1" dirty="0">
              <a:solidFill>
                <a:srgbClr val="FFFFFF"/>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6288A-EB50-88EC-BA33-C90707D17EB9}"/>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D0BA9DBA-A447-FFE6-CD94-375A5851D302}"/>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My Jesus My Saviour</a:t>
            </a:r>
            <a:endParaRPr lang="en-GB" sz="4000" b="0" strike="noStrike" spc="-1" dirty="0">
              <a:solidFill>
                <a:srgbClr val="780373"/>
              </a:solidFill>
              <a:latin typeface="Arial"/>
            </a:endParaRPr>
          </a:p>
        </p:txBody>
      </p:sp>
    </p:spTree>
    <p:extLst>
      <p:ext uri="{BB962C8B-B14F-4D97-AF65-F5344CB8AC3E}">
        <p14:creationId xmlns:p14="http://schemas.microsoft.com/office/powerpoint/2010/main" val="364992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38AC8-63C7-A4DC-0DED-C361BE202EC3}"/>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D5E50B7E-F236-9314-585D-442C8A3D77AD}"/>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My Jesus My Saviour</a:t>
            </a:r>
            <a:endParaRPr lang="en-GB" sz="4000" b="0" strike="noStrike" spc="-1" dirty="0">
              <a:solidFill>
                <a:srgbClr val="780373"/>
              </a:solidFill>
              <a:latin typeface="Arial"/>
            </a:endParaRPr>
          </a:p>
        </p:txBody>
      </p:sp>
      <p:sp>
        <p:nvSpPr>
          <p:cNvPr id="3" name="PlaceHolder 1">
            <a:extLst>
              <a:ext uri="{FF2B5EF4-FFF2-40B4-BE49-F238E27FC236}">
                <a16:creationId xmlns:a16="http://schemas.microsoft.com/office/drawing/2014/main" id="{D004F294-E0F7-0047-E01E-ECEC94368BF0}"/>
              </a:ext>
            </a:extLst>
          </p:cNvPr>
          <p:cNvSpPr txBox="1">
            <a:spLocks/>
          </p:cNvSpPr>
          <p:nvPr/>
        </p:nvSpPr>
        <p:spPr>
          <a:xfrm>
            <a:off x="304800" y="1081546"/>
            <a:ext cx="4267200"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My Jesus, my Savior</a:t>
            </a:r>
          </a:p>
          <a:p>
            <a:pPr>
              <a:lnSpc>
                <a:spcPct val="100000"/>
              </a:lnSpc>
              <a:tabLst>
                <a:tab pos="0" algn="l"/>
              </a:tabLst>
            </a:pPr>
            <a:r>
              <a:rPr lang="en-GB" sz="2000" b="1" spc="-1" dirty="0">
                <a:solidFill>
                  <a:srgbClr val="7030A0"/>
                </a:solidFill>
                <a:latin typeface="Arial"/>
              </a:rPr>
              <a:t>Lord there is none like you</a:t>
            </a:r>
          </a:p>
          <a:p>
            <a:pPr>
              <a:lnSpc>
                <a:spcPct val="100000"/>
              </a:lnSpc>
              <a:tabLst>
                <a:tab pos="0" algn="l"/>
              </a:tabLst>
            </a:pPr>
            <a:r>
              <a:rPr lang="en-GB" sz="2000" b="1" spc="-1" dirty="0">
                <a:solidFill>
                  <a:srgbClr val="7030A0"/>
                </a:solidFill>
                <a:latin typeface="Arial"/>
              </a:rPr>
              <a:t>All of my days</a:t>
            </a:r>
          </a:p>
          <a:p>
            <a:pPr>
              <a:lnSpc>
                <a:spcPct val="100000"/>
              </a:lnSpc>
              <a:tabLst>
                <a:tab pos="0" algn="l"/>
              </a:tabLst>
            </a:pPr>
            <a:r>
              <a:rPr lang="en-GB" sz="2000" b="1" spc="-1" dirty="0">
                <a:solidFill>
                  <a:srgbClr val="7030A0"/>
                </a:solidFill>
                <a:latin typeface="Arial"/>
              </a:rPr>
              <a:t>I want to praise</a:t>
            </a:r>
          </a:p>
          <a:p>
            <a:pPr>
              <a:lnSpc>
                <a:spcPct val="100000"/>
              </a:lnSpc>
              <a:tabLst>
                <a:tab pos="0" algn="l"/>
              </a:tabLst>
            </a:pPr>
            <a:r>
              <a:rPr lang="en-GB" sz="2000" b="1" spc="-1" dirty="0">
                <a:solidFill>
                  <a:srgbClr val="7030A0"/>
                </a:solidFill>
                <a:latin typeface="Arial"/>
              </a:rPr>
              <a:t>The wonders of </a:t>
            </a:r>
          </a:p>
          <a:p>
            <a:pPr>
              <a:lnSpc>
                <a:spcPct val="100000"/>
              </a:lnSpc>
              <a:tabLst>
                <a:tab pos="0" algn="l"/>
              </a:tabLst>
            </a:pPr>
            <a:r>
              <a:rPr lang="en-GB" sz="2000" b="1" spc="-1" dirty="0">
                <a:solidFill>
                  <a:srgbClr val="7030A0"/>
                </a:solidFill>
                <a:latin typeface="Arial"/>
              </a:rPr>
              <a:t>your mighty love</a:t>
            </a:r>
          </a:p>
          <a:p>
            <a:pPr>
              <a:lnSpc>
                <a:spcPct val="100000"/>
              </a:lnSpc>
              <a:tabLst>
                <a:tab pos="0" algn="l"/>
              </a:tabLst>
            </a:pPr>
            <a:r>
              <a:rPr lang="en-GB" sz="2000" b="1" spc="-1" dirty="0">
                <a:solidFill>
                  <a:srgbClr val="7030A0"/>
                </a:solidFill>
                <a:latin typeface="Arial"/>
              </a:rPr>
              <a:t>My comfort, my shelter</a:t>
            </a:r>
          </a:p>
          <a:p>
            <a:pPr>
              <a:lnSpc>
                <a:spcPct val="100000"/>
              </a:lnSpc>
              <a:tabLst>
                <a:tab pos="0" algn="l"/>
              </a:tabLst>
            </a:pPr>
            <a:r>
              <a:rPr lang="en-GB" sz="2000" b="1" spc="-1" dirty="0">
                <a:solidFill>
                  <a:srgbClr val="7030A0"/>
                </a:solidFill>
                <a:latin typeface="Arial"/>
              </a:rPr>
              <a:t>Tower of refuge and strength</a:t>
            </a:r>
          </a:p>
          <a:p>
            <a:pPr>
              <a:lnSpc>
                <a:spcPct val="100000"/>
              </a:lnSpc>
              <a:tabLst>
                <a:tab pos="0" algn="l"/>
              </a:tabLst>
            </a:pPr>
            <a:r>
              <a:rPr lang="en-GB" sz="2000" b="1" spc="-1" dirty="0">
                <a:solidFill>
                  <a:srgbClr val="7030A0"/>
                </a:solidFill>
                <a:latin typeface="Arial"/>
              </a:rPr>
              <a:t>Let every breath, all that I am</a:t>
            </a:r>
          </a:p>
          <a:p>
            <a:pPr>
              <a:lnSpc>
                <a:spcPct val="100000"/>
              </a:lnSpc>
              <a:tabLst>
                <a:tab pos="0" algn="l"/>
              </a:tabLst>
            </a:pPr>
            <a:r>
              <a:rPr lang="en-GB" sz="2000" b="1" spc="-1" dirty="0">
                <a:solidFill>
                  <a:srgbClr val="7030A0"/>
                </a:solidFill>
                <a:latin typeface="Arial"/>
              </a:rPr>
              <a:t>Never cease to worship You</a:t>
            </a:r>
          </a:p>
        </p:txBody>
      </p:sp>
      <p:sp>
        <p:nvSpPr>
          <p:cNvPr id="2" name="PlaceHolder 1">
            <a:extLst>
              <a:ext uri="{FF2B5EF4-FFF2-40B4-BE49-F238E27FC236}">
                <a16:creationId xmlns:a16="http://schemas.microsoft.com/office/drawing/2014/main" id="{96DB2E2E-4BED-98C6-EFBC-2D770B351255}"/>
              </a:ext>
            </a:extLst>
          </p:cNvPr>
          <p:cNvSpPr txBox="1">
            <a:spLocks/>
          </p:cNvSpPr>
          <p:nvPr/>
        </p:nvSpPr>
        <p:spPr>
          <a:xfrm>
            <a:off x="4434348" y="1081546"/>
            <a:ext cx="5102942" cy="408038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Shout to the Lord, </a:t>
            </a:r>
          </a:p>
          <a:p>
            <a:pPr>
              <a:lnSpc>
                <a:spcPct val="100000"/>
              </a:lnSpc>
              <a:tabLst>
                <a:tab pos="0" algn="l"/>
              </a:tabLst>
            </a:pPr>
            <a:r>
              <a:rPr lang="en-GB" sz="2000" b="1" spc="-1" dirty="0">
                <a:solidFill>
                  <a:srgbClr val="7030A0"/>
                </a:solidFill>
                <a:latin typeface="Arial"/>
              </a:rPr>
              <a:t>all the earth let us sing</a:t>
            </a:r>
          </a:p>
          <a:p>
            <a:pPr>
              <a:lnSpc>
                <a:spcPct val="100000"/>
              </a:lnSpc>
              <a:tabLst>
                <a:tab pos="0" algn="l"/>
              </a:tabLst>
            </a:pPr>
            <a:r>
              <a:rPr lang="en-GB" sz="2000" b="1" spc="-1" dirty="0">
                <a:solidFill>
                  <a:srgbClr val="7030A0"/>
                </a:solidFill>
                <a:latin typeface="Arial"/>
              </a:rPr>
              <a:t>Power and majesty, </a:t>
            </a:r>
          </a:p>
          <a:p>
            <a:pPr>
              <a:lnSpc>
                <a:spcPct val="100000"/>
              </a:lnSpc>
              <a:tabLst>
                <a:tab pos="0" algn="l"/>
              </a:tabLst>
            </a:pPr>
            <a:r>
              <a:rPr lang="en-GB" sz="2000" b="1" spc="-1" dirty="0">
                <a:solidFill>
                  <a:srgbClr val="7030A0"/>
                </a:solidFill>
                <a:latin typeface="Arial"/>
              </a:rPr>
              <a:t>praise to the King</a:t>
            </a:r>
          </a:p>
          <a:p>
            <a:pPr>
              <a:lnSpc>
                <a:spcPct val="100000"/>
              </a:lnSpc>
              <a:tabLst>
                <a:tab pos="0" algn="l"/>
              </a:tabLst>
            </a:pPr>
            <a:r>
              <a:rPr lang="en-GB" sz="2000" b="1" spc="-1" dirty="0">
                <a:solidFill>
                  <a:srgbClr val="7030A0"/>
                </a:solidFill>
                <a:latin typeface="Arial"/>
              </a:rPr>
              <a:t>Mountains bow down </a:t>
            </a:r>
          </a:p>
          <a:p>
            <a:pPr>
              <a:lnSpc>
                <a:spcPct val="100000"/>
              </a:lnSpc>
              <a:tabLst>
                <a:tab pos="0" algn="l"/>
              </a:tabLst>
            </a:pPr>
            <a:r>
              <a:rPr lang="en-GB" sz="2000" b="1" spc="-1" dirty="0">
                <a:solidFill>
                  <a:srgbClr val="7030A0"/>
                </a:solidFill>
                <a:latin typeface="Arial"/>
              </a:rPr>
              <a:t>and the seas will roar</a:t>
            </a:r>
          </a:p>
          <a:p>
            <a:pPr>
              <a:lnSpc>
                <a:spcPct val="100000"/>
              </a:lnSpc>
              <a:tabLst>
                <a:tab pos="0" algn="l"/>
              </a:tabLst>
            </a:pPr>
            <a:r>
              <a:rPr lang="en-GB" sz="2000" b="1" spc="-1" dirty="0">
                <a:solidFill>
                  <a:srgbClr val="7030A0"/>
                </a:solidFill>
                <a:latin typeface="Arial"/>
              </a:rPr>
              <a:t>At the sound of Your name</a:t>
            </a:r>
          </a:p>
          <a:p>
            <a:pPr>
              <a:lnSpc>
                <a:spcPct val="100000"/>
              </a:lnSpc>
              <a:tabLst>
                <a:tab pos="0" algn="l"/>
              </a:tabLst>
            </a:pPr>
            <a:r>
              <a:rPr lang="en-GB" sz="2000" b="1" spc="-1" dirty="0">
                <a:solidFill>
                  <a:srgbClr val="7030A0"/>
                </a:solidFill>
                <a:latin typeface="Arial"/>
              </a:rPr>
              <a:t>I sing for joy at the </a:t>
            </a:r>
          </a:p>
          <a:p>
            <a:pPr>
              <a:lnSpc>
                <a:spcPct val="100000"/>
              </a:lnSpc>
              <a:tabLst>
                <a:tab pos="0" algn="l"/>
              </a:tabLst>
            </a:pPr>
            <a:r>
              <a:rPr lang="en-GB" sz="2000" b="1" spc="-1" dirty="0">
                <a:solidFill>
                  <a:srgbClr val="7030A0"/>
                </a:solidFill>
                <a:latin typeface="Arial"/>
              </a:rPr>
              <a:t>work of your hands</a:t>
            </a:r>
          </a:p>
          <a:p>
            <a:pPr>
              <a:lnSpc>
                <a:spcPct val="100000"/>
              </a:lnSpc>
              <a:tabLst>
                <a:tab pos="0" algn="l"/>
              </a:tabLst>
            </a:pPr>
            <a:r>
              <a:rPr lang="en-GB" sz="2000" b="1" spc="-1" dirty="0">
                <a:solidFill>
                  <a:srgbClr val="7030A0"/>
                </a:solidFill>
                <a:latin typeface="Arial"/>
              </a:rPr>
              <a:t>Forever I'll love you, </a:t>
            </a:r>
          </a:p>
          <a:p>
            <a:pPr>
              <a:lnSpc>
                <a:spcPct val="100000"/>
              </a:lnSpc>
              <a:tabLst>
                <a:tab pos="0" algn="l"/>
              </a:tabLst>
            </a:pPr>
            <a:r>
              <a:rPr lang="en-GB" sz="2000" b="1" spc="-1" dirty="0">
                <a:solidFill>
                  <a:srgbClr val="7030A0"/>
                </a:solidFill>
                <a:latin typeface="Arial"/>
              </a:rPr>
              <a:t>forever I'll stand</a:t>
            </a:r>
          </a:p>
          <a:p>
            <a:pPr>
              <a:lnSpc>
                <a:spcPct val="100000"/>
              </a:lnSpc>
              <a:tabLst>
                <a:tab pos="0" algn="l"/>
              </a:tabLst>
            </a:pPr>
            <a:r>
              <a:rPr lang="en-GB" sz="2000" b="1" spc="-1" dirty="0">
                <a:solidFill>
                  <a:srgbClr val="7030A0"/>
                </a:solidFill>
                <a:latin typeface="Arial"/>
              </a:rPr>
              <a:t>Nothing compares to the promise </a:t>
            </a:r>
          </a:p>
          <a:p>
            <a:pPr>
              <a:lnSpc>
                <a:spcPct val="100000"/>
              </a:lnSpc>
              <a:tabLst>
                <a:tab pos="0" algn="l"/>
              </a:tabLst>
            </a:pPr>
            <a:r>
              <a:rPr lang="en-GB" sz="2000" b="1" spc="-1" dirty="0">
                <a:solidFill>
                  <a:srgbClr val="7030A0"/>
                </a:solidFill>
                <a:latin typeface="Arial"/>
              </a:rPr>
              <a:t>I have in you</a:t>
            </a:r>
          </a:p>
        </p:txBody>
      </p:sp>
    </p:spTree>
    <p:extLst>
      <p:ext uri="{BB962C8B-B14F-4D97-AF65-F5344CB8AC3E}">
        <p14:creationId xmlns:p14="http://schemas.microsoft.com/office/powerpoint/2010/main" val="1048275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Praise to you, O Christ, King of eternal glory.</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Christ humbled himself and became obedient unto death,</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even death on a cross.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Therefore God has highly exalted him</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given him the name that is above every name.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Praise to you, O Christ, King of eternal glory.</a:t>
            </a:r>
            <a:endParaRPr lang="en-GB" sz="2400" b="0" strike="noStrike" spc="-1">
              <a:solidFill>
                <a:srgbClr val="FFFFFF"/>
              </a:solidFill>
              <a:latin typeface="Arial"/>
            </a:endParaRPr>
          </a:p>
        </p:txBody>
      </p:sp>
      <p:sp>
        <p:nvSpPr>
          <p:cNvPr id="77"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 Acclamation</a:t>
            </a:r>
            <a:endParaRPr lang="en-GB" sz="2800" b="0" strike="noStrike" spc="-1">
              <a:solidFill>
                <a:srgbClr val="FFFFFF"/>
              </a:solidFill>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PlaceHolder 1"/>
          <p:cNvSpPr>
            <a:spLocks noGrp="1"/>
          </p:cNvSpPr>
          <p:nvPr>
            <p:ph/>
          </p:nvPr>
        </p:nvSpPr>
        <p:spPr>
          <a:xfrm>
            <a:off x="0" y="639000"/>
            <a:ext cx="9143280" cy="5874120"/>
          </a:xfrm>
          <a:prstGeom prst="rect">
            <a:avLst/>
          </a:prstGeom>
          <a:noFill/>
          <a:ln w="0">
            <a:noFill/>
          </a:ln>
        </p:spPr>
        <p:txBody>
          <a:bodyPr lIns="91440" tIns="45720" rIns="91440" bIns="45720" anchor="t">
            <a:noAutofit/>
          </a:bodyPr>
          <a:lstStyle/>
          <a:p>
            <a:pPr marL="72000" indent="0" defTabSz="914400">
              <a:lnSpc>
                <a:spcPct val="100000"/>
              </a:lnSpc>
              <a:buNone/>
              <a:tabLst>
                <a:tab pos="0" algn="l"/>
              </a:tabLst>
            </a:pPr>
            <a:r>
              <a:rPr lang="en-GB" sz="2400" b="0" strike="noStrike" spc="-1" dirty="0">
                <a:solidFill>
                  <a:srgbClr val="FFFF00"/>
                </a:solidFill>
                <a:latin typeface="Calibri"/>
                <a:ea typeface="DejaVu Sans"/>
              </a:rPr>
              <a:t>Hear the Gospel of our Lord Jesus Christ according to John.</a:t>
            </a:r>
            <a:endParaRPr lang="en-GB" sz="2400" b="0" strike="noStrike" spc="-1" dirty="0">
              <a:solidFill>
                <a:srgbClr val="FFFFFF"/>
              </a:solidFill>
              <a:latin typeface="Arial"/>
            </a:endParaRPr>
          </a:p>
          <a:p>
            <a:pPr marL="72000" indent="0" defTabSz="914400">
              <a:lnSpc>
                <a:spcPct val="100000"/>
              </a:lnSpc>
              <a:buNone/>
              <a:tabLst>
                <a:tab pos="0" algn="l"/>
              </a:tabLst>
            </a:pPr>
            <a:r>
              <a:rPr lang="en-GB" sz="2400" b="1" strike="noStrike" spc="-1" dirty="0">
                <a:solidFill>
                  <a:srgbClr val="FFFFFF"/>
                </a:solidFill>
                <a:latin typeface="Calibri"/>
                <a:ea typeface="DejaVu Sans"/>
              </a:rPr>
              <a:t>Glory to you, O Lord.</a:t>
            </a:r>
          </a:p>
          <a:p>
            <a:pPr marL="72000" indent="0" defTabSz="914400">
              <a:lnSpc>
                <a:spcPct val="100000"/>
              </a:lnSpc>
              <a:buNone/>
              <a:tabLst>
                <a:tab pos="0" algn="l"/>
              </a:tabLst>
            </a:pPr>
            <a:endParaRPr lang="en-GB" sz="2400" b="0" strike="noStrike" spc="-1" dirty="0">
              <a:solidFill>
                <a:srgbClr val="FFFFFF"/>
              </a:solidFill>
              <a:latin typeface="Arial"/>
            </a:endParaRPr>
          </a:p>
          <a:p>
            <a:pPr marL="72000" indent="0">
              <a:buNone/>
              <a:tabLst>
                <a:tab pos="0" algn="l"/>
              </a:tabLst>
            </a:pPr>
            <a:r>
              <a:rPr lang="en-GB" sz="2400" b="0" strike="noStrike" spc="-1" dirty="0">
                <a:solidFill>
                  <a:srgbClr val="FFFF00"/>
                </a:solidFill>
                <a:latin typeface="Calibri"/>
                <a:ea typeface="Verdana"/>
              </a:rPr>
              <a:t>When it was evening on that day, the first day of the week, and the doors were locked where the disciples were, for fear of the Jews, Jesus came and stood among them and said, "Peace be with you.“ After he said this, he showed them his hands and his side. Then the disciples rejoiced when they saw the Lord. Jesus said to them again, "Peace be with you. As the Father has sent me, so I send you.“ When he had said this, he breathed on them and said to them, "Receive the Holy Spirit. If you forgive the sins of any, they are forgiven them; if you retain the sins of any, they are retained.“  But Thomas (who was called the Twin), one of the twelve, was not with them when Jesus </a:t>
            </a:r>
            <a:r>
              <a:rPr lang="en-GB" sz="2400" spc="-1" dirty="0">
                <a:solidFill>
                  <a:srgbClr val="FFFF00"/>
                </a:solidFill>
                <a:latin typeface="Calibri"/>
                <a:ea typeface="Verdana"/>
              </a:rPr>
              <a:t>came. So the other disciples told him, "We have seen the Lord." </a:t>
            </a:r>
            <a:endParaRPr lang="en-GB" sz="2400" b="0" strike="noStrike" spc="-1" dirty="0">
              <a:solidFill>
                <a:srgbClr val="FFFF00"/>
              </a:solidFill>
              <a:latin typeface="Calibri"/>
              <a:ea typeface="Verdana"/>
            </a:endParaRPr>
          </a:p>
          <a:p>
            <a:pPr marL="72000" indent="0" defTabSz="914400">
              <a:lnSpc>
                <a:spcPct val="100000"/>
              </a:lnSpc>
              <a:buNone/>
              <a:tabLst>
                <a:tab pos="0" algn="l"/>
              </a:tabLst>
            </a:pPr>
            <a:endParaRPr lang="en-GB" sz="2400" b="0" strike="noStrike" spc="-1" dirty="0">
              <a:solidFill>
                <a:srgbClr val="FFFFFF"/>
              </a:solidFill>
              <a:latin typeface="Arial"/>
            </a:endParaRPr>
          </a:p>
        </p:txBody>
      </p:sp>
      <p:sp>
        <p:nvSpPr>
          <p:cNvPr id="79"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a:t>
            </a:r>
            <a:endParaRPr lang="en-GB" sz="2800" b="0" strike="noStrike" spc="-1">
              <a:solidFill>
                <a:srgbClr val="FFFFFF"/>
              </a:solid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PlaceHolder 1"/>
          <p:cNvSpPr>
            <a:spLocks noGrp="1"/>
          </p:cNvSpPr>
          <p:nvPr>
            <p:ph idx="4294967295"/>
          </p:nvPr>
        </p:nvSpPr>
        <p:spPr>
          <a:xfrm>
            <a:off x="0" y="639763"/>
            <a:ext cx="9144000" cy="5873750"/>
          </a:xfrm>
          <a:prstGeom prst="rect">
            <a:avLst/>
          </a:prstGeom>
          <a:noFill/>
          <a:ln w="0">
            <a:noFill/>
          </a:ln>
        </p:spPr>
        <p:txBody>
          <a:bodyPr lIns="91440" tIns="45720" rIns="91440" bIns="45720" anchor="t">
            <a:noAutofit/>
          </a:bodyPr>
          <a:lstStyle/>
          <a:p>
            <a:pPr marL="72000" indent="0" defTabSz="914400">
              <a:lnSpc>
                <a:spcPct val="100000"/>
              </a:lnSpc>
              <a:buNone/>
              <a:tabLst>
                <a:tab pos="0" algn="l"/>
              </a:tabLst>
            </a:pPr>
            <a:r>
              <a:rPr lang="en-GB" sz="2400" b="0" strike="noStrike" spc="-1" dirty="0">
                <a:solidFill>
                  <a:srgbClr val="FFFF00"/>
                </a:solidFill>
                <a:latin typeface="Calibri"/>
                <a:ea typeface="Verdana"/>
              </a:rPr>
              <a:t>But he said to them, "Unless I see the mark of the nails in his hands and put my finger in the mark of the nails and my hand in his side, I will not believe.“ A week later his disciples were again in the house, and Thomas was with them. Although the doors were shut, Jesus came and stood among them and said, "Peace be with you.“ Then he said to Thomas, "Put your finger here and see my hands. Reach out your hand and put it in my side. Do not doubt but believe.“ Thomas answered him, "My Lord and my God!“ Jesus said to him, "Have you believed because you have seen me? Blessed are those who have not seen and yet have come to believe.“ Now Jesus did many other signs in the presence of his disciples that are not written in this book. But these are written so that you may continue to believe that Jesus is the Messiah, the Son of God, and that through believing you may have life in his name.</a:t>
            </a:r>
          </a:p>
          <a:p>
            <a:pPr marL="72000" indent="0" defTabSz="914400">
              <a:lnSpc>
                <a:spcPct val="100000"/>
              </a:lnSpc>
              <a:buNone/>
              <a:tabLst>
                <a:tab pos="0" algn="l"/>
              </a:tabLst>
            </a:pPr>
            <a:endParaRPr lang="en-GB" sz="1200" b="0" strike="noStrike" spc="-1" dirty="0">
              <a:solidFill>
                <a:srgbClr val="FFFFFF"/>
              </a:solidFill>
              <a:latin typeface="Arial"/>
            </a:endParaRPr>
          </a:p>
          <a:p>
            <a:pPr marL="72000" indent="0" defTabSz="914400">
              <a:lnSpc>
                <a:spcPct val="100000"/>
              </a:lnSpc>
              <a:buNone/>
              <a:tabLst>
                <a:tab pos="0" algn="l"/>
              </a:tabLst>
            </a:pPr>
            <a:r>
              <a:rPr lang="en-GB" sz="2400" b="0" strike="noStrike" spc="-1" dirty="0">
                <a:solidFill>
                  <a:srgbClr val="FFFF00"/>
                </a:solidFill>
                <a:latin typeface="Calibri"/>
                <a:ea typeface="Verdana"/>
              </a:rPr>
              <a:t>This is the Gospel of the Lord.</a:t>
            </a:r>
            <a:endParaRPr lang="en-GB" sz="2400" b="0" strike="noStrike" spc="-1" dirty="0">
              <a:solidFill>
                <a:srgbClr val="FFFFFF"/>
              </a:solidFill>
              <a:latin typeface="Arial"/>
            </a:endParaRPr>
          </a:p>
          <a:p>
            <a:pPr marL="72000" indent="0" defTabSz="914400">
              <a:lnSpc>
                <a:spcPct val="100000"/>
              </a:lnSpc>
              <a:buNone/>
              <a:tabLst>
                <a:tab pos="0" algn="l"/>
              </a:tabLst>
            </a:pPr>
            <a:r>
              <a:rPr lang="en-GB" sz="2400" b="1" strike="noStrike" spc="-1" dirty="0">
                <a:solidFill>
                  <a:srgbClr val="FFFFFF"/>
                </a:solidFill>
                <a:latin typeface="Calibri"/>
                <a:ea typeface="Verdana"/>
              </a:rPr>
              <a:t>Praise to you, O Christ.</a:t>
            </a:r>
            <a:endParaRPr lang="en-GB" sz="2400" b="0" strike="noStrike" spc="-1" dirty="0">
              <a:solidFill>
                <a:srgbClr val="FFFFFF"/>
              </a:solidFill>
              <a:latin typeface="Arial"/>
            </a:endParaRPr>
          </a:p>
        </p:txBody>
      </p:sp>
      <p:sp>
        <p:nvSpPr>
          <p:cNvPr id="81" name="PlaceHolder 12"/>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a:t>
            </a:r>
            <a:endParaRPr lang="en-GB" sz="2800" b="0" strike="noStrike" spc="-1">
              <a:solidFill>
                <a:srgbClr val="FFFFFF"/>
              </a:solidFill>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 name="Picture 225"/>
          <p:cNvPicPr/>
          <p:nvPr/>
        </p:nvPicPr>
        <p:blipFill>
          <a:blip r:embed="rId3"/>
          <a:stretch/>
        </p:blipFill>
        <p:spPr>
          <a:xfrm>
            <a:off x="0" y="1470600"/>
            <a:ext cx="9140760" cy="5040720"/>
          </a:xfrm>
          <a:prstGeom prst="rect">
            <a:avLst/>
          </a:prstGeom>
          <a:ln w="0">
            <a:noFill/>
          </a:ln>
        </p:spPr>
      </p:pic>
      <p:sp>
        <p:nvSpPr>
          <p:cNvPr id="83" name="CustomShape 41"/>
          <p:cNvSpPr/>
          <p:nvPr/>
        </p:nvSpPr>
        <p:spPr>
          <a:xfrm>
            <a:off x="457200" y="1760400"/>
            <a:ext cx="9206640" cy="5266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defTabSz="914400">
              <a:lnSpc>
                <a:spcPct val="100000"/>
              </a:lnSpc>
            </a:pPr>
            <a:r>
              <a:rPr lang="en-US" sz="2600" b="1" strike="noStrike" spc="-1" dirty="0">
                <a:solidFill>
                  <a:srgbClr val="BBE33D"/>
                </a:solidFill>
                <a:latin typeface="Arial"/>
                <a:ea typeface="DejaVu Sans"/>
              </a:rPr>
              <a:t>Martin</a:t>
            </a:r>
            <a:endParaRPr lang="en-GB" sz="2600" b="0" strike="noStrike" spc="-1" dirty="0">
              <a:solidFill>
                <a:srgbClr val="FFFFFF"/>
              </a:solidFill>
              <a:latin typeface="Arial"/>
            </a:endParaRPr>
          </a:p>
        </p:txBody>
      </p:sp>
      <p:sp>
        <p:nvSpPr>
          <p:cNvPr id="84"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Sermon</a:t>
            </a:r>
            <a:endParaRPr lang="en-GB" sz="2800" b="0" strike="noStrike" spc="-1">
              <a:solidFill>
                <a:srgbClr val="FFFFFF"/>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317"/>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Tell Out </a:t>
            </a:r>
            <a:r>
              <a:rPr lang="en-GB" sz="4000" b="1" i="1" spc="-1" dirty="0">
                <a:solidFill>
                  <a:srgbClr val="780373"/>
                </a:solidFill>
                <a:latin typeface="Times New Roman"/>
                <a:ea typeface="DejaVu Sans"/>
              </a:rPr>
              <a:t>M</a:t>
            </a:r>
            <a:r>
              <a:rPr lang="en-GB" sz="4000" b="1" i="1" strike="noStrike" spc="-1" dirty="0">
                <a:solidFill>
                  <a:srgbClr val="780373"/>
                </a:solidFill>
                <a:latin typeface="Times New Roman"/>
                <a:ea typeface="DejaVu Sans"/>
              </a:rPr>
              <a:t>y Soul</a:t>
            </a:r>
            <a:endParaRPr lang="en-GB" sz="4000" b="0" strike="noStrike" spc="-1" dirty="0">
              <a:solidFill>
                <a:srgbClr val="780373"/>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p:cNvSpPr>
          <p:nvPr>
            <p:ph/>
          </p:nvPr>
        </p:nvSpPr>
        <p:spPr>
          <a:xfrm>
            <a:off x="0" y="639000"/>
            <a:ext cx="9143280" cy="523512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400" b="1" strike="noStrike" spc="-1">
                <a:solidFill>
                  <a:schemeClr val="lt1"/>
                </a:solidFill>
                <a:latin typeface="Arial"/>
                <a:ea typeface="DejaVu Sans"/>
              </a:rPr>
              <a:t>We believe in one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the Father, the Almighty,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maker of heaven and earth,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of all that is,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seen and unseen.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We believe in one Lord, Jesus Christ,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the only Son of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eternally begotten of the Father,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God from God, Light from Light,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true God from true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begotten, not made,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of one Being with the Father;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through him all things were made.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For us and for our salvation he came down from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was incarnate from the Holy Spirit and the Virgin Mary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and was made man. </a:t>
            </a:r>
            <a:endParaRPr lang="en-GB" sz="2400" b="0" strike="noStrike" spc="-1">
              <a:solidFill>
                <a:srgbClr val="FFFFFF"/>
              </a:solidFill>
              <a:latin typeface="Arial"/>
            </a:endParaRPr>
          </a:p>
        </p:txBody>
      </p:sp>
      <p:sp>
        <p:nvSpPr>
          <p:cNvPr id="86"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Nicene Creed</a:t>
            </a:r>
            <a:endParaRPr lang="en-GB" sz="2800" b="0" strike="noStrike" spc="-1">
              <a:solidFill>
                <a:srgbClr val="FFFFFF"/>
              </a:solidFill>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8"/>
          <p:cNvSpPr/>
          <p:nvPr/>
        </p:nvSpPr>
        <p:spPr>
          <a:xfrm>
            <a:off x="0" y="639000"/>
            <a:ext cx="9143280" cy="515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200" b="1" strike="noStrike" spc="-1">
                <a:solidFill>
                  <a:srgbClr val="FFFFFF"/>
                </a:solidFill>
                <a:latin typeface="Calibri"/>
                <a:ea typeface="DejaVu Sans"/>
              </a:rPr>
              <a:t>For our sake he was crucified under Pontius Pilate;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suffered death and was buried.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On the third day he rose again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in accordance with the Scriptures;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ascended into heaven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is seated at the right hand of the Father.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will come again in glory to judge the living and the dead,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his kingdom will have no end.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believe in the Holy Spirit,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the Lord, the giver of life,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proceeds from the Father and the Son,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with the Father and the Son is worshipped and glorified,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has spoken through the prophets.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believe in one holy catholic and apostolic Church.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acknowledge one baptism for the forgiveness of sins.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look for the resurrection of the dead,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the life of the world to come.  Amen. </a:t>
            </a:r>
            <a:br>
              <a:rPr sz="2200"/>
            </a:br>
            <a:endParaRPr lang="en-GB" sz="2200" b="0" strike="noStrike" spc="-1">
              <a:solidFill>
                <a:srgbClr val="FFFFFF"/>
              </a:solidFill>
              <a:latin typeface="Arial"/>
            </a:endParaRPr>
          </a:p>
        </p:txBody>
      </p:sp>
      <p:sp>
        <p:nvSpPr>
          <p:cNvPr id="8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Nicene Creed</a:t>
            </a:r>
            <a:endParaRPr lang="en-GB" sz="2800" b="0" strike="noStrike" spc="-1">
              <a:solidFill>
                <a:srgbClr val="FFFFFF"/>
              </a:solidFill>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Picture 1"/>
          <p:cNvPicPr/>
          <p:nvPr/>
        </p:nvPicPr>
        <p:blipFill>
          <a:blip r:embed="rId3"/>
          <a:stretch/>
        </p:blipFill>
        <p:spPr>
          <a:xfrm>
            <a:off x="3060000" y="1516320"/>
            <a:ext cx="6079320" cy="4669920"/>
          </a:xfrm>
          <a:prstGeom prst="rect">
            <a:avLst/>
          </a:prstGeom>
          <a:ln w="0">
            <a:noFill/>
          </a:ln>
        </p:spPr>
      </p:pic>
      <p:sp>
        <p:nvSpPr>
          <p:cNvPr id="90" name="CustomShape 3"/>
          <p:cNvSpPr/>
          <p:nvPr/>
        </p:nvSpPr>
        <p:spPr>
          <a:xfrm>
            <a:off x="540000" y="1620000"/>
            <a:ext cx="8392680" cy="44978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defTabSz="914400">
              <a:lnSpc>
                <a:spcPct val="100000"/>
              </a:lnSpc>
              <a:spcBef>
                <a:spcPts val="697"/>
              </a:spcBef>
            </a:pPr>
            <a:r>
              <a:rPr lang="en-US" sz="2800" b="1" strike="noStrike" spc="-1">
                <a:solidFill>
                  <a:srgbClr val="BBE33D"/>
                </a:solidFill>
                <a:latin typeface="Verdana"/>
                <a:ea typeface="DejaVu Sans"/>
              </a:rPr>
              <a:t>Prayers</a:t>
            </a:r>
            <a:endParaRPr lang="en-GB" sz="2800" b="0" strike="noStrike" spc="-1">
              <a:solidFill>
                <a:srgbClr val="FFFFFF"/>
              </a:solidFill>
              <a:latin typeface="Arial"/>
            </a:endParaRPr>
          </a:p>
          <a:p>
            <a:pPr defTabSz="914400">
              <a:lnSpc>
                <a:spcPct val="100000"/>
              </a:lnSpc>
              <a:spcBef>
                <a:spcPts val="697"/>
              </a:spcBef>
            </a:pPr>
            <a:r>
              <a:rPr lang="en-US" sz="2600" b="1" strike="noStrike" spc="-1">
                <a:solidFill>
                  <a:srgbClr val="BBE33D"/>
                </a:solidFill>
                <a:latin typeface="Arial Rounded MT Bold"/>
                <a:ea typeface="DejaVu Sans"/>
              </a:rPr>
              <a:t>Let us pray for:</a:t>
            </a:r>
            <a:endParaRPr lang="en-GB" sz="26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world in which we live</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lead us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need our prayers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sick and the dying</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Our families and loved ones</a:t>
            </a:r>
            <a:endParaRPr lang="en-GB" sz="1800" b="0" strike="noStrike" spc="-1">
              <a:solidFill>
                <a:srgbClr val="FFFFFF"/>
              </a:solidFill>
              <a:latin typeface="Arial"/>
            </a:endParaRPr>
          </a:p>
          <a:p>
            <a:pPr defTabSz="914400">
              <a:lnSpc>
                <a:spcPct val="100000"/>
              </a:lnSpc>
              <a:spcBef>
                <a:spcPts val="697"/>
              </a:spcBef>
            </a:pPr>
            <a:r>
              <a:rPr lang="en-US" sz="2600" b="0" strike="noStrike" spc="-1">
                <a:solidFill>
                  <a:srgbClr val="FFF200"/>
                </a:solidFill>
                <a:latin typeface="Arial Rounded MT Bold"/>
                <a:ea typeface="DejaVu Sans"/>
              </a:rPr>
              <a:t>Lord, in your mercy</a:t>
            </a:r>
            <a:endParaRPr lang="en-GB" sz="2600" b="0" strike="noStrike" spc="-1">
              <a:solidFill>
                <a:srgbClr val="FFFFFF"/>
              </a:solidFill>
              <a:latin typeface="Arial"/>
            </a:endParaRPr>
          </a:p>
          <a:p>
            <a:pPr defTabSz="914400">
              <a:lnSpc>
                <a:spcPct val="100000"/>
              </a:lnSpc>
              <a:spcBef>
                <a:spcPts val="697"/>
              </a:spcBef>
            </a:pPr>
            <a:r>
              <a:rPr lang="en-US" sz="2600" b="1" strike="noStrike" spc="-1">
                <a:solidFill>
                  <a:srgbClr val="FFFFFF"/>
                </a:solidFill>
                <a:latin typeface="Arial Rounded MT Bold"/>
                <a:ea typeface="DejaVu Sans"/>
              </a:rPr>
              <a:t>Hear our prayer.</a:t>
            </a:r>
            <a:endParaRPr lang="en-GB" sz="2600" b="0" strike="noStrike" spc="-1">
              <a:solidFill>
                <a:srgbClr val="FFFFFF"/>
              </a:solidFill>
              <a:latin typeface="Arial"/>
            </a:endParaRPr>
          </a:p>
        </p:txBody>
      </p:sp>
      <p:sp>
        <p:nvSpPr>
          <p:cNvPr id="91"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p:nvPr>
        </p:nvSpPr>
        <p:spPr>
          <a:xfrm>
            <a:off x="0" y="1014480"/>
            <a:ext cx="9143280" cy="50086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400" b="0" strike="noStrike" spc="-1">
                <a:solidFill>
                  <a:srgbClr val="FFFF00"/>
                </a:solidFill>
                <a:latin typeface="Calibri"/>
                <a:ea typeface="Verdana"/>
              </a:rPr>
              <a:t>Jesus Christ is our Peace,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he has reconciled us to God in one body by the Cross.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We meet in his name and share his Peace.</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The peace of the Lord be always with you - “Shalom”</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And also with you - “Shalom”</a:t>
            </a:r>
            <a:endParaRPr lang="en-GB" sz="2400" b="0" strike="noStrike" spc="-1">
              <a:solidFill>
                <a:srgbClr val="FFFFFF"/>
              </a:solidFill>
              <a:latin typeface="Arial"/>
            </a:endParaRPr>
          </a:p>
        </p:txBody>
      </p:sp>
      <p:sp>
        <p:nvSpPr>
          <p:cNvPr id="93" name="PlaceHolder 1"/>
          <p:cNvSpPr/>
          <p:nvPr/>
        </p:nvSpPr>
        <p:spPr>
          <a:xfrm>
            <a:off x="0" y="-1260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Peace</a:t>
            </a:r>
            <a:endParaRPr lang="en-GB" sz="2800" b="0" strike="noStrike" spc="-1">
              <a:solidFill>
                <a:srgbClr val="FFFFFF"/>
              </a:solid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44FC7-5478-D5E2-948E-D45C3F3762F0}"/>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6786A28A-55DB-7B84-4191-B0C422A5096F}"/>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r>
              <a:rPr lang="en-GB" sz="4000" b="1" i="1" spc="-1" dirty="0">
                <a:solidFill>
                  <a:srgbClr val="780373"/>
                </a:solidFill>
                <a:latin typeface="Times New Roman"/>
              </a:rPr>
              <a:t>These are the Days of Elijah</a:t>
            </a:r>
            <a:endParaRPr lang="en-GB" sz="4000" spc="-1" dirty="0">
              <a:solidFill>
                <a:srgbClr val="780373"/>
              </a:solidFill>
            </a:endParaRPr>
          </a:p>
        </p:txBody>
      </p:sp>
    </p:spTree>
    <p:extLst>
      <p:ext uri="{BB962C8B-B14F-4D97-AF65-F5344CB8AC3E}">
        <p14:creationId xmlns:p14="http://schemas.microsoft.com/office/powerpoint/2010/main" val="3511963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BEFD8-294D-C15F-7CFE-D9C0C7188E19}"/>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D0EF534B-8FA7-A043-C71F-244F967D9CAA}"/>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r>
              <a:rPr lang="en-GB" sz="4000" b="1" i="1" spc="-1" dirty="0">
                <a:solidFill>
                  <a:srgbClr val="780373"/>
                </a:solidFill>
                <a:latin typeface="Times New Roman"/>
              </a:rPr>
              <a:t>These are the Days of Elijah</a:t>
            </a:r>
            <a:endParaRPr lang="en-GB" sz="4000" spc="-1" dirty="0">
              <a:solidFill>
                <a:srgbClr val="780373"/>
              </a:solidFill>
            </a:endParaRPr>
          </a:p>
        </p:txBody>
      </p:sp>
      <p:sp>
        <p:nvSpPr>
          <p:cNvPr id="3" name="PlaceHolder 1">
            <a:extLst>
              <a:ext uri="{FF2B5EF4-FFF2-40B4-BE49-F238E27FC236}">
                <a16:creationId xmlns:a16="http://schemas.microsoft.com/office/drawing/2014/main" id="{447B5B7A-00E2-CCBE-16AF-02A3B0125ECC}"/>
              </a:ext>
            </a:extLst>
          </p:cNvPr>
          <p:cNvSpPr txBox="1">
            <a:spLocks/>
          </p:cNvSpPr>
          <p:nvPr/>
        </p:nvSpPr>
        <p:spPr>
          <a:xfrm>
            <a:off x="304800" y="1081546"/>
            <a:ext cx="5388076"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These are the days of Elijah </a:t>
            </a:r>
          </a:p>
          <a:p>
            <a:pPr>
              <a:lnSpc>
                <a:spcPct val="100000"/>
              </a:lnSpc>
              <a:tabLst>
                <a:tab pos="0" algn="l"/>
              </a:tabLst>
            </a:pPr>
            <a:r>
              <a:rPr lang="en-GB" sz="2000" b="1" spc="-1" dirty="0">
                <a:solidFill>
                  <a:srgbClr val="7030A0"/>
                </a:solidFill>
                <a:latin typeface="Arial"/>
              </a:rPr>
              <a:t>Declaring the Word of the Lord </a:t>
            </a:r>
          </a:p>
          <a:p>
            <a:pPr>
              <a:lnSpc>
                <a:spcPct val="100000"/>
              </a:lnSpc>
              <a:tabLst>
                <a:tab pos="0" algn="l"/>
              </a:tabLst>
            </a:pPr>
            <a:r>
              <a:rPr lang="en-GB" sz="2000" b="1" spc="-1" dirty="0">
                <a:solidFill>
                  <a:srgbClr val="7030A0"/>
                </a:solidFill>
                <a:latin typeface="Arial"/>
              </a:rPr>
              <a:t>And these are the days </a:t>
            </a:r>
          </a:p>
          <a:p>
            <a:pPr>
              <a:lnSpc>
                <a:spcPct val="100000"/>
              </a:lnSpc>
              <a:tabLst>
                <a:tab pos="0" algn="l"/>
              </a:tabLst>
            </a:pPr>
            <a:r>
              <a:rPr lang="en-GB" sz="2000" b="1" spc="-1" dirty="0">
                <a:solidFill>
                  <a:srgbClr val="7030A0"/>
                </a:solidFill>
                <a:latin typeface="Arial"/>
              </a:rPr>
              <a:t>of Your servant Moses </a:t>
            </a:r>
          </a:p>
          <a:p>
            <a:pPr>
              <a:lnSpc>
                <a:spcPct val="100000"/>
              </a:lnSpc>
              <a:tabLst>
                <a:tab pos="0" algn="l"/>
              </a:tabLst>
            </a:pPr>
            <a:r>
              <a:rPr lang="en-GB" sz="2000" b="1" spc="-1" dirty="0">
                <a:solidFill>
                  <a:srgbClr val="7030A0"/>
                </a:solidFill>
                <a:latin typeface="Arial"/>
              </a:rPr>
              <a:t>Righteousness being restored </a:t>
            </a:r>
          </a:p>
          <a:p>
            <a:pPr>
              <a:lnSpc>
                <a:spcPct val="100000"/>
              </a:lnSpc>
              <a:tabLst>
                <a:tab pos="0" algn="l"/>
              </a:tabLst>
            </a:pPr>
            <a:r>
              <a:rPr lang="en-GB" sz="2000" b="1" spc="-1" dirty="0">
                <a:solidFill>
                  <a:srgbClr val="7030A0"/>
                </a:solidFill>
                <a:latin typeface="Arial"/>
              </a:rPr>
              <a:t>And though these are days of great trials </a:t>
            </a:r>
          </a:p>
          <a:p>
            <a:pPr>
              <a:lnSpc>
                <a:spcPct val="100000"/>
              </a:lnSpc>
              <a:tabLst>
                <a:tab pos="0" algn="l"/>
              </a:tabLst>
            </a:pPr>
            <a:r>
              <a:rPr lang="en-GB" sz="2000" b="1" spc="-1" dirty="0">
                <a:solidFill>
                  <a:srgbClr val="7030A0"/>
                </a:solidFill>
                <a:latin typeface="Arial"/>
              </a:rPr>
              <a:t>Of famine and darkness and sword </a:t>
            </a:r>
          </a:p>
          <a:p>
            <a:pPr>
              <a:lnSpc>
                <a:spcPct val="100000"/>
              </a:lnSpc>
              <a:tabLst>
                <a:tab pos="0" algn="l"/>
              </a:tabLst>
            </a:pPr>
            <a:r>
              <a:rPr lang="en-GB" sz="2000" b="1" spc="-1" dirty="0">
                <a:solidFill>
                  <a:srgbClr val="7030A0"/>
                </a:solidFill>
                <a:latin typeface="Arial"/>
              </a:rPr>
              <a:t>Still we are the voice </a:t>
            </a:r>
          </a:p>
          <a:p>
            <a:pPr>
              <a:lnSpc>
                <a:spcPct val="100000"/>
              </a:lnSpc>
              <a:tabLst>
                <a:tab pos="0" algn="l"/>
              </a:tabLst>
            </a:pPr>
            <a:r>
              <a:rPr lang="en-GB" sz="2000" b="1" spc="-1" dirty="0">
                <a:solidFill>
                  <a:srgbClr val="7030A0"/>
                </a:solidFill>
                <a:latin typeface="Arial"/>
              </a:rPr>
              <a:t>in the desert crying </a:t>
            </a:r>
          </a:p>
          <a:p>
            <a:pPr>
              <a:lnSpc>
                <a:spcPct val="100000"/>
              </a:lnSpc>
              <a:tabLst>
                <a:tab pos="0" algn="l"/>
              </a:tabLst>
            </a:pPr>
            <a:r>
              <a:rPr lang="en-GB" sz="2000" b="1" spc="-1" dirty="0">
                <a:solidFill>
                  <a:srgbClr val="7030A0"/>
                </a:solidFill>
                <a:latin typeface="Arial"/>
              </a:rPr>
              <a:t>Prepare ye the way of the Lord!</a:t>
            </a:r>
          </a:p>
        </p:txBody>
      </p:sp>
      <p:sp>
        <p:nvSpPr>
          <p:cNvPr id="2" name="PlaceHolder 1">
            <a:extLst>
              <a:ext uri="{FF2B5EF4-FFF2-40B4-BE49-F238E27FC236}">
                <a16:creationId xmlns:a16="http://schemas.microsoft.com/office/drawing/2014/main" id="{75494ABE-FF7E-4216-4983-BA2F06E0C2C5}"/>
              </a:ext>
            </a:extLst>
          </p:cNvPr>
          <p:cNvSpPr txBox="1">
            <a:spLocks/>
          </p:cNvSpPr>
          <p:nvPr/>
        </p:nvSpPr>
        <p:spPr>
          <a:xfrm>
            <a:off x="5692876" y="1081546"/>
            <a:ext cx="3844413" cy="408038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Behold He comes, </a:t>
            </a:r>
          </a:p>
          <a:p>
            <a:pPr>
              <a:lnSpc>
                <a:spcPct val="100000"/>
              </a:lnSpc>
              <a:tabLst>
                <a:tab pos="0" algn="l"/>
              </a:tabLst>
            </a:pPr>
            <a:r>
              <a:rPr lang="en-GB" sz="2000" b="1" spc="-1" dirty="0">
                <a:solidFill>
                  <a:srgbClr val="7030A0"/>
                </a:solidFill>
                <a:latin typeface="Arial"/>
              </a:rPr>
              <a:t>riding on the clouds </a:t>
            </a:r>
          </a:p>
          <a:p>
            <a:pPr>
              <a:lnSpc>
                <a:spcPct val="100000"/>
              </a:lnSpc>
              <a:tabLst>
                <a:tab pos="0" algn="l"/>
              </a:tabLst>
            </a:pPr>
            <a:r>
              <a:rPr lang="en-GB" sz="2000" b="1" spc="-1" dirty="0">
                <a:solidFill>
                  <a:srgbClr val="7030A0"/>
                </a:solidFill>
                <a:latin typeface="Arial"/>
              </a:rPr>
              <a:t>Shining like the sun, </a:t>
            </a:r>
          </a:p>
          <a:p>
            <a:pPr>
              <a:lnSpc>
                <a:spcPct val="100000"/>
              </a:lnSpc>
              <a:tabLst>
                <a:tab pos="0" algn="l"/>
              </a:tabLst>
            </a:pPr>
            <a:r>
              <a:rPr lang="en-GB" sz="2000" b="1" spc="-1" dirty="0">
                <a:solidFill>
                  <a:srgbClr val="7030A0"/>
                </a:solidFill>
                <a:latin typeface="Arial"/>
              </a:rPr>
              <a:t>at the trumpet call </a:t>
            </a:r>
          </a:p>
          <a:p>
            <a:pPr>
              <a:lnSpc>
                <a:spcPct val="100000"/>
              </a:lnSpc>
              <a:tabLst>
                <a:tab pos="0" algn="l"/>
              </a:tabLst>
            </a:pPr>
            <a:r>
              <a:rPr lang="en-GB" sz="2000" b="1" spc="-1" dirty="0">
                <a:solidFill>
                  <a:srgbClr val="7030A0"/>
                </a:solidFill>
                <a:latin typeface="Arial"/>
              </a:rPr>
              <a:t>Lift your voice, </a:t>
            </a:r>
          </a:p>
          <a:p>
            <a:pPr>
              <a:lnSpc>
                <a:spcPct val="100000"/>
              </a:lnSpc>
              <a:tabLst>
                <a:tab pos="0" algn="l"/>
              </a:tabLst>
            </a:pPr>
            <a:r>
              <a:rPr lang="en-GB" sz="2000" b="1" spc="-1" dirty="0">
                <a:solidFill>
                  <a:srgbClr val="7030A0"/>
                </a:solidFill>
                <a:latin typeface="Arial"/>
              </a:rPr>
              <a:t>it’s the year of Jubilee </a:t>
            </a:r>
          </a:p>
          <a:p>
            <a:pPr>
              <a:lnSpc>
                <a:spcPct val="100000"/>
              </a:lnSpc>
              <a:tabLst>
                <a:tab pos="0" algn="l"/>
              </a:tabLst>
            </a:pPr>
            <a:r>
              <a:rPr lang="en-GB" sz="2000" b="1" spc="-1" dirty="0">
                <a:solidFill>
                  <a:srgbClr val="7030A0"/>
                </a:solidFill>
                <a:latin typeface="Arial"/>
              </a:rPr>
              <a:t>And out of Zion’s hill </a:t>
            </a:r>
          </a:p>
          <a:p>
            <a:pPr>
              <a:lnSpc>
                <a:spcPct val="100000"/>
              </a:lnSpc>
              <a:tabLst>
                <a:tab pos="0" algn="l"/>
              </a:tabLst>
            </a:pPr>
            <a:r>
              <a:rPr lang="en-GB" sz="2000" b="1" spc="-1" dirty="0">
                <a:solidFill>
                  <a:srgbClr val="7030A0"/>
                </a:solidFill>
                <a:latin typeface="Arial"/>
              </a:rPr>
              <a:t>salvation comes </a:t>
            </a:r>
          </a:p>
        </p:txBody>
      </p:sp>
    </p:spTree>
    <p:extLst>
      <p:ext uri="{BB962C8B-B14F-4D97-AF65-F5344CB8AC3E}">
        <p14:creationId xmlns:p14="http://schemas.microsoft.com/office/powerpoint/2010/main" val="1332323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E7075-DEA3-A211-2C78-0E17A0254A30}"/>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91AF83CB-30AB-7DA0-0EC4-8644BFAEBED1}"/>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r>
              <a:rPr lang="en-GB" sz="4000" b="1" i="1" spc="-1" dirty="0">
                <a:solidFill>
                  <a:srgbClr val="780373"/>
                </a:solidFill>
                <a:latin typeface="Times New Roman"/>
              </a:rPr>
              <a:t>These are the Days of Elijah</a:t>
            </a:r>
            <a:endParaRPr lang="en-GB" sz="4000" spc="-1" dirty="0">
              <a:solidFill>
                <a:srgbClr val="780373"/>
              </a:solidFill>
            </a:endParaRPr>
          </a:p>
        </p:txBody>
      </p:sp>
      <p:sp>
        <p:nvSpPr>
          <p:cNvPr id="3" name="PlaceHolder 1">
            <a:extLst>
              <a:ext uri="{FF2B5EF4-FFF2-40B4-BE49-F238E27FC236}">
                <a16:creationId xmlns:a16="http://schemas.microsoft.com/office/drawing/2014/main" id="{348BF3EF-E071-E6C5-F967-9A0220BD58B2}"/>
              </a:ext>
            </a:extLst>
          </p:cNvPr>
          <p:cNvSpPr txBox="1">
            <a:spLocks/>
          </p:cNvSpPr>
          <p:nvPr/>
        </p:nvSpPr>
        <p:spPr>
          <a:xfrm>
            <a:off x="304800" y="1081546"/>
            <a:ext cx="5388076"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And these are the days of Ezekiel </a:t>
            </a:r>
          </a:p>
          <a:p>
            <a:pPr>
              <a:lnSpc>
                <a:spcPct val="100000"/>
              </a:lnSpc>
              <a:tabLst>
                <a:tab pos="0" algn="l"/>
              </a:tabLst>
            </a:pPr>
            <a:r>
              <a:rPr lang="en-GB" sz="2000" b="1" spc="-1" dirty="0">
                <a:solidFill>
                  <a:srgbClr val="7030A0"/>
                </a:solidFill>
                <a:latin typeface="Arial"/>
              </a:rPr>
              <a:t>The dry bones becoming as flesh </a:t>
            </a:r>
          </a:p>
          <a:p>
            <a:pPr>
              <a:lnSpc>
                <a:spcPct val="100000"/>
              </a:lnSpc>
              <a:tabLst>
                <a:tab pos="0" algn="l"/>
              </a:tabLst>
            </a:pPr>
            <a:r>
              <a:rPr lang="en-GB" sz="2000" b="1" spc="-1" dirty="0">
                <a:solidFill>
                  <a:srgbClr val="7030A0"/>
                </a:solidFill>
                <a:latin typeface="Arial"/>
              </a:rPr>
              <a:t>And these are the days </a:t>
            </a:r>
          </a:p>
          <a:p>
            <a:pPr>
              <a:lnSpc>
                <a:spcPct val="100000"/>
              </a:lnSpc>
              <a:tabLst>
                <a:tab pos="0" algn="l"/>
              </a:tabLst>
            </a:pPr>
            <a:r>
              <a:rPr lang="en-GB" sz="2000" b="1" spc="-1" dirty="0">
                <a:solidFill>
                  <a:srgbClr val="7030A0"/>
                </a:solidFill>
                <a:latin typeface="Arial"/>
              </a:rPr>
              <a:t>of Your servant David </a:t>
            </a:r>
          </a:p>
          <a:p>
            <a:pPr>
              <a:lnSpc>
                <a:spcPct val="100000"/>
              </a:lnSpc>
              <a:tabLst>
                <a:tab pos="0" algn="l"/>
              </a:tabLst>
            </a:pPr>
            <a:r>
              <a:rPr lang="en-GB" sz="2000" b="1" spc="-1" dirty="0">
                <a:solidFill>
                  <a:srgbClr val="7030A0"/>
                </a:solidFill>
                <a:latin typeface="Arial"/>
              </a:rPr>
              <a:t>Rebuilding a temple of praise </a:t>
            </a:r>
          </a:p>
          <a:p>
            <a:pPr>
              <a:lnSpc>
                <a:spcPct val="100000"/>
              </a:lnSpc>
              <a:tabLst>
                <a:tab pos="0" algn="l"/>
              </a:tabLst>
            </a:pPr>
            <a:r>
              <a:rPr lang="en-GB" sz="2000" b="1" spc="-1" dirty="0">
                <a:solidFill>
                  <a:srgbClr val="7030A0"/>
                </a:solidFill>
                <a:latin typeface="Arial"/>
              </a:rPr>
              <a:t>And these are the days of the harvest </a:t>
            </a:r>
          </a:p>
          <a:p>
            <a:pPr>
              <a:lnSpc>
                <a:spcPct val="100000"/>
              </a:lnSpc>
              <a:tabLst>
                <a:tab pos="0" algn="l"/>
              </a:tabLst>
            </a:pPr>
            <a:r>
              <a:rPr lang="en-GB" sz="2000" b="1" spc="-1" dirty="0">
                <a:solidFill>
                  <a:srgbClr val="7030A0"/>
                </a:solidFill>
                <a:latin typeface="Arial"/>
              </a:rPr>
              <a:t>The fields are as white in the world </a:t>
            </a:r>
          </a:p>
          <a:p>
            <a:pPr>
              <a:lnSpc>
                <a:spcPct val="100000"/>
              </a:lnSpc>
              <a:tabLst>
                <a:tab pos="0" algn="l"/>
              </a:tabLst>
            </a:pPr>
            <a:r>
              <a:rPr lang="en-GB" sz="2000" b="1" spc="-1" dirty="0">
                <a:solidFill>
                  <a:srgbClr val="7030A0"/>
                </a:solidFill>
                <a:latin typeface="Arial"/>
              </a:rPr>
              <a:t>And we are the </a:t>
            </a:r>
            <a:r>
              <a:rPr lang="en-GB" sz="2000" b="1" spc="-1" dirty="0" err="1">
                <a:solidFill>
                  <a:srgbClr val="7030A0"/>
                </a:solidFill>
                <a:latin typeface="Arial"/>
              </a:rPr>
              <a:t>laborers</a:t>
            </a:r>
            <a:r>
              <a:rPr lang="en-GB" sz="2000" b="1" spc="-1" dirty="0">
                <a:solidFill>
                  <a:srgbClr val="7030A0"/>
                </a:solidFill>
                <a:latin typeface="Arial"/>
              </a:rPr>
              <a:t> in Your vineyard </a:t>
            </a:r>
          </a:p>
          <a:p>
            <a:pPr>
              <a:lnSpc>
                <a:spcPct val="100000"/>
              </a:lnSpc>
              <a:tabLst>
                <a:tab pos="0" algn="l"/>
              </a:tabLst>
            </a:pPr>
            <a:r>
              <a:rPr lang="en-GB" sz="2000" b="1" spc="-1" dirty="0">
                <a:solidFill>
                  <a:srgbClr val="7030A0"/>
                </a:solidFill>
                <a:latin typeface="Arial"/>
              </a:rPr>
              <a:t>Declaring the Word of the Lord </a:t>
            </a:r>
          </a:p>
        </p:txBody>
      </p:sp>
      <p:sp>
        <p:nvSpPr>
          <p:cNvPr id="2" name="PlaceHolder 1">
            <a:extLst>
              <a:ext uri="{FF2B5EF4-FFF2-40B4-BE49-F238E27FC236}">
                <a16:creationId xmlns:a16="http://schemas.microsoft.com/office/drawing/2014/main" id="{494F6EBD-7779-8CBD-F556-E56E69C07919}"/>
              </a:ext>
            </a:extLst>
          </p:cNvPr>
          <p:cNvSpPr txBox="1">
            <a:spLocks/>
          </p:cNvSpPr>
          <p:nvPr/>
        </p:nvSpPr>
        <p:spPr>
          <a:xfrm>
            <a:off x="5692876" y="1081546"/>
            <a:ext cx="3844413" cy="408038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000" b="1" spc="-1" dirty="0">
                <a:solidFill>
                  <a:srgbClr val="7030A0"/>
                </a:solidFill>
                <a:latin typeface="Arial"/>
              </a:rPr>
              <a:t>Behold He comes, </a:t>
            </a:r>
          </a:p>
          <a:p>
            <a:pPr>
              <a:lnSpc>
                <a:spcPct val="100000"/>
              </a:lnSpc>
              <a:tabLst>
                <a:tab pos="0" algn="l"/>
              </a:tabLst>
            </a:pPr>
            <a:r>
              <a:rPr lang="en-GB" sz="2000" b="1" spc="-1" dirty="0">
                <a:solidFill>
                  <a:srgbClr val="7030A0"/>
                </a:solidFill>
                <a:latin typeface="Arial"/>
              </a:rPr>
              <a:t>riding on the clouds </a:t>
            </a:r>
          </a:p>
          <a:p>
            <a:pPr>
              <a:lnSpc>
                <a:spcPct val="100000"/>
              </a:lnSpc>
              <a:tabLst>
                <a:tab pos="0" algn="l"/>
              </a:tabLst>
            </a:pPr>
            <a:r>
              <a:rPr lang="en-GB" sz="2000" b="1" spc="-1" dirty="0">
                <a:solidFill>
                  <a:srgbClr val="7030A0"/>
                </a:solidFill>
                <a:latin typeface="Arial"/>
              </a:rPr>
              <a:t>Shining like the sun, </a:t>
            </a:r>
          </a:p>
          <a:p>
            <a:pPr>
              <a:lnSpc>
                <a:spcPct val="100000"/>
              </a:lnSpc>
              <a:tabLst>
                <a:tab pos="0" algn="l"/>
              </a:tabLst>
            </a:pPr>
            <a:r>
              <a:rPr lang="en-GB" sz="2000" b="1" spc="-1" dirty="0">
                <a:solidFill>
                  <a:srgbClr val="7030A0"/>
                </a:solidFill>
                <a:latin typeface="Arial"/>
              </a:rPr>
              <a:t>at the trumpet call </a:t>
            </a:r>
          </a:p>
          <a:p>
            <a:pPr>
              <a:lnSpc>
                <a:spcPct val="100000"/>
              </a:lnSpc>
              <a:tabLst>
                <a:tab pos="0" algn="l"/>
              </a:tabLst>
            </a:pPr>
            <a:r>
              <a:rPr lang="en-GB" sz="2000" b="1" spc="-1" dirty="0">
                <a:solidFill>
                  <a:srgbClr val="7030A0"/>
                </a:solidFill>
                <a:latin typeface="Arial"/>
              </a:rPr>
              <a:t>Lift your voice, </a:t>
            </a:r>
          </a:p>
          <a:p>
            <a:pPr>
              <a:lnSpc>
                <a:spcPct val="100000"/>
              </a:lnSpc>
              <a:tabLst>
                <a:tab pos="0" algn="l"/>
              </a:tabLst>
            </a:pPr>
            <a:r>
              <a:rPr lang="en-GB" sz="2000" b="1" spc="-1" dirty="0">
                <a:solidFill>
                  <a:srgbClr val="7030A0"/>
                </a:solidFill>
                <a:latin typeface="Arial"/>
              </a:rPr>
              <a:t>it’s the year of Jubilee </a:t>
            </a:r>
          </a:p>
          <a:p>
            <a:pPr>
              <a:lnSpc>
                <a:spcPct val="100000"/>
              </a:lnSpc>
              <a:tabLst>
                <a:tab pos="0" algn="l"/>
              </a:tabLst>
            </a:pPr>
            <a:r>
              <a:rPr lang="en-GB" sz="2000" b="1" spc="-1" dirty="0">
                <a:solidFill>
                  <a:srgbClr val="7030A0"/>
                </a:solidFill>
                <a:latin typeface="Arial"/>
              </a:rPr>
              <a:t>And out of Zion’s hill </a:t>
            </a:r>
          </a:p>
          <a:p>
            <a:pPr>
              <a:lnSpc>
                <a:spcPct val="100000"/>
              </a:lnSpc>
              <a:tabLst>
                <a:tab pos="0" algn="l"/>
              </a:tabLst>
            </a:pPr>
            <a:r>
              <a:rPr lang="en-GB" sz="2000" b="1" spc="-1" dirty="0">
                <a:solidFill>
                  <a:srgbClr val="7030A0"/>
                </a:solidFill>
                <a:latin typeface="Arial"/>
              </a:rPr>
              <a:t>salvation comes </a:t>
            </a:r>
          </a:p>
        </p:txBody>
      </p:sp>
    </p:spTree>
    <p:extLst>
      <p:ext uri="{BB962C8B-B14F-4D97-AF65-F5344CB8AC3E}">
        <p14:creationId xmlns:p14="http://schemas.microsoft.com/office/powerpoint/2010/main" val="8842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p:nvPr>
        </p:nvSpPr>
        <p:spPr>
          <a:xfrm>
            <a:off x="0" y="639000"/>
            <a:ext cx="9143280" cy="522144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Jesus, true vine and bread of life,</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ever giving yourself that the world might live,</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let us share your death and passion:</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make us perfect in your love.</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Amen.</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The Lord is here</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His Spirit is with us.</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Lift up your hearts.</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We lift them to the Lord.</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Let us give thanks to the Lord our God.</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It is right to give thanks and praise.</a:t>
            </a:r>
            <a:endParaRPr lang="en-GB" sz="2400" b="0" strike="noStrike" spc="-1">
              <a:solidFill>
                <a:srgbClr val="FFFFFF"/>
              </a:solidFill>
              <a:latin typeface="Arial"/>
            </a:endParaRPr>
          </a:p>
        </p:txBody>
      </p:sp>
      <p:sp>
        <p:nvSpPr>
          <p:cNvPr id="97"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p:nvPr>
        </p:nvSpPr>
        <p:spPr>
          <a:xfrm>
            <a:off x="0" y="639000"/>
            <a:ext cx="4860000" cy="522144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It is indeed right and just,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our duty and our salvation,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always and everywhere to give you thanks,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holy Father, almighty and eternal God,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Jesus Christ our Lord.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But chiefly are we bound to praise you</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because you raised him </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gloriously from the dead.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For he is the true paschal lamb</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who was offered for us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has taken away the sin of the world.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By his death he has destroyed death</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by his rising to life again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he has restored to us everlasting life.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Therefore with angels and archangels,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with all the company of heaven,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we proclaim your great and glorious name,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for ever praising you and saying:</a:t>
            </a:r>
            <a:endParaRPr lang="en-GB" sz="2000" b="0" strike="noStrike" spc="-1">
              <a:solidFill>
                <a:srgbClr val="FFFFFF"/>
              </a:solidFill>
              <a:latin typeface="Arial"/>
            </a:endParaRPr>
          </a:p>
        </p:txBody>
      </p:sp>
      <p:sp>
        <p:nvSpPr>
          <p:cNvPr id="99" name="PlaceHolder 16"/>
          <p:cNvSpPr/>
          <p:nvPr/>
        </p:nvSpPr>
        <p:spPr>
          <a:xfrm>
            <a:off x="5073120" y="639000"/>
            <a:ext cx="4067640" cy="3255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Holy, Holy, Holy Lord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God of Power and Might.</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Heaven and Earth </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are full of your Glory</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Hosannah in the highest.</a:t>
            </a:r>
            <a:endParaRPr lang="en-GB" sz="2000" b="0" strike="noStrike" spc="-1">
              <a:solidFill>
                <a:srgbClr val="FFFFFF"/>
              </a:solidFill>
              <a:latin typeface="Arial"/>
            </a:endParaRPr>
          </a:p>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Blessed is the one </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who comes in the name of the Lord.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Hosannah in the highest.</a:t>
            </a:r>
            <a:endParaRPr lang="en-GB" sz="2000" b="0" strike="noStrike" spc="-1">
              <a:solidFill>
                <a:srgbClr val="FFFFFF"/>
              </a:solidFill>
              <a:latin typeface="Arial"/>
            </a:endParaRPr>
          </a:p>
          <a:p>
            <a:pPr defTabSz="914400">
              <a:lnSpc>
                <a:spcPct val="100000"/>
              </a:lnSpc>
              <a:tabLst>
                <a:tab pos="0" algn="l"/>
              </a:tabLst>
            </a:pPr>
            <a:endParaRPr lang="en-GB" sz="2000" b="0" strike="noStrike" spc="-1">
              <a:solidFill>
                <a:srgbClr val="FFFFFF"/>
              </a:solidFill>
              <a:latin typeface="Arial"/>
            </a:endParaRPr>
          </a:p>
        </p:txBody>
      </p:sp>
      <p:sp>
        <p:nvSpPr>
          <p:cNvPr id="10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p:cNvSpPr>
          <p:nvPr>
            <p:ph/>
          </p:nvPr>
        </p:nvSpPr>
        <p:spPr>
          <a:xfrm>
            <a:off x="0" y="639000"/>
            <a:ext cx="540000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Accept our praises, heavenly Father,</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your Son our Saviour Jesus Christ,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as we follow his example and obey his command, grant that by the power of your Holy Spirit these gifts of bread and wine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may be to us his body and his blood;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who, in the same night that he was betrayed,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took bread and gave you thanks;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he broke it and gave it to his disciples, saying:</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Take, eat; this is my body which is given for you; do this in remembrance of me.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same way, after supper he took the cup and gave you thanks; he gave it to them, saying:</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Drink this, all of you; this is my blood of the new covenant, which is shed for you and for many for the forgiveness of sins.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Do this, as often as you drink 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remembrance of me.</a:t>
            </a:r>
            <a:endParaRPr lang="en-GB" sz="2000" b="0" strike="noStrike" spc="-1">
              <a:solidFill>
                <a:srgbClr val="FFFFFF"/>
              </a:solidFill>
              <a:latin typeface="Arial"/>
            </a:endParaRPr>
          </a:p>
        </p:txBody>
      </p:sp>
      <p:sp>
        <p:nvSpPr>
          <p:cNvPr id="102" name="PlaceHolder 39"/>
          <p:cNvSpPr/>
          <p:nvPr/>
        </p:nvSpPr>
        <p:spPr>
          <a:xfrm>
            <a:off x="5400000" y="639000"/>
            <a:ext cx="3740760" cy="3408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0" strike="noStrike" spc="-1">
                <a:solidFill>
                  <a:srgbClr val="FFFF00"/>
                </a:solidFill>
                <a:latin typeface="Calibri"/>
                <a:ea typeface="Verdana"/>
              </a:rPr>
              <a:t>Great is the mystery of faith:</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has died.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is risen.</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will come again.</a:t>
            </a:r>
            <a:endParaRPr lang="en-GB" sz="2000" b="0" strike="noStrike" spc="-1">
              <a:solidFill>
                <a:srgbClr val="FFFFFF"/>
              </a:solidFill>
              <a:latin typeface="Arial"/>
            </a:endParaRPr>
          </a:p>
        </p:txBody>
      </p:sp>
      <p:sp>
        <p:nvSpPr>
          <p:cNvPr id="103"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BBF04-9B49-5F62-22A7-95F8CFAE9D31}"/>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AD461C9D-9DAB-037A-73BA-E507C81CAA20}"/>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Tell Out </a:t>
            </a:r>
            <a:r>
              <a:rPr lang="en-GB" sz="4000" b="1" i="1" spc="-1" dirty="0">
                <a:solidFill>
                  <a:srgbClr val="780373"/>
                </a:solidFill>
                <a:latin typeface="Times New Roman"/>
                <a:ea typeface="DejaVu Sans"/>
              </a:rPr>
              <a:t>M</a:t>
            </a:r>
            <a:r>
              <a:rPr lang="en-GB" sz="4000" b="1" i="1" strike="noStrike" spc="-1" dirty="0">
                <a:solidFill>
                  <a:srgbClr val="780373"/>
                </a:solidFill>
                <a:latin typeface="Times New Roman"/>
                <a:ea typeface="DejaVu Sans"/>
              </a:rPr>
              <a:t>y Soul</a:t>
            </a:r>
            <a:endParaRPr lang="en-GB" sz="4000" b="0" strike="noStrike" spc="-1" dirty="0">
              <a:solidFill>
                <a:srgbClr val="780373"/>
              </a:solidFill>
              <a:latin typeface="Arial"/>
            </a:endParaRPr>
          </a:p>
        </p:txBody>
      </p:sp>
      <p:sp>
        <p:nvSpPr>
          <p:cNvPr id="3" name="PlaceHolder 1">
            <a:extLst>
              <a:ext uri="{FF2B5EF4-FFF2-40B4-BE49-F238E27FC236}">
                <a16:creationId xmlns:a16="http://schemas.microsoft.com/office/drawing/2014/main" id="{28E2EFD0-04D4-2694-9AA9-1D8B48029FAA}"/>
              </a:ext>
            </a:extLst>
          </p:cNvPr>
          <p:cNvSpPr txBox="1">
            <a:spLocks/>
          </p:cNvSpPr>
          <p:nvPr/>
        </p:nvSpPr>
        <p:spPr>
          <a:xfrm>
            <a:off x="0" y="1327354"/>
            <a:ext cx="9144000"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400" b="1" spc="-1" dirty="0">
                <a:solidFill>
                  <a:srgbClr val="7030A0"/>
                </a:solidFill>
                <a:latin typeface="Arial"/>
              </a:rPr>
              <a:t>Tell out, my soul, the greatness of the Lord!</a:t>
            </a:r>
          </a:p>
          <a:p>
            <a:pPr>
              <a:lnSpc>
                <a:spcPct val="100000"/>
              </a:lnSpc>
              <a:tabLst>
                <a:tab pos="0" algn="l"/>
              </a:tabLst>
            </a:pPr>
            <a:r>
              <a:rPr lang="en-GB" sz="2400" b="1" spc="-1" dirty="0">
                <a:solidFill>
                  <a:srgbClr val="7030A0"/>
                </a:solidFill>
                <a:latin typeface="Arial"/>
              </a:rPr>
              <a:t>Unnumbered blessings give my spirit voice;</a:t>
            </a:r>
          </a:p>
          <a:p>
            <a:pPr>
              <a:lnSpc>
                <a:spcPct val="100000"/>
              </a:lnSpc>
              <a:tabLst>
                <a:tab pos="0" algn="l"/>
              </a:tabLst>
            </a:pPr>
            <a:r>
              <a:rPr lang="en-GB" sz="2400" b="1" spc="-1" dirty="0">
                <a:solidFill>
                  <a:srgbClr val="7030A0"/>
                </a:solidFill>
                <a:latin typeface="Arial"/>
              </a:rPr>
              <a:t>tender to me the promise of his word –</a:t>
            </a:r>
          </a:p>
          <a:p>
            <a:pPr>
              <a:lnSpc>
                <a:spcPct val="100000"/>
              </a:lnSpc>
              <a:tabLst>
                <a:tab pos="0" algn="l"/>
              </a:tabLst>
            </a:pPr>
            <a:r>
              <a:rPr lang="en-GB" sz="2400" b="1" spc="-1" dirty="0">
                <a:solidFill>
                  <a:srgbClr val="7030A0"/>
                </a:solidFill>
                <a:latin typeface="Arial"/>
              </a:rPr>
              <a:t>in God my Saviour shall my heart rejoice.</a:t>
            </a:r>
          </a:p>
          <a:p>
            <a:pPr>
              <a:lnSpc>
                <a:spcPct val="100000"/>
              </a:lnSpc>
              <a:tabLst>
                <a:tab pos="0" algn="l"/>
              </a:tabLst>
            </a:pPr>
            <a:endParaRPr lang="en-GB" sz="2400" b="1" spc="-1" dirty="0">
              <a:solidFill>
                <a:srgbClr val="7030A0"/>
              </a:solidFill>
              <a:latin typeface="Arial"/>
            </a:endParaRPr>
          </a:p>
          <a:p>
            <a:pPr>
              <a:lnSpc>
                <a:spcPct val="100000"/>
              </a:lnSpc>
              <a:tabLst>
                <a:tab pos="0" algn="l"/>
              </a:tabLst>
            </a:pPr>
            <a:r>
              <a:rPr lang="en-GB" sz="2400" b="1" spc="-1" dirty="0">
                <a:solidFill>
                  <a:srgbClr val="7030A0"/>
                </a:solidFill>
                <a:latin typeface="Arial"/>
              </a:rPr>
              <a:t>Tell out, my soul, the greatness of his name!</a:t>
            </a:r>
          </a:p>
          <a:p>
            <a:pPr>
              <a:lnSpc>
                <a:spcPct val="100000"/>
              </a:lnSpc>
              <a:tabLst>
                <a:tab pos="0" algn="l"/>
              </a:tabLst>
            </a:pPr>
            <a:r>
              <a:rPr lang="en-GB" sz="2400" b="1" spc="-1" dirty="0">
                <a:solidFill>
                  <a:srgbClr val="7030A0"/>
                </a:solidFill>
                <a:latin typeface="Arial"/>
              </a:rPr>
              <a:t>Make known his might, the deeds his arm has done;</a:t>
            </a:r>
          </a:p>
          <a:p>
            <a:pPr>
              <a:lnSpc>
                <a:spcPct val="100000"/>
              </a:lnSpc>
              <a:tabLst>
                <a:tab pos="0" algn="l"/>
              </a:tabLst>
            </a:pPr>
            <a:r>
              <a:rPr lang="en-GB" sz="2400" b="1" spc="-1" dirty="0">
                <a:solidFill>
                  <a:srgbClr val="7030A0"/>
                </a:solidFill>
                <a:latin typeface="Arial"/>
              </a:rPr>
              <a:t>his mercy sure, from age to age the same –</a:t>
            </a:r>
          </a:p>
          <a:p>
            <a:pPr>
              <a:lnSpc>
                <a:spcPct val="100000"/>
              </a:lnSpc>
              <a:tabLst>
                <a:tab pos="0" algn="l"/>
              </a:tabLst>
            </a:pPr>
            <a:r>
              <a:rPr lang="en-GB" sz="2400" b="1" spc="-1" dirty="0">
                <a:solidFill>
                  <a:srgbClr val="7030A0"/>
                </a:solidFill>
                <a:latin typeface="Arial"/>
              </a:rPr>
              <a:t>his holy name: the Lord, the Mighty One.</a:t>
            </a:r>
          </a:p>
        </p:txBody>
      </p:sp>
    </p:spTree>
    <p:extLst>
      <p:ext uri="{BB962C8B-B14F-4D97-AF65-F5344CB8AC3E}">
        <p14:creationId xmlns:p14="http://schemas.microsoft.com/office/powerpoint/2010/main" val="1342764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idx="4294967295"/>
          </p:nvPr>
        </p:nvSpPr>
        <p:spPr>
          <a:xfrm>
            <a:off x="0" y="639763"/>
            <a:ext cx="4959350" cy="5383212"/>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000" b="0" strike="noStrike" spc="-1">
                <a:solidFill>
                  <a:srgbClr val="FFFF00"/>
                </a:solidFill>
                <a:latin typeface="Calibri"/>
                <a:ea typeface="Verdana"/>
              </a:rPr>
              <a:t>Accept through him, our great high priest,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this our sacrifice of thanks and praise,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as we eat and drink these holy gifts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presence of your divine majesty,</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renew us by your Spirit,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inspire us with your love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unite us in the body of your Son,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Jesus Christ our Lord.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him, and with him, and in him,</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unity of the Holy Spirit,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with all who stand before you</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earth and heaven,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we worship you, Father almighty,</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songs of everlasting praise: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Blessing and honour and glory and power</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be yours for ever and ever.</a:t>
            </a:r>
            <a:endParaRPr lang="en-GB" sz="2000" b="0" strike="noStrike" spc="-1">
              <a:solidFill>
                <a:srgbClr val="FFFFFF"/>
              </a:solidFill>
              <a:latin typeface="Arial"/>
            </a:endParaRPr>
          </a:p>
          <a:p>
            <a:pPr indent="0" defTabSz="914400">
              <a:lnSpc>
                <a:spcPct val="100000"/>
              </a:lnSpc>
              <a:buNone/>
              <a:tabLst>
                <a:tab pos="0" algn="l"/>
              </a:tabLst>
            </a:pPr>
            <a:r>
              <a:rPr lang="en-US" sz="2000" b="1" strike="noStrike" spc="-1">
                <a:solidFill>
                  <a:srgbClr val="FFFFFF"/>
                </a:solidFill>
                <a:latin typeface="Calibri"/>
                <a:ea typeface="Verdana"/>
              </a:rPr>
              <a:t>Amen.</a:t>
            </a:r>
            <a:endParaRPr lang="en-GB" sz="2000" b="0" strike="noStrike" spc="-1">
              <a:solidFill>
                <a:srgbClr val="FFFFFF"/>
              </a:solidFill>
              <a:latin typeface="Arial"/>
            </a:endParaRPr>
          </a:p>
        </p:txBody>
      </p:sp>
      <p:sp>
        <p:nvSpPr>
          <p:cNvPr id="105" name="PlaceHolder 15"/>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p:nvPr>
        </p:nvSpPr>
        <p:spPr>
          <a:xfrm>
            <a:off x="0" y="639000"/>
            <a:ext cx="4861800" cy="52815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400" b="1" strike="noStrike" spc="-1">
                <a:solidFill>
                  <a:srgbClr val="FFFFFF"/>
                </a:solidFill>
                <a:latin typeface="Calibri"/>
                <a:ea typeface="Verdana"/>
              </a:rPr>
              <a:t>Our Father,</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who art in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hallowed be thy name;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thy kingdom come;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thy will be done;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on earth as it is in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Give us this day our daily bread.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And forgive us our trespasses,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as we forgive those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who trespass against us.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And lead us not into temptation;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but deliver us from evil.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For thine is the kingdom,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the power, and the glory,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for ever and ever.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Amen.</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p:txBody>
      </p:sp>
      <p:sp>
        <p:nvSpPr>
          <p:cNvPr id="107" name="PlaceHolder 40"/>
          <p:cNvSpPr/>
          <p:nvPr/>
        </p:nvSpPr>
        <p:spPr>
          <a:xfrm>
            <a:off x="4446720" y="768240"/>
            <a:ext cx="4696560" cy="47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200" b="0" strike="noStrike" spc="-1">
                <a:solidFill>
                  <a:srgbClr val="FFFF00"/>
                </a:solidFill>
                <a:latin typeface="Calibri"/>
                <a:ea typeface="Verdana"/>
              </a:rPr>
              <a:t>Every time we eat this bread</a:t>
            </a:r>
            <a:endParaRPr lang="en-GB" sz="2200" b="0" strike="noStrike" spc="-1">
              <a:solidFill>
                <a:srgbClr val="FFFFFF"/>
              </a:solidFill>
              <a:latin typeface="Arial"/>
            </a:endParaRPr>
          </a:p>
          <a:p>
            <a:pPr defTabSz="914400">
              <a:lnSpc>
                <a:spcPct val="100000"/>
              </a:lnSpc>
              <a:tabLst>
                <a:tab pos="0" algn="l"/>
              </a:tabLst>
            </a:pPr>
            <a:r>
              <a:rPr lang="en-GB" sz="2200" b="0" strike="noStrike" spc="-1">
                <a:solidFill>
                  <a:srgbClr val="FFFF00"/>
                </a:solidFill>
                <a:latin typeface="Calibri"/>
                <a:ea typeface="Verdana"/>
              </a:rPr>
              <a:t>and drink this cup,</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Verdana"/>
              </a:rPr>
              <a:t>we proclaim the Lord’s death</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Verdana"/>
              </a:rPr>
              <a:t>until he comes.</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Lamb of God, have mercy on us.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bearer of our sins,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have mercy on us.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redeemer of the world,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grant us your peace.</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Draw near with faith.</a:t>
            </a:r>
            <a:endParaRPr lang="en-GB" sz="2200" b="0" strike="noStrike" spc="-1">
              <a:solidFill>
                <a:srgbClr val="FFFFFF"/>
              </a:solidFill>
              <a:latin typeface="Arial"/>
            </a:endParaRPr>
          </a:p>
          <a:p>
            <a:pPr defTabSz="914400">
              <a:lnSpc>
                <a:spcPct val="100000"/>
              </a:lnSpc>
              <a:tabLst>
                <a:tab pos="0" algn="l"/>
              </a:tabLst>
            </a:pPr>
            <a:r>
              <a:rPr lang="en-US" sz="2000" b="0" strike="noStrike" spc="-1">
                <a:solidFill>
                  <a:srgbClr val="FFFF00"/>
                </a:solidFill>
                <a:latin typeface="Calibri"/>
                <a:ea typeface="Verdana"/>
              </a:rPr>
              <a:t>Receive the body of our Lord Jesus Christ</a:t>
            </a:r>
            <a:endParaRPr lang="en-GB" sz="20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which he gave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and his blood which he shed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Eat and drink</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in remembrance that he died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and feed on him in your hearts</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by faith with thanksgiving.</a:t>
            </a:r>
            <a:endParaRPr lang="en-GB" sz="2200" b="0" strike="noStrike" spc="-1">
              <a:solidFill>
                <a:srgbClr val="FFFFFF"/>
              </a:solidFill>
              <a:latin typeface="Arial"/>
            </a:endParaRPr>
          </a:p>
        </p:txBody>
      </p:sp>
      <p:sp>
        <p:nvSpPr>
          <p:cNvPr id="10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p:cNvSpPr>
          <p:nvPr>
            <p:ph/>
          </p:nvPr>
        </p:nvSpPr>
        <p:spPr>
          <a:xfrm>
            <a:off x="0" y="639000"/>
            <a:ext cx="9143280" cy="47163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DejaVu Sans"/>
              </a:rPr>
              <a:t>Prayer:</a:t>
            </a:r>
            <a:br>
              <a:rPr sz="2400"/>
            </a:br>
            <a:r>
              <a:rPr lang="en-GB" sz="2400" b="1" strike="noStrike" spc="-1">
                <a:solidFill>
                  <a:srgbClr val="FFFFFF"/>
                </a:solidFill>
                <a:latin typeface="Calibri"/>
                <a:ea typeface="DejaVu Sans"/>
              </a:rPr>
              <a:t>God of Life,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who for our redemption gave your only-begotten Son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to the death of the cross,</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and by his glorious resurrection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have delivered us from the power of our enemy:</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grant us so to die daily to sin,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that we may evermore live with him in the joy of his risen life;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through Jesus Christ our Lord.</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Amen.</a:t>
            </a:r>
            <a:endParaRPr lang="en-GB" sz="2400" b="0" strike="noStrike" spc="-1">
              <a:solidFill>
                <a:srgbClr val="FFFFFF"/>
              </a:solidFill>
              <a:latin typeface="Arial"/>
            </a:endParaRPr>
          </a:p>
        </p:txBody>
      </p:sp>
      <p:sp>
        <p:nvSpPr>
          <p:cNvPr id="11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31F2B-E18A-0CCB-3826-EEF5BA0E955B}"/>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74D8DCBD-CD2A-8AD1-85CF-8CF6ED3F0BB6}"/>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pc="-1" dirty="0">
                <a:solidFill>
                  <a:srgbClr val="780373"/>
                </a:solidFill>
                <a:latin typeface="Times New Roman"/>
                <a:ea typeface="DejaVu Sans"/>
              </a:rPr>
              <a:t>Pr</a:t>
            </a:r>
            <a:r>
              <a:rPr lang="en-GB" sz="4000" b="1" i="1" strike="noStrike" spc="-1" dirty="0">
                <a:solidFill>
                  <a:srgbClr val="780373"/>
                </a:solidFill>
                <a:latin typeface="Times New Roman"/>
                <a:ea typeface="DejaVu Sans"/>
              </a:rPr>
              <a:t>aise to the Lord, the Almighty</a:t>
            </a:r>
            <a:endParaRPr lang="en-GB" sz="4000" b="0" strike="noStrike" spc="-1" dirty="0">
              <a:solidFill>
                <a:srgbClr val="780373"/>
              </a:solidFill>
              <a:latin typeface="Arial"/>
            </a:endParaRPr>
          </a:p>
        </p:txBody>
      </p:sp>
    </p:spTree>
    <p:extLst>
      <p:ext uri="{BB962C8B-B14F-4D97-AF65-F5344CB8AC3E}">
        <p14:creationId xmlns:p14="http://schemas.microsoft.com/office/powerpoint/2010/main" val="4257506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247E4-938E-A46F-1205-5AEECF8435B5}"/>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F4855725-D23A-1B29-D437-2BA9837822B3}"/>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r>
              <a:rPr lang="en-GB" sz="4000" b="1" i="1" spc="-1" dirty="0">
                <a:solidFill>
                  <a:srgbClr val="780373"/>
                </a:solidFill>
                <a:latin typeface="Times New Roman"/>
              </a:rPr>
              <a:t>Praise to the Lord, the Almighty</a:t>
            </a:r>
            <a:endParaRPr lang="en-GB" sz="4000" spc="-1" dirty="0">
              <a:solidFill>
                <a:srgbClr val="780373"/>
              </a:solidFill>
            </a:endParaRPr>
          </a:p>
        </p:txBody>
      </p:sp>
      <p:sp>
        <p:nvSpPr>
          <p:cNvPr id="3" name="PlaceHolder 1">
            <a:extLst>
              <a:ext uri="{FF2B5EF4-FFF2-40B4-BE49-F238E27FC236}">
                <a16:creationId xmlns:a16="http://schemas.microsoft.com/office/drawing/2014/main" id="{611F125A-267B-90CE-317E-AAEBA36902ED}"/>
              </a:ext>
            </a:extLst>
          </p:cNvPr>
          <p:cNvSpPr txBox="1">
            <a:spLocks/>
          </p:cNvSpPr>
          <p:nvPr/>
        </p:nvSpPr>
        <p:spPr>
          <a:xfrm>
            <a:off x="0" y="1327354"/>
            <a:ext cx="9144000"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400" b="1" spc="-1" dirty="0">
                <a:solidFill>
                  <a:srgbClr val="7030A0"/>
                </a:solidFill>
                <a:latin typeface="Arial"/>
              </a:rPr>
              <a:t>Praise to the Lord, the Almighty, the King of creation!</a:t>
            </a:r>
          </a:p>
          <a:p>
            <a:pPr>
              <a:lnSpc>
                <a:spcPct val="100000"/>
              </a:lnSpc>
              <a:tabLst>
                <a:tab pos="0" algn="l"/>
              </a:tabLst>
            </a:pPr>
            <a:r>
              <a:rPr lang="en-GB" sz="2400" b="1" spc="-1" dirty="0">
                <a:solidFill>
                  <a:srgbClr val="7030A0"/>
                </a:solidFill>
                <a:latin typeface="Arial"/>
              </a:rPr>
              <a:t>O my soul, praise him, for he is your health and salvation!</a:t>
            </a:r>
          </a:p>
          <a:p>
            <a:pPr>
              <a:lnSpc>
                <a:spcPct val="100000"/>
              </a:lnSpc>
              <a:tabLst>
                <a:tab pos="0" algn="l"/>
              </a:tabLst>
            </a:pPr>
            <a:r>
              <a:rPr lang="en-GB" sz="2400" b="1" spc="-1" dirty="0">
                <a:solidFill>
                  <a:srgbClr val="7030A0"/>
                </a:solidFill>
                <a:latin typeface="Arial"/>
              </a:rPr>
              <a:t>Come, all who hear; now to his temple draw near,</a:t>
            </a:r>
          </a:p>
          <a:p>
            <a:pPr>
              <a:lnSpc>
                <a:spcPct val="100000"/>
              </a:lnSpc>
              <a:tabLst>
                <a:tab pos="0" algn="l"/>
              </a:tabLst>
            </a:pPr>
            <a:r>
              <a:rPr lang="en-GB" sz="2400" b="1" spc="-1" dirty="0">
                <a:solidFill>
                  <a:srgbClr val="7030A0"/>
                </a:solidFill>
                <a:latin typeface="Arial"/>
              </a:rPr>
              <a:t>join me in glad adoration.</a:t>
            </a:r>
          </a:p>
          <a:p>
            <a:pPr>
              <a:lnSpc>
                <a:spcPct val="100000"/>
              </a:lnSpc>
              <a:tabLst>
                <a:tab pos="0" algn="l"/>
              </a:tabLst>
            </a:pPr>
            <a:endParaRPr lang="en-GB" sz="2400" b="1" spc="-1" dirty="0">
              <a:solidFill>
                <a:srgbClr val="7030A0"/>
              </a:solidFill>
              <a:latin typeface="Arial"/>
            </a:endParaRPr>
          </a:p>
          <a:p>
            <a:pPr>
              <a:lnSpc>
                <a:spcPct val="100000"/>
              </a:lnSpc>
              <a:tabLst>
                <a:tab pos="0" algn="l"/>
              </a:tabLst>
            </a:pPr>
            <a:r>
              <a:rPr lang="en-GB" sz="2400" b="1" spc="-1" dirty="0">
                <a:solidFill>
                  <a:srgbClr val="7030A0"/>
                </a:solidFill>
                <a:latin typeface="Arial"/>
              </a:rPr>
              <a:t>Praise to the Lord, above all things so wondrously reigning;</a:t>
            </a:r>
          </a:p>
          <a:p>
            <a:pPr>
              <a:lnSpc>
                <a:spcPct val="100000"/>
              </a:lnSpc>
              <a:tabLst>
                <a:tab pos="0" algn="l"/>
              </a:tabLst>
            </a:pPr>
            <a:r>
              <a:rPr lang="en-GB" sz="2400" b="1" spc="-1" dirty="0">
                <a:solidFill>
                  <a:srgbClr val="7030A0"/>
                </a:solidFill>
                <a:latin typeface="Arial"/>
              </a:rPr>
              <a:t>sheltering you under his wings, and so gently sustaining!</a:t>
            </a:r>
          </a:p>
          <a:p>
            <a:pPr>
              <a:lnSpc>
                <a:spcPct val="100000"/>
              </a:lnSpc>
              <a:tabLst>
                <a:tab pos="0" algn="l"/>
              </a:tabLst>
            </a:pPr>
            <a:r>
              <a:rPr lang="en-GB" sz="2400" b="1" spc="-1" dirty="0">
                <a:solidFill>
                  <a:srgbClr val="7030A0"/>
                </a:solidFill>
                <a:latin typeface="Arial"/>
              </a:rPr>
              <a:t>Have you not seen all that is needful has been</a:t>
            </a:r>
          </a:p>
          <a:p>
            <a:pPr>
              <a:lnSpc>
                <a:spcPct val="100000"/>
              </a:lnSpc>
              <a:tabLst>
                <a:tab pos="0" algn="l"/>
              </a:tabLst>
            </a:pPr>
            <a:r>
              <a:rPr lang="en-GB" sz="2400" b="1" spc="-1" dirty="0">
                <a:solidFill>
                  <a:srgbClr val="7030A0"/>
                </a:solidFill>
                <a:latin typeface="Arial"/>
              </a:rPr>
              <a:t>sent by his gracious ordaining?</a:t>
            </a:r>
          </a:p>
        </p:txBody>
      </p:sp>
    </p:spTree>
    <p:extLst>
      <p:ext uri="{BB962C8B-B14F-4D97-AF65-F5344CB8AC3E}">
        <p14:creationId xmlns:p14="http://schemas.microsoft.com/office/powerpoint/2010/main" val="20967681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6C7E9-479B-7E0E-E189-713BFC2E256B}"/>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9C2E2435-57A2-FA78-C782-799B06704666}"/>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r>
              <a:rPr lang="en-GB" sz="4000" b="1" i="1" spc="-1" dirty="0">
                <a:solidFill>
                  <a:srgbClr val="780373"/>
                </a:solidFill>
                <a:latin typeface="Times New Roman"/>
              </a:rPr>
              <a:t>Praise to the Lord, the Almighty</a:t>
            </a:r>
            <a:endParaRPr lang="en-GB" sz="4000" spc="-1" dirty="0">
              <a:solidFill>
                <a:srgbClr val="780373"/>
              </a:solidFill>
            </a:endParaRPr>
          </a:p>
        </p:txBody>
      </p:sp>
      <p:sp>
        <p:nvSpPr>
          <p:cNvPr id="3" name="PlaceHolder 1">
            <a:extLst>
              <a:ext uri="{FF2B5EF4-FFF2-40B4-BE49-F238E27FC236}">
                <a16:creationId xmlns:a16="http://schemas.microsoft.com/office/drawing/2014/main" id="{24D74B1E-B17F-1188-453C-F43ABD40A2F2}"/>
              </a:ext>
            </a:extLst>
          </p:cNvPr>
          <p:cNvSpPr txBox="1">
            <a:spLocks/>
          </p:cNvSpPr>
          <p:nvPr/>
        </p:nvSpPr>
        <p:spPr>
          <a:xfrm>
            <a:off x="0" y="1022556"/>
            <a:ext cx="9144000" cy="4041058"/>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400" b="1" spc="-1" dirty="0">
                <a:solidFill>
                  <a:srgbClr val="7030A0"/>
                </a:solidFill>
                <a:latin typeface="Arial"/>
              </a:rPr>
              <a:t>Praise to the Lord, </a:t>
            </a:r>
          </a:p>
          <a:p>
            <a:pPr>
              <a:lnSpc>
                <a:spcPct val="100000"/>
              </a:lnSpc>
              <a:tabLst>
                <a:tab pos="0" algn="l"/>
              </a:tabLst>
            </a:pPr>
            <a:r>
              <a:rPr lang="en-GB" sz="2400" b="1" spc="-1" dirty="0">
                <a:solidFill>
                  <a:srgbClr val="7030A0"/>
                </a:solidFill>
                <a:latin typeface="Arial"/>
              </a:rPr>
              <a:t>who will prosper your work and defend you;</a:t>
            </a:r>
          </a:p>
          <a:p>
            <a:pPr>
              <a:lnSpc>
                <a:spcPct val="100000"/>
              </a:lnSpc>
              <a:tabLst>
                <a:tab pos="0" algn="l"/>
              </a:tabLst>
            </a:pPr>
            <a:r>
              <a:rPr lang="en-GB" sz="2400" b="1" spc="-1" dirty="0">
                <a:solidFill>
                  <a:srgbClr val="7030A0"/>
                </a:solidFill>
                <a:latin typeface="Arial"/>
              </a:rPr>
              <a:t>surely his goodness and mercy shall daily attend you.</a:t>
            </a:r>
          </a:p>
          <a:p>
            <a:pPr>
              <a:lnSpc>
                <a:spcPct val="100000"/>
              </a:lnSpc>
              <a:tabLst>
                <a:tab pos="0" algn="l"/>
              </a:tabLst>
            </a:pPr>
            <a:r>
              <a:rPr lang="en-GB" sz="2400" b="1" spc="-1" dirty="0">
                <a:solidFill>
                  <a:srgbClr val="7030A0"/>
                </a:solidFill>
                <a:latin typeface="Arial"/>
              </a:rPr>
              <a:t>Ponder anew what the Almighty can do,</a:t>
            </a:r>
          </a:p>
          <a:p>
            <a:pPr>
              <a:lnSpc>
                <a:spcPct val="100000"/>
              </a:lnSpc>
              <a:tabLst>
                <a:tab pos="0" algn="l"/>
              </a:tabLst>
            </a:pPr>
            <a:r>
              <a:rPr lang="en-GB" sz="2400" b="1" spc="-1" dirty="0">
                <a:solidFill>
                  <a:srgbClr val="7030A0"/>
                </a:solidFill>
                <a:latin typeface="Arial"/>
              </a:rPr>
              <a:t>if with his love he befriends you.</a:t>
            </a:r>
          </a:p>
          <a:p>
            <a:pPr>
              <a:lnSpc>
                <a:spcPct val="100000"/>
              </a:lnSpc>
              <a:tabLst>
                <a:tab pos="0" algn="l"/>
              </a:tabLst>
            </a:pPr>
            <a:endParaRPr lang="en-GB" sz="2400" b="1" spc="-1" dirty="0">
              <a:solidFill>
                <a:srgbClr val="7030A0"/>
              </a:solidFill>
              <a:latin typeface="Arial"/>
            </a:endParaRPr>
          </a:p>
          <a:p>
            <a:pPr>
              <a:lnSpc>
                <a:spcPct val="100000"/>
              </a:lnSpc>
              <a:tabLst>
                <a:tab pos="0" algn="l"/>
              </a:tabLst>
            </a:pPr>
            <a:r>
              <a:rPr lang="en-GB" sz="2400" b="1" spc="-1" dirty="0">
                <a:solidFill>
                  <a:srgbClr val="7030A0"/>
                </a:solidFill>
                <a:latin typeface="Arial"/>
              </a:rPr>
              <a:t>Praise to the Lord! O let all that is in me adore him!</a:t>
            </a:r>
          </a:p>
          <a:p>
            <a:pPr>
              <a:lnSpc>
                <a:spcPct val="100000"/>
              </a:lnSpc>
              <a:tabLst>
                <a:tab pos="0" algn="l"/>
              </a:tabLst>
            </a:pPr>
            <a:r>
              <a:rPr lang="en-GB" sz="2400" b="1" spc="-1" dirty="0">
                <a:solidFill>
                  <a:srgbClr val="7030A0"/>
                </a:solidFill>
                <a:latin typeface="Arial"/>
              </a:rPr>
              <a:t>All that has life and breath, </a:t>
            </a:r>
          </a:p>
          <a:p>
            <a:pPr>
              <a:lnSpc>
                <a:spcPct val="100000"/>
              </a:lnSpc>
              <a:tabLst>
                <a:tab pos="0" algn="l"/>
              </a:tabLst>
            </a:pPr>
            <a:r>
              <a:rPr lang="en-GB" sz="2400" b="1" spc="-1" dirty="0">
                <a:solidFill>
                  <a:srgbClr val="7030A0"/>
                </a:solidFill>
                <a:latin typeface="Arial"/>
              </a:rPr>
              <a:t>come now with praises before him.</a:t>
            </a:r>
          </a:p>
          <a:p>
            <a:pPr>
              <a:lnSpc>
                <a:spcPct val="100000"/>
              </a:lnSpc>
              <a:tabLst>
                <a:tab pos="0" algn="l"/>
              </a:tabLst>
            </a:pPr>
            <a:r>
              <a:rPr lang="en-GB" sz="2400" b="1" spc="-1" dirty="0">
                <a:solidFill>
                  <a:srgbClr val="7030A0"/>
                </a:solidFill>
                <a:latin typeface="Arial"/>
              </a:rPr>
              <a:t>Let the Amen sound from his people again;</a:t>
            </a:r>
          </a:p>
          <a:p>
            <a:pPr>
              <a:lnSpc>
                <a:spcPct val="100000"/>
              </a:lnSpc>
              <a:tabLst>
                <a:tab pos="0" algn="l"/>
              </a:tabLst>
            </a:pPr>
            <a:r>
              <a:rPr lang="en-GB" sz="2400" b="1" spc="-1" dirty="0">
                <a:solidFill>
                  <a:srgbClr val="7030A0"/>
                </a:solidFill>
                <a:latin typeface="Arial"/>
              </a:rPr>
              <a:t>gladly forever adore him.</a:t>
            </a:r>
          </a:p>
        </p:txBody>
      </p:sp>
    </p:spTree>
    <p:extLst>
      <p:ext uri="{BB962C8B-B14F-4D97-AF65-F5344CB8AC3E}">
        <p14:creationId xmlns:p14="http://schemas.microsoft.com/office/powerpoint/2010/main" val="33782880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PlaceHolder 1"/>
          <p:cNvSpPr>
            <a:spLocks noGrp="1"/>
          </p:cNvSpPr>
          <p:nvPr>
            <p:ph/>
          </p:nvPr>
        </p:nvSpPr>
        <p:spPr>
          <a:xfrm>
            <a:off x="0" y="639000"/>
            <a:ext cx="4858200" cy="45802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400" b="0" strike="noStrike" spc="-1">
                <a:solidFill>
                  <a:srgbClr val="FFFF00"/>
                </a:solidFill>
                <a:latin typeface="Calibri"/>
                <a:ea typeface="DejaVu Sans"/>
              </a:rPr>
              <a:t>The God of peace,</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who brought again from the dead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our Lord Jesus,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that great shepherd of the sheep,</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through the blood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of the eternal covenant,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make you perfect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in every good work to do his will,</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working in you that which is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well-pleasing in his sight;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the blessing of God almighty,</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the Father, the Son,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the Holy Spirit,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be among you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remain with you always.</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Amen.</a:t>
            </a:r>
            <a:endParaRPr lang="en-GB" sz="2400" b="0" strike="noStrike" spc="-1">
              <a:solidFill>
                <a:srgbClr val="FFFFFF"/>
              </a:solidFill>
              <a:latin typeface="Arial"/>
            </a:endParaRPr>
          </a:p>
        </p:txBody>
      </p:sp>
      <p:sp>
        <p:nvSpPr>
          <p:cNvPr id="114" name="PlaceHolder 19"/>
          <p:cNvSpPr/>
          <p:nvPr/>
        </p:nvSpPr>
        <p:spPr>
          <a:xfrm>
            <a:off x="4680000" y="639000"/>
            <a:ext cx="4678200" cy="4759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400" b="0" strike="noStrike" spc="-1">
                <a:solidFill>
                  <a:srgbClr val="FFFF00"/>
                </a:solidFill>
                <a:latin typeface="Calibri"/>
                <a:ea typeface="DejaVu Sans"/>
              </a:rPr>
              <a:t>With the power that raised Jesus from the dead at work within you,</a:t>
            </a:r>
            <a:endParaRPr lang="en-GB" sz="2400" b="0" strike="noStrike" spc="-1">
              <a:solidFill>
                <a:srgbClr val="FFFFFF"/>
              </a:solidFill>
              <a:latin typeface="Arial"/>
            </a:endParaRPr>
          </a:p>
          <a:p>
            <a:pPr defTabSz="914400">
              <a:lnSpc>
                <a:spcPct val="100000"/>
              </a:lnSpc>
              <a:tabLst>
                <a:tab pos="0" algn="l"/>
              </a:tabLst>
            </a:pPr>
            <a:r>
              <a:rPr lang="en-GB" sz="2400" b="0" strike="noStrike" spc="-1">
                <a:solidFill>
                  <a:srgbClr val="FFFF00"/>
                </a:solidFill>
                <a:latin typeface="Calibri"/>
                <a:ea typeface="DejaVu Sans"/>
              </a:rPr>
              <a:t>go in peace to love and serve the Lord. Alleluia, alleluia.</a:t>
            </a:r>
            <a:endParaRPr lang="en-GB" sz="2400" b="0" strike="noStrike" spc="-1">
              <a:solidFill>
                <a:srgbClr val="FFFFFF"/>
              </a:solidFill>
              <a:latin typeface="Arial"/>
            </a:endParaRPr>
          </a:p>
          <a:p>
            <a:pPr defTabSz="914400">
              <a:lnSpc>
                <a:spcPct val="100000"/>
              </a:lnSpc>
              <a:tabLst>
                <a:tab pos="0" algn="l"/>
              </a:tabLst>
            </a:pPr>
            <a:r>
              <a:rPr lang="en-GB" sz="2400" b="1" strike="noStrike" spc="-1">
                <a:solidFill>
                  <a:srgbClr val="FFFFFF"/>
                </a:solidFill>
                <a:latin typeface="Calibri"/>
                <a:ea typeface="DejaVu Sans"/>
              </a:rPr>
              <a:t>In the name of Christ. Alleluia, alleluia.</a:t>
            </a:r>
            <a:endParaRPr lang="en-GB" sz="2400" b="0" strike="noStrike" spc="-1">
              <a:solidFill>
                <a:srgbClr val="FFFFFF"/>
              </a:solidFill>
              <a:latin typeface="Arial"/>
            </a:endParaRPr>
          </a:p>
          <a:p>
            <a:pPr defTabSz="914400">
              <a:lnSpc>
                <a:spcPct val="100000"/>
              </a:lnSpc>
              <a:tabLst>
                <a:tab pos="0" algn="l"/>
              </a:tabLst>
            </a:pPr>
            <a:endParaRPr lang="en-GB" sz="2400" b="0" strike="noStrike" spc="-1">
              <a:solidFill>
                <a:srgbClr val="FFFFFF"/>
              </a:solidFill>
              <a:latin typeface="Arial"/>
            </a:endParaRPr>
          </a:p>
          <a:p>
            <a:pPr defTabSz="914400">
              <a:lnSpc>
                <a:spcPct val="100000"/>
              </a:lnSpc>
              <a:spcAft>
                <a:spcPts val="1276"/>
              </a:spcAft>
              <a:tabLst>
                <a:tab pos="0" algn="l"/>
              </a:tabLst>
            </a:pPr>
            <a:endParaRPr lang="en-GB" sz="2400" b="0" strike="noStrike" spc="-1">
              <a:solidFill>
                <a:srgbClr val="FFFFFF"/>
              </a:solidFill>
              <a:latin typeface="Arial"/>
            </a:endParaRPr>
          </a:p>
        </p:txBody>
      </p:sp>
      <p:sp>
        <p:nvSpPr>
          <p:cNvPr id="115"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Blessing and Dismissal</a:t>
            </a:r>
            <a:endParaRPr lang="en-GB" sz="2800" b="0" strike="noStrike" spc="-1">
              <a:solidFill>
                <a:srgbClr val="FFFFFF"/>
              </a:solidFill>
              <a:latin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687960" y="1980000"/>
            <a:ext cx="7767000" cy="146448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dirty="0">
                <a:solidFill>
                  <a:srgbClr val="780373"/>
                </a:solidFill>
                <a:latin typeface="Calibri"/>
                <a:ea typeface="DejaVu Sans"/>
              </a:rPr>
              <a:t>10</a:t>
            </a:r>
            <a:r>
              <a:rPr lang="en-GB" sz="4400" b="0" strike="noStrike" spc="-1" baseline="33000" dirty="0">
                <a:solidFill>
                  <a:srgbClr val="780373"/>
                </a:solidFill>
                <a:latin typeface="Calibri"/>
                <a:ea typeface="DejaVu Sans"/>
              </a:rPr>
              <a:t>th</a:t>
            </a:r>
            <a:r>
              <a:rPr lang="en-GB" sz="4400" b="0" strike="noStrike" spc="-1" dirty="0">
                <a:solidFill>
                  <a:srgbClr val="780373"/>
                </a:solidFill>
                <a:latin typeface="Calibri"/>
                <a:ea typeface="DejaVu Sans"/>
              </a:rPr>
              <a:t> April 2026</a:t>
            </a:r>
            <a:br>
              <a:rPr sz="4400" dirty="0"/>
            </a:br>
            <a:r>
              <a:rPr lang="en-GB" sz="4000" b="1" strike="noStrike" spc="-1" dirty="0">
                <a:solidFill>
                  <a:srgbClr val="780373"/>
                </a:solidFill>
                <a:latin typeface="Calibri"/>
                <a:ea typeface="DejaVu Sans"/>
              </a:rPr>
              <a:t>St Christopher’s Cathedral </a:t>
            </a:r>
            <a:br>
              <a:rPr sz="4000" dirty="0"/>
            </a:br>
            <a:r>
              <a:rPr lang="en-GB" sz="4000" b="1" strike="noStrike" spc="-1" dirty="0">
                <a:solidFill>
                  <a:srgbClr val="780373"/>
                </a:solidFill>
                <a:latin typeface="Calibri"/>
                <a:ea typeface="DejaVu Sans"/>
              </a:rPr>
              <a:t>and </a:t>
            </a:r>
            <a:r>
              <a:rPr lang="en-GB" sz="4000" b="1" strike="noStrike" spc="-1" dirty="0" err="1">
                <a:solidFill>
                  <a:srgbClr val="780373"/>
                </a:solidFill>
                <a:latin typeface="Calibri"/>
                <a:ea typeface="DejaVu Sans"/>
              </a:rPr>
              <a:t>Awali</a:t>
            </a:r>
            <a:r>
              <a:rPr lang="en-GB" sz="4000" b="1" strike="noStrike" spc="-1" dirty="0">
                <a:solidFill>
                  <a:srgbClr val="780373"/>
                </a:solidFill>
                <a:latin typeface="Calibri"/>
                <a:ea typeface="DejaVu Sans"/>
              </a:rPr>
              <a:t> Church, Bahrain</a:t>
            </a:r>
            <a:endParaRPr lang="en-GB" sz="4000" b="0" strike="noStrike" spc="-1" dirty="0">
              <a:solidFill>
                <a:srgbClr val="780373"/>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CF06B-A0AB-3B12-F09F-4692BA4D9B3C}"/>
            </a:ext>
          </a:extLst>
        </p:cNvPr>
        <p:cNvGrpSpPr/>
        <p:nvPr/>
      </p:nvGrpSpPr>
      <p:grpSpPr>
        <a:xfrm>
          <a:off x="0" y="0"/>
          <a:ext cx="0" cy="0"/>
          <a:chOff x="0" y="0"/>
          <a:chExt cx="0" cy="0"/>
        </a:xfrm>
      </p:grpSpPr>
      <p:sp>
        <p:nvSpPr>
          <p:cNvPr id="54" name="Rectangle 317">
            <a:extLst>
              <a:ext uri="{FF2B5EF4-FFF2-40B4-BE49-F238E27FC236}">
                <a16:creationId xmlns:a16="http://schemas.microsoft.com/office/drawing/2014/main" id="{9659856A-29D2-B7CC-504D-6F8AA576AC04}"/>
              </a:ext>
            </a:extLst>
          </p:cNvPr>
          <p:cNvSpPr/>
          <p:nvPr/>
        </p:nvSpPr>
        <p:spPr>
          <a:xfrm>
            <a:off x="0" y="0"/>
            <a:ext cx="914400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Tell Out </a:t>
            </a:r>
            <a:r>
              <a:rPr lang="en-GB" sz="4000" b="1" i="1" spc="-1" dirty="0">
                <a:solidFill>
                  <a:srgbClr val="780373"/>
                </a:solidFill>
                <a:latin typeface="Times New Roman"/>
                <a:ea typeface="DejaVu Sans"/>
              </a:rPr>
              <a:t>M</a:t>
            </a:r>
            <a:r>
              <a:rPr lang="en-GB" sz="4000" b="1" i="1" strike="noStrike" spc="-1" dirty="0">
                <a:solidFill>
                  <a:srgbClr val="780373"/>
                </a:solidFill>
                <a:latin typeface="Times New Roman"/>
                <a:ea typeface="DejaVu Sans"/>
              </a:rPr>
              <a:t>y Soul</a:t>
            </a:r>
            <a:endParaRPr lang="en-GB" sz="4000" b="0" strike="noStrike" spc="-1" dirty="0">
              <a:solidFill>
                <a:srgbClr val="780373"/>
              </a:solidFill>
              <a:latin typeface="Arial"/>
            </a:endParaRPr>
          </a:p>
        </p:txBody>
      </p:sp>
      <p:sp>
        <p:nvSpPr>
          <p:cNvPr id="3" name="PlaceHolder 1">
            <a:extLst>
              <a:ext uri="{FF2B5EF4-FFF2-40B4-BE49-F238E27FC236}">
                <a16:creationId xmlns:a16="http://schemas.microsoft.com/office/drawing/2014/main" id="{3B86A74D-EC9D-CEB5-DB6E-E9B2BDF95D88}"/>
              </a:ext>
            </a:extLst>
          </p:cNvPr>
          <p:cNvSpPr txBox="1">
            <a:spLocks/>
          </p:cNvSpPr>
          <p:nvPr/>
        </p:nvSpPr>
        <p:spPr>
          <a:xfrm>
            <a:off x="0" y="1327354"/>
            <a:ext cx="9144000" cy="3736259"/>
          </a:xfrm>
          <a:prstGeom prst="rect">
            <a:avLst/>
          </a:prstGeom>
          <a:noFill/>
          <a:ln w="0">
            <a:noFill/>
          </a:ln>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en-GB" sz="2400" b="1" spc="-1" dirty="0">
                <a:solidFill>
                  <a:srgbClr val="7030A0"/>
                </a:solidFill>
                <a:latin typeface="Arial"/>
              </a:rPr>
              <a:t>Tell out, my soul, the greatness of his might!</a:t>
            </a:r>
          </a:p>
          <a:p>
            <a:pPr>
              <a:lnSpc>
                <a:spcPct val="100000"/>
              </a:lnSpc>
              <a:tabLst>
                <a:tab pos="0" algn="l"/>
              </a:tabLst>
            </a:pPr>
            <a:r>
              <a:rPr lang="en-GB" sz="2400" b="1" spc="-1" dirty="0">
                <a:solidFill>
                  <a:srgbClr val="7030A0"/>
                </a:solidFill>
                <a:latin typeface="Arial"/>
              </a:rPr>
              <a:t>Powers and dominions lay their glory by;</a:t>
            </a:r>
          </a:p>
          <a:p>
            <a:pPr>
              <a:lnSpc>
                <a:spcPct val="100000"/>
              </a:lnSpc>
              <a:tabLst>
                <a:tab pos="0" algn="l"/>
              </a:tabLst>
            </a:pPr>
            <a:r>
              <a:rPr lang="en-GB" sz="2400" b="1" spc="-1" dirty="0">
                <a:solidFill>
                  <a:srgbClr val="7030A0"/>
                </a:solidFill>
                <a:latin typeface="Arial"/>
              </a:rPr>
              <a:t>proud hearts and stubborn wills are put to flight,</a:t>
            </a:r>
          </a:p>
          <a:p>
            <a:pPr>
              <a:lnSpc>
                <a:spcPct val="100000"/>
              </a:lnSpc>
              <a:tabLst>
                <a:tab pos="0" algn="l"/>
              </a:tabLst>
            </a:pPr>
            <a:r>
              <a:rPr lang="en-GB" sz="2400" b="1" spc="-1" dirty="0">
                <a:solidFill>
                  <a:srgbClr val="7030A0"/>
                </a:solidFill>
                <a:latin typeface="Arial"/>
              </a:rPr>
              <a:t>the hungry fed, the humble lifted high.</a:t>
            </a:r>
          </a:p>
          <a:p>
            <a:pPr>
              <a:lnSpc>
                <a:spcPct val="100000"/>
              </a:lnSpc>
              <a:tabLst>
                <a:tab pos="0" algn="l"/>
              </a:tabLst>
            </a:pPr>
            <a:endParaRPr lang="en-GB" sz="2400" b="1" spc="-1" dirty="0">
              <a:solidFill>
                <a:srgbClr val="7030A0"/>
              </a:solidFill>
              <a:latin typeface="Arial"/>
            </a:endParaRPr>
          </a:p>
          <a:p>
            <a:pPr>
              <a:lnSpc>
                <a:spcPct val="100000"/>
              </a:lnSpc>
              <a:tabLst>
                <a:tab pos="0" algn="l"/>
              </a:tabLst>
            </a:pPr>
            <a:r>
              <a:rPr lang="en-GB" sz="2400" b="1" spc="-1" dirty="0">
                <a:solidFill>
                  <a:srgbClr val="7030A0"/>
                </a:solidFill>
                <a:latin typeface="Arial"/>
              </a:rPr>
              <a:t>Tell out, my soul, the glories of his word!</a:t>
            </a:r>
          </a:p>
          <a:p>
            <a:pPr>
              <a:lnSpc>
                <a:spcPct val="100000"/>
              </a:lnSpc>
              <a:tabLst>
                <a:tab pos="0" algn="l"/>
              </a:tabLst>
            </a:pPr>
            <a:r>
              <a:rPr lang="en-GB" sz="2400" b="1" spc="-1" dirty="0">
                <a:solidFill>
                  <a:srgbClr val="7030A0"/>
                </a:solidFill>
                <a:latin typeface="Arial"/>
              </a:rPr>
              <a:t>Firm is his promise, and his mercy sure:</a:t>
            </a:r>
          </a:p>
          <a:p>
            <a:pPr>
              <a:lnSpc>
                <a:spcPct val="100000"/>
              </a:lnSpc>
              <a:tabLst>
                <a:tab pos="0" algn="l"/>
              </a:tabLst>
            </a:pPr>
            <a:r>
              <a:rPr lang="en-GB" sz="2400" b="1" spc="-1" dirty="0">
                <a:solidFill>
                  <a:srgbClr val="7030A0"/>
                </a:solidFill>
                <a:latin typeface="Arial"/>
              </a:rPr>
              <a:t>tell out, my soul, the greatness of the Lord</a:t>
            </a:r>
          </a:p>
          <a:p>
            <a:pPr>
              <a:lnSpc>
                <a:spcPct val="100000"/>
              </a:lnSpc>
              <a:tabLst>
                <a:tab pos="0" algn="l"/>
              </a:tabLst>
            </a:pPr>
            <a:r>
              <a:rPr lang="en-GB" sz="2400" b="1" spc="-1" dirty="0">
                <a:solidFill>
                  <a:srgbClr val="7030A0"/>
                </a:solidFill>
                <a:latin typeface="Arial"/>
              </a:rPr>
              <a:t>to children’s children and for evermore!</a:t>
            </a:r>
          </a:p>
        </p:txBody>
      </p:sp>
    </p:spTree>
    <p:extLst>
      <p:ext uri="{BB962C8B-B14F-4D97-AF65-F5344CB8AC3E}">
        <p14:creationId xmlns:p14="http://schemas.microsoft.com/office/powerpoint/2010/main" val="212594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0" y="-12600"/>
            <a:ext cx="8485920" cy="63828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800" b="0" strike="noStrike" spc="-1">
                <a:solidFill>
                  <a:srgbClr val="FFFFFF"/>
                </a:solidFill>
                <a:latin typeface="Calibri"/>
                <a:ea typeface="DejaVu Sans"/>
              </a:rPr>
              <a:t>Welcome</a:t>
            </a:r>
            <a:endParaRPr lang="en-GB" sz="2800" b="0" strike="noStrike" spc="-1">
              <a:solidFill>
                <a:srgbClr val="FFFFFF"/>
              </a:solidFill>
              <a:latin typeface="Arial"/>
            </a:endParaRPr>
          </a:p>
        </p:txBody>
      </p:sp>
      <p:sp>
        <p:nvSpPr>
          <p:cNvPr id="56" name="PlaceHolder 2"/>
          <p:cNvSpPr>
            <a:spLocks noGrp="1"/>
          </p:cNvSpPr>
          <p:nvPr>
            <p:ph/>
          </p:nvPr>
        </p:nvSpPr>
        <p:spPr>
          <a:xfrm>
            <a:off x="0" y="639000"/>
            <a:ext cx="9143280" cy="5384880"/>
          </a:xfrm>
          <a:prstGeom prst="rect">
            <a:avLst/>
          </a:prstGeom>
          <a:noFill/>
          <a:ln w="0">
            <a:noFill/>
          </a:ln>
        </p:spPr>
        <p:txBody>
          <a:bodyPr lIns="91440" tIns="45720" rIns="91440" bIns="45720" anchor="t">
            <a:noAutofit/>
          </a:bodyPr>
          <a:lstStyle/>
          <a:p>
            <a:pPr indent="0" defTabSz="914400">
              <a:lnSpc>
                <a:spcPct val="100000"/>
              </a:lnSpc>
              <a:spcBef>
                <a:spcPts val="0"/>
              </a:spcBef>
              <a:buNone/>
              <a:tabLst>
                <a:tab pos="0" algn="l"/>
              </a:tabLst>
            </a:pPr>
            <a:r>
              <a:rPr lang="en-GB" sz="2400" b="0" strike="noStrike" spc="-1" dirty="0">
                <a:solidFill>
                  <a:srgbClr val="E0C2CD"/>
                </a:solidFill>
                <a:latin typeface="Calibri"/>
                <a:ea typeface="DejaVu Sans"/>
              </a:rPr>
              <a:t>Opening Acclamation:</a:t>
            </a:r>
            <a:br>
              <a:rPr sz="2400" dirty="0"/>
            </a:br>
            <a:r>
              <a:rPr lang="en-GB" sz="2400" b="0" strike="noStrike" spc="-1" dirty="0">
                <a:solidFill>
                  <a:srgbClr val="FFFF00"/>
                </a:solidFill>
                <a:latin typeface="Calibri"/>
                <a:ea typeface="DejaVu Sans"/>
              </a:rPr>
              <a:t>Alleluia! Christ is risen.</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1" strike="noStrike" spc="-1" dirty="0">
                <a:solidFill>
                  <a:srgbClr val="FFFFFF"/>
                </a:solidFill>
                <a:latin typeface="Calibri"/>
                <a:ea typeface="DejaVu Sans"/>
              </a:rPr>
              <a:t>He is risen indeed. Alleluia!</a:t>
            </a:r>
            <a:endParaRPr lang="en-GB" sz="2400" b="0" strike="noStrike" spc="-1" dirty="0">
              <a:solidFill>
                <a:srgbClr val="FFFFFF"/>
              </a:solidFill>
              <a:latin typeface="Arial"/>
            </a:endParaRPr>
          </a:p>
          <a:p>
            <a:pPr indent="0" defTabSz="914400">
              <a:lnSpc>
                <a:spcPct val="100000"/>
              </a:lnSpc>
              <a:spcBef>
                <a:spcPts val="0"/>
              </a:spcBef>
              <a:buNone/>
              <a:tabLst>
                <a:tab pos="0" algn="l"/>
              </a:tabLst>
            </a:pP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Today we celebrate the glorious resurrection of our Lord Jesus Christ.</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From the darkness of death, God has brought forth life;</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from despair, hope; from sorrow, joy. On this day the stone is rolled away, the tomb stands empty, and Christ is alive for evermore. As we gather, we rejoice that nothing can separate us from the love of God.</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We come to worship with glad hearts, to proclaim the victory of life over death, and to share in the new life Christ gives.</a:t>
            </a:r>
            <a:endParaRPr lang="en-GB" sz="2400" b="0" strike="noStrike" spc="-1" dirty="0">
              <a:solidFill>
                <a:srgbClr val="FFFFFF"/>
              </a:solidFill>
              <a:latin typeface="Arial"/>
            </a:endParaRPr>
          </a:p>
          <a:p>
            <a:pPr indent="0" defTabSz="914400">
              <a:lnSpc>
                <a:spcPct val="100000"/>
              </a:lnSpc>
              <a:spcBef>
                <a:spcPts val="0"/>
              </a:spcBef>
              <a:buNone/>
              <a:tabLst>
                <a:tab pos="0" algn="l"/>
              </a:tabLst>
            </a:pP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Alleluia! Christ is risen.</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1" strike="noStrike" spc="-1" dirty="0">
                <a:solidFill>
                  <a:srgbClr val="FFFFFF"/>
                </a:solidFill>
                <a:latin typeface="Calibri"/>
                <a:ea typeface="DejaVu Sans"/>
              </a:rPr>
              <a:t>He is risen indeed. Alleluia!</a:t>
            </a:r>
            <a:endParaRPr lang="en-GB" sz="2400" b="0" strike="noStrike" spc="-1" dirty="0">
              <a:solidFill>
                <a:srgbClr val="FFFFFF"/>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PlaceHolder 1"/>
          <p:cNvSpPr>
            <a:spLocks noGrp="1"/>
          </p:cNvSpPr>
          <p:nvPr>
            <p:ph/>
          </p:nvPr>
        </p:nvSpPr>
        <p:spPr>
          <a:xfrm>
            <a:off x="0" y="639000"/>
            <a:ext cx="9143280" cy="53848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Almighty God,</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to whom all hearts are open,</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all desires known,</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and from whom no secrets are hidden:</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cleanse the thoughts of our hearts</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by the inspiration of your Holy Spirit,</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that we may perfectly love you,</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and worthily magnify your holy name;</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buNone/>
              <a:tabLst>
                <a:tab pos="0" algn="l"/>
              </a:tabLst>
            </a:pPr>
            <a:r>
              <a:rPr lang="en-US" sz="2400" b="1" strike="noStrike" spc="-1" dirty="0">
                <a:solidFill>
                  <a:srgbClr val="FFFFFF"/>
                </a:solidFill>
                <a:latin typeface="Calibri"/>
                <a:ea typeface="DejaVu Sans"/>
              </a:rPr>
              <a:t>through Christ our Lord.</a:t>
            </a:r>
            <a:r>
              <a:rPr lang="en-US" sz="2400" b="0" strike="noStrike" spc="-1" dirty="0">
                <a:solidFill>
                  <a:srgbClr val="FFFFFF"/>
                </a:solidFill>
                <a:latin typeface="Calibri"/>
                <a:ea typeface="DejaVu Sans"/>
              </a:rPr>
              <a:t>  </a:t>
            </a:r>
            <a:endParaRPr lang="en-GB" sz="2400" b="0" strike="noStrike" spc="-1" dirty="0">
              <a:solidFill>
                <a:srgbClr val="FFFFFF"/>
              </a:solidFill>
              <a:latin typeface="Arial"/>
            </a:endParaRPr>
          </a:p>
          <a:p>
            <a:pPr indent="0" defTabSz="914400">
              <a:lnSpc>
                <a:spcPct val="100000"/>
              </a:lnSpc>
              <a:spcAft>
                <a:spcPts val="1276"/>
              </a:spcAft>
              <a:buNone/>
              <a:tabLst>
                <a:tab pos="0" algn="l"/>
              </a:tabLst>
            </a:pPr>
            <a:r>
              <a:rPr lang="en-US" sz="2400" b="1" strike="noStrike" spc="-1" dirty="0">
                <a:solidFill>
                  <a:srgbClr val="FFFFFF"/>
                </a:solidFill>
                <a:latin typeface="Calibri"/>
                <a:ea typeface="DejaVu Sans"/>
              </a:rPr>
              <a:t>Amen.</a:t>
            </a:r>
            <a:endParaRPr lang="en-GB" sz="2400" b="0" strike="noStrike" spc="-1" dirty="0">
              <a:solidFill>
                <a:srgbClr val="FFFFFF"/>
              </a:solidFill>
              <a:latin typeface="Arial"/>
            </a:endParaRPr>
          </a:p>
        </p:txBody>
      </p:sp>
      <p:sp>
        <p:nvSpPr>
          <p:cNvPr id="5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Welcome</a:t>
            </a:r>
            <a:endParaRPr lang="en-GB" sz="2800" b="0" strike="noStrike" spc="-1">
              <a:solidFill>
                <a:srgbClr val="FFFFFF"/>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Noto Sans CJK SC"/>
              </a:rPr>
              <a:t>Confession:</a:t>
            </a:r>
            <a:br>
              <a:rPr sz="2400"/>
            </a:br>
            <a:r>
              <a:rPr lang="en-GB" sz="2400" b="0" strike="noStrike" spc="-1">
                <a:solidFill>
                  <a:srgbClr val="FFFF00"/>
                </a:solidFill>
                <a:latin typeface="Calibri"/>
                <a:ea typeface="Noto Sans CJK SC"/>
              </a:rPr>
              <a:t>God shows his love for 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in that, while we were still sinners, Christ died for 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Let us then show our love for him</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by confessing our sins in penitence and faith.</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lang="en-GB" sz="2400" b="0" strike="noStrike" spc="-1">
                <a:solidFill>
                  <a:srgbClr val="FFFFFF"/>
                </a:solidFill>
                <a:latin typeface="Calibri"/>
                <a:ea typeface="Verdana"/>
              </a:rPr>
              <a:t> </a:t>
            </a:r>
            <a:r>
              <a:rPr lang="en-GB" sz="2400" b="1" strike="noStrike" spc="-1">
                <a:solidFill>
                  <a:srgbClr val="FFFFFF"/>
                </a:solidFill>
                <a:latin typeface="Calibri"/>
                <a:ea typeface="Verdana"/>
              </a:rPr>
              <a:t>Amen.</a:t>
            </a:r>
            <a:endParaRPr lang="en-GB" sz="2400" b="0" strike="noStrike" spc="-1">
              <a:solidFill>
                <a:srgbClr val="FFFFFF"/>
              </a:solidFill>
              <a:latin typeface="Arial"/>
            </a:endParaRPr>
          </a:p>
        </p:txBody>
      </p:sp>
      <p:sp>
        <p:nvSpPr>
          <p:cNvPr id="60" name="PlaceHolder 1"/>
          <p:cNvSpPr/>
          <p:nvPr/>
        </p:nvSpPr>
        <p:spPr>
          <a:xfrm>
            <a:off x="0" y="-2520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PlaceHolder 1"/>
          <p:cNvSpPr>
            <a:spLocks noGrp="1"/>
          </p:cNvSpPr>
          <p:nvPr>
            <p:ph idx="4294967295"/>
          </p:nvPr>
        </p:nvSpPr>
        <p:spPr>
          <a:xfrm>
            <a:off x="0" y="639763"/>
            <a:ext cx="7888288" cy="53848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Noto Sans CJK SC"/>
              </a:rPr>
              <a:t>Absolution:</a:t>
            </a:r>
            <a:br>
              <a:rPr sz="2400"/>
            </a:br>
            <a:r>
              <a:rPr lang="en-US" sz="2400" b="0" strike="noStrike" spc="-1">
                <a:solidFill>
                  <a:srgbClr val="FFFF00"/>
                </a:solidFill>
                <a:latin typeface="Calibri"/>
                <a:ea typeface="Verdana"/>
              </a:rPr>
              <a:t>Almighty God have mercy upon you,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forgive you all your sins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through our Lord Jesus Christ,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strengthen you in all goodness,</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and by the power of the Holy Spirit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Keep you in eternal life.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Amen.</a:t>
            </a:r>
            <a:endParaRPr lang="en-GB" sz="2400" b="0" strike="noStrike" spc="-1">
              <a:solidFill>
                <a:srgbClr val="FFFFFF"/>
              </a:solidFill>
              <a:latin typeface="Arial"/>
            </a:endParaRPr>
          </a:p>
        </p:txBody>
      </p:sp>
      <p:sp>
        <p:nvSpPr>
          <p:cNvPr id="62"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p:cNvSpPr>
          <p:nvPr>
            <p:ph idx="4294967295"/>
          </p:nvPr>
        </p:nvSpPr>
        <p:spPr>
          <a:xfrm>
            <a:off x="0" y="639763"/>
            <a:ext cx="9144000" cy="5383212"/>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100" b="1" strike="noStrike" spc="-1">
                <a:solidFill>
                  <a:srgbClr val="FFFFFF"/>
                </a:solidFill>
                <a:latin typeface="Calibri"/>
                <a:ea typeface="DejaVu Sans"/>
              </a:rPr>
              <a:t>Glory to God in the highest,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and peace to his people on earth.</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God, heavenly King,</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almighty God and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we worship you, we give you thanks,</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we praise you for your glory.</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Jesus Christ, only Son of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God, Lamb of God,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take away the sin of the world: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have mercy on us;</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are seated at the right hand of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receive our prayer.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For you alone are the Holy One,</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alone are the Lord,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alone are the Most High, Jesus Christ,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with the Holy Spirit,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in the glory of God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Amen.</a:t>
            </a:r>
            <a:br>
              <a:rPr sz="2100"/>
            </a:br>
            <a:endParaRPr lang="en-GB" sz="2100" b="1" strike="noStrike" spc="-1">
              <a:solidFill>
                <a:srgbClr val="FFFFFF"/>
              </a:solidFill>
              <a:latin typeface="Arial"/>
            </a:endParaRPr>
          </a:p>
        </p:txBody>
      </p:sp>
      <p:sp>
        <p:nvSpPr>
          <p:cNvPr id="64" name="PlaceHolder 5"/>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Gloria</a:t>
            </a:r>
            <a:endParaRPr lang="en-GB" sz="2800" b="0" strike="noStrike" spc="-1">
              <a:solidFill>
                <a:srgbClr val="FFFFFF"/>
              </a:solidFill>
              <a:latin typeface="Arial"/>
            </a:endParaRPr>
          </a:p>
        </p:txBody>
      </p:sp>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3.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1283</TotalTime>
  <Words>3835</Words>
  <Application>Microsoft Office PowerPoint</Application>
  <PresentationFormat>On-screen Show (4:3)</PresentationFormat>
  <Paragraphs>434</Paragraphs>
  <Slides>37</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37</vt:i4>
      </vt:variant>
    </vt:vector>
  </HeadingPairs>
  <TitlesOfParts>
    <vt:vector size="47" baseType="lpstr">
      <vt:lpstr>Arial</vt:lpstr>
      <vt:lpstr>Arial Rounded MT Bold</vt:lpstr>
      <vt:lpstr>Calibri</vt:lpstr>
      <vt:lpstr>Noto Sans</vt:lpstr>
      <vt:lpstr>Symbol</vt:lpstr>
      <vt:lpstr>Times New Roman</vt:lpstr>
      <vt:lpstr>Verdana</vt:lpstr>
      <vt:lpstr>Wingdings</vt:lpstr>
      <vt:lpstr>Office</vt:lpstr>
      <vt:lpstr>Office</vt:lpstr>
      <vt:lpstr>Easter day  10th April 2026 St Christopher’s Cathedral  and Awali Church, Bahrain</vt:lpstr>
      <vt:lpstr>PowerPoint Presentation</vt:lpstr>
      <vt:lpstr>PowerPoint Presentation</vt:lpstr>
      <vt:lpstr>PowerPoint Presentation</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10th April 2026 St Christopher’s Cathedral  and Awali Church, Bahrain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generated using python-pptx</dc:description>
  <cp:lastModifiedBy>Martin Brown</cp:lastModifiedBy>
  <cp:revision>101</cp:revision>
  <dcterms:created xsi:type="dcterms:W3CDTF">2013-01-27T09:14:16Z</dcterms:created>
  <dcterms:modified xsi:type="dcterms:W3CDTF">2026-04-10T04:40:41Z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Clips">
    <vt:i4>4</vt:i4>
  </property>
  <property fmtid="{D5CDD505-2E9C-101B-9397-08002B2CF9AE}" pid="3" name="Notes">
    <vt:i4>2</vt:i4>
  </property>
  <property fmtid="{D5CDD505-2E9C-101B-9397-08002B2CF9AE}" pid="4" name="PresentationFormat">
    <vt:lpwstr>On-screen Show (4:3)</vt:lpwstr>
  </property>
  <property fmtid="{D5CDD505-2E9C-101B-9397-08002B2CF9AE}" pid="5" name="Slides">
    <vt:i4>25</vt:i4>
  </property>
</Properties>
</file>