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slide" Target="slides/slide14.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6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2"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3"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4"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CFCAFFE6-9B65-42F8-8C9C-4BCD1B1B7375}"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PlaceHolder 1"/>
          <p:cNvSpPr>
            <a:spLocks noGrp="1"/>
          </p:cNvSpPr>
          <p:nvPr>
            <p:ph type="sldImg"/>
          </p:nvPr>
        </p:nvSpPr>
        <p:spPr>
          <a:xfrm>
            <a:off x="241560" y="875520"/>
            <a:ext cx="7920720" cy="4313160"/>
          </a:xfrm>
          <a:prstGeom prst="rect">
            <a:avLst/>
          </a:prstGeom>
          <a:ln w="0">
            <a:noFill/>
          </a:ln>
        </p:spPr>
      </p:sp>
      <p:sp>
        <p:nvSpPr>
          <p:cNvPr id="200" name="PlaceHolder 2"/>
          <p:cNvSpPr>
            <a:spLocks noGrp="1"/>
          </p:cNvSpPr>
          <p:nvPr>
            <p:ph type="body"/>
          </p:nvPr>
        </p:nvSpPr>
        <p:spPr>
          <a:xfrm>
            <a:off x="840960" y="5470560"/>
            <a:ext cx="6722280" cy="517752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1" name="PlaceHolder 3"/>
          <p:cNvSpPr>
            <a:spLocks noGrp="1"/>
          </p:cNvSpPr>
          <p:nvPr>
            <p:ph type="sldNum" idx="16"/>
          </p:nvPr>
        </p:nvSpPr>
        <p:spPr>
          <a:xfrm>
            <a:off x="4759920" y="10941840"/>
            <a:ext cx="3644280" cy="5706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7D61F886-D62D-48A8-851B-27D3977D9E7D}"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244CC21D-32E3-4B19-8A45-D7944BEFC14A}"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8ACEC4FB-9ED1-4FB8-94CD-6997B7819654}"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00722554-DBD0-48D3-A71C-24D549058728}"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17"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45"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129B323F-E757-4E74-A701-EB1131CFAEA9}"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_">
    <p:spTree>
      <p:nvGrpSpPr>
        <p:cNvPr id="1" name=""/>
        <p:cNvGrpSpPr/>
        <p:nvPr/>
      </p:nvGrpSpPr>
      <p:grpSpPr>
        <a:xfrm>
          <a:off x="0" y="0"/>
          <a:ext cx="0" cy="0"/>
          <a:chOff x="0" y="0"/>
          <a:chExt cx="0" cy="0"/>
        </a:xfrm>
      </p:grpSpPr>
      <p:sp>
        <p:nvSpPr>
          <p:cNvPr id="157"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5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9680" cy="4971960"/>
            <a:chOff x="0" y="0"/>
            <a:chExt cx="9139680" cy="4971960"/>
          </a:xfrm>
        </p:grpSpPr>
        <p:sp>
          <p:nvSpPr>
            <p:cNvPr id="1"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5080" cy="7693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6320" cy="22068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6320" cy="22071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2280" cy="11008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7560" cy="5479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5200" cy="12117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1920" cy="1211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5080" cy="5479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2280" cy="19857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2840" cy="990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2440" cy="17647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3720" cy="12114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0920" cy="11008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6880" cy="1322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6520" cy="18752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9720" cy="43927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3320" cy="4672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5080" cy="4672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16BDF480-769F-4F11-8F31-E0FCF672DD0D}"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5080" cy="4672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9680" cy="4971960"/>
            <a:chOff x="0" y="0"/>
            <a:chExt cx="9139680" cy="4971960"/>
          </a:xfrm>
        </p:grpSpPr>
        <p:sp>
          <p:nvSpPr>
            <p:cNvPr id="29"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5080" cy="7693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6320" cy="22068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6320" cy="22071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2280" cy="11008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7560" cy="5479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5200" cy="12117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1920" cy="1211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5080" cy="5479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2280" cy="19857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2840" cy="990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2440" cy="17647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3720" cy="12114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0920" cy="11008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6880" cy="1322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6520" cy="18752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9720" cy="43927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3320" cy="4672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5080" cy="4672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0AA08F2-02CF-4E83-9D30-4E3F216D3F4A}"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5080" cy="4672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39680" cy="4971960"/>
            <a:chOff x="0" y="0"/>
            <a:chExt cx="9139680" cy="4971960"/>
          </a:xfrm>
        </p:grpSpPr>
        <p:sp>
          <p:nvSpPr>
            <p:cNvPr id="57"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5080" cy="7693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6320" cy="22068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6320" cy="22071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2280" cy="11008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7560" cy="5479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5200" cy="12117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1920" cy="1211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5080" cy="5479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2280" cy="19857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2840" cy="990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2440" cy="17647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3720" cy="12114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0920" cy="11008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6880" cy="1322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6520" cy="18752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89720" cy="43927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3320" cy="4672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5080" cy="4672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6CC82149-9502-4C63-AF10-0103307F8CB5}"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5080" cy="4672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8960" cy="321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8960" cy="1464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5920" cy="4566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3200" cy="5392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2600" cy="1002600"/>
          </a:xfrm>
          <a:prstGeom prst="rect">
            <a:avLst/>
          </a:prstGeom>
          <a:ln w="0">
            <a:noFill/>
          </a:ln>
        </p:spPr>
      </p:pic>
      <p:sp>
        <p:nvSpPr>
          <p:cNvPr id="89" name=""/>
          <p:cNvSpPr/>
          <p:nvPr/>
        </p:nvSpPr>
        <p:spPr>
          <a:xfrm>
            <a:off x="3102480" y="6531480"/>
            <a:ext cx="2934000" cy="3214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22</a:t>
            </a:r>
            <a:r>
              <a:rPr b="1" lang="en-GB" sz="1800" spc="-1" strike="noStrike" baseline="33000">
                <a:solidFill>
                  <a:srgbClr val="ffffff"/>
                </a:solidFill>
                <a:latin typeface="Noto Sans"/>
                <a:ea typeface="DejaVu Sans"/>
              </a:rPr>
              <a:t>nd</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90" name=""/>
          <p:cNvSpPr/>
          <p:nvPr/>
        </p:nvSpPr>
        <p:spPr>
          <a:xfrm>
            <a:off x="326880" y="6531480"/>
            <a:ext cx="2607480" cy="3214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1" name=""/>
          <p:cNvSpPr/>
          <p:nvPr/>
        </p:nvSpPr>
        <p:spPr>
          <a:xfrm>
            <a:off x="8327880" y="6259320"/>
            <a:ext cx="648000" cy="5392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3702F98A-C76E-46F5-BAF6-BE0762E22D4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38960" cy="321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38960" cy="1464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5920" cy="4566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3200" cy="5392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2600" cy="1002600"/>
          </a:xfrm>
          <a:prstGeom prst="rect">
            <a:avLst/>
          </a:prstGeom>
          <a:ln w="0">
            <a:noFill/>
          </a:ln>
        </p:spPr>
      </p:pic>
      <p:sp>
        <p:nvSpPr>
          <p:cNvPr id="99" name=""/>
          <p:cNvSpPr/>
          <p:nvPr/>
        </p:nvSpPr>
        <p:spPr>
          <a:xfrm>
            <a:off x="3102480" y="6531480"/>
            <a:ext cx="2934000" cy="3214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22</a:t>
            </a:r>
            <a:r>
              <a:rPr b="1" lang="en-GB" sz="1800" spc="-1" strike="noStrike" baseline="33000">
                <a:solidFill>
                  <a:srgbClr val="ffffff"/>
                </a:solidFill>
                <a:latin typeface="Noto Sans"/>
                <a:ea typeface="DejaVu Sans"/>
              </a:rPr>
              <a:t>nd</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00" name=""/>
          <p:cNvSpPr/>
          <p:nvPr/>
        </p:nvSpPr>
        <p:spPr>
          <a:xfrm>
            <a:off x="326880" y="6531480"/>
            <a:ext cx="2607480" cy="3214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1" name=""/>
          <p:cNvSpPr/>
          <p:nvPr/>
        </p:nvSpPr>
        <p:spPr>
          <a:xfrm>
            <a:off x="8327880" y="6259320"/>
            <a:ext cx="648000" cy="5392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C94BBB46-A73A-4EC7-894D-24BC1CF1E9FC}"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8960" cy="321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8960" cy="1464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5920" cy="4566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3200" cy="5392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2600" cy="1002600"/>
          </a:xfrm>
          <a:prstGeom prst="rect">
            <a:avLst/>
          </a:prstGeom>
          <a:ln w="0">
            <a:noFill/>
          </a:ln>
        </p:spPr>
      </p:pic>
      <p:sp>
        <p:nvSpPr>
          <p:cNvPr id="111" name=""/>
          <p:cNvSpPr/>
          <p:nvPr/>
        </p:nvSpPr>
        <p:spPr>
          <a:xfrm>
            <a:off x="360" y="6531120"/>
            <a:ext cx="9138960" cy="321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2" name=""/>
          <p:cNvSpPr/>
          <p:nvPr/>
        </p:nvSpPr>
        <p:spPr>
          <a:xfrm>
            <a:off x="326880" y="6531480"/>
            <a:ext cx="2607480" cy="3214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13" name=""/>
          <p:cNvSpPr/>
          <p:nvPr/>
        </p:nvSpPr>
        <p:spPr>
          <a:xfrm>
            <a:off x="8327880" y="6259320"/>
            <a:ext cx="648000" cy="5392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1AE71C5-AB69-434B-90FF-C4A111564A05}"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
          <p:cNvSpPr/>
          <p:nvPr/>
        </p:nvSpPr>
        <p:spPr>
          <a:xfrm>
            <a:off x="3102480" y="6531480"/>
            <a:ext cx="2934000" cy="3214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22</a:t>
            </a:r>
            <a:r>
              <a:rPr b="1" lang="en-GB" sz="1800" spc="-1" strike="noStrike" baseline="33000">
                <a:solidFill>
                  <a:srgbClr val="ffffff"/>
                </a:solidFill>
                <a:latin typeface="Noto Sans"/>
                <a:ea typeface="DejaVu Sans"/>
              </a:rPr>
              <a:t>nd</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15"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19" name=""/>
          <p:cNvGrpSpPr/>
          <p:nvPr/>
        </p:nvGrpSpPr>
        <p:grpSpPr>
          <a:xfrm>
            <a:off x="0" y="0"/>
            <a:ext cx="9139680" cy="4971960"/>
            <a:chOff x="0" y="0"/>
            <a:chExt cx="9139680" cy="4971960"/>
          </a:xfrm>
        </p:grpSpPr>
        <p:sp>
          <p:nvSpPr>
            <p:cNvPr id="120"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1"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2" name=""/>
            <p:cNvSpPr/>
            <p:nvPr/>
          </p:nvSpPr>
          <p:spPr>
            <a:xfrm>
              <a:off x="0" y="1548360"/>
              <a:ext cx="1405080" cy="7693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3" name=""/>
            <p:cNvSpPr/>
            <p:nvPr/>
          </p:nvSpPr>
          <p:spPr>
            <a:xfrm>
              <a:off x="829440" y="2322720"/>
              <a:ext cx="1156320" cy="22068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4" name=""/>
            <p:cNvSpPr/>
            <p:nvPr/>
          </p:nvSpPr>
          <p:spPr>
            <a:xfrm>
              <a:off x="1990800" y="663480"/>
              <a:ext cx="1156320" cy="22071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5" name=""/>
            <p:cNvSpPr/>
            <p:nvPr/>
          </p:nvSpPr>
          <p:spPr>
            <a:xfrm>
              <a:off x="3152160" y="1437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6" name=""/>
            <p:cNvSpPr/>
            <p:nvPr/>
          </p:nvSpPr>
          <p:spPr>
            <a:xfrm>
              <a:off x="3815640" y="0"/>
              <a:ext cx="1322280" cy="11008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7" name=""/>
            <p:cNvSpPr/>
            <p:nvPr/>
          </p:nvSpPr>
          <p:spPr>
            <a:xfrm>
              <a:off x="4230360" y="1105920"/>
              <a:ext cx="907560" cy="5479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8" name=""/>
            <p:cNvSpPr/>
            <p:nvPr/>
          </p:nvSpPr>
          <p:spPr>
            <a:xfrm>
              <a:off x="3152160" y="2101320"/>
              <a:ext cx="2815200" cy="12117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9" name=""/>
            <p:cNvSpPr/>
            <p:nvPr/>
          </p:nvSpPr>
          <p:spPr>
            <a:xfrm>
              <a:off x="3732840" y="3318120"/>
              <a:ext cx="1321920" cy="1211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0" name=""/>
            <p:cNvSpPr/>
            <p:nvPr/>
          </p:nvSpPr>
          <p:spPr>
            <a:xfrm>
              <a:off x="5972400" y="1769760"/>
              <a:ext cx="1405080" cy="5479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1" name=""/>
            <p:cNvSpPr/>
            <p:nvPr/>
          </p:nvSpPr>
          <p:spPr>
            <a:xfrm>
              <a:off x="6635880" y="2322720"/>
              <a:ext cx="1322280" cy="19857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2488320" y="2875680"/>
              <a:ext cx="492840" cy="990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7797240" y="0"/>
              <a:ext cx="1342440" cy="17647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6138360" y="0"/>
              <a:ext cx="243720" cy="12114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5" name=""/>
            <p:cNvSpPr/>
            <p:nvPr/>
          </p:nvSpPr>
          <p:spPr>
            <a:xfrm>
              <a:off x="1410120" y="0"/>
              <a:ext cx="160920" cy="11008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6" name=""/>
            <p:cNvSpPr/>
            <p:nvPr/>
          </p:nvSpPr>
          <p:spPr>
            <a:xfrm>
              <a:off x="0" y="3649680"/>
              <a:ext cx="326880" cy="1322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8709840" y="3096720"/>
              <a:ext cx="326520" cy="18752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8" name=""/>
            <p:cNvSpPr/>
            <p:nvPr/>
          </p:nvSpPr>
          <p:spPr>
            <a:xfrm>
              <a:off x="7963200" y="2211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39" name=""/>
          <p:cNvSpPr/>
          <p:nvPr/>
        </p:nvSpPr>
        <p:spPr>
          <a:xfrm>
            <a:off x="424440" y="565920"/>
            <a:ext cx="8289720" cy="43927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40"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41" name="PlaceHolder 2"/>
          <p:cNvSpPr>
            <a:spLocks noGrp="1"/>
          </p:cNvSpPr>
          <p:nvPr>
            <p:ph type="ftr" idx="10"/>
          </p:nvPr>
        </p:nvSpPr>
        <p:spPr>
          <a:xfrm>
            <a:off x="3123000" y="6248160"/>
            <a:ext cx="2893320" cy="4672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42" name="PlaceHolder 3"/>
          <p:cNvSpPr>
            <a:spLocks noGrp="1"/>
          </p:cNvSpPr>
          <p:nvPr>
            <p:ph type="sldNum" idx="11"/>
          </p:nvPr>
        </p:nvSpPr>
        <p:spPr>
          <a:xfrm>
            <a:off x="6555960" y="6248160"/>
            <a:ext cx="2125080" cy="4672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4D92A48-AE05-4C9B-A020-68D3CF92584C}"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43" name="PlaceHolder 4"/>
          <p:cNvSpPr>
            <a:spLocks noGrp="1"/>
          </p:cNvSpPr>
          <p:nvPr>
            <p:ph type="dt" idx="12"/>
          </p:nvPr>
        </p:nvSpPr>
        <p:spPr>
          <a:xfrm>
            <a:off x="424440" y="6248160"/>
            <a:ext cx="2125080" cy="4672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4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7" name=""/>
          <p:cNvSpPr/>
          <p:nvPr/>
        </p:nvSpPr>
        <p:spPr>
          <a:xfrm>
            <a:off x="360" y="6531120"/>
            <a:ext cx="9141480" cy="3240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8" name=""/>
          <p:cNvSpPr/>
          <p:nvPr/>
        </p:nvSpPr>
        <p:spPr>
          <a:xfrm>
            <a:off x="360" y="0"/>
            <a:ext cx="9141480" cy="14673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9" name=""/>
          <p:cNvSpPr/>
          <p:nvPr/>
        </p:nvSpPr>
        <p:spPr>
          <a:xfrm>
            <a:off x="326520" y="1796040"/>
            <a:ext cx="8488440" cy="45694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0" name=""/>
          <p:cNvSpPr/>
          <p:nvPr/>
        </p:nvSpPr>
        <p:spPr>
          <a:xfrm>
            <a:off x="8449920" y="6258960"/>
            <a:ext cx="405720" cy="5418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51" name="" descr=""/>
          <p:cNvPicPr/>
          <p:nvPr/>
        </p:nvPicPr>
        <p:blipFill>
          <a:blip r:embed="rId2"/>
          <a:stretch/>
        </p:blipFill>
        <p:spPr>
          <a:xfrm>
            <a:off x="8136720" y="272880"/>
            <a:ext cx="1005120" cy="1005120"/>
          </a:xfrm>
          <a:prstGeom prst="rect">
            <a:avLst/>
          </a:prstGeom>
          <a:ln w="0">
            <a:noFill/>
          </a:ln>
        </p:spPr>
      </p:pic>
      <p:sp>
        <p:nvSpPr>
          <p:cNvPr id="152" name=""/>
          <p:cNvSpPr/>
          <p:nvPr/>
        </p:nvSpPr>
        <p:spPr>
          <a:xfrm>
            <a:off x="3102480" y="6531480"/>
            <a:ext cx="2936520" cy="3240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22</a:t>
            </a:r>
            <a:r>
              <a:rPr b="1" lang="en-GB" sz="1800" spc="-1" strike="noStrike" baseline="33000">
                <a:solidFill>
                  <a:srgbClr val="ffffff"/>
                </a:solidFill>
                <a:latin typeface="Noto Sans"/>
                <a:ea typeface="DejaVu Sans"/>
              </a:rPr>
              <a:t>nd</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53" name=""/>
          <p:cNvSpPr/>
          <p:nvPr/>
        </p:nvSpPr>
        <p:spPr>
          <a:xfrm>
            <a:off x="326880" y="6531480"/>
            <a:ext cx="2610000" cy="3240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54" name=""/>
          <p:cNvSpPr/>
          <p:nvPr/>
        </p:nvSpPr>
        <p:spPr>
          <a:xfrm>
            <a:off x="8327880" y="6259320"/>
            <a:ext cx="650520" cy="5418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A0745DCF-BC97-4DB2-A5FA-4D35413262F0}"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55"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5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3"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687960" y="1980000"/>
            <a:ext cx="7767000" cy="14644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26</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6" name="PlaceHolder 2"/>
          <p:cNvSpPr>
            <a:spLocks noGrp="1"/>
          </p:cNvSpPr>
          <p:nvPr>
            <p:ph type="subTitle"/>
          </p:nvPr>
        </p:nvSpPr>
        <p:spPr>
          <a:xfrm>
            <a:off x="1339560" y="5040000"/>
            <a:ext cx="6395400" cy="17470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7" name="" descr=""/>
          <p:cNvPicPr/>
          <p:nvPr/>
        </p:nvPicPr>
        <p:blipFill>
          <a:blip r:embed="rId1"/>
          <a:stretch/>
        </p:blipFill>
        <p:spPr>
          <a:xfrm>
            <a:off x="7488360" y="5040000"/>
            <a:ext cx="1650600" cy="165060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8" name="PlaceHolder 2"/>
          <p:cNvSpPr>
            <a:spLocks noGrp="1"/>
          </p:cNvSpPr>
          <p:nvPr>
            <p:ph/>
          </p:nvPr>
        </p:nvSpPr>
        <p:spPr>
          <a:xfrm>
            <a:off x="457200" y="1620000"/>
            <a:ext cx="8224200" cy="39747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Jeremiah 23:</a:t>
            </a:r>
            <a:br>
              <a:rPr sz="1600"/>
            </a:br>
            <a:r>
              <a:rPr b="0" lang="en-GB" sz="1600" spc="-1" strike="noStrike">
                <a:solidFill>
                  <a:srgbClr val="ffff00"/>
                </a:solidFill>
                <a:latin typeface="Calibri"/>
              </a:rPr>
              <a:t>Am I a God near by, says the Lord, and not a God far off? Who can hide in secret places so that I cannot see them? says the Lord. Do I not fill heaven and earth? says the Lord. I have heard what the prophets have said who prophesy lies in my name, saying, ‘I have dreamed, I have dreamed!’ How long? Will the hearts of the prophets ever turn back—those who prophesy lies, and who prophesy the deceit of their own heart? They plan to make my people forget my name by their dreams that they tell one another, just as their ancestors forgot my name for Baal. Let the prophet who has a dream tell the dream, but let the one who has my word speak my word faithfully.</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90" name="PlaceHolder 2"/>
          <p:cNvSpPr>
            <a:spLocks noGrp="1"/>
          </p:cNvSpPr>
          <p:nvPr>
            <p:ph/>
          </p:nvPr>
        </p:nvSpPr>
        <p:spPr>
          <a:xfrm>
            <a:off x="457200" y="1800000"/>
            <a:ext cx="8224200" cy="397476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p:nvPr>
        </p:nvSpPr>
        <p:spPr>
          <a:xfrm>
            <a:off x="457200" y="1620000"/>
            <a:ext cx="8224200" cy="451476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Hope, hear the prayer of our heart and the cries of our mouth.  Show us the meaning of hope amidst darkness and desolation that we may see the light of Christ.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2" name="PlaceHolder 2"/>
          <p:cNvSpPr>
            <a:spLocks noGrp="1"/>
          </p:cNvSpPr>
          <p:nvPr>
            <p:ph type="title"/>
          </p:nvPr>
        </p:nvSpPr>
        <p:spPr>
          <a:xfrm>
            <a:off x="45756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type="title"/>
          </p:nvPr>
        </p:nvSpPr>
        <p:spPr>
          <a:xfrm>
            <a:off x="687960" y="1980000"/>
            <a:ext cx="7767000" cy="14644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26</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"As the Deer pants for the Water"</a:t>
            </a:r>
            <a:endParaRPr b="0" lang="en-GB" sz="4000" spc="-1" strike="noStrike">
              <a:solidFill>
                <a:srgbClr val="000000"/>
              </a:solidFill>
              <a:latin typeface="Arial"/>
            </a:endParaRPr>
          </a:p>
        </p:txBody>
      </p:sp>
      <p:sp>
        <p:nvSpPr>
          <p:cNvPr id="194" name="PlaceHolder 2"/>
          <p:cNvSpPr>
            <a:spLocks noGrp="1"/>
          </p:cNvSpPr>
          <p:nvPr>
            <p:ph type="subTitle"/>
          </p:nvPr>
        </p:nvSpPr>
        <p:spPr>
          <a:xfrm>
            <a:off x="1339560" y="5040000"/>
            <a:ext cx="6395400" cy="17470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5" name="" descr=""/>
          <p:cNvPicPr/>
          <p:nvPr/>
        </p:nvPicPr>
        <p:blipFill>
          <a:blip r:embed="rId1"/>
          <a:stretch/>
        </p:blipFill>
        <p:spPr>
          <a:xfrm>
            <a:off x="7488360" y="5040000"/>
            <a:ext cx="1650600" cy="165060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687960" y="1980000"/>
            <a:ext cx="7767000" cy="14644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26</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7" name="PlaceHolder 2"/>
          <p:cNvSpPr>
            <a:spLocks noGrp="1"/>
          </p:cNvSpPr>
          <p:nvPr>
            <p:ph type="subTitle"/>
          </p:nvPr>
        </p:nvSpPr>
        <p:spPr>
          <a:xfrm>
            <a:off x="1339560" y="5040000"/>
            <a:ext cx="6395400" cy="17470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8" name="" descr=""/>
          <p:cNvPicPr/>
          <p:nvPr/>
        </p:nvPicPr>
        <p:blipFill>
          <a:blip r:embed="rId1"/>
          <a:stretch/>
        </p:blipFill>
        <p:spPr>
          <a:xfrm>
            <a:off x="7488360" y="5040000"/>
            <a:ext cx="1650600" cy="165060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687960" y="1980000"/>
            <a:ext cx="7767000" cy="14644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26</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69" name="PlaceHolder 2"/>
          <p:cNvSpPr>
            <a:spLocks noGrp="1"/>
          </p:cNvSpPr>
          <p:nvPr>
            <p:ph type="subTitle"/>
          </p:nvPr>
        </p:nvSpPr>
        <p:spPr>
          <a:xfrm>
            <a:off x="1339560" y="5040000"/>
            <a:ext cx="6395400" cy="17470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0" name="" descr=""/>
          <p:cNvPicPr/>
          <p:nvPr/>
        </p:nvPicPr>
        <p:blipFill>
          <a:blip r:embed="rId1"/>
          <a:stretch/>
        </p:blipFill>
        <p:spPr>
          <a:xfrm>
            <a:off x="7488360" y="5040000"/>
            <a:ext cx="1650600" cy="1650600"/>
          </a:xfrm>
          <a:prstGeom prst="rect">
            <a:avLst/>
          </a:prstGeom>
          <a:ln w="0">
            <a:noFill/>
          </a:ln>
        </p:spPr>
      </p:pic>
      <p:sp>
        <p:nvSpPr>
          <p:cNvPr id="171" name=""/>
          <p:cNvSpPr/>
          <p:nvPr/>
        </p:nvSpPr>
        <p:spPr>
          <a:xfrm>
            <a:off x="360000" y="3825000"/>
            <a:ext cx="8455320" cy="121032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The Lord Hears the Cry of the Poor”</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3" name="PlaceHolder 2"/>
          <p:cNvSpPr>
            <a:spLocks noGrp="1"/>
          </p:cNvSpPr>
          <p:nvPr>
            <p:ph/>
          </p:nvPr>
        </p:nvSpPr>
        <p:spPr>
          <a:xfrm>
            <a:off x="457200" y="1800000"/>
            <a:ext cx="8224200" cy="39747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p:nvPr>
        </p:nvSpPr>
        <p:spPr>
          <a:xfrm>
            <a:off x="457200" y="1800000"/>
            <a:ext cx="8224200" cy="39747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5" name="PlaceHolder 4"/>
          <p:cNvSpPr/>
          <p:nvPr/>
        </p:nvSpPr>
        <p:spPr>
          <a:xfrm>
            <a:off x="457200" y="117720"/>
            <a:ext cx="8224200" cy="11376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7" name="PlaceHolder 2"/>
          <p:cNvSpPr>
            <a:spLocks noGrp="1"/>
          </p:cNvSpPr>
          <p:nvPr>
            <p:ph/>
          </p:nvPr>
        </p:nvSpPr>
        <p:spPr>
          <a:xfrm>
            <a:off x="457200" y="1800000"/>
            <a:ext cx="8224200" cy="39747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9" name="PlaceHolder 2"/>
          <p:cNvSpPr>
            <a:spLocks noGrp="1"/>
          </p:cNvSpPr>
          <p:nvPr>
            <p:ph/>
          </p:nvPr>
        </p:nvSpPr>
        <p:spPr>
          <a:xfrm>
            <a:off x="457200" y="1800000"/>
            <a:ext cx="8224200" cy="39747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Margaret on 26</a:t>
            </a:r>
            <a:r>
              <a:rPr b="0" lang="en-GB" sz="1600" spc="-1" strike="noStrike" baseline="33000">
                <a:solidFill>
                  <a:srgbClr val="e0c2cd"/>
                </a:solidFill>
                <a:latin typeface="Calibri"/>
              </a:rPr>
              <a:t>th</a:t>
            </a:r>
            <a:r>
              <a:rPr b="0" lang="en-GB" sz="1600" spc="-1" strike="noStrike">
                <a:solidFill>
                  <a:srgbClr val="e0c2cd"/>
                </a:solidFill>
                <a:latin typeface="Calibri"/>
              </a:rPr>
              <a:t> March</a:t>
            </a:r>
            <a:br>
              <a:rPr sz="1600"/>
            </a:br>
            <a:r>
              <a:rPr b="0" lang="en-GB" sz="1600" spc="-1" strike="noStrike">
                <a:solidFill>
                  <a:srgbClr val="ffff00"/>
                </a:solidFill>
                <a:latin typeface="Calibri"/>
              </a:rPr>
              <a:t>Merciful God,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gave Saint Margaret of Scotland great love for the poor.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Help us to live by her example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so that your goodness and mercy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are visible in today's world.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we always be ready to share with the poor,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our own country and in other,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more needy parts of the world.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lives and reigns with you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for ever and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0" name="Picture 210" descr=""/>
          <p:cNvPicPr/>
          <p:nvPr/>
        </p:nvPicPr>
        <p:blipFill>
          <a:blip r:embed="rId1"/>
          <a:stretch/>
        </p:blipFill>
        <p:spPr>
          <a:xfrm>
            <a:off x="3060000" y="1516320"/>
            <a:ext cx="6079320" cy="4669920"/>
          </a:xfrm>
          <a:prstGeom prst="rect">
            <a:avLst/>
          </a:prstGeom>
          <a:ln w="0">
            <a:noFill/>
          </a:ln>
        </p:spPr>
      </p:pic>
      <p:sp>
        <p:nvSpPr>
          <p:cNvPr id="181" name="CustomShape 2"/>
          <p:cNvSpPr/>
          <p:nvPr/>
        </p:nvSpPr>
        <p:spPr>
          <a:xfrm>
            <a:off x="540000" y="1620000"/>
            <a:ext cx="8392680" cy="449784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2" name="PlaceHolder 11"/>
          <p:cNvSpPr/>
          <p:nvPr/>
        </p:nvSpPr>
        <p:spPr>
          <a:xfrm>
            <a:off x="457200" y="117720"/>
            <a:ext cx="8224200" cy="11376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7080" cy="11404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Magnificat</a:t>
            </a:r>
            <a:endParaRPr b="0" lang="en-GB" sz="2400" spc="-1" strike="noStrike">
              <a:solidFill>
                <a:srgbClr val="ffffff"/>
              </a:solidFill>
              <a:latin typeface="Arial"/>
            </a:endParaRPr>
          </a:p>
        </p:txBody>
      </p:sp>
      <p:sp>
        <p:nvSpPr>
          <p:cNvPr id="184" name="PlaceHolder 2"/>
          <p:cNvSpPr>
            <a:spLocks noGrp="1"/>
          </p:cNvSpPr>
          <p:nvPr>
            <p:ph/>
          </p:nvPr>
        </p:nvSpPr>
        <p:spPr>
          <a:xfrm>
            <a:off x="457200" y="1800000"/>
            <a:ext cx="8227080" cy="397764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My soul proclaims the greatness of the Lord, my spirit rejoices in God my Saviour;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looked with favour on his lowly servant.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From this day all generations will call me blessed;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the Almighty has done great things for me and holy is his name.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mercy on those who fear him,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from generation to generation.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shown strength with his arm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has scattered the proud in their conceit,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Casting down the mighty from their thrones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lifting up the lowly.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filled the hungry with good things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sent the rich away empty.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come to the aid of his servant Israel,</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remember his promise of mercy,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The promise made to our ancestors,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Abraham and his children for ever.</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6" name="PlaceHolder 2"/>
          <p:cNvSpPr>
            <a:spLocks noGrp="1"/>
          </p:cNvSpPr>
          <p:nvPr>
            <p:ph/>
          </p:nvPr>
        </p:nvSpPr>
        <p:spPr>
          <a:xfrm>
            <a:off x="457200" y="1800000"/>
            <a:ext cx="8224200" cy="397476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42:</a:t>
            </a:r>
            <a:br>
              <a:rPr sz="1400"/>
            </a:br>
            <a:r>
              <a:rPr b="0" lang="en-GB" sz="1400" spc="-1" strike="noStrike">
                <a:solidFill>
                  <a:srgbClr val="ffff00"/>
                </a:solidFill>
                <a:latin typeface="Calibri"/>
                <a:ea typeface="Verdana"/>
              </a:rPr>
              <a:t>As the deer longs for the water brooks,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so longs my soul for you, O God.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My soul is athirst for God, even for the living God;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when shall I come before the presence of God?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My tears have been my bread day and night,</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while all day long they say to me, ‘Where is now your God?’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Now when I think on these things, I pour out my soul:</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how I went with the multitude and led the procession to the house of God,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With the voice of praise and thanksgiving,</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among those who kept holy day.</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Why are you so full of heaviness, O my soul,</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why are you so disquieted within me?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O put your trust in God;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I will yet give him thanks, who is the help of my countenance, and my God.</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710</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2026-03-26T10:09:55Z</dcterms:modified>
  <cp:revision>66</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