
<file path=[Content_Types].xml><?xml version="1.0" encoding="utf-8"?>
<Types xmlns="http://schemas.openxmlformats.org/package/2006/content-types">
  <Default Extension="xml" ContentType="application/xml"/>
  <Default Extension="rels" ContentType="application/vnd.openxmlformats-package.relationships+xml"/>
  <Default Extension="png" ContentType="image/png"/>
  <Default Extension="jpeg" ContentType="image/jpeg"/>
  <Override PartName="/_rels/.rels" ContentType="application/vnd.openxmlformats-package.relationship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ppt/presentation.xml" ContentType="application/vnd.openxmlformats-officedocument.presentationml.presentation.main+xml"/>
  <Override PartName="/ppt/slideMasters/_rels/slideMaster8.xml.rels" ContentType="application/vnd.openxmlformats-package.relationships+xml"/>
  <Override PartName="/ppt/slideMasters/_rels/slideMaster7.xml.rels" ContentType="application/vnd.openxmlformats-package.relationships+xml"/>
  <Override PartName="/ppt/slideMasters/_rels/slideMaster6.xml.rels" ContentType="application/vnd.openxmlformats-package.relationships+xml"/>
  <Override PartName="/ppt/slideMasters/_rels/slideMaster5.xml.rels" ContentType="application/vnd.openxmlformats-package.relationships+xml"/>
  <Override PartName="/ppt/slideMasters/_rels/slideMaster4.xml.rels" ContentType="application/vnd.openxmlformats-package.relationships+xml"/>
  <Override PartName="/ppt/slideMasters/_rels/slideMaster3.xml.rels" ContentType="application/vnd.openxmlformats-package.relationships+xml"/>
  <Override PartName="/ppt/slideMasters/_rels/slideMaster2.xml.rels" ContentType="application/vnd.openxmlformats-package.relationships+xml"/>
  <Override PartName="/ppt/slideMasters/_rels/slideMaster1.xml.rels" ContentType="application/vnd.openxmlformats-package.relationship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Masters/slideMaster7.xml" ContentType="application/vnd.openxmlformats-officedocument.presentationml.slideMaster+xml"/>
  <Override PartName="/ppt/slideMasters/slideMaster8.xml" ContentType="application/vnd.openxmlformats-officedocument.presentationml.slideMaster+xml"/>
  <Override PartName="/ppt/presProps.xml" ContentType="application/vnd.openxmlformats-officedocument.presentationml.presProps+xml"/>
  <Override PartName="/ppt/theme/theme1.xml" ContentType="application/vnd.openxmlformats-officedocument.theme+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theme/theme5.xml" ContentType="application/vnd.openxmlformats-officedocument.theme+xml"/>
  <Override PartName="/ppt/theme/theme6.xml" ContentType="application/vnd.openxmlformats-officedocument.theme+xml"/>
  <Override PartName="/ppt/theme/theme7.xml" ContentType="application/vnd.openxmlformats-officedocument.theme+xml"/>
  <Override PartName="/ppt/theme/theme8.xml" ContentType="application/vnd.openxmlformats-officedocument.theme+xml"/>
  <Override PartName="/ppt/theme/theme9.xml" ContentType="application/vnd.openxmlformats-officedocument.theme+xml"/>
  <Override PartName="/ppt/slideLayouts/_rels/slideLayout8.xml.rels" ContentType="application/vnd.openxmlformats-package.relationships+xml"/>
  <Override PartName="/ppt/slideLayouts/_rels/slideLayout7.xml.rels" ContentType="application/vnd.openxmlformats-package.relationships+xml"/>
  <Override PartName="/ppt/slideLayouts/_rels/slideLayout6.xml.rels" ContentType="application/vnd.openxmlformats-package.relationships+xml"/>
  <Override PartName="/ppt/slideLayouts/_rels/slideLayout5.xml.rels" ContentType="application/vnd.openxmlformats-package.relationships+xml"/>
  <Override PartName="/ppt/slideLayouts/_rels/slideLayout4.xml.rels" ContentType="application/vnd.openxmlformats-package.relationships+xml"/>
  <Override PartName="/ppt/slideLayouts/_rels/slideLayout3.xml.rels" ContentType="application/vnd.openxmlformats-package.relationships+xml"/>
  <Override PartName="/ppt/slideLayouts/_rels/slideLayout2.xml.rels" ContentType="application/vnd.openxmlformats-package.relationships+xml"/>
  <Override PartName="/ppt/slideLayouts/_rels/slideLayout1.xml.rels" ContentType="application/vnd.openxmlformats-package.relationship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_rels/presentation.xml.rels" ContentType="application/vnd.openxmlformats-package.relationships+xml"/>
  <Override PartName="/ppt/media/image1.png" ContentType="image/png"/>
  <Override PartName="/ppt/media/image2.png" ContentType="image/png"/>
  <Override PartName="/ppt/media/image3.png" ContentType="image/png"/>
  <Override PartName="/ppt/notesMasters/_rels/notesMaster1.xml.rels" ContentType="application/vnd.openxmlformats-package.relationships+xml"/>
  <Override PartName="/ppt/notesMasters/notesMaster1.xml" ContentType="application/vnd.openxmlformats-officedocument.presentationml.notesMaster+xml"/>
  <Override PartName="/ppt/slides/_rels/slide12.xml.rels" ContentType="application/vnd.openxmlformats-package.relationships+xml"/>
  <Override PartName="/ppt/slides/_rels/slide13.xml.rels" ContentType="application/vnd.openxmlformats-package.relationships+xml"/>
  <Override PartName="/ppt/slides/_rels/slide14.xml.rels" ContentType="application/vnd.openxmlformats-package.relationships+xml"/>
  <Override PartName="/ppt/slides/_rels/slide1.xml.rels" ContentType="application/vnd.openxmlformats-package.relationships+xml"/>
  <Override PartName="/ppt/slides/_rels/slide2.xml.rels" ContentType="application/vnd.openxmlformats-package.relationships+xml"/>
  <Override PartName="/ppt/slides/_rels/slide3.xml.rels" ContentType="application/vnd.openxmlformats-package.relationships+xml"/>
  <Override PartName="/ppt/slides/_rels/slide4.xml.rels" ContentType="application/vnd.openxmlformats-package.relationships+xml"/>
  <Override PartName="/ppt/slides/_rels/slide5.xml.rels" ContentType="application/vnd.openxmlformats-package.relationships+xml"/>
  <Override PartName="/ppt/slides/_rels/slide6.xml.rels" ContentType="application/vnd.openxmlformats-package.relationships+xml"/>
  <Override PartName="/ppt/slides/_rels/slide7.xml.rels" ContentType="application/vnd.openxmlformats-package.relationships+xml"/>
  <Override PartName="/ppt/slides/_rels/slide10.xml.rels" ContentType="application/vnd.openxmlformats-package.relationships+xml"/>
  <Override PartName="/ppt/slides/_rels/slide8.xml.rels" ContentType="application/vnd.openxmlformats-package.relationships+xml"/>
  <Override PartName="/ppt/slides/_rels/slide11.xml.rels" ContentType="application/vnd.openxmlformats-package.relationships+xml"/>
  <Override PartName="/ppt/slides/_rels/slide9.xml.rels" ContentType="application/vnd.openxmlformats-package.relationships+xml"/>
  <Override PartName="/ppt/slides/slide13.xml" ContentType="application/vnd.openxmlformats-officedocument.presentationml.slide+xml"/>
  <Override PartName="/ppt/slides/slide14.xml" ContentType="application/vnd.openxmlformats-officedocument.presentationml.slide+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10.xml" ContentType="application/vnd.openxmlformats-officedocument.presentationml.slide+xml"/>
  <Override PartName="/ppt/slides/slide8.xml" ContentType="application/vnd.openxmlformats-officedocument.presentationml.slide+xml"/>
  <Override PartName="/ppt/slides/slide11.xml" ContentType="application/vnd.openxmlformats-officedocument.presentationml.slide+xml"/>
  <Override PartName="/ppt/slides/slide9.xml" ContentType="application/vnd.openxmlformats-officedocument.presentationml.slide+xml"/>
  <Override PartName="/ppt/slides/slide12.xml" ContentType="application/vnd.openxmlformats-officedocument.presentationml.slide+xml"/>
  <Override PartName="/ppt/notesSlides/_rels/notesSlide7.xml.rels" ContentType="application/vnd.openxmlformats-package.relationships+xml"/>
  <Override PartName="/ppt/notesSlides/notesSlide7.xml" ContentType="application/vnd.openxmlformats-officedocument.presentationml.notesSlide+xml"/>
</Types>
</file>

<file path=_rels/.rels><?xml version="1.0" encoding="UTF-8"?>
<Relationships xmlns="http://schemas.openxmlformats.org/package/2006/relationships"><Relationship Id="rId1" Type="http://schemas.openxmlformats.org/package/2006/relationships/metadata/core-properties" Target="docProps/core.xml"/><Relationship Id="rId2" Type="http://schemas.openxmlformats.org/officeDocument/2006/relationships/extended-properties" Target="docProps/app.xml"/><Relationship Id="rId3" Type="http://schemas.openxmlformats.org/officeDocument/2006/relationships/custom-properties" Target="docProps/custom.xml"/><Relationship Id="rId4" Type="http://schemas.openxmlformats.org/officeDocument/2006/relationships/officeDocument" Target="ppt/presentation.xml"/>
</Relationships>
</file>

<file path=ppt/presentation.xml><?xml version="1.0" encoding="utf-8"?>
<p:presentation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sldMasterIdLst>
    <p:sldMasterId id="2147483648" r:id="rId2"/>
    <p:sldMasterId id="2147483650" r:id="rId3"/>
    <p:sldMasterId id="2147483652" r:id="rId4"/>
    <p:sldMasterId id="2147483654" r:id="rId5"/>
    <p:sldMasterId id="2147483656" r:id="rId6"/>
    <p:sldMasterId id="2147483658" r:id="rId7"/>
    <p:sldMasterId id="2147483660" r:id="rId8"/>
    <p:sldMasterId id="2147483662" r:id="rId9"/>
  </p:sldMasterIdLst>
  <p:notesMasterIdLst>
    <p:notesMasterId r:id="rId10"/>
  </p:notesMasterIdLst>
  <p:sldIdLst>
    <p:sldId id="256" r:id="rId11"/>
    <p:sldId id="257" r:id="rId12"/>
    <p:sldId id="258" r:id="rId13"/>
    <p:sldId id="259" r:id="rId14"/>
    <p:sldId id="260" r:id="rId15"/>
    <p:sldId id="261" r:id="rId16"/>
    <p:sldId id="262" r:id="rId17"/>
    <p:sldId id="263" r:id="rId18"/>
    <p:sldId id="264" r:id="rId19"/>
    <p:sldId id="265" r:id="rId20"/>
    <p:sldId id="266" r:id="rId21"/>
    <p:sldId id="267" r:id="rId22"/>
    <p:sldId id="268" r:id="rId23"/>
    <p:sldId id="269" r:id="rId24"/>
  </p:sldIdLst>
  <p:sldSz cx="9144000" cy="6858000"/>
  <p:notesSz cx="7559675" cy="10691813"/>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ationPr>
</file>

<file path=ppt/_rels/presentation.xml.rels><?xml version="1.0" encoding="UTF-8"?>
<Relationships xmlns="http://schemas.openxmlformats.org/package/2006/relationships"><Relationship Id="rId1" Type="http://schemas.openxmlformats.org/officeDocument/2006/relationships/theme" Target="theme/theme1.xml"/><Relationship Id="rId2" Type="http://schemas.openxmlformats.org/officeDocument/2006/relationships/slideMaster" Target="slideMasters/slideMaster1.xml"/><Relationship Id="rId3" Type="http://schemas.openxmlformats.org/officeDocument/2006/relationships/slideMaster" Target="slideMasters/slideMaster2.xml"/><Relationship Id="rId4" Type="http://schemas.openxmlformats.org/officeDocument/2006/relationships/slideMaster" Target="slideMasters/slideMaster3.xml"/><Relationship Id="rId5" Type="http://schemas.openxmlformats.org/officeDocument/2006/relationships/slideMaster" Target="slideMasters/slideMaster4.xml"/><Relationship Id="rId6" Type="http://schemas.openxmlformats.org/officeDocument/2006/relationships/slideMaster" Target="slideMasters/slideMaster5.xml"/><Relationship Id="rId7" Type="http://schemas.openxmlformats.org/officeDocument/2006/relationships/slideMaster" Target="slideMasters/slideMaster6.xml"/><Relationship Id="rId8" Type="http://schemas.openxmlformats.org/officeDocument/2006/relationships/slideMaster" Target="slideMasters/slideMaster7.xml"/><Relationship Id="rId9" Type="http://schemas.openxmlformats.org/officeDocument/2006/relationships/slideMaster" Target="slideMasters/slideMaster8.xml"/><Relationship Id="rId10" Type="http://schemas.openxmlformats.org/officeDocument/2006/relationships/notesMaster" Target="notesMasters/notesMaster1.xml"/><Relationship Id="rId11" Type="http://schemas.openxmlformats.org/officeDocument/2006/relationships/slide" Target="slides/slide1.xml"/><Relationship Id="rId12" Type="http://schemas.openxmlformats.org/officeDocument/2006/relationships/slide" Target="slides/slide2.xml"/><Relationship Id="rId13" Type="http://schemas.openxmlformats.org/officeDocument/2006/relationships/slide" Target="slides/slide3.xml"/><Relationship Id="rId14" Type="http://schemas.openxmlformats.org/officeDocument/2006/relationships/slide" Target="slides/slide4.xml"/><Relationship Id="rId15" Type="http://schemas.openxmlformats.org/officeDocument/2006/relationships/slide" Target="slides/slide5.xml"/><Relationship Id="rId16" Type="http://schemas.openxmlformats.org/officeDocument/2006/relationships/slide" Target="slides/slide6.xml"/><Relationship Id="rId17" Type="http://schemas.openxmlformats.org/officeDocument/2006/relationships/slide" Target="slides/slide7.xml"/><Relationship Id="rId18" Type="http://schemas.openxmlformats.org/officeDocument/2006/relationships/slide" Target="slides/slide8.xml"/><Relationship Id="rId19" Type="http://schemas.openxmlformats.org/officeDocument/2006/relationships/slide" Target="slides/slide9.xml"/><Relationship Id="rId20" Type="http://schemas.openxmlformats.org/officeDocument/2006/relationships/slide" Target="slides/slide10.xml"/><Relationship Id="rId21" Type="http://schemas.openxmlformats.org/officeDocument/2006/relationships/slide" Target="slides/slide11.xml"/><Relationship Id="rId22" Type="http://schemas.openxmlformats.org/officeDocument/2006/relationships/slide" Target="slides/slide12.xml"/><Relationship Id="rId23" Type="http://schemas.openxmlformats.org/officeDocument/2006/relationships/slide" Target="slides/slide13.xml"/><Relationship Id="rId24" Type="http://schemas.openxmlformats.org/officeDocument/2006/relationships/slide" Target="slides/slide14.xml"/><Relationship Id="rId25" Type="http://schemas.openxmlformats.org/officeDocument/2006/relationships/presProps" Target="presProps.xml"/>
</Relationships>
</file>

<file path=ppt/notesMasters/_rels/notesMaster1.xml.rels><?xml version="1.0" encoding="UTF-8"?>
<Relationships xmlns="http://schemas.openxmlformats.org/package/2006/relationships"><Relationship Id="rId1" Type="http://schemas.openxmlformats.org/officeDocument/2006/relationships/theme" Target="../theme/theme9.xml"/>
</Relationships>
</file>

<file path=ppt/notesMasters/notesMaster1.xml><?xml version="1.0" encoding="utf-8"?>
<p:notesMaster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58" name="PlaceHolder 1"/>
          <p:cNvSpPr>
            <a:spLocks noGrp="1"/>
          </p:cNvSpPr>
          <p:nvPr>
            <p:ph type="sldImg"/>
          </p:nvPr>
        </p:nvSpPr>
        <p:spPr>
          <a:xfrm>
            <a:off x="0" y="812520"/>
            <a:ext cx="0" cy="0"/>
          </a:xfrm>
          <a:prstGeom prst="rect">
            <a:avLst/>
          </a:prstGeom>
          <a:noFill/>
          <a:ln w="0">
            <a:noFill/>
          </a:ln>
        </p:spPr>
        <p:txBody>
          <a:bodyPr lIns="0" rIns="0" tIns="0" bIns="0" anchor="ctr">
            <a:noAutofit/>
          </a:bodyPr>
          <a:p>
            <a:pPr algn="ctr"/>
            <a:r>
              <a:rPr b="0" lang="en-GB" sz="4400" spc="-1" strike="noStrike">
                <a:solidFill>
                  <a:srgbClr val="000000"/>
                </a:solidFill>
                <a:latin typeface="Arial"/>
              </a:rPr>
              <a:t>Click to move the slide</a:t>
            </a:r>
            <a:endParaRPr b="0" lang="en-GB" sz="4400" spc="-1" strike="noStrike">
              <a:solidFill>
                <a:srgbClr val="000000"/>
              </a:solidFill>
              <a:latin typeface="Arial"/>
            </a:endParaRPr>
          </a:p>
        </p:txBody>
      </p:sp>
      <p:sp>
        <p:nvSpPr>
          <p:cNvPr id="159" name="PlaceHolder 2"/>
          <p:cNvSpPr>
            <a:spLocks noGrp="1"/>
          </p:cNvSpPr>
          <p:nvPr>
            <p:ph type="body"/>
          </p:nvPr>
        </p:nvSpPr>
        <p:spPr>
          <a:xfrm>
            <a:off x="756000" y="5078520"/>
            <a:ext cx="6047640" cy="4811040"/>
          </a:xfrm>
          <a:prstGeom prst="rect">
            <a:avLst/>
          </a:prstGeom>
          <a:noFill/>
          <a:ln w="0">
            <a:noFill/>
          </a:ln>
        </p:spPr>
        <p:txBody>
          <a:bodyPr lIns="0" rIns="0" tIns="0" bIns="0" anchor="t">
            <a:noAutofit/>
          </a:bodyPr>
          <a:p>
            <a:pPr marL="216000" indent="-216000">
              <a:buNone/>
            </a:pPr>
            <a:r>
              <a:rPr b="0" lang="en-GB" sz="2000" spc="-1" strike="noStrike">
                <a:solidFill>
                  <a:srgbClr val="000000"/>
                </a:solidFill>
                <a:latin typeface="Arial"/>
              </a:rPr>
              <a:t>Click to edit the notes' format</a:t>
            </a:r>
            <a:endParaRPr b="0" lang="en-GB" sz="2000" spc="-1" strike="noStrike">
              <a:solidFill>
                <a:srgbClr val="000000"/>
              </a:solidFill>
              <a:latin typeface="Arial"/>
            </a:endParaRPr>
          </a:p>
        </p:txBody>
      </p:sp>
      <p:sp>
        <p:nvSpPr>
          <p:cNvPr id="160" name="PlaceHolder 3"/>
          <p:cNvSpPr>
            <a:spLocks noGrp="1"/>
          </p:cNvSpPr>
          <p:nvPr>
            <p:ph type="hdr"/>
          </p:nvPr>
        </p:nvSpPr>
        <p:spPr>
          <a:xfrm>
            <a:off x="0" y="0"/>
            <a:ext cx="3280680" cy="534240"/>
          </a:xfrm>
          <a:prstGeom prst="rect">
            <a:avLst/>
          </a:prstGeom>
          <a:noFill/>
          <a:ln w="0">
            <a:noFill/>
          </a:ln>
        </p:spPr>
        <p:txBody>
          <a:bodyPr lIns="0" rIns="0" tIns="0" bIns="0" anchor="t">
            <a:noAutofit/>
          </a:bodyPr>
          <a:p>
            <a:pPr indent="0">
              <a:buNone/>
            </a:pPr>
            <a:r>
              <a:rPr b="0" lang="en-GB" sz="1400" spc="-1" strike="noStrike">
                <a:solidFill>
                  <a:srgbClr val="000000"/>
                </a:solidFill>
                <a:latin typeface="Times New Roman"/>
              </a:rPr>
              <a:t>&lt;header&gt;</a:t>
            </a:r>
            <a:endParaRPr b="0" lang="en-GB" sz="1400" spc="-1" strike="noStrike">
              <a:solidFill>
                <a:srgbClr val="000000"/>
              </a:solidFill>
              <a:latin typeface="Times New Roman"/>
            </a:endParaRPr>
          </a:p>
        </p:txBody>
      </p:sp>
      <p:sp>
        <p:nvSpPr>
          <p:cNvPr id="161" name="PlaceHolder 4"/>
          <p:cNvSpPr>
            <a:spLocks noGrp="1"/>
          </p:cNvSpPr>
          <p:nvPr>
            <p:ph type="dt" idx="13"/>
          </p:nvPr>
        </p:nvSpPr>
        <p:spPr>
          <a:xfrm>
            <a:off x="4278960" y="0"/>
            <a:ext cx="3280680" cy="534240"/>
          </a:xfrm>
          <a:prstGeom prst="rect">
            <a:avLst/>
          </a:prstGeom>
          <a:noFill/>
          <a:ln w="0">
            <a:noFill/>
          </a:ln>
        </p:spPr>
        <p:txBody>
          <a:bodyPr lIns="0" rIns="0" tIns="0" bIns="0" anchor="t">
            <a:noAutofit/>
          </a:bodyPr>
          <a:lstStyle>
            <a:lvl1pPr indent="0" algn="r">
              <a:buNone/>
              <a:defRPr b="0" lang="en-GB" sz="1400" spc="-1" strike="noStrike">
                <a:solidFill>
                  <a:srgbClr val="000000"/>
                </a:solidFill>
                <a:latin typeface="Times New Roman"/>
              </a:defRPr>
            </a:lvl1pPr>
          </a:lstStyle>
          <a:p>
            <a:pPr indent="0" algn="r">
              <a:buNone/>
            </a:pPr>
            <a:r>
              <a:rPr b="0" lang="en-GB" sz="1400" spc="-1" strike="noStrike">
                <a:solidFill>
                  <a:srgbClr val="000000"/>
                </a:solidFill>
                <a:latin typeface="Times New Roman"/>
              </a:rPr>
              <a:t>&lt;date/time&gt;</a:t>
            </a:r>
            <a:endParaRPr b="0" lang="en-GB" sz="1400" spc="-1" strike="noStrike">
              <a:solidFill>
                <a:srgbClr val="000000"/>
              </a:solidFill>
              <a:latin typeface="Times New Roman"/>
            </a:endParaRPr>
          </a:p>
        </p:txBody>
      </p:sp>
      <p:sp>
        <p:nvSpPr>
          <p:cNvPr id="162" name="PlaceHolder 5"/>
          <p:cNvSpPr>
            <a:spLocks noGrp="1"/>
          </p:cNvSpPr>
          <p:nvPr>
            <p:ph type="ftr" idx="14"/>
          </p:nvPr>
        </p:nvSpPr>
        <p:spPr>
          <a:xfrm>
            <a:off x="0" y="10157400"/>
            <a:ext cx="3280680" cy="534240"/>
          </a:xfrm>
          <a:prstGeom prst="rect">
            <a:avLst/>
          </a:prstGeom>
          <a:noFill/>
          <a:ln w="0">
            <a:noFill/>
          </a:ln>
        </p:spPr>
        <p:txBody>
          <a:bodyPr lIns="0" rIns="0" tIns="0" bIns="0" anchor="b">
            <a:noAutofit/>
          </a:bodyPr>
          <a:lstStyle>
            <a:lvl1pPr indent="0">
              <a:buNone/>
              <a:defRPr b="0" lang="en-GB" sz="1400" spc="-1" strike="noStrike">
                <a:solidFill>
                  <a:srgbClr val="000000"/>
                </a:solidFill>
                <a:latin typeface="Times New Roman"/>
              </a:defRPr>
            </a:lvl1pPr>
          </a:lstStyle>
          <a:p>
            <a:pPr indent="0">
              <a:buNone/>
            </a:pPr>
            <a:r>
              <a:rPr b="0" lang="en-GB" sz="1400" spc="-1" strike="noStrike">
                <a:solidFill>
                  <a:srgbClr val="000000"/>
                </a:solidFill>
                <a:latin typeface="Times New Roman"/>
              </a:rPr>
              <a:t>&lt;footer&gt;</a:t>
            </a:r>
            <a:endParaRPr b="0" lang="en-GB" sz="1400" spc="-1" strike="noStrike">
              <a:solidFill>
                <a:srgbClr val="000000"/>
              </a:solidFill>
              <a:latin typeface="Times New Roman"/>
            </a:endParaRPr>
          </a:p>
        </p:txBody>
      </p:sp>
      <p:sp>
        <p:nvSpPr>
          <p:cNvPr id="163" name="PlaceHolder 6"/>
          <p:cNvSpPr>
            <a:spLocks noGrp="1"/>
          </p:cNvSpPr>
          <p:nvPr>
            <p:ph type="sldNum" idx="15"/>
          </p:nvPr>
        </p:nvSpPr>
        <p:spPr>
          <a:xfrm>
            <a:off x="4278960" y="10157400"/>
            <a:ext cx="3280680" cy="534240"/>
          </a:xfrm>
          <a:prstGeom prst="rect">
            <a:avLst/>
          </a:prstGeom>
          <a:noFill/>
          <a:ln w="0">
            <a:noFill/>
          </a:ln>
        </p:spPr>
        <p:txBody>
          <a:bodyPr lIns="0" rIns="0" tIns="0" bIns="0" anchor="b">
            <a:noAutofit/>
          </a:bodyPr>
          <a:lstStyle>
            <a:lvl1pPr indent="0" algn="r">
              <a:buNone/>
              <a:defRPr b="0" lang="en-GB" sz="1400" spc="-1" strike="noStrike">
                <a:solidFill>
                  <a:srgbClr val="000000"/>
                </a:solidFill>
                <a:latin typeface="Times New Roman"/>
              </a:defRPr>
            </a:lvl1pPr>
          </a:lstStyle>
          <a:p>
            <a:pPr indent="0" algn="r">
              <a:buNone/>
            </a:pPr>
            <a:fld id="{6FFCDA22-8609-4242-83C9-3B71773048EE}" type="slidenum">
              <a:rPr b="0" lang="en-GB" sz="1400" spc="-1" strike="noStrike">
                <a:solidFill>
                  <a:srgbClr val="000000"/>
                </a:solidFill>
                <a:latin typeface="Times New Roman"/>
              </a:rPr>
              <a:t>&lt;number&gt;</a:t>
            </a:fld>
            <a:endParaRPr b="0" lang="en-GB" sz="1400" spc="-1" strike="noStrike">
              <a:solidFill>
                <a:srgbClr val="000000"/>
              </a:solidFill>
              <a:latin typeface="Times New Roman"/>
            </a:endParaRPr>
          </a:p>
        </p:txBody>
      </p:sp>
    </p:spTree>
  </p:cSld>
  <p:clrMap bg1="lt1" bg2="lt2" tx1="dk1" tx2="dk2" accent1="accent1" accent2="accent2" accent3="accent3" accent4="accent4" accent5="accent5" accent6="accent6" hlink="hlink" folHlink="folHlink"/>
</p:notesMaster>
</file>

<file path=ppt/notesSlides/_rels/notesSlide7.xml.rels><?xml version="1.0" encoding="UTF-8"?>
<Relationships xmlns="http://schemas.openxmlformats.org/package/2006/relationships"><Relationship Id="rId1" Type="http://schemas.openxmlformats.org/officeDocument/2006/relationships/slide" Target="../slides/slide7.xml"/><Relationship Id="rId2" Type="http://schemas.openxmlformats.org/officeDocument/2006/relationships/notesMaster" Target="../notesMasters/notesMaster1.xml"/>
</Relationships>
</file>

<file path=ppt/notesSlides/notesSlide7.xml><?xml version="1.0" encoding="utf-8"?>
<p:notes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98" name="PlaceHolder 1"/>
          <p:cNvSpPr>
            <a:spLocks noGrp="1"/>
          </p:cNvSpPr>
          <p:nvPr>
            <p:ph type="sldImg"/>
          </p:nvPr>
        </p:nvSpPr>
        <p:spPr>
          <a:xfrm>
            <a:off x="241560" y="875520"/>
            <a:ext cx="7922520" cy="4314960"/>
          </a:xfrm>
          <a:prstGeom prst="rect">
            <a:avLst/>
          </a:prstGeom>
          <a:ln w="0">
            <a:noFill/>
          </a:ln>
        </p:spPr>
      </p:sp>
      <p:sp>
        <p:nvSpPr>
          <p:cNvPr id="199" name="PlaceHolder 2"/>
          <p:cNvSpPr>
            <a:spLocks noGrp="1"/>
          </p:cNvSpPr>
          <p:nvPr>
            <p:ph type="body"/>
          </p:nvPr>
        </p:nvSpPr>
        <p:spPr>
          <a:xfrm>
            <a:off x="840960" y="5470560"/>
            <a:ext cx="6724080" cy="5179320"/>
          </a:xfrm>
          <a:prstGeom prst="rect">
            <a:avLst/>
          </a:prstGeom>
          <a:noFill/>
          <a:ln w="0">
            <a:noFill/>
          </a:ln>
        </p:spPr>
        <p:txBody>
          <a:bodyPr lIns="0" rIns="0" tIns="0" bIns="0" anchor="t">
            <a:noAutofit/>
          </a:bodyPr>
          <a:p>
            <a:pPr marL="216000" indent="0">
              <a:lnSpc>
                <a:spcPct val="100000"/>
              </a:lnSpc>
              <a:buNone/>
              <a:tabLst>
                <a:tab algn="l" pos="0"/>
              </a:tabLst>
            </a:pPr>
            <a:r>
              <a:rPr b="0" lang="en-US" sz="2000" spc="-1" strike="noStrike">
                <a:solidFill>
                  <a:srgbClr val="000000"/>
                </a:solidFill>
                <a:latin typeface="Calibri"/>
              </a:rPr>
              <a:t>Prayers of the People</a:t>
            </a:r>
            <a:endParaRPr b="0" lang="en-GB" sz="2000" spc="-1" strike="noStrike">
              <a:solidFill>
                <a:srgbClr val="000000"/>
              </a:solidFill>
              <a:latin typeface="Arial"/>
            </a:endParaRPr>
          </a:p>
        </p:txBody>
      </p:sp>
      <p:sp>
        <p:nvSpPr>
          <p:cNvPr id="200" name="PlaceHolder 3"/>
          <p:cNvSpPr>
            <a:spLocks noGrp="1"/>
          </p:cNvSpPr>
          <p:nvPr>
            <p:ph type="sldNum" idx="16"/>
          </p:nvPr>
        </p:nvSpPr>
        <p:spPr>
          <a:xfrm>
            <a:off x="4759920" y="10941840"/>
            <a:ext cx="3646080" cy="572400"/>
          </a:xfrm>
          <a:prstGeom prst="rect">
            <a:avLst/>
          </a:prstGeom>
          <a:noFill/>
          <a:ln w="0">
            <a:noFill/>
          </a:ln>
        </p:spPr>
        <p:txBody>
          <a:bodyPr lIns="0" rIns="0" tIns="0" bIns="0" anchor="b">
            <a:noAutofit/>
          </a:bodyPr>
          <a:lstStyle>
            <a:lvl1pPr indent="0" algn="r">
              <a:lnSpc>
                <a:spcPct val="100000"/>
              </a:lnSpc>
              <a:buNone/>
              <a:tabLst>
                <a:tab algn="l" pos="0"/>
              </a:tabLst>
              <a:defRPr b="0" lang="en-GB" sz="1400" spc="-1" strike="noStrike">
                <a:solidFill>
                  <a:srgbClr val="000000"/>
                </a:solidFill>
                <a:latin typeface="Times New Roman"/>
              </a:defRPr>
            </a:lvl1pPr>
          </a:lstStyle>
          <a:p>
            <a:pPr indent="0" algn="r">
              <a:lnSpc>
                <a:spcPct val="100000"/>
              </a:lnSpc>
              <a:buNone/>
              <a:tabLst>
                <a:tab algn="l" pos="0"/>
              </a:tabLst>
            </a:pPr>
            <a:fld id="{570479D1-E50B-4C7C-8404-BD26577998F6}" type="slidenum">
              <a:rPr b="0" lang="en-GB" sz="1400" spc="-1" strike="noStrike">
                <a:solidFill>
                  <a:srgbClr val="000000"/>
                </a:solidFill>
                <a:latin typeface="Times New Roman"/>
              </a:rPr>
              <a:t>&lt;number&gt;</a:t>
            </a:fld>
            <a:endParaRPr b="0" lang="en-GB" sz="1400" spc="-1" strike="noStrike">
              <a:solidFill>
                <a:srgbClr val="000000"/>
              </a:solidFill>
              <a:latin typeface="Times New Roman"/>
            </a:endParaRPr>
          </a:p>
        </p:txBody>
      </p:sp>
    </p:spTree>
  </p:cSld>
</p:notes>
</file>

<file path=ppt/slideLayouts/_rels/slideLayout1.xml.rels><?xml version="1.0" encoding="UTF-8"?>
<Relationships xmlns="http://schemas.openxmlformats.org/package/2006/relationships"><Relationship Id="rId1" Type="http://schemas.openxmlformats.org/officeDocument/2006/relationships/slideMaster" Target="../slideMasters/slideMaster1.xml"/>
</Relationships>
</file>

<file path=ppt/slideLayouts/_rels/slideLayout2.xml.rels><?xml version="1.0" encoding="UTF-8"?>
<Relationships xmlns="http://schemas.openxmlformats.org/package/2006/relationships"><Relationship Id="rId1" Type="http://schemas.openxmlformats.org/officeDocument/2006/relationships/slideMaster" Target="../slideMasters/slideMaster2.xml"/>
</Relationships>
</file>

<file path=ppt/slideLayouts/_rels/slideLayout3.xml.rels><?xml version="1.0" encoding="UTF-8"?>
<Relationships xmlns="http://schemas.openxmlformats.org/package/2006/relationships"><Relationship Id="rId1" Type="http://schemas.openxmlformats.org/officeDocument/2006/relationships/slideMaster" Target="../slideMasters/slideMaster3.xml"/>
</Relationships>
</file>

<file path=ppt/slideLayouts/_rels/slideLayout4.xml.rels><?xml version="1.0" encoding="UTF-8"?>
<Relationships xmlns="http://schemas.openxmlformats.org/package/2006/relationships"><Relationship Id="rId1" Type="http://schemas.openxmlformats.org/officeDocument/2006/relationships/slideMaster" Target="../slideMasters/slideMaster4.xml"/>
</Relationships>
</file>

<file path=ppt/slideLayouts/_rels/slideLayout5.xml.rels><?xml version="1.0" encoding="UTF-8"?>
<Relationships xmlns="http://schemas.openxmlformats.org/package/2006/relationships"><Relationship Id="rId1" Type="http://schemas.openxmlformats.org/officeDocument/2006/relationships/slideMaster" Target="../slideMasters/slideMaster5.xml"/>
</Relationships>
</file>

<file path=ppt/slideLayouts/_rels/slideLayout6.xml.rels><?xml version="1.0" encoding="UTF-8"?>
<Relationships xmlns="http://schemas.openxmlformats.org/package/2006/relationships"><Relationship Id="rId1" Type="http://schemas.openxmlformats.org/officeDocument/2006/relationships/slideMaster" Target="../slideMasters/slideMaster6.xml"/>
</Relationships>
</file>

<file path=ppt/slideLayouts/_rels/slideLayout7.xml.rels><?xml version="1.0" encoding="UTF-8"?>
<Relationships xmlns="http://schemas.openxmlformats.org/package/2006/relationships"><Relationship Id="rId1" Type="http://schemas.openxmlformats.org/officeDocument/2006/relationships/slideMaster" Target="../slideMasters/slideMaster7.xml"/>
</Relationships>
</file>

<file path=ppt/slideLayouts/_rels/slideLayout8.xml.rels><?xml version="1.0" encoding="UTF-8"?>
<Relationships xmlns="http://schemas.openxmlformats.org/package/2006/relationships"><Relationship Id="rId1" Type="http://schemas.openxmlformats.org/officeDocument/2006/relationships/slideMaster" Target="../slideMasters/slideMaster8.xml"/>
</Relationships>
</file>

<file path=ppt/slideLayouts/slideLayout1.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 preserve="1">
  <p:cSld name="Title">
    <p:spTree>
      <p:nvGrpSpPr>
        <p:cNvPr id="1" name=""/>
        <p:cNvGrpSpPr/>
        <p:nvPr/>
      </p:nvGrpSpPr>
      <p:grpSpPr>
        <a:xfrm>
          <a:off x="0" y="0"/>
          <a:ext cx="0" cy="0"/>
          <a:chOff x="0" y="0"/>
          <a:chExt cx="0" cy="0"/>
        </a:xfrm>
      </p:grpSpPr>
      <p:sp>
        <p:nvSpPr>
          <p:cNvPr id="26" name="PlaceHolder 1"/>
          <p:cNvSpPr>
            <a:spLocks noGrp="1"/>
          </p:cNvSpPr>
          <p:nvPr>
            <p:ph type="title"/>
          </p:nvPr>
        </p:nvSpPr>
        <p:spPr>
          <a:xfrm>
            <a:off x="326520" y="272880"/>
            <a:ext cx="8487720" cy="866520"/>
          </a:xfrm>
          <a:prstGeom prst="rect">
            <a:avLst/>
          </a:prstGeom>
          <a:noFill/>
          <a:ln w="0">
            <a:noFill/>
          </a:ln>
        </p:spPr>
        <p:txBody>
          <a:bodyPr lIns="0" rIns="0" tIns="0" bIns="0" anchor="ctr">
            <a:noAutofit/>
          </a:bodyPr>
          <a:p>
            <a:pPr indent="0" algn="ctr">
              <a:buNone/>
            </a:pPr>
            <a:endParaRPr b="0" lang="en-GB" sz="4400" spc="-1" strike="noStrike">
              <a:solidFill>
                <a:srgbClr val="000000"/>
              </a:solidFill>
              <a:latin typeface="Arial"/>
            </a:endParaRPr>
          </a:p>
        </p:txBody>
      </p:sp>
      <p:sp>
        <p:nvSpPr>
          <p:cNvPr id="27" name="PlaceHolder 2"/>
          <p:cNvSpPr>
            <a:spLocks noGrp="1"/>
          </p:cNvSpPr>
          <p:nvPr>
            <p:ph/>
          </p:nvPr>
        </p:nvSpPr>
        <p:spPr>
          <a:xfrm>
            <a:off x="457200" y="1604520"/>
            <a:ext cx="8229240" cy="3977280"/>
          </a:xfrm>
          <a:prstGeom prst="rect">
            <a:avLst/>
          </a:prstGeom>
          <a:noFill/>
          <a:ln w="0">
            <a:noFill/>
          </a:ln>
        </p:spPr>
        <p:txBody>
          <a:bodyPr lIns="0" rIns="0" tIns="0" bIns="0" anchor="t">
            <a:normAutofit/>
          </a:bodyPr>
          <a:p>
            <a:pPr indent="0">
              <a:spcBef>
                <a:spcPts val="1417"/>
              </a:spcBef>
              <a:buNone/>
            </a:pPr>
            <a:endParaRPr b="0" lang="en-GB" sz="3200" spc="-1" strike="noStrike">
              <a:solidFill>
                <a:srgbClr val="000000"/>
              </a:solidFill>
              <a:latin typeface="Arial"/>
            </a:endParaRPr>
          </a:p>
        </p:txBody>
      </p:sp>
      <p:sp>
        <p:nvSpPr>
          <p:cNvPr id="4" name="PlaceHolder 3"/>
          <p:cNvSpPr>
            <a:spLocks noGrp="1"/>
          </p:cNvSpPr>
          <p:nvPr>
            <p:ph type="ftr" idx="1"/>
          </p:nvPr>
        </p:nvSpPr>
        <p:spPr/>
        <p:txBody>
          <a:bodyPr/>
          <a:p>
            <a:r>
              <a:t>Footer</a:t>
            </a:r>
          </a:p>
        </p:txBody>
      </p:sp>
      <p:sp>
        <p:nvSpPr>
          <p:cNvPr id="5" name="PlaceHolder 4"/>
          <p:cNvSpPr>
            <a:spLocks noGrp="1"/>
          </p:cNvSpPr>
          <p:nvPr>
            <p:ph type="sldNum" idx="2"/>
          </p:nvPr>
        </p:nvSpPr>
        <p:spPr/>
        <p:txBody>
          <a:bodyPr/>
          <a:p>
            <a:fld id="{288A9FCD-96EA-4986-AA5A-C798140557CD}" type="slidenum">
              <a:t>&lt;#&gt;</a:t>
            </a:fld>
          </a:p>
        </p:txBody>
      </p:sp>
      <p:sp>
        <p:nvSpPr>
          <p:cNvPr id="6" name="PlaceHolder 5"/>
          <p:cNvSpPr>
            <a:spLocks noGrp="1"/>
          </p:cNvSpPr>
          <p:nvPr>
            <p:ph type="dt" idx="3"/>
          </p:nvPr>
        </p:nvSpPr>
        <p:spPr/>
        <p:txBody>
          <a:bodyPr/>
          <a:p>
            <a:r>
              <a:rPr lang="en-GB"/>
              <a:t/>
            </a:r>
          </a:p>
        </p:txBody>
      </p:sp>
    </p:spTree>
  </p:cSld>
</p:sldLayout>
</file>

<file path=ppt/slideLayouts/slideLayout2.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x" preserve="1">
  <p:cSld name="Default">
    <p:spTree>
      <p:nvGrpSpPr>
        <p:cNvPr id="1" name=""/>
        <p:cNvGrpSpPr/>
        <p:nvPr/>
      </p:nvGrpSpPr>
      <p:grpSpPr>
        <a:xfrm>
          <a:off x="0" y="0"/>
          <a:ext cx="0" cy="0"/>
          <a:chOff x="0" y="0"/>
          <a:chExt cx="0" cy="0"/>
        </a:xfrm>
      </p:grpSpPr>
      <p:sp>
        <p:nvSpPr>
          <p:cNvPr id="54" name="PlaceHolder 1"/>
          <p:cNvSpPr>
            <a:spLocks noGrp="1"/>
          </p:cNvSpPr>
          <p:nvPr>
            <p:ph type="title"/>
          </p:nvPr>
        </p:nvSpPr>
        <p:spPr>
          <a:xfrm>
            <a:off x="326520" y="272880"/>
            <a:ext cx="8487720" cy="866520"/>
          </a:xfrm>
          <a:prstGeom prst="rect">
            <a:avLst/>
          </a:prstGeom>
          <a:noFill/>
          <a:ln w="0">
            <a:noFill/>
          </a:ln>
        </p:spPr>
        <p:txBody>
          <a:bodyPr lIns="0" rIns="0" tIns="0" bIns="0" anchor="ctr">
            <a:noAutofit/>
          </a:bodyPr>
          <a:p>
            <a:pPr indent="0" algn="ctr">
              <a:buNone/>
            </a:pPr>
            <a:endParaRPr b="0" lang="en-GB" sz="4400" spc="-1" strike="noStrike">
              <a:solidFill>
                <a:srgbClr val="000000"/>
              </a:solidFill>
              <a:latin typeface="Arial"/>
            </a:endParaRPr>
          </a:p>
        </p:txBody>
      </p:sp>
      <p:sp>
        <p:nvSpPr>
          <p:cNvPr id="55" name="PlaceHolder 2"/>
          <p:cNvSpPr>
            <a:spLocks noGrp="1"/>
          </p:cNvSpPr>
          <p:nvPr>
            <p:ph/>
          </p:nvPr>
        </p:nvSpPr>
        <p:spPr>
          <a:xfrm>
            <a:off x="457200" y="1604520"/>
            <a:ext cx="8229240" cy="3977280"/>
          </a:xfrm>
          <a:prstGeom prst="rect">
            <a:avLst/>
          </a:prstGeom>
          <a:noFill/>
          <a:ln w="0">
            <a:noFill/>
          </a:ln>
        </p:spPr>
        <p:txBody>
          <a:bodyPr lIns="0" rIns="0" tIns="0" bIns="0" anchor="t">
            <a:normAutofit/>
          </a:bodyPr>
          <a:p>
            <a:pPr indent="0">
              <a:spcBef>
                <a:spcPts val="1417"/>
              </a:spcBef>
              <a:buNone/>
            </a:pPr>
            <a:endParaRPr b="0" lang="en-GB" sz="3200" spc="-1" strike="noStrike">
              <a:solidFill>
                <a:srgbClr val="000000"/>
              </a:solidFill>
              <a:latin typeface="Arial"/>
            </a:endParaRPr>
          </a:p>
        </p:txBody>
      </p:sp>
      <p:sp>
        <p:nvSpPr>
          <p:cNvPr id="4" name="PlaceHolder 3"/>
          <p:cNvSpPr>
            <a:spLocks noGrp="1"/>
          </p:cNvSpPr>
          <p:nvPr>
            <p:ph type="ftr" idx="4"/>
          </p:nvPr>
        </p:nvSpPr>
        <p:spPr/>
        <p:txBody>
          <a:bodyPr/>
          <a:p>
            <a:r>
              <a:t>Footer</a:t>
            </a:r>
          </a:p>
        </p:txBody>
      </p:sp>
      <p:sp>
        <p:nvSpPr>
          <p:cNvPr id="5" name="PlaceHolder 4"/>
          <p:cNvSpPr>
            <a:spLocks noGrp="1"/>
          </p:cNvSpPr>
          <p:nvPr>
            <p:ph type="sldNum" idx="5"/>
          </p:nvPr>
        </p:nvSpPr>
        <p:spPr/>
        <p:txBody>
          <a:bodyPr/>
          <a:p>
            <a:fld id="{6FCA75E5-79B3-42D8-9C9B-8F73B570346E}" type="slidenum">
              <a:t>&lt;#&gt;</a:t>
            </a:fld>
          </a:p>
        </p:txBody>
      </p:sp>
      <p:sp>
        <p:nvSpPr>
          <p:cNvPr id="6" name="PlaceHolder 5"/>
          <p:cNvSpPr>
            <a:spLocks noGrp="1"/>
          </p:cNvSpPr>
          <p:nvPr>
            <p:ph type="dt" idx="6"/>
          </p:nvPr>
        </p:nvSpPr>
        <p:spPr/>
        <p:txBody>
          <a:bodyPr/>
          <a:p>
            <a:r>
              <a:rPr lang="en-GB"/>
              <a:t/>
            </a:r>
          </a:p>
        </p:txBody>
      </p:sp>
    </p:spTree>
  </p:cSld>
</p:sldLayout>
</file>

<file path=ppt/slideLayouts/slideLayout3.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itle" preserve="1">
  <p:cSld name="Default 1">
    <p:spTree>
      <p:nvGrpSpPr>
        <p:cNvPr id="1" name=""/>
        <p:cNvGrpSpPr/>
        <p:nvPr/>
      </p:nvGrpSpPr>
      <p:grpSpPr>
        <a:xfrm>
          <a:off x="0" y="0"/>
          <a:ext cx="0" cy="0"/>
          <a:chOff x="0" y="0"/>
          <a:chExt cx="0" cy="0"/>
        </a:xfrm>
      </p:grpSpPr>
      <p:sp>
        <p:nvSpPr>
          <p:cNvPr id="82" name="PlaceHolder 1"/>
          <p:cNvSpPr>
            <a:spLocks noGrp="1"/>
          </p:cNvSpPr>
          <p:nvPr>
            <p:ph type="title"/>
          </p:nvPr>
        </p:nvSpPr>
        <p:spPr>
          <a:xfrm>
            <a:off x="326520" y="272880"/>
            <a:ext cx="8487720" cy="866520"/>
          </a:xfrm>
          <a:prstGeom prst="rect">
            <a:avLst/>
          </a:prstGeom>
          <a:noFill/>
          <a:ln w="0">
            <a:noFill/>
          </a:ln>
        </p:spPr>
        <p:txBody>
          <a:bodyPr lIns="0" rIns="0" tIns="0" bIns="0" anchor="ctr">
            <a:noAutofit/>
          </a:bodyPr>
          <a:p>
            <a:pPr indent="0" algn="ctr">
              <a:buNone/>
            </a:pPr>
            <a:endParaRPr b="0" lang="en-GB" sz="4400" spc="-1" strike="noStrike">
              <a:solidFill>
                <a:srgbClr val="000000"/>
              </a:solidFill>
              <a:latin typeface="Arial"/>
            </a:endParaRPr>
          </a:p>
        </p:txBody>
      </p:sp>
      <p:sp>
        <p:nvSpPr>
          <p:cNvPr id="83" name="PlaceHolder 2"/>
          <p:cNvSpPr>
            <a:spLocks noGrp="1"/>
          </p:cNvSpPr>
          <p:nvPr>
            <p:ph type="subTitle"/>
          </p:nvPr>
        </p:nvSpPr>
        <p:spPr>
          <a:xfrm>
            <a:off x="457200" y="1604520"/>
            <a:ext cx="8229240" cy="3977280"/>
          </a:xfrm>
          <a:prstGeom prst="rect">
            <a:avLst/>
          </a:prstGeom>
          <a:noFill/>
          <a:ln w="0">
            <a:noFill/>
          </a:ln>
        </p:spPr>
        <p:txBody>
          <a:bodyPr lIns="0" rIns="0" tIns="0" bIns="0" anchor="ctr">
            <a:noAutofit/>
          </a:bodyPr>
          <a:p>
            <a:pPr indent="0" algn="ctr">
              <a:buNone/>
            </a:pPr>
            <a:endParaRPr b="0" lang="en-GB" sz="3200" spc="-1" strike="noStrike">
              <a:solidFill>
                <a:srgbClr val="000000"/>
              </a:solidFill>
              <a:latin typeface="Arial"/>
            </a:endParaRPr>
          </a:p>
        </p:txBody>
      </p:sp>
      <p:sp>
        <p:nvSpPr>
          <p:cNvPr id="4" name="PlaceHolder 3"/>
          <p:cNvSpPr>
            <a:spLocks noGrp="1"/>
          </p:cNvSpPr>
          <p:nvPr>
            <p:ph type="ftr" idx="7"/>
          </p:nvPr>
        </p:nvSpPr>
        <p:spPr/>
        <p:txBody>
          <a:bodyPr/>
          <a:p>
            <a:r>
              <a:t>Footer</a:t>
            </a:r>
          </a:p>
        </p:txBody>
      </p:sp>
      <p:sp>
        <p:nvSpPr>
          <p:cNvPr id="5" name="PlaceHolder 4"/>
          <p:cNvSpPr>
            <a:spLocks noGrp="1"/>
          </p:cNvSpPr>
          <p:nvPr>
            <p:ph type="sldNum" idx="8"/>
          </p:nvPr>
        </p:nvSpPr>
        <p:spPr/>
        <p:txBody>
          <a:bodyPr/>
          <a:p>
            <a:fld id="{4C4F06F9-6C12-476D-B93C-4BCCD626C9CF}" type="slidenum">
              <a:t>&lt;#&gt;</a:t>
            </a:fld>
          </a:p>
        </p:txBody>
      </p:sp>
      <p:sp>
        <p:nvSpPr>
          <p:cNvPr id="6" name="PlaceHolder 5"/>
          <p:cNvSpPr>
            <a:spLocks noGrp="1"/>
          </p:cNvSpPr>
          <p:nvPr>
            <p:ph type="dt" idx="9"/>
          </p:nvPr>
        </p:nvSpPr>
        <p:spPr/>
        <p:txBody>
          <a:bodyPr/>
          <a:p>
            <a:r>
              <a:rPr lang="en-GB"/>
              <a:t/>
            </a:r>
          </a:p>
        </p:txBody>
      </p:sp>
    </p:spTree>
  </p:cSld>
</p:sldLayout>
</file>

<file path=ppt/slideLayouts/slideLayout4.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blank" preserve="1">
  <p:cSld name="Midnightblue">
    <p:spTree>
      <p:nvGrpSpPr>
        <p:cNvPr id="1" name=""/>
        <p:cNvGrpSpPr/>
        <p:nvPr/>
      </p:nvGrpSpPr>
      <p:grpSpPr>
        <a:xfrm>
          <a:off x="0" y="0"/>
          <a:ext cx="0" cy="0"/>
          <a:chOff x="0" y="0"/>
          <a:chExt cx="0" cy="0"/>
        </a:xfrm>
      </p:grpSpPr>
    </p:spTree>
  </p:cSld>
</p:sldLayout>
</file>

<file path=ppt/slideLayouts/slideLayout5.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 preserve="1">
  <p:cSld name="Default 3">
    <p:spTree>
      <p:nvGrpSpPr>
        <p:cNvPr id="1" name=""/>
        <p:cNvGrpSpPr/>
        <p:nvPr/>
      </p:nvGrpSpPr>
      <p:grpSpPr>
        <a:xfrm>
          <a:off x="0" y="0"/>
          <a:ext cx="0" cy="0"/>
          <a:chOff x="0" y="0"/>
          <a:chExt cx="0" cy="0"/>
        </a:xfrm>
      </p:grpSpPr>
      <p:sp>
        <p:nvSpPr>
          <p:cNvPr id="104" name="PlaceHolder 1"/>
          <p:cNvSpPr>
            <a:spLocks noGrp="1"/>
          </p:cNvSpPr>
          <p:nvPr>
            <p:ph type="title"/>
          </p:nvPr>
        </p:nvSpPr>
        <p:spPr>
          <a:xfrm>
            <a:off x="326520" y="272880"/>
            <a:ext cx="8487720" cy="866520"/>
          </a:xfrm>
          <a:prstGeom prst="rect">
            <a:avLst/>
          </a:prstGeom>
          <a:noFill/>
          <a:ln w="0">
            <a:noFill/>
          </a:ln>
        </p:spPr>
        <p:txBody>
          <a:bodyPr lIns="0" rIns="0" tIns="0" bIns="0" anchor="ctr">
            <a:noAutofit/>
          </a:bodyPr>
          <a:p>
            <a:pPr indent="0" algn="ctr">
              <a:buNone/>
            </a:pPr>
            <a:endParaRPr b="0" lang="en-GB" sz="4400" spc="-1" strike="noStrike">
              <a:solidFill>
                <a:srgbClr val="ffffff"/>
              </a:solidFill>
              <a:latin typeface="Arial"/>
            </a:endParaRPr>
          </a:p>
        </p:txBody>
      </p:sp>
      <p:sp>
        <p:nvSpPr>
          <p:cNvPr id="105" name="PlaceHolder 2"/>
          <p:cNvSpPr>
            <a:spLocks noGrp="1"/>
          </p:cNvSpPr>
          <p:nvPr>
            <p:ph/>
          </p:nvPr>
        </p:nvSpPr>
        <p:spPr>
          <a:xfrm>
            <a:off x="457200" y="1604520"/>
            <a:ext cx="8229240" cy="3977280"/>
          </a:xfrm>
          <a:prstGeom prst="rect">
            <a:avLst/>
          </a:prstGeom>
          <a:noFill/>
          <a:ln w="0">
            <a:noFill/>
          </a:ln>
        </p:spPr>
        <p:txBody>
          <a:bodyPr lIns="0" rIns="0" tIns="0" bIns="0" anchor="t">
            <a:normAutofit/>
          </a:bodyPr>
          <a:p>
            <a:pPr indent="0">
              <a:spcBef>
                <a:spcPts val="1417"/>
              </a:spcBef>
              <a:buNone/>
            </a:pPr>
            <a:endParaRPr b="0" lang="en-GB" sz="3200" spc="-1" strike="noStrike">
              <a:solidFill>
                <a:srgbClr val="ffffff"/>
              </a:solidFill>
              <a:latin typeface="Arial"/>
            </a:endParaRPr>
          </a:p>
        </p:txBody>
      </p:sp>
    </p:spTree>
  </p:cSld>
</p:sldLayout>
</file>

<file path=ppt/slideLayouts/slideLayout6.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itle" preserve="1">
  <p:cSld name="Default 6">
    <p:spTree>
      <p:nvGrpSpPr>
        <p:cNvPr id="1" name=""/>
        <p:cNvGrpSpPr/>
        <p:nvPr/>
      </p:nvGrpSpPr>
      <p:grpSpPr>
        <a:xfrm>
          <a:off x="0" y="0"/>
          <a:ext cx="0" cy="0"/>
          <a:chOff x="0" y="0"/>
          <a:chExt cx="0" cy="0"/>
        </a:xfrm>
      </p:grpSpPr>
      <p:sp>
        <p:nvSpPr>
          <p:cNvPr id="115" name="PlaceHolder 1"/>
          <p:cNvSpPr>
            <a:spLocks noGrp="1"/>
          </p:cNvSpPr>
          <p:nvPr>
            <p:ph type="title"/>
          </p:nvPr>
        </p:nvSpPr>
        <p:spPr>
          <a:xfrm>
            <a:off x="326520" y="272880"/>
            <a:ext cx="8487720" cy="866520"/>
          </a:xfrm>
          <a:prstGeom prst="rect">
            <a:avLst/>
          </a:prstGeom>
          <a:noFill/>
          <a:ln w="0">
            <a:noFill/>
          </a:ln>
        </p:spPr>
        <p:txBody>
          <a:bodyPr lIns="0" rIns="0" tIns="0" bIns="0" anchor="ctr">
            <a:noAutofit/>
          </a:bodyPr>
          <a:p>
            <a:pPr indent="0" algn="ctr">
              <a:buNone/>
            </a:pPr>
            <a:endParaRPr b="0" lang="en-GB" sz="4400" spc="-1" strike="noStrike">
              <a:solidFill>
                <a:srgbClr val="ffffff"/>
              </a:solidFill>
              <a:latin typeface="Arial"/>
            </a:endParaRPr>
          </a:p>
        </p:txBody>
      </p:sp>
      <p:sp>
        <p:nvSpPr>
          <p:cNvPr id="116" name="PlaceHolder 2"/>
          <p:cNvSpPr>
            <a:spLocks noGrp="1"/>
          </p:cNvSpPr>
          <p:nvPr>
            <p:ph type="subTitle"/>
          </p:nvPr>
        </p:nvSpPr>
        <p:spPr>
          <a:xfrm>
            <a:off x="457200" y="1604520"/>
            <a:ext cx="8229240" cy="3977280"/>
          </a:xfrm>
          <a:prstGeom prst="rect">
            <a:avLst/>
          </a:prstGeom>
          <a:noFill/>
          <a:ln w="0">
            <a:noFill/>
          </a:ln>
        </p:spPr>
        <p:txBody>
          <a:bodyPr lIns="0" rIns="0" tIns="0" bIns="0" anchor="ctr">
            <a:noAutofit/>
          </a:bodyPr>
          <a:p>
            <a:pPr indent="0" algn="ctr">
              <a:buNone/>
            </a:pPr>
            <a:endParaRPr b="0" lang="en-GB" sz="3200" spc="-1" strike="noStrike">
              <a:solidFill>
                <a:srgbClr val="ffffff"/>
              </a:solidFill>
              <a:latin typeface="Arial"/>
            </a:endParaRPr>
          </a:p>
        </p:txBody>
      </p:sp>
    </p:spTree>
  </p:cSld>
</p:sldLayout>
</file>

<file path=ppt/slideLayouts/slideLayout7.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 preserve="1">
  <p:cSld name="Midnightblue__">
    <p:spTree>
      <p:nvGrpSpPr>
        <p:cNvPr id="1" name=""/>
        <p:cNvGrpSpPr/>
        <p:nvPr/>
      </p:nvGrpSpPr>
      <p:grpSpPr>
        <a:xfrm>
          <a:off x="0" y="0"/>
          <a:ext cx="0" cy="0"/>
          <a:chOff x="0" y="0"/>
          <a:chExt cx="0" cy="0"/>
        </a:xfrm>
      </p:grpSpPr>
      <p:sp>
        <p:nvSpPr>
          <p:cNvPr id="128" name="PlaceHolder 1"/>
          <p:cNvSpPr>
            <a:spLocks noGrp="1"/>
          </p:cNvSpPr>
          <p:nvPr>
            <p:ph type="title"/>
          </p:nvPr>
        </p:nvSpPr>
        <p:spPr>
          <a:xfrm>
            <a:off x="326520" y="272880"/>
            <a:ext cx="8487720" cy="866520"/>
          </a:xfrm>
          <a:prstGeom prst="rect">
            <a:avLst/>
          </a:prstGeom>
          <a:noFill/>
          <a:ln w="0">
            <a:noFill/>
          </a:ln>
        </p:spPr>
        <p:txBody>
          <a:bodyPr lIns="0" rIns="0" tIns="0" bIns="0" anchor="ctr">
            <a:noAutofit/>
          </a:bodyPr>
          <a:p>
            <a:pPr indent="0" algn="ctr">
              <a:buNone/>
            </a:pPr>
            <a:endParaRPr b="0" lang="en-GB" sz="4400" spc="-1" strike="noStrike">
              <a:solidFill>
                <a:srgbClr val="ffffff"/>
              </a:solidFill>
              <a:latin typeface="Arial"/>
            </a:endParaRPr>
          </a:p>
        </p:txBody>
      </p:sp>
      <p:sp>
        <p:nvSpPr>
          <p:cNvPr id="129" name="PlaceHolder 2"/>
          <p:cNvSpPr>
            <a:spLocks noGrp="1"/>
          </p:cNvSpPr>
          <p:nvPr>
            <p:ph/>
          </p:nvPr>
        </p:nvSpPr>
        <p:spPr>
          <a:xfrm>
            <a:off x="457200" y="1604520"/>
            <a:ext cx="8229240" cy="3977280"/>
          </a:xfrm>
          <a:prstGeom prst="rect">
            <a:avLst/>
          </a:prstGeom>
          <a:noFill/>
          <a:ln w="0">
            <a:noFill/>
          </a:ln>
        </p:spPr>
        <p:txBody>
          <a:bodyPr lIns="0" rIns="0" tIns="0" bIns="0" anchor="t">
            <a:normAutofit/>
          </a:bodyPr>
          <a:p>
            <a:pPr indent="0">
              <a:spcBef>
                <a:spcPts val="1417"/>
              </a:spcBef>
              <a:buNone/>
            </a:pPr>
            <a:endParaRPr b="0" lang="en-GB" sz="3200" spc="-1" strike="noStrike">
              <a:solidFill>
                <a:srgbClr val="ffffff"/>
              </a:solidFill>
              <a:latin typeface="Arial"/>
            </a:endParaRPr>
          </a:p>
        </p:txBody>
      </p:sp>
    </p:spTree>
  </p:cSld>
</p:sldLayout>
</file>

<file path=ppt/slideLayouts/slideLayout8.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itle" preserve="1">
  <p:cSld name="Default 1_">
    <p:spTree>
      <p:nvGrpSpPr>
        <p:cNvPr id="1" name=""/>
        <p:cNvGrpSpPr/>
        <p:nvPr/>
      </p:nvGrpSpPr>
      <p:grpSpPr>
        <a:xfrm>
          <a:off x="0" y="0"/>
          <a:ext cx="0" cy="0"/>
          <a:chOff x="0" y="0"/>
          <a:chExt cx="0" cy="0"/>
        </a:xfrm>
      </p:grpSpPr>
      <p:sp>
        <p:nvSpPr>
          <p:cNvPr id="156" name="PlaceHolder 1"/>
          <p:cNvSpPr>
            <a:spLocks noGrp="1"/>
          </p:cNvSpPr>
          <p:nvPr>
            <p:ph type="title"/>
          </p:nvPr>
        </p:nvSpPr>
        <p:spPr>
          <a:xfrm>
            <a:off x="326520" y="272880"/>
            <a:ext cx="8487720" cy="866520"/>
          </a:xfrm>
          <a:prstGeom prst="rect">
            <a:avLst/>
          </a:prstGeom>
          <a:noFill/>
          <a:ln w="0">
            <a:noFill/>
          </a:ln>
        </p:spPr>
        <p:txBody>
          <a:bodyPr lIns="0" rIns="0" tIns="0" bIns="0" anchor="ctr">
            <a:noAutofit/>
          </a:bodyPr>
          <a:p>
            <a:pPr indent="0" algn="ctr">
              <a:buNone/>
            </a:pPr>
            <a:endParaRPr b="0" lang="en-GB" sz="4400" spc="-1" strike="noStrike">
              <a:solidFill>
                <a:srgbClr val="000000"/>
              </a:solidFill>
              <a:latin typeface="Arial"/>
            </a:endParaRPr>
          </a:p>
        </p:txBody>
      </p:sp>
      <p:sp>
        <p:nvSpPr>
          <p:cNvPr id="157" name="PlaceHolder 2"/>
          <p:cNvSpPr>
            <a:spLocks noGrp="1"/>
          </p:cNvSpPr>
          <p:nvPr>
            <p:ph type="subTitle"/>
          </p:nvPr>
        </p:nvSpPr>
        <p:spPr>
          <a:xfrm>
            <a:off x="457200" y="1604520"/>
            <a:ext cx="8229240" cy="3977280"/>
          </a:xfrm>
          <a:prstGeom prst="rect">
            <a:avLst/>
          </a:prstGeom>
          <a:noFill/>
          <a:ln w="0">
            <a:noFill/>
          </a:ln>
        </p:spPr>
        <p:txBody>
          <a:bodyPr lIns="0" rIns="0" tIns="0" bIns="0" anchor="ctr">
            <a:noAutofit/>
          </a:bodyPr>
          <a:p>
            <a:pPr indent="0" algn="ctr">
              <a:buNone/>
            </a:pPr>
            <a:endParaRPr b="0" lang="en-GB" sz="3200" spc="-1" strike="noStrike">
              <a:solidFill>
                <a:srgbClr val="000000"/>
              </a:solidFill>
              <a:latin typeface="Arial"/>
            </a:endParaRPr>
          </a:p>
        </p:txBody>
      </p:sp>
      <p:sp>
        <p:nvSpPr>
          <p:cNvPr id="4" name="PlaceHolder 3"/>
          <p:cNvSpPr>
            <a:spLocks noGrp="1"/>
          </p:cNvSpPr>
          <p:nvPr>
            <p:ph type="ftr" idx="10"/>
          </p:nvPr>
        </p:nvSpPr>
        <p:spPr/>
        <p:txBody>
          <a:bodyPr/>
          <a:p>
            <a:r>
              <a:t>Footer</a:t>
            </a:r>
          </a:p>
        </p:txBody>
      </p:sp>
      <p:sp>
        <p:nvSpPr>
          <p:cNvPr id="5" name="PlaceHolder 4"/>
          <p:cNvSpPr>
            <a:spLocks noGrp="1"/>
          </p:cNvSpPr>
          <p:nvPr>
            <p:ph type="sldNum" idx="11"/>
          </p:nvPr>
        </p:nvSpPr>
        <p:spPr/>
        <p:txBody>
          <a:bodyPr/>
          <a:p>
            <a:fld id="{099A072A-4CF5-44F4-B22C-CFA406C10899}" type="slidenum">
              <a:t>&lt;#&gt;</a:t>
            </a:fld>
          </a:p>
        </p:txBody>
      </p:sp>
      <p:sp>
        <p:nvSpPr>
          <p:cNvPr id="6" name="PlaceHolder 5"/>
          <p:cNvSpPr>
            <a:spLocks noGrp="1"/>
          </p:cNvSpPr>
          <p:nvPr>
            <p:ph type="dt" idx="12"/>
          </p:nvPr>
        </p:nvSpPr>
        <p:spPr/>
        <p:txBody>
          <a:bodyPr/>
          <a:p>
            <a:r>
              <a:rPr lang="en-GB"/>
              <a:t/>
            </a:r>
          </a:p>
        </p:txBody>
      </p:sp>
    </p:spTree>
  </p:cSld>
</p:sldLayout>
</file>

<file path=ppt/slideMasters/_rels/slideMaster1.xml.rels><?xml version="1.0" encoding="UTF-8"?>
<Relationships xmlns="http://schemas.openxmlformats.org/package/2006/relationships"><Relationship Id="rId1" Type="http://schemas.openxmlformats.org/officeDocument/2006/relationships/theme" Target="../theme/theme1.xml"/><Relationship Id="rId2" Type="http://schemas.openxmlformats.org/officeDocument/2006/relationships/slideLayout" Target="../slideLayouts/slideLayout1.xml"/>
</Relationships>
</file>

<file path=ppt/slideMasters/_rels/slideMaster2.xml.rels><?xml version="1.0" encoding="UTF-8"?>
<Relationships xmlns="http://schemas.openxmlformats.org/package/2006/relationships"><Relationship Id="rId1" Type="http://schemas.openxmlformats.org/officeDocument/2006/relationships/theme" Target="../theme/theme2.xml"/><Relationship Id="rId2" Type="http://schemas.openxmlformats.org/officeDocument/2006/relationships/slideLayout" Target="../slideLayouts/slideLayout2.xml"/>
</Relationships>
</file>

<file path=ppt/slideMasters/_rels/slideMaster3.xml.rels><?xml version="1.0" encoding="UTF-8"?>
<Relationships xmlns="http://schemas.openxmlformats.org/package/2006/relationships"><Relationship Id="rId1" Type="http://schemas.openxmlformats.org/officeDocument/2006/relationships/theme" Target="../theme/theme3.xml"/><Relationship Id="rId2" Type="http://schemas.openxmlformats.org/officeDocument/2006/relationships/slideLayout" Target="../slideLayouts/slideLayout3.xml"/>
</Relationships>
</file>

<file path=ppt/slideMasters/_rels/slideMaster4.xml.rels><?xml version="1.0" encoding="UTF-8"?>
<Relationships xmlns="http://schemas.openxmlformats.org/package/2006/relationships"><Relationship Id="rId1" Type="http://schemas.openxmlformats.org/officeDocument/2006/relationships/theme" Target="../theme/theme4.xml"/><Relationship Id="rId2" Type="http://schemas.openxmlformats.org/officeDocument/2006/relationships/image" Target="../media/image1.png"/><Relationship Id="rId3" Type="http://schemas.openxmlformats.org/officeDocument/2006/relationships/slideLayout" Target="../slideLayouts/slideLayout4.xml"/>
</Relationships>
</file>

<file path=ppt/slideMasters/_rels/slideMaster5.xml.rels><?xml version="1.0" encoding="UTF-8"?>
<Relationships xmlns="http://schemas.openxmlformats.org/package/2006/relationships"><Relationship Id="rId1" Type="http://schemas.openxmlformats.org/officeDocument/2006/relationships/theme" Target="../theme/theme5.xml"/><Relationship Id="rId2" Type="http://schemas.openxmlformats.org/officeDocument/2006/relationships/image" Target="../media/image1.png"/><Relationship Id="rId3" Type="http://schemas.openxmlformats.org/officeDocument/2006/relationships/slideLayout" Target="../slideLayouts/slideLayout5.xml"/>
</Relationships>
</file>

<file path=ppt/slideMasters/_rels/slideMaster6.xml.rels><?xml version="1.0" encoding="UTF-8"?>
<Relationships xmlns="http://schemas.openxmlformats.org/package/2006/relationships"><Relationship Id="rId1" Type="http://schemas.openxmlformats.org/officeDocument/2006/relationships/theme" Target="../theme/theme6.xml"/><Relationship Id="rId2" Type="http://schemas.openxmlformats.org/officeDocument/2006/relationships/image" Target="../media/image1.png"/><Relationship Id="rId3" Type="http://schemas.openxmlformats.org/officeDocument/2006/relationships/slideLayout" Target="../slideLayouts/slideLayout6.xml"/>
</Relationships>
</file>

<file path=ppt/slideMasters/_rels/slideMaster7.xml.rels><?xml version="1.0" encoding="UTF-8"?>
<Relationships xmlns="http://schemas.openxmlformats.org/package/2006/relationships"><Relationship Id="rId1" Type="http://schemas.openxmlformats.org/officeDocument/2006/relationships/theme" Target="../theme/theme7.xml"/><Relationship Id="rId2" Type="http://schemas.openxmlformats.org/officeDocument/2006/relationships/image" Target="../media/image1.png"/><Relationship Id="rId3" Type="http://schemas.openxmlformats.org/officeDocument/2006/relationships/slideLayout" Target="../slideLayouts/slideLayout7.xml"/>
</Relationships>
</file>

<file path=ppt/slideMasters/_rels/slideMaster8.xml.rels><?xml version="1.0" encoding="UTF-8"?>
<Relationships xmlns="http://schemas.openxmlformats.org/package/2006/relationships"><Relationship Id="rId1" Type="http://schemas.openxmlformats.org/officeDocument/2006/relationships/theme" Target="../theme/theme8.xml"/><Relationship Id="rId2" Type="http://schemas.openxmlformats.org/officeDocument/2006/relationships/slideLayout" Target="../slideLayouts/slideLayout8.xml"/>
</Relationships>
</file>

<file path=ppt/slideMasters/slideMaster1.xml><?xml version="1.0" encoding="utf-8"?>
<p:sldMaster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grpSp>
        <p:nvGrpSpPr>
          <p:cNvPr id="0" name=""/>
          <p:cNvGrpSpPr/>
          <p:nvPr/>
        </p:nvGrpSpPr>
        <p:grpSpPr>
          <a:xfrm>
            <a:off x="0" y="0"/>
            <a:ext cx="9141480" cy="4973760"/>
            <a:chOff x="0" y="0"/>
            <a:chExt cx="9141480" cy="4973760"/>
          </a:xfrm>
        </p:grpSpPr>
        <p:sp>
          <p:nvSpPr>
            <p:cNvPr id="1" name=""/>
            <p:cNvSpPr/>
            <p:nvPr/>
          </p:nvSpPr>
          <p:spPr>
            <a:xfrm>
              <a:off x="0" y="0"/>
              <a:ext cx="9141480" cy="4973760"/>
            </a:xfrm>
            <a:prstGeom prst="rect">
              <a:avLst/>
            </a:prstGeom>
            <a:solidFill>
              <a:srgbClr val="e9ecef"/>
            </a:solidFill>
            <a:ln w="0">
              <a:noFill/>
            </a:ln>
          </p:spPr>
          <p:style>
            <a:lnRef idx="0"/>
            <a:fillRef idx="0"/>
            <a:effectRef idx="0"/>
            <a:fontRef idx="minor"/>
          </p:style>
          <p:txBody>
            <a:bodyPr lIns="90000" rIns="90000" tIns="45000" bIns="45000" anchor="ctr">
              <a:noAutofit/>
            </a:bodyPr>
            <a:p>
              <a:pPr>
                <a:lnSpc>
                  <a:spcPct val="100000"/>
                </a:lnSpc>
              </a:pPr>
              <a:endParaRPr b="0" lang="en-GB" sz="1800" spc="-1" strike="noStrike">
                <a:solidFill>
                  <a:srgbClr val="000000"/>
                </a:solidFill>
                <a:latin typeface="Noto Sans"/>
                <a:ea typeface="DejaVu Sans"/>
              </a:endParaRPr>
            </a:p>
          </p:txBody>
        </p:sp>
        <p:sp>
          <p:nvSpPr>
            <p:cNvPr id="2" name=""/>
            <p:cNvSpPr/>
            <p:nvPr/>
          </p:nvSpPr>
          <p:spPr>
            <a:xfrm>
              <a:off x="0" y="0"/>
              <a:ext cx="9141480" cy="4973760"/>
            </a:xfrm>
            <a:prstGeom prst="rect">
              <a:avLst/>
            </a:prstGeom>
            <a:solidFill>
              <a:srgbClr val="e9ecef"/>
            </a:solidFill>
            <a:ln w="0">
              <a:noFill/>
            </a:ln>
          </p:spPr>
          <p:style>
            <a:lnRef idx="0"/>
            <a:fillRef idx="0"/>
            <a:effectRef idx="0"/>
            <a:fontRef idx="minor"/>
          </p:style>
          <p:txBody>
            <a:bodyPr lIns="90000" rIns="90000" tIns="45000" bIns="45000" anchor="ctr">
              <a:noAutofit/>
            </a:bodyPr>
            <a:p>
              <a:pPr>
                <a:lnSpc>
                  <a:spcPct val="100000"/>
                </a:lnSpc>
              </a:pPr>
              <a:endParaRPr b="0" lang="en-GB" sz="1800" spc="-1" strike="noStrike">
                <a:solidFill>
                  <a:srgbClr val="000000"/>
                </a:solidFill>
                <a:latin typeface="Noto Sans"/>
                <a:ea typeface="DejaVu Sans"/>
              </a:endParaRPr>
            </a:p>
          </p:txBody>
        </p:sp>
        <p:sp>
          <p:nvSpPr>
            <p:cNvPr id="3" name=""/>
            <p:cNvSpPr/>
            <p:nvPr/>
          </p:nvSpPr>
          <p:spPr>
            <a:xfrm>
              <a:off x="0" y="1548360"/>
              <a:ext cx="1406880" cy="771120"/>
            </a:xfrm>
            <a:prstGeom prst="rect">
              <a:avLst/>
            </a:prstGeom>
            <a:solidFill>
              <a:srgbClr val="343a40">
                <a:alpha val="20000"/>
              </a:srgbClr>
            </a:solidFill>
            <a:ln w="0">
              <a:noFill/>
            </a:ln>
          </p:spPr>
          <p:style>
            <a:lnRef idx="0"/>
            <a:fillRef idx="0"/>
            <a:effectRef idx="0"/>
            <a:fontRef idx="minor"/>
          </p:style>
          <p:txBody>
            <a:bodyPr lIns="90000" rIns="90000" tIns="45000" bIns="45000" anchor="ctr">
              <a:noAutofit/>
            </a:bodyPr>
            <a:p>
              <a:pPr>
                <a:lnSpc>
                  <a:spcPct val="100000"/>
                </a:lnSpc>
              </a:pPr>
              <a:endParaRPr b="0" lang="en-GB" sz="1800" spc="-1" strike="noStrike">
                <a:solidFill>
                  <a:srgbClr val="ffffff"/>
                </a:solidFill>
                <a:latin typeface="Noto Sans"/>
                <a:ea typeface="DejaVu Sans"/>
              </a:endParaRPr>
            </a:p>
          </p:txBody>
        </p:sp>
        <p:sp>
          <p:nvSpPr>
            <p:cNvPr id="4" name=""/>
            <p:cNvSpPr/>
            <p:nvPr/>
          </p:nvSpPr>
          <p:spPr>
            <a:xfrm>
              <a:off x="829440" y="2322720"/>
              <a:ext cx="1158120" cy="2208600"/>
            </a:xfrm>
            <a:prstGeom prst="rect">
              <a:avLst/>
            </a:prstGeom>
            <a:solidFill>
              <a:srgbClr val="ced4da"/>
            </a:solidFill>
            <a:ln w="0">
              <a:noFill/>
            </a:ln>
          </p:spPr>
          <p:style>
            <a:lnRef idx="0"/>
            <a:fillRef idx="0"/>
            <a:effectRef idx="0"/>
            <a:fontRef idx="minor"/>
          </p:style>
          <p:txBody>
            <a:bodyPr lIns="90000" rIns="90000" tIns="45000" bIns="45000" anchor="ctr">
              <a:noAutofit/>
            </a:bodyPr>
            <a:p>
              <a:pPr>
                <a:lnSpc>
                  <a:spcPct val="100000"/>
                </a:lnSpc>
              </a:pPr>
              <a:endParaRPr b="0" lang="en-GB" sz="1800" spc="-1" strike="noStrike">
                <a:solidFill>
                  <a:srgbClr val="000000"/>
                </a:solidFill>
                <a:latin typeface="Noto Sans"/>
                <a:ea typeface="DejaVu Sans"/>
              </a:endParaRPr>
            </a:p>
          </p:txBody>
        </p:sp>
        <p:sp>
          <p:nvSpPr>
            <p:cNvPr id="5" name=""/>
            <p:cNvSpPr/>
            <p:nvPr/>
          </p:nvSpPr>
          <p:spPr>
            <a:xfrm>
              <a:off x="1990800" y="663480"/>
              <a:ext cx="1158120" cy="2208960"/>
            </a:xfrm>
            <a:prstGeom prst="rect">
              <a:avLst/>
            </a:prstGeom>
            <a:solidFill>
              <a:srgbClr val="dee2e6"/>
            </a:solidFill>
            <a:ln w="0">
              <a:noFill/>
            </a:ln>
          </p:spPr>
          <p:style>
            <a:lnRef idx="0"/>
            <a:fillRef idx="0"/>
            <a:effectRef idx="0"/>
            <a:fontRef idx="minor"/>
          </p:style>
          <p:txBody>
            <a:bodyPr lIns="90000" rIns="90000" tIns="45000" bIns="45000" anchor="ctr">
              <a:noAutofit/>
            </a:bodyPr>
            <a:p>
              <a:pPr>
                <a:lnSpc>
                  <a:spcPct val="100000"/>
                </a:lnSpc>
              </a:pPr>
              <a:endParaRPr b="0" lang="en-GB" sz="1800" spc="-1" strike="noStrike">
                <a:solidFill>
                  <a:srgbClr val="000000"/>
                </a:solidFill>
                <a:latin typeface="Noto Sans"/>
                <a:ea typeface="DejaVu Sans"/>
              </a:endParaRPr>
            </a:p>
          </p:txBody>
        </p:sp>
        <p:sp>
          <p:nvSpPr>
            <p:cNvPr id="6" name=""/>
            <p:cNvSpPr/>
            <p:nvPr/>
          </p:nvSpPr>
          <p:spPr>
            <a:xfrm>
              <a:off x="3152160" y="1437840"/>
              <a:ext cx="328320" cy="439200"/>
            </a:xfrm>
            <a:prstGeom prst="rect">
              <a:avLst/>
            </a:prstGeom>
            <a:solidFill>
              <a:srgbClr val="adb5bd"/>
            </a:solidFill>
            <a:ln w="0">
              <a:noFill/>
            </a:ln>
          </p:spPr>
          <p:style>
            <a:lnRef idx="0"/>
            <a:fillRef idx="0"/>
            <a:effectRef idx="0"/>
            <a:fontRef idx="minor"/>
          </p:style>
          <p:txBody>
            <a:bodyPr lIns="90000" rIns="90000" tIns="45000" bIns="45000" anchor="ctr">
              <a:noAutofit/>
            </a:bodyPr>
            <a:p>
              <a:pPr>
                <a:lnSpc>
                  <a:spcPct val="100000"/>
                </a:lnSpc>
              </a:pPr>
              <a:endParaRPr b="0" lang="en-GB" sz="1800" spc="-1" strike="noStrike">
                <a:solidFill>
                  <a:srgbClr val="000000"/>
                </a:solidFill>
                <a:latin typeface="Noto Sans"/>
                <a:ea typeface="DejaVu Sans"/>
              </a:endParaRPr>
            </a:p>
          </p:txBody>
        </p:sp>
        <p:sp>
          <p:nvSpPr>
            <p:cNvPr id="7" name=""/>
            <p:cNvSpPr/>
            <p:nvPr/>
          </p:nvSpPr>
          <p:spPr>
            <a:xfrm>
              <a:off x="3815640" y="0"/>
              <a:ext cx="1324080" cy="1102680"/>
            </a:xfrm>
            <a:prstGeom prst="rect">
              <a:avLst/>
            </a:prstGeom>
            <a:solidFill>
              <a:srgbClr val="6c757d"/>
            </a:solidFill>
            <a:ln w="0">
              <a:noFill/>
            </a:ln>
          </p:spPr>
          <p:style>
            <a:lnRef idx="0"/>
            <a:fillRef idx="0"/>
            <a:effectRef idx="0"/>
            <a:fontRef idx="minor"/>
          </p:style>
          <p:txBody>
            <a:bodyPr lIns="90000" rIns="90000" tIns="45000" bIns="45000" anchor="ctr">
              <a:noAutofit/>
            </a:bodyPr>
            <a:p>
              <a:pPr>
                <a:lnSpc>
                  <a:spcPct val="100000"/>
                </a:lnSpc>
              </a:pPr>
              <a:endParaRPr b="0" lang="en-GB" sz="1800" spc="-1" strike="noStrike">
                <a:solidFill>
                  <a:srgbClr val="ffffff"/>
                </a:solidFill>
                <a:latin typeface="Noto Sans"/>
                <a:ea typeface="DejaVu Sans"/>
              </a:endParaRPr>
            </a:p>
          </p:txBody>
        </p:sp>
        <p:sp>
          <p:nvSpPr>
            <p:cNvPr id="8" name=""/>
            <p:cNvSpPr/>
            <p:nvPr/>
          </p:nvSpPr>
          <p:spPr>
            <a:xfrm>
              <a:off x="4230360" y="1105920"/>
              <a:ext cx="909360" cy="549720"/>
            </a:xfrm>
            <a:prstGeom prst="rect">
              <a:avLst/>
            </a:prstGeom>
            <a:solidFill>
              <a:srgbClr val="dee2e6"/>
            </a:solidFill>
            <a:ln w="0">
              <a:noFill/>
            </a:ln>
          </p:spPr>
          <p:style>
            <a:lnRef idx="0"/>
            <a:fillRef idx="0"/>
            <a:effectRef idx="0"/>
            <a:fontRef idx="minor"/>
          </p:style>
          <p:txBody>
            <a:bodyPr lIns="90000" rIns="90000" tIns="45000" bIns="45000" anchor="ctr">
              <a:noAutofit/>
            </a:bodyPr>
            <a:p>
              <a:pPr>
                <a:lnSpc>
                  <a:spcPct val="100000"/>
                </a:lnSpc>
              </a:pPr>
              <a:endParaRPr b="0" lang="en-GB" sz="1800" spc="-1" strike="noStrike">
                <a:solidFill>
                  <a:srgbClr val="000000"/>
                </a:solidFill>
                <a:latin typeface="Noto Sans"/>
                <a:ea typeface="DejaVu Sans"/>
              </a:endParaRPr>
            </a:p>
          </p:txBody>
        </p:sp>
        <p:sp>
          <p:nvSpPr>
            <p:cNvPr id="9" name=""/>
            <p:cNvSpPr/>
            <p:nvPr/>
          </p:nvSpPr>
          <p:spPr>
            <a:xfrm>
              <a:off x="3152160" y="2101320"/>
              <a:ext cx="2817000" cy="1213560"/>
            </a:xfrm>
            <a:prstGeom prst="rect">
              <a:avLst/>
            </a:prstGeom>
            <a:solidFill>
              <a:srgbClr val="ced4da"/>
            </a:solidFill>
            <a:ln w="0">
              <a:noFill/>
            </a:ln>
          </p:spPr>
          <p:style>
            <a:lnRef idx="0"/>
            <a:fillRef idx="0"/>
            <a:effectRef idx="0"/>
            <a:fontRef idx="minor"/>
          </p:style>
          <p:txBody>
            <a:bodyPr lIns="90000" rIns="90000" tIns="45000" bIns="45000" anchor="ctr">
              <a:noAutofit/>
            </a:bodyPr>
            <a:p>
              <a:pPr>
                <a:lnSpc>
                  <a:spcPct val="100000"/>
                </a:lnSpc>
              </a:pPr>
              <a:endParaRPr b="0" lang="en-GB" sz="1800" spc="-1" strike="noStrike">
                <a:solidFill>
                  <a:srgbClr val="000000"/>
                </a:solidFill>
                <a:latin typeface="Noto Sans"/>
                <a:ea typeface="DejaVu Sans"/>
              </a:endParaRPr>
            </a:p>
          </p:txBody>
        </p:sp>
        <p:sp>
          <p:nvSpPr>
            <p:cNvPr id="10" name=""/>
            <p:cNvSpPr/>
            <p:nvPr/>
          </p:nvSpPr>
          <p:spPr>
            <a:xfrm>
              <a:off x="3732840" y="3318120"/>
              <a:ext cx="1323720" cy="1213200"/>
            </a:xfrm>
            <a:prstGeom prst="rect">
              <a:avLst/>
            </a:prstGeom>
            <a:solidFill>
              <a:srgbClr val="adb5bd"/>
            </a:solidFill>
            <a:ln w="0">
              <a:noFill/>
            </a:ln>
          </p:spPr>
          <p:style>
            <a:lnRef idx="0"/>
            <a:fillRef idx="0"/>
            <a:effectRef idx="0"/>
            <a:fontRef idx="minor"/>
          </p:style>
          <p:txBody>
            <a:bodyPr lIns="90000" rIns="90000" tIns="45000" bIns="45000" anchor="ctr">
              <a:noAutofit/>
            </a:bodyPr>
            <a:p>
              <a:pPr>
                <a:lnSpc>
                  <a:spcPct val="100000"/>
                </a:lnSpc>
              </a:pPr>
              <a:endParaRPr b="0" lang="en-GB" sz="1800" spc="-1" strike="noStrike">
                <a:solidFill>
                  <a:srgbClr val="000000"/>
                </a:solidFill>
                <a:latin typeface="Noto Sans"/>
                <a:ea typeface="DejaVu Sans"/>
              </a:endParaRPr>
            </a:p>
          </p:txBody>
        </p:sp>
        <p:sp>
          <p:nvSpPr>
            <p:cNvPr id="11" name=""/>
            <p:cNvSpPr/>
            <p:nvPr/>
          </p:nvSpPr>
          <p:spPr>
            <a:xfrm>
              <a:off x="5972400" y="1769760"/>
              <a:ext cx="1406880" cy="549720"/>
            </a:xfrm>
            <a:prstGeom prst="rect">
              <a:avLst/>
            </a:prstGeom>
            <a:solidFill>
              <a:srgbClr val="b2b2b2">
                <a:alpha val="65000"/>
              </a:srgbClr>
            </a:solidFill>
            <a:ln w="0">
              <a:noFill/>
            </a:ln>
          </p:spPr>
          <p:style>
            <a:lnRef idx="0"/>
            <a:fillRef idx="0"/>
            <a:effectRef idx="0"/>
            <a:fontRef idx="minor"/>
          </p:style>
          <p:txBody>
            <a:bodyPr lIns="90000" rIns="90000" tIns="45000" bIns="45000" anchor="ctr">
              <a:noAutofit/>
            </a:bodyPr>
            <a:p>
              <a:pPr>
                <a:lnSpc>
                  <a:spcPct val="100000"/>
                </a:lnSpc>
              </a:pPr>
              <a:endParaRPr b="0" lang="en-GB" sz="1800" spc="-1" strike="noStrike">
                <a:solidFill>
                  <a:srgbClr val="000000"/>
                </a:solidFill>
                <a:latin typeface="Noto Sans"/>
                <a:ea typeface="DejaVu Sans"/>
              </a:endParaRPr>
            </a:p>
          </p:txBody>
        </p:sp>
        <p:sp>
          <p:nvSpPr>
            <p:cNvPr id="12" name=""/>
            <p:cNvSpPr/>
            <p:nvPr/>
          </p:nvSpPr>
          <p:spPr>
            <a:xfrm>
              <a:off x="6635880" y="2322720"/>
              <a:ext cx="1324080" cy="1987560"/>
            </a:xfrm>
            <a:prstGeom prst="rect">
              <a:avLst/>
            </a:prstGeom>
            <a:solidFill>
              <a:srgbClr val="b2b2b2">
                <a:alpha val="35000"/>
              </a:srgbClr>
            </a:solidFill>
            <a:ln w="0">
              <a:noFill/>
            </a:ln>
          </p:spPr>
          <p:style>
            <a:lnRef idx="0"/>
            <a:fillRef idx="0"/>
            <a:effectRef idx="0"/>
            <a:fontRef idx="minor"/>
          </p:style>
          <p:txBody>
            <a:bodyPr lIns="90000" rIns="90000" tIns="45000" bIns="45000" anchor="ctr">
              <a:noAutofit/>
            </a:bodyPr>
            <a:p>
              <a:pPr>
                <a:lnSpc>
                  <a:spcPct val="100000"/>
                </a:lnSpc>
              </a:pPr>
              <a:endParaRPr b="0" lang="en-GB" sz="1800" spc="-1" strike="noStrike">
                <a:solidFill>
                  <a:srgbClr val="000000"/>
                </a:solidFill>
                <a:latin typeface="Noto Sans"/>
                <a:ea typeface="DejaVu Sans"/>
              </a:endParaRPr>
            </a:p>
          </p:txBody>
        </p:sp>
        <p:sp>
          <p:nvSpPr>
            <p:cNvPr id="13" name=""/>
            <p:cNvSpPr/>
            <p:nvPr/>
          </p:nvSpPr>
          <p:spPr>
            <a:xfrm>
              <a:off x="2488320" y="2875680"/>
              <a:ext cx="494640" cy="992160"/>
            </a:xfrm>
            <a:prstGeom prst="rect">
              <a:avLst/>
            </a:prstGeom>
            <a:solidFill>
              <a:srgbClr val="f4f4f9"/>
            </a:solidFill>
            <a:ln w="0">
              <a:noFill/>
            </a:ln>
          </p:spPr>
          <p:style>
            <a:lnRef idx="0"/>
            <a:fillRef idx="0"/>
            <a:effectRef idx="0"/>
            <a:fontRef idx="minor"/>
          </p:style>
          <p:txBody>
            <a:bodyPr lIns="90000" rIns="90000" tIns="45000" bIns="45000" anchor="ctr">
              <a:noAutofit/>
            </a:bodyPr>
            <a:p>
              <a:pPr>
                <a:lnSpc>
                  <a:spcPct val="100000"/>
                </a:lnSpc>
              </a:pPr>
              <a:endParaRPr b="0" lang="en-GB" sz="1800" spc="-1" strike="noStrike">
                <a:solidFill>
                  <a:srgbClr val="000000"/>
                </a:solidFill>
                <a:latin typeface="Noto Sans"/>
                <a:ea typeface="DejaVu Sans"/>
              </a:endParaRPr>
            </a:p>
          </p:txBody>
        </p:sp>
        <p:sp>
          <p:nvSpPr>
            <p:cNvPr id="14" name=""/>
            <p:cNvSpPr/>
            <p:nvPr/>
          </p:nvSpPr>
          <p:spPr>
            <a:xfrm>
              <a:off x="7797240" y="0"/>
              <a:ext cx="1344240" cy="1766520"/>
            </a:xfrm>
            <a:prstGeom prst="rect">
              <a:avLst/>
            </a:prstGeom>
            <a:solidFill>
              <a:srgbClr val="dddddd"/>
            </a:solidFill>
            <a:ln w="0">
              <a:noFill/>
            </a:ln>
          </p:spPr>
          <p:style>
            <a:lnRef idx="0"/>
            <a:fillRef idx="0"/>
            <a:effectRef idx="0"/>
            <a:fontRef idx="minor"/>
          </p:style>
          <p:txBody>
            <a:bodyPr lIns="90000" rIns="90000" tIns="45000" bIns="45000" anchor="ctr">
              <a:noAutofit/>
            </a:bodyPr>
            <a:p>
              <a:pPr>
                <a:lnSpc>
                  <a:spcPct val="100000"/>
                </a:lnSpc>
              </a:pPr>
              <a:endParaRPr b="0" lang="en-GB" sz="1800" spc="-1" strike="noStrike">
                <a:solidFill>
                  <a:srgbClr val="000000"/>
                </a:solidFill>
                <a:latin typeface="Noto Sans"/>
                <a:ea typeface="DejaVu Sans"/>
              </a:endParaRPr>
            </a:p>
          </p:txBody>
        </p:sp>
        <p:sp>
          <p:nvSpPr>
            <p:cNvPr id="15" name=""/>
            <p:cNvSpPr/>
            <p:nvPr/>
          </p:nvSpPr>
          <p:spPr>
            <a:xfrm>
              <a:off x="6138360" y="0"/>
              <a:ext cx="245520" cy="1213200"/>
            </a:xfrm>
            <a:prstGeom prst="rect">
              <a:avLst/>
            </a:prstGeom>
            <a:solidFill>
              <a:srgbClr val="2f4550">
                <a:alpha val="50000"/>
              </a:srgbClr>
            </a:solidFill>
            <a:ln w="0">
              <a:noFill/>
            </a:ln>
          </p:spPr>
          <p:style>
            <a:lnRef idx="0"/>
            <a:fillRef idx="0"/>
            <a:effectRef idx="0"/>
            <a:fontRef idx="minor"/>
          </p:style>
          <p:txBody>
            <a:bodyPr lIns="90000" rIns="90000" tIns="45000" bIns="45000" anchor="ctr">
              <a:noAutofit/>
            </a:bodyPr>
            <a:p>
              <a:pPr>
                <a:lnSpc>
                  <a:spcPct val="100000"/>
                </a:lnSpc>
              </a:pPr>
              <a:endParaRPr b="0" lang="en-GB" sz="1800" spc="-1" strike="noStrike">
                <a:solidFill>
                  <a:srgbClr val="ffffff"/>
                </a:solidFill>
                <a:latin typeface="Noto Sans"/>
                <a:ea typeface="DejaVu Sans"/>
              </a:endParaRPr>
            </a:p>
          </p:txBody>
        </p:sp>
        <p:sp>
          <p:nvSpPr>
            <p:cNvPr id="16" name=""/>
            <p:cNvSpPr/>
            <p:nvPr/>
          </p:nvSpPr>
          <p:spPr>
            <a:xfrm>
              <a:off x="1410120" y="0"/>
              <a:ext cx="162720" cy="1102680"/>
            </a:xfrm>
            <a:prstGeom prst="rect">
              <a:avLst/>
            </a:prstGeom>
            <a:solidFill>
              <a:srgbClr val="808080"/>
            </a:solidFill>
            <a:ln w="0">
              <a:noFill/>
            </a:ln>
          </p:spPr>
          <p:style>
            <a:lnRef idx="0"/>
            <a:fillRef idx="0"/>
            <a:effectRef idx="0"/>
            <a:fontRef idx="minor"/>
          </p:style>
          <p:txBody>
            <a:bodyPr lIns="90000" rIns="90000" tIns="45000" bIns="45000" anchor="ctr">
              <a:noAutofit/>
            </a:bodyPr>
            <a:p>
              <a:pPr>
                <a:lnSpc>
                  <a:spcPct val="100000"/>
                </a:lnSpc>
              </a:pPr>
              <a:endParaRPr b="0" lang="en-GB" sz="1800" spc="-1" strike="noStrike">
                <a:solidFill>
                  <a:srgbClr val="ffffff"/>
                </a:solidFill>
                <a:latin typeface="Noto Sans"/>
                <a:ea typeface="DejaVu Sans"/>
              </a:endParaRPr>
            </a:p>
          </p:txBody>
        </p:sp>
        <p:sp>
          <p:nvSpPr>
            <p:cNvPr id="17" name=""/>
            <p:cNvSpPr/>
            <p:nvPr/>
          </p:nvSpPr>
          <p:spPr>
            <a:xfrm>
              <a:off x="0" y="3649680"/>
              <a:ext cx="328680" cy="1324080"/>
            </a:xfrm>
            <a:prstGeom prst="rect">
              <a:avLst/>
            </a:prstGeom>
            <a:solidFill>
              <a:srgbClr val="f4f4f9"/>
            </a:solidFill>
            <a:ln w="0">
              <a:noFill/>
            </a:ln>
          </p:spPr>
          <p:style>
            <a:lnRef idx="0"/>
            <a:fillRef idx="0"/>
            <a:effectRef idx="0"/>
            <a:fontRef idx="minor"/>
          </p:style>
          <p:txBody>
            <a:bodyPr lIns="90000" rIns="90000" tIns="45000" bIns="45000" anchor="ctr">
              <a:noAutofit/>
            </a:bodyPr>
            <a:p>
              <a:pPr>
                <a:lnSpc>
                  <a:spcPct val="100000"/>
                </a:lnSpc>
              </a:pPr>
              <a:endParaRPr b="0" lang="en-GB" sz="1800" spc="-1" strike="noStrike">
                <a:solidFill>
                  <a:srgbClr val="000000"/>
                </a:solidFill>
                <a:latin typeface="Noto Sans"/>
                <a:ea typeface="DejaVu Sans"/>
              </a:endParaRPr>
            </a:p>
          </p:txBody>
        </p:sp>
        <p:sp>
          <p:nvSpPr>
            <p:cNvPr id="18" name=""/>
            <p:cNvSpPr/>
            <p:nvPr/>
          </p:nvSpPr>
          <p:spPr>
            <a:xfrm>
              <a:off x="8709840" y="3096720"/>
              <a:ext cx="328320" cy="1877040"/>
            </a:xfrm>
            <a:prstGeom prst="rect">
              <a:avLst/>
            </a:prstGeom>
            <a:solidFill>
              <a:srgbClr val="b2b2b2"/>
            </a:solidFill>
            <a:ln w="0">
              <a:noFill/>
            </a:ln>
          </p:spPr>
          <p:style>
            <a:lnRef idx="0"/>
            <a:fillRef idx="0"/>
            <a:effectRef idx="0"/>
            <a:fontRef idx="minor"/>
          </p:style>
          <p:txBody>
            <a:bodyPr lIns="90000" rIns="90000" tIns="45000" bIns="45000" anchor="ctr">
              <a:noAutofit/>
            </a:bodyPr>
            <a:p>
              <a:pPr>
                <a:lnSpc>
                  <a:spcPct val="100000"/>
                </a:lnSpc>
              </a:pPr>
              <a:endParaRPr b="0" lang="en-GB" sz="1800" spc="-1" strike="noStrike">
                <a:solidFill>
                  <a:srgbClr val="000000"/>
                </a:solidFill>
                <a:latin typeface="Noto Sans"/>
                <a:ea typeface="DejaVu Sans"/>
              </a:endParaRPr>
            </a:p>
          </p:txBody>
        </p:sp>
        <p:sp>
          <p:nvSpPr>
            <p:cNvPr id="19" name=""/>
            <p:cNvSpPr/>
            <p:nvPr/>
          </p:nvSpPr>
          <p:spPr>
            <a:xfrm>
              <a:off x="7963200" y="2211840"/>
              <a:ext cx="328320" cy="439200"/>
            </a:xfrm>
            <a:prstGeom prst="rect">
              <a:avLst/>
            </a:prstGeom>
            <a:solidFill>
              <a:srgbClr val="adb5bd"/>
            </a:solidFill>
            <a:ln w="0">
              <a:noFill/>
            </a:ln>
          </p:spPr>
          <p:style>
            <a:lnRef idx="0"/>
            <a:fillRef idx="0"/>
            <a:effectRef idx="0"/>
            <a:fontRef idx="minor"/>
          </p:style>
          <p:txBody>
            <a:bodyPr lIns="90000" rIns="90000" tIns="45000" bIns="45000" anchor="ctr">
              <a:noAutofit/>
            </a:bodyPr>
            <a:p>
              <a:pPr>
                <a:lnSpc>
                  <a:spcPct val="100000"/>
                </a:lnSpc>
              </a:pPr>
              <a:endParaRPr b="0" lang="en-GB" sz="1800" spc="-1" strike="noStrike">
                <a:solidFill>
                  <a:srgbClr val="000000"/>
                </a:solidFill>
                <a:latin typeface="Noto Sans"/>
                <a:ea typeface="DejaVu Sans"/>
              </a:endParaRPr>
            </a:p>
          </p:txBody>
        </p:sp>
      </p:grpSp>
      <p:sp>
        <p:nvSpPr>
          <p:cNvPr id="20" name=""/>
          <p:cNvSpPr/>
          <p:nvPr/>
        </p:nvSpPr>
        <p:spPr>
          <a:xfrm>
            <a:off x="424440" y="565920"/>
            <a:ext cx="8291520" cy="4394520"/>
          </a:xfrm>
          <a:prstGeom prst="rect">
            <a:avLst/>
          </a:prstGeom>
          <a:noFill/>
          <a:ln w="0">
            <a:noFill/>
          </a:ln>
        </p:spPr>
        <p:style>
          <a:lnRef idx="0"/>
          <a:fillRef idx="0"/>
          <a:effectRef idx="0"/>
          <a:fontRef idx="minor"/>
        </p:style>
        <p:txBody>
          <a:bodyPr lIns="90000" rIns="90000" tIns="45000" bIns="45000" anchor="t">
            <a:noAutofit/>
          </a:bodyPr>
          <a:p>
            <a:pPr>
              <a:lnSpc>
                <a:spcPct val="100000"/>
              </a:lnSpc>
            </a:pPr>
            <a:endParaRPr b="0" lang="en-GB" sz="1800" spc="-1" strike="noStrike">
              <a:solidFill>
                <a:srgbClr val="000000"/>
              </a:solidFill>
              <a:latin typeface="Arial"/>
              <a:ea typeface="DejaVu Sans"/>
            </a:endParaRPr>
          </a:p>
        </p:txBody>
      </p:sp>
      <p:sp>
        <p:nvSpPr>
          <p:cNvPr id="21" name="PlaceHolder 1"/>
          <p:cNvSpPr>
            <a:spLocks noGrp="1"/>
          </p:cNvSpPr>
          <p:nvPr>
            <p:ph type="title"/>
          </p:nvPr>
        </p:nvSpPr>
        <p:spPr>
          <a:xfrm>
            <a:off x="326520" y="272880"/>
            <a:ext cx="8487720" cy="866520"/>
          </a:xfrm>
          <a:prstGeom prst="rect">
            <a:avLst/>
          </a:prstGeom>
          <a:noFill/>
          <a:ln w="0">
            <a:noFill/>
          </a:ln>
        </p:spPr>
        <p:txBody>
          <a:bodyPr lIns="0" rIns="0" tIns="0" bIns="0" anchor="ctr">
            <a:noAutofit/>
          </a:bodyPr>
          <a:p>
            <a:pPr indent="0">
              <a:buNone/>
            </a:pPr>
            <a:r>
              <a:rPr b="0" lang="en-GB" sz="1800" spc="-1" strike="noStrike">
                <a:solidFill>
                  <a:srgbClr val="000000"/>
                </a:solidFill>
                <a:latin typeface="Arial"/>
              </a:rPr>
              <a:t>Click to edit the title text format</a:t>
            </a:r>
            <a:endParaRPr b="0" lang="en-GB" sz="1800" spc="-1" strike="noStrike">
              <a:solidFill>
                <a:srgbClr val="000000"/>
              </a:solidFill>
              <a:latin typeface="Arial"/>
            </a:endParaRPr>
          </a:p>
        </p:txBody>
      </p:sp>
      <p:sp>
        <p:nvSpPr>
          <p:cNvPr id="22" name="PlaceHolder 2"/>
          <p:cNvSpPr>
            <a:spLocks noGrp="1"/>
          </p:cNvSpPr>
          <p:nvPr>
            <p:ph type="body"/>
          </p:nvPr>
        </p:nvSpPr>
        <p:spPr>
          <a:xfrm>
            <a:off x="457200" y="1604520"/>
            <a:ext cx="8228880" cy="3976920"/>
          </a:xfrm>
          <a:prstGeom prst="rect">
            <a:avLst/>
          </a:prstGeom>
          <a:noFill/>
          <a:ln w="0">
            <a:noFill/>
          </a:ln>
        </p:spPr>
        <p:txBody>
          <a:bodyPr lIns="0" rIns="0" tIns="0" bIns="0" anchor="t">
            <a:normAutofit/>
          </a:bodyPr>
          <a:p>
            <a:pPr marL="432000" indent="-324000">
              <a:spcBef>
                <a:spcPts val="1417"/>
              </a:spcBef>
              <a:buClr>
                <a:srgbClr val="000000"/>
              </a:buClr>
              <a:buSzPct val="45000"/>
              <a:buFont typeface="Wingdings" charset="2"/>
              <a:buChar char=""/>
            </a:pPr>
            <a:r>
              <a:rPr b="0" lang="en-GB" sz="1800" spc="-1" strike="noStrike">
                <a:solidFill>
                  <a:srgbClr val="000000"/>
                </a:solidFill>
                <a:latin typeface="Arial"/>
              </a:rPr>
              <a:t>Click to edit the outline text format</a:t>
            </a:r>
            <a:endParaRPr b="0" lang="en-GB" sz="1800" spc="-1" strike="noStrike">
              <a:solidFill>
                <a:srgbClr val="000000"/>
              </a:solidFill>
              <a:latin typeface="Arial"/>
            </a:endParaRPr>
          </a:p>
          <a:p>
            <a:pPr lvl="1" marL="864000" indent="-324000">
              <a:spcBef>
                <a:spcPts val="1134"/>
              </a:spcBef>
              <a:buClr>
                <a:srgbClr val="000000"/>
              </a:buClr>
              <a:buSzPct val="75000"/>
              <a:buFont typeface="Symbol" charset="2"/>
              <a:buChar char=""/>
            </a:pPr>
            <a:r>
              <a:rPr b="0" lang="en-GB" sz="1800" spc="-1" strike="noStrike">
                <a:solidFill>
                  <a:srgbClr val="000000"/>
                </a:solidFill>
                <a:latin typeface="Arial"/>
              </a:rPr>
              <a:t>Second Outline Level</a:t>
            </a:r>
            <a:endParaRPr b="0" lang="en-GB" sz="1800" spc="-1" strike="noStrike">
              <a:solidFill>
                <a:srgbClr val="000000"/>
              </a:solidFill>
              <a:latin typeface="Arial"/>
            </a:endParaRPr>
          </a:p>
          <a:p>
            <a:pPr lvl="2" marL="1296000" indent="-288000">
              <a:spcBef>
                <a:spcPts val="850"/>
              </a:spcBef>
              <a:buClr>
                <a:srgbClr val="000000"/>
              </a:buClr>
              <a:buSzPct val="45000"/>
              <a:buFont typeface="Wingdings" charset="2"/>
              <a:buChar char=""/>
            </a:pPr>
            <a:r>
              <a:rPr b="0" lang="en-GB" sz="1800" spc="-1" strike="noStrike">
                <a:solidFill>
                  <a:srgbClr val="000000"/>
                </a:solidFill>
                <a:latin typeface="Arial"/>
              </a:rPr>
              <a:t>Third Outline Level</a:t>
            </a:r>
            <a:endParaRPr b="0" lang="en-GB" sz="1800" spc="-1" strike="noStrike">
              <a:solidFill>
                <a:srgbClr val="000000"/>
              </a:solidFill>
              <a:latin typeface="Arial"/>
            </a:endParaRPr>
          </a:p>
          <a:p>
            <a:pPr lvl="3" marL="1728000" indent="-216000">
              <a:spcBef>
                <a:spcPts val="567"/>
              </a:spcBef>
              <a:buClr>
                <a:srgbClr val="000000"/>
              </a:buClr>
              <a:buSzPct val="75000"/>
              <a:buFont typeface="Symbol" charset="2"/>
              <a:buChar char=""/>
            </a:pPr>
            <a:r>
              <a:rPr b="0" lang="en-GB" sz="1800" spc="-1" strike="noStrike">
                <a:solidFill>
                  <a:srgbClr val="000000"/>
                </a:solidFill>
                <a:latin typeface="Arial"/>
              </a:rPr>
              <a:t>Fourth Outline Level</a:t>
            </a:r>
            <a:endParaRPr b="0" lang="en-GB" sz="1800" spc="-1" strike="noStrike">
              <a:solidFill>
                <a:srgbClr val="000000"/>
              </a:solidFill>
              <a:latin typeface="Arial"/>
            </a:endParaRPr>
          </a:p>
          <a:p>
            <a:pPr lvl="4" marL="2160000" indent="-216000">
              <a:spcBef>
                <a:spcPts val="283"/>
              </a:spcBef>
              <a:buClr>
                <a:srgbClr val="000000"/>
              </a:buClr>
              <a:buSzPct val="45000"/>
              <a:buFont typeface="Wingdings" charset="2"/>
              <a:buChar char=""/>
            </a:pPr>
            <a:r>
              <a:rPr b="0" lang="en-GB" sz="1800" spc="-1" strike="noStrike">
                <a:solidFill>
                  <a:srgbClr val="000000"/>
                </a:solidFill>
                <a:latin typeface="Arial"/>
              </a:rPr>
              <a:t>Fifth Outline Level</a:t>
            </a:r>
            <a:endParaRPr b="0" lang="en-GB" sz="1800" spc="-1" strike="noStrike">
              <a:solidFill>
                <a:srgbClr val="000000"/>
              </a:solidFill>
              <a:latin typeface="Arial"/>
            </a:endParaRPr>
          </a:p>
          <a:p>
            <a:pPr lvl="5" marL="2592000" indent="-216000">
              <a:spcBef>
                <a:spcPts val="283"/>
              </a:spcBef>
              <a:buClr>
                <a:srgbClr val="000000"/>
              </a:buClr>
              <a:buSzPct val="45000"/>
              <a:buFont typeface="Wingdings" charset="2"/>
              <a:buChar char=""/>
            </a:pPr>
            <a:r>
              <a:rPr b="0" lang="en-GB" sz="1800" spc="-1" strike="noStrike">
                <a:solidFill>
                  <a:srgbClr val="000000"/>
                </a:solidFill>
                <a:latin typeface="Arial"/>
              </a:rPr>
              <a:t>Sixth Outline Level</a:t>
            </a:r>
            <a:endParaRPr b="0" lang="en-GB" sz="1800" spc="-1" strike="noStrike">
              <a:solidFill>
                <a:srgbClr val="000000"/>
              </a:solidFill>
              <a:latin typeface="Arial"/>
            </a:endParaRPr>
          </a:p>
          <a:p>
            <a:pPr lvl="6" marL="3024000" indent="-216000">
              <a:spcBef>
                <a:spcPts val="283"/>
              </a:spcBef>
              <a:buClr>
                <a:srgbClr val="000000"/>
              </a:buClr>
              <a:buSzPct val="45000"/>
              <a:buFont typeface="Wingdings" charset="2"/>
              <a:buChar char=""/>
            </a:pPr>
            <a:r>
              <a:rPr b="0" lang="en-GB" sz="1800" spc="-1" strike="noStrike">
                <a:solidFill>
                  <a:srgbClr val="000000"/>
                </a:solidFill>
                <a:latin typeface="Arial"/>
              </a:rPr>
              <a:t>Seventh Outline Level</a:t>
            </a:r>
            <a:endParaRPr b="0" lang="en-GB" sz="1800" spc="-1" strike="noStrike">
              <a:solidFill>
                <a:srgbClr val="000000"/>
              </a:solidFill>
              <a:latin typeface="Arial"/>
            </a:endParaRPr>
          </a:p>
        </p:txBody>
      </p:sp>
      <p:sp>
        <p:nvSpPr>
          <p:cNvPr id="23" name="PlaceHolder 3"/>
          <p:cNvSpPr>
            <a:spLocks noGrp="1"/>
          </p:cNvSpPr>
          <p:nvPr>
            <p:ph type="ftr" idx="1"/>
          </p:nvPr>
        </p:nvSpPr>
        <p:spPr>
          <a:xfrm>
            <a:off x="3123000" y="6248160"/>
            <a:ext cx="2895120" cy="469080"/>
          </a:xfrm>
          <a:prstGeom prst="rect">
            <a:avLst/>
          </a:prstGeom>
          <a:noFill/>
          <a:ln w="0">
            <a:noFill/>
          </a:ln>
        </p:spPr>
        <p:txBody>
          <a:bodyPr lIns="0" rIns="0" tIns="0" bIns="0" anchor="b">
            <a:noAutofit/>
          </a:bodyPr>
          <a:lstStyle>
            <a:lvl1pPr indent="0" algn="ctr">
              <a:lnSpc>
                <a:spcPct val="100000"/>
              </a:lnSpc>
              <a:buNone/>
              <a:tabLst>
                <a:tab algn="l" pos="0"/>
              </a:tabLst>
              <a:defRPr b="0" lang="en-GB" sz="1400" spc="-1" strike="noStrike">
                <a:solidFill>
                  <a:srgbClr val="000000"/>
                </a:solidFill>
                <a:latin typeface="Times New Roman"/>
              </a:defRPr>
            </a:lvl1pPr>
          </a:lstStyle>
          <a:p>
            <a:pPr indent="0" algn="ctr">
              <a:lnSpc>
                <a:spcPct val="100000"/>
              </a:lnSpc>
              <a:buNone/>
              <a:tabLst>
                <a:tab algn="l" pos="0"/>
              </a:tabLst>
            </a:pPr>
            <a:r>
              <a:rPr b="0" lang="en-GB" sz="1400" spc="-1" strike="noStrike">
                <a:solidFill>
                  <a:srgbClr val="000000"/>
                </a:solidFill>
                <a:latin typeface="Times New Roman"/>
              </a:rPr>
              <a:t>&lt;footer&gt;</a:t>
            </a:r>
            <a:endParaRPr b="0" lang="en-GB" sz="1400" spc="-1" strike="noStrike">
              <a:solidFill>
                <a:srgbClr val="000000"/>
              </a:solidFill>
              <a:latin typeface="Times New Roman"/>
            </a:endParaRPr>
          </a:p>
        </p:txBody>
      </p:sp>
      <p:sp>
        <p:nvSpPr>
          <p:cNvPr id="24" name="PlaceHolder 4"/>
          <p:cNvSpPr>
            <a:spLocks noGrp="1"/>
          </p:cNvSpPr>
          <p:nvPr>
            <p:ph type="sldNum" idx="2"/>
          </p:nvPr>
        </p:nvSpPr>
        <p:spPr>
          <a:xfrm>
            <a:off x="6555960" y="6248160"/>
            <a:ext cx="2126880" cy="469080"/>
          </a:xfrm>
          <a:prstGeom prst="rect">
            <a:avLst/>
          </a:prstGeom>
          <a:noFill/>
          <a:ln w="0">
            <a:noFill/>
          </a:ln>
        </p:spPr>
        <p:txBody>
          <a:bodyPr lIns="0" rIns="0" tIns="0" bIns="0" anchor="b">
            <a:noAutofit/>
          </a:bodyPr>
          <a:lstStyle>
            <a:lvl1pPr indent="0" algn="r">
              <a:lnSpc>
                <a:spcPct val="100000"/>
              </a:lnSpc>
              <a:buNone/>
              <a:tabLst>
                <a:tab algn="l" pos="0"/>
              </a:tabLst>
              <a:defRPr b="0" lang="en-GB" sz="1400" spc="-1" strike="noStrike">
                <a:solidFill>
                  <a:srgbClr val="000000"/>
                </a:solidFill>
                <a:latin typeface="Times New Roman"/>
              </a:defRPr>
            </a:lvl1pPr>
          </a:lstStyle>
          <a:p>
            <a:pPr indent="0" algn="r">
              <a:lnSpc>
                <a:spcPct val="100000"/>
              </a:lnSpc>
              <a:buNone/>
              <a:tabLst>
                <a:tab algn="l" pos="0"/>
              </a:tabLst>
            </a:pPr>
            <a:fld id="{1D2C59D3-E271-436A-BB3C-0D7F1E52D0AE}" type="slidenum">
              <a:rPr b="0" lang="en-GB" sz="1400" spc="-1" strike="noStrike">
                <a:solidFill>
                  <a:srgbClr val="000000"/>
                </a:solidFill>
                <a:latin typeface="Times New Roman"/>
              </a:rPr>
              <a:t>&lt;number&gt;</a:t>
            </a:fld>
            <a:endParaRPr b="0" lang="en-GB" sz="1400" spc="-1" strike="noStrike">
              <a:solidFill>
                <a:srgbClr val="000000"/>
              </a:solidFill>
              <a:latin typeface="Times New Roman"/>
            </a:endParaRPr>
          </a:p>
        </p:txBody>
      </p:sp>
      <p:sp>
        <p:nvSpPr>
          <p:cNvPr id="25" name="PlaceHolder 5"/>
          <p:cNvSpPr>
            <a:spLocks noGrp="1"/>
          </p:cNvSpPr>
          <p:nvPr>
            <p:ph type="dt" idx="3"/>
          </p:nvPr>
        </p:nvSpPr>
        <p:spPr>
          <a:xfrm>
            <a:off x="424440" y="6248160"/>
            <a:ext cx="2126880" cy="469080"/>
          </a:xfrm>
          <a:prstGeom prst="rect">
            <a:avLst/>
          </a:prstGeom>
          <a:noFill/>
          <a:ln w="0">
            <a:noFill/>
          </a:ln>
        </p:spPr>
        <p:txBody>
          <a:bodyPr lIns="0" rIns="0" tIns="0" bIns="0" anchor="b">
            <a:noAutofit/>
          </a:bodyPr>
          <a:lstStyle>
            <a:lvl1pPr indent="0">
              <a:buNone/>
              <a:defRPr b="0" lang="en-GB" sz="1400" spc="-1" strike="noStrike">
                <a:solidFill>
                  <a:srgbClr val="000000"/>
                </a:solidFill>
                <a:latin typeface="Times New Roman"/>
              </a:defRPr>
            </a:lvl1pPr>
          </a:lstStyle>
          <a:p>
            <a:pPr indent="0">
              <a:buNone/>
            </a:pPr>
            <a:r>
              <a:rPr b="0" lang="en-GB" sz="1400" spc="-1" strike="noStrike">
                <a:solidFill>
                  <a:srgbClr val="000000"/>
                </a:solidFill>
                <a:latin typeface="Times New Roman"/>
              </a:rPr>
              <a:t>&lt;date/time&gt;</a:t>
            </a:r>
            <a:endParaRPr b="0" lang="en-GB" sz="1400" spc="-1" strike="noStrike">
              <a:solidFill>
                <a:srgbClr val="000000"/>
              </a:solidFill>
              <a:latin typeface="Times New Roman"/>
            </a:endParaRPr>
          </a:p>
        </p:txBody>
      </p:sp>
    </p:spTree>
  </p:cSld>
  <p:clrMap bg1="lt1" bg2="lt2" tx1="dk1" tx2="dk2" accent1="accent1" accent2="accent2" accent3="accent3" accent4="accent4" accent5="accent5" accent6="accent6" hlink="hlink" folHlink="folHlink"/>
  <p:sldLayoutIdLst>
    <p:sldLayoutId id="2147483649" r:id="rId2"/>
  </p:sldLayoutIdLst>
</p:sldMaster>
</file>

<file path=ppt/slideMasters/slideMaster2.xml><?xml version="1.0" encoding="utf-8"?>
<p:sldMaster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grpSp>
        <p:nvGrpSpPr>
          <p:cNvPr id="28" name=""/>
          <p:cNvGrpSpPr/>
          <p:nvPr/>
        </p:nvGrpSpPr>
        <p:grpSpPr>
          <a:xfrm>
            <a:off x="0" y="0"/>
            <a:ext cx="9141480" cy="4973760"/>
            <a:chOff x="0" y="0"/>
            <a:chExt cx="9141480" cy="4973760"/>
          </a:xfrm>
        </p:grpSpPr>
        <p:sp>
          <p:nvSpPr>
            <p:cNvPr id="29" name=""/>
            <p:cNvSpPr/>
            <p:nvPr/>
          </p:nvSpPr>
          <p:spPr>
            <a:xfrm>
              <a:off x="0" y="0"/>
              <a:ext cx="9141480" cy="4973760"/>
            </a:xfrm>
            <a:prstGeom prst="rect">
              <a:avLst/>
            </a:prstGeom>
            <a:solidFill>
              <a:srgbClr val="e9ecef"/>
            </a:solidFill>
            <a:ln w="0">
              <a:noFill/>
            </a:ln>
          </p:spPr>
          <p:style>
            <a:lnRef idx="0"/>
            <a:fillRef idx="0"/>
            <a:effectRef idx="0"/>
            <a:fontRef idx="minor"/>
          </p:style>
          <p:txBody>
            <a:bodyPr lIns="90000" rIns="90000" tIns="45000" bIns="45000" anchor="ctr">
              <a:noAutofit/>
            </a:bodyPr>
            <a:p>
              <a:pPr>
                <a:lnSpc>
                  <a:spcPct val="100000"/>
                </a:lnSpc>
              </a:pPr>
              <a:endParaRPr b="0" lang="en-GB" sz="1800" spc="-1" strike="noStrike">
                <a:solidFill>
                  <a:srgbClr val="000000"/>
                </a:solidFill>
                <a:latin typeface="Noto Sans"/>
                <a:ea typeface="DejaVu Sans"/>
              </a:endParaRPr>
            </a:p>
          </p:txBody>
        </p:sp>
        <p:sp>
          <p:nvSpPr>
            <p:cNvPr id="30" name=""/>
            <p:cNvSpPr/>
            <p:nvPr/>
          </p:nvSpPr>
          <p:spPr>
            <a:xfrm>
              <a:off x="0" y="0"/>
              <a:ext cx="9141480" cy="4973760"/>
            </a:xfrm>
            <a:prstGeom prst="rect">
              <a:avLst/>
            </a:prstGeom>
            <a:solidFill>
              <a:srgbClr val="e9ecef"/>
            </a:solidFill>
            <a:ln w="0">
              <a:noFill/>
            </a:ln>
          </p:spPr>
          <p:style>
            <a:lnRef idx="0"/>
            <a:fillRef idx="0"/>
            <a:effectRef idx="0"/>
            <a:fontRef idx="minor"/>
          </p:style>
          <p:txBody>
            <a:bodyPr lIns="90000" rIns="90000" tIns="45000" bIns="45000" anchor="ctr">
              <a:noAutofit/>
            </a:bodyPr>
            <a:p>
              <a:pPr>
                <a:lnSpc>
                  <a:spcPct val="100000"/>
                </a:lnSpc>
              </a:pPr>
              <a:endParaRPr b="0" lang="en-GB" sz="1800" spc="-1" strike="noStrike">
                <a:solidFill>
                  <a:srgbClr val="000000"/>
                </a:solidFill>
                <a:latin typeface="Noto Sans"/>
                <a:ea typeface="DejaVu Sans"/>
              </a:endParaRPr>
            </a:p>
          </p:txBody>
        </p:sp>
        <p:sp>
          <p:nvSpPr>
            <p:cNvPr id="31" name=""/>
            <p:cNvSpPr/>
            <p:nvPr/>
          </p:nvSpPr>
          <p:spPr>
            <a:xfrm>
              <a:off x="0" y="1548360"/>
              <a:ext cx="1406880" cy="771120"/>
            </a:xfrm>
            <a:prstGeom prst="rect">
              <a:avLst/>
            </a:prstGeom>
            <a:solidFill>
              <a:srgbClr val="343a40">
                <a:alpha val="20000"/>
              </a:srgbClr>
            </a:solidFill>
            <a:ln w="0">
              <a:noFill/>
            </a:ln>
          </p:spPr>
          <p:style>
            <a:lnRef idx="0"/>
            <a:fillRef idx="0"/>
            <a:effectRef idx="0"/>
            <a:fontRef idx="minor"/>
          </p:style>
          <p:txBody>
            <a:bodyPr lIns="90000" rIns="90000" tIns="45000" bIns="45000" anchor="ctr">
              <a:noAutofit/>
            </a:bodyPr>
            <a:p>
              <a:pPr>
                <a:lnSpc>
                  <a:spcPct val="100000"/>
                </a:lnSpc>
              </a:pPr>
              <a:endParaRPr b="0" lang="en-GB" sz="1800" spc="-1" strike="noStrike">
                <a:solidFill>
                  <a:srgbClr val="ffffff"/>
                </a:solidFill>
                <a:latin typeface="Noto Sans"/>
                <a:ea typeface="DejaVu Sans"/>
              </a:endParaRPr>
            </a:p>
          </p:txBody>
        </p:sp>
        <p:sp>
          <p:nvSpPr>
            <p:cNvPr id="32" name=""/>
            <p:cNvSpPr/>
            <p:nvPr/>
          </p:nvSpPr>
          <p:spPr>
            <a:xfrm>
              <a:off x="829440" y="2322720"/>
              <a:ext cx="1158120" cy="2208600"/>
            </a:xfrm>
            <a:prstGeom prst="rect">
              <a:avLst/>
            </a:prstGeom>
            <a:solidFill>
              <a:srgbClr val="ced4da"/>
            </a:solidFill>
            <a:ln w="0">
              <a:noFill/>
            </a:ln>
          </p:spPr>
          <p:style>
            <a:lnRef idx="0"/>
            <a:fillRef idx="0"/>
            <a:effectRef idx="0"/>
            <a:fontRef idx="minor"/>
          </p:style>
          <p:txBody>
            <a:bodyPr lIns="90000" rIns="90000" tIns="45000" bIns="45000" anchor="ctr">
              <a:noAutofit/>
            </a:bodyPr>
            <a:p>
              <a:pPr>
                <a:lnSpc>
                  <a:spcPct val="100000"/>
                </a:lnSpc>
              </a:pPr>
              <a:endParaRPr b="0" lang="en-GB" sz="1800" spc="-1" strike="noStrike">
                <a:solidFill>
                  <a:srgbClr val="000000"/>
                </a:solidFill>
                <a:latin typeface="Noto Sans"/>
                <a:ea typeface="DejaVu Sans"/>
              </a:endParaRPr>
            </a:p>
          </p:txBody>
        </p:sp>
        <p:sp>
          <p:nvSpPr>
            <p:cNvPr id="33" name=""/>
            <p:cNvSpPr/>
            <p:nvPr/>
          </p:nvSpPr>
          <p:spPr>
            <a:xfrm>
              <a:off x="1990800" y="663480"/>
              <a:ext cx="1158120" cy="2208960"/>
            </a:xfrm>
            <a:prstGeom prst="rect">
              <a:avLst/>
            </a:prstGeom>
            <a:solidFill>
              <a:srgbClr val="dee2e6"/>
            </a:solidFill>
            <a:ln w="0">
              <a:noFill/>
            </a:ln>
          </p:spPr>
          <p:style>
            <a:lnRef idx="0"/>
            <a:fillRef idx="0"/>
            <a:effectRef idx="0"/>
            <a:fontRef idx="minor"/>
          </p:style>
          <p:txBody>
            <a:bodyPr lIns="90000" rIns="90000" tIns="45000" bIns="45000" anchor="ctr">
              <a:noAutofit/>
            </a:bodyPr>
            <a:p>
              <a:pPr>
                <a:lnSpc>
                  <a:spcPct val="100000"/>
                </a:lnSpc>
              </a:pPr>
              <a:endParaRPr b="0" lang="en-GB" sz="1800" spc="-1" strike="noStrike">
                <a:solidFill>
                  <a:srgbClr val="000000"/>
                </a:solidFill>
                <a:latin typeface="Noto Sans"/>
                <a:ea typeface="DejaVu Sans"/>
              </a:endParaRPr>
            </a:p>
          </p:txBody>
        </p:sp>
        <p:sp>
          <p:nvSpPr>
            <p:cNvPr id="34" name=""/>
            <p:cNvSpPr/>
            <p:nvPr/>
          </p:nvSpPr>
          <p:spPr>
            <a:xfrm>
              <a:off x="3152160" y="1437840"/>
              <a:ext cx="328320" cy="439200"/>
            </a:xfrm>
            <a:prstGeom prst="rect">
              <a:avLst/>
            </a:prstGeom>
            <a:solidFill>
              <a:srgbClr val="adb5bd"/>
            </a:solidFill>
            <a:ln w="0">
              <a:noFill/>
            </a:ln>
          </p:spPr>
          <p:style>
            <a:lnRef idx="0"/>
            <a:fillRef idx="0"/>
            <a:effectRef idx="0"/>
            <a:fontRef idx="minor"/>
          </p:style>
          <p:txBody>
            <a:bodyPr lIns="90000" rIns="90000" tIns="45000" bIns="45000" anchor="ctr">
              <a:noAutofit/>
            </a:bodyPr>
            <a:p>
              <a:pPr>
                <a:lnSpc>
                  <a:spcPct val="100000"/>
                </a:lnSpc>
              </a:pPr>
              <a:endParaRPr b="0" lang="en-GB" sz="1800" spc="-1" strike="noStrike">
                <a:solidFill>
                  <a:srgbClr val="000000"/>
                </a:solidFill>
                <a:latin typeface="Noto Sans"/>
                <a:ea typeface="DejaVu Sans"/>
              </a:endParaRPr>
            </a:p>
          </p:txBody>
        </p:sp>
        <p:sp>
          <p:nvSpPr>
            <p:cNvPr id="35" name=""/>
            <p:cNvSpPr/>
            <p:nvPr/>
          </p:nvSpPr>
          <p:spPr>
            <a:xfrm>
              <a:off x="3815640" y="0"/>
              <a:ext cx="1324080" cy="1102680"/>
            </a:xfrm>
            <a:prstGeom prst="rect">
              <a:avLst/>
            </a:prstGeom>
            <a:solidFill>
              <a:srgbClr val="6c757d"/>
            </a:solidFill>
            <a:ln w="0">
              <a:noFill/>
            </a:ln>
          </p:spPr>
          <p:style>
            <a:lnRef idx="0"/>
            <a:fillRef idx="0"/>
            <a:effectRef idx="0"/>
            <a:fontRef idx="minor"/>
          </p:style>
          <p:txBody>
            <a:bodyPr lIns="90000" rIns="90000" tIns="45000" bIns="45000" anchor="ctr">
              <a:noAutofit/>
            </a:bodyPr>
            <a:p>
              <a:pPr>
                <a:lnSpc>
                  <a:spcPct val="100000"/>
                </a:lnSpc>
              </a:pPr>
              <a:endParaRPr b="0" lang="en-GB" sz="1800" spc="-1" strike="noStrike">
                <a:solidFill>
                  <a:srgbClr val="ffffff"/>
                </a:solidFill>
                <a:latin typeface="Noto Sans"/>
                <a:ea typeface="DejaVu Sans"/>
              </a:endParaRPr>
            </a:p>
          </p:txBody>
        </p:sp>
        <p:sp>
          <p:nvSpPr>
            <p:cNvPr id="36" name=""/>
            <p:cNvSpPr/>
            <p:nvPr/>
          </p:nvSpPr>
          <p:spPr>
            <a:xfrm>
              <a:off x="4230360" y="1105920"/>
              <a:ext cx="909360" cy="549720"/>
            </a:xfrm>
            <a:prstGeom prst="rect">
              <a:avLst/>
            </a:prstGeom>
            <a:solidFill>
              <a:srgbClr val="dee2e6"/>
            </a:solidFill>
            <a:ln w="0">
              <a:noFill/>
            </a:ln>
          </p:spPr>
          <p:style>
            <a:lnRef idx="0"/>
            <a:fillRef idx="0"/>
            <a:effectRef idx="0"/>
            <a:fontRef idx="minor"/>
          </p:style>
          <p:txBody>
            <a:bodyPr lIns="90000" rIns="90000" tIns="45000" bIns="45000" anchor="ctr">
              <a:noAutofit/>
            </a:bodyPr>
            <a:p>
              <a:pPr>
                <a:lnSpc>
                  <a:spcPct val="100000"/>
                </a:lnSpc>
              </a:pPr>
              <a:endParaRPr b="0" lang="en-GB" sz="1800" spc="-1" strike="noStrike">
                <a:solidFill>
                  <a:srgbClr val="000000"/>
                </a:solidFill>
                <a:latin typeface="Noto Sans"/>
                <a:ea typeface="DejaVu Sans"/>
              </a:endParaRPr>
            </a:p>
          </p:txBody>
        </p:sp>
        <p:sp>
          <p:nvSpPr>
            <p:cNvPr id="37" name=""/>
            <p:cNvSpPr/>
            <p:nvPr/>
          </p:nvSpPr>
          <p:spPr>
            <a:xfrm>
              <a:off x="3152160" y="2101320"/>
              <a:ext cx="2817000" cy="1213560"/>
            </a:xfrm>
            <a:prstGeom prst="rect">
              <a:avLst/>
            </a:prstGeom>
            <a:solidFill>
              <a:srgbClr val="ced4da"/>
            </a:solidFill>
            <a:ln w="0">
              <a:noFill/>
            </a:ln>
          </p:spPr>
          <p:style>
            <a:lnRef idx="0"/>
            <a:fillRef idx="0"/>
            <a:effectRef idx="0"/>
            <a:fontRef idx="minor"/>
          </p:style>
          <p:txBody>
            <a:bodyPr lIns="90000" rIns="90000" tIns="45000" bIns="45000" anchor="ctr">
              <a:noAutofit/>
            </a:bodyPr>
            <a:p>
              <a:pPr>
                <a:lnSpc>
                  <a:spcPct val="100000"/>
                </a:lnSpc>
              </a:pPr>
              <a:endParaRPr b="0" lang="en-GB" sz="1800" spc="-1" strike="noStrike">
                <a:solidFill>
                  <a:srgbClr val="000000"/>
                </a:solidFill>
                <a:latin typeface="Noto Sans"/>
                <a:ea typeface="DejaVu Sans"/>
              </a:endParaRPr>
            </a:p>
          </p:txBody>
        </p:sp>
        <p:sp>
          <p:nvSpPr>
            <p:cNvPr id="38" name=""/>
            <p:cNvSpPr/>
            <p:nvPr/>
          </p:nvSpPr>
          <p:spPr>
            <a:xfrm>
              <a:off x="3732840" y="3318120"/>
              <a:ext cx="1323720" cy="1213200"/>
            </a:xfrm>
            <a:prstGeom prst="rect">
              <a:avLst/>
            </a:prstGeom>
            <a:solidFill>
              <a:srgbClr val="adb5bd"/>
            </a:solidFill>
            <a:ln w="0">
              <a:noFill/>
            </a:ln>
          </p:spPr>
          <p:style>
            <a:lnRef idx="0"/>
            <a:fillRef idx="0"/>
            <a:effectRef idx="0"/>
            <a:fontRef idx="minor"/>
          </p:style>
          <p:txBody>
            <a:bodyPr lIns="90000" rIns="90000" tIns="45000" bIns="45000" anchor="ctr">
              <a:noAutofit/>
            </a:bodyPr>
            <a:p>
              <a:pPr>
                <a:lnSpc>
                  <a:spcPct val="100000"/>
                </a:lnSpc>
              </a:pPr>
              <a:endParaRPr b="0" lang="en-GB" sz="1800" spc="-1" strike="noStrike">
                <a:solidFill>
                  <a:srgbClr val="000000"/>
                </a:solidFill>
                <a:latin typeface="Noto Sans"/>
                <a:ea typeface="DejaVu Sans"/>
              </a:endParaRPr>
            </a:p>
          </p:txBody>
        </p:sp>
        <p:sp>
          <p:nvSpPr>
            <p:cNvPr id="39" name=""/>
            <p:cNvSpPr/>
            <p:nvPr/>
          </p:nvSpPr>
          <p:spPr>
            <a:xfrm>
              <a:off x="5972400" y="1769760"/>
              <a:ext cx="1406880" cy="549720"/>
            </a:xfrm>
            <a:prstGeom prst="rect">
              <a:avLst/>
            </a:prstGeom>
            <a:solidFill>
              <a:srgbClr val="b2b2b2">
                <a:alpha val="65000"/>
              </a:srgbClr>
            </a:solidFill>
            <a:ln w="0">
              <a:noFill/>
            </a:ln>
          </p:spPr>
          <p:style>
            <a:lnRef idx="0"/>
            <a:fillRef idx="0"/>
            <a:effectRef idx="0"/>
            <a:fontRef idx="minor"/>
          </p:style>
          <p:txBody>
            <a:bodyPr lIns="90000" rIns="90000" tIns="45000" bIns="45000" anchor="ctr">
              <a:noAutofit/>
            </a:bodyPr>
            <a:p>
              <a:pPr>
                <a:lnSpc>
                  <a:spcPct val="100000"/>
                </a:lnSpc>
              </a:pPr>
              <a:endParaRPr b="0" lang="en-GB" sz="1800" spc="-1" strike="noStrike">
                <a:solidFill>
                  <a:srgbClr val="000000"/>
                </a:solidFill>
                <a:latin typeface="Noto Sans"/>
                <a:ea typeface="DejaVu Sans"/>
              </a:endParaRPr>
            </a:p>
          </p:txBody>
        </p:sp>
        <p:sp>
          <p:nvSpPr>
            <p:cNvPr id="40" name=""/>
            <p:cNvSpPr/>
            <p:nvPr/>
          </p:nvSpPr>
          <p:spPr>
            <a:xfrm>
              <a:off x="6635880" y="2322720"/>
              <a:ext cx="1324080" cy="1987560"/>
            </a:xfrm>
            <a:prstGeom prst="rect">
              <a:avLst/>
            </a:prstGeom>
            <a:solidFill>
              <a:srgbClr val="b2b2b2">
                <a:alpha val="35000"/>
              </a:srgbClr>
            </a:solidFill>
            <a:ln w="0">
              <a:noFill/>
            </a:ln>
          </p:spPr>
          <p:style>
            <a:lnRef idx="0"/>
            <a:fillRef idx="0"/>
            <a:effectRef idx="0"/>
            <a:fontRef idx="minor"/>
          </p:style>
          <p:txBody>
            <a:bodyPr lIns="90000" rIns="90000" tIns="45000" bIns="45000" anchor="ctr">
              <a:noAutofit/>
            </a:bodyPr>
            <a:p>
              <a:pPr>
                <a:lnSpc>
                  <a:spcPct val="100000"/>
                </a:lnSpc>
              </a:pPr>
              <a:endParaRPr b="0" lang="en-GB" sz="1800" spc="-1" strike="noStrike">
                <a:solidFill>
                  <a:srgbClr val="000000"/>
                </a:solidFill>
                <a:latin typeface="Noto Sans"/>
                <a:ea typeface="DejaVu Sans"/>
              </a:endParaRPr>
            </a:p>
          </p:txBody>
        </p:sp>
        <p:sp>
          <p:nvSpPr>
            <p:cNvPr id="41" name=""/>
            <p:cNvSpPr/>
            <p:nvPr/>
          </p:nvSpPr>
          <p:spPr>
            <a:xfrm>
              <a:off x="2488320" y="2875680"/>
              <a:ext cx="494640" cy="992160"/>
            </a:xfrm>
            <a:prstGeom prst="rect">
              <a:avLst/>
            </a:prstGeom>
            <a:solidFill>
              <a:srgbClr val="f4f4f9"/>
            </a:solidFill>
            <a:ln w="0">
              <a:noFill/>
            </a:ln>
          </p:spPr>
          <p:style>
            <a:lnRef idx="0"/>
            <a:fillRef idx="0"/>
            <a:effectRef idx="0"/>
            <a:fontRef idx="minor"/>
          </p:style>
          <p:txBody>
            <a:bodyPr lIns="90000" rIns="90000" tIns="45000" bIns="45000" anchor="ctr">
              <a:noAutofit/>
            </a:bodyPr>
            <a:p>
              <a:pPr>
                <a:lnSpc>
                  <a:spcPct val="100000"/>
                </a:lnSpc>
              </a:pPr>
              <a:endParaRPr b="0" lang="en-GB" sz="1800" spc="-1" strike="noStrike">
                <a:solidFill>
                  <a:srgbClr val="000000"/>
                </a:solidFill>
                <a:latin typeface="Noto Sans"/>
                <a:ea typeface="DejaVu Sans"/>
              </a:endParaRPr>
            </a:p>
          </p:txBody>
        </p:sp>
        <p:sp>
          <p:nvSpPr>
            <p:cNvPr id="42" name=""/>
            <p:cNvSpPr/>
            <p:nvPr/>
          </p:nvSpPr>
          <p:spPr>
            <a:xfrm>
              <a:off x="7797240" y="0"/>
              <a:ext cx="1344240" cy="1766520"/>
            </a:xfrm>
            <a:prstGeom prst="rect">
              <a:avLst/>
            </a:prstGeom>
            <a:solidFill>
              <a:srgbClr val="dddddd"/>
            </a:solidFill>
            <a:ln w="0">
              <a:noFill/>
            </a:ln>
          </p:spPr>
          <p:style>
            <a:lnRef idx="0"/>
            <a:fillRef idx="0"/>
            <a:effectRef idx="0"/>
            <a:fontRef idx="minor"/>
          </p:style>
          <p:txBody>
            <a:bodyPr lIns="90000" rIns="90000" tIns="45000" bIns="45000" anchor="ctr">
              <a:noAutofit/>
            </a:bodyPr>
            <a:p>
              <a:pPr>
                <a:lnSpc>
                  <a:spcPct val="100000"/>
                </a:lnSpc>
              </a:pPr>
              <a:endParaRPr b="0" lang="en-GB" sz="1800" spc="-1" strike="noStrike">
                <a:solidFill>
                  <a:srgbClr val="000000"/>
                </a:solidFill>
                <a:latin typeface="Noto Sans"/>
                <a:ea typeface="DejaVu Sans"/>
              </a:endParaRPr>
            </a:p>
          </p:txBody>
        </p:sp>
        <p:sp>
          <p:nvSpPr>
            <p:cNvPr id="43" name=""/>
            <p:cNvSpPr/>
            <p:nvPr/>
          </p:nvSpPr>
          <p:spPr>
            <a:xfrm>
              <a:off x="6138360" y="0"/>
              <a:ext cx="245520" cy="1213200"/>
            </a:xfrm>
            <a:prstGeom prst="rect">
              <a:avLst/>
            </a:prstGeom>
            <a:solidFill>
              <a:srgbClr val="2f4550">
                <a:alpha val="50000"/>
              </a:srgbClr>
            </a:solidFill>
            <a:ln w="0">
              <a:noFill/>
            </a:ln>
          </p:spPr>
          <p:style>
            <a:lnRef idx="0"/>
            <a:fillRef idx="0"/>
            <a:effectRef idx="0"/>
            <a:fontRef idx="minor"/>
          </p:style>
          <p:txBody>
            <a:bodyPr lIns="90000" rIns="90000" tIns="45000" bIns="45000" anchor="ctr">
              <a:noAutofit/>
            </a:bodyPr>
            <a:p>
              <a:pPr>
                <a:lnSpc>
                  <a:spcPct val="100000"/>
                </a:lnSpc>
              </a:pPr>
              <a:endParaRPr b="0" lang="en-GB" sz="1800" spc="-1" strike="noStrike">
                <a:solidFill>
                  <a:srgbClr val="ffffff"/>
                </a:solidFill>
                <a:latin typeface="Noto Sans"/>
                <a:ea typeface="DejaVu Sans"/>
              </a:endParaRPr>
            </a:p>
          </p:txBody>
        </p:sp>
        <p:sp>
          <p:nvSpPr>
            <p:cNvPr id="44" name=""/>
            <p:cNvSpPr/>
            <p:nvPr/>
          </p:nvSpPr>
          <p:spPr>
            <a:xfrm>
              <a:off x="1410120" y="0"/>
              <a:ext cx="162720" cy="1102680"/>
            </a:xfrm>
            <a:prstGeom prst="rect">
              <a:avLst/>
            </a:prstGeom>
            <a:solidFill>
              <a:srgbClr val="808080"/>
            </a:solidFill>
            <a:ln w="0">
              <a:noFill/>
            </a:ln>
          </p:spPr>
          <p:style>
            <a:lnRef idx="0"/>
            <a:fillRef idx="0"/>
            <a:effectRef idx="0"/>
            <a:fontRef idx="minor"/>
          </p:style>
          <p:txBody>
            <a:bodyPr lIns="90000" rIns="90000" tIns="45000" bIns="45000" anchor="ctr">
              <a:noAutofit/>
            </a:bodyPr>
            <a:p>
              <a:pPr>
                <a:lnSpc>
                  <a:spcPct val="100000"/>
                </a:lnSpc>
              </a:pPr>
              <a:endParaRPr b="0" lang="en-GB" sz="1800" spc="-1" strike="noStrike">
                <a:solidFill>
                  <a:srgbClr val="ffffff"/>
                </a:solidFill>
                <a:latin typeface="Noto Sans"/>
                <a:ea typeface="DejaVu Sans"/>
              </a:endParaRPr>
            </a:p>
          </p:txBody>
        </p:sp>
        <p:sp>
          <p:nvSpPr>
            <p:cNvPr id="45" name=""/>
            <p:cNvSpPr/>
            <p:nvPr/>
          </p:nvSpPr>
          <p:spPr>
            <a:xfrm>
              <a:off x="0" y="3649680"/>
              <a:ext cx="328680" cy="1324080"/>
            </a:xfrm>
            <a:prstGeom prst="rect">
              <a:avLst/>
            </a:prstGeom>
            <a:solidFill>
              <a:srgbClr val="f4f4f9"/>
            </a:solidFill>
            <a:ln w="0">
              <a:noFill/>
            </a:ln>
          </p:spPr>
          <p:style>
            <a:lnRef idx="0"/>
            <a:fillRef idx="0"/>
            <a:effectRef idx="0"/>
            <a:fontRef idx="minor"/>
          </p:style>
          <p:txBody>
            <a:bodyPr lIns="90000" rIns="90000" tIns="45000" bIns="45000" anchor="ctr">
              <a:noAutofit/>
            </a:bodyPr>
            <a:p>
              <a:pPr>
                <a:lnSpc>
                  <a:spcPct val="100000"/>
                </a:lnSpc>
              </a:pPr>
              <a:endParaRPr b="0" lang="en-GB" sz="1800" spc="-1" strike="noStrike">
                <a:solidFill>
                  <a:srgbClr val="000000"/>
                </a:solidFill>
                <a:latin typeface="Noto Sans"/>
                <a:ea typeface="DejaVu Sans"/>
              </a:endParaRPr>
            </a:p>
          </p:txBody>
        </p:sp>
        <p:sp>
          <p:nvSpPr>
            <p:cNvPr id="46" name=""/>
            <p:cNvSpPr/>
            <p:nvPr/>
          </p:nvSpPr>
          <p:spPr>
            <a:xfrm>
              <a:off x="8709840" y="3096720"/>
              <a:ext cx="328320" cy="1877040"/>
            </a:xfrm>
            <a:prstGeom prst="rect">
              <a:avLst/>
            </a:prstGeom>
            <a:solidFill>
              <a:srgbClr val="b2b2b2"/>
            </a:solidFill>
            <a:ln w="0">
              <a:noFill/>
            </a:ln>
          </p:spPr>
          <p:style>
            <a:lnRef idx="0"/>
            <a:fillRef idx="0"/>
            <a:effectRef idx="0"/>
            <a:fontRef idx="minor"/>
          </p:style>
          <p:txBody>
            <a:bodyPr lIns="90000" rIns="90000" tIns="45000" bIns="45000" anchor="ctr">
              <a:noAutofit/>
            </a:bodyPr>
            <a:p>
              <a:pPr>
                <a:lnSpc>
                  <a:spcPct val="100000"/>
                </a:lnSpc>
              </a:pPr>
              <a:endParaRPr b="0" lang="en-GB" sz="1800" spc="-1" strike="noStrike">
                <a:solidFill>
                  <a:srgbClr val="000000"/>
                </a:solidFill>
                <a:latin typeface="Noto Sans"/>
                <a:ea typeface="DejaVu Sans"/>
              </a:endParaRPr>
            </a:p>
          </p:txBody>
        </p:sp>
        <p:sp>
          <p:nvSpPr>
            <p:cNvPr id="47" name=""/>
            <p:cNvSpPr/>
            <p:nvPr/>
          </p:nvSpPr>
          <p:spPr>
            <a:xfrm>
              <a:off x="7963200" y="2211840"/>
              <a:ext cx="328320" cy="439200"/>
            </a:xfrm>
            <a:prstGeom prst="rect">
              <a:avLst/>
            </a:prstGeom>
            <a:solidFill>
              <a:srgbClr val="adb5bd"/>
            </a:solidFill>
            <a:ln w="0">
              <a:noFill/>
            </a:ln>
          </p:spPr>
          <p:style>
            <a:lnRef idx="0"/>
            <a:fillRef idx="0"/>
            <a:effectRef idx="0"/>
            <a:fontRef idx="minor"/>
          </p:style>
          <p:txBody>
            <a:bodyPr lIns="90000" rIns="90000" tIns="45000" bIns="45000" anchor="ctr">
              <a:noAutofit/>
            </a:bodyPr>
            <a:p>
              <a:pPr>
                <a:lnSpc>
                  <a:spcPct val="100000"/>
                </a:lnSpc>
              </a:pPr>
              <a:endParaRPr b="0" lang="en-GB" sz="1800" spc="-1" strike="noStrike">
                <a:solidFill>
                  <a:srgbClr val="000000"/>
                </a:solidFill>
                <a:latin typeface="Noto Sans"/>
                <a:ea typeface="DejaVu Sans"/>
              </a:endParaRPr>
            </a:p>
          </p:txBody>
        </p:sp>
      </p:grpSp>
      <p:sp>
        <p:nvSpPr>
          <p:cNvPr id="48" name=""/>
          <p:cNvSpPr/>
          <p:nvPr/>
        </p:nvSpPr>
        <p:spPr>
          <a:xfrm>
            <a:off x="424440" y="565920"/>
            <a:ext cx="8291520" cy="4394520"/>
          </a:xfrm>
          <a:prstGeom prst="rect">
            <a:avLst/>
          </a:prstGeom>
          <a:noFill/>
          <a:ln w="0">
            <a:noFill/>
          </a:ln>
        </p:spPr>
        <p:style>
          <a:lnRef idx="0"/>
          <a:fillRef idx="0"/>
          <a:effectRef idx="0"/>
          <a:fontRef idx="minor"/>
        </p:style>
        <p:txBody>
          <a:bodyPr lIns="90000" rIns="90000" tIns="45000" bIns="45000" anchor="t">
            <a:noAutofit/>
          </a:bodyPr>
          <a:p>
            <a:pPr>
              <a:lnSpc>
                <a:spcPct val="100000"/>
              </a:lnSpc>
            </a:pPr>
            <a:endParaRPr b="0" lang="en-GB" sz="1800" spc="-1" strike="noStrike">
              <a:solidFill>
                <a:srgbClr val="000000"/>
              </a:solidFill>
              <a:latin typeface="Arial"/>
              <a:ea typeface="DejaVu Sans"/>
            </a:endParaRPr>
          </a:p>
        </p:txBody>
      </p:sp>
      <p:sp>
        <p:nvSpPr>
          <p:cNvPr id="49" name="PlaceHolder 1"/>
          <p:cNvSpPr>
            <a:spLocks noGrp="1"/>
          </p:cNvSpPr>
          <p:nvPr>
            <p:ph type="title"/>
          </p:nvPr>
        </p:nvSpPr>
        <p:spPr>
          <a:xfrm>
            <a:off x="326520" y="272880"/>
            <a:ext cx="8487720" cy="866520"/>
          </a:xfrm>
          <a:prstGeom prst="rect">
            <a:avLst/>
          </a:prstGeom>
          <a:noFill/>
          <a:ln w="0">
            <a:noFill/>
          </a:ln>
        </p:spPr>
        <p:txBody>
          <a:bodyPr lIns="0" rIns="0" tIns="0" bIns="0" anchor="ctr">
            <a:noAutofit/>
          </a:bodyPr>
          <a:p>
            <a:pPr indent="0">
              <a:buNone/>
            </a:pPr>
            <a:r>
              <a:rPr b="0" lang="en-GB" sz="1800" spc="-1" strike="noStrike">
                <a:solidFill>
                  <a:srgbClr val="000000"/>
                </a:solidFill>
                <a:latin typeface="Arial"/>
              </a:rPr>
              <a:t>Click to edit the title text format</a:t>
            </a:r>
            <a:endParaRPr b="0" lang="en-GB" sz="1800" spc="-1" strike="noStrike">
              <a:solidFill>
                <a:srgbClr val="000000"/>
              </a:solidFill>
              <a:latin typeface="Arial"/>
            </a:endParaRPr>
          </a:p>
        </p:txBody>
      </p:sp>
      <p:sp>
        <p:nvSpPr>
          <p:cNvPr id="50" name="PlaceHolder 2"/>
          <p:cNvSpPr>
            <a:spLocks noGrp="1"/>
          </p:cNvSpPr>
          <p:nvPr>
            <p:ph type="body"/>
          </p:nvPr>
        </p:nvSpPr>
        <p:spPr>
          <a:xfrm>
            <a:off x="457200" y="1604520"/>
            <a:ext cx="8228880" cy="3976920"/>
          </a:xfrm>
          <a:prstGeom prst="rect">
            <a:avLst/>
          </a:prstGeom>
          <a:noFill/>
          <a:ln w="0">
            <a:noFill/>
          </a:ln>
        </p:spPr>
        <p:txBody>
          <a:bodyPr lIns="0" rIns="0" tIns="0" bIns="0" anchor="t">
            <a:normAutofit/>
          </a:bodyPr>
          <a:p>
            <a:pPr marL="432000" indent="-324000">
              <a:spcBef>
                <a:spcPts val="1417"/>
              </a:spcBef>
              <a:buClr>
                <a:srgbClr val="000000"/>
              </a:buClr>
              <a:buSzPct val="45000"/>
              <a:buFont typeface="Wingdings" charset="2"/>
              <a:buChar char=""/>
            </a:pPr>
            <a:r>
              <a:rPr b="0" lang="en-GB" sz="1800" spc="-1" strike="noStrike">
                <a:solidFill>
                  <a:srgbClr val="000000"/>
                </a:solidFill>
                <a:latin typeface="Arial"/>
              </a:rPr>
              <a:t>Click to edit the outline text format</a:t>
            </a:r>
            <a:endParaRPr b="0" lang="en-GB" sz="1800" spc="-1" strike="noStrike">
              <a:solidFill>
                <a:srgbClr val="000000"/>
              </a:solidFill>
              <a:latin typeface="Arial"/>
            </a:endParaRPr>
          </a:p>
          <a:p>
            <a:pPr lvl="1" marL="864000" indent="-324000">
              <a:spcBef>
                <a:spcPts val="1134"/>
              </a:spcBef>
              <a:buClr>
                <a:srgbClr val="000000"/>
              </a:buClr>
              <a:buSzPct val="75000"/>
              <a:buFont typeface="Symbol" charset="2"/>
              <a:buChar char=""/>
            </a:pPr>
            <a:r>
              <a:rPr b="0" lang="en-GB" sz="1800" spc="-1" strike="noStrike">
                <a:solidFill>
                  <a:srgbClr val="000000"/>
                </a:solidFill>
                <a:latin typeface="Arial"/>
              </a:rPr>
              <a:t>Second Outline Level</a:t>
            </a:r>
            <a:endParaRPr b="0" lang="en-GB" sz="1800" spc="-1" strike="noStrike">
              <a:solidFill>
                <a:srgbClr val="000000"/>
              </a:solidFill>
              <a:latin typeface="Arial"/>
            </a:endParaRPr>
          </a:p>
          <a:p>
            <a:pPr lvl="2" marL="1296000" indent="-288000">
              <a:spcBef>
                <a:spcPts val="850"/>
              </a:spcBef>
              <a:buClr>
                <a:srgbClr val="000000"/>
              </a:buClr>
              <a:buSzPct val="45000"/>
              <a:buFont typeface="Wingdings" charset="2"/>
              <a:buChar char=""/>
            </a:pPr>
            <a:r>
              <a:rPr b="0" lang="en-GB" sz="1800" spc="-1" strike="noStrike">
                <a:solidFill>
                  <a:srgbClr val="000000"/>
                </a:solidFill>
                <a:latin typeface="Arial"/>
              </a:rPr>
              <a:t>Third Outline Level</a:t>
            </a:r>
            <a:endParaRPr b="0" lang="en-GB" sz="1800" spc="-1" strike="noStrike">
              <a:solidFill>
                <a:srgbClr val="000000"/>
              </a:solidFill>
              <a:latin typeface="Arial"/>
            </a:endParaRPr>
          </a:p>
          <a:p>
            <a:pPr lvl="3" marL="1728000" indent="-216000">
              <a:spcBef>
                <a:spcPts val="567"/>
              </a:spcBef>
              <a:buClr>
                <a:srgbClr val="000000"/>
              </a:buClr>
              <a:buSzPct val="75000"/>
              <a:buFont typeface="Symbol" charset="2"/>
              <a:buChar char=""/>
            </a:pPr>
            <a:r>
              <a:rPr b="0" lang="en-GB" sz="1800" spc="-1" strike="noStrike">
                <a:solidFill>
                  <a:srgbClr val="000000"/>
                </a:solidFill>
                <a:latin typeface="Arial"/>
              </a:rPr>
              <a:t>Fourth Outline Level</a:t>
            </a:r>
            <a:endParaRPr b="0" lang="en-GB" sz="1800" spc="-1" strike="noStrike">
              <a:solidFill>
                <a:srgbClr val="000000"/>
              </a:solidFill>
              <a:latin typeface="Arial"/>
            </a:endParaRPr>
          </a:p>
          <a:p>
            <a:pPr lvl="4" marL="2160000" indent="-216000">
              <a:spcBef>
                <a:spcPts val="283"/>
              </a:spcBef>
              <a:buClr>
                <a:srgbClr val="000000"/>
              </a:buClr>
              <a:buSzPct val="45000"/>
              <a:buFont typeface="Wingdings" charset="2"/>
              <a:buChar char=""/>
            </a:pPr>
            <a:r>
              <a:rPr b="0" lang="en-GB" sz="1800" spc="-1" strike="noStrike">
                <a:solidFill>
                  <a:srgbClr val="000000"/>
                </a:solidFill>
                <a:latin typeface="Arial"/>
              </a:rPr>
              <a:t>Fifth Outline Level</a:t>
            </a:r>
            <a:endParaRPr b="0" lang="en-GB" sz="1800" spc="-1" strike="noStrike">
              <a:solidFill>
                <a:srgbClr val="000000"/>
              </a:solidFill>
              <a:latin typeface="Arial"/>
            </a:endParaRPr>
          </a:p>
          <a:p>
            <a:pPr lvl="5" marL="2592000" indent="-216000">
              <a:spcBef>
                <a:spcPts val="283"/>
              </a:spcBef>
              <a:buClr>
                <a:srgbClr val="000000"/>
              </a:buClr>
              <a:buSzPct val="45000"/>
              <a:buFont typeface="Wingdings" charset="2"/>
              <a:buChar char=""/>
            </a:pPr>
            <a:r>
              <a:rPr b="0" lang="en-GB" sz="1800" spc="-1" strike="noStrike">
                <a:solidFill>
                  <a:srgbClr val="000000"/>
                </a:solidFill>
                <a:latin typeface="Arial"/>
              </a:rPr>
              <a:t>Sixth Outline Level</a:t>
            </a:r>
            <a:endParaRPr b="0" lang="en-GB" sz="1800" spc="-1" strike="noStrike">
              <a:solidFill>
                <a:srgbClr val="000000"/>
              </a:solidFill>
              <a:latin typeface="Arial"/>
            </a:endParaRPr>
          </a:p>
          <a:p>
            <a:pPr lvl="6" marL="3024000" indent="-216000">
              <a:spcBef>
                <a:spcPts val="283"/>
              </a:spcBef>
              <a:buClr>
                <a:srgbClr val="000000"/>
              </a:buClr>
              <a:buSzPct val="45000"/>
              <a:buFont typeface="Wingdings" charset="2"/>
              <a:buChar char=""/>
            </a:pPr>
            <a:r>
              <a:rPr b="0" lang="en-GB" sz="1800" spc="-1" strike="noStrike">
                <a:solidFill>
                  <a:srgbClr val="000000"/>
                </a:solidFill>
                <a:latin typeface="Arial"/>
              </a:rPr>
              <a:t>Seventh Outline Level</a:t>
            </a:r>
            <a:endParaRPr b="0" lang="en-GB" sz="1800" spc="-1" strike="noStrike">
              <a:solidFill>
                <a:srgbClr val="000000"/>
              </a:solidFill>
              <a:latin typeface="Arial"/>
            </a:endParaRPr>
          </a:p>
        </p:txBody>
      </p:sp>
      <p:sp>
        <p:nvSpPr>
          <p:cNvPr id="51" name="PlaceHolder 3"/>
          <p:cNvSpPr>
            <a:spLocks noGrp="1"/>
          </p:cNvSpPr>
          <p:nvPr>
            <p:ph type="ftr" idx="4"/>
          </p:nvPr>
        </p:nvSpPr>
        <p:spPr>
          <a:xfrm>
            <a:off x="3123000" y="6248160"/>
            <a:ext cx="2895120" cy="469080"/>
          </a:xfrm>
          <a:prstGeom prst="rect">
            <a:avLst/>
          </a:prstGeom>
          <a:noFill/>
          <a:ln w="0">
            <a:noFill/>
          </a:ln>
        </p:spPr>
        <p:txBody>
          <a:bodyPr lIns="0" rIns="0" tIns="0" bIns="0" anchor="b">
            <a:noAutofit/>
          </a:bodyPr>
          <a:lstStyle>
            <a:lvl1pPr indent="0" algn="ctr">
              <a:lnSpc>
                <a:spcPct val="100000"/>
              </a:lnSpc>
              <a:buNone/>
              <a:tabLst>
                <a:tab algn="l" pos="0"/>
              </a:tabLst>
              <a:defRPr b="0" lang="en-GB" sz="1400" spc="-1" strike="noStrike">
                <a:solidFill>
                  <a:srgbClr val="000000"/>
                </a:solidFill>
                <a:latin typeface="Times New Roman"/>
              </a:defRPr>
            </a:lvl1pPr>
          </a:lstStyle>
          <a:p>
            <a:pPr indent="0" algn="ctr">
              <a:lnSpc>
                <a:spcPct val="100000"/>
              </a:lnSpc>
              <a:buNone/>
              <a:tabLst>
                <a:tab algn="l" pos="0"/>
              </a:tabLst>
            </a:pPr>
            <a:r>
              <a:rPr b="0" lang="en-GB" sz="1400" spc="-1" strike="noStrike">
                <a:solidFill>
                  <a:srgbClr val="000000"/>
                </a:solidFill>
                <a:latin typeface="Times New Roman"/>
              </a:rPr>
              <a:t>&lt;footer&gt;</a:t>
            </a:r>
            <a:endParaRPr b="0" lang="en-GB" sz="1400" spc="-1" strike="noStrike">
              <a:solidFill>
                <a:srgbClr val="000000"/>
              </a:solidFill>
              <a:latin typeface="Times New Roman"/>
            </a:endParaRPr>
          </a:p>
        </p:txBody>
      </p:sp>
      <p:sp>
        <p:nvSpPr>
          <p:cNvPr id="52" name="PlaceHolder 4"/>
          <p:cNvSpPr>
            <a:spLocks noGrp="1"/>
          </p:cNvSpPr>
          <p:nvPr>
            <p:ph type="sldNum" idx="5"/>
          </p:nvPr>
        </p:nvSpPr>
        <p:spPr>
          <a:xfrm>
            <a:off x="6555960" y="6248160"/>
            <a:ext cx="2126880" cy="469080"/>
          </a:xfrm>
          <a:prstGeom prst="rect">
            <a:avLst/>
          </a:prstGeom>
          <a:noFill/>
          <a:ln w="0">
            <a:noFill/>
          </a:ln>
        </p:spPr>
        <p:txBody>
          <a:bodyPr lIns="0" rIns="0" tIns="0" bIns="0" anchor="b">
            <a:noAutofit/>
          </a:bodyPr>
          <a:lstStyle>
            <a:lvl1pPr indent="0" algn="r">
              <a:lnSpc>
                <a:spcPct val="100000"/>
              </a:lnSpc>
              <a:buNone/>
              <a:tabLst>
                <a:tab algn="l" pos="0"/>
              </a:tabLst>
              <a:defRPr b="0" lang="en-GB" sz="1400" spc="-1" strike="noStrike">
                <a:solidFill>
                  <a:srgbClr val="000000"/>
                </a:solidFill>
                <a:latin typeface="Times New Roman"/>
              </a:defRPr>
            </a:lvl1pPr>
          </a:lstStyle>
          <a:p>
            <a:pPr indent="0" algn="r">
              <a:lnSpc>
                <a:spcPct val="100000"/>
              </a:lnSpc>
              <a:buNone/>
              <a:tabLst>
                <a:tab algn="l" pos="0"/>
              </a:tabLst>
            </a:pPr>
            <a:fld id="{70F3D260-F1A7-4DC3-8E67-9DEE93A0083B}" type="slidenum">
              <a:rPr b="0" lang="en-GB" sz="1400" spc="-1" strike="noStrike">
                <a:solidFill>
                  <a:srgbClr val="000000"/>
                </a:solidFill>
                <a:latin typeface="Times New Roman"/>
              </a:rPr>
              <a:t>&lt;number&gt;</a:t>
            </a:fld>
            <a:endParaRPr b="0" lang="en-GB" sz="1400" spc="-1" strike="noStrike">
              <a:solidFill>
                <a:srgbClr val="000000"/>
              </a:solidFill>
              <a:latin typeface="Times New Roman"/>
            </a:endParaRPr>
          </a:p>
        </p:txBody>
      </p:sp>
      <p:sp>
        <p:nvSpPr>
          <p:cNvPr id="53" name="PlaceHolder 5"/>
          <p:cNvSpPr>
            <a:spLocks noGrp="1"/>
          </p:cNvSpPr>
          <p:nvPr>
            <p:ph type="dt" idx="6"/>
          </p:nvPr>
        </p:nvSpPr>
        <p:spPr>
          <a:xfrm>
            <a:off x="424440" y="6248160"/>
            <a:ext cx="2126880" cy="469080"/>
          </a:xfrm>
          <a:prstGeom prst="rect">
            <a:avLst/>
          </a:prstGeom>
          <a:noFill/>
          <a:ln w="0">
            <a:noFill/>
          </a:ln>
        </p:spPr>
        <p:txBody>
          <a:bodyPr lIns="0" rIns="0" tIns="0" bIns="0" anchor="b">
            <a:noAutofit/>
          </a:bodyPr>
          <a:lstStyle>
            <a:lvl1pPr indent="0">
              <a:buNone/>
              <a:defRPr b="0" lang="en-GB" sz="1400" spc="-1" strike="noStrike">
                <a:solidFill>
                  <a:srgbClr val="000000"/>
                </a:solidFill>
                <a:latin typeface="Times New Roman"/>
              </a:defRPr>
            </a:lvl1pPr>
          </a:lstStyle>
          <a:p>
            <a:pPr indent="0">
              <a:buNone/>
            </a:pPr>
            <a:r>
              <a:rPr b="0" lang="en-GB" sz="1400" spc="-1" strike="noStrike">
                <a:solidFill>
                  <a:srgbClr val="000000"/>
                </a:solidFill>
                <a:latin typeface="Times New Roman"/>
              </a:rPr>
              <a:t>&lt;date/time&gt;</a:t>
            </a:r>
            <a:endParaRPr b="0" lang="en-GB" sz="1400" spc="-1" strike="noStrike">
              <a:solidFill>
                <a:srgbClr val="000000"/>
              </a:solidFill>
              <a:latin typeface="Times New Roman"/>
            </a:endParaRPr>
          </a:p>
        </p:txBody>
      </p:sp>
    </p:spTree>
  </p:cSld>
  <p:clrMap bg1="lt1" bg2="lt2" tx1="dk1" tx2="dk2" accent1="accent1" accent2="accent2" accent3="accent3" accent4="accent4" accent5="accent5" accent6="accent6" hlink="hlink" folHlink="folHlink"/>
  <p:sldLayoutIdLst>
    <p:sldLayoutId id="2147483651" r:id="rId2"/>
  </p:sldLayoutIdLst>
</p:sldMaster>
</file>

<file path=ppt/slideMasters/slideMaster3.xml><?xml version="1.0" encoding="utf-8"?>
<p:sldMaster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grpSp>
        <p:nvGrpSpPr>
          <p:cNvPr id="56" name=""/>
          <p:cNvGrpSpPr/>
          <p:nvPr/>
        </p:nvGrpSpPr>
        <p:grpSpPr>
          <a:xfrm>
            <a:off x="0" y="0"/>
            <a:ext cx="9141480" cy="4973760"/>
            <a:chOff x="0" y="0"/>
            <a:chExt cx="9141480" cy="4973760"/>
          </a:xfrm>
        </p:grpSpPr>
        <p:sp>
          <p:nvSpPr>
            <p:cNvPr id="57" name=""/>
            <p:cNvSpPr/>
            <p:nvPr/>
          </p:nvSpPr>
          <p:spPr>
            <a:xfrm>
              <a:off x="0" y="0"/>
              <a:ext cx="9141480" cy="4973760"/>
            </a:xfrm>
            <a:prstGeom prst="rect">
              <a:avLst/>
            </a:prstGeom>
            <a:solidFill>
              <a:srgbClr val="e9ecef"/>
            </a:solidFill>
            <a:ln w="0">
              <a:noFill/>
            </a:ln>
          </p:spPr>
          <p:style>
            <a:lnRef idx="0"/>
            <a:fillRef idx="0"/>
            <a:effectRef idx="0"/>
            <a:fontRef idx="minor"/>
          </p:style>
          <p:txBody>
            <a:bodyPr lIns="90000" rIns="90000" tIns="45000" bIns="45000" anchor="ctr">
              <a:noAutofit/>
            </a:bodyPr>
            <a:p>
              <a:pPr>
                <a:lnSpc>
                  <a:spcPct val="100000"/>
                </a:lnSpc>
              </a:pPr>
              <a:endParaRPr b="0" lang="en-GB" sz="1800" spc="-1" strike="noStrike">
                <a:solidFill>
                  <a:srgbClr val="000000"/>
                </a:solidFill>
                <a:latin typeface="Noto Sans"/>
                <a:ea typeface="DejaVu Sans"/>
              </a:endParaRPr>
            </a:p>
          </p:txBody>
        </p:sp>
        <p:sp>
          <p:nvSpPr>
            <p:cNvPr id="58" name=""/>
            <p:cNvSpPr/>
            <p:nvPr/>
          </p:nvSpPr>
          <p:spPr>
            <a:xfrm>
              <a:off x="0" y="0"/>
              <a:ext cx="9141480" cy="4973760"/>
            </a:xfrm>
            <a:prstGeom prst="rect">
              <a:avLst/>
            </a:prstGeom>
            <a:solidFill>
              <a:srgbClr val="e9ecef"/>
            </a:solidFill>
            <a:ln w="0">
              <a:noFill/>
            </a:ln>
          </p:spPr>
          <p:style>
            <a:lnRef idx="0"/>
            <a:fillRef idx="0"/>
            <a:effectRef idx="0"/>
            <a:fontRef idx="minor"/>
          </p:style>
          <p:txBody>
            <a:bodyPr lIns="90000" rIns="90000" tIns="45000" bIns="45000" anchor="ctr">
              <a:noAutofit/>
            </a:bodyPr>
            <a:p>
              <a:pPr>
                <a:lnSpc>
                  <a:spcPct val="100000"/>
                </a:lnSpc>
              </a:pPr>
              <a:endParaRPr b="0" lang="en-GB" sz="1800" spc="-1" strike="noStrike">
                <a:solidFill>
                  <a:srgbClr val="000000"/>
                </a:solidFill>
                <a:latin typeface="Noto Sans"/>
                <a:ea typeface="DejaVu Sans"/>
              </a:endParaRPr>
            </a:p>
          </p:txBody>
        </p:sp>
        <p:sp>
          <p:nvSpPr>
            <p:cNvPr id="59" name=""/>
            <p:cNvSpPr/>
            <p:nvPr/>
          </p:nvSpPr>
          <p:spPr>
            <a:xfrm>
              <a:off x="0" y="1548360"/>
              <a:ext cx="1406880" cy="771120"/>
            </a:xfrm>
            <a:prstGeom prst="rect">
              <a:avLst/>
            </a:prstGeom>
            <a:solidFill>
              <a:srgbClr val="343a40">
                <a:alpha val="20000"/>
              </a:srgbClr>
            </a:solidFill>
            <a:ln w="0">
              <a:noFill/>
            </a:ln>
          </p:spPr>
          <p:style>
            <a:lnRef idx="0"/>
            <a:fillRef idx="0"/>
            <a:effectRef idx="0"/>
            <a:fontRef idx="minor"/>
          </p:style>
          <p:txBody>
            <a:bodyPr lIns="90000" rIns="90000" tIns="45000" bIns="45000" anchor="ctr">
              <a:noAutofit/>
            </a:bodyPr>
            <a:p>
              <a:pPr>
                <a:lnSpc>
                  <a:spcPct val="100000"/>
                </a:lnSpc>
              </a:pPr>
              <a:endParaRPr b="0" lang="en-GB" sz="1800" spc="-1" strike="noStrike">
                <a:solidFill>
                  <a:srgbClr val="ffffff"/>
                </a:solidFill>
                <a:latin typeface="Noto Sans"/>
                <a:ea typeface="DejaVu Sans"/>
              </a:endParaRPr>
            </a:p>
          </p:txBody>
        </p:sp>
        <p:sp>
          <p:nvSpPr>
            <p:cNvPr id="60" name=""/>
            <p:cNvSpPr/>
            <p:nvPr/>
          </p:nvSpPr>
          <p:spPr>
            <a:xfrm>
              <a:off x="829440" y="2322720"/>
              <a:ext cx="1158120" cy="2208600"/>
            </a:xfrm>
            <a:prstGeom prst="rect">
              <a:avLst/>
            </a:prstGeom>
            <a:solidFill>
              <a:srgbClr val="ced4da"/>
            </a:solidFill>
            <a:ln w="0">
              <a:noFill/>
            </a:ln>
          </p:spPr>
          <p:style>
            <a:lnRef idx="0"/>
            <a:fillRef idx="0"/>
            <a:effectRef idx="0"/>
            <a:fontRef idx="minor"/>
          </p:style>
          <p:txBody>
            <a:bodyPr lIns="90000" rIns="90000" tIns="45000" bIns="45000" anchor="ctr">
              <a:noAutofit/>
            </a:bodyPr>
            <a:p>
              <a:pPr>
                <a:lnSpc>
                  <a:spcPct val="100000"/>
                </a:lnSpc>
              </a:pPr>
              <a:endParaRPr b="0" lang="en-GB" sz="1800" spc="-1" strike="noStrike">
                <a:solidFill>
                  <a:srgbClr val="000000"/>
                </a:solidFill>
                <a:latin typeface="Noto Sans"/>
                <a:ea typeface="DejaVu Sans"/>
              </a:endParaRPr>
            </a:p>
          </p:txBody>
        </p:sp>
        <p:sp>
          <p:nvSpPr>
            <p:cNvPr id="61" name=""/>
            <p:cNvSpPr/>
            <p:nvPr/>
          </p:nvSpPr>
          <p:spPr>
            <a:xfrm>
              <a:off x="1990800" y="663480"/>
              <a:ext cx="1158120" cy="2208960"/>
            </a:xfrm>
            <a:prstGeom prst="rect">
              <a:avLst/>
            </a:prstGeom>
            <a:solidFill>
              <a:srgbClr val="dee2e6"/>
            </a:solidFill>
            <a:ln w="0">
              <a:noFill/>
            </a:ln>
          </p:spPr>
          <p:style>
            <a:lnRef idx="0"/>
            <a:fillRef idx="0"/>
            <a:effectRef idx="0"/>
            <a:fontRef idx="minor"/>
          </p:style>
          <p:txBody>
            <a:bodyPr lIns="90000" rIns="90000" tIns="45000" bIns="45000" anchor="ctr">
              <a:noAutofit/>
            </a:bodyPr>
            <a:p>
              <a:pPr>
                <a:lnSpc>
                  <a:spcPct val="100000"/>
                </a:lnSpc>
              </a:pPr>
              <a:endParaRPr b="0" lang="en-GB" sz="1800" spc="-1" strike="noStrike">
                <a:solidFill>
                  <a:srgbClr val="000000"/>
                </a:solidFill>
                <a:latin typeface="Noto Sans"/>
                <a:ea typeface="DejaVu Sans"/>
              </a:endParaRPr>
            </a:p>
          </p:txBody>
        </p:sp>
        <p:sp>
          <p:nvSpPr>
            <p:cNvPr id="62" name=""/>
            <p:cNvSpPr/>
            <p:nvPr/>
          </p:nvSpPr>
          <p:spPr>
            <a:xfrm>
              <a:off x="3152160" y="1437840"/>
              <a:ext cx="328320" cy="439200"/>
            </a:xfrm>
            <a:prstGeom prst="rect">
              <a:avLst/>
            </a:prstGeom>
            <a:solidFill>
              <a:srgbClr val="adb5bd"/>
            </a:solidFill>
            <a:ln w="0">
              <a:noFill/>
            </a:ln>
          </p:spPr>
          <p:style>
            <a:lnRef idx="0"/>
            <a:fillRef idx="0"/>
            <a:effectRef idx="0"/>
            <a:fontRef idx="minor"/>
          </p:style>
          <p:txBody>
            <a:bodyPr lIns="90000" rIns="90000" tIns="45000" bIns="45000" anchor="ctr">
              <a:noAutofit/>
            </a:bodyPr>
            <a:p>
              <a:pPr>
                <a:lnSpc>
                  <a:spcPct val="100000"/>
                </a:lnSpc>
              </a:pPr>
              <a:endParaRPr b="0" lang="en-GB" sz="1800" spc="-1" strike="noStrike">
                <a:solidFill>
                  <a:srgbClr val="000000"/>
                </a:solidFill>
                <a:latin typeface="Noto Sans"/>
                <a:ea typeface="DejaVu Sans"/>
              </a:endParaRPr>
            </a:p>
          </p:txBody>
        </p:sp>
        <p:sp>
          <p:nvSpPr>
            <p:cNvPr id="63" name=""/>
            <p:cNvSpPr/>
            <p:nvPr/>
          </p:nvSpPr>
          <p:spPr>
            <a:xfrm>
              <a:off x="3815640" y="0"/>
              <a:ext cx="1324080" cy="1102680"/>
            </a:xfrm>
            <a:prstGeom prst="rect">
              <a:avLst/>
            </a:prstGeom>
            <a:solidFill>
              <a:srgbClr val="6c757d"/>
            </a:solidFill>
            <a:ln w="0">
              <a:noFill/>
            </a:ln>
          </p:spPr>
          <p:style>
            <a:lnRef idx="0"/>
            <a:fillRef idx="0"/>
            <a:effectRef idx="0"/>
            <a:fontRef idx="minor"/>
          </p:style>
          <p:txBody>
            <a:bodyPr lIns="90000" rIns="90000" tIns="45000" bIns="45000" anchor="ctr">
              <a:noAutofit/>
            </a:bodyPr>
            <a:p>
              <a:pPr>
                <a:lnSpc>
                  <a:spcPct val="100000"/>
                </a:lnSpc>
              </a:pPr>
              <a:endParaRPr b="0" lang="en-GB" sz="1800" spc="-1" strike="noStrike">
                <a:solidFill>
                  <a:srgbClr val="ffffff"/>
                </a:solidFill>
                <a:latin typeface="Noto Sans"/>
                <a:ea typeface="DejaVu Sans"/>
              </a:endParaRPr>
            </a:p>
          </p:txBody>
        </p:sp>
        <p:sp>
          <p:nvSpPr>
            <p:cNvPr id="64" name=""/>
            <p:cNvSpPr/>
            <p:nvPr/>
          </p:nvSpPr>
          <p:spPr>
            <a:xfrm>
              <a:off x="4230360" y="1105920"/>
              <a:ext cx="909360" cy="549720"/>
            </a:xfrm>
            <a:prstGeom prst="rect">
              <a:avLst/>
            </a:prstGeom>
            <a:solidFill>
              <a:srgbClr val="dee2e6"/>
            </a:solidFill>
            <a:ln w="0">
              <a:noFill/>
            </a:ln>
          </p:spPr>
          <p:style>
            <a:lnRef idx="0"/>
            <a:fillRef idx="0"/>
            <a:effectRef idx="0"/>
            <a:fontRef idx="minor"/>
          </p:style>
          <p:txBody>
            <a:bodyPr lIns="90000" rIns="90000" tIns="45000" bIns="45000" anchor="ctr">
              <a:noAutofit/>
            </a:bodyPr>
            <a:p>
              <a:pPr>
                <a:lnSpc>
                  <a:spcPct val="100000"/>
                </a:lnSpc>
              </a:pPr>
              <a:endParaRPr b="0" lang="en-GB" sz="1800" spc="-1" strike="noStrike">
                <a:solidFill>
                  <a:srgbClr val="000000"/>
                </a:solidFill>
                <a:latin typeface="Noto Sans"/>
                <a:ea typeface="DejaVu Sans"/>
              </a:endParaRPr>
            </a:p>
          </p:txBody>
        </p:sp>
        <p:sp>
          <p:nvSpPr>
            <p:cNvPr id="65" name=""/>
            <p:cNvSpPr/>
            <p:nvPr/>
          </p:nvSpPr>
          <p:spPr>
            <a:xfrm>
              <a:off x="3152160" y="2101320"/>
              <a:ext cx="2817000" cy="1213560"/>
            </a:xfrm>
            <a:prstGeom prst="rect">
              <a:avLst/>
            </a:prstGeom>
            <a:solidFill>
              <a:srgbClr val="ced4da"/>
            </a:solidFill>
            <a:ln w="0">
              <a:noFill/>
            </a:ln>
          </p:spPr>
          <p:style>
            <a:lnRef idx="0"/>
            <a:fillRef idx="0"/>
            <a:effectRef idx="0"/>
            <a:fontRef idx="minor"/>
          </p:style>
          <p:txBody>
            <a:bodyPr lIns="90000" rIns="90000" tIns="45000" bIns="45000" anchor="ctr">
              <a:noAutofit/>
            </a:bodyPr>
            <a:p>
              <a:pPr>
                <a:lnSpc>
                  <a:spcPct val="100000"/>
                </a:lnSpc>
              </a:pPr>
              <a:endParaRPr b="0" lang="en-GB" sz="1800" spc="-1" strike="noStrike">
                <a:solidFill>
                  <a:srgbClr val="000000"/>
                </a:solidFill>
                <a:latin typeface="Noto Sans"/>
                <a:ea typeface="DejaVu Sans"/>
              </a:endParaRPr>
            </a:p>
          </p:txBody>
        </p:sp>
        <p:sp>
          <p:nvSpPr>
            <p:cNvPr id="66" name=""/>
            <p:cNvSpPr/>
            <p:nvPr/>
          </p:nvSpPr>
          <p:spPr>
            <a:xfrm>
              <a:off x="3732840" y="3318120"/>
              <a:ext cx="1323720" cy="1213200"/>
            </a:xfrm>
            <a:prstGeom prst="rect">
              <a:avLst/>
            </a:prstGeom>
            <a:solidFill>
              <a:srgbClr val="adb5bd"/>
            </a:solidFill>
            <a:ln w="0">
              <a:noFill/>
            </a:ln>
          </p:spPr>
          <p:style>
            <a:lnRef idx="0"/>
            <a:fillRef idx="0"/>
            <a:effectRef idx="0"/>
            <a:fontRef idx="minor"/>
          </p:style>
          <p:txBody>
            <a:bodyPr lIns="90000" rIns="90000" tIns="45000" bIns="45000" anchor="ctr">
              <a:noAutofit/>
            </a:bodyPr>
            <a:p>
              <a:pPr>
                <a:lnSpc>
                  <a:spcPct val="100000"/>
                </a:lnSpc>
              </a:pPr>
              <a:endParaRPr b="0" lang="en-GB" sz="1800" spc="-1" strike="noStrike">
                <a:solidFill>
                  <a:srgbClr val="000000"/>
                </a:solidFill>
                <a:latin typeface="Noto Sans"/>
                <a:ea typeface="DejaVu Sans"/>
              </a:endParaRPr>
            </a:p>
          </p:txBody>
        </p:sp>
        <p:sp>
          <p:nvSpPr>
            <p:cNvPr id="67" name=""/>
            <p:cNvSpPr/>
            <p:nvPr/>
          </p:nvSpPr>
          <p:spPr>
            <a:xfrm>
              <a:off x="5972400" y="1769760"/>
              <a:ext cx="1406880" cy="549720"/>
            </a:xfrm>
            <a:prstGeom prst="rect">
              <a:avLst/>
            </a:prstGeom>
            <a:solidFill>
              <a:srgbClr val="b2b2b2">
                <a:alpha val="65000"/>
              </a:srgbClr>
            </a:solidFill>
            <a:ln w="0">
              <a:noFill/>
            </a:ln>
          </p:spPr>
          <p:style>
            <a:lnRef idx="0"/>
            <a:fillRef idx="0"/>
            <a:effectRef idx="0"/>
            <a:fontRef idx="minor"/>
          </p:style>
          <p:txBody>
            <a:bodyPr lIns="90000" rIns="90000" tIns="45000" bIns="45000" anchor="ctr">
              <a:noAutofit/>
            </a:bodyPr>
            <a:p>
              <a:pPr>
                <a:lnSpc>
                  <a:spcPct val="100000"/>
                </a:lnSpc>
              </a:pPr>
              <a:endParaRPr b="0" lang="en-GB" sz="1800" spc="-1" strike="noStrike">
                <a:solidFill>
                  <a:srgbClr val="000000"/>
                </a:solidFill>
                <a:latin typeface="Noto Sans"/>
                <a:ea typeface="DejaVu Sans"/>
              </a:endParaRPr>
            </a:p>
          </p:txBody>
        </p:sp>
        <p:sp>
          <p:nvSpPr>
            <p:cNvPr id="68" name=""/>
            <p:cNvSpPr/>
            <p:nvPr/>
          </p:nvSpPr>
          <p:spPr>
            <a:xfrm>
              <a:off x="6635880" y="2322720"/>
              <a:ext cx="1324080" cy="1987560"/>
            </a:xfrm>
            <a:prstGeom prst="rect">
              <a:avLst/>
            </a:prstGeom>
            <a:solidFill>
              <a:srgbClr val="b2b2b2">
                <a:alpha val="35000"/>
              </a:srgbClr>
            </a:solidFill>
            <a:ln w="0">
              <a:noFill/>
            </a:ln>
          </p:spPr>
          <p:style>
            <a:lnRef idx="0"/>
            <a:fillRef idx="0"/>
            <a:effectRef idx="0"/>
            <a:fontRef idx="minor"/>
          </p:style>
          <p:txBody>
            <a:bodyPr lIns="90000" rIns="90000" tIns="45000" bIns="45000" anchor="ctr">
              <a:noAutofit/>
            </a:bodyPr>
            <a:p>
              <a:pPr>
                <a:lnSpc>
                  <a:spcPct val="100000"/>
                </a:lnSpc>
              </a:pPr>
              <a:endParaRPr b="0" lang="en-GB" sz="1800" spc="-1" strike="noStrike">
                <a:solidFill>
                  <a:srgbClr val="000000"/>
                </a:solidFill>
                <a:latin typeface="Noto Sans"/>
                <a:ea typeface="DejaVu Sans"/>
              </a:endParaRPr>
            </a:p>
          </p:txBody>
        </p:sp>
        <p:sp>
          <p:nvSpPr>
            <p:cNvPr id="69" name=""/>
            <p:cNvSpPr/>
            <p:nvPr/>
          </p:nvSpPr>
          <p:spPr>
            <a:xfrm>
              <a:off x="2488320" y="2875680"/>
              <a:ext cx="494640" cy="992160"/>
            </a:xfrm>
            <a:prstGeom prst="rect">
              <a:avLst/>
            </a:prstGeom>
            <a:solidFill>
              <a:srgbClr val="f4f4f9"/>
            </a:solidFill>
            <a:ln w="0">
              <a:noFill/>
            </a:ln>
          </p:spPr>
          <p:style>
            <a:lnRef idx="0"/>
            <a:fillRef idx="0"/>
            <a:effectRef idx="0"/>
            <a:fontRef idx="minor"/>
          </p:style>
          <p:txBody>
            <a:bodyPr lIns="90000" rIns="90000" tIns="45000" bIns="45000" anchor="ctr">
              <a:noAutofit/>
            </a:bodyPr>
            <a:p>
              <a:pPr>
                <a:lnSpc>
                  <a:spcPct val="100000"/>
                </a:lnSpc>
              </a:pPr>
              <a:endParaRPr b="0" lang="en-GB" sz="1800" spc="-1" strike="noStrike">
                <a:solidFill>
                  <a:srgbClr val="000000"/>
                </a:solidFill>
                <a:latin typeface="Noto Sans"/>
                <a:ea typeface="DejaVu Sans"/>
              </a:endParaRPr>
            </a:p>
          </p:txBody>
        </p:sp>
        <p:sp>
          <p:nvSpPr>
            <p:cNvPr id="70" name=""/>
            <p:cNvSpPr/>
            <p:nvPr/>
          </p:nvSpPr>
          <p:spPr>
            <a:xfrm>
              <a:off x="7797240" y="0"/>
              <a:ext cx="1344240" cy="1766520"/>
            </a:xfrm>
            <a:prstGeom prst="rect">
              <a:avLst/>
            </a:prstGeom>
            <a:solidFill>
              <a:srgbClr val="dddddd"/>
            </a:solidFill>
            <a:ln w="0">
              <a:noFill/>
            </a:ln>
          </p:spPr>
          <p:style>
            <a:lnRef idx="0"/>
            <a:fillRef idx="0"/>
            <a:effectRef idx="0"/>
            <a:fontRef idx="minor"/>
          </p:style>
          <p:txBody>
            <a:bodyPr lIns="90000" rIns="90000" tIns="45000" bIns="45000" anchor="ctr">
              <a:noAutofit/>
            </a:bodyPr>
            <a:p>
              <a:pPr>
                <a:lnSpc>
                  <a:spcPct val="100000"/>
                </a:lnSpc>
              </a:pPr>
              <a:endParaRPr b="0" lang="en-GB" sz="1800" spc="-1" strike="noStrike">
                <a:solidFill>
                  <a:srgbClr val="000000"/>
                </a:solidFill>
                <a:latin typeface="Noto Sans"/>
                <a:ea typeface="DejaVu Sans"/>
              </a:endParaRPr>
            </a:p>
          </p:txBody>
        </p:sp>
        <p:sp>
          <p:nvSpPr>
            <p:cNvPr id="71" name=""/>
            <p:cNvSpPr/>
            <p:nvPr/>
          </p:nvSpPr>
          <p:spPr>
            <a:xfrm>
              <a:off x="6138360" y="0"/>
              <a:ext cx="245520" cy="1213200"/>
            </a:xfrm>
            <a:prstGeom prst="rect">
              <a:avLst/>
            </a:prstGeom>
            <a:solidFill>
              <a:srgbClr val="2f4550">
                <a:alpha val="50000"/>
              </a:srgbClr>
            </a:solidFill>
            <a:ln w="0">
              <a:noFill/>
            </a:ln>
          </p:spPr>
          <p:style>
            <a:lnRef idx="0"/>
            <a:fillRef idx="0"/>
            <a:effectRef idx="0"/>
            <a:fontRef idx="minor"/>
          </p:style>
          <p:txBody>
            <a:bodyPr lIns="90000" rIns="90000" tIns="45000" bIns="45000" anchor="ctr">
              <a:noAutofit/>
            </a:bodyPr>
            <a:p>
              <a:pPr>
                <a:lnSpc>
                  <a:spcPct val="100000"/>
                </a:lnSpc>
              </a:pPr>
              <a:endParaRPr b="0" lang="en-GB" sz="1800" spc="-1" strike="noStrike">
                <a:solidFill>
                  <a:srgbClr val="ffffff"/>
                </a:solidFill>
                <a:latin typeface="Noto Sans"/>
                <a:ea typeface="DejaVu Sans"/>
              </a:endParaRPr>
            </a:p>
          </p:txBody>
        </p:sp>
        <p:sp>
          <p:nvSpPr>
            <p:cNvPr id="72" name=""/>
            <p:cNvSpPr/>
            <p:nvPr/>
          </p:nvSpPr>
          <p:spPr>
            <a:xfrm>
              <a:off x="1410120" y="0"/>
              <a:ext cx="162720" cy="1102680"/>
            </a:xfrm>
            <a:prstGeom prst="rect">
              <a:avLst/>
            </a:prstGeom>
            <a:solidFill>
              <a:srgbClr val="808080"/>
            </a:solidFill>
            <a:ln w="0">
              <a:noFill/>
            </a:ln>
          </p:spPr>
          <p:style>
            <a:lnRef idx="0"/>
            <a:fillRef idx="0"/>
            <a:effectRef idx="0"/>
            <a:fontRef idx="minor"/>
          </p:style>
          <p:txBody>
            <a:bodyPr lIns="90000" rIns="90000" tIns="45000" bIns="45000" anchor="ctr">
              <a:noAutofit/>
            </a:bodyPr>
            <a:p>
              <a:pPr>
                <a:lnSpc>
                  <a:spcPct val="100000"/>
                </a:lnSpc>
              </a:pPr>
              <a:endParaRPr b="0" lang="en-GB" sz="1800" spc="-1" strike="noStrike">
                <a:solidFill>
                  <a:srgbClr val="ffffff"/>
                </a:solidFill>
                <a:latin typeface="Noto Sans"/>
                <a:ea typeface="DejaVu Sans"/>
              </a:endParaRPr>
            </a:p>
          </p:txBody>
        </p:sp>
        <p:sp>
          <p:nvSpPr>
            <p:cNvPr id="73" name=""/>
            <p:cNvSpPr/>
            <p:nvPr/>
          </p:nvSpPr>
          <p:spPr>
            <a:xfrm>
              <a:off x="0" y="3649680"/>
              <a:ext cx="328680" cy="1324080"/>
            </a:xfrm>
            <a:prstGeom prst="rect">
              <a:avLst/>
            </a:prstGeom>
            <a:solidFill>
              <a:srgbClr val="f4f4f9"/>
            </a:solidFill>
            <a:ln w="0">
              <a:noFill/>
            </a:ln>
          </p:spPr>
          <p:style>
            <a:lnRef idx="0"/>
            <a:fillRef idx="0"/>
            <a:effectRef idx="0"/>
            <a:fontRef idx="minor"/>
          </p:style>
          <p:txBody>
            <a:bodyPr lIns="90000" rIns="90000" tIns="45000" bIns="45000" anchor="ctr">
              <a:noAutofit/>
            </a:bodyPr>
            <a:p>
              <a:pPr>
                <a:lnSpc>
                  <a:spcPct val="100000"/>
                </a:lnSpc>
              </a:pPr>
              <a:endParaRPr b="0" lang="en-GB" sz="1800" spc="-1" strike="noStrike">
                <a:solidFill>
                  <a:srgbClr val="000000"/>
                </a:solidFill>
                <a:latin typeface="Noto Sans"/>
                <a:ea typeface="DejaVu Sans"/>
              </a:endParaRPr>
            </a:p>
          </p:txBody>
        </p:sp>
        <p:sp>
          <p:nvSpPr>
            <p:cNvPr id="74" name=""/>
            <p:cNvSpPr/>
            <p:nvPr/>
          </p:nvSpPr>
          <p:spPr>
            <a:xfrm>
              <a:off x="8709840" y="3096720"/>
              <a:ext cx="328320" cy="1877040"/>
            </a:xfrm>
            <a:prstGeom prst="rect">
              <a:avLst/>
            </a:prstGeom>
            <a:solidFill>
              <a:srgbClr val="b2b2b2"/>
            </a:solidFill>
            <a:ln w="0">
              <a:noFill/>
            </a:ln>
          </p:spPr>
          <p:style>
            <a:lnRef idx="0"/>
            <a:fillRef idx="0"/>
            <a:effectRef idx="0"/>
            <a:fontRef idx="minor"/>
          </p:style>
          <p:txBody>
            <a:bodyPr lIns="90000" rIns="90000" tIns="45000" bIns="45000" anchor="ctr">
              <a:noAutofit/>
            </a:bodyPr>
            <a:p>
              <a:pPr>
                <a:lnSpc>
                  <a:spcPct val="100000"/>
                </a:lnSpc>
              </a:pPr>
              <a:endParaRPr b="0" lang="en-GB" sz="1800" spc="-1" strike="noStrike">
                <a:solidFill>
                  <a:srgbClr val="000000"/>
                </a:solidFill>
                <a:latin typeface="Noto Sans"/>
                <a:ea typeface="DejaVu Sans"/>
              </a:endParaRPr>
            </a:p>
          </p:txBody>
        </p:sp>
        <p:sp>
          <p:nvSpPr>
            <p:cNvPr id="75" name=""/>
            <p:cNvSpPr/>
            <p:nvPr/>
          </p:nvSpPr>
          <p:spPr>
            <a:xfrm>
              <a:off x="7963200" y="2211840"/>
              <a:ext cx="328320" cy="439200"/>
            </a:xfrm>
            <a:prstGeom prst="rect">
              <a:avLst/>
            </a:prstGeom>
            <a:solidFill>
              <a:srgbClr val="adb5bd"/>
            </a:solidFill>
            <a:ln w="0">
              <a:noFill/>
            </a:ln>
          </p:spPr>
          <p:style>
            <a:lnRef idx="0"/>
            <a:fillRef idx="0"/>
            <a:effectRef idx="0"/>
            <a:fontRef idx="minor"/>
          </p:style>
          <p:txBody>
            <a:bodyPr lIns="90000" rIns="90000" tIns="45000" bIns="45000" anchor="ctr">
              <a:noAutofit/>
            </a:bodyPr>
            <a:p>
              <a:pPr>
                <a:lnSpc>
                  <a:spcPct val="100000"/>
                </a:lnSpc>
              </a:pPr>
              <a:endParaRPr b="0" lang="en-GB" sz="1800" spc="-1" strike="noStrike">
                <a:solidFill>
                  <a:srgbClr val="000000"/>
                </a:solidFill>
                <a:latin typeface="Noto Sans"/>
                <a:ea typeface="DejaVu Sans"/>
              </a:endParaRPr>
            </a:p>
          </p:txBody>
        </p:sp>
      </p:grpSp>
      <p:sp>
        <p:nvSpPr>
          <p:cNvPr id="76" name=""/>
          <p:cNvSpPr/>
          <p:nvPr/>
        </p:nvSpPr>
        <p:spPr>
          <a:xfrm>
            <a:off x="424440" y="565920"/>
            <a:ext cx="8291520" cy="4394520"/>
          </a:xfrm>
          <a:prstGeom prst="rect">
            <a:avLst/>
          </a:prstGeom>
          <a:noFill/>
          <a:ln w="0">
            <a:noFill/>
          </a:ln>
        </p:spPr>
        <p:style>
          <a:lnRef idx="0"/>
          <a:fillRef idx="0"/>
          <a:effectRef idx="0"/>
          <a:fontRef idx="minor"/>
        </p:style>
        <p:txBody>
          <a:bodyPr lIns="90000" rIns="90000" tIns="45000" bIns="45000" anchor="t">
            <a:noAutofit/>
          </a:bodyPr>
          <a:p>
            <a:pPr>
              <a:lnSpc>
                <a:spcPct val="100000"/>
              </a:lnSpc>
            </a:pPr>
            <a:endParaRPr b="0" lang="en-GB" sz="1800" spc="-1" strike="noStrike">
              <a:solidFill>
                <a:srgbClr val="000000"/>
              </a:solidFill>
              <a:latin typeface="Arial"/>
              <a:ea typeface="DejaVu Sans"/>
            </a:endParaRPr>
          </a:p>
        </p:txBody>
      </p:sp>
      <p:sp>
        <p:nvSpPr>
          <p:cNvPr id="77" name="PlaceHolder 1"/>
          <p:cNvSpPr>
            <a:spLocks noGrp="1"/>
          </p:cNvSpPr>
          <p:nvPr>
            <p:ph type="title"/>
          </p:nvPr>
        </p:nvSpPr>
        <p:spPr>
          <a:xfrm>
            <a:off x="326520" y="272880"/>
            <a:ext cx="8487720" cy="866520"/>
          </a:xfrm>
          <a:prstGeom prst="rect">
            <a:avLst/>
          </a:prstGeom>
          <a:noFill/>
          <a:ln w="0">
            <a:noFill/>
          </a:ln>
        </p:spPr>
        <p:txBody>
          <a:bodyPr lIns="0" rIns="0" tIns="0" bIns="0" anchor="ctr">
            <a:noAutofit/>
          </a:bodyPr>
          <a:p>
            <a:pPr indent="0">
              <a:buNone/>
            </a:pPr>
            <a:r>
              <a:rPr b="0" lang="en-GB" sz="1800" spc="-1" strike="noStrike">
                <a:solidFill>
                  <a:srgbClr val="000000"/>
                </a:solidFill>
                <a:latin typeface="Arial"/>
              </a:rPr>
              <a:t>Click to edit the title text format</a:t>
            </a:r>
            <a:endParaRPr b="0" lang="en-GB" sz="1800" spc="-1" strike="noStrike">
              <a:solidFill>
                <a:srgbClr val="000000"/>
              </a:solidFill>
              <a:latin typeface="Arial"/>
            </a:endParaRPr>
          </a:p>
        </p:txBody>
      </p:sp>
      <p:sp>
        <p:nvSpPr>
          <p:cNvPr id="78" name="PlaceHolder 2"/>
          <p:cNvSpPr>
            <a:spLocks noGrp="1"/>
          </p:cNvSpPr>
          <p:nvPr>
            <p:ph type="ftr" idx="7"/>
          </p:nvPr>
        </p:nvSpPr>
        <p:spPr>
          <a:xfrm>
            <a:off x="3123000" y="6248160"/>
            <a:ext cx="2895120" cy="469080"/>
          </a:xfrm>
          <a:prstGeom prst="rect">
            <a:avLst/>
          </a:prstGeom>
          <a:noFill/>
          <a:ln w="0">
            <a:noFill/>
          </a:ln>
        </p:spPr>
        <p:txBody>
          <a:bodyPr lIns="0" rIns="0" tIns="0" bIns="0" anchor="b">
            <a:noAutofit/>
          </a:bodyPr>
          <a:lstStyle>
            <a:lvl1pPr indent="0" algn="ctr">
              <a:lnSpc>
                <a:spcPct val="100000"/>
              </a:lnSpc>
              <a:buNone/>
              <a:tabLst>
                <a:tab algn="l" pos="0"/>
              </a:tabLst>
              <a:defRPr b="0" lang="en-GB" sz="1400" spc="-1" strike="noStrike">
                <a:solidFill>
                  <a:srgbClr val="000000"/>
                </a:solidFill>
                <a:latin typeface="Times New Roman"/>
              </a:defRPr>
            </a:lvl1pPr>
          </a:lstStyle>
          <a:p>
            <a:pPr indent="0" algn="ctr">
              <a:lnSpc>
                <a:spcPct val="100000"/>
              </a:lnSpc>
              <a:buNone/>
              <a:tabLst>
                <a:tab algn="l" pos="0"/>
              </a:tabLst>
            </a:pPr>
            <a:r>
              <a:rPr b="0" lang="en-GB" sz="1400" spc="-1" strike="noStrike">
                <a:solidFill>
                  <a:srgbClr val="000000"/>
                </a:solidFill>
                <a:latin typeface="Times New Roman"/>
              </a:rPr>
              <a:t>&lt;footer&gt;</a:t>
            </a:r>
            <a:endParaRPr b="0" lang="en-GB" sz="1400" spc="-1" strike="noStrike">
              <a:solidFill>
                <a:srgbClr val="000000"/>
              </a:solidFill>
              <a:latin typeface="Times New Roman"/>
            </a:endParaRPr>
          </a:p>
        </p:txBody>
      </p:sp>
      <p:sp>
        <p:nvSpPr>
          <p:cNvPr id="79" name="PlaceHolder 3"/>
          <p:cNvSpPr>
            <a:spLocks noGrp="1"/>
          </p:cNvSpPr>
          <p:nvPr>
            <p:ph type="sldNum" idx="8"/>
          </p:nvPr>
        </p:nvSpPr>
        <p:spPr>
          <a:xfrm>
            <a:off x="6555960" y="6248160"/>
            <a:ext cx="2126880" cy="469080"/>
          </a:xfrm>
          <a:prstGeom prst="rect">
            <a:avLst/>
          </a:prstGeom>
          <a:noFill/>
          <a:ln w="0">
            <a:noFill/>
          </a:ln>
        </p:spPr>
        <p:txBody>
          <a:bodyPr lIns="0" rIns="0" tIns="0" bIns="0" anchor="b">
            <a:noAutofit/>
          </a:bodyPr>
          <a:lstStyle>
            <a:lvl1pPr indent="0" algn="r">
              <a:lnSpc>
                <a:spcPct val="100000"/>
              </a:lnSpc>
              <a:buNone/>
              <a:tabLst>
                <a:tab algn="l" pos="0"/>
              </a:tabLst>
              <a:defRPr b="0" lang="en-GB" sz="1400" spc="-1" strike="noStrike">
                <a:solidFill>
                  <a:srgbClr val="000000"/>
                </a:solidFill>
                <a:latin typeface="Times New Roman"/>
              </a:defRPr>
            </a:lvl1pPr>
          </a:lstStyle>
          <a:p>
            <a:pPr indent="0" algn="r">
              <a:lnSpc>
                <a:spcPct val="100000"/>
              </a:lnSpc>
              <a:buNone/>
              <a:tabLst>
                <a:tab algn="l" pos="0"/>
              </a:tabLst>
            </a:pPr>
            <a:fld id="{41BA83E3-0ACD-480B-82E0-9A350945851A}" type="slidenum">
              <a:rPr b="0" lang="en-GB" sz="1400" spc="-1" strike="noStrike">
                <a:solidFill>
                  <a:srgbClr val="000000"/>
                </a:solidFill>
                <a:latin typeface="Times New Roman"/>
              </a:rPr>
              <a:t>&lt;number&gt;</a:t>
            </a:fld>
            <a:endParaRPr b="0" lang="en-GB" sz="1400" spc="-1" strike="noStrike">
              <a:solidFill>
                <a:srgbClr val="000000"/>
              </a:solidFill>
              <a:latin typeface="Times New Roman"/>
            </a:endParaRPr>
          </a:p>
        </p:txBody>
      </p:sp>
      <p:sp>
        <p:nvSpPr>
          <p:cNvPr id="80" name="PlaceHolder 4"/>
          <p:cNvSpPr>
            <a:spLocks noGrp="1"/>
          </p:cNvSpPr>
          <p:nvPr>
            <p:ph type="dt" idx="9"/>
          </p:nvPr>
        </p:nvSpPr>
        <p:spPr>
          <a:xfrm>
            <a:off x="424440" y="6248160"/>
            <a:ext cx="2126880" cy="469080"/>
          </a:xfrm>
          <a:prstGeom prst="rect">
            <a:avLst/>
          </a:prstGeom>
          <a:noFill/>
          <a:ln w="0">
            <a:noFill/>
          </a:ln>
        </p:spPr>
        <p:txBody>
          <a:bodyPr lIns="0" rIns="0" tIns="0" bIns="0" anchor="b">
            <a:noAutofit/>
          </a:bodyPr>
          <a:lstStyle>
            <a:lvl1pPr indent="0">
              <a:buNone/>
              <a:defRPr b="0" lang="en-GB" sz="1400" spc="-1" strike="noStrike">
                <a:solidFill>
                  <a:srgbClr val="000000"/>
                </a:solidFill>
                <a:latin typeface="Times New Roman"/>
              </a:defRPr>
            </a:lvl1pPr>
          </a:lstStyle>
          <a:p>
            <a:pPr indent="0">
              <a:buNone/>
            </a:pPr>
            <a:r>
              <a:rPr b="0" lang="en-GB" sz="1400" spc="-1" strike="noStrike">
                <a:solidFill>
                  <a:srgbClr val="000000"/>
                </a:solidFill>
                <a:latin typeface="Times New Roman"/>
              </a:rPr>
              <a:t>&lt;date/time&gt;</a:t>
            </a:r>
            <a:endParaRPr b="0" lang="en-GB" sz="1400" spc="-1" strike="noStrike">
              <a:solidFill>
                <a:srgbClr val="000000"/>
              </a:solidFill>
              <a:latin typeface="Times New Roman"/>
            </a:endParaRPr>
          </a:p>
        </p:txBody>
      </p:sp>
      <p:sp>
        <p:nvSpPr>
          <p:cNvPr id="81" name="PlaceHolder 5"/>
          <p:cNvSpPr>
            <a:spLocks noGrp="1"/>
          </p:cNvSpPr>
          <p:nvPr>
            <p:ph type="body"/>
          </p:nvPr>
        </p:nvSpPr>
        <p:spPr>
          <a:xfrm>
            <a:off x="457200" y="1604520"/>
            <a:ext cx="8229240" cy="3977280"/>
          </a:xfrm>
          <a:prstGeom prst="rect">
            <a:avLst/>
          </a:prstGeom>
          <a:noFill/>
          <a:ln w="0">
            <a:noFill/>
          </a:ln>
        </p:spPr>
        <p:txBody>
          <a:bodyPr lIns="0" rIns="0" tIns="0" bIns="0" anchor="t">
            <a:normAutofit/>
          </a:bodyPr>
          <a:p>
            <a:pPr marL="432000" indent="-324000">
              <a:spcBef>
                <a:spcPts val="1417"/>
              </a:spcBef>
              <a:buClr>
                <a:srgbClr val="000000"/>
              </a:buClr>
              <a:buSzPct val="45000"/>
              <a:buFont typeface="Wingdings" charset="2"/>
              <a:buChar char=""/>
            </a:pPr>
            <a:r>
              <a:rPr b="0" lang="en-GB" sz="3200" spc="-1" strike="noStrike">
                <a:solidFill>
                  <a:srgbClr val="000000"/>
                </a:solidFill>
                <a:latin typeface="Arial"/>
              </a:rPr>
              <a:t>Click to edit the outline text format</a:t>
            </a:r>
            <a:endParaRPr b="0" lang="en-GB" sz="3200" spc="-1" strike="noStrike">
              <a:solidFill>
                <a:srgbClr val="000000"/>
              </a:solidFill>
              <a:latin typeface="Arial"/>
            </a:endParaRPr>
          </a:p>
          <a:p>
            <a:pPr lvl="1" marL="864000" indent="-324000">
              <a:spcBef>
                <a:spcPts val="1134"/>
              </a:spcBef>
              <a:buClr>
                <a:srgbClr val="000000"/>
              </a:buClr>
              <a:buSzPct val="75000"/>
              <a:buFont typeface="Symbol" charset="2"/>
              <a:buChar char=""/>
            </a:pPr>
            <a:r>
              <a:rPr b="0" lang="en-GB" sz="2800" spc="-1" strike="noStrike">
                <a:solidFill>
                  <a:srgbClr val="000000"/>
                </a:solidFill>
                <a:latin typeface="Arial"/>
              </a:rPr>
              <a:t>Second Outline Level</a:t>
            </a:r>
            <a:endParaRPr b="0" lang="en-GB" sz="2800" spc="-1" strike="noStrike">
              <a:solidFill>
                <a:srgbClr val="000000"/>
              </a:solidFill>
              <a:latin typeface="Arial"/>
            </a:endParaRPr>
          </a:p>
          <a:p>
            <a:pPr lvl="2" marL="1296000" indent="-288000">
              <a:spcBef>
                <a:spcPts val="850"/>
              </a:spcBef>
              <a:buClr>
                <a:srgbClr val="000000"/>
              </a:buClr>
              <a:buSzPct val="45000"/>
              <a:buFont typeface="Wingdings" charset="2"/>
              <a:buChar char=""/>
            </a:pPr>
            <a:r>
              <a:rPr b="0" lang="en-GB" sz="2400" spc="-1" strike="noStrike">
                <a:solidFill>
                  <a:srgbClr val="000000"/>
                </a:solidFill>
                <a:latin typeface="Arial"/>
              </a:rPr>
              <a:t>Third Outline Level</a:t>
            </a:r>
            <a:endParaRPr b="0" lang="en-GB" sz="2400" spc="-1" strike="noStrike">
              <a:solidFill>
                <a:srgbClr val="000000"/>
              </a:solidFill>
              <a:latin typeface="Arial"/>
            </a:endParaRPr>
          </a:p>
          <a:p>
            <a:pPr lvl="3" marL="1728000" indent="-216000">
              <a:spcBef>
                <a:spcPts val="567"/>
              </a:spcBef>
              <a:buClr>
                <a:srgbClr val="000000"/>
              </a:buClr>
              <a:buSzPct val="75000"/>
              <a:buFont typeface="Symbol" charset="2"/>
              <a:buChar char=""/>
            </a:pPr>
            <a:r>
              <a:rPr b="0" lang="en-GB" sz="2000" spc="-1" strike="noStrike">
                <a:solidFill>
                  <a:srgbClr val="000000"/>
                </a:solidFill>
                <a:latin typeface="Arial"/>
              </a:rPr>
              <a:t>Fourth Outline Level</a:t>
            </a:r>
            <a:endParaRPr b="0" lang="en-GB" sz="2000" spc="-1" strike="noStrike">
              <a:solidFill>
                <a:srgbClr val="000000"/>
              </a:solidFill>
              <a:latin typeface="Arial"/>
            </a:endParaRPr>
          </a:p>
          <a:p>
            <a:pPr lvl="4" marL="2160000" indent="-216000">
              <a:spcBef>
                <a:spcPts val="283"/>
              </a:spcBef>
              <a:buClr>
                <a:srgbClr val="000000"/>
              </a:buClr>
              <a:buSzPct val="45000"/>
              <a:buFont typeface="Wingdings" charset="2"/>
              <a:buChar char=""/>
            </a:pPr>
            <a:r>
              <a:rPr b="0" lang="en-GB" sz="2000" spc="-1" strike="noStrike">
                <a:solidFill>
                  <a:srgbClr val="000000"/>
                </a:solidFill>
                <a:latin typeface="Arial"/>
              </a:rPr>
              <a:t>Fifth Outline Level</a:t>
            </a:r>
            <a:endParaRPr b="0" lang="en-GB" sz="2000" spc="-1" strike="noStrike">
              <a:solidFill>
                <a:srgbClr val="000000"/>
              </a:solidFill>
              <a:latin typeface="Arial"/>
            </a:endParaRPr>
          </a:p>
          <a:p>
            <a:pPr lvl="5" marL="2592000" indent="-216000">
              <a:spcBef>
                <a:spcPts val="283"/>
              </a:spcBef>
              <a:buClr>
                <a:srgbClr val="000000"/>
              </a:buClr>
              <a:buSzPct val="45000"/>
              <a:buFont typeface="Wingdings" charset="2"/>
              <a:buChar char=""/>
            </a:pPr>
            <a:r>
              <a:rPr b="0" lang="en-GB" sz="2000" spc="-1" strike="noStrike">
                <a:solidFill>
                  <a:srgbClr val="000000"/>
                </a:solidFill>
                <a:latin typeface="Arial"/>
              </a:rPr>
              <a:t>Sixth Outline Level</a:t>
            </a:r>
            <a:endParaRPr b="0" lang="en-GB" sz="2000" spc="-1" strike="noStrike">
              <a:solidFill>
                <a:srgbClr val="000000"/>
              </a:solidFill>
              <a:latin typeface="Arial"/>
            </a:endParaRPr>
          </a:p>
          <a:p>
            <a:pPr lvl="6" marL="3024000" indent="-216000">
              <a:spcBef>
                <a:spcPts val="283"/>
              </a:spcBef>
              <a:buClr>
                <a:srgbClr val="000000"/>
              </a:buClr>
              <a:buSzPct val="45000"/>
              <a:buFont typeface="Wingdings" charset="2"/>
              <a:buChar char=""/>
            </a:pPr>
            <a:r>
              <a:rPr b="0" lang="en-GB" sz="2000" spc="-1" strike="noStrike">
                <a:solidFill>
                  <a:srgbClr val="000000"/>
                </a:solidFill>
                <a:latin typeface="Arial"/>
              </a:rPr>
              <a:t>Seventh Outline Level</a:t>
            </a:r>
            <a:endParaRPr b="0" lang="en-GB" sz="2000" spc="-1" strike="noStrike">
              <a:solidFill>
                <a:srgbClr val="000000"/>
              </a:solidFill>
              <a:latin typeface="Arial"/>
            </a:endParaRPr>
          </a:p>
        </p:txBody>
      </p:sp>
    </p:spTree>
  </p:cSld>
  <p:clrMap bg1="lt1" bg2="lt2" tx1="dk1" tx2="dk2" accent1="accent1" accent2="accent2" accent3="accent3" accent4="accent4" accent5="accent5" accent6="accent6" hlink="hlink" folHlink="folHlink"/>
  <p:sldLayoutIdLst>
    <p:sldLayoutId id="2147483653" r:id="rId2"/>
  </p:sldLayoutIdLst>
</p:sldMaster>
</file>

<file path=ppt/slideMasters/slideMaster4.xml><?xml version="1.0" encoding="utf-8"?>
<p:sldMaster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solidFill>
          <a:srgbClr val="000000"/>
        </a:solidFill>
      </p:bgPr>
    </p:bg>
    <p:spTree>
      <p:nvGrpSpPr>
        <p:cNvPr id="1" name=""/>
        <p:cNvGrpSpPr/>
        <p:nvPr/>
      </p:nvGrpSpPr>
      <p:grpSpPr>
        <a:xfrm>
          <a:off x="0" y="0"/>
          <a:ext cx="0" cy="0"/>
          <a:chOff x="0" y="0"/>
          <a:chExt cx="0" cy="0"/>
        </a:xfrm>
      </p:grpSpPr>
      <p:sp>
        <p:nvSpPr>
          <p:cNvPr id="84" name=""/>
          <p:cNvSpPr/>
          <p:nvPr/>
        </p:nvSpPr>
        <p:spPr>
          <a:xfrm>
            <a:off x="360" y="6531120"/>
            <a:ext cx="9140760" cy="323280"/>
          </a:xfrm>
          <a:prstGeom prst="rect">
            <a:avLst/>
          </a:prstGeom>
          <a:solidFill>
            <a:srgbClr val="650953"/>
          </a:solidFill>
          <a:ln w="0">
            <a:solidFill>
              <a:srgbClr val="3465a4"/>
            </a:solidFill>
          </a:ln>
        </p:spPr>
        <p:style>
          <a:lnRef idx="0"/>
          <a:fillRef idx="0"/>
          <a:effectRef idx="0"/>
          <a:fontRef idx="minor"/>
        </p:style>
        <p:txBody>
          <a:bodyPr lIns="90000" rIns="90000" tIns="45000" bIns="45000" anchor="t">
            <a:spAutoFit/>
          </a:bodyPr>
          <a:p>
            <a:pPr>
              <a:lnSpc>
                <a:spcPct val="100000"/>
              </a:lnSpc>
            </a:pPr>
            <a:endParaRPr b="0" lang="en-GB" sz="1800" spc="-1" strike="noStrike">
              <a:solidFill>
                <a:srgbClr val="ffffff"/>
              </a:solidFill>
              <a:latin typeface="Arial"/>
              <a:ea typeface="DejaVu Sans"/>
            </a:endParaRPr>
          </a:p>
        </p:txBody>
      </p:sp>
      <p:sp>
        <p:nvSpPr>
          <p:cNvPr id="85" name=""/>
          <p:cNvSpPr/>
          <p:nvPr/>
        </p:nvSpPr>
        <p:spPr>
          <a:xfrm>
            <a:off x="360" y="0"/>
            <a:ext cx="9140760" cy="1466640"/>
          </a:xfrm>
          <a:prstGeom prst="rect">
            <a:avLst/>
          </a:prstGeom>
          <a:solidFill>
            <a:srgbClr val="650953"/>
          </a:solidFill>
          <a:ln w="0">
            <a:solidFill>
              <a:srgbClr val="3465a4"/>
            </a:solidFill>
          </a:ln>
        </p:spPr>
        <p:style>
          <a:lnRef idx="0"/>
          <a:fillRef idx="0"/>
          <a:effectRef idx="0"/>
          <a:fontRef idx="minor"/>
        </p:style>
        <p:txBody>
          <a:bodyPr lIns="90000" rIns="90000" tIns="45000" bIns="45000" anchor="t">
            <a:spAutoFit/>
          </a:bodyPr>
          <a:p>
            <a:pPr>
              <a:lnSpc>
                <a:spcPct val="100000"/>
              </a:lnSpc>
            </a:pPr>
            <a:endParaRPr b="0" lang="en-GB" sz="1800" spc="-1" strike="noStrike">
              <a:solidFill>
                <a:srgbClr val="ffffff"/>
              </a:solidFill>
              <a:latin typeface="Arial"/>
              <a:ea typeface="DejaVu Sans"/>
            </a:endParaRPr>
          </a:p>
        </p:txBody>
      </p:sp>
      <p:sp>
        <p:nvSpPr>
          <p:cNvPr id="86" name=""/>
          <p:cNvSpPr/>
          <p:nvPr/>
        </p:nvSpPr>
        <p:spPr>
          <a:xfrm>
            <a:off x="326520" y="1796040"/>
            <a:ext cx="8487720" cy="4568760"/>
          </a:xfrm>
          <a:prstGeom prst="rect">
            <a:avLst/>
          </a:prstGeom>
          <a:noFill/>
          <a:ln w="0">
            <a:noFill/>
          </a:ln>
        </p:spPr>
        <p:style>
          <a:lnRef idx="0"/>
          <a:fillRef idx="0"/>
          <a:effectRef idx="0"/>
          <a:fontRef idx="minor"/>
        </p:style>
        <p:txBody>
          <a:bodyPr lIns="90000" rIns="90000" tIns="45000" bIns="45000" anchor="t">
            <a:noAutofit/>
          </a:bodyPr>
          <a:p>
            <a:pPr>
              <a:lnSpc>
                <a:spcPct val="100000"/>
              </a:lnSpc>
            </a:pPr>
            <a:endParaRPr b="0" lang="en-GB" sz="1800" spc="-1" strike="noStrike">
              <a:solidFill>
                <a:srgbClr val="000000"/>
              </a:solidFill>
              <a:latin typeface="Arial"/>
              <a:ea typeface="DejaVu Sans"/>
            </a:endParaRPr>
          </a:p>
        </p:txBody>
      </p:sp>
      <p:sp>
        <p:nvSpPr>
          <p:cNvPr id="87" name=""/>
          <p:cNvSpPr/>
          <p:nvPr/>
        </p:nvSpPr>
        <p:spPr>
          <a:xfrm>
            <a:off x="8449920" y="6258960"/>
            <a:ext cx="405000" cy="541080"/>
          </a:xfrm>
          <a:prstGeom prst="ellipse">
            <a:avLst/>
          </a:prstGeom>
          <a:solidFill>
            <a:srgbClr val="1abc9c"/>
          </a:solidFill>
          <a:ln w="0">
            <a:solidFill>
              <a:srgbClr val="1abc9c"/>
            </a:solidFill>
          </a:ln>
        </p:spPr>
        <p:style>
          <a:lnRef idx="0"/>
          <a:fillRef idx="0"/>
          <a:effectRef idx="0"/>
          <a:fontRef idx="minor"/>
        </p:style>
        <p:txBody>
          <a:bodyPr lIns="90000" rIns="90000" tIns="45000" bIns="45000" anchor="t">
            <a:spAutoFit/>
          </a:bodyPr>
          <a:p>
            <a:pPr>
              <a:lnSpc>
                <a:spcPct val="100000"/>
              </a:lnSpc>
            </a:pPr>
            <a:endParaRPr b="0" lang="en-GB" sz="1800" spc="-1" strike="noStrike">
              <a:solidFill>
                <a:srgbClr val="ffffff"/>
              </a:solidFill>
              <a:latin typeface="Arial"/>
              <a:ea typeface="DejaVu Sans"/>
            </a:endParaRPr>
          </a:p>
        </p:txBody>
      </p:sp>
      <p:pic>
        <p:nvPicPr>
          <p:cNvPr id="88" name="" descr=""/>
          <p:cNvPicPr/>
          <p:nvPr/>
        </p:nvPicPr>
        <p:blipFill>
          <a:blip r:embed="rId2"/>
          <a:stretch/>
        </p:blipFill>
        <p:spPr>
          <a:xfrm>
            <a:off x="8136720" y="272880"/>
            <a:ext cx="1004400" cy="1004400"/>
          </a:xfrm>
          <a:prstGeom prst="rect">
            <a:avLst/>
          </a:prstGeom>
          <a:ln w="0">
            <a:noFill/>
          </a:ln>
        </p:spPr>
      </p:pic>
      <p:sp>
        <p:nvSpPr>
          <p:cNvPr id="89" name=""/>
          <p:cNvSpPr/>
          <p:nvPr/>
        </p:nvSpPr>
        <p:spPr>
          <a:xfrm>
            <a:off x="3102480" y="6531480"/>
            <a:ext cx="2935800" cy="323280"/>
          </a:xfrm>
          <a:prstGeom prst="rect">
            <a:avLst/>
          </a:prstGeom>
          <a:noFill/>
          <a:ln w="72000">
            <a:noFill/>
          </a:ln>
        </p:spPr>
        <p:style>
          <a:lnRef idx="0"/>
          <a:fillRef idx="0"/>
          <a:effectRef idx="0"/>
          <a:fontRef idx="minor"/>
        </p:style>
        <p:txBody>
          <a:bodyPr lIns="0" rIns="0" tIns="0" bIns="0" anchor="t">
            <a:noAutofit/>
          </a:bodyPr>
          <a:p>
            <a:pPr algn="ctr">
              <a:lnSpc>
                <a:spcPct val="100000"/>
              </a:lnSpc>
            </a:pPr>
            <a:r>
              <a:rPr b="1" lang="en-GB" sz="1800" spc="-1" strike="noStrike">
                <a:solidFill>
                  <a:srgbClr val="ffffff"/>
                </a:solidFill>
                <a:latin typeface="Noto Sans"/>
                <a:ea typeface="DejaVu Sans"/>
              </a:rPr>
              <a:t>9</a:t>
            </a:r>
            <a:r>
              <a:rPr b="1" lang="en-GB" sz="1800" spc="-1" strike="noStrike" baseline="33000">
                <a:solidFill>
                  <a:srgbClr val="ffffff"/>
                </a:solidFill>
                <a:latin typeface="Noto Sans"/>
                <a:ea typeface="DejaVu Sans"/>
              </a:rPr>
              <a:t>th</a:t>
            </a:r>
            <a:r>
              <a:rPr b="1" lang="en-GB" sz="1800" spc="-1" strike="noStrike">
                <a:solidFill>
                  <a:srgbClr val="ffffff"/>
                </a:solidFill>
                <a:latin typeface="Noto Sans"/>
                <a:ea typeface="DejaVu Sans"/>
              </a:rPr>
              <a:t> March 2026</a:t>
            </a:r>
            <a:endParaRPr b="0" lang="en-GB" sz="1800" spc="-1" strike="noStrike">
              <a:solidFill>
                <a:srgbClr val="ffffff"/>
              </a:solidFill>
              <a:latin typeface="Arial"/>
            </a:endParaRPr>
          </a:p>
        </p:txBody>
      </p:sp>
      <p:sp>
        <p:nvSpPr>
          <p:cNvPr id="90" name=""/>
          <p:cNvSpPr/>
          <p:nvPr/>
        </p:nvSpPr>
        <p:spPr>
          <a:xfrm>
            <a:off x="326880" y="6531480"/>
            <a:ext cx="2609280" cy="323280"/>
          </a:xfrm>
          <a:prstGeom prst="rect">
            <a:avLst/>
          </a:prstGeom>
          <a:noFill/>
          <a:ln w="72000">
            <a:noFill/>
          </a:ln>
        </p:spPr>
        <p:style>
          <a:lnRef idx="0"/>
          <a:fillRef idx="0"/>
          <a:effectRef idx="0"/>
          <a:fontRef idx="minor"/>
        </p:style>
        <p:txBody>
          <a:bodyPr lIns="0" rIns="0" tIns="0" bIns="0" anchor="t">
            <a:noAutofit/>
          </a:bodyPr>
          <a:p>
            <a:pPr>
              <a:lnSpc>
                <a:spcPct val="100000"/>
              </a:lnSpc>
            </a:pPr>
            <a:r>
              <a:rPr b="1" lang="en-GB" sz="1800" spc="-1" strike="noStrike">
                <a:solidFill>
                  <a:srgbClr val="ffffff"/>
                </a:solidFill>
                <a:latin typeface="Noto Sans"/>
                <a:ea typeface="DejaVu Sans"/>
              </a:rPr>
              <a:t>Lent 2026</a:t>
            </a:r>
            <a:endParaRPr b="0" lang="en-GB" sz="1800" spc="-1" strike="noStrike">
              <a:solidFill>
                <a:srgbClr val="ffffff"/>
              </a:solidFill>
              <a:latin typeface="Arial"/>
            </a:endParaRPr>
          </a:p>
        </p:txBody>
      </p:sp>
      <p:sp>
        <p:nvSpPr>
          <p:cNvPr id="91" name=""/>
          <p:cNvSpPr/>
          <p:nvPr/>
        </p:nvSpPr>
        <p:spPr>
          <a:xfrm>
            <a:off x="8327880" y="6259320"/>
            <a:ext cx="649800" cy="541080"/>
          </a:xfrm>
          <a:prstGeom prst="rect">
            <a:avLst/>
          </a:prstGeom>
          <a:noFill/>
          <a:ln w="72000">
            <a:noFill/>
          </a:ln>
        </p:spPr>
        <p:style>
          <a:lnRef idx="0"/>
          <a:fillRef idx="0"/>
          <a:effectRef idx="0"/>
          <a:fontRef idx="minor"/>
        </p:style>
        <p:txBody>
          <a:bodyPr lIns="0" rIns="0" tIns="0" bIns="0" anchor="ctr">
            <a:noAutofit/>
          </a:bodyPr>
          <a:p>
            <a:pPr algn="ctr">
              <a:lnSpc>
                <a:spcPct val="100000"/>
              </a:lnSpc>
            </a:pPr>
            <a:fld id="{6AD4DE1A-A7D6-40B7-9982-FD86B0F93755}" type="slidenum">
              <a:rPr b="1" lang="en-GB" sz="1400" spc="-1" strike="noStrike">
                <a:solidFill>
                  <a:srgbClr val="ffffff"/>
                </a:solidFill>
                <a:latin typeface="Noto Sans"/>
                <a:ea typeface="DejaVu Sans"/>
              </a:rPr>
              <a:t>13</a:t>
            </a:fld>
            <a:endParaRPr b="0" lang="en-GB" sz="1400" spc="-1" strike="noStrike">
              <a:solidFill>
                <a:srgbClr val="ffffff"/>
              </a:solidFill>
              <a:latin typeface="Arial"/>
            </a:endParaRPr>
          </a:p>
        </p:txBody>
      </p:sp>
      <p:sp>
        <p:nvSpPr>
          <p:cNvPr id="92" name="PlaceHolder 1"/>
          <p:cNvSpPr>
            <a:spLocks noGrp="1"/>
          </p:cNvSpPr>
          <p:nvPr>
            <p:ph type="title"/>
          </p:nvPr>
        </p:nvSpPr>
        <p:spPr>
          <a:xfrm>
            <a:off x="457200" y="273600"/>
            <a:ext cx="8229240" cy="1144800"/>
          </a:xfrm>
          <a:prstGeom prst="rect">
            <a:avLst/>
          </a:prstGeom>
          <a:noFill/>
          <a:ln w="0">
            <a:noFill/>
          </a:ln>
        </p:spPr>
        <p:txBody>
          <a:bodyPr lIns="0" rIns="0" tIns="0" bIns="0" anchor="ctr">
            <a:noAutofit/>
          </a:bodyPr>
          <a:p>
            <a:pPr indent="0" algn="ctr">
              <a:buNone/>
            </a:pPr>
            <a:r>
              <a:rPr b="0" lang="en-GB" sz="4400" spc="-1" strike="noStrike">
                <a:solidFill>
                  <a:srgbClr val="ffffff"/>
                </a:solidFill>
                <a:latin typeface="Arial"/>
              </a:rPr>
              <a:t>Click to edit the title text format</a:t>
            </a:r>
            <a:endParaRPr b="0" lang="en-GB" sz="4400" spc="-1" strike="noStrike">
              <a:solidFill>
                <a:srgbClr val="ffffff"/>
              </a:solidFill>
              <a:latin typeface="Arial"/>
            </a:endParaRPr>
          </a:p>
        </p:txBody>
      </p:sp>
      <p:sp>
        <p:nvSpPr>
          <p:cNvPr id="93" name="PlaceHolder 2"/>
          <p:cNvSpPr>
            <a:spLocks noGrp="1"/>
          </p:cNvSpPr>
          <p:nvPr>
            <p:ph type="body"/>
          </p:nvPr>
        </p:nvSpPr>
        <p:spPr>
          <a:xfrm>
            <a:off x="457200" y="1604520"/>
            <a:ext cx="8229240" cy="3977280"/>
          </a:xfrm>
          <a:prstGeom prst="rect">
            <a:avLst/>
          </a:prstGeom>
          <a:noFill/>
          <a:ln w="0">
            <a:noFill/>
          </a:ln>
        </p:spPr>
        <p:txBody>
          <a:bodyPr lIns="0" rIns="0" tIns="0" bIns="0" anchor="t">
            <a:normAutofit/>
          </a:bodyPr>
          <a:p>
            <a:pPr marL="432000" indent="-324000">
              <a:spcBef>
                <a:spcPts val="1417"/>
              </a:spcBef>
              <a:buClr>
                <a:srgbClr val="ffffff"/>
              </a:buClr>
              <a:buSzPct val="45000"/>
              <a:buFont typeface="Wingdings" charset="2"/>
              <a:buChar char=""/>
            </a:pPr>
            <a:r>
              <a:rPr b="0" lang="en-GB" sz="3200" spc="-1" strike="noStrike">
                <a:solidFill>
                  <a:srgbClr val="ffffff"/>
                </a:solidFill>
                <a:latin typeface="Arial"/>
              </a:rPr>
              <a:t>Click to edit the outline text format</a:t>
            </a:r>
            <a:endParaRPr b="0" lang="en-GB" sz="3200" spc="-1" strike="noStrike">
              <a:solidFill>
                <a:srgbClr val="ffffff"/>
              </a:solidFill>
              <a:latin typeface="Arial"/>
            </a:endParaRPr>
          </a:p>
          <a:p>
            <a:pPr lvl="1" marL="864000" indent="-324000">
              <a:spcBef>
                <a:spcPts val="1134"/>
              </a:spcBef>
              <a:buClr>
                <a:srgbClr val="ffffff"/>
              </a:buClr>
              <a:buSzPct val="75000"/>
              <a:buFont typeface="Symbol" charset="2"/>
              <a:buChar char=""/>
            </a:pPr>
            <a:r>
              <a:rPr b="0" lang="en-GB" sz="2800" spc="-1" strike="noStrike">
                <a:solidFill>
                  <a:srgbClr val="ffffff"/>
                </a:solidFill>
                <a:latin typeface="Arial"/>
              </a:rPr>
              <a:t>Second Outline Level</a:t>
            </a:r>
            <a:endParaRPr b="0" lang="en-GB" sz="2800" spc="-1" strike="noStrike">
              <a:solidFill>
                <a:srgbClr val="ffffff"/>
              </a:solidFill>
              <a:latin typeface="Arial"/>
            </a:endParaRPr>
          </a:p>
          <a:p>
            <a:pPr lvl="2" marL="1296000" indent="-288000">
              <a:spcBef>
                <a:spcPts val="850"/>
              </a:spcBef>
              <a:buClr>
                <a:srgbClr val="ffffff"/>
              </a:buClr>
              <a:buSzPct val="45000"/>
              <a:buFont typeface="Wingdings" charset="2"/>
              <a:buChar char=""/>
            </a:pPr>
            <a:r>
              <a:rPr b="0" lang="en-GB" sz="2400" spc="-1" strike="noStrike">
                <a:solidFill>
                  <a:srgbClr val="ffffff"/>
                </a:solidFill>
                <a:latin typeface="Arial"/>
              </a:rPr>
              <a:t>Third Outline Level</a:t>
            </a:r>
            <a:endParaRPr b="0" lang="en-GB" sz="2400" spc="-1" strike="noStrike">
              <a:solidFill>
                <a:srgbClr val="ffffff"/>
              </a:solidFill>
              <a:latin typeface="Arial"/>
            </a:endParaRPr>
          </a:p>
          <a:p>
            <a:pPr lvl="3" marL="1728000" indent="-216000">
              <a:spcBef>
                <a:spcPts val="567"/>
              </a:spcBef>
              <a:buClr>
                <a:srgbClr val="ffffff"/>
              </a:buClr>
              <a:buSzPct val="75000"/>
              <a:buFont typeface="Symbol" charset="2"/>
              <a:buChar char=""/>
            </a:pPr>
            <a:r>
              <a:rPr b="0" lang="en-GB" sz="2000" spc="-1" strike="noStrike">
                <a:solidFill>
                  <a:srgbClr val="ffffff"/>
                </a:solidFill>
                <a:latin typeface="Arial"/>
              </a:rPr>
              <a:t>Fourth Outline Level</a:t>
            </a:r>
            <a:endParaRPr b="0" lang="en-GB" sz="2000" spc="-1" strike="noStrike">
              <a:solidFill>
                <a:srgbClr val="ffffff"/>
              </a:solidFill>
              <a:latin typeface="Arial"/>
            </a:endParaRPr>
          </a:p>
          <a:p>
            <a:pPr lvl="4" marL="2160000" indent="-216000">
              <a:spcBef>
                <a:spcPts val="283"/>
              </a:spcBef>
              <a:buClr>
                <a:srgbClr val="ffffff"/>
              </a:buClr>
              <a:buSzPct val="45000"/>
              <a:buFont typeface="Wingdings" charset="2"/>
              <a:buChar char=""/>
            </a:pPr>
            <a:r>
              <a:rPr b="0" lang="en-GB" sz="2000" spc="-1" strike="noStrike">
                <a:solidFill>
                  <a:srgbClr val="ffffff"/>
                </a:solidFill>
                <a:latin typeface="Arial"/>
              </a:rPr>
              <a:t>Fifth Outline Level</a:t>
            </a:r>
            <a:endParaRPr b="0" lang="en-GB" sz="2000" spc="-1" strike="noStrike">
              <a:solidFill>
                <a:srgbClr val="ffffff"/>
              </a:solidFill>
              <a:latin typeface="Arial"/>
            </a:endParaRPr>
          </a:p>
          <a:p>
            <a:pPr lvl="5" marL="2592000" indent="-216000">
              <a:spcBef>
                <a:spcPts val="283"/>
              </a:spcBef>
              <a:buClr>
                <a:srgbClr val="ffffff"/>
              </a:buClr>
              <a:buSzPct val="45000"/>
              <a:buFont typeface="Wingdings" charset="2"/>
              <a:buChar char=""/>
            </a:pPr>
            <a:r>
              <a:rPr b="0" lang="en-GB" sz="2000" spc="-1" strike="noStrike">
                <a:solidFill>
                  <a:srgbClr val="ffffff"/>
                </a:solidFill>
                <a:latin typeface="Arial"/>
              </a:rPr>
              <a:t>Sixth Outline Level</a:t>
            </a:r>
            <a:endParaRPr b="0" lang="en-GB" sz="2000" spc="-1" strike="noStrike">
              <a:solidFill>
                <a:srgbClr val="ffffff"/>
              </a:solidFill>
              <a:latin typeface="Arial"/>
            </a:endParaRPr>
          </a:p>
          <a:p>
            <a:pPr lvl="6" marL="3024000" indent="-216000">
              <a:spcBef>
                <a:spcPts val="283"/>
              </a:spcBef>
              <a:buClr>
                <a:srgbClr val="ffffff"/>
              </a:buClr>
              <a:buSzPct val="45000"/>
              <a:buFont typeface="Wingdings" charset="2"/>
              <a:buChar char=""/>
            </a:pPr>
            <a:r>
              <a:rPr b="0" lang="en-GB" sz="2000" spc="-1" strike="noStrike">
                <a:solidFill>
                  <a:srgbClr val="ffffff"/>
                </a:solidFill>
                <a:latin typeface="Arial"/>
              </a:rPr>
              <a:t>Seventh Outline Level</a:t>
            </a:r>
            <a:endParaRPr b="0" lang="en-GB" sz="2000" spc="-1" strike="noStrike">
              <a:solidFill>
                <a:srgbClr val="ffffff"/>
              </a:solidFill>
              <a:latin typeface="Arial"/>
            </a:endParaRPr>
          </a:p>
        </p:txBody>
      </p:sp>
    </p:spTree>
  </p:cSld>
  <p:clrMap bg1="lt1" bg2="lt2" tx1="dk1" tx2="dk2" accent1="accent1" accent2="accent2" accent3="accent3" accent4="accent4" accent5="accent5" accent6="accent6" hlink="hlink" folHlink="folHlink"/>
  <p:sldLayoutIdLst>
    <p:sldLayoutId id="2147483655" r:id="rId3"/>
  </p:sldLayoutIdLst>
</p:sldMaster>
</file>

<file path=ppt/slideMasters/slideMaster5.xml><?xml version="1.0" encoding="utf-8"?>
<p:sldMaster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solidFill>
          <a:srgbClr val="000000"/>
        </a:solidFill>
      </p:bgPr>
    </p:bg>
    <p:spTree>
      <p:nvGrpSpPr>
        <p:cNvPr id="1" name=""/>
        <p:cNvGrpSpPr/>
        <p:nvPr/>
      </p:nvGrpSpPr>
      <p:grpSpPr>
        <a:xfrm>
          <a:off x="0" y="0"/>
          <a:ext cx="0" cy="0"/>
          <a:chOff x="0" y="0"/>
          <a:chExt cx="0" cy="0"/>
        </a:xfrm>
      </p:grpSpPr>
      <p:sp>
        <p:nvSpPr>
          <p:cNvPr id="94" name=""/>
          <p:cNvSpPr/>
          <p:nvPr/>
        </p:nvSpPr>
        <p:spPr>
          <a:xfrm>
            <a:off x="360" y="6531120"/>
            <a:ext cx="9140760" cy="323280"/>
          </a:xfrm>
          <a:prstGeom prst="rect">
            <a:avLst/>
          </a:prstGeom>
          <a:solidFill>
            <a:srgbClr val="650953"/>
          </a:solidFill>
          <a:ln w="0">
            <a:solidFill>
              <a:srgbClr val="3465a4"/>
            </a:solidFill>
          </a:ln>
        </p:spPr>
        <p:style>
          <a:lnRef idx="0"/>
          <a:fillRef idx="0"/>
          <a:effectRef idx="0"/>
          <a:fontRef idx="minor"/>
        </p:style>
        <p:txBody>
          <a:bodyPr lIns="90000" rIns="90000" tIns="45000" bIns="45000" anchor="t">
            <a:spAutoFit/>
          </a:bodyPr>
          <a:p>
            <a:pPr>
              <a:lnSpc>
                <a:spcPct val="100000"/>
              </a:lnSpc>
            </a:pPr>
            <a:endParaRPr b="0" lang="en-GB" sz="1800" spc="-1" strike="noStrike">
              <a:solidFill>
                <a:srgbClr val="ffffff"/>
              </a:solidFill>
              <a:latin typeface="Arial"/>
              <a:ea typeface="DejaVu Sans"/>
            </a:endParaRPr>
          </a:p>
        </p:txBody>
      </p:sp>
      <p:sp>
        <p:nvSpPr>
          <p:cNvPr id="95" name=""/>
          <p:cNvSpPr/>
          <p:nvPr/>
        </p:nvSpPr>
        <p:spPr>
          <a:xfrm>
            <a:off x="360" y="0"/>
            <a:ext cx="9140760" cy="1466640"/>
          </a:xfrm>
          <a:prstGeom prst="rect">
            <a:avLst/>
          </a:prstGeom>
          <a:solidFill>
            <a:srgbClr val="650953"/>
          </a:solidFill>
          <a:ln w="0">
            <a:solidFill>
              <a:srgbClr val="3465a4"/>
            </a:solidFill>
          </a:ln>
        </p:spPr>
        <p:style>
          <a:lnRef idx="0"/>
          <a:fillRef idx="0"/>
          <a:effectRef idx="0"/>
          <a:fontRef idx="minor"/>
        </p:style>
        <p:txBody>
          <a:bodyPr lIns="90000" rIns="90000" tIns="45000" bIns="45000" anchor="t">
            <a:spAutoFit/>
          </a:bodyPr>
          <a:p>
            <a:pPr>
              <a:lnSpc>
                <a:spcPct val="100000"/>
              </a:lnSpc>
            </a:pPr>
            <a:endParaRPr b="0" lang="en-GB" sz="1800" spc="-1" strike="noStrike">
              <a:solidFill>
                <a:srgbClr val="ffffff"/>
              </a:solidFill>
              <a:latin typeface="Arial"/>
              <a:ea typeface="DejaVu Sans"/>
            </a:endParaRPr>
          </a:p>
        </p:txBody>
      </p:sp>
      <p:sp>
        <p:nvSpPr>
          <p:cNvPr id="96" name=""/>
          <p:cNvSpPr/>
          <p:nvPr/>
        </p:nvSpPr>
        <p:spPr>
          <a:xfrm>
            <a:off x="326520" y="1796040"/>
            <a:ext cx="8487720" cy="4568760"/>
          </a:xfrm>
          <a:prstGeom prst="rect">
            <a:avLst/>
          </a:prstGeom>
          <a:noFill/>
          <a:ln w="0">
            <a:noFill/>
          </a:ln>
        </p:spPr>
        <p:style>
          <a:lnRef idx="0"/>
          <a:fillRef idx="0"/>
          <a:effectRef idx="0"/>
          <a:fontRef idx="minor"/>
        </p:style>
        <p:txBody>
          <a:bodyPr lIns="90000" rIns="90000" tIns="45000" bIns="45000" anchor="t">
            <a:noAutofit/>
          </a:bodyPr>
          <a:p>
            <a:pPr>
              <a:lnSpc>
                <a:spcPct val="100000"/>
              </a:lnSpc>
            </a:pPr>
            <a:endParaRPr b="0" lang="en-GB" sz="1800" spc="-1" strike="noStrike">
              <a:solidFill>
                <a:srgbClr val="000000"/>
              </a:solidFill>
              <a:latin typeface="Arial"/>
              <a:ea typeface="DejaVu Sans"/>
            </a:endParaRPr>
          </a:p>
        </p:txBody>
      </p:sp>
      <p:sp>
        <p:nvSpPr>
          <p:cNvPr id="97" name=""/>
          <p:cNvSpPr/>
          <p:nvPr/>
        </p:nvSpPr>
        <p:spPr>
          <a:xfrm>
            <a:off x="8449920" y="6258960"/>
            <a:ext cx="405000" cy="541080"/>
          </a:xfrm>
          <a:prstGeom prst="ellipse">
            <a:avLst/>
          </a:prstGeom>
          <a:solidFill>
            <a:srgbClr val="1abc9c"/>
          </a:solidFill>
          <a:ln w="0">
            <a:solidFill>
              <a:srgbClr val="1abc9c"/>
            </a:solidFill>
          </a:ln>
        </p:spPr>
        <p:style>
          <a:lnRef idx="0"/>
          <a:fillRef idx="0"/>
          <a:effectRef idx="0"/>
          <a:fontRef idx="minor"/>
        </p:style>
        <p:txBody>
          <a:bodyPr lIns="90000" rIns="90000" tIns="45000" bIns="45000" anchor="t">
            <a:spAutoFit/>
          </a:bodyPr>
          <a:p>
            <a:pPr>
              <a:lnSpc>
                <a:spcPct val="100000"/>
              </a:lnSpc>
            </a:pPr>
            <a:endParaRPr b="0" lang="en-GB" sz="1800" spc="-1" strike="noStrike">
              <a:solidFill>
                <a:srgbClr val="ffffff"/>
              </a:solidFill>
              <a:latin typeface="Arial"/>
              <a:ea typeface="DejaVu Sans"/>
            </a:endParaRPr>
          </a:p>
        </p:txBody>
      </p:sp>
      <p:pic>
        <p:nvPicPr>
          <p:cNvPr id="98" name="" descr=""/>
          <p:cNvPicPr/>
          <p:nvPr/>
        </p:nvPicPr>
        <p:blipFill>
          <a:blip r:embed="rId2"/>
          <a:stretch/>
        </p:blipFill>
        <p:spPr>
          <a:xfrm>
            <a:off x="8136720" y="272880"/>
            <a:ext cx="1004400" cy="1004400"/>
          </a:xfrm>
          <a:prstGeom prst="rect">
            <a:avLst/>
          </a:prstGeom>
          <a:ln w="0">
            <a:noFill/>
          </a:ln>
        </p:spPr>
      </p:pic>
      <p:sp>
        <p:nvSpPr>
          <p:cNvPr id="99" name=""/>
          <p:cNvSpPr/>
          <p:nvPr/>
        </p:nvSpPr>
        <p:spPr>
          <a:xfrm>
            <a:off x="3102480" y="6531480"/>
            <a:ext cx="2935800" cy="323280"/>
          </a:xfrm>
          <a:prstGeom prst="rect">
            <a:avLst/>
          </a:prstGeom>
          <a:noFill/>
          <a:ln w="72000">
            <a:noFill/>
          </a:ln>
        </p:spPr>
        <p:style>
          <a:lnRef idx="0"/>
          <a:fillRef idx="0"/>
          <a:effectRef idx="0"/>
          <a:fontRef idx="minor"/>
        </p:style>
        <p:txBody>
          <a:bodyPr lIns="0" rIns="0" tIns="0" bIns="0" anchor="t">
            <a:noAutofit/>
          </a:bodyPr>
          <a:p>
            <a:pPr algn="ctr">
              <a:lnSpc>
                <a:spcPct val="100000"/>
              </a:lnSpc>
            </a:pPr>
            <a:r>
              <a:rPr b="1" lang="en-GB" sz="1800" spc="-1" strike="noStrike">
                <a:solidFill>
                  <a:srgbClr val="ffffff"/>
                </a:solidFill>
                <a:latin typeface="Noto Sans"/>
                <a:ea typeface="DejaVu Sans"/>
              </a:rPr>
              <a:t>9</a:t>
            </a:r>
            <a:r>
              <a:rPr b="1" lang="en-GB" sz="1800" spc="-1" strike="noStrike" baseline="33000">
                <a:solidFill>
                  <a:srgbClr val="ffffff"/>
                </a:solidFill>
                <a:latin typeface="Noto Sans"/>
                <a:ea typeface="DejaVu Sans"/>
              </a:rPr>
              <a:t>th</a:t>
            </a:r>
            <a:r>
              <a:rPr b="1" lang="en-GB" sz="1800" spc="-1" strike="noStrike">
                <a:solidFill>
                  <a:srgbClr val="ffffff"/>
                </a:solidFill>
                <a:latin typeface="Noto Sans"/>
                <a:ea typeface="DejaVu Sans"/>
              </a:rPr>
              <a:t> March 2026</a:t>
            </a:r>
            <a:endParaRPr b="0" lang="en-GB" sz="1800" spc="-1" strike="noStrike">
              <a:solidFill>
                <a:srgbClr val="ffffff"/>
              </a:solidFill>
              <a:latin typeface="Arial"/>
            </a:endParaRPr>
          </a:p>
        </p:txBody>
      </p:sp>
      <p:sp>
        <p:nvSpPr>
          <p:cNvPr id="100" name=""/>
          <p:cNvSpPr/>
          <p:nvPr/>
        </p:nvSpPr>
        <p:spPr>
          <a:xfrm>
            <a:off x="326880" y="6531480"/>
            <a:ext cx="2609280" cy="323280"/>
          </a:xfrm>
          <a:prstGeom prst="rect">
            <a:avLst/>
          </a:prstGeom>
          <a:noFill/>
          <a:ln w="72000">
            <a:noFill/>
          </a:ln>
        </p:spPr>
        <p:style>
          <a:lnRef idx="0"/>
          <a:fillRef idx="0"/>
          <a:effectRef idx="0"/>
          <a:fontRef idx="minor"/>
        </p:style>
        <p:txBody>
          <a:bodyPr lIns="0" rIns="0" tIns="0" bIns="0" anchor="t">
            <a:noAutofit/>
          </a:bodyPr>
          <a:p>
            <a:pPr>
              <a:lnSpc>
                <a:spcPct val="100000"/>
              </a:lnSpc>
            </a:pPr>
            <a:r>
              <a:rPr b="1" lang="en-GB" sz="1800" spc="-1" strike="noStrike">
                <a:solidFill>
                  <a:srgbClr val="ffffff"/>
                </a:solidFill>
                <a:latin typeface="Noto Sans"/>
                <a:ea typeface="DejaVu Sans"/>
              </a:rPr>
              <a:t>Lent 2026</a:t>
            </a:r>
            <a:endParaRPr b="0" lang="en-GB" sz="1800" spc="-1" strike="noStrike">
              <a:solidFill>
                <a:srgbClr val="ffffff"/>
              </a:solidFill>
              <a:latin typeface="Arial"/>
            </a:endParaRPr>
          </a:p>
        </p:txBody>
      </p:sp>
      <p:sp>
        <p:nvSpPr>
          <p:cNvPr id="101" name=""/>
          <p:cNvSpPr/>
          <p:nvPr/>
        </p:nvSpPr>
        <p:spPr>
          <a:xfrm>
            <a:off x="8327880" y="6259320"/>
            <a:ext cx="649800" cy="541080"/>
          </a:xfrm>
          <a:prstGeom prst="rect">
            <a:avLst/>
          </a:prstGeom>
          <a:noFill/>
          <a:ln w="72000">
            <a:noFill/>
          </a:ln>
        </p:spPr>
        <p:style>
          <a:lnRef idx="0"/>
          <a:fillRef idx="0"/>
          <a:effectRef idx="0"/>
          <a:fontRef idx="minor"/>
        </p:style>
        <p:txBody>
          <a:bodyPr lIns="0" rIns="0" tIns="0" bIns="0" anchor="ctr">
            <a:noAutofit/>
          </a:bodyPr>
          <a:p>
            <a:pPr algn="ctr">
              <a:lnSpc>
                <a:spcPct val="100000"/>
              </a:lnSpc>
            </a:pPr>
            <a:fld id="{AC56DE3D-169A-4A30-B2DA-A8D57C09EA24}" type="slidenum">
              <a:rPr b="1" lang="en-GB" sz="1400" spc="-1" strike="noStrike">
                <a:solidFill>
                  <a:srgbClr val="ffffff"/>
                </a:solidFill>
                <a:latin typeface="Noto Sans"/>
                <a:ea typeface="DejaVu Sans"/>
              </a:rPr>
              <a:t>13</a:t>
            </a:fld>
            <a:endParaRPr b="0" lang="en-GB" sz="1400" spc="-1" strike="noStrike">
              <a:solidFill>
                <a:srgbClr val="ffffff"/>
              </a:solidFill>
              <a:latin typeface="Arial"/>
            </a:endParaRPr>
          </a:p>
        </p:txBody>
      </p:sp>
      <p:sp>
        <p:nvSpPr>
          <p:cNvPr id="102" name="PlaceHolder 1"/>
          <p:cNvSpPr>
            <a:spLocks noGrp="1"/>
          </p:cNvSpPr>
          <p:nvPr>
            <p:ph type="title"/>
          </p:nvPr>
        </p:nvSpPr>
        <p:spPr>
          <a:xfrm>
            <a:off x="326520" y="272880"/>
            <a:ext cx="8487720" cy="866520"/>
          </a:xfrm>
          <a:prstGeom prst="rect">
            <a:avLst/>
          </a:prstGeom>
          <a:noFill/>
          <a:ln w="0">
            <a:noFill/>
          </a:ln>
        </p:spPr>
        <p:txBody>
          <a:bodyPr lIns="0" rIns="0" tIns="0" bIns="0" anchor="ctr">
            <a:noAutofit/>
          </a:bodyPr>
          <a:p>
            <a:pPr indent="0">
              <a:buNone/>
            </a:pPr>
            <a:r>
              <a:rPr b="0" lang="en-GB" sz="1800" spc="-1" strike="noStrike">
                <a:solidFill>
                  <a:srgbClr val="ffffff"/>
                </a:solidFill>
                <a:latin typeface="Arial"/>
              </a:rPr>
              <a:t>Click to edit the title text format</a:t>
            </a:r>
            <a:endParaRPr b="0" lang="en-GB" sz="1800" spc="-1" strike="noStrike">
              <a:solidFill>
                <a:srgbClr val="ffffff"/>
              </a:solidFill>
              <a:latin typeface="Arial"/>
            </a:endParaRPr>
          </a:p>
        </p:txBody>
      </p:sp>
      <p:sp>
        <p:nvSpPr>
          <p:cNvPr id="103" name="PlaceHolder 2"/>
          <p:cNvSpPr>
            <a:spLocks noGrp="1"/>
          </p:cNvSpPr>
          <p:nvPr>
            <p:ph type="body"/>
          </p:nvPr>
        </p:nvSpPr>
        <p:spPr>
          <a:xfrm>
            <a:off x="457200" y="1604520"/>
            <a:ext cx="8228880" cy="3976920"/>
          </a:xfrm>
          <a:prstGeom prst="rect">
            <a:avLst/>
          </a:prstGeom>
          <a:noFill/>
          <a:ln w="0">
            <a:noFill/>
          </a:ln>
        </p:spPr>
        <p:txBody>
          <a:bodyPr lIns="0" rIns="0" tIns="0" bIns="0" anchor="t">
            <a:normAutofit/>
          </a:bodyPr>
          <a:p>
            <a:pPr marL="432000" indent="-324000">
              <a:spcBef>
                <a:spcPts val="1417"/>
              </a:spcBef>
              <a:buClr>
                <a:srgbClr val="ffffff"/>
              </a:buClr>
              <a:buSzPct val="45000"/>
              <a:buFont typeface="Wingdings" charset="2"/>
              <a:buChar char=""/>
            </a:pPr>
            <a:r>
              <a:rPr b="0" lang="en-GB" sz="1800" spc="-1" strike="noStrike">
                <a:solidFill>
                  <a:srgbClr val="ffffff"/>
                </a:solidFill>
                <a:latin typeface="Arial"/>
              </a:rPr>
              <a:t>Click to edit the outline text format</a:t>
            </a:r>
            <a:endParaRPr b="0" lang="en-GB" sz="1800" spc="-1" strike="noStrike">
              <a:solidFill>
                <a:srgbClr val="ffffff"/>
              </a:solidFill>
              <a:latin typeface="Arial"/>
            </a:endParaRPr>
          </a:p>
          <a:p>
            <a:pPr lvl="1" marL="864000" indent="-324000">
              <a:spcBef>
                <a:spcPts val="1134"/>
              </a:spcBef>
              <a:buClr>
                <a:srgbClr val="ffffff"/>
              </a:buClr>
              <a:buSzPct val="75000"/>
              <a:buFont typeface="Symbol" charset="2"/>
              <a:buChar char=""/>
            </a:pPr>
            <a:r>
              <a:rPr b="0" lang="en-GB" sz="1800" spc="-1" strike="noStrike">
                <a:solidFill>
                  <a:srgbClr val="ffffff"/>
                </a:solidFill>
                <a:latin typeface="Arial"/>
              </a:rPr>
              <a:t>Second Outline Level</a:t>
            </a:r>
            <a:endParaRPr b="0" lang="en-GB" sz="1800" spc="-1" strike="noStrike">
              <a:solidFill>
                <a:srgbClr val="ffffff"/>
              </a:solidFill>
              <a:latin typeface="Arial"/>
            </a:endParaRPr>
          </a:p>
          <a:p>
            <a:pPr lvl="2" marL="1296000" indent="-288000">
              <a:spcBef>
                <a:spcPts val="850"/>
              </a:spcBef>
              <a:buClr>
                <a:srgbClr val="ffffff"/>
              </a:buClr>
              <a:buSzPct val="45000"/>
              <a:buFont typeface="Wingdings" charset="2"/>
              <a:buChar char=""/>
            </a:pPr>
            <a:r>
              <a:rPr b="0" lang="en-GB" sz="1800" spc="-1" strike="noStrike">
                <a:solidFill>
                  <a:srgbClr val="ffffff"/>
                </a:solidFill>
                <a:latin typeface="Arial"/>
              </a:rPr>
              <a:t>Third Outline Level</a:t>
            </a:r>
            <a:endParaRPr b="0" lang="en-GB" sz="1800" spc="-1" strike="noStrike">
              <a:solidFill>
                <a:srgbClr val="ffffff"/>
              </a:solidFill>
              <a:latin typeface="Arial"/>
            </a:endParaRPr>
          </a:p>
          <a:p>
            <a:pPr lvl="3" marL="1728000" indent="-216000">
              <a:spcBef>
                <a:spcPts val="567"/>
              </a:spcBef>
              <a:buClr>
                <a:srgbClr val="ffffff"/>
              </a:buClr>
              <a:buSzPct val="75000"/>
              <a:buFont typeface="Symbol" charset="2"/>
              <a:buChar char=""/>
            </a:pPr>
            <a:r>
              <a:rPr b="0" lang="en-GB" sz="1800" spc="-1" strike="noStrike">
                <a:solidFill>
                  <a:srgbClr val="ffffff"/>
                </a:solidFill>
                <a:latin typeface="Arial"/>
              </a:rPr>
              <a:t>Fourth Outline Level</a:t>
            </a:r>
            <a:endParaRPr b="0" lang="en-GB" sz="1800" spc="-1" strike="noStrike">
              <a:solidFill>
                <a:srgbClr val="ffffff"/>
              </a:solidFill>
              <a:latin typeface="Arial"/>
            </a:endParaRPr>
          </a:p>
          <a:p>
            <a:pPr lvl="4" marL="2160000" indent="-216000">
              <a:spcBef>
                <a:spcPts val="283"/>
              </a:spcBef>
              <a:buClr>
                <a:srgbClr val="ffffff"/>
              </a:buClr>
              <a:buSzPct val="45000"/>
              <a:buFont typeface="Wingdings" charset="2"/>
              <a:buChar char=""/>
            </a:pPr>
            <a:r>
              <a:rPr b="0" lang="en-GB" sz="1800" spc="-1" strike="noStrike">
                <a:solidFill>
                  <a:srgbClr val="ffffff"/>
                </a:solidFill>
                <a:latin typeface="Arial"/>
              </a:rPr>
              <a:t>Fifth Outline Level</a:t>
            </a:r>
            <a:endParaRPr b="0" lang="en-GB" sz="1800" spc="-1" strike="noStrike">
              <a:solidFill>
                <a:srgbClr val="ffffff"/>
              </a:solidFill>
              <a:latin typeface="Arial"/>
            </a:endParaRPr>
          </a:p>
          <a:p>
            <a:pPr lvl="5" marL="2592000" indent="-216000">
              <a:spcBef>
                <a:spcPts val="283"/>
              </a:spcBef>
              <a:buClr>
                <a:srgbClr val="ffffff"/>
              </a:buClr>
              <a:buSzPct val="45000"/>
              <a:buFont typeface="Wingdings" charset="2"/>
              <a:buChar char=""/>
            </a:pPr>
            <a:r>
              <a:rPr b="0" lang="en-GB" sz="1800" spc="-1" strike="noStrike">
                <a:solidFill>
                  <a:srgbClr val="ffffff"/>
                </a:solidFill>
                <a:latin typeface="Arial"/>
              </a:rPr>
              <a:t>Sixth Outline Level</a:t>
            </a:r>
            <a:endParaRPr b="0" lang="en-GB" sz="1800" spc="-1" strike="noStrike">
              <a:solidFill>
                <a:srgbClr val="ffffff"/>
              </a:solidFill>
              <a:latin typeface="Arial"/>
            </a:endParaRPr>
          </a:p>
          <a:p>
            <a:pPr lvl="6" marL="3024000" indent="-216000">
              <a:spcBef>
                <a:spcPts val="283"/>
              </a:spcBef>
              <a:buClr>
                <a:srgbClr val="ffffff"/>
              </a:buClr>
              <a:buSzPct val="45000"/>
              <a:buFont typeface="Wingdings" charset="2"/>
              <a:buChar char=""/>
            </a:pPr>
            <a:r>
              <a:rPr b="0" lang="en-GB" sz="1800" spc="-1" strike="noStrike">
                <a:solidFill>
                  <a:srgbClr val="ffffff"/>
                </a:solidFill>
                <a:latin typeface="Arial"/>
              </a:rPr>
              <a:t>Seventh Outline Level</a:t>
            </a:r>
            <a:endParaRPr b="0" lang="en-GB" sz="1800" spc="-1" strike="noStrike">
              <a:solidFill>
                <a:srgbClr val="ffffff"/>
              </a:solidFill>
              <a:latin typeface="Arial"/>
            </a:endParaRPr>
          </a:p>
        </p:txBody>
      </p:sp>
    </p:spTree>
  </p:cSld>
  <p:clrMap bg1="lt1" bg2="lt2" tx1="dk1" tx2="dk2" accent1="accent1" accent2="accent2" accent3="accent3" accent4="accent4" accent5="accent5" accent6="accent6" hlink="hlink" folHlink="folHlink"/>
  <p:sldLayoutIdLst>
    <p:sldLayoutId id="2147483657" r:id="rId3"/>
  </p:sldLayoutIdLst>
</p:sldMaster>
</file>

<file path=ppt/slideMasters/slideMaster6.xml><?xml version="1.0" encoding="utf-8"?>
<p:sldMaster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solidFill>
          <a:srgbClr val="000000"/>
        </a:solidFill>
      </p:bgPr>
    </p:bg>
    <p:spTree>
      <p:nvGrpSpPr>
        <p:cNvPr id="1" name=""/>
        <p:cNvGrpSpPr/>
        <p:nvPr/>
      </p:nvGrpSpPr>
      <p:grpSpPr>
        <a:xfrm>
          <a:off x="0" y="0"/>
          <a:ext cx="0" cy="0"/>
          <a:chOff x="0" y="0"/>
          <a:chExt cx="0" cy="0"/>
        </a:xfrm>
      </p:grpSpPr>
      <p:sp>
        <p:nvSpPr>
          <p:cNvPr id="106" name=""/>
          <p:cNvSpPr/>
          <p:nvPr/>
        </p:nvSpPr>
        <p:spPr>
          <a:xfrm>
            <a:off x="360" y="6531120"/>
            <a:ext cx="9140760" cy="323280"/>
          </a:xfrm>
          <a:prstGeom prst="rect">
            <a:avLst/>
          </a:prstGeom>
          <a:solidFill>
            <a:srgbClr val="650953"/>
          </a:solidFill>
          <a:ln w="0">
            <a:solidFill>
              <a:srgbClr val="3465a4"/>
            </a:solidFill>
          </a:ln>
        </p:spPr>
        <p:style>
          <a:lnRef idx="0"/>
          <a:fillRef idx="0"/>
          <a:effectRef idx="0"/>
          <a:fontRef idx="minor"/>
        </p:style>
        <p:txBody>
          <a:bodyPr lIns="90000" rIns="90000" tIns="45000" bIns="45000" anchor="t">
            <a:spAutoFit/>
          </a:bodyPr>
          <a:p>
            <a:pPr>
              <a:lnSpc>
                <a:spcPct val="100000"/>
              </a:lnSpc>
            </a:pPr>
            <a:endParaRPr b="0" lang="en-GB" sz="1800" spc="-1" strike="noStrike">
              <a:solidFill>
                <a:srgbClr val="ffffff"/>
              </a:solidFill>
              <a:latin typeface="Arial"/>
              <a:ea typeface="DejaVu Sans"/>
            </a:endParaRPr>
          </a:p>
        </p:txBody>
      </p:sp>
      <p:sp>
        <p:nvSpPr>
          <p:cNvPr id="107" name=""/>
          <p:cNvSpPr/>
          <p:nvPr/>
        </p:nvSpPr>
        <p:spPr>
          <a:xfrm>
            <a:off x="360" y="0"/>
            <a:ext cx="9140760" cy="1466640"/>
          </a:xfrm>
          <a:prstGeom prst="rect">
            <a:avLst/>
          </a:prstGeom>
          <a:solidFill>
            <a:srgbClr val="650953"/>
          </a:solidFill>
          <a:ln w="0">
            <a:solidFill>
              <a:srgbClr val="3465a4"/>
            </a:solidFill>
          </a:ln>
        </p:spPr>
        <p:style>
          <a:lnRef idx="0"/>
          <a:fillRef idx="0"/>
          <a:effectRef idx="0"/>
          <a:fontRef idx="minor"/>
        </p:style>
        <p:txBody>
          <a:bodyPr lIns="90000" rIns="90000" tIns="45000" bIns="45000" anchor="t">
            <a:spAutoFit/>
          </a:bodyPr>
          <a:p>
            <a:pPr>
              <a:lnSpc>
                <a:spcPct val="100000"/>
              </a:lnSpc>
            </a:pPr>
            <a:endParaRPr b="0" lang="en-GB" sz="1800" spc="-1" strike="noStrike">
              <a:solidFill>
                <a:srgbClr val="ffffff"/>
              </a:solidFill>
              <a:latin typeface="Arial"/>
              <a:ea typeface="DejaVu Sans"/>
            </a:endParaRPr>
          </a:p>
        </p:txBody>
      </p:sp>
      <p:sp>
        <p:nvSpPr>
          <p:cNvPr id="108" name=""/>
          <p:cNvSpPr/>
          <p:nvPr/>
        </p:nvSpPr>
        <p:spPr>
          <a:xfrm>
            <a:off x="326520" y="1796040"/>
            <a:ext cx="8487720" cy="4568760"/>
          </a:xfrm>
          <a:prstGeom prst="rect">
            <a:avLst/>
          </a:prstGeom>
          <a:noFill/>
          <a:ln w="0">
            <a:noFill/>
          </a:ln>
        </p:spPr>
        <p:style>
          <a:lnRef idx="0"/>
          <a:fillRef idx="0"/>
          <a:effectRef idx="0"/>
          <a:fontRef idx="minor"/>
        </p:style>
        <p:txBody>
          <a:bodyPr lIns="90000" rIns="90000" tIns="45000" bIns="45000" anchor="t">
            <a:noAutofit/>
          </a:bodyPr>
          <a:p>
            <a:pPr>
              <a:lnSpc>
                <a:spcPct val="100000"/>
              </a:lnSpc>
            </a:pPr>
            <a:endParaRPr b="0" lang="en-GB" sz="1800" spc="-1" strike="noStrike">
              <a:solidFill>
                <a:srgbClr val="000000"/>
              </a:solidFill>
              <a:latin typeface="Arial"/>
              <a:ea typeface="DejaVu Sans"/>
            </a:endParaRPr>
          </a:p>
        </p:txBody>
      </p:sp>
      <p:sp>
        <p:nvSpPr>
          <p:cNvPr id="109" name=""/>
          <p:cNvSpPr/>
          <p:nvPr/>
        </p:nvSpPr>
        <p:spPr>
          <a:xfrm>
            <a:off x="8449920" y="6258960"/>
            <a:ext cx="405000" cy="541080"/>
          </a:xfrm>
          <a:prstGeom prst="ellipse">
            <a:avLst/>
          </a:prstGeom>
          <a:solidFill>
            <a:srgbClr val="1abc9c"/>
          </a:solidFill>
          <a:ln w="0">
            <a:solidFill>
              <a:srgbClr val="1abc9c"/>
            </a:solidFill>
          </a:ln>
        </p:spPr>
        <p:style>
          <a:lnRef idx="0"/>
          <a:fillRef idx="0"/>
          <a:effectRef idx="0"/>
          <a:fontRef idx="minor"/>
        </p:style>
        <p:txBody>
          <a:bodyPr lIns="90000" rIns="90000" tIns="45000" bIns="45000" anchor="t">
            <a:spAutoFit/>
          </a:bodyPr>
          <a:p>
            <a:pPr>
              <a:lnSpc>
                <a:spcPct val="100000"/>
              </a:lnSpc>
            </a:pPr>
            <a:endParaRPr b="0" lang="en-GB" sz="1800" spc="-1" strike="noStrike">
              <a:solidFill>
                <a:srgbClr val="ffffff"/>
              </a:solidFill>
              <a:latin typeface="Arial"/>
              <a:ea typeface="DejaVu Sans"/>
            </a:endParaRPr>
          </a:p>
        </p:txBody>
      </p:sp>
      <p:pic>
        <p:nvPicPr>
          <p:cNvPr id="110" name="" descr=""/>
          <p:cNvPicPr/>
          <p:nvPr/>
        </p:nvPicPr>
        <p:blipFill>
          <a:blip r:embed="rId2"/>
          <a:stretch/>
        </p:blipFill>
        <p:spPr>
          <a:xfrm>
            <a:off x="8136720" y="272880"/>
            <a:ext cx="1004400" cy="1004400"/>
          </a:xfrm>
          <a:prstGeom prst="rect">
            <a:avLst/>
          </a:prstGeom>
          <a:ln w="0">
            <a:noFill/>
          </a:ln>
        </p:spPr>
      </p:pic>
      <p:sp>
        <p:nvSpPr>
          <p:cNvPr id="111" name=""/>
          <p:cNvSpPr/>
          <p:nvPr/>
        </p:nvSpPr>
        <p:spPr>
          <a:xfrm>
            <a:off x="3102480" y="6531480"/>
            <a:ext cx="2935800" cy="323280"/>
          </a:xfrm>
          <a:prstGeom prst="rect">
            <a:avLst/>
          </a:prstGeom>
          <a:noFill/>
          <a:ln w="72000">
            <a:noFill/>
          </a:ln>
        </p:spPr>
        <p:style>
          <a:lnRef idx="0"/>
          <a:fillRef idx="0"/>
          <a:effectRef idx="0"/>
          <a:fontRef idx="minor"/>
        </p:style>
        <p:txBody>
          <a:bodyPr lIns="0" rIns="0" tIns="0" bIns="0" anchor="t">
            <a:noAutofit/>
          </a:bodyPr>
          <a:p>
            <a:pPr algn="ctr">
              <a:lnSpc>
                <a:spcPct val="100000"/>
              </a:lnSpc>
            </a:pPr>
            <a:r>
              <a:rPr b="1" lang="en-GB" sz="1800" spc="-1" strike="noStrike">
                <a:solidFill>
                  <a:srgbClr val="ffffff"/>
                </a:solidFill>
                <a:latin typeface="Noto Sans"/>
                <a:ea typeface="DejaVu Sans"/>
              </a:rPr>
              <a:t>9</a:t>
            </a:r>
            <a:r>
              <a:rPr b="1" lang="en-GB" sz="1800" spc="-1" strike="noStrike" baseline="33000">
                <a:solidFill>
                  <a:srgbClr val="ffffff"/>
                </a:solidFill>
                <a:latin typeface="Noto Sans"/>
                <a:ea typeface="DejaVu Sans"/>
              </a:rPr>
              <a:t>th</a:t>
            </a:r>
            <a:r>
              <a:rPr b="1" lang="en-GB" sz="1800" spc="-1" strike="noStrike">
                <a:solidFill>
                  <a:srgbClr val="ffffff"/>
                </a:solidFill>
                <a:latin typeface="Noto Sans"/>
                <a:ea typeface="DejaVu Sans"/>
              </a:rPr>
              <a:t> March 2026</a:t>
            </a:r>
            <a:endParaRPr b="0" lang="en-GB" sz="1800" spc="-1" strike="noStrike">
              <a:solidFill>
                <a:srgbClr val="ffffff"/>
              </a:solidFill>
              <a:latin typeface="Arial"/>
            </a:endParaRPr>
          </a:p>
        </p:txBody>
      </p:sp>
      <p:sp>
        <p:nvSpPr>
          <p:cNvPr id="112" name=""/>
          <p:cNvSpPr/>
          <p:nvPr/>
        </p:nvSpPr>
        <p:spPr>
          <a:xfrm>
            <a:off x="326880" y="6531480"/>
            <a:ext cx="2609280" cy="323280"/>
          </a:xfrm>
          <a:prstGeom prst="rect">
            <a:avLst/>
          </a:prstGeom>
          <a:noFill/>
          <a:ln w="72000">
            <a:noFill/>
          </a:ln>
        </p:spPr>
        <p:style>
          <a:lnRef idx="0"/>
          <a:fillRef idx="0"/>
          <a:effectRef idx="0"/>
          <a:fontRef idx="minor"/>
        </p:style>
        <p:txBody>
          <a:bodyPr lIns="0" rIns="0" tIns="0" bIns="0" anchor="t">
            <a:noAutofit/>
          </a:bodyPr>
          <a:p>
            <a:pPr>
              <a:lnSpc>
                <a:spcPct val="100000"/>
              </a:lnSpc>
            </a:pPr>
            <a:r>
              <a:rPr b="1" lang="en-GB" sz="1800" spc="-1" strike="noStrike">
                <a:solidFill>
                  <a:srgbClr val="ffffff"/>
                </a:solidFill>
                <a:latin typeface="Noto Sans"/>
                <a:ea typeface="DejaVu Sans"/>
              </a:rPr>
              <a:t>Lent 2026</a:t>
            </a:r>
            <a:endParaRPr b="0" lang="en-GB" sz="1800" spc="-1" strike="noStrike">
              <a:solidFill>
                <a:srgbClr val="ffffff"/>
              </a:solidFill>
              <a:latin typeface="Arial"/>
            </a:endParaRPr>
          </a:p>
        </p:txBody>
      </p:sp>
      <p:sp>
        <p:nvSpPr>
          <p:cNvPr id="113" name=""/>
          <p:cNvSpPr/>
          <p:nvPr/>
        </p:nvSpPr>
        <p:spPr>
          <a:xfrm>
            <a:off x="8327880" y="6259320"/>
            <a:ext cx="649800" cy="541080"/>
          </a:xfrm>
          <a:prstGeom prst="rect">
            <a:avLst/>
          </a:prstGeom>
          <a:noFill/>
          <a:ln w="72000">
            <a:noFill/>
          </a:ln>
        </p:spPr>
        <p:style>
          <a:lnRef idx="0"/>
          <a:fillRef idx="0"/>
          <a:effectRef idx="0"/>
          <a:fontRef idx="minor"/>
        </p:style>
        <p:txBody>
          <a:bodyPr lIns="0" rIns="0" tIns="0" bIns="0" anchor="ctr">
            <a:noAutofit/>
          </a:bodyPr>
          <a:p>
            <a:pPr algn="ctr">
              <a:lnSpc>
                <a:spcPct val="100000"/>
              </a:lnSpc>
            </a:pPr>
            <a:fld id="{4B1E2217-5A77-404E-A66B-6F51A2E67B78}" type="slidenum">
              <a:rPr b="1" lang="en-GB" sz="1400" spc="-1" strike="noStrike">
                <a:solidFill>
                  <a:srgbClr val="ffffff"/>
                </a:solidFill>
                <a:latin typeface="Noto Sans"/>
                <a:ea typeface="DejaVu Sans"/>
              </a:rPr>
              <a:t>13</a:t>
            </a:fld>
            <a:endParaRPr b="0" lang="en-GB" sz="1400" spc="-1" strike="noStrike">
              <a:solidFill>
                <a:srgbClr val="ffffff"/>
              </a:solidFill>
              <a:latin typeface="Arial"/>
            </a:endParaRPr>
          </a:p>
        </p:txBody>
      </p:sp>
      <p:sp>
        <p:nvSpPr>
          <p:cNvPr id="114" name="PlaceHolder 1"/>
          <p:cNvSpPr>
            <a:spLocks noGrp="1"/>
          </p:cNvSpPr>
          <p:nvPr>
            <p:ph type="title"/>
          </p:nvPr>
        </p:nvSpPr>
        <p:spPr>
          <a:xfrm>
            <a:off x="326520" y="272880"/>
            <a:ext cx="8487720" cy="866520"/>
          </a:xfrm>
          <a:prstGeom prst="rect">
            <a:avLst/>
          </a:prstGeom>
          <a:noFill/>
          <a:ln w="0">
            <a:noFill/>
          </a:ln>
        </p:spPr>
        <p:txBody>
          <a:bodyPr lIns="0" rIns="0" tIns="0" bIns="0" anchor="ctr">
            <a:noAutofit/>
          </a:bodyPr>
          <a:p>
            <a:pPr indent="0">
              <a:buNone/>
            </a:pPr>
            <a:r>
              <a:rPr b="0" lang="en-GB" sz="1800" spc="-1" strike="noStrike">
                <a:solidFill>
                  <a:srgbClr val="ffffff"/>
                </a:solidFill>
                <a:latin typeface="Arial"/>
              </a:rPr>
              <a:t>Click to edit the title text format</a:t>
            </a:r>
            <a:endParaRPr b="0" lang="en-GB" sz="1800" spc="-1" strike="noStrike">
              <a:solidFill>
                <a:srgbClr val="ffffff"/>
              </a:solidFill>
              <a:latin typeface="Arial"/>
            </a:endParaRPr>
          </a:p>
        </p:txBody>
      </p:sp>
    </p:spTree>
  </p:cSld>
  <p:clrMap bg1="lt1" bg2="lt2" tx1="dk1" tx2="dk2" accent1="accent1" accent2="accent2" accent3="accent3" accent4="accent4" accent5="accent5" accent6="accent6" hlink="hlink" folHlink="folHlink"/>
  <p:sldLayoutIdLst>
    <p:sldLayoutId id="2147483659" r:id="rId3"/>
  </p:sldLayoutIdLst>
</p:sldMaster>
</file>

<file path=ppt/slideMasters/slideMaster7.xml><?xml version="1.0" encoding="utf-8"?>
<p:sldMaster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solidFill>
          <a:srgbClr val="000000"/>
        </a:solidFill>
      </p:bgPr>
    </p:bg>
    <p:spTree>
      <p:nvGrpSpPr>
        <p:cNvPr id="1" name=""/>
        <p:cNvGrpSpPr/>
        <p:nvPr/>
      </p:nvGrpSpPr>
      <p:grpSpPr>
        <a:xfrm>
          <a:off x="0" y="0"/>
          <a:ext cx="0" cy="0"/>
          <a:chOff x="0" y="0"/>
          <a:chExt cx="0" cy="0"/>
        </a:xfrm>
      </p:grpSpPr>
      <p:sp>
        <p:nvSpPr>
          <p:cNvPr id="117" name=""/>
          <p:cNvSpPr/>
          <p:nvPr/>
        </p:nvSpPr>
        <p:spPr>
          <a:xfrm>
            <a:off x="360" y="6531120"/>
            <a:ext cx="9140760" cy="323280"/>
          </a:xfrm>
          <a:prstGeom prst="rect">
            <a:avLst/>
          </a:prstGeom>
          <a:solidFill>
            <a:srgbClr val="650953"/>
          </a:solidFill>
          <a:ln w="0">
            <a:solidFill>
              <a:srgbClr val="3465a4"/>
            </a:solidFill>
          </a:ln>
        </p:spPr>
        <p:style>
          <a:lnRef idx="0"/>
          <a:fillRef idx="0"/>
          <a:effectRef idx="0"/>
          <a:fontRef idx="minor"/>
        </p:style>
        <p:txBody>
          <a:bodyPr lIns="90000" rIns="90000" tIns="45000" bIns="45000" anchor="t">
            <a:spAutoFit/>
          </a:bodyPr>
          <a:p>
            <a:pPr>
              <a:lnSpc>
                <a:spcPct val="100000"/>
              </a:lnSpc>
            </a:pPr>
            <a:endParaRPr b="0" lang="en-GB" sz="1800" spc="-1" strike="noStrike">
              <a:solidFill>
                <a:srgbClr val="ffffff"/>
              </a:solidFill>
              <a:latin typeface="Arial"/>
              <a:ea typeface="DejaVu Sans"/>
            </a:endParaRPr>
          </a:p>
        </p:txBody>
      </p:sp>
      <p:sp>
        <p:nvSpPr>
          <p:cNvPr id="118" name=""/>
          <p:cNvSpPr/>
          <p:nvPr/>
        </p:nvSpPr>
        <p:spPr>
          <a:xfrm>
            <a:off x="360" y="0"/>
            <a:ext cx="9140760" cy="1466640"/>
          </a:xfrm>
          <a:prstGeom prst="rect">
            <a:avLst/>
          </a:prstGeom>
          <a:solidFill>
            <a:srgbClr val="650953"/>
          </a:solidFill>
          <a:ln w="0">
            <a:solidFill>
              <a:srgbClr val="3465a4"/>
            </a:solidFill>
          </a:ln>
        </p:spPr>
        <p:style>
          <a:lnRef idx="0"/>
          <a:fillRef idx="0"/>
          <a:effectRef idx="0"/>
          <a:fontRef idx="minor"/>
        </p:style>
        <p:txBody>
          <a:bodyPr lIns="90000" rIns="90000" tIns="45000" bIns="45000" anchor="t">
            <a:spAutoFit/>
          </a:bodyPr>
          <a:p>
            <a:pPr>
              <a:lnSpc>
                <a:spcPct val="100000"/>
              </a:lnSpc>
            </a:pPr>
            <a:endParaRPr b="0" lang="en-GB" sz="1800" spc="-1" strike="noStrike">
              <a:solidFill>
                <a:srgbClr val="ffffff"/>
              </a:solidFill>
              <a:latin typeface="Arial"/>
              <a:ea typeface="DejaVu Sans"/>
            </a:endParaRPr>
          </a:p>
        </p:txBody>
      </p:sp>
      <p:sp>
        <p:nvSpPr>
          <p:cNvPr id="119" name=""/>
          <p:cNvSpPr/>
          <p:nvPr/>
        </p:nvSpPr>
        <p:spPr>
          <a:xfrm>
            <a:off x="326520" y="1796040"/>
            <a:ext cx="8487720" cy="4568760"/>
          </a:xfrm>
          <a:prstGeom prst="rect">
            <a:avLst/>
          </a:prstGeom>
          <a:noFill/>
          <a:ln w="0">
            <a:noFill/>
          </a:ln>
        </p:spPr>
        <p:style>
          <a:lnRef idx="0"/>
          <a:fillRef idx="0"/>
          <a:effectRef idx="0"/>
          <a:fontRef idx="minor"/>
        </p:style>
        <p:txBody>
          <a:bodyPr lIns="90000" rIns="90000" tIns="45000" bIns="45000" anchor="t">
            <a:noAutofit/>
          </a:bodyPr>
          <a:p>
            <a:pPr>
              <a:lnSpc>
                <a:spcPct val="100000"/>
              </a:lnSpc>
            </a:pPr>
            <a:endParaRPr b="0" lang="en-GB" sz="1800" spc="-1" strike="noStrike">
              <a:solidFill>
                <a:srgbClr val="000000"/>
              </a:solidFill>
              <a:latin typeface="Arial"/>
              <a:ea typeface="DejaVu Sans"/>
            </a:endParaRPr>
          </a:p>
        </p:txBody>
      </p:sp>
      <p:sp>
        <p:nvSpPr>
          <p:cNvPr id="120" name=""/>
          <p:cNvSpPr/>
          <p:nvPr/>
        </p:nvSpPr>
        <p:spPr>
          <a:xfrm>
            <a:off x="8449920" y="6258960"/>
            <a:ext cx="405000" cy="541080"/>
          </a:xfrm>
          <a:prstGeom prst="ellipse">
            <a:avLst/>
          </a:prstGeom>
          <a:solidFill>
            <a:srgbClr val="1abc9c"/>
          </a:solidFill>
          <a:ln w="0">
            <a:solidFill>
              <a:srgbClr val="1abc9c"/>
            </a:solidFill>
          </a:ln>
        </p:spPr>
        <p:style>
          <a:lnRef idx="0"/>
          <a:fillRef idx="0"/>
          <a:effectRef idx="0"/>
          <a:fontRef idx="minor"/>
        </p:style>
        <p:txBody>
          <a:bodyPr lIns="90000" rIns="90000" tIns="45000" bIns="45000" anchor="t">
            <a:spAutoFit/>
          </a:bodyPr>
          <a:p>
            <a:pPr>
              <a:lnSpc>
                <a:spcPct val="100000"/>
              </a:lnSpc>
            </a:pPr>
            <a:endParaRPr b="0" lang="en-GB" sz="1800" spc="-1" strike="noStrike">
              <a:solidFill>
                <a:srgbClr val="ffffff"/>
              </a:solidFill>
              <a:latin typeface="Arial"/>
              <a:ea typeface="DejaVu Sans"/>
            </a:endParaRPr>
          </a:p>
        </p:txBody>
      </p:sp>
      <p:pic>
        <p:nvPicPr>
          <p:cNvPr id="121" name="" descr=""/>
          <p:cNvPicPr/>
          <p:nvPr/>
        </p:nvPicPr>
        <p:blipFill>
          <a:blip r:embed="rId2"/>
          <a:stretch/>
        </p:blipFill>
        <p:spPr>
          <a:xfrm>
            <a:off x="8136720" y="272880"/>
            <a:ext cx="1004400" cy="1004400"/>
          </a:xfrm>
          <a:prstGeom prst="rect">
            <a:avLst/>
          </a:prstGeom>
          <a:ln w="0">
            <a:noFill/>
          </a:ln>
        </p:spPr>
      </p:pic>
      <p:sp>
        <p:nvSpPr>
          <p:cNvPr id="122" name=""/>
          <p:cNvSpPr/>
          <p:nvPr/>
        </p:nvSpPr>
        <p:spPr>
          <a:xfrm>
            <a:off x="360" y="6531120"/>
            <a:ext cx="9140760" cy="323280"/>
          </a:xfrm>
          <a:prstGeom prst="rect">
            <a:avLst/>
          </a:prstGeom>
          <a:solidFill>
            <a:srgbClr val="650953"/>
          </a:solidFill>
          <a:ln w="0">
            <a:solidFill>
              <a:srgbClr val="3465a4"/>
            </a:solidFill>
          </a:ln>
        </p:spPr>
        <p:style>
          <a:lnRef idx="0"/>
          <a:fillRef idx="0"/>
          <a:effectRef idx="0"/>
          <a:fontRef idx="minor"/>
        </p:style>
        <p:txBody>
          <a:bodyPr lIns="90000" rIns="90000" tIns="45000" bIns="45000" anchor="t">
            <a:spAutoFit/>
          </a:bodyPr>
          <a:p>
            <a:pPr>
              <a:lnSpc>
                <a:spcPct val="100000"/>
              </a:lnSpc>
            </a:pPr>
            <a:endParaRPr b="0" lang="en-GB" sz="1800" spc="-1" strike="noStrike">
              <a:solidFill>
                <a:srgbClr val="ffffff"/>
              </a:solidFill>
              <a:latin typeface="Arial"/>
              <a:ea typeface="DejaVu Sans"/>
            </a:endParaRPr>
          </a:p>
        </p:txBody>
      </p:sp>
      <p:sp>
        <p:nvSpPr>
          <p:cNvPr id="123" name=""/>
          <p:cNvSpPr/>
          <p:nvPr/>
        </p:nvSpPr>
        <p:spPr>
          <a:xfrm>
            <a:off x="326880" y="6531480"/>
            <a:ext cx="2609280" cy="323280"/>
          </a:xfrm>
          <a:prstGeom prst="rect">
            <a:avLst/>
          </a:prstGeom>
          <a:noFill/>
          <a:ln w="72000">
            <a:noFill/>
          </a:ln>
        </p:spPr>
        <p:style>
          <a:lnRef idx="0"/>
          <a:fillRef idx="0"/>
          <a:effectRef idx="0"/>
          <a:fontRef idx="minor"/>
        </p:style>
        <p:txBody>
          <a:bodyPr lIns="0" rIns="0" tIns="0" bIns="0" anchor="t">
            <a:noAutofit/>
          </a:bodyPr>
          <a:p>
            <a:pPr>
              <a:lnSpc>
                <a:spcPct val="100000"/>
              </a:lnSpc>
            </a:pPr>
            <a:r>
              <a:rPr b="1" lang="en-GB" sz="1800" spc="-1" strike="noStrike">
                <a:solidFill>
                  <a:srgbClr val="ffffff"/>
                </a:solidFill>
                <a:latin typeface="Noto Sans"/>
                <a:ea typeface="DejaVu Sans"/>
              </a:rPr>
              <a:t>Lent 2026</a:t>
            </a:r>
            <a:endParaRPr b="0" lang="en-GB" sz="1800" spc="-1" strike="noStrike">
              <a:solidFill>
                <a:srgbClr val="ffffff"/>
              </a:solidFill>
              <a:latin typeface="Arial"/>
            </a:endParaRPr>
          </a:p>
        </p:txBody>
      </p:sp>
      <p:sp>
        <p:nvSpPr>
          <p:cNvPr id="124" name=""/>
          <p:cNvSpPr/>
          <p:nvPr/>
        </p:nvSpPr>
        <p:spPr>
          <a:xfrm>
            <a:off x="8327880" y="6259320"/>
            <a:ext cx="649800" cy="541080"/>
          </a:xfrm>
          <a:prstGeom prst="rect">
            <a:avLst/>
          </a:prstGeom>
          <a:noFill/>
          <a:ln w="72000">
            <a:noFill/>
          </a:ln>
        </p:spPr>
        <p:style>
          <a:lnRef idx="0"/>
          <a:fillRef idx="0"/>
          <a:effectRef idx="0"/>
          <a:fontRef idx="minor"/>
        </p:style>
        <p:txBody>
          <a:bodyPr lIns="0" rIns="0" tIns="0" bIns="0" anchor="ctr">
            <a:noAutofit/>
          </a:bodyPr>
          <a:p>
            <a:pPr algn="ctr">
              <a:lnSpc>
                <a:spcPct val="100000"/>
              </a:lnSpc>
            </a:pPr>
            <a:fld id="{ACA406E5-52E4-4AB7-AA9A-EE0308B5031A}" type="slidenum">
              <a:rPr b="1" lang="en-GB" sz="1400" spc="-1" strike="noStrike">
                <a:solidFill>
                  <a:srgbClr val="ffffff"/>
                </a:solidFill>
                <a:latin typeface="Noto Sans"/>
                <a:ea typeface="DejaVu Sans"/>
              </a:rPr>
              <a:t>13</a:t>
            </a:fld>
            <a:endParaRPr b="0" lang="en-GB" sz="1400" spc="-1" strike="noStrike">
              <a:solidFill>
                <a:srgbClr val="ffffff"/>
              </a:solidFill>
              <a:latin typeface="Arial"/>
            </a:endParaRPr>
          </a:p>
        </p:txBody>
      </p:sp>
      <p:sp>
        <p:nvSpPr>
          <p:cNvPr id="125" name=""/>
          <p:cNvSpPr/>
          <p:nvPr/>
        </p:nvSpPr>
        <p:spPr>
          <a:xfrm>
            <a:off x="3102480" y="6531480"/>
            <a:ext cx="2935800" cy="323280"/>
          </a:xfrm>
          <a:prstGeom prst="rect">
            <a:avLst/>
          </a:prstGeom>
          <a:noFill/>
          <a:ln w="72000">
            <a:noFill/>
          </a:ln>
        </p:spPr>
        <p:style>
          <a:lnRef idx="0"/>
          <a:fillRef idx="0"/>
          <a:effectRef idx="0"/>
          <a:fontRef idx="minor"/>
        </p:style>
        <p:txBody>
          <a:bodyPr lIns="0" rIns="0" tIns="0" bIns="0" anchor="t">
            <a:noAutofit/>
          </a:bodyPr>
          <a:p>
            <a:pPr algn="ctr">
              <a:lnSpc>
                <a:spcPct val="100000"/>
              </a:lnSpc>
            </a:pPr>
            <a:r>
              <a:rPr b="1" lang="en-GB" sz="1800" spc="-1" strike="noStrike">
                <a:solidFill>
                  <a:srgbClr val="ffffff"/>
                </a:solidFill>
                <a:latin typeface="Noto Sans"/>
                <a:ea typeface="DejaVu Sans"/>
              </a:rPr>
              <a:t>9</a:t>
            </a:r>
            <a:r>
              <a:rPr b="1" lang="en-GB" sz="1800" spc="-1" strike="noStrike" baseline="33000">
                <a:solidFill>
                  <a:srgbClr val="ffffff"/>
                </a:solidFill>
                <a:latin typeface="Noto Sans"/>
                <a:ea typeface="DejaVu Sans"/>
              </a:rPr>
              <a:t>th</a:t>
            </a:r>
            <a:r>
              <a:rPr b="1" lang="en-GB" sz="1800" spc="-1" strike="noStrike">
                <a:solidFill>
                  <a:srgbClr val="ffffff"/>
                </a:solidFill>
                <a:latin typeface="Noto Sans"/>
                <a:ea typeface="DejaVu Sans"/>
              </a:rPr>
              <a:t> March 2026</a:t>
            </a:r>
            <a:endParaRPr b="0" lang="en-GB" sz="1800" spc="-1" strike="noStrike">
              <a:solidFill>
                <a:srgbClr val="ffffff"/>
              </a:solidFill>
              <a:latin typeface="Arial"/>
            </a:endParaRPr>
          </a:p>
        </p:txBody>
      </p:sp>
      <p:sp>
        <p:nvSpPr>
          <p:cNvPr id="126" name="PlaceHolder 1"/>
          <p:cNvSpPr>
            <a:spLocks noGrp="1"/>
          </p:cNvSpPr>
          <p:nvPr>
            <p:ph type="title"/>
          </p:nvPr>
        </p:nvSpPr>
        <p:spPr>
          <a:xfrm>
            <a:off x="326520" y="272880"/>
            <a:ext cx="8487720" cy="866520"/>
          </a:xfrm>
          <a:prstGeom prst="rect">
            <a:avLst/>
          </a:prstGeom>
          <a:noFill/>
          <a:ln w="0">
            <a:noFill/>
          </a:ln>
        </p:spPr>
        <p:txBody>
          <a:bodyPr lIns="0" rIns="0" tIns="0" bIns="0" anchor="ctr">
            <a:noAutofit/>
          </a:bodyPr>
          <a:p>
            <a:pPr indent="0">
              <a:buNone/>
            </a:pPr>
            <a:r>
              <a:rPr b="0" lang="en-GB" sz="1800" spc="-1" strike="noStrike">
                <a:solidFill>
                  <a:srgbClr val="ffffff"/>
                </a:solidFill>
                <a:latin typeface="Arial"/>
              </a:rPr>
              <a:t>Click to edit the title text format</a:t>
            </a:r>
            <a:endParaRPr b="0" lang="en-GB" sz="1800" spc="-1" strike="noStrike">
              <a:solidFill>
                <a:srgbClr val="ffffff"/>
              </a:solidFill>
              <a:latin typeface="Arial"/>
            </a:endParaRPr>
          </a:p>
        </p:txBody>
      </p:sp>
      <p:sp>
        <p:nvSpPr>
          <p:cNvPr id="127" name="PlaceHolder 2"/>
          <p:cNvSpPr>
            <a:spLocks noGrp="1"/>
          </p:cNvSpPr>
          <p:nvPr>
            <p:ph type="body"/>
          </p:nvPr>
        </p:nvSpPr>
        <p:spPr>
          <a:xfrm>
            <a:off x="457200" y="1604520"/>
            <a:ext cx="8228880" cy="3976920"/>
          </a:xfrm>
          <a:prstGeom prst="rect">
            <a:avLst/>
          </a:prstGeom>
          <a:noFill/>
          <a:ln w="0">
            <a:noFill/>
          </a:ln>
        </p:spPr>
        <p:txBody>
          <a:bodyPr lIns="0" rIns="0" tIns="0" bIns="0" anchor="t">
            <a:normAutofit/>
          </a:bodyPr>
          <a:p>
            <a:pPr marL="432000" indent="-324000">
              <a:spcBef>
                <a:spcPts val="1417"/>
              </a:spcBef>
              <a:buClr>
                <a:srgbClr val="ffffff"/>
              </a:buClr>
              <a:buSzPct val="45000"/>
              <a:buFont typeface="Wingdings" charset="2"/>
              <a:buChar char=""/>
            </a:pPr>
            <a:r>
              <a:rPr b="0" lang="en-GB" sz="1800" spc="-1" strike="noStrike">
                <a:solidFill>
                  <a:srgbClr val="ffffff"/>
                </a:solidFill>
                <a:latin typeface="Arial"/>
              </a:rPr>
              <a:t>Click to edit the outline text format</a:t>
            </a:r>
            <a:endParaRPr b="0" lang="en-GB" sz="1800" spc="-1" strike="noStrike">
              <a:solidFill>
                <a:srgbClr val="ffffff"/>
              </a:solidFill>
              <a:latin typeface="Arial"/>
            </a:endParaRPr>
          </a:p>
          <a:p>
            <a:pPr lvl="1" marL="864000" indent="-324000">
              <a:spcBef>
                <a:spcPts val="1134"/>
              </a:spcBef>
              <a:buClr>
                <a:srgbClr val="ffffff"/>
              </a:buClr>
              <a:buSzPct val="75000"/>
              <a:buFont typeface="Symbol" charset="2"/>
              <a:buChar char=""/>
            </a:pPr>
            <a:r>
              <a:rPr b="0" lang="en-GB" sz="1800" spc="-1" strike="noStrike">
                <a:solidFill>
                  <a:srgbClr val="ffffff"/>
                </a:solidFill>
                <a:latin typeface="Arial"/>
              </a:rPr>
              <a:t>Second Outline Level</a:t>
            </a:r>
            <a:endParaRPr b="0" lang="en-GB" sz="1800" spc="-1" strike="noStrike">
              <a:solidFill>
                <a:srgbClr val="ffffff"/>
              </a:solidFill>
              <a:latin typeface="Arial"/>
            </a:endParaRPr>
          </a:p>
          <a:p>
            <a:pPr lvl="2" marL="1296000" indent="-288000">
              <a:spcBef>
                <a:spcPts val="850"/>
              </a:spcBef>
              <a:buClr>
                <a:srgbClr val="ffffff"/>
              </a:buClr>
              <a:buSzPct val="45000"/>
              <a:buFont typeface="Wingdings" charset="2"/>
              <a:buChar char=""/>
            </a:pPr>
            <a:r>
              <a:rPr b="0" lang="en-GB" sz="1800" spc="-1" strike="noStrike">
                <a:solidFill>
                  <a:srgbClr val="ffffff"/>
                </a:solidFill>
                <a:latin typeface="Arial"/>
              </a:rPr>
              <a:t>Third Outline Level</a:t>
            </a:r>
            <a:endParaRPr b="0" lang="en-GB" sz="1800" spc="-1" strike="noStrike">
              <a:solidFill>
                <a:srgbClr val="ffffff"/>
              </a:solidFill>
              <a:latin typeface="Arial"/>
            </a:endParaRPr>
          </a:p>
          <a:p>
            <a:pPr lvl="3" marL="1728000" indent="-216000">
              <a:spcBef>
                <a:spcPts val="567"/>
              </a:spcBef>
              <a:buClr>
                <a:srgbClr val="ffffff"/>
              </a:buClr>
              <a:buSzPct val="75000"/>
              <a:buFont typeface="Symbol" charset="2"/>
              <a:buChar char=""/>
            </a:pPr>
            <a:r>
              <a:rPr b="0" lang="en-GB" sz="1800" spc="-1" strike="noStrike">
                <a:solidFill>
                  <a:srgbClr val="ffffff"/>
                </a:solidFill>
                <a:latin typeface="Arial"/>
              </a:rPr>
              <a:t>Fourth Outline Level</a:t>
            </a:r>
            <a:endParaRPr b="0" lang="en-GB" sz="1800" spc="-1" strike="noStrike">
              <a:solidFill>
                <a:srgbClr val="ffffff"/>
              </a:solidFill>
              <a:latin typeface="Arial"/>
            </a:endParaRPr>
          </a:p>
          <a:p>
            <a:pPr lvl="4" marL="2160000" indent="-216000">
              <a:spcBef>
                <a:spcPts val="283"/>
              </a:spcBef>
              <a:buClr>
                <a:srgbClr val="ffffff"/>
              </a:buClr>
              <a:buSzPct val="45000"/>
              <a:buFont typeface="Wingdings" charset="2"/>
              <a:buChar char=""/>
            </a:pPr>
            <a:r>
              <a:rPr b="0" lang="en-GB" sz="1800" spc="-1" strike="noStrike">
                <a:solidFill>
                  <a:srgbClr val="ffffff"/>
                </a:solidFill>
                <a:latin typeface="Arial"/>
              </a:rPr>
              <a:t>Fifth Outline Level</a:t>
            </a:r>
            <a:endParaRPr b="0" lang="en-GB" sz="1800" spc="-1" strike="noStrike">
              <a:solidFill>
                <a:srgbClr val="ffffff"/>
              </a:solidFill>
              <a:latin typeface="Arial"/>
            </a:endParaRPr>
          </a:p>
          <a:p>
            <a:pPr lvl="5" marL="2592000" indent="-216000">
              <a:spcBef>
                <a:spcPts val="283"/>
              </a:spcBef>
              <a:buClr>
                <a:srgbClr val="ffffff"/>
              </a:buClr>
              <a:buSzPct val="45000"/>
              <a:buFont typeface="Wingdings" charset="2"/>
              <a:buChar char=""/>
            </a:pPr>
            <a:r>
              <a:rPr b="0" lang="en-GB" sz="1800" spc="-1" strike="noStrike">
                <a:solidFill>
                  <a:srgbClr val="ffffff"/>
                </a:solidFill>
                <a:latin typeface="Arial"/>
              </a:rPr>
              <a:t>Sixth Outline Level</a:t>
            </a:r>
            <a:endParaRPr b="0" lang="en-GB" sz="1800" spc="-1" strike="noStrike">
              <a:solidFill>
                <a:srgbClr val="ffffff"/>
              </a:solidFill>
              <a:latin typeface="Arial"/>
            </a:endParaRPr>
          </a:p>
          <a:p>
            <a:pPr lvl="6" marL="3024000" indent="-216000">
              <a:spcBef>
                <a:spcPts val="283"/>
              </a:spcBef>
              <a:buClr>
                <a:srgbClr val="ffffff"/>
              </a:buClr>
              <a:buSzPct val="45000"/>
              <a:buFont typeface="Wingdings" charset="2"/>
              <a:buChar char=""/>
            </a:pPr>
            <a:r>
              <a:rPr b="0" lang="en-GB" sz="1800" spc="-1" strike="noStrike">
                <a:solidFill>
                  <a:srgbClr val="ffffff"/>
                </a:solidFill>
                <a:latin typeface="Arial"/>
              </a:rPr>
              <a:t>Seventh Outline Level</a:t>
            </a:r>
            <a:endParaRPr b="0" lang="en-GB" sz="1800" spc="-1" strike="noStrike">
              <a:solidFill>
                <a:srgbClr val="ffffff"/>
              </a:solidFill>
              <a:latin typeface="Arial"/>
            </a:endParaRPr>
          </a:p>
        </p:txBody>
      </p:sp>
    </p:spTree>
  </p:cSld>
  <p:clrMap bg1="lt1" bg2="lt2" tx1="dk1" tx2="dk2" accent1="accent1" accent2="accent2" accent3="accent3" accent4="accent4" accent5="accent5" accent6="accent6" hlink="hlink" folHlink="folHlink"/>
  <p:sldLayoutIdLst>
    <p:sldLayoutId id="2147483661" r:id="rId3"/>
  </p:sldLayoutIdLst>
</p:sldMaster>
</file>

<file path=ppt/slideMasters/slideMaster8.xml><?xml version="1.0" encoding="utf-8"?>
<p:sldMaster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grpSp>
        <p:nvGrpSpPr>
          <p:cNvPr id="130" name=""/>
          <p:cNvGrpSpPr/>
          <p:nvPr/>
        </p:nvGrpSpPr>
        <p:grpSpPr>
          <a:xfrm>
            <a:off x="0" y="0"/>
            <a:ext cx="9141480" cy="4973760"/>
            <a:chOff x="0" y="0"/>
            <a:chExt cx="9141480" cy="4973760"/>
          </a:xfrm>
        </p:grpSpPr>
        <p:sp>
          <p:nvSpPr>
            <p:cNvPr id="131" name=""/>
            <p:cNvSpPr/>
            <p:nvPr/>
          </p:nvSpPr>
          <p:spPr>
            <a:xfrm>
              <a:off x="0" y="0"/>
              <a:ext cx="9141480" cy="4973760"/>
            </a:xfrm>
            <a:prstGeom prst="rect">
              <a:avLst/>
            </a:prstGeom>
            <a:solidFill>
              <a:srgbClr val="e9ecef"/>
            </a:solidFill>
            <a:ln w="0">
              <a:noFill/>
            </a:ln>
          </p:spPr>
          <p:style>
            <a:lnRef idx="0"/>
            <a:fillRef idx="0"/>
            <a:effectRef idx="0"/>
            <a:fontRef idx="minor"/>
          </p:style>
          <p:txBody>
            <a:bodyPr lIns="90000" rIns="90000" tIns="45000" bIns="45000" anchor="ctr">
              <a:noAutofit/>
            </a:bodyPr>
            <a:p>
              <a:pPr>
                <a:lnSpc>
                  <a:spcPct val="100000"/>
                </a:lnSpc>
              </a:pPr>
              <a:endParaRPr b="0" lang="en-GB" sz="1800" spc="-1" strike="noStrike">
                <a:solidFill>
                  <a:srgbClr val="000000"/>
                </a:solidFill>
                <a:latin typeface="Noto Sans"/>
                <a:ea typeface="DejaVu Sans"/>
              </a:endParaRPr>
            </a:p>
          </p:txBody>
        </p:sp>
        <p:sp>
          <p:nvSpPr>
            <p:cNvPr id="132" name=""/>
            <p:cNvSpPr/>
            <p:nvPr/>
          </p:nvSpPr>
          <p:spPr>
            <a:xfrm>
              <a:off x="0" y="0"/>
              <a:ext cx="9141480" cy="4973760"/>
            </a:xfrm>
            <a:prstGeom prst="rect">
              <a:avLst/>
            </a:prstGeom>
            <a:solidFill>
              <a:srgbClr val="e9ecef"/>
            </a:solidFill>
            <a:ln w="0">
              <a:noFill/>
            </a:ln>
          </p:spPr>
          <p:style>
            <a:lnRef idx="0"/>
            <a:fillRef idx="0"/>
            <a:effectRef idx="0"/>
            <a:fontRef idx="minor"/>
          </p:style>
          <p:txBody>
            <a:bodyPr lIns="90000" rIns="90000" tIns="45000" bIns="45000" anchor="ctr">
              <a:noAutofit/>
            </a:bodyPr>
            <a:p>
              <a:pPr>
                <a:lnSpc>
                  <a:spcPct val="100000"/>
                </a:lnSpc>
              </a:pPr>
              <a:endParaRPr b="0" lang="en-GB" sz="1800" spc="-1" strike="noStrike">
                <a:solidFill>
                  <a:srgbClr val="000000"/>
                </a:solidFill>
                <a:latin typeface="Noto Sans"/>
                <a:ea typeface="DejaVu Sans"/>
              </a:endParaRPr>
            </a:p>
          </p:txBody>
        </p:sp>
        <p:sp>
          <p:nvSpPr>
            <p:cNvPr id="133" name=""/>
            <p:cNvSpPr/>
            <p:nvPr/>
          </p:nvSpPr>
          <p:spPr>
            <a:xfrm>
              <a:off x="0" y="1548360"/>
              <a:ext cx="1406880" cy="771120"/>
            </a:xfrm>
            <a:prstGeom prst="rect">
              <a:avLst/>
            </a:prstGeom>
            <a:solidFill>
              <a:srgbClr val="343a40">
                <a:alpha val="20000"/>
              </a:srgbClr>
            </a:solidFill>
            <a:ln w="0">
              <a:noFill/>
            </a:ln>
          </p:spPr>
          <p:style>
            <a:lnRef idx="0"/>
            <a:fillRef idx="0"/>
            <a:effectRef idx="0"/>
            <a:fontRef idx="minor"/>
          </p:style>
          <p:txBody>
            <a:bodyPr lIns="90000" rIns="90000" tIns="45000" bIns="45000" anchor="ctr">
              <a:noAutofit/>
            </a:bodyPr>
            <a:p>
              <a:pPr>
                <a:lnSpc>
                  <a:spcPct val="100000"/>
                </a:lnSpc>
              </a:pPr>
              <a:endParaRPr b="0" lang="en-GB" sz="1800" spc="-1" strike="noStrike">
                <a:solidFill>
                  <a:srgbClr val="ffffff"/>
                </a:solidFill>
                <a:latin typeface="Noto Sans"/>
                <a:ea typeface="DejaVu Sans"/>
              </a:endParaRPr>
            </a:p>
          </p:txBody>
        </p:sp>
        <p:sp>
          <p:nvSpPr>
            <p:cNvPr id="134" name=""/>
            <p:cNvSpPr/>
            <p:nvPr/>
          </p:nvSpPr>
          <p:spPr>
            <a:xfrm>
              <a:off x="829440" y="2322720"/>
              <a:ext cx="1158120" cy="2208600"/>
            </a:xfrm>
            <a:prstGeom prst="rect">
              <a:avLst/>
            </a:prstGeom>
            <a:solidFill>
              <a:srgbClr val="ced4da"/>
            </a:solidFill>
            <a:ln w="0">
              <a:noFill/>
            </a:ln>
          </p:spPr>
          <p:style>
            <a:lnRef idx="0"/>
            <a:fillRef idx="0"/>
            <a:effectRef idx="0"/>
            <a:fontRef idx="minor"/>
          </p:style>
          <p:txBody>
            <a:bodyPr lIns="90000" rIns="90000" tIns="45000" bIns="45000" anchor="ctr">
              <a:noAutofit/>
            </a:bodyPr>
            <a:p>
              <a:pPr>
                <a:lnSpc>
                  <a:spcPct val="100000"/>
                </a:lnSpc>
              </a:pPr>
              <a:endParaRPr b="0" lang="en-GB" sz="1800" spc="-1" strike="noStrike">
                <a:solidFill>
                  <a:srgbClr val="000000"/>
                </a:solidFill>
                <a:latin typeface="Noto Sans"/>
                <a:ea typeface="DejaVu Sans"/>
              </a:endParaRPr>
            </a:p>
          </p:txBody>
        </p:sp>
        <p:sp>
          <p:nvSpPr>
            <p:cNvPr id="135" name=""/>
            <p:cNvSpPr/>
            <p:nvPr/>
          </p:nvSpPr>
          <p:spPr>
            <a:xfrm>
              <a:off x="1990800" y="663480"/>
              <a:ext cx="1158120" cy="2208960"/>
            </a:xfrm>
            <a:prstGeom prst="rect">
              <a:avLst/>
            </a:prstGeom>
            <a:solidFill>
              <a:srgbClr val="dee2e6"/>
            </a:solidFill>
            <a:ln w="0">
              <a:noFill/>
            </a:ln>
          </p:spPr>
          <p:style>
            <a:lnRef idx="0"/>
            <a:fillRef idx="0"/>
            <a:effectRef idx="0"/>
            <a:fontRef idx="minor"/>
          </p:style>
          <p:txBody>
            <a:bodyPr lIns="90000" rIns="90000" tIns="45000" bIns="45000" anchor="ctr">
              <a:noAutofit/>
            </a:bodyPr>
            <a:p>
              <a:pPr>
                <a:lnSpc>
                  <a:spcPct val="100000"/>
                </a:lnSpc>
              </a:pPr>
              <a:endParaRPr b="0" lang="en-GB" sz="1800" spc="-1" strike="noStrike">
                <a:solidFill>
                  <a:srgbClr val="000000"/>
                </a:solidFill>
                <a:latin typeface="Noto Sans"/>
                <a:ea typeface="DejaVu Sans"/>
              </a:endParaRPr>
            </a:p>
          </p:txBody>
        </p:sp>
        <p:sp>
          <p:nvSpPr>
            <p:cNvPr id="136" name=""/>
            <p:cNvSpPr/>
            <p:nvPr/>
          </p:nvSpPr>
          <p:spPr>
            <a:xfrm>
              <a:off x="3152160" y="1437840"/>
              <a:ext cx="328320" cy="439200"/>
            </a:xfrm>
            <a:prstGeom prst="rect">
              <a:avLst/>
            </a:prstGeom>
            <a:solidFill>
              <a:srgbClr val="adb5bd"/>
            </a:solidFill>
            <a:ln w="0">
              <a:noFill/>
            </a:ln>
          </p:spPr>
          <p:style>
            <a:lnRef idx="0"/>
            <a:fillRef idx="0"/>
            <a:effectRef idx="0"/>
            <a:fontRef idx="minor"/>
          </p:style>
          <p:txBody>
            <a:bodyPr lIns="90000" rIns="90000" tIns="45000" bIns="45000" anchor="ctr">
              <a:noAutofit/>
            </a:bodyPr>
            <a:p>
              <a:pPr>
                <a:lnSpc>
                  <a:spcPct val="100000"/>
                </a:lnSpc>
              </a:pPr>
              <a:endParaRPr b="0" lang="en-GB" sz="1800" spc="-1" strike="noStrike">
                <a:solidFill>
                  <a:srgbClr val="000000"/>
                </a:solidFill>
                <a:latin typeface="Noto Sans"/>
                <a:ea typeface="DejaVu Sans"/>
              </a:endParaRPr>
            </a:p>
          </p:txBody>
        </p:sp>
        <p:sp>
          <p:nvSpPr>
            <p:cNvPr id="137" name=""/>
            <p:cNvSpPr/>
            <p:nvPr/>
          </p:nvSpPr>
          <p:spPr>
            <a:xfrm>
              <a:off x="3815640" y="0"/>
              <a:ext cx="1324080" cy="1102680"/>
            </a:xfrm>
            <a:prstGeom prst="rect">
              <a:avLst/>
            </a:prstGeom>
            <a:solidFill>
              <a:srgbClr val="6c757d"/>
            </a:solidFill>
            <a:ln w="0">
              <a:noFill/>
            </a:ln>
          </p:spPr>
          <p:style>
            <a:lnRef idx="0"/>
            <a:fillRef idx="0"/>
            <a:effectRef idx="0"/>
            <a:fontRef idx="minor"/>
          </p:style>
          <p:txBody>
            <a:bodyPr lIns="90000" rIns="90000" tIns="45000" bIns="45000" anchor="ctr">
              <a:noAutofit/>
            </a:bodyPr>
            <a:p>
              <a:pPr>
                <a:lnSpc>
                  <a:spcPct val="100000"/>
                </a:lnSpc>
              </a:pPr>
              <a:endParaRPr b="0" lang="en-GB" sz="1800" spc="-1" strike="noStrike">
                <a:solidFill>
                  <a:srgbClr val="ffffff"/>
                </a:solidFill>
                <a:latin typeface="Noto Sans"/>
                <a:ea typeface="DejaVu Sans"/>
              </a:endParaRPr>
            </a:p>
          </p:txBody>
        </p:sp>
        <p:sp>
          <p:nvSpPr>
            <p:cNvPr id="138" name=""/>
            <p:cNvSpPr/>
            <p:nvPr/>
          </p:nvSpPr>
          <p:spPr>
            <a:xfrm>
              <a:off x="4230360" y="1105920"/>
              <a:ext cx="909360" cy="549720"/>
            </a:xfrm>
            <a:prstGeom prst="rect">
              <a:avLst/>
            </a:prstGeom>
            <a:solidFill>
              <a:srgbClr val="dee2e6"/>
            </a:solidFill>
            <a:ln w="0">
              <a:noFill/>
            </a:ln>
          </p:spPr>
          <p:style>
            <a:lnRef idx="0"/>
            <a:fillRef idx="0"/>
            <a:effectRef idx="0"/>
            <a:fontRef idx="minor"/>
          </p:style>
          <p:txBody>
            <a:bodyPr lIns="90000" rIns="90000" tIns="45000" bIns="45000" anchor="ctr">
              <a:noAutofit/>
            </a:bodyPr>
            <a:p>
              <a:pPr>
                <a:lnSpc>
                  <a:spcPct val="100000"/>
                </a:lnSpc>
              </a:pPr>
              <a:endParaRPr b="0" lang="en-GB" sz="1800" spc="-1" strike="noStrike">
                <a:solidFill>
                  <a:srgbClr val="000000"/>
                </a:solidFill>
                <a:latin typeface="Noto Sans"/>
                <a:ea typeface="DejaVu Sans"/>
              </a:endParaRPr>
            </a:p>
          </p:txBody>
        </p:sp>
        <p:sp>
          <p:nvSpPr>
            <p:cNvPr id="139" name=""/>
            <p:cNvSpPr/>
            <p:nvPr/>
          </p:nvSpPr>
          <p:spPr>
            <a:xfrm>
              <a:off x="3152160" y="2101320"/>
              <a:ext cx="2817000" cy="1213560"/>
            </a:xfrm>
            <a:prstGeom prst="rect">
              <a:avLst/>
            </a:prstGeom>
            <a:solidFill>
              <a:srgbClr val="ced4da"/>
            </a:solidFill>
            <a:ln w="0">
              <a:noFill/>
            </a:ln>
          </p:spPr>
          <p:style>
            <a:lnRef idx="0"/>
            <a:fillRef idx="0"/>
            <a:effectRef idx="0"/>
            <a:fontRef idx="minor"/>
          </p:style>
          <p:txBody>
            <a:bodyPr lIns="90000" rIns="90000" tIns="45000" bIns="45000" anchor="ctr">
              <a:noAutofit/>
            </a:bodyPr>
            <a:p>
              <a:pPr>
                <a:lnSpc>
                  <a:spcPct val="100000"/>
                </a:lnSpc>
              </a:pPr>
              <a:endParaRPr b="0" lang="en-GB" sz="1800" spc="-1" strike="noStrike">
                <a:solidFill>
                  <a:srgbClr val="000000"/>
                </a:solidFill>
                <a:latin typeface="Noto Sans"/>
                <a:ea typeface="DejaVu Sans"/>
              </a:endParaRPr>
            </a:p>
          </p:txBody>
        </p:sp>
        <p:sp>
          <p:nvSpPr>
            <p:cNvPr id="140" name=""/>
            <p:cNvSpPr/>
            <p:nvPr/>
          </p:nvSpPr>
          <p:spPr>
            <a:xfrm>
              <a:off x="3732840" y="3318120"/>
              <a:ext cx="1323720" cy="1213200"/>
            </a:xfrm>
            <a:prstGeom prst="rect">
              <a:avLst/>
            </a:prstGeom>
            <a:solidFill>
              <a:srgbClr val="adb5bd"/>
            </a:solidFill>
            <a:ln w="0">
              <a:noFill/>
            </a:ln>
          </p:spPr>
          <p:style>
            <a:lnRef idx="0"/>
            <a:fillRef idx="0"/>
            <a:effectRef idx="0"/>
            <a:fontRef idx="minor"/>
          </p:style>
          <p:txBody>
            <a:bodyPr lIns="90000" rIns="90000" tIns="45000" bIns="45000" anchor="ctr">
              <a:noAutofit/>
            </a:bodyPr>
            <a:p>
              <a:pPr>
                <a:lnSpc>
                  <a:spcPct val="100000"/>
                </a:lnSpc>
              </a:pPr>
              <a:endParaRPr b="0" lang="en-GB" sz="1800" spc="-1" strike="noStrike">
                <a:solidFill>
                  <a:srgbClr val="000000"/>
                </a:solidFill>
                <a:latin typeface="Noto Sans"/>
                <a:ea typeface="DejaVu Sans"/>
              </a:endParaRPr>
            </a:p>
          </p:txBody>
        </p:sp>
        <p:sp>
          <p:nvSpPr>
            <p:cNvPr id="141" name=""/>
            <p:cNvSpPr/>
            <p:nvPr/>
          </p:nvSpPr>
          <p:spPr>
            <a:xfrm>
              <a:off x="5972400" y="1769760"/>
              <a:ext cx="1406880" cy="549720"/>
            </a:xfrm>
            <a:prstGeom prst="rect">
              <a:avLst/>
            </a:prstGeom>
            <a:solidFill>
              <a:srgbClr val="b2b2b2">
                <a:alpha val="65000"/>
              </a:srgbClr>
            </a:solidFill>
            <a:ln w="0">
              <a:noFill/>
            </a:ln>
          </p:spPr>
          <p:style>
            <a:lnRef idx="0"/>
            <a:fillRef idx="0"/>
            <a:effectRef idx="0"/>
            <a:fontRef idx="minor"/>
          </p:style>
          <p:txBody>
            <a:bodyPr lIns="90000" rIns="90000" tIns="45000" bIns="45000" anchor="ctr">
              <a:noAutofit/>
            </a:bodyPr>
            <a:p>
              <a:pPr>
                <a:lnSpc>
                  <a:spcPct val="100000"/>
                </a:lnSpc>
              </a:pPr>
              <a:endParaRPr b="0" lang="en-GB" sz="1800" spc="-1" strike="noStrike">
                <a:solidFill>
                  <a:srgbClr val="000000"/>
                </a:solidFill>
                <a:latin typeface="Noto Sans"/>
                <a:ea typeface="DejaVu Sans"/>
              </a:endParaRPr>
            </a:p>
          </p:txBody>
        </p:sp>
        <p:sp>
          <p:nvSpPr>
            <p:cNvPr id="142" name=""/>
            <p:cNvSpPr/>
            <p:nvPr/>
          </p:nvSpPr>
          <p:spPr>
            <a:xfrm>
              <a:off x="6635880" y="2322720"/>
              <a:ext cx="1324080" cy="1987560"/>
            </a:xfrm>
            <a:prstGeom prst="rect">
              <a:avLst/>
            </a:prstGeom>
            <a:solidFill>
              <a:srgbClr val="b2b2b2">
                <a:alpha val="35000"/>
              </a:srgbClr>
            </a:solidFill>
            <a:ln w="0">
              <a:noFill/>
            </a:ln>
          </p:spPr>
          <p:style>
            <a:lnRef idx="0"/>
            <a:fillRef idx="0"/>
            <a:effectRef idx="0"/>
            <a:fontRef idx="minor"/>
          </p:style>
          <p:txBody>
            <a:bodyPr lIns="90000" rIns="90000" tIns="45000" bIns="45000" anchor="ctr">
              <a:noAutofit/>
            </a:bodyPr>
            <a:p>
              <a:pPr>
                <a:lnSpc>
                  <a:spcPct val="100000"/>
                </a:lnSpc>
              </a:pPr>
              <a:endParaRPr b="0" lang="en-GB" sz="1800" spc="-1" strike="noStrike">
                <a:solidFill>
                  <a:srgbClr val="000000"/>
                </a:solidFill>
                <a:latin typeface="Noto Sans"/>
                <a:ea typeface="DejaVu Sans"/>
              </a:endParaRPr>
            </a:p>
          </p:txBody>
        </p:sp>
        <p:sp>
          <p:nvSpPr>
            <p:cNvPr id="143" name=""/>
            <p:cNvSpPr/>
            <p:nvPr/>
          </p:nvSpPr>
          <p:spPr>
            <a:xfrm>
              <a:off x="2488320" y="2875680"/>
              <a:ext cx="494640" cy="992160"/>
            </a:xfrm>
            <a:prstGeom prst="rect">
              <a:avLst/>
            </a:prstGeom>
            <a:solidFill>
              <a:srgbClr val="f4f4f9"/>
            </a:solidFill>
            <a:ln w="0">
              <a:noFill/>
            </a:ln>
          </p:spPr>
          <p:style>
            <a:lnRef idx="0"/>
            <a:fillRef idx="0"/>
            <a:effectRef idx="0"/>
            <a:fontRef idx="minor"/>
          </p:style>
          <p:txBody>
            <a:bodyPr lIns="90000" rIns="90000" tIns="45000" bIns="45000" anchor="ctr">
              <a:noAutofit/>
            </a:bodyPr>
            <a:p>
              <a:pPr>
                <a:lnSpc>
                  <a:spcPct val="100000"/>
                </a:lnSpc>
              </a:pPr>
              <a:endParaRPr b="0" lang="en-GB" sz="1800" spc="-1" strike="noStrike">
                <a:solidFill>
                  <a:srgbClr val="000000"/>
                </a:solidFill>
                <a:latin typeface="Noto Sans"/>
                <a:ea typeface="DejaVu Sans"/>
              </a:endParaRPr>
            </a:p>
          </p:txBody>
        </p:sp>
        <p:sp>
          <p:nvSpPr>
            <p:cNvPr id="144" name=""/>
            <p:cNvSpPr/>
            <p:nvPr/>
          </p:nvSpPr>
          <p:spPr>
            <a:xfrm>
              <a:off x="7797240" y="0"/>
              <a:ext cx="1344240" cy="1766520"/>
            </a:xfrm>
            <a:prstGeom prst="rect">
              <a:avLst/>
            </a:prstGeom>
            <a:solidFill>
              <a:srgbClr val="dddddd"/>
            </a:solidFill>
            <a:ln w="0">
              <a:noFill/>
            </a:ln>
          </p:spPr>
          <p:style>
            <a:lnRef idx="0"/>
            <a:fillRef idx="0"/>
            <a:effectRef idx="0"/>
            <a:fontRef idx="minor"/>
          </p:style>
          <p:txBody>
            <a:bodyPr lIns="90000" rIns="90000" tIns="45000" bIns="45000" anchor="ctr">
              <a:noAutofit/>
            </a:bodyPr>
            <a:p>
              <a:pPr>
                <a:lnSpc>
                  <a:spcPct val="100000"/>
                </a:lnSpc>
              </a:pPr>
              <a:endParaRPr b="0" lang="en-GB" sz="1800" spc="-1" strike="noStrike">
                <a:solidFill>
                  <a:srgbClr val="000000"/>
                </a:solidFill>
                <a:latin typeface="Noto Sans"/>
                <a:ea typeface="DejaVu Sans"/>
              </a:endParaRPr>
            </a:p>
          </p:txBody>
        </p:sp>
        <p:sp>
          <p:nvSpPr>
            <p:cNvPr id="145" name=""/>
            <p:cNvSpPr/>
            <p:nvPr/>
          </p:nvSpPr>
          <p:spPr>
            <a:xfrm>
              <a:off x="6138360" y="0"/>
              <a:ext cx="245520" cy="1213200"/>
            </a:xfrm>
            <a:prstGeom prst="rect">
              <a:avLst/>
            </a:prstGeom>
            <a:solidFill>
              <a:srgbClr val="2f4550">
                <a:alpha val="50000"/>
              </a:srgbClr>
            </a:solidFill>
            <a:ln w="0">
              <a:noFill/>
            </a:ln>
          </p:spPr>
          <p:style>
            <a:lnRef idx="0"/>
            <a:fillRef idx="0"/>
            <a:effectRef idx="0"/>
            <a:fontRef idx="minor"/>
          </p:style>
          <p:txBody>
            <a:bodyPr lIns="90000" rIns="90000" tIns="45000" bIns="45000" anchor="ctr">
              <a:noAutofit/>
            </a:bodyPr>
            <a:p>
              <a:pPr>
                <a:lnSpc>
                  <a:spcPct val="100000"/>
                </a:lnSpc>
              </a:pPr>
              <a:endParaRPr b="0" lang="en-GB" sz="1800" spc="-1" strike="noStrike">
                <a:solidFill>
                  <a:srgbClr val="ffffff"/>
                </a:solidFill>
                <a:latin typeface="Noto Sans"/>
                <a:ea typeface="DejaVu Sans"/>
              </a:endParaRPr>
            </a:p>
          </p:txBody>
        </p:sp>
        <p:sp>
          <p:nvSpPr>
            <p:cNvPr id="146" name=""/>
            <p:cNvSpPr/>
            <p:nvPr/>
          </p:nvSpPr>
          <p:spPr>
            <a:xfrm>
              <a:off x="1410120" y="0"/>
              <a:ext cx="162720" cy="1102680"/>
            </a:xfrm>
            <a:prstGeom prst="rect">
              <a:avLst/>
            </a:prstGeom>
            <a:solidFill>
              <a:srgbClr val="808080"/>
            </a:solidFill>
            <a:ln w="0">
              <a:noFill/>
            </a:ln>
          </p:spPr>
          <p:style>
            <a:lnRef idx="0"/>
            <a:fillRef idx="0"/>
            <a:effectRef idx="0"/>
            <a:fontRef idx="minor"/>
          </p:style>
          <p:txBody>
            <a:bodyPr lIns="90000" rIns="90000" tIns="45000" bIns="45000" anchor="ctr">
              <a:noAutofit/>
            </a:bodyPr>
            <a:p>
              <a:pPr>
                <a:lnSpc>
                  <a:spcPct val="100000"/>
                </a:lnSpc>
              </a:pPr>
              <a:endParaRPr b="0" lang="en-GB" sz="1800" spc="-1" strike="noStrike">
                <a:solidFill>
                  <a:srgbClr val="ffffff"/>
                </a:solidFill>
                <a:latin typeface="Noto Sans"/>
                <a:ea typeface="DejaVu Sans"/>
              </a:endParaRPr>
            </a:p>
          </p:txBody>
        </p:sp>
        <p:sp>
          <p:nvSpPr>
            <p:cNvPr id="147" name=""/>
            <p:cNvSpPr/>
            <p:nvPr/>
          </p:nvSpPr>
          <p:spPr>
            <a:xfrm>
              <a:off x="0" y="3649680"/>
              <a:ext cx="328680" cy="1324080"/>
            </a:xfrm>
            <a:prstGeom prst="rect">
              <a:avLst/>
            </a:prstGeom>
            <a:solidFill>
              <a:srgbClr val="f4f4f9"/>
            </a:solidFill>
            <a:ln w="0">
              <a:noFill/>
            </a:ln>
          </p:spPr>
          <p:style>
            <a:lnRef idx="0"/>
            <a:fillRef idx="0"/>
            <a:effectRef idx="0"/>
            <a:fontRef idx="minor"/>
          </p:style>
          <p:txBody>
            <a:bodyPr lIns="90000" rIns="90000" tIns="45000" bIns="45000" anchor="ctr">
              <a:noAutofit/>
            </a:bodyPr>
            <a:p>
              <a:pPr>
                <a:lnSpc>
                  <a:spcPct val="100000"/>
                </a:lnSpc>
              </a:pPr>
              <a:endParaRPr b="0" lang="en-GB" sz="1800" spc="-1" strike="noStrike">
                <a:solidFill>
                  <a:srgbClr val="000000"/>
                </a:solidFill>
                <a:latin typeface="Noto Sans"/>
                <a:ea typeface="DejaVu Sans"/>
              </a:endParaRPr>
            </a:p>
          </p:txBody>
        </p:sp>
        <p:sp>
          <p:nvSpPr>
            <p:cNvPr id="148" name=""/>
            <p:cNvSpPr/>
            <p:nvPr/>
          </p:nvSpPr>
          <p:spPr>
            <a:xfrm>
              <a:off x="8709840" y="3096720"/>
              <a:ext cx="328320" cy="1877040"/>
            </a:xfrm>
            <a:prstGeom prst="rect">
              <a:avLst/>
            </a:prstGeom>
            <a:solidFill>
              <a:srgbClr val="b2b2b2"/>
            </a:solidFill>
            <a:ln w="0">
              <a:noFill/>
            </a:ln>
          </p:spPr>
          <p:style>
            <a:lnRef idx="0"/>
            <a:fillRef idx="0"/>
            <a:effectRef idx="0"/>
            <a:fontRef idx="minor"/>
          </p:style>
          <p:txBody>
            <a:bodyPr lIns="90000" rIns="90000" tIns="45000" bIns="45000" anchor="ctr">
              <a:noAutofit/>
            </a:bodyPr>
            <a:p>
              <a:pPr>
                <a:lnSpc>
                  <a:spcPct val="100000"/>
                </a:lnSpc>
              </a:pPr>
              <a:endParaRPr b="0" lang="en-GB" sz="1800" spc="-1" strike="noStrike">
                <a:solidFill>
                  <a:srgbClr val="000000"/>
                </a:solidFill>
                <a:latin typeface="Noto Sans"/>
                <a:ea typeface="DejaVu Sans"/>
              </a:endParaRPr>
            </a:p>
          </p:txBody>
        </p:sp>
        <p:sp>
          <p:nvSpPr>
            <p:cNvPr id="149" name=""/>
            <p:cNvSpPr/>
            <p:nvPr/>
          </p:nvSpPr>
          <p:spPr>
            <a:xfrm>
              <a:off x="7963200" y="2211840"/>
              <a:ext cx="328320" cy="439200"/>
            </a:xfrm>
            <a:prstGeom prst="rect">
              <a:avLst/>
            </a:prstGeom>
            <a:solidFill>
              <a:srgbClr val="adb5bd"/>
            </a:solidFill>
            <a:ln w="0">
              <a:noFill/>
            </a:ln>
          </p:spPr>
          <p:style>
            <a:lnRef idx="0"/>
            <a:fillRef idx="0"/>
            <a:effectRef idx="0"/>
            <a:fontRef idx="minor"/>
          </p:style>
          <p:txBody>
            <a:bodyPr lIns="90000" rIns="90000" tIns="45000" bIns="45000" anchor="ctr">
              <a:noAutofit/>
            </a:bodyPr>
            <a:p>
              <a:pPr>
                <a:lnSpc>
                  <a:spcPct val="100000"/>
                </a:lnSpc>
              </a:pPr>
              <a:endParaRPr b="0" lang="en-GB" sz="1800" spc="-1" strike="noStrike">
                <a:solidFill>
                  <a:srgbClr val="000000"/>
                </a:solidFill>
                <a:latin typeface="Noto Sans"/>
                <a:ea typeface="DejaVu Sans"/>
              </a:endParaRPr>
            </a:p>
          </p:txBody>
        </p:sp>
      </p:grpSp>
      <p:sp>
        <p:nvSpPr>
          <p:cNvPr id="150" name=""/>
          <p:cNvSpPr/>
          <p:nvPr/>
        </p:nvSpPr>
        <p:spPr>
          <a:xfrm>
            <a:off x="424440" y="565920"/>
            <a:ext cx="8291520" cy="4394520"/>
          </a:xfrm>
          <a:prstGeom prst="rect">
            <a:avLst/>
          </a:prstGeom>
          <a:noFill/>
          <a:ln w="0">
            <a:noFill/>
          </a:ln>
        </p:spPr>
        <p:style>
          <a:lnRef idx="0"/>
          <a:fillRef idx="0"/>
          <a:effectRef idx="0"/>
          <a:fontRef idx="minor"/>
        </p:style>
        <p:txBody>
          <a:bodyPr lIns="90000" rIns="90000" tIns="45000" bIns="45000" anchor="t">
            <a:noAutofit/>
          </a:bodyPr>
          <a:p>
            <a:pPr>
              <a:lnSpc>
                <a:spcPct val="100000"/>
              </a:lnSpc>
            </a:pPr>
            <a:endParaRPr b="0" lang="en-GB" sz="1800" spc="-1" strike="noStrike">
              <a:solidFill>
                <a:srgbClr val="000000"/>
              </a:solidFill>
              <a:latin typeface="Arial"/>
              <a:ea typeface="DejaVu Sans"/>
            </a:endParaRPr>
          </a:p>
        </p:txBody>
      </p:sp>
      <p:sp>
        <p:nvSpPr>
          <p:cNvPr id="151" name="PlaceHolder 1"/>
          <p:cNvSpPr>
            <a:spLocks noGrp="1"/>
          </p:cNvSpPr>
          <p:nvPr>
            <p:ph type="title"/>
          </p:nvPr>
        </p:nvSpPr>
        <p:spPr>
          <a:xfrm>
            <a:off x="326520" y="272880"/>
            <a:ext cx="8487720" cy="866520"/>
          </a:xfrm>
          <a:prstGeom prst="rect">
            <a:avLst/>
          </a:prstGeom>
          <a:noFill/>
          <a:ln w="0">
            <a:noFill/>
          </a:ln>
        </p:spPr>
        <p:txBody>
          <a:bodyPr lIns="0" rIns="0" tIns="0" bIns="0" anchor="ctr">
            <a:noAutofit/>
          </a:bodyPr>
          <a:p>
            <a:pPr indent="0">
              <a:buNone/>
            </a:pPr>
            <a:r>
              <a:rPr b="0" lang="en-GB" sz="1800" spc="-1" strike="noStrike">
                <a:solidFill>
                  <a:srgbClr val="000000"/>
                </a:solidFill>
                <a:latin typeface="Arial"/>
              </a:rPr>
              <a:t>Click to edit the title text format</a:t>
            </a:r>
            <a:endParaRPr b="0" lang="en-GB" sz="1800" spc="-1" strike="noStrike">
              <a:solidFill>
                <a:srgbClr val="000000"/>
              </a:solidFill>
              <a:latin typeface="Arial"/>
            </a:endParaRPr>
          </a:p>
        </p:txBody>
      </p:sp>
      <p:sp>
        <p:nvSpPr>
          <p:cNvPr id="152" name="PlaceHolder 2"/>
          <p:cNvSpPr>
            <a:spLocks noGrp="1"/>
          </p:cNvSpPr>
          <p:nvPr>
            <p:ph type="ftr" idx="10"/>
          </p:nvPr>
        </p:nvSpPr>
        <p:spPr>
          <a:xfrm>
            <a:off x="3123000" y="6248160"/>
            <a:ext cx="2895120" cy="469080"/>
          </a:xfrm>
          <a:prstGeom prst="rect">
            <a:avLst/>
          </a:prstGeom>
          <a:noFill/>
          <a:ln w="0">
            <a:noFill/>
          </a:ln>
        </p:spPr>
        <p:txBody>
          <a:bodyPr lIns="0" rIns="0" tIns="0" bIns="0" anchor="b">
            <a:noAutofit/>
          </a:bodyPr>
          <a:lstStyle>
            <a:lvl1pPr indent="0" algn="ctr">
              <a:lnSpc>
                <a:spcPct val="100000"/>
              </a:lnSpc>
              <a:buNone/>
              <a:tabLst>
                <a:tab algn="l" pos="0"/>
              </a:tabLst>
              <a:defRPr b="0" lang="en-GB" sz="1400" spc="-1" strike="noStrike">
                <a:solidFill>
                  <a:srgbClr val="000000"/>
                </a:solidFill>
                <a:latin typeface="Times New Roman"/>
              </a:defRPr>
            </a:lvl1pPr>
          </a:lstStyle>
          <a:p>
            <a:pPr indent="0" algn="ctr">
              <a:lnSpc>
                <a:spcPct val="100000"/>
              </a:lnSpc>
              <a:buNone/>
              <a:tabLst>
                <a:tab algn="l" pos="0"/>
              </a:tabLst>
            </a:pPr>
            <a:r>
              <a:rPr b="0" lang="en-GB" sz="1400" spc="-1" strike="noStrike">
                <a:solidFill>
                  <a:srgbClr val="000000"/>
                </a:solidFill>
                <a:latin typeface="Times New Roman"/>
              </a:rPr>
              <a:t>&lt;footer&gt;</a:t>
            </a:r>
            <a:endParaRPr b="0" lang="en-GB" sz="1400" spc="-1" strike="noStrike">
              <a:solidFill>
                <a:srgbClr val="000000"/>
              </a:solidFill>
              <a:latin typeface="Times New Roman"/>
            </a:endParaRPr>
          </a:p>
        </p:txBody>
      </p:sp>
      <p:sp>
        <p:nvSpPr>
          <p:cNvPr id="153" name="PlaceHolder 3"/>
          <p:cNvSpPr>
            <a:spLocks noGrp="1"/>
          </p:cNvSpPr>
          <p:nvPr>
            <p:ph type="sldNum" idx="11"/>
          </p:nvPr>
        </p:nvSpPr>
        <p:spPr>
          <a:xfrm>
            <a:off x="6555960" y="6248160"/>
            <a:ext cx="2126880" cy="469080"/>
          </a:xfrm>
          <a:prstGeom prst="rect">
            <a:avLst/>
          </a:prstGeom>
          <a:noFill/>
          <a:ln w="0">
            <a:noFill/>
          </a:ln>
        </p:spPr>
        <p:txBody>
          <a:bodyPr lIns="0" rIns="0" tIns="0" bIns="0" anchor="b">
            <a:noAutofit/>
          </a:bodyPr>
          <a:lstStyle>
            <a:lvl1pPr indent="0" algn="r">
              <a:lnSpc>
                <a:spcPct val="100000"/>
              </a:lnSpc>
              <a:buNone/>
              <a:tabLst>
                <a:tab algn="l" pos="0"/>
              </a:tabLst>
              <a:defRPr b="0" lang="en-GB" sz="1400" spc="-1" strike="noStrike">
                <a:solidFill>
                  <a:srgbClr val="000000"/>
                </a:solidFill>
                <a:latin typeface="Times New Roman"/>
              </a:defRPr>
            </a:lvl1pPr>
          </a:lstStyle>
          <a:p>
            <a:pPr indent="0" algn="r">
              <a:lnSpc>
                <a:spcPct val="100000"/>
              </a:lnSpc>
              <a:buNone/>
              <a:tabLst>
                <a:tab algn="l" pos="0"/>
              </a:tabLst>
            </a:pPr>
            <a:fld id="{E9918E42-02DB-4508-8F74-7B9343BBE5A8}" type="slidenum">
              <a:rPr b="0" lang="en-GB" sz="1400" spc="-1" strike="noStrike">
                <a:solidFill>
                  <a:srgbClr val="000000"/>
                </a:solidFill>
                <a:latin typeface="Times New Roman"/>
              </a:rPr>
              <a:t>&lt;number&gt;</a:t>
            </a:fld>
            <a:endParaRPr b="0" lang="en-GB" sz="1400" spc="-1" strike="noStrike">
              <a:solidFill>
                <a:srgbClr val="000000"/>
              </a:solidFill>
              <a:latin typeface="Times New Roman"/>
            </a:endParaRPr>
          </a:p>
        </p:txBody>
      </p:sp>
      <p:sp>
        <p:nvSpPr>
          <p:cNvPr id="154" name="PlaceHolder 4"/>
          <p:cNvSpPr>
            <a:spLocks noGrp="1"/>
          </p:cNvSpPr>
          <p:nvPr>
            <p:ph type="dt" idx="12"/>
          </p:nvPr>
        </p:nvSpPr>
        <p:spPr>
          <a:xfrm>
            <a:off x="424440" y="6248160"/>
            <a:ext cx="2126880" cy="469080"/>
          </a:xfrm>
          <a:prstGeom prst="rect">
            <a:avLst/>
          </a:prstGeom>
          <a:noFill/>
          <a:ln w="0">
            <a:noFill/>
          </a:ln>
        </p:spPr>
        <p:txBody>
          <a:bodyPr lIns="0" rIns="0" tIns="0" bIns="0" anchor="b">
            <a:noAutofit/>
          </a:bodyPr>
          <a:lstStyle>
            <a:lvl1pPr indent="0">
              <a:buNone/>
              <a:defRPr b="0" lang="en-GB" sz="1400" spc="-1" strike="noStrike">
                <a:solidFill>
                  <a:srgbClr val="000000"/>
                </a:solidFill>
                <a:latin typeface="Times New Roman"/>
              </a:defRPr>
            </a:lvl1pPr>
          </a:lstStyle>
          <a:p>
            <a:pPr indent="0">
              <a:buNone/>
            </a:pPr>
            <a:r>
              <a:rPr b="0" lang="en-GB" sz="1400" spc="-1" strike="noStrike">
                <a:solidFill>
                  <a:srgbClr val="000000"/>
                </a:solidFill>
                <a:latin typeface="Times New Roman"/>
              </a:rPr>
              <a:t>&lt;date/time&gt;</a:t>
            </a:r>
            <a:endParaRPr b="0" lang="en-GB" sz="1400" spc="-1" strike="noStrike">
              <a:solidFill>
                <a:srgbClr val="000000"/>
              </a:solidFill>
              <a:latin typeface="Times New Roman"/>
            </a:endParaRPr>
          </a:p>
        </p:txBody>
      </p:sp>
      <p:sp>
        <p:nvSpPr>
          <p:cNvPr id="155" name="PlaceHolder 5"/>
          <p:cNvSpPr>
            <a:spLocks noGrp="1"/>
          </p:cNvSpPr>
          <p:nvPr>
            <p:ph type="body"/>
          </p:nvPr>
        </p:nvSpPr>
        <p:spPr>
          <a:xfrm>
            <a:off x="457200" y="1604520"/>
            <a:ext cx="8229240" cy="3977280"/>
          </a:xfrm>
          <a:prstGeom prst="rect">
            <a:avLst/>
          </a:prstGeom>
          <a:noFill/>
          <a:ln w="0">
            <a:noFill/>
          </a:ln>
        </p:spPr>
        <p:txBody>
          <a:bodyPr lIns="0" rIns="0" tIns="0" bIns="0" anchor="t">
            <a:normAutofit/>
          </a:bodyPr>
          <a:p>
            <a:pPr marL="432000" indent="-324000">
              <a:spcBef>
                <a:spcPts val="1417"/>
              </a:spcBef>
              <a:buClr>
                <a:srgbClr val="000000"/>
              </a:buClr>
              <a:buSzPct val="45000"/>
              <a:buFont typeface="Wingdings" charset="2"/>
              <a:buChar char=""/>
            </a:pPr>
            <a:r>
              <a:rPr b="0" lang="en-GB" sz="3200" spc="-1" strike="noStrike">
                <a:solidFill>
                  <a:srgbClr val="000000"/>
                </a:solidFill>
                <a:latin typeface="Arial"/>
              </a:rPr>
              <a:t>Click to edit the outline text format</a:t>
            </a:r>
            <a:endParaRPr b="0" lang="en-GB" sz="3200" spc="-1" strike="noStrike">
              <a:solidFill>
                <a:srgbClr val="000000"/>
              </a:solidFill>
              <a:latin typeface="Arial"/>
            </a:endParaRPr>
          </a:p>
          <a:p>
            <a:pPr lvl="1" marL="864000" indent="-324000">
              <a:spcBef>
                <a:spcPts val="1134"/>
              </a:spcBef>
              <a:buClr>
                <a:srgbClr val="000000"/>
              </a:buClr>
              <a:buSzPct val="75000"/>
              <a:buFont typeface="Symbol" charset="2"/>
              <a:buChar char=""/>
            </a:pPr>
            <a:r>
              <a:rPr b="0" lang="en-GB" sz="2800" spc="-1" strike="noStrike">
                <a:solidFill>
                  <a:srgbClr val="000000"/>
                </a:solidFill>
                <a:latin typeface="Arial"/>
              </a:rPr>
              <a:t>Second Outline Level</a:t>
            </a:r>
            <a:endParaRPr b="0" lang="en-GB" sz="2800" spc="-1" strike="noStrike">
              <a:solidFill>
                <a:srgbClr val="000000"/>
              </a:solidFill>
              <a:latin typeface="Arial"/>
            </a:endParaRPr>
          </a:p>
          <a:p>
            <a:pPr lvl="2" marL="1296000" indent="-288000">
              <a:spcBef>
                <a:spcPts val="850"/>
              </a:spcBef>
              <a:buClr>
                <a:srgbClr val="000000"/>
              </a:buClr>
              <a:buSzPct val="45000"/>
              <a:buFont typeface="Wingdings" charset="2"/>
              <a:buChar char=""/>
            </a:pPr>
            <a:r>
              <a:rPr b="0" lang="en-GB" sz="2400" spc="-1" strike="noStrike">
                <a:solidFill>
                  <a:srgbClr val="000000"/>
                </a:solidFill>
                <a:latin typeface="Arial"/>
              </a:rPr>
              <a:t>Third Outline Level</a:t>
            </a:r>
            <a:endParaRPr b="0" lang="en-GB" sz="2400" spc="-1" strike="noStrike">
              <a:solidFill>
                <a:srgbClr val="000000"/>
              </a:solidFill>
              <a:latin typeface="Arial"/>
            </a:endParaRPr>
          </a:p>
          <a:p>
            <a:pPr lvl="3" marL="1728000" indent="-216000">
              <a:spcBef>
                <a:spcPts val="567"/>
              </a:spcBef>
              <a:buClr>
                <a:srgbClr val="000000"/>
              </a:buClr>
              <a:buSzPct val="75000"/>
              <a:buFont typeface="Symbol" charset="2"/>
              <a:buChar char=""/>
            </a:pPr>
            <a:r>
              <a:rPr b="0" lang="en-GB" sz="2000" spc="-1" strike="noStrike">
                <a:solidFill>
                  <a:srgbClr val="000000"/>
                </a:solidFill>
                <a:latin typeface="Arial"/>
              </a:rPr>
              <a:t>Fourth Outline Level</a:t>
            </a:r>
            <a:endParaRPr b="0" lang="en-GB" sz="2000" spc="-1" strike="noStrike">
              <a:solidFill>
                <a:srgbClr val="000000"/>
              </a:solidFill>
              <a:latin typeface="Arial"/>
            </a:endParaRPr>
          </a:p>
          <a:p>
            <a:pPr lvl="4" marL="2160000" indent="-216000">
              <a:spcBef>
                <a:spcPts val="283"/>
              </a:spcBef>
              <a:buClr>
                <a:srgbClr val="000000"/>
              </a:buClr>
              <a:buSzPct val="45000"/>
              <a:buFont typeface="Wingdings" charset="2"/>
              <a:buChar char=""/>
            </a:pPr>
            <a:r>
              <a:rPr b="0" lang="en-GB" sz="2000" spc="-1" strike="noStrike">
                <a:solidFill>
                  <a:srgbClr val="000000"/>
                </a:solidFill>
                <a:latin typeface="Arial"/>
              </a:rPr>
              <a:t>Fifth Outline Level</a:t>
            </a:r>
            <a:endParaRPr b="0" lang="en-GB" sz="2000" spc="-1" strike="noStrike">
              <a:solidFill>
                <a:srgbClr val="000000"/>
              </a:solidFill>
              <a:latin typeface="Arial"/>
            </a:endParaRPr>
          </a:p>
          <a:p>
            <a:pPr lvl="5" marL="2592000" indent="-216000">
              <a:spcBef>
                <a:spcPts val="283"/>
              </a:spcBef>
              <a:buClr>
                <a:srgbClr val="000000"/>
              </a:buClr>
              <a:buSzPct val="45000"/>
              <a:buFont typeface="Wingdings" charset="2"/>
              <a:buChar char=""/>
            </a:pPr>
            <a:r>
              <a:rPr b="0" lang="en-GB" sz="2000" spc="-1" strike="noStrike">
                <a:solidFill>
                  <a:srgbClr val="000000"/>
                </a:solidFill>
                <a:latin typeface="Arial"/>
              </a:rPr>
              <a:t>Sixth Outline Level</a:t>
            </a:r>
            <a:endParaRPr b="0" lang="en-GB" sz="2000" spc="-1" strike="noStrike">
              <a:solidFill>
                <a:srgbClr val="000000"/>
              </a:solidFill>
              <a:latin typeface="Arial"/>
            </a:endParaRPr>
          </a:p>
          <a:p>
            <a:pPr lvl="6" marL="3024000" indent="-216000">
              <a:spcBef>
                <a:spcPts val="283"/>
              </a:spcBef>
              <a:buClr>
                <a:srgbClr val="000000"/>
              </a:buClr>
              <a:buSzPct val="45000"/>
              <a:buFont typeface="Wingdings" charset="2"/>
              <a:buChar char=""/>
            </a:pPr>
            <a:r>
              <a:rPr b="0" lang="en-GB" sz="2000" spc="-1" strike="noStrike">
                <a:solidFill>
                  <a:srgbClr val="000000"/>
                </a:solidFill>
                <a:latin typeface="Arial"/>
              </a:rPr>
              <a:t>Seventh Outline Level</a:t>
            </a:r>
            <a:endParaRPr b="0" lang="en-GB" sz="2000" spc="-1" strike="noStrike">
              <a:solidFill>
                <a:srgbClr val="000000"/>
              </a:solidFill>
              <a:latin typeface="Arial"/>
            </a:endParaRPr>
          </a:p>
        </p:txBody>
      </p:sp>
    </p:spTree>
  </p:cSld>
  <p:clrMap bg1="lt1" bg2="lt2" tx1="dk1" tx2="dk2" accent1="accent1" accent2="accent2" accent3="accent3" accent4="accent4" accent5="accent5" accent6="accent6" hlink="hlink" folHlink="folHlink"/>
  <p:sldLayoutIdLst>
    <p:sldLayoutId id="2147483663" r:id="rId2"/>
  </p:sldLayoutIdLst>
</p:sldMaster>
</file>

<file path=ppt/slides/_rels/slide1.xml.rels><?xml version="1.0" encoding="UTF-8"?>
<Relationships xmlns="http://schemas.openxmlformats.org/package/2006/relationships"><Relationship Id="rId1" Type="http://schemas.openxmlformats.org/officeDocument/2006/relationships/image" Target="../media/image2.png"/><Relationship Id="rId2" Type="http://schemas.openxmlformats.org/officeDocument/2006/relationships/slideLayout" Target="../slideLayouts/slideLayout3.xml"/>
</Relationships>
</file>

<file path=ppt/slides/_rels/slide2.xml.rels><?xml version="1.0" encoding="UTF-8"?>
<Relationships xmlns="http://schemas.openxmlformats.org/package/2006/relationships"><Relationship Id="rId1" Type="http://schemas.openxmlformats.org/officeDocument/2006/relationships/image" Target="../media/image2.png"/><Relationship Id="rId2" Type="http://schemas.openxmlformats.org/officeDocument/2006/relationships/slideLayout" Target="../slideLayouts/slideLayout3.xml"/>
</Relationships>
</file>

<file path=ppt/slides/_rels/slide3.xml.rels><?xml version="1.0" encoding="UTF-8"?>
<Relationships xmlns="http://schemas.openxmlformats.org/package/2006/relationships"><Relationship Id="rId1" Type="http://schemas.openxmlformats.org/officeDocument/2006/relationships/slideLayout" Target="../slideLayouts/slideLayout7.xml"/>
</Relationships>
</file>

<file path=ppt/slides/_rels/slide4.xml.rels><?xml version="1.0" encoding="UTF-8"?>
<Relationships xmlns="http://schemas.openxmlformats.org/package/2006/relationships"><Relationship Id="rId1" Type="http://schemas.openxmlformats.org/officeDocument/2006/relationships/slideLayout" Target="../slideLayouts/slideLayout5.xml"/>
</Relationships>
</file>

<file path=ppt/slides/_rels/slide5.xml.rels><?xml version="1.0" encoding="UTF-8"?>
<Relationships xmlns="http://schemas.openxmlformats.org/package/2006/relationships"><Relationship Id="rId1" Type="http://schemas.openxmlformats.org/officeDocument/2006/relationships/slideLayout" Target="../slideLayouts/slideLayout5.xml"/>
</Relationships>
</file>

<file path=ppt/slides/_rels/slide6.xml.rels><?xml version="1.0" encoding="UTF-8"?>
<Relationships xmlns="http://schemas.openxmlformats.org/package/2006/relationships"><Relationship Id="rId1" Type="http://schemas.openxmlformats.org/officeDocument/2006/relationships/slideLayout" Target="../slideLayouts/slideLayout5.xml"/>
</Relationships>
</file>

<file path=ppt/slides/_rels/slide7.xml.rels><?xml version="1.0" encoding="UTF-8"?>
<Relationships xmlns="http://schemas.openxmlformats.org/package/2006/relationships"><Relationship Id="rId1" Type="http://schemas.openxmlformats.org/officeDocument/2006/relationships/image" Target="../media/image3.png"/><Relationship Id="rId2" Type="http://schemas.openxmlformats.org/officeDocument/2006/relationships/slideLayout" Target="../slideLayouts/slideLayout4.xml"/><Relationship Id="rId3" Type="http://schemas.openxmlformats.org/officeDocument/2006/relationships/notesSlide" Target="../notesSlides/notesSlide7.xml"/>
</Relationships>
</file>

<file path=ppt/slides/_rels/slide8.xml.rels><?xml version="1.0" encoding="UTF-8"?>
<Relationships xmlns="http://schemas.openxmlformats.org/package/2006/relationships"><Relationship Id="rId1" Type="http://schemas.openxmlformats.org/officeDocument/2006/relationships/slideLayout" Target="../slideLayouts/slideLayout5.xml"/>
</Relationships>
</file>

<file path=ppt/slides/_rels/slide9.xml.rels><?xml version="1.0" encoding="UTF-8"?>
<Relationships xmlns="http://schemas.openxmlformats.org/package/2006/relationships"><Relationship Id="rId1" Type="http://schemas.openxmlformats.org/officeDocument/2006/relationships/slideLayout" Target="../slideLayouts/slideLayout5.xml"/>
</Relationships>
</file>

<file path=ppt/slides/_rels/slide10.xml.rels><?xml version="1.0" encoding="UTF-8"?>
<Relationships xmlns="http://schemas.openxmlformats.org/package/2006/relationships"><Relationship Id="rId1" Type="http://schemas.openxmlformats.org/officeDocument/2006/relationships/slideLayout" Target="../slideLayouts/slideLayout5.xml"/>
</Relationships>
</file>

<file path=ppt/slides/_rels/slide11.xml.rels><?xml version="1.0" encoding="UTF-8"?>
<Relationships xmlns="http://schemas.openxmlformats.org/package/2006/relationships"><Relationship Id="rId1" Type="http://schemas.openxmlformats.org/officeDocument/2006/relationships/slideLayout" Target="../slideLayouts/slideLayout5.xml"/>
</Relationships>
</file>

<file path=ppt/slides/_rels/slide12.xml.rels><?xml version="1.0" encoding="UTF-8"?>
<Relationships xmlns="http://schemas.openxmlformats.org/package/2006/relationships"><Relationship Id="rId1" Type="http://schemas.openxmlformats.org/officeDocument/2006/relationships/slideLayout" Target="../slideLayouts/slideLayout5.xml"/>
</Relationships>
</file>

<file path=ppt/slides/_rels/slide13.xml.rels><?xml version="1.0" encoding="UTF-8"?>
<Relationships xmlns="http://schemas.openxmlformats.org/package/2006/relationships"><Relationship Id="rId1" Type="http://schemas.openxmlformats.org/officeDocument/2006/relationships/image" Target="../media/image2.png"/><Relationship Id="rId2" Type="http://schemas.openxmlformats.org/officeDocument/2006/relationships/slideLayout" Target="../slideLayouts/slideLayout3.xml"/>
</Relationships>
</file>

<file path=ppt/slides/_rels/slide14.xml.rels><?xml version="1.0" encoding="UTF-8"?>
<Relationships xmlns="http://schemas.openxmlformats.org/package/2006/relationships"><Relationship Id="rId1" Type="http://schemas.openxmlformats.org/officeDocument/2006/relationships/image" Target="../media/image2.png"/><Relationship Id="rId2" Type="http://schemas.openxmlformats.org/officeDocument/2006/relationships/slideLayout" Target="../slideLayouts/slideLayout8.xml"/>
</Relationships>
</file>

<file path=ppt/slides/slide1.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64" name="PlaceHolder 1"/>
          <p:cNvSpPr>
            <a:spLocks noGrp="1"/>
          </p:cNvSpPr>
          <p:nvPr>
            <p:ph type="title"/>
          </p:nvPr>
        </p:nvSpPr>
        <p:spPr>
          <a:xfrm>
            <a:off x="687960" y="1980000"/>
            <a:ext cx="7768800" cy="1466280"/>
          </a:xfrm>
          <a:prstGeom prst="rect">
            <a:avLst/>
          </a:prstGeom>
          <a:noFill/>
          <a:ln w="0">
            <a:noFill/>
          </a:ln>
        </p:spPr>
        <p:txBody>
          <a:bodyPr lIns="91440" rIns="91440" tIns="45720" bIns="45720" anchor="ctr">
            <a:noAutofit/>
          </a:bodyPr>
          <a:p>
            <a:pPr indent="0" algn="ctr" defTabSz="457200">
              <a:lnSpc>
                <a:spcPct val="100000"/>
              </a:lnSpc>
              <a:buNone/>
              <a:tabLst>
                <a:tab algn="l" pos="0"/>
              </a:tabLst>
            </a:pPr>
            <a:r>
              <a:rPr b="0" lang="en-GB" sz="4400" spc="-1" strike="noStrike">
                <a:solidFill>
                  <a:srgbClr val="780373"/>
                </a:solidFill>
                <a:latin typeface="Calibri"/>
              </a:rPr>
              <a:t>Daily Prayer for 9</a:t>
            </a:r>
            <a:r>
              <a:rPr b="0" lang="en-GB" sz="4400" spc="-1" strike="noStrike" baseline="33000">
                <a:solidFill>
                  <a:srgbClr val="780373"/>
                </a:solidFill>
                <a:latin typeface="Calibri"/>
              </a:rPr>
              <a:t>th</a:t>
            </a:r>
            <a:r>
              <a:rPr b="0" lang="en-GB" sz="4400" spc="-1" strike="noStrike">
                <a:solidFill>
                  <a:srgbClr val="780373"/>
                </a:solidFill>
                <a:latin typeface="Calibri"/>
              </a:rPr>
              <a:t> March 2026</a:t>
            </a:r>
            <a:br>
              <a:rPr sz="4400"/>
            </a:br>
            <a:r>
              <a:rPr b="1" lang="en-GB" sz="4000" spc="-1" strike="noStrike">
                <a:solidFill>
                  <a:srgbClr val="780373"/>
                </a:solidFill>
                <a:latin typeface="Calibri"/>
              </a:rPr>
              <a:t>St Christopher’s Cathedral and Awali Church, Bahrain</a:t>
            </a:r>
            <a:endParaRPr b="0" lang="en-GB" sz="4000" spc="-1" strike="noStrike">
              <a:solidFill>
                <a:srgbClr val="000000"/>
              </a:solidFill>
              <a:latin typeface="Arial"/>
            </a:endParaRPr>
          </a:p>
        </p:txBody>
      </p:sp>
      <p:sp>
        <p:nvSpPr>
          <p:cNvPr id="165" name="PlaceHolder 2"/>
          <p:cNvSpPr>
            <a:spLocks noGrp="1"/>
          </p:cNvSpPr>
          <p:nvPr>
            <p:ph type="subTitle"/>
          </p:nvPr>
        </p:nvSpPr>
        <p:spPr>
          <a:xfrm>
            <a:off x="1339560" y="5040000"/>
            <a:ext cx="6397200" cy="1748880"/>
          </a:xfrm>
          <a:prstGeom prst="rect">
            <a:avLst/>
          </a:prstGeom>
          <a:noFill/>
          <a:ln w="0">
            <a:noFill/>
          </a:ln>
        </p:spPr>
        <p:txBody>
          <a:bodyPr lIns="91440" rIns="91440" tIns="45720" bIns="45720" anchor="t">
            <a:noAutofit/>
          </a:bodyPr>
          <a:p>
            <a:pPr indent="0" algn="ctr" defTabSz="457200">
              <a:lnSpc>
                <a:spcPct val="100000"/>
              </a:lnSpc>
              <a:spcBef>
                <a:spcPts val="641"/>
              </a:spcBef>
              <a:buNone/>
              <a:tabLst>
                <a:tab algn="l" pos="0"/>
              </a:tabLst>
            </a:pPr>
            <a:endParaRPr b="0" lang="en-GB" sz="3200" spc="-1" strike="noStrike">
              <a:solidFill>
                <a:srgbClr val="000000"/>
              </a:solidFill>
              <a:latin typeface="Arial"/>
            </a:endParaRPr>
          </a:p>
          <a:p>
            <a:pPr indent="0" algn="ctr" defTabSz="457200">
              <a:lnSpc>
                <a:spcPct val="100000"/>
              </a:lnSpc>
              <a:spcBef>
                <a:spcPts val="641"/>
              </a:spcBef>
              <a:buNone/>
              <a:tabLst>
                <a:tab algn="l" pos="0"/>
              </a:tabLst>
            </a:pPr>
            <a:r>
              <a:rPr b="0" lang="en-GB" sz="3200" spc="-1" strike="noStrike">
                <a:solidFill>
                  <a:schemeClr val="dk1">
                    <a:tint val="75000"/>
                  </a:schemeClr>
                </a:solidFill>
                <a:latin typeface="Calibri"/>
              </a:rPr>
              <a:t>The Diocese of Cyprus and the Gulf</a:t>
            </a:r>
            <a:endParaRPr b="0" lang="en-GB" sz="3200" spc="-1" strike="noStrike">
              <a:solidFill>
                <a:srgbClr val="000000"/>
              </a:solidFill>
              <a:latin typeface="Arial"/>
            </a:endParaRPr>
          </a:p>
        </p:txBody>
      </p:sp>
      <p:pic>
        <p:nvPicPr>
          <p:cNvPr id="166" name="" descr=""/>
          <p:cNvPicPr/>
          <p:nvPr/>
        </p:nvPicPr>
        <p:blipFill>
          <a:blip r:embed="rId1"/>
          <a:stretch/>
        </p:blipFill>
        <p:spPr>
          <a:xfrm>
            <a:off x="7488360" y="5040000"/>
            <a:ext cx="1652400" cy="1652400"/>
          </a:xfrm>
          <a:prstGeom prst="rect">
            <a:avLst/>
          </a:prstGeom>
          <a:ln w="0">
            <a:noFill/>
          </a:ln>
        </p:spPr>
      </p:pic>
    </p:spTree>
  </p:cSld>
  <mc:AlternateContent>
    <mc:Choice Requires="p14">
      <p:transition spd="slow" p14:dur="2000"/>
    </mc:Choice>
    <mc:Fallback>
      <p:transition spd="slow"/>
    </mc:Fallback>
  </mc:AlternateContent>
</p:sld>
</file>

<file path=ppt/slides/slide2.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67" name="PlaceHolder 1"/>
          <p:cNvSpPr>
            <a:spLocks noGrp="1"/>
          </p:cNvSpPr>
          <p:nvPr>
            <p:ph type="title"/>
          </p:nvPr>
        </p:nvSpPr>
        <p:spPr>
          <a:xfrm>
            <a:off x="687960" y="1980000"/>
            <a:ext cx="7768800" cy="1466280"/>
          </a:xfrm>
          <a:prstGeom prst="rect">
            <a:avLst/>
          </a:prstGeom>
          <a:noFill/>
          <a:ln w="0">
            <a:noFill/>
          </a:ln>
        </p:spPr>
        <p:txBody>
          <a:bodyPr lIns="91440" rIns="91440" tIns="45720" bIns="45720" anchor="ctr">
            <a:noAutofit/>
          </a:bodyPr>
          <a:p>
            <a:pPr indent="0" algn="ctr" defTabSz="457200">
              <a:lnSpc>
                <a:spcPct val="100000"/>
              </a:lnSpc>
              <a:buNone/>
              <a:tabLst>
                <a:tab algn="l" pos="0"/>
              </a:tabLst>
            </a:pPr>
            <a:r>
              <a:rPr b="0" lang="en-GB" sz="4400" spc="-1" strike="noStrike">
                <a:solidFill>
                  <a:srgbClr val="780373"/>
                </a:solidFill>
                <a:latin typeface="Calibri"/>
              </a:rPr>
              <a:t>Daily Prayer for 9</a:t>
            </a:r>
            <a:r>
              <a:rPr b="0" lang="en-GB" sz="4400" spc="-1" strike="noStrike" baseline="33000">
                <a:solidFill>
                  <a:srgbClr val="780373"/>
                </a:solidFill>
                <a:latin typeface="Calibri"/>
              </a:rPr>
              <a:t>th</a:t>
            </a:r>
            <a:r>
              <a:rPr b="0" lang="en-GB" sz="4400" spc="-1" strike="noStrike">
                <a:solidFill>
                  <a:srgbClr val="780373"/>
                </a:solidFill>
                <a:latin typeface="Calibri"/>
              </a:rPr>
              <a:t> March 2026</a:t>
            </a:r>
            <a:br>
              <a:rPr sz="4400"/>
            </a:br>
            <a:r>
              <a:rPr b="1" lang="en-GB" sz="4000" spc="-1" strike="noStrike">
                <a:solidFill>
                  <a:srgbClr val="780373"/>
                </a:solidFill>
                <a:latin typeface="Calibri"/>
              </a:rPr>
              <a:t>St Christopher’s Cathedral, Bahrain</a:t>
            </a:r>
            <a:endParaRPr b="0" lang="en-GB" sz="4000" spc="-1" strike="noStrike">
              <a:solidFill>
                <a:srgbClr val="000000"/>
              </a:solidFill>
              <a:latin typeface="Arial"/>
            </a:endParaRPr>
          </a:p>
        </p:txBody>
      </p:sp>
      <p:sp>
        <p:nvSpPr>
          <p:cNvPr id="168" name="PlaceHolder 2"/>
          <p:cNvSpPr>
            <a:spLocks noGrp="1"/>
          </p:cNvSpPr>
          <p:nvPr>
            <p:ph type="subTitle"/>
          </p:nvPr>
        </p:nvSpPr>
        <p:spPr>
          <a:xfrm>
            <a:off x="1339560" y="5040000"/>
            <a:ext cx="6397200" cy="1748880"/>
          </a:xfrm>
          <a:prstGeom prst="rect">
            <a:avLst/>
          </a:prstGeom>
          <a:noFill/>
          <a:ln w="0">
            <a:noFill/>
          </a:ln>
        </p:spPr>
        <p:txBody>
          <a:bodyPr lIns="91440" rIns="91440" tIns="45720" bIns="45720" anchor="t">
            <a:noAutofit/>
          </a:bodyPr>
          <a:p>
            <a:pPr indent="0" algn="ctr" defTabSz="457200">
              <a:lnSpc>
                <a:spcPct val="100000"/>
              </a:lnSpc>
              <a:spcBef>
                <a:spcPts val="641"/>
              </a:spcBef>
              <a:buNone/>
              <a:tabLst>
                <a:tab algn="l" pos="0"/>
              </a:tabLst>
            </a:pPr>
            <a:endParaRPr b="0" lang="en-GB" sz="3200" spc="-1" strike="noStrike">
              <a:solidFill>
                <a:srgbClr val="000000"/>
              </a:solidFill>
              <a:latin typeface="Arial"/>
            </a:endParaRPr>
          </a:p>
          <a:p>
            <a:pPr indent="0" algn="ctr" defTabSz="457200">
              <a:lnSpc>
                <a:spcPct val="100000"/>
              </a:lnSpc>
              <a:spcBef>
                <a:spcPts val="641"/>
              </a:spcBef>
              <a:buNone/>
              <a:tabLst>
                <a:tab algn="l" pos="0"/>
              </a:tabLst>
            </a:pPr>
            <a:r>
              <a:rPr b="0" lang="en-GB" sz="3200" spc="-1" strike="noStrike">
                <a:solidFill>
                  <a:schemeClr val="dk1">
                    <a:tint val="75000"/>
                  </a:schemeClr>
                </a:solidFill>
                <a:latin typeface="Calibri"/>
              </a:rPr>
              <a:t>The Diocese of Cyprus and the Gulf</a:t>
            </a:r>
            <a:endParaRPr b="0" lang="en-GB" sz="3200" spc="-1" strike="noStrike">
              <a:solidFill>
                <a:srgbClr val="000000"/>
              </a:solidFill>
              <a:latin typeface="Arial"/>
            </a:endParaRPr>
          </a:p>
        </p:txBody>
      </p:sp>
      <p:pic>
        <p:nvPicPr>
          <p:cNvPr id="169" name="" descr=""/>
          <p:cNvPicPr/>
          <p:nvPr/>
        </p:nvPicPr>
        <p:blipFill>
          <a:blip r:embed="rId1"/>
          <a:stretch/>
        </p:blipFill>
        <p:spPr>
          <a:xfrm>
            <a:off x="7488360" y="5040000"/>
            <a:ext cx="1652400" cy="1652400"/>
          </a:xfrm>
          <a:prstGeom prst="rect">
            <a:avLst/>
          </a:prstGeom>
          <a:ln w="0">
            <a:noFill/>
          </a:ln>
        </p:spPr>
      </p:pic>
      <p:sp>
        <p:nvSpPr>
          <p:cNvPr id="170" name=""/>
          <p:cNvSpPr/>
          <p:nvPr/>
        </p:nvSpPr>
        <p:spPr>
          <a:xfrm>
            <a:off x="540000" y="3825000"/>
            <a:ext cx="8277120" cy="1212120"/>
          </a:xfrm>
          <a:prstGeom prst="rect">
            <a:avLst/>
          </a:prstGeom>
          <a:noFill/>
          <a:ln w="0">
            <a:noFill/>
          </a:ln>
        </p:spPr>
        <p:style>
          <a:lnRef idx="0"/>
          <a:fillRef idx="0"/>
          <a:effectRef idx="0"/>
          <a:fontRef idx="minor"/>
        </p:style>
        <p:txBody>
          <a:bodyPr lIns="90000" rIns="90000" tIns="45000" bIns="45000" anchor="t">
            <a:noAutofit/>
          </a:bodyPr>
          <a:p>
            <a:pPr algn="ctr">
              <a:lnSpc>
                <a:spcPct val="100000"/>
              </a:lnSpc>
            </a:pPr>
            <a:r>
              <a:rPr b="1" i="1" lang="en-GB" sz="4000" spc="-1" strike="noStrike">
                <a:solidFill>
                  <a:srgbClr val="780373"/>
                </a:solidFill>
                <a:latin typeface="Times New Roman"/>
                <a:ea typeface="DejaVu Sans"/>
              </a:rPr>
              <a:t>“</a:t>
            </a:r>
            <a:r>
              <a:rPr b="1" i="1" lang="en-GB" sz="4000" spc="-1" strike="noStrike">
                <a:solidFill>
                  <a:srgbClr val="780373"/>
                </a:solidFill>
                <a:latin typeface="Times New Roman"/>
                <a:ea typeface="DejaVu Sans"/>
              </a:rPr>
              <a:t>May Jesus Christ be Praised”</a:t>
            </a:r>
            <a:endParaRPr b="0" lang="en-GB" sz="4000" spc="-1" strike="noStrike">
              <a:solidFill>
                <a:srgbClr val="000000"/>
              </a:solidFill>
              <a:latin typeface="Arial"/>
            </a:endParaRPr>
          </a:p>
        </p:txBody>
      </p:sp>
    </p:spTree>
  </p:cSld>
  <mc:AlternateContent>
    <mc:Choice Requires="p14">
      <p:transition spd="slow" p14:dur="2000"/>
    </mc:Choice>
    <mc:Fallback>
      <p:transition spd="slow"/>
    </mc:Fallback>
  </mc:AlternateContent>
</p:sld>
</file>

<file path=ppt/slides/slide3.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71" name="PlaceHolder 1"/>
          <p:cNvSpPr>
            <a:spLocks noGrp="1"/>
          </p:cNvSpPr>
          <p:nvPr>
            <p:ph type="title"/>
          </p:nvPr>
        </p:nvSpPr>
        <p:spPr>
          <a:xfrm>
            <a:off x="457200" y="117360"/>
            <a:ext cx="8226000" cy="1139400"/>
          </a:xfrm>
          <a:prstGeom prst="rect">
            <a:avLst/>
          </a:prstGeom>
          <a:noFill/>
          <a:ln w="0">
            <a:noFill/>
          </a:ln>
        </p:spPr>
        <p:txBody>
          <a:bodyPr lIns="91440" rIns="91440" tIns="45720" bIns="45720" anchor="ctr">
            <a:noAutofit/>
          </a:bodyPr>
          <a:p>
            <a:pPr indent="0" defTabSz="457200">
              <a:lnSpc>
                <a:spcPct val="100000"/>
              </a:lnSpc>
              <a:spcBef>
                <a:spcPts val="641"/>
              </a:spcBef>
              <a:buNone/>
              <a:tabLst>
                <a:tab algn="l" pos="0"/>
              </a:tabLst>
            </a:pPr>
            <a:r>
              <a:rPr b="0" lang="en-GB" sz="2400" spc="-1" strike="noStrike">
                <a:solidFill>
                  <a:srgbClr val="ffffff"/>
                </a:solidFill>
                <a:latin typeface="Calibri"/>
              </a:rPr>
              <a:t>Welcome</a:t>
            </a:r>
            <a:endParaRPr b="0" lang="en-GB" sz="2400" spc="-1" strike="noStrike">
              <a:solidFill>
                <a:srgbClr val="ffffff"/>
              </a:solidFill>
              <a:latin typeface="Arial"/>
            </a:endParaRPr>
          </a:p>
        </p:txBody>
      </p:sp>
      <p:sp>
        <p:nvSpPr>
          <p:cNvPr id="172" name="PlaceHolder 2"/>
          <p:cNvSpPr>
            <a:spLocks noGrp="1"/>
          </p:cNvSpPr>
          <p:nvPr>
            <p:ph/>
          </p:nvPr>
        </p:nvSpPr>
        <p:spPr>
          <a:xfrm>
            <a:off x="457200" y="1800000"/>
            <a:ext cx="8226000" cy="3976560"/>
          </a:xfrm>
          <a:prstGeom prst="rect">
            <a:avLst/>
          </a:prstGeom>
          <a:noFill/>
          <a:ln w="0">
            <a:noFill/>
          </a:ln>
        </p:spPr>
        <p:txBody>
          <a:bodyPr lIns="91440" rIns="91440" tIns="45720" bIns="45720" anchor="t">
            <a:noAutofit/>
          </a:bodyPr>
          <a:p>
            <a:pPr indent="0">
              <a:lnSpc>
                <a:spcPct val="100000"/>
              </a:lnSpc>
              <a:spcAft>
                <a:spcPts val="1276"/>
              </a:spcAft>
              <a:buNone/>
              <a:tabLst>
                <a:tab algn="l" pos="0"/>
              </a:tabLst>
            </a:pPr>
            <a:r>
              <a:rPr b="0" lang="en-GB" sz="1600" spc="-1" strike="noStrike">
                <a:solidFill>
                  <a:srgbClr val="e0c2cd"/>
                </a:solidFill>
                <a:latin typeface="Calibri"/>
              </a:rPr>
              <a:t>Opening Acclamation:</a:t>
            </a:r>
            <a:br>
              <a:rPr sz="1600"/>
            </a:br>
            <a:r>
              <a:rPr b="0" lang="en-GB" sz="1600" spc="-1" strike="noStrike">
                <a:solidFill>
                  <a:srgbClr val="ffff00"/>
                </a:solidFill>
                <a:latin typeface="Calibri"/>
              </a:rPr>
              <a:t>Grace, mercy and peace from God our Father and the Lord Jesus Christ be with you.</a:t>
            </a:r>
            <a:br>
              <a:rPr sz="1600"/>
            </a:br>
            <a:r>
              <a:rPr b="1" lang="en-GB" sz="1600" spc="-1" strike="noStrike">
                <a:solidFill>
                  <a:srgbClr val="ffffff"/>
                </a:solidFill>
                <a:latin typeface="Calibri"/>
              </a:rPr>
              <a:t>And also with you.</a:t>
            </a:r>
            <a:endParaRPr b="0" lang="en-GB" sz="1600" spc="-1" strike="noStrike">
              <a:solidFill>
                <a:srgbClr val="ffffff"/>
              </a:solidFill>
              <a:latin typeface="Arial"/>
            </a:endParaRPr>
          </a:p>
          <a:p>
            <a:pPr indent="0" defTabSz="914400">
              <a:lnSpc>
                <a:spcPct val="100000"/>
              </a:lnSpc>
              <a:buNone/>
              <a:tabLst>
                <a:tab algn="l" pos="0"/>
              </a:tabLst>
            </a:pPr>
            <a:r>
              <a:rPr b="0" lang="en-US" sz="1600" spc="-1" strike="noStrike">
                <a:solidFill>
                  <a:srgbClr val="fff200"/>
                </a:solidFill>
                <a:latin typeface="Calibri"/>
                <a:ea typeface="Verdana"/>
              </a:rPr>
              <a:t>We give thanks for this penitential journey to the cross.</a:t>
            </a:r>
            <a:endParaRPr b="0" lang="en-GB" sz="1600" spc="-1" strike="noStrike">
              <a:solidFill>
                <a:srgbClr val="ffffff"/>
              </a:solidFill>
              <a:latin typeface="Arial"/>
            </a:endParaRPr>
          </a:p>
          <a:p>
            <a:pPr indent="0" defTabSz="914400">
              <a:lnSpc>
                <a:spcPct val="100000"/>
              </a:lnSpc>
              <a:buNone/>
              <a:tabLst>
                <a:tab algn="l" pos="0"/>
              </a:tabLst>
            </a:pPr>
            <a:r>
              <a:rPr b="1" lang="en-US" sz="1600" spc="-1" strike="noStrike">
                <a:solidFill>
                  <a:srgbClr val="ffffff"/>
                </a:solidFill>
                <a:latin typeface="Calibri"/>
                <a:ea typeface="Verdana"/>
              </a:rPr>
              <a:t>Lord bless us and save us. </a:t>
            </a:r>
            <a:endParaRPr b="0" lang="en-GB" sz="1600" spc="-1" strike="noStrike">
              <a:solidFill>
                <a:srgbClr val="ffffff"/>
              </a:solidFill>
              <a:latin typeface="Arial"/>
            </a:endParaRPr>
          </a:p>
          <a:p>
            <a:pPr indent="0" defTabSz="914400">
              <a:lnSpc>
                <a:spcPct val="100000"/>
              </a:lnSpc>
              <a:spcAft>
                <a:spcPts val="1276"/>
              </a:spcAft>
              <a:buNone/>
              <a:tabLst>
                <a:tab algn="l" pos="0"/>
              </a:tabLst>
            </a:pPr>
            <a:r>
              <a:rPr b="1" lang="en-US" sz="1600" spc="-1" strike="noStrike">
                <a:solidFill>
                  <a:srgbClr val="ffffff"/>
                </a:solidFill>
                <a:latin typeface="Calibri"/>
                <a:ea typeface="Verdana"/>
              </a:rPr>
              <a:t>Amen</a:t>
            </a:r>
            <a:endParaRPr b="0" lang="en-GB" sz="1600" spc="-1" strike="noStrike">
              <a:solidFill>
                <a:srgbClr val="ffffff"/>
              </a:solidFill>
              <a:latin typeface="Arial"/>
            </a:endParaRPr>
          </a:p>
          <a:p>
            <a:pPr indent="0" defTabSz="914400">
              <a:lnSpc>
                <a:spcPct val="100000"/>
              </a:lnSpc>
              <a:buNone/>
              <a:tabLst>
                <a:tab algn="l" pos="0"/>
              </a:tabLst>
            </a:pPr>
            <a:r>
              <a:rPr b="1" lang="en-US" sz="1600" spc="-1" strike="noStrike">
                <a:solidFill>
                  <a:srgbClr val="ffffff"/>
                </a:solidFill>
                <a:latin typeface="Calibri"/>
                <a:ea typeface="DejaVu Sans"/>
              </a:rPr>
              <a:t>Blessed are you, Lord God of our salvation,</a:t>
            </a:r>
            <a:endParaRPr b="0" lang="en-GB" sz="1600" spc="-1" strike="noStrike">
              <a:solidFill>
                <a:srgbClr val="ffffff"/>
              </a:solidFill>
              <a:latin typeface="Arial"/>
            </a:endParaRPr>
          </a:p>
          <a:p>
            <a:pPr indent="0" defTabSz="914400">
              <a:lnSpc>
                <a:spcPct val="100000"/>
              </a:lnSpc>
              <a:buNone/>
              <a:tabLst>
                <a:tab algn="l" pos="0"/>
              </a:tabLst>
            </a:pPr>
            <a:r>
              <a:rPr b="1" lang="en-US" sz="1600" spc="-1" strike="noStrike">
                <a:solidFill>
                  <a:srgbClr val="ffffff"/>
                </a:solidFill>
                <a:latin typeface="Calibri"/>
                <a:ea typeface="DejaVu Sans"/>
              </a:rPr>
              <a:t>to you be glory and praise for ever.</a:t>
            </a:r>
            <a:endParaRPr b="0" lang="en-GB" sz="1600" spc="-1" strike="noStrike">
              <a:solidFill>
                <a:srgbClr val="ffffff"/>
              </a:solidFill>
              <a:latin typeface="Arial"/>
            </a:endParaRPr>
          </a:p>
          <a:p>
            <a:pPr indent="0" defTabSz="914400">
              <a:lnSpc>
                <a:spcPct val="100000"/>
              </a:lnSpc>
              <a:buNone/>
              <a:tabLst>
                <a:tab algn="l" pos="0"/>
              </a:tabLst>
            </a:pPr>
            <a:r>
              <a:rPr b="1" lang="en-US" sz="1600" spc="-1" strike="noStrike">
                <a:solidFill>
                  <a:srgbClr val="ffffff"/>
                </a:solidFill>
                <a:latin typeface="Calibri"/>
                <a:ea typeface="DejaVu Sans"/>
              </a:rPr>
              <a:t>In the darkness of our sin you have shone in our hearts</a:t>
            </a:r>
            <a:endParaRPr b="0" lang="en-GB" sz="1600" spc="-1" strike="noStrike">
              <a:solidFill>
                <a:srgbClr val="ffffff"/>
              </a:solidFill>
              <a:latin typeface="Arial"/>
            </a:endParaRPr>
          </a:p>
          <a:p>
            <a:pPr indent="0" defTabSz="914400">
              <a:lnSpc>
                <a:spcPct val="100000"/>
              </a:lnSpc>
              <a:buNone/>
              <a:tabLst>
                <a:tab algn="l" pos="0"/>
              </a:tabLst>
            </a:pPr>
            <a:r>
              <a:rPr b="1" lang="en-US" sz="1600" spc="-1" strike="noStrike">
                <a:solidFill>
                  <a:srgbClr val="ffffff"/>
                </a:solidFill>
                <a:latin typeface="Calibri"/>
                <a:ea typeface="DejaVu Sans"/>
              </a:rPr>
              <a:t>to give the light of the knowledge of the glory of God</a:t>
            </a:r>
            <a:endParaRPr b="0" lang="en-GB" sz="1600" spc="-1" strike="noStrike">
              <a:solidFill>
                <a:srgbClr val="ffffff"/>
              </a:solidFill>
              <a:latin typeface="Arial"/>
            </a:endParaRPr>
          </a:p>
          <a:p>
            <a:pPr indent="0" defTabSz="914400">
              <a:lnSpc>
                <a:spcPct val="100000"/>
              </a:lnSpc>
              <a:buNone/>
              <a:tabLst>
                <a:tab algn="l" pos="0"/>
              </a:tabLst>
            </a:pPr>
            <a:r>
              <a:rPr b="1" lang="en-US" sz="1600" spc="-1" strike="noStrike">
                <a:solidFill>
                  <a:srgbClr val="ffffff"/>
                </a:solidFill>
                <a:latin typeface="Calibri"/>
                <a:ea typeface="DejaVu Sans"/>
              </a:rPr>
              <a:t>in the face of Jesus Christ.</a:t>
            </a:r>
            <a:endParaRPr b="0" lang="en-GB" sz="1600" spc="-1" strike="noStrike">
              <a:solidFill>
                <a:srgbClr val="ffffff"/>
              </a:solidFill>
              <a:latin typeface="Arial"/>
            </a:endParaRPr>
          </a:p>
          <a:p>
            <a:pPr indent="0" defTabSz="914400">
              <a:lnSpc>
                <a:spcPct val="100000"/>
              </a:lnSpc>
              <a:buNone/>
              <a:tabLst>
                <a:tab algn="l" pos="0"/>
              </a:tabLst>
            </a:pPr>
            <a:r>
              <a:rPr b="1" lang="en-US" sz="1600" spc="-1" strike="noStrike">
                <a:solidFill>
                  <a:srgbClr val="ffffff"/>
                </a:solidFill>
                <a:latin typeface="Calibri"/>
                <a:ea typeface="DejaVu Sans"/>
              </a:rPr>
              <a:t>Open our eyes to acknowledge your presence,</a:t>
            </a:r>
            <a:endParaRPr b="0" lang="en-GB" sz="1600" spc="-1" strike="noStrike">
              <a:solidFill>
                <a:srgbClr val="ffffff"/>
              </a:solidFill>
              <a:latin typeface="Arial"/>
            </a:endParaRPr>
          </a:p>
          <a:p>
            <a:pPr indent="0" defTabSz="914400">
              <a:lnSpc>
                <a:spcPct val="100000"/>
              </a:lnSpc>
              <a:buNone/>
              <a:tabLst>
                <a:tab algn="l" pos="0"/>
              </a:tabLst>
            </a:pPr>
            <a:r>
              <a:rPr b="1" lang="en-US" sz="1600" spc="-1" strike="noStrike">
                <a:solidFill>
                  <a:srgbClr val="ffffff"/>
                </a:solidFill>
                <a:latin typeface="Calibri"/>
                <a:ea typeface="DejaVu Sans"/>
              </a:rPr>
              <a:t>that freed from the misery of sin and shame</a:t>
            </a:r>
            <a:endParaRPr b="0" lang="en-GB" sz="1600" spc="-1" strike="noStrike">
              <a:solidFill>
                <a:srgbClr val="ffffff"/>
              </a:solidFill>
              <a:latin typeface="Arial"/>
            </a:endParaRPr>
          </a:p>
          <a:p>
            <a:pPr indent="0" defTabSz="914400">
              <a:lnSpc>
                <a:spcPct val="100000"/>
              </a:lnSpc>
              <a:buNone/>
              <a:tabLst>
                <a:tab algn="l" pos="0"/>
              </a:tabLst>
            </a:pPr>
            <a:r>
              <a:rPr b="1" lang="en-US" sz="1600" spc="-1" strike="noStrike">
                <a:solidFill>
                  <a:srgbClr val="ffffff"/>
                </a:solidFill>
                <a:latin typeface="Calibri"/>
                <a:ea typeface="DejaVu Sans"/>
              </a:rPr>
              <a:t>we may grow into your likeness from glory to glory.</a:t>
            </a:r>
            <a:endParaRPr b="0" lang="en-GB" sz="1600" spc="-1" strike="noStrike">
              <a:solidFill>
                <a:srgbClr val="ffffff"/>
              </a:solidFill>
              <a:latin typeface="Arial"/>
            </a:endParaRPr>
          </a:p>
          <a:p>
            <a:pPr indent="0" defTabSz="914400">
              <a:lnSpc>
                <a:spcPct val="100000"/>
              </a:lnSpc>
              <a:buNone/>
              <a:tabLst>
                <a:tab algn="l" pos="0"/>
              </a:tabLst>
            </a:pPr>
            <a:r>
              <a:rPr b="1" lang="en-US" sz="1600" spc="-1" strike="noStrike">
                <a:solidFill>
                  <a:srgbClr val="ffffff"/>
                </a:solidFill>
                <a:latin typeface="Calibri"/>
                <a:ea typeface="DejaVu Sans"/>
              </a:rPr>
              <a:t>Blessed be God, Father, Son and Holy Spirit.</a:t>
            </a:r>
            <a:endParaRPr b="0" lang="en-GB" sz="1600" spc="-1" strike="noStrike">
              <a:solidFill>
                <a:srgbClr val="ffffff"/>
              </a:solidFill>
              <a:latin typeface="Arial"/>
            </a:endParaRPr>
          </a:p>
          <a:p>
            <a:pPr indent="0" defTabSz="914400">
              <a:lnSpc>
                <a:spcPct val="100000"/>
              </a:lnSpc>
              <a:spcAft>
                <a:spcPts val="1276"/>
              </a:spcAft>
              <a:buNone/>
              <a:tabLst>
                <a:tab algn="l" pos="0"/>
              </a:tabLst>
            </a:pPr>
            <a:r>
              <a:rPr b="1" lang="en-US" sz="1600" spc="-1" strike="noStrike">
                <a:solidFill>
                  <a:srgbClr val="ffffff"/>
                </a:solidFill>
                <a:latin typeface="Calibri"/>
                <a:ea typeface="DejaVu Sans"/>
              </a:rPr>
              <a:t>Amen.</a:t>
            </a:r>
            <a:endParaRPr b="0" lang="en-GB" sz="1600" spc="-1" strike="noStrike">
              <a:solidFill>
                <a:srgbClr val="ffffff"/>
              </a:solidFill>
              <a:latin typeface="Arial"/>
            </a:endParaRPr>
          </a:p>
        </p:txBody>
      </p:sp>
    </p:spTree>
  </p:cSld>
  <mc:AlternateContent>
    <mc:Choice Requires="p14">
      <p:transition spd="slow" p14:dur="2000"/>
    </mc:Choice>
    <mc:Fallback>
      <p:transition spd="slow"/>
    </mc:Fallback>
  </mc:AlternateContent>
</p:sld>
</file>

<file path=ppt/slides/slide4.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73" name="PlaceHolder 1"/>
          <p:cNvSpPr>
            <a:spLocks noGrp="1"/>
          </p:cNvSpPr>
          <p:nvPr>
            <p:ph/>
          </p:nvPr>
        </p:nvSpPr>
        <p:spPr>
          <a:xfrm>
            <a:off x="457200" y="1800000"/>
            <a:ext cx="8226000" cy="3976560"/>
          </a:xfrm>
          <a:prstGeom prst="rect">
            <a:avLst/>
          </a:prstGeom>
          <a:noFill/>
          <a:ln w="0">
            <a:noFill/>
          </a:ln>
        </p:spPr>
        <p:txBody>
          <a:bodyPr lIns="91440" rIns="91440" tIns="45720" bIns="45720" anchor="t">
            <a:noAutofit/>
          </a:bodyPr>
          <a:p>
            <a:pPr indent="0">
              <a:lnSpc>
                <a:spcPct val="100000"/>
              </a:lnSpc>
              <a:spcAft>
                <a:spcPts val="1276"/>
              </a:spcAft>
              <a:buNone/>
              <a:tabLst>
                <a:tab algn="l" pos="0"/>
              </a:tabLst>
            </a:pPr>
            <a:r>
              <a:rPr b="0" lang="en-GB" sz="1600" spc="-1" strike="noStrike">
                <a:solidFill>
                  <a:srgbClr val="e0c2cd"/>
                </a:solidFill>
                <a:latin typeface="Calibri"/>
              </a:rPr>
              <a:t>Confession:</a:t>
            </a:r>
            <a:br>
              <a:rPr sz="1600"/>
            </a:br>
            <a:r>
              <a:rPr b="1" lang="en-GB" sz="1600" spc="-1" strike="noStrike">
                <a:solidFill>
                  <a:srgbClr val="ffffff"/>
                </a:solidFill>
                <a:latin typeface="Calibri"/>
              </a:rPr>
              <a:t>Most merciful God, we confess that we have sinned against you in thought, word and deed, by what we have done and by what we have left undone. We have not loved you with our whole heart. We have not loved our neighbours as ourselves. In your mercy forgive what we have been, help us to amend what we are, and direct what we shall be; through Jesus Christ our Lord.</a:t>
            </a:r>
            <a:r>
              <a:rPr b="0" lang="en-GB" sz="1600" spc="-1" strike="noStrike">
                <a:solidFill>
                  <a:srgbClr val="ffffff"/>
                </a:solidFill>
                <a:latin typeface="Calibri"/>
              </a:rPr>
              <a:t> </a:t>
            </a:r>
            <a:r>
              <a:rPr b="1" lang="en-GB" sz="1600" spc="-1" strike="noStrike">
                <a:solidFill>
                  <a:srgbClr val="ffffff"/>
                </a:solidFill>
                <a:latin typeface="Calibri"/>
              </a:rPr>
              <a:t>Amen.</a:t>
            </a:r>
            <a:endParaRPr b="0" lang="en-GB" sz="1600" spc="-1" strike="noStrike">
              <a:solidFill>
                <a:srgbClr val="ffffff"/>
              </a:solidFill>
              <a:latin typeface="Arial"/>
            </a:endParaRPr>
          </a:p>
          <a:p>
            <a:pPr indent="0">
              <a:lnSpc>
                <a:spcPct val="100000"/>
              </a:lnSpc>
              <a:buNone/>
              <a:tabLst>
                <a:tab algn="l" pos="0"/>
              </a:tabLst>
            </a:pPr>
            <a:r>
              <a:rPr b="0" lang="en-US" sz="1600" spc="-1" strike="noStrike">
                <a:solidFill>
                  <a:srgbClr val="ffff00"/>
                </a:solidFill>
                <a:latin typeface="Calibri"/>
                <a:ea typeface="Verdana"/>
              </a:rPr>
              <a:t>Almighty God have mercy upon you, </a:t>
            </a:r>
            <a:endParaRPr b="0" lang="en-GB" sz="1600" spc="-1" strike="noStrike">
              <a:solidFill>
                <a:srgbClr val="ffffff"/>
              </a:solidFill>
              <a:latin typeface="Arial"/>
            </a:endParaRPr>
          </a:p>
          <a:p>
            <a:pPr indent="0">
              <a:lnSpc>
                <a:spcPct val="100000"/>
              </a:lnSpc>
              <a:buNone/>
              <a:tabLst>
                <a:tab algn="l" pos="0"/>
              </a:tabLst>
            </a:pPr>
            <a:r>
              <a:rPr b="0" lang="en-US" sz="1600" spc="-1" strike="noStrike">
                <a:solidFill>
                  <a:srgbClr val="ffff00"/>
                </a:solidFill>
                <a:latin typeface="Calibri"/>
                <a:ea typeface="Verdana"/>
              </a:rPr>
              <a:t>forgive you all your sins </a:t>
            </a:r>
            <a:endParaRPr b="0" lang="en-GB" sz="1600" spc="-1" strike="noStrike">
              <a:solidFill>
                <a:srgbClr val="ffffff"/>
              </a:solidFill>
              <a:latin typeface="Arial"/>
            </a:endParaRPr>
          </a:p>
          <a:p>
            <a:pPr indent="0">
              <a:lnSpc>
                <a:spcPct val="100000"/>
              </a:lnSpc>
              <a:buNone/>
              <a:tabLst>
                <a:tab algn="l" pos="0"/>
              </a:tabLst>
            </a:pPr>
            <a:r>
              <a:rPr b="0" lang="en-US" sz="1600" spc="-1" strike="noStrike">
                <a:solidFill>
                  <a:srgbClr val="ffff00"/>
                </a:solidFill>
                <a:latin typeface="Calibri"/>
                <a:ea typeface="Verdana"/>
              </a:rPr>
              <a:t>through our Lord Jesus Christ, </a:t>
            </a:r>
            <a:endParaRPr b="0" lang="en-GB" sz="1600" spc="-1" strike="noStrike">
              <a:solidFill>
                <a:srgbClr val="ffffff"/>
              </a:solidFill>
              <a:latin typeface="Arial"/>
            </a:endParaRPr>
          </a:p>
          <a:p>
            <a:pPr marL="342720" indent="-342000" defTabSz="914400">
              <a:lnSpc>
                <a:spcPct val="100000"/>
              </a:lnSpc>
              <a:buNone/>
              <a:tabLst>
                <a:tab algn="l" pos="0"/>
              </a:tabLst>
            </a:pPr>
            <a:r>
              <a:rPr b="0" lang="en-US" sz="1600" spc="-1" strike="noStrike">
                <a:solidFill>
                  <a:srgbClr val="ffff00"/>
                </a:solidFill>
                <a:latin typeface="Calibri"/>
                <a:ea typeface="Verdana"/>
              </a:rPr>
              <a:t>strengthen you in all goodness,</a:t>
            </a:r>
            <a:endParaRPr b="0" lang="en-GB" sz="1600" spc="-1" strike="noStrike">
              <a:solidFill>
                <a:srgbClr val="ffffff"/>
              </a:solidFill>
              <a:latin typeface="Arial"/>
            </a:endParaRPr>
          </a:p>
          <a:p>
            <a:pPr marL="342720" indent="-342000" defTabSz="914400">
              <a:lnSpc>
                <a:spcPct val="100000"/>
              </a:lnSpc>
              <a:buNone/>
              <a:tabLst>
                <a:tab algn="l" pos="0"/>
              </a:tabLst>
            </a:pPr>
            <a:r>
              <a:rPr b="0" lang="en-US" sz="1600" spc="-1" strike="noStrike">
                <a:solidFill>
                  <a:srgbClr val="ffff00"/>
                </a:solidFill>
                <a:latin typeface="Calibri"/>
                <a:ea typeface="Verdana"/>
              </a:rPr>
              <a:t>and by the power of the Holy Spirit </a:t>
            </a:r>
            <a:endParaRPr b="0" lang="en-GB" sz="1600" spc="-1" strike="noStrike">
              <a:solidFill>
                <a:srgbClr val="ffffff"/>
              </a:solidFill>
              <a:latin typeface="Arial"/>
            </a:endParaRPr>
          </a:p>
          <a:p>
            <a:pPr marL="342720" indent="-342000" defTabSz="914400">
              <a:lnSpc>
                <a:spcPct val="100000"/>
              </a:lnSpc>
              <a:buNone/>
              <a:tabLst>
                <a:tab algn="l" pos="0"/>
              </a:tabLst>
            </a:pPr>
            <a:r>
              <a:rPr b="0" lang="en-US" sz="1600" spc="-1" strike="noStrike">
                <a:solidFill>
                  <a:srgbClr val="ffff00"/>
                </a:solidFill>
                <a:latin typeface="Calibri"/>
                <a:ea typeface="Verdana"/>
              </a:rPr>
              <a:t>Keep you in eternal life. </a:t>
            </a:r>
            <a:r>
              <a:rPr b="1" lang="en-US" sz="1600" spc="-1" strike="noStrike">
                <a:solidFill>
                  <a:srgbClr val="ffffff"/>
                </a:solidFill>
                <a:latin typeface="Calibri"/>
                <a:ea typeface="Verdana"/>
              </a:rPr>
              <a:t>Amen.</a:t>
            </a:r>
            <a:endParaRPr b="0" lang="en-GB" sz="1600" spc="-1" strike="noStrike">
              <a:solidFill>
                <a:srgbClr val="ffffff"/>
              </a:solidFill>
              <a:latin typeface="Arial"/>
            </a:endParaRPr>
          </a:p>
          <a:p>
            <a:pPr marL="342720" indent="0" defTabSz="914400">
              <a:lnSpc>
                <a:spcPct val="100000"/>
              </a:lnSpc>
              <a:spcAft>
                <a:spcPts val="1276"/>
              </a:spcAft>
              <a:buNone/>
              <a:tabLst>
                <a:tab algn="l" pos="0"/>
              </a:tabLst>
            </a:pPr>
            <a:endParaRPr b="0" lang="en-GB" sz="1600" spc="-1" strike="noStrike">
              <a:solidFill>
                <a:srgbClr val="ffffff"/>
              </a:solidFill>
              <a:latin typeface="Arial"/>
            </a:endParaRPr>
          </a:p>
          <a:p>
            <a:pPr marL="342720" indent="0" defTabSz="914400">
              <a:lnSpc>
                <a:spcPct val="100000"/>
              </a:lnSpc>
              <a:spcAft>
                <a:spcPts val="1276"/>
              </a:spcAft>
              <a:buNone/>
              <a:tabLst>
                <a:tab algn="l" pos="0"/>
              </a:tabLst>
            </a:pPr>
            <a:endParaRPr b="0" lang="en-GB" sz="1600" spc="-1" strike="noStrike">
              <a:solidFill>
                <a:srgbClr val="ffffff"/>
              </a:solidFill>
              <a:latin typeface="Arial"/>
            </a:endParaRPr>
          </a:p>
        </p:txBody>
      </p:sp>
      <p:sp>
        <p:nvSpPr>
          <p:cNvPr id="174" name="PlaceHolder 4"/>
          <p:cNvSpPr/>
          <p:nvPr/>
        </p:nvSpPr>
        <p:spPr>
          <a:xfrm>
            <a:off x="457200" y="117720"/>
            <a:ext cx="8226000" cy="1139400"/>
          </a:xfrm>
          <a:prstGeom prst="rect">
            <a:avLst/>
          </a:prstGeom>
          <a:noFill/>
          <a:ln w="0">
            <a:noFill/>
          </a:ln>
        </p:spPr>
        <p:style>
          <a:lnRef idx="0"/>
          <a:fillRef idx="0"/>
          <a:effectRef idx="0"/>
          <a:fontRef idx="minor"/>
        </p:style>
        <p:txBody>
          <a:bodyPr lIns="90000" rIns="90000" tIns="45000" bIns="45000" anchor="ctr">
            <a:noAutofit/>
          </a:bodyPr>
          <a:p>
            <a:pPr defTabSz="457200">
              <a:lnSpc>
                <a:spcPct val="100000"/>
              </a:lnSpc>
              <a:spcBef>
                <a:spcPts val="641"/>
              </a:spcBef>
              <a:tabLst>
                <a:tab algn="l" pos="0"/>
              </a:tabLst>
            </a:pPr>
            <a:r>
              <a:rPr b="0" lang="en-GB" sz="2400" spc="-1" strike="noStrike">
                <a:solidFill>
                  <a:srgbClr val="ffffff"/>
                </a:solidFill>
                <a:latin typeface="Calibri"/>
                <a:ea typeface="DejaVu Sans"/>
              </a:rPr>
              <a:t>Prayer</a:t>
            </a:r>
            <a:endParaRPr b="0" lang="en-GB" sz="2400" spc="-1" strike="noStrike">
              <a:solidFill>
                <a:srgbClr val="ffffff"/>
              </a:solidFill>
              <a:latin typeface="Arial"/>
            </a:endParaRPr>
          </a:p>
        </p:txBody>
      </p:sp>
    </p:spTree>
  </p:cSld>
  <mc:AlternateContent>
    <mc:Choice Requires="p14">
      <p:transition spd="slow" p14:dur="2000"/>
    </mc:Choice>
    <mc:Fallback>
      <p:transition spd="slow"/>
    </mc:Fallback>
  </mc:AlternateContent>
</p:sld>
</file>

<file path=ppt/slides/slide5.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75" name="PlaceHolder 1"/>
          <p:cNvSpPr>
            <a:spLocks noGrp="1"/>
          </p:cNvSpPr>
          <p:nvPr>
            <p:ph type="title"/>
          </p:nvPr>
        </p:nvSpPr>
        <p:spPr>
          <a:xfrm>
            <a:off x="457200" y="117360"/>
            <a:ext cx="8226000" cy="1139400"/>
          </a:xfrm>
          <a:prstGeom prst="rect">
            <a:avLst/>
          </a:prstGeom>
          <a:noFill/>
          <a:ln w="0">
            <a:noFill/>
          </a:ln>
        </p:spPr>
        <p:txBody>
          <a:bodyPr lIns="91440" rIns="91440" tIns="45720" bIns="45720" anchor="ctr">
            <a:noAutofit/>
          </a:bodyPr>
          <a:p>
            <a:pPr indent="0" defTabSz="457200">
              <a:lnSpc>
                <a:spcPct val="100000"/>
              </a:lnSpc>
              <a:spcBef>
                <a:spcPts val="641"/>
              </a:spcBef>
              <a:buNone/>
              <a:tabLst>
                <a:tab algn="l" pos="0"/>
              </a:tabLst>
            </a:pPr>
            <a:r>
              <a:rPr b="0" lang="en-GB" sz="2400" spc="-1" strike="noStrike">
                <a:solidFill>
                  <a:srgbClr val="ffffff"/>
                </a:solidFill>
                <a:latin typeface="Calibri"/>
              </a:rPr>
              <a:t>Prayer</a:t>
            </a:r>
            <a:endParaRPr b="0" lang="en-GB" sz="2400" spc="-1" strike="noStrike">
              <a:solidFill>
                <a:srgbClr val="ffffff"/>
              </a:solidFill>
              <a:latin typeface="Arial"/>
            </a:endParaRPr>
          </a:p>
        </p:txBody>
      </p:sp>
      <p:sp>
        <p:nvSpPr>
          <p:cNvPr id="176" name="PlaceHolder 2"/>
          <p:cNvSpPr>
            <a:spLocks noGrp="1"/>
          </p:cNvSpPr>
          <p:nvPr>
            <p:ph/>
          </p:nvPr>
        </p:nvSpPr>
        <p:spPr>
          <a:xfrm>
            <a:off x="457200" y="1800000"/>
            <a:ext cx="8226000" cy="3976560"/>
          </a:xfrm>
          <a:prstGeom prst="rect">
            <a:avLst/>
          </a:prstGeom>
          <a:noFill/>
          <a:ln w="0">
            <a:noFill/>
          </a:ln>
        </p:spPr>
        <p:txBody>
          <a:bodyPr lIns="91440" rIns="91440" tIns="45720" bIns="45720" anchor="t">
            <a:noAutofit/>
          </a:bodyPr>
          <a:p>
            <a:pPr indent="0">
              <a:lnSpc>
                <a:spcPct val="100000"/>
              </a:lnSpc>
              <a:buNone/>
              <a:tabLst>
                <a:tab algn="l" pos="0"/>
              </a:tabLst>
            </a:pPr>
            <a:r>
              <a:rPr b="0" lang="en-GB" sz="1600" spc="-1" strike="noStrike">
                <a:solidFill>
                  <a:srgbClr val="e0c2cd"/>
                </a:solidFill>
                <a:latin typeface="Calibri"/>
              </a:rPr>
              <a:t>Collect for Lent:</a:t>
            </a:r>
            <a:br>
              <a:rPr sz="1600"/>
            </a:br>
            <a:r>
              <a:rPr b="0" lang="en-GB" sz="1600" spc="-1" strike="noStrike">
                <a:solidFill>
                  <a:srgbClr val="ffff00"/>
                </a:solidFill>
                <a:latin typeface="Calibri"/>
              </a:rPr>
              <a:t>Almighty and everlasting God,</a:t>
            </a:r>
            <a:endParaRPr b="0" lang="en-GB" sz="1600" spc="-1" strike="noStrike">
              <a:solidFill>
                <a:srgbClr val="ffffff"/>
              </a:solidFill>
              <a:latin typeface="Arial"/>
            </a:endParaRPr>
          </a:p>
          <a:p>
            <a:pPr indent="0">
              <a:lnSpc>
                <a:spcPct val="100000"/>
              </a:lnSpc>
              <a:buNone/>
              <a:tabLst>
                <a:tab algn="l" pos="0"/>
              </a:tabLst>
            </a:pPr>
            <a:r>
              <a:rPr b="0" lang="en-GB" sz="1600" spc="-1" strike="noStrike">
                <a:solidFill>
                  <a:srgbClr val="ffff00"/>
                </a:solidFill>
                <a:latin typeface="Calibri"/>
              </a:rPr>
              <a:t>you hate nothing that you have made</a:t>
            </a:r>
            <a:endParaRPr b="0" lang="en-GB" sz="1600" spc="-1" strike="noStrike">
              <a:solidFill>
                <a:srgbClr val="ffffff"/>
              </a:solidFill>
              <a:latin typeface="Arial"/>
            </a:endParaRPr>
          </a:p>
          <a:p>
            <a:pPr indent="0">
              <a:lnSpc>
                <a:spcPct val="100000"/>
              </a:lnSpc>
              <a:buNone/>
              <a:tabLst>
                <a:tab algn="l" pos="0"/>
              </a:tabLst>
            </a:pPr>
            <a:r>
              <a:rPr b="0" lang="en-GB" sz="1600" spc="-1" strike="noStrike">
                <a:solidFill>
                  <a:srgbClr val="ffff00"/>
                </a:solidFill>
                <a:latin typeface="Calibri"/>
              </a:rPr>
              <a:t>and forgive the sins of all those who are penitent:</a:t>
            </a:r>
            <a:endParaRPr b="0" lang="en-GB" sz="1600" spc="-1" strike="noStrike">
              <a:solidFill>
                <a:srgbClr val="ffffff"/>
              </a:solidFill>
              <a:latin typeface="Arial"/>
            </a:endParaRPr>
          </a:p>
          <a:p>
            <a:pPr indent="0">
              <a:lnSpc>
                <a:spcPct val="100000"/>
              </a:lnSpc>
              <a:buNone/>
              <a:tabLst>
                <a:tab algn="l" pos="0"/>
              </a:tabLst>
            </a:pPr>
            <a:r>
              <a:rPr b="0" lang="en-GB" sz="1600" spc="-1" strike="noStrike">
                <a:solidFill>
                  <a:srgbClr val="ffff00"/>
                </a:solidFill>
                <a:latin typeface="Calibri"/>
              </a:rPr>
              <a:t>create and make in us new and contrite hearts</a:t>
            </a:r>
            <a:endParaRPr b="0" lang="en-GB" sz="1600" spc="-1" strike="noStrike">
              <a:solidFill>
                <a:srgbClr val="ffffff"/>
              </a:solidFill>
              <a:latin typeface="Arial"/>
            </a:endParaRPr>
          </a:p>
          <a:p>
            <a:pPr indent="0">
              <a:lnSpc>
                <a:spcPct val="100000"/>
              </a:lnSpc>
              <a:buNone/>
              <a:tabLst>
                <a:tab algn="l" pos="0"/>
              </a:tabLst>
            </a:pPr>
            <a:r>
              <a:rPr b="0" lang="en-GB" sz="1600" spc="-1" strike="noStrike">
                <a:solidFill>
                  <a:srgbClr val="ffff00"/>
                </a:solidFill>
                <a:latin typeface="Calibri"/>
              </a:rPr>
              <a:t>that we, worthily lamenting our sins</a:t>
            </a:r>
            <a:endParaRPr b="0" lang="en-GB" sz="1600" spc="-1" strike="noStrike">
              <a:solidFill>
                <a:srgbClr val="ffffff"/>
              </a:solidFill>
              <a:latin typeface="Arial"/>
            </a:endParaRPr>
          </a:p>
          <a:p>
            <a:pPr indent="0">
              <a:lnSpc>
                <a:spcPct val="100000"/>
              </a:lnSpc>
              <a:buNone/>
              <a:tabLst>
                <a:tab algn="l" pos="0"/>
              </a:tabLst>
            </a:pPr>
            <a:r>
              <a:rPr b="0" lang="en-GB" sz="1600" spc="-1" strike="noStrike">
                <a:solidFill>
                  <a:srgbClr val="ffff00"/>
                </a:solidFill>
                <a:latin typeface="Calibri"/>
              </a:rPr>
              <a:t>and acknowledging our wretchedness,</a:t>
            </a:r>
            <a:endParaRPr b="0" lang="en-GB" sz="1600" spc="-1" strike="noStrike">
              <a:solidFill>
                <a:srgbClr val="ffffff"/>
              </a:solidFill>
              <a:latin typeface="Arial"/>
            </a:endParaRPr>
          </a:p>
          <a:p>
            <a:pPr indent="0">
              <a:lnSpc>
                <a:spcPct val="100000"/>
              </a:lnSpc>
              <a:buNone/>
              <a:tabLst>
                <a:tab algn="l" pos="0"/>
              </a:tabLst>
            </a:pPr>
            <a:r>
              <a:rPr b="0" lang="en-GB" sz="1600" spc="-1" strike="noStrike">
                <a:solidFill>
                  <a:srgbClr val="ffff00"/>
                </a:solidFill>
                <a:latin typeface="Calibri"/>
              </a:rPr>
              <a:t>may receive from you, the God of all mercy,</a:t>
            </a:r>
            <a:endParaRPr b="0" lang="en-GB" sz="1600" spc="-1" strike="noStrike">
              <a:solidFill>
                <a:srgbClr val="ffffff"/>
              </a:solidFill>
              <a:latin typeface="Arial"/>
            </a:endParaRPr>
          </a:p>
          <a:p>
            <a:pPr indent="0">
              <a:lnSpc>
                <a:spcPct val="100000"/>
              </a:lnSpc>
              <a:buNone/>
              <a:tabLst>
                <a:tab algn="l" pos="0"/>
              </a:tabLst>
            </a:pPr>
            <a:r>
              <a:rPr b="0" lang="en-GB" sz="1600" spc="-1" strike="noStrike">
                <a:solidFill>
                  <a:srgbClr val="ffff00"/>
                </a:solidFill>
                <a:latin typeface="Calibri"/>
              </a:rPr>
              <a:t>perfect remission and forgiveness;</a:t>
            </a:r>
            <a:endParaRPr b="0" lang="en-GB" sz="1600" spc="-1" strike="noStrike">
              <a:solidFill>
                <a:srgbClr val="ffffff"/>
              </a:solidFill>
              <a:latin typeface="Arial"/>
            </a:endParaRPr>
          </a:p>
          <a:p>
            <a:pPr indent="0">
              <a:lnSpc>
                <a:spcPct val="100000"/>
              </a:lnSpc>
              <a:buNone/>
              <a:tabLst>
                <a:tab algn="l" pos="0"/>
              </a:tabLst>
            </a:pPr>
            <a:r>
              <a:rPr b="0" lang="en-GB" sz="1600" spc="-1" strike="noStrike">
                <a:solidFill>
                  <a:srgbClr val="ffff00"/>
                </a:solidFill>
                <a:latin typeface="Calibri"/>
              </a:rPr>
              <a:t>through Jesus Christ your Son our Lord,</a:t>
            </a:r>
            <a:endParaRPr b="0" lang="en-GB" sz="1600" spc="-1" strike="noStrike">
              <a:solidFill>
                <a:srgbClr val="ffffff"/>
              </a:solidFill>
              <a:latin typeface="Arial"/>
            </a:endParaRPr>
          </a:p>
          <a:p>
            <a:pPr indent="0">
              <a:lnSpc>
                <a:spcPct val="100000"/>
              </a:lnSpc>
              <a:buNone/>
              <a:tabLst>
                <a:tab algn="l" pos="0"/>
              </a:tabLst>
            </a:pPr>
            <a:r>
              <a:rPr b="0" lang="en-GB" sz="1600" spc="-1" strike="noStrike">
                <a:solidFill>
                  <a:srgbClr val="ffff00"/>
                </a:solidFill>
                <a:latin typeface="Calibri"/>
              </a:rPr>
              <a:t>who is alive and reigns with you,</a:t>
            </a:r>
            <a:endParaRPr b="0" lang="en-GB" sz="1600" spc="-1" strike="noStrike">
              <a:solidFill>
                <a:srgbClr val="ffffff"/>
              </a:solidFill>
              <a:latin typeface="Arial"/>
            </a:endParaRPr>
          </a:p>
          <a:p>
            <a:pPr indent="0">
              <a:lnSpc>
                <a:spcPct val="100000"/>
              </a:lnSpc>
              <a:buNone/>
              <a:tabLst>
                <a:tab algn="l" pos="0"/>
              </a:tabLst>
            </a:pPr>
            <a:r>
              <a:rPr b="0" lang="en-GB" sz="1600" spc="-1" strike="noStrike">
                <a:solidFill>
                  <a:srgbClr val="ffff00"/>
                </a:solidFill>
                <a:latin typeface="Calibri"/>
              </a:rPr>
              <a:t>in the unity of the Holy Spirit,</a:t>
            </a:r>
            <a:endParaRPr b="0" lang="en-GB" sz="1600" spc="-1" strike="noStrike">
              <a:solidFill>
                <a:srgbClr val="ffffff"/>
              </a:solidFill>
              <a:latin typeface="Arial"/>
            </a:endParaRPr>
          </a:p>
          <a:p>
            <a:pPr indent="0">
              <a:lnSpc>
                <a:spcPct val="100000"/>
              </a:lnSpc>
              <a:buNone/>
              <a:tabLst>
                <a:tab algn="l" pos="0"/>
              </a:tabLst>
            </a:pPr>
            <a:r>
              <a:rPr b="0" lang="en-GB" sz="1600" spc="-1" strike="noStrike">
                <a:solidFill>
                  <a:srgbClr val="ffff00"/>
                </a:solidFill>
                <a:latin typeface="Calibri"/>
              </a:rPr>
              <a:t>one God, now and for ever.</a:t>
            </a:r>
            <a:endParaRPr b="0" lang="en-GB" sz="1600" spc="-1" strike="noStrike">
              <a:solidFill>
                <a:srgbClr val="ffffff"/>
              </a:solidFill>
              <a:latin typeface="Arial"/>
            </a:endParaRPr>
          </a:p>
          <a:p>
            <a:pPr indent="0">
              <a:lnSpc>
                <a:spcPct val="100000"/>
              </a:lnSpc>
              <a:buNone/>
              <a:tabLst>
                <a:tab algn="l" pos="0"/>
              </a:tabLst>
            </a:pPr>
            <a:r>
              <a:rPr b="1" lang="en-GB" sz="1600" spc="-1" strike="noStrike">
                <a:solidFill>
                  <a:srgbClr val="ffffff"/>
                </a:solidFill>
                <a:latin typeface="Calibri"/>
              </a:rPr>
              <a:t>Amen.</a:t>
            </a:r>
            <a:br>
              <a:rPr sz="1600"/>
            </a:br>
            <a:endParaRPr b="0" lang="en-GB" sz="1600" spc="-1" strike="noStrike">
              <a:solidFill>
                <a:srgbClr val="ffffff"/>
              </a:solidFill>
              <a:latin typeface="Arial"/>
            </a:endParaRPr>
          </a:p>
        </p:txBody>
      </p:sp>
    </p:spTree>
  </p:cSld>
  <mc:AlternateContent>
    <mc:Choice Requires="p14">
      <p:transition spd="slow" p14:dur="2000"/>
    </mc:Choice>
    <mc:Fallback>
      <p:transition spd="slow"/>
    </mc:Fallback>
  </mc:AlternateContent>
</p:sld>
</file>

<file path=ppt/slides/slide6.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77" name="PlaceHolder 1"/>
          <p:cNvSpPr>
            <a:spLocks noGrp="1"/>
          </p:cNvSpPr>
          <p:nvPr>
            <p:ph type="title"/>
          </p:nvPr>
        </p:nvSpPr>
        <p:spPr>
          <a:xfrm>
            <a:off x="457200" y="117360"/>
            <a:ext cx="8226000" cy="1139400"/>
          </a:xfrm>
          <a:prstGeom prst="rect">
            <a:avLst/>
          </a:prstGeom>
          <a:noFill/>
          <a:ln w="0">
            <a:noFill/>
          </a:ln>
        </p:spPr>
        <p:txBody>
          <a:bodyPr lIns="91440" rIns="91440" tIns="45720" bIns="45720" anchor="ctr">
            <a:noAutofit/>
          </a:bodyPr>
          <a:p>
            <a:pPr indent="0" defTabSz="457200">
              <a:lnSpc>
                <a:spcPct val="100000"/>
              </a:lnSpc>
              <a:spcBef>
                <a:spcPts val="641"/>
              </a:spcBef>
              <a:buNone/>
              <a:tabLst>
                <a:tab algn="l" pos="0"/>
              </a:tabLst>
            </a:pPr>
            <a:r>
              <a:rPr b="0" lang="en-GB" sz="2400" spc="-1" strike="noStrike">
                <a:solidFill>
                  <a:srgbClr val="ffffff"/>
                </a:solidFill>
                <a:latin typeface="Calibri"/>
              </a:rPr>
              <a:t>Prayer</a:t>
            </a:r>
            <a:endParaRPr b="0" lang="en-GB" sz="2400" spc="-1" strike="noStrike">
              <a:solidFill>
                <a:srgbClr val="ffffff"/>
              </a:solidFill>
              <a:latin typeface="Arial"/>
            </a:endParaRPr>
          </a:p>
        </p:txBody>
      </p:sp>
      <p:sp>
        <p:nvSpPr>
          <p:cNvPr id="178" name="PlaceHolder 2"/>
          <p:cNvSpPr>
            <a:spLocks noGrp="1"/>
          </p:cNvSpPr>
          <p:nvPr>
            <p:ph/>
          </p:nvPr>
        </p:nvSpPr>
        <p:spPr>
          <a:xfrm>
            <a:off x="457200" y="1800000"/>
            <a:ext cx="8226000" cy="3976560"/>
          </a:xfrm>
          <a:prstGeom prst="rect">
            <a:avLst/>
          </a:prstGeom>
          <a:noFill/>
          <a:ln w="0">
            <a:noFill/>
          </a:ln>
        </p:spPr>
        <p:txBody>
          <a:bodyPr lIns="91440" rIns="91440" tIns="45720" bIns="45720" anchor="t">
            <a:noAutofit/>
          </a:bodyPr>
          <a:p>
            <a:pPr indent="0">
              <a:lnSpc>
                <a:spcPct val="100000"/>
              </a:lnSpc>
              <a:buNone/>
              <a:tabLst>
                <a:tab algn="l" pos="0"/>
              </a:tabLst>
            </a:pPr>
            <a:r>
              <a:rPr b="0" lang="en-GB" sz="1600" spc="-1" strike="noStrike">
                <a:solidFill>
                  <a:srgbClr val="e0c2cd"/>
                </a:solidFill>
                <a:latin typeface="Calibri"/>
              </a:rPr>
              <a:t>Collect for 9</a:t>
            </a:r>
            <a:r>
              <a:rPr b="0" lang="en-GB" sz="1600" spc="-1" strike="noStrike" baseline="33000">
                <a:solidFill>
                  <a:srgbClr val="e0c2cd"/>
                </a:solidFill>
                <a:latin typeface="Calibri"/>
              </a:rPr>
              <a:t>th</a:t>
            </a:r>
            <a:r>
              <a:rPr b="0" lang="en-GB" sz="1600" spc="-1" strike="noStrike">
                <a:solidFill>
                  <a:srgbClr val="e0c2cd"/>
                </a:solidFill>
                <a:latin typeface="Calibri"/>
              </a:rPr>
              <a:t> March</a:t>
            </a:r>
            <a:br>
              <a:rPr sz="1600"/>
            </a:br>
            <a:r>
              <a:rPr b="0" lang="en-GB" sz="1600" spc="-1" strike="noStrike">
                <a:solidFill>
                  <a:srgbClr val="ffff00"/>
                </a:solidFill>
                <a:latin typeface="Calibri"/>
              </a:rPr>
              <a:t>Almighty God,</a:t>
            </a:r>
            <a:endParaRPr b="0" lang="en-GB" sz="1600" spc="-1" strike="noStrike">
              <a:solidFill>
                <a:srgbClr val="ffffff"/>
              </a:solidFill>
              <a:latin typeface="Arial"/>
            </a:endParaRPr>
          </a:p>
          <a:p>
            <a:pPr indent="0">
              <a:lnSpc>
                <a:spcPct val="100000"/>
              </a:lnSpc>
              <a:buNone/>
              <a:tabLst>
                <a:tab algn="l" pos="0"/>
              </a:tabLst>
            </a:pPr>
            <a:r>
              <a:rPr b="0" lang="en-GB" sz="1600" spc="-1" strike="noStrike">
                <a:solidFill>
                  <a:srgbClr val="ffff00"/>
                </a:solidFill>
                <a:latin typeface="Calibri"/>
              </a:rPr>
              <a:t>whose most dear Son went not up to joy but first he suffered pain,</a:t>
            </a:r>
            <a:endParaRPr b="0" lang="en-GB" sz="1600" spc="-1" strike="noStrike">
              <a:solidFill>
                <a:srgbClr val="ffffff"/>
              </a:solidFill>
              <a:latin typeface="Arial"/>
            </a:endParaRPr>
          </a:p>
          <a:p>
            <a:pPr indent="0">
              <a:lnSpc>
                <a:spcPct val="100000"/>
              </a:lnSpc>
              <a:buNone/>
              <a:tabLst>
                <a:tab algn="l" pos="0"/>
              </a:tabLst>
            </a:pPr>
            <a:r>
              <a:rPr b="0" lang="en-GB" sz="1600" spc="-1" strike="noStrike">
                <a:solidFill>
                  <a:srgbClr val="ffff00"/>
                </a:solidFill>
                <a:latin typeface="Calibri"/>
              </a:rPr>
              <a:t>and entered not into glory before he was crucified:</a:t>
            </a:r>
            <a:endParaRPr b="0" lang="en-GB" sz="1600" spc="-1" strike="noStrike">
              <a:solidFill>
                <a:srgbClr val="ffffff"/>
              </a:solidFill>
              <a:latin typeface="Arial"/>
            </a:endParaRPr>
          </a:p>
          <a:p>
            <a:pPr indent="0">
              <a:lnSpc>
                <a:spcPct val="100000"/>
              </a:lnSpc>
              <a:buNone/>
              <a:tabLst>
                <a:tab algn="l" pos="0"/>
              </a:tabLst>
            </a:pPr>
            <a:r>
              <a:rPr b="0" lang="en-GB" sz="1600" spc="-1" strike="noStrike">
                <a:solidFill>
                  <a:srgbClr val="ffff00"/>
                </a:solidFill>
                <a:latin typeface="Calibri"/>
              </a:rPr>
              <a:t>mercifully grant that we, walking in the way of the cross,</a:t>
            </a:r>
            <a:endParaRPr b="0" lang="en-GB" sz="1600" spc="-1" strike="noStrike">
              <a:solidFill>
                <a:srgbClr val="ffffff"/>
              </a:solidFill>
              <a:latin typeface="Arial"/>
            </a:endParaRPr>
          </a:p>
          <a:p>
            <a:pPr indent="0">
              <a:lnSpc>
                <a:spcPct val="100000"/>
              </a:lnSpc>
              <a:buNone/>
              <a:tabLst>
                <a:tab algn="l" pos="0"/>
              </a:tabLst>
            </a:pPr>
            <a:r>
              <a:rPr b="0" lang="en-GB" sz="1600" spc="-1" strike="noStrike">
                <a:solidFill>
                  <a:srgbClr val="ffff00"/>
                </a:solidFill>
                <a:latin typeface="Calibri"/>
              </a:rPr>
              <a:t>may find it none other than the way of life and peace;</a:t>
            </a:r>
            <a:endParaRPr b="0" lang="en-GB" sz="1600" spc="-1" strike="noStrike">
              <a:solidFill>
                <a:srgbClr val="ffffff"/>
              </a:solidFill>
              <a:latin typeface="Arial"/>
            </a:endParaRPr>
          </a:p>
          <a:p>
            <a:pPr indent="0">
              <a:lnSpc>
                <a:spcPct val="100000"/>
              </a:lnSpc>
              <a:buNone/>
              <a:tabLst>
                <a:tab algn="l" pos="0"/>
              </a:tabLst>
            </a:pPr>
            <a:r>
              <a:rPr b="0" lang="en-GB" sz="1600" spc="-1" strike="noStrike">
                <a:solidFill>
                  <a:srgbClr val="ffff00"/>
                </a:solidFill>
                <a:latin typeface="Calibri"/>
              </a:rPr>
              <a:t>through Jesus Christ your Son our Lord,</a:t>
            </a:r>
            <a:endParaRPr b="0" lang="en-GB" sz="1600" spc="-1" strike="noStrike">
              <a:solidFill>
                <a:srgbClr val="ffffff"/>
              </a:solidFill>
              <a:latin typeface="Arial"/>
            </a:endParaRPr>
          </a:p>
          <a:p>
            <a:pPr indent="0">
              <a:lnSpc>
                <a:spcPct val="100000"/>
              </a:lnSpc>
              <a:buNone/>
              <a:tabLst>
                <a:tab algn="l" pos="0"/>
              </a:tabLst>
            </a:pPr>
            <a:r>
              <a:rPr b="0" lang="en-GB" sz="1600" spc="-1" strike="noStrike">
                <a:solidFill>
                  <a:srgbClr val="ffff00"/>
                </a:solidFill>
                <a:latin typeface="Calibri"/>
              </a:rPr>
              <a:t>who is alive and reigns with you,</a:t>
            </a:r>
            <a:endParaRPr b="0" lang="en-GB" sz="1600" spc="-1" strike="noStrike">
              <a:solidFill>
                <a:srgbClr val="ffffff"/>
              </a:solidFill>
              <a:latin typeface="Arial"/>
            </a:endParaRPr>
          </a:p>
          <a:p>
            <a:pPr indent="0">
              <a:lnSpc>
                <a:spcPct val="100000"/>
              </a:lnSpc>
              <a:buNone/>
              <a:tabLst>
                <a:tab algn="l" pos="0"/>
              </a:tabLst>
            </a:pPr>
            <a:r>
              <a:rPr b="0" lang="en-GB" sz="1600" spc="-1" strike="noStrike">
                <a:solidFill>
                  <a:srgbClr val="ffff00"/>
                </a:solidFill>
                <a:latin typeface="Calibri"/>
              </a:rPr>
              <a:t>in the unity of the Holy Spirit,</a:t>
            </a:r>
            <a:endParaRPr b="0" lang="en-GB" sz="1600" spc="-1" strike="noStrike">
              <a:solidFill>
                <a:srgbClr val="ffffff"/>
              </a:solidFill>
              <a:latin typeface="Arial"/>
            </a:endParaRPr>
          </a:p>
          <a:p>
            <a:pPr indent="0">
              <a:lnSpc>
                <a:spcPct val="100000"/>
              </a:lnSpc>
              <a:buNone/>
              <a:tabLst>
                <a:tab algn="l" pos="0"/>
              </a:tabLst>
            </a:pPr>
            <a:r>
              <a:rPr b="0" lang="en-GB" sz="1600" spc="-1" strike="noStrike">
                <a:solidFill>
                  <a:srgbClr val="ffff00"/>
                </a:solidFill>
                <a:latin typeface="Calibri"/>
              </a:rPr>
              <a:t>one God, now and for ever. </a:t>
            </a:r>
            <a:endParaRPr b="0" lang="en-GB" sz="1600" spc="-1" strike="noStrike">
              <a:solidFill>
                <a:srgbClr val="ffffff"/>
              </a:solidFill>
              <a:latin typeface="Arial"/>
            </a:endParaRPr>
          </a:p>
          <a:p>
            <a:pPr indent="0">
              <a:lnSpc>
                <a:spcPct val="100000"/>
              </a:lnSpc>
              <a:buNone/>
              <a:tabLst>
                <a:tab algn="l" pos="0"/>
              </a:tabLst>
            </a:pPr>
            <a:r>
              <a:rPr b="1" lang="en-GB" sz="1600" spc="-1" strike="noStrike">
                <a:solidFill>
                  <a:srgbClr val="ffffff"/>
                </a:solidFill>
                <a:latin typeface="Calibri"/>
              </a:rPr>
              <a:t>Amen.</a:t>
            </a:r>
            <a:br>
              <a:rPr sz="1600"/>
            </a:br>
            <a:endParaRPr b="0" lang="en-GB" sz="1600" spc="-1" strike="noStrike">
              <a:solidFill>
                <a:srgbClr val="ffffff"/>
              </a:solidFill>
              <a:latin typeface="Arial"/>
            </a:endParaRPr>
          </a:p>
        </p:txBody>
      </p:sp>
    </p:spTree>
  </p:cSld>
  <mc:AlternateContent>
    <mc:Choice Requires="p14">
      <p:transition spd="slow" p14:dur="2000"/>
    </mc:Choice>
    <mc:Fallback>
      <p:transition spd="slow"/>
    </mc:Fallback>
  </mc:AlternateContent>
</p:sld>
</file>

<file path=ppt/slides/slide7.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pic>
        <p:nvPicPr>
          <p:cNvPr id="179" name="Picture 210" descr=""/>
          <p:cNvPicPr/>
          <p:nvPr/>
        </p:nvPicPr>
        <p:blipFill>
          <a:blip r:embed="rId1"/>
          <a:stretch/>
        </p:blipFill>
        <p:spPr>
          <a:xfrm>
            <a:off x="3060000" y="1516320"/>
            <a:ext cx="6081120" cy="4671720"/>
          </a:xfrm>
          <a:prstGeom prst="rect">
            <a:avLst/>
          </a:prstGeom>
          <a:ln w="0">
            <a:noFill/>
          </a:ln>
        </p:spPr>
      </p:pic>
      <p:sp>
        <p:nvSpPr>
          <p:cNvPr id="180" name="CustomShape 2"/>
          <p:cNvSpPr/>
          <p:nvPr/>
        </p:nvSpPr>
        <p:spPr>
          <a:xfrm>
            <a:off x="540000" y="1620000"/>
            <a:ext cx="8394480" cy="4499640"/>
          </a:xfrm>
          <a:prstGeom prst="rect">
            <a:avLst/>
          </a:prstGeom>
          <a:noFill/>
          <a:ln w="0">
            <a:noFill/>
          </a:ln>
        </p:spPr>
        <p:style>
          <a:lnRef idx="0"/>
          <a:fillRef idx="0"/>
          <a:effectRef idx="0"/>
          <a:fontRef idx="minor"/>
        </p:style>
        <p:txBody>
          <a:bodyPr lIns="90000" rIns="90000" tIns="46800" bIns="46800" anchor="t">
            <a:noAutofit/>
          </a:bodyPr>
          <a:p>
            <a:pPr defTabSz="914400">
              <a:lnSpc>
                <a:spcPct val="100000"/>
              </a:lnSpc>
              <a:spcBef>
                <a:spcPts val="697"/>
              </a:spcBef>
            </a:pPr>
            <a:r>
              <a:rPr b="1" lang="en-US" sz="2800" spc="-1" strike="noStrike">
                <a:solidFill>
                  <a:srgbClr val="bbe33d"/>
                </a:solidFill>
                <a:latin typeface="Verdana"/>
                <a:ea typeface="DejaVu Sans"/>
              </a:rPr>
              <a:t>Prayers</a:t>
            </a:r>
            <a:endParaRPr b="0" lang="en-GB" sz="2800" spc="-1" strike="noStrike">
              <a:solidFill>
                <a:srgbClr val="ffffff"/>
              </a:solidFill>
              <a:latin typeface="Arial"/>
            </a:endParaRPr>
          </a:p>
          <a:p>
            <a:pPr defTabSz="914400">
              <a:lnSpc>
                <a:spcPct val="100000"/>
              </a:lnSpc>
              <a:spcBef>
                <a:spcPts val="697"/>
              </a:spcBef>
            </a:pPr>
            <a:r>
              <a:rPr b="1" lang="en-US" sz="2600" spc="-1" strike="noStrike">
                <a:solidFill>
                  <a:srgbClr val="bbe33d"/>
                </a:solidFill>
                <a:latin typeface="Arial Rounded MT Bold"/>
                <a:ea typeface="DejaVu Sans"/>
              </a:rPr>
              <a:t>Let us pray for:</a:t>
            </a:r>
            <a:endParaRPr b="0" lang="en-GB" sz="2600" spc="-1" strike="noStrike">
              <a:solidFill>
                <a:srgbClr val="ffffff"/>
              </a:solidFill>
              <a:latin typeface="Arial"/>
            </a:endParaRPr>
          </a:p>
          <a:p>
            <a:pPr marL="216000" indent="-200520" defTabSz="914400">
              <a:lnSpc>
                <a:spcPct val="100000"/>
              </a:lnSpc>
              <a:spcBef>
                <a:spcPts val="697"/>
              </a:spcBef>
              <a:buClr>
                <a:srgbClr val="ffffff"/>
              </a:buClr>
              <a:buFont typeface="Wingdings" charset="2"/>
              <a:buChar char=""/>
            </a:pPr>
            <a:r>
              <a:rPr b="0" lang="en-US" sz="1800" spc="-1" strike="noStrike">
                <a:solidFill>
                  <a:srgbClr val="bbe33d"/>
                </a:solidFill>
                <a:latin typeface="Arial Rounded MT Bold"/>
                <a:ea typeface="DejaVu Sans"/>
              </a:rPr>
              <a:t>The world in which we live</a:t>
            </a:r>
            <a:endParaRPr b="0" lang="en-GB" sz="1800" spc="-1" strike="noStrike">
              <a:solidFill>
                <a:srgbClr val="ffffff"/>
              </a:solidFill>
              <a:latin typeface="Arial"/>
            </a:endParaRPr>
          </a:p>
          <a:p>
            <a:pPr marL="216000" indent="-200520" defTabSz="914400">
              <a:lnSpc>
                <a:spcPct val="100000"/>
              </a:lnSpc>
              <a:spcBef>
                <a:spcPts val="697"/>
              </a:spcBef>
              <a:buClr>
                <a:srgbClr val="ffffff"/>
              </a:buClr>
              <a:buFont typeface="Wingdings" charset="2"/>
              <a:buChar char=""/>
            </a:pPr>
            <a:r>
              <a:rPr b="0" lang="en-US" sz="1800" spc="-1" strike="noStrike">
                <a:solidFill>
                  <a:srgbClr val="bbe33d"/>
                </a:solidFill>
                <a:latin typeface="Arial Rounded MT Bold"/>
                <a:ea typeface="DejaVu Sans"/>
              </a:rPr>
              <a:t>The people who lead us</a:t>
            </a:r>
            <a:endParaRPr b="0" lang="en-GB" sz="1800" spc="-1" strike="noStrike">
              <a:solidFill>
                <a:srgbClr val="ffffff"/>
              </a:solidFill>
              <a:latin typeface="Arial"/>
            </a:endParaRPr>
          </a:p>
          <a:p>
            <a:pPr marL="216000" indent="-200520" defTabSz="914400">
              <a:lnSpc>
                <a:spcPct val="100000"/>
              </a:lnSpc>
              <a:spcBef>
                <a:spcPts val="697"/>
              </a:spcBef>
              <a:buClr>
                <a:srgbClr val="ffffff"/>
              </a:buClr>
              <a:buFont typeface="Wingdings" charset="2"/>
              <a:buChar char=""/>
            </a:pPr>
            <a:r>
              <a:rPr b="0" lang="en-US" sz="1800" spc="-1" strike="noStrike">
                <a:solidFill>
                  <a:srgbClr val="bbe33d"/>
                </a:solidFill>
                <a:latin typeface="Arial Rounded MT Bold"/>
                <a:ea typeface="DejaVu Sans"/>
              </a:rPr>
              <a:t>The people who need our prayers</a:t>
            </a:r>
            <a:endParaRPr b="0" lang="en-GB" sz="1800" spc="-1" strike="noStrike">
              <a:solidFill>
                <a:srgbClr val="ffffff"/>
              </a:solidFill>
              <a:latin typeface="Arial"/>
            </a:endParaRPr>
          </a:p>
          <a:p>
            <a:pPr marL="216000" indent="-200520" defTabSz="914400">
              <a:lnSpc>
                <a:spcPct val="100000"/>
              </a:lnSpc>
              <a:spcBef>
                <a:spcPts val="697"/>
              </a:spcBef>
              <a:buClr>
                <a:srgbClr val="ffffff"/>
              </a:buClr>
              <a:buFont typeface="Wingdings" charset="2"/>
              <a:buChar char=""/>
            </a:pPr>
            <a:r>
              <a:rPr b="0" lang="en-US" sz="1800" spc="-1" strike="noStrike">
                <a:solidFill>
                  <a:srgbClr val="bbe33d"/>
                </a:solidFill>
                <a:latin typeface="Arial Rounded MT Bold"/>
                <a:ea typeface="DejaVu Sans"/>
              </a:rPr>
              <a:t>The sick and the dying</a:t>
            </a:r>
            <a:endParaRPr b="0" lang="en-GB" sz="1800" spc="-1" strike="noStrike">
              <a:solidFill>
                <a:srgbClr val="ffffff"/>
              </a:solidFill>
              <a:latin typeface="Arial"/>
            </a:endParaRPr>
          </a:p>
          <a:p>
            <a:pPr marL="216000" indent="-200520" defTabSz="914400">
              <a:lnSpc>
                <a:spcPct val="100000"/>
              </a:lnSpc>
              <a:spcBef>
                <a:spcPts val="697"/>
              </a:spcBef>
              <a:buClr>
                <a:srgbClr val="ffffff"/>
              </a:buClr>
              <a:buFont typeface="Wingdings" charset="2"/>
              <a:buChar char=""/>
            </a:pPr>
            <a:r>
              <a:rPr b="0" lang="en-US" sz="1800" spc="-1" strike="noStrike">
                <a:solidFill>
                  <a:srgbClr val="bbe33d"/>
                </a:solidFill>
                <a:latin typeface="Arial Rounded MT Bold"/>
                <a:ea typeface="DejaVu Sans"/>
              </a:rPr>
              <a:t>Our families and loved ones</a:t>
            </a:r>
            <a:endParaRPr b="0" lang="en-GB" sz="1800" spc="-1" strike="noStrike">
              <a:solidFill>
                <a:srgbClr val="ffffff"/>
              </a:solidFill>
              <a:latin typeface="Arial"/>
            </a:endParaRPr>
          </a:p>
          <a:p>
            <a:pPr defTabSz="914400">
              <a:lnSpc>
                <a:spcPct val="100000"/>
              </a:lnSpc>
              <a:spcBef>
                <a:spcPts val="697"/>
              </a:spcBef>
            </a:pPr>
            <a:r>
              <a:rPr b="0" lang="en-US" sz="2600" spc="-1" strike="noStrike">
                <a:solidFill>
                  <a:srgbClr val="fff200"/>
                </a:solidFill>
                <a:latin typeface="Arial Rounded MT Bold"/>
                <a:ea typeface="DejaVu Sans"/>
              </a:rPr>
              <a:t>Lord, in your mercy</a:t>
            </a:r>
            <a:endParaRPr b="0" lang="en-GB" sz="2600" spc="-1" strike="noStrike">
              <a:solidFill>
                <a:srgbClr val="ffffff"/>
              </a:solidFill>
              <a:latin typeface="Arial"/>
            </a:endParaRPr>
          </a:p>
          <a:p>
            <a:pPr defTabSz="914400">
              <a:lnSpc>
                <a:spcPct val="100000"/>
              </a:lnSpc>
              <a:spcBef>
                <a:spcPts val="697"/>
              </a:spcBef>
            </a:pPr>
            <a:r>
              <a:rPr b="1" lang="en-US" sz="2600" spc="-1" strike="noStrike">
                <a:solidFill>
                  <a:srgbClr val="ffffff"/>
                </a:solidFill>
                <a:latin typeface="Arial Rounded MT Bold"/>
                <a:ea typeface="DejaVu Sans"/>
              </a:rPr>
              <a:t>Hear our prayer.</a:t>
            </a:r>
            <a:endParaRPr b="0" lang="en-GB" sz="2600" spc="-1" strike="noStrike">
              <a:solidFill>
                <a:srgbClr val="ffffff"/>
              </a:solidFill>
              <a:latin typeface="Arial"/>
            </a:endParaRPr>
          </a:p>
        </p:txBody>
      </p:sp>
      <p:sp>
        <p:nvSpPr>
          <p:cNvPr id="181" name="PlaceHolder 11"/>
          <p:cNvSpPr/>
          <p:nvPr/>
        </p:nvSpPr>
        <p:spPr>
          <a:xfrm>
            <a:off x="457200" y="117720"/>
            <a:ext cx="8226000" cy="1139400"/>
          </a:xfrm>
          <a:prstGeom prst="rect">
            <a:avLst/>
          </a:prstGeom>
          <a:noFill/>
          <a:ln w="0">
            <a:noFill/>
          </a:ln>
        </p:spPr>
        <p:style>
          <a:lnRef idx="0"/>
          <a:fillRef idx="0"/>
          <a:effectRef idx="0"/>
          <a:fontRef idx="minor"/>
        </p:style>
        <p:txBody>
          <a:bodyPr lIns="90000" rIns="90000" tIns="45000" bIns="45000" anchor="ctr">
            <a:noAutofit/>
          </a:bodyPr>
          <a:p>
            <a:pPr defTabSz="457200">
              <a:lnSpc>
                <a:spcPct val="100000"/>
              </a:lnSpc>
              <a:spcBef>
                <a:spcPts val="641"/>
              </a:spcBef>
              <a:tabLst>
                <a:tab algn="l" pos="0"/>
              </a:tabLst>
            </a:pPr>
            <a:r>
              <a:rPr b="0" lang="en-GB" sz="2400" spc="-1" strike="noStrike">
                <a:solidFill>
                  <a:srgbClr val="ffffff"/>
                </a:solidFill>
                <a:latin typeface="Calibri"/>
                <a:ea typeface="DejaVu Sans"/>
              </a:rPr>
              <a:t>Prayer</a:t>
            </a:r>
            <a:endParaRPr b="0" lang="en-GB" sz="2400" spc="-1" strike="noStrike">
              <a:solidFill>
                <a:srgbClr val="ffffff"/>
              </a:solidFill>
              <a:latin typeface="Arial"/>
            </a:endParaRPr>
          </a:p>
        </p:txBody>
      </p:sp>
    </p:spTree>
  </p:cSld>
  <mc:AlternateContent>
    <mc:Choice Requires="p14">
      <p:transition spd="slow" p14:dur="2000"/>
    </mc:Choice>
    <mc:Fallback>
      <p:transition spd="slow"/>
    </mc:Fallback>
  </mc:AlternateContent>
</p:sld>
</file>

<file path=ppt/slides/slide8.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82" name="PlaceHolder 1"/>
          <p:cNvSpPr>
            <a:spLocks noGrp="1"/>
          </p:cNvSpPr>
          <p:nvPr>
            <p:ph type="title"/>
          </p:nvPr>
        </p:nvSpPr>
        <p:spPr>
          <a:xfrm>
            <a:off x="457200" y="117360"/>
            <a:ext cx="8226000" cy="1139400"/>
          </a:xfrm>
          <a:prstGeom prst="rect">
            <a:avLst/>
          </a:prstGeom>
          <a:noFill/>
          <a:ln w="0">
            <a:noFill/>
          </a:ln>
        </p:spPr>
        <p:txBody>
          <a:bodyPr lIns="91440" rIns="91440" tIns="45720" bIns="45720" anchor="ctr">
            <a:noAutofit/>
          </a:bodyPr>
          <a:p>
            <a:pPr indent="0" defTabSz="457200">
              <a:lnSpc>
                <a:spcPct val="100000"/>
              </a:lnSpc>
              <a:spcBef>
                <a:spcPts val="641"/>
              </a:spcBef>
              <a:buNone/>
              <a:tabLst>
                <a:tab algn="l" pos="0"/>
              </a:tabLst>
            </a:pPr>
            <a:r>
              <a:rPr b="0" lang="en-GB" sz="2400" spc="-1" strike="noStrike">
                <a:solidFill>
                  <a:srgbClr val="ffffff"/>
                </a:solidFill>
                <a:latin typeface="Calibri"/>
              </a:rPr>
              <a:t>Benedictus</a:t>
            </a:r>
            <a:endParaRPr b="0" lang="en-GB" sz="2400" spc="-1" strike="noStrike">
              <a:solidFill>
                <a:srgbClr val="ffffff"/>
              </a:solidFill>
              <a:latin typeface="Arial"/>
            </a:endParaRPr>
          </a:p>
        </p:txBody>
      </p:sp>
      <p:sp>
        <p:nvSpPr>
          <p:cNvPr id="183" name="PlaceHolder 2"/>
          <p:cNvSpPr>
            <a:spLocks noGrp="1"/>
          </p:cNvSpPr>
          <p:nvPr>
            <p:ph/>
          </p:nvPr>
        </p:nvSpPr>
        <p:spPr>
          <a:xfrm>
            <a:off x="457200" y="1567080"/>
            <a:ext cx="8226000" cy="3976560"/>
          </a:xfrm>
          <a:prstGeom prst="rect">
            <a:avLst/>
          </a:prstGeom>
          <a:noFill/>
          <a:ln w="0">
            <a:noFill/>
          </a:ln>
        </p:spPr>
        <p:txBody>
          <a:bodyPr lIns="91440" rIns="91440" tIns="45720" bIns="45720" anchor="t">
            <a:noAutofit/>
          </a:bodyPr>
          <a:p>
            <a:pPr indent="0">
              <a:lnSpc>
                <a:spcPct val="100000"/>
              </a:lnSpc>
              <a:buNone/>
              <a:tabLst>
                <a:tab algn="l" pos="0"/>
              </a:tabLst>
            </a:pPr>
            <a:r>
              <a:rPr b="0" lang="en-US" sz="1400" spc="-1" strike="noStrike">
                <a:solidFill>
                  <a:srgbClr val="ffff00"/>
                </a:solidFill>
                <a:latin typeface="Calibri"/>
                <a:ea typeface="Verdana"/>
              </a:rPr>
              <a:t>Blessed be the Lord the God of Israel,</a:t>
            </a:r>
            <a:endParaRPr b="0" lang="en-GB" sz="1400" spc="-1" strike="noStrike">
              <a:solidFill>
                <a:srgbClr val="ffffff"/>
              </a:solidFill>
              <a:latin typeface="Arial"/>
            </a:endParaRPr>
          </a:p>
          <a:p>
            <a:pPr indent="0">
              <a:lnSpc>
                <a:spcPct val="100000"/>
              </a:lnSpc>
              <a:buNone/>
              <a:tabLst>
                <a:tab algn="l" pos="0"/>
              </a:tabLst>
            </a:pPr>
            <a:r>
              <a:rPr b="1" lang="en-US" sz="1400" spc="-1" strike="noStrike">
                <a:solidFill>
                  <a:srgbClr val="ffffff"/>
                </a:solidFill>
                <a:latin typeface="Calibri"/>
                <a:ea typeface="Verdana"/>
              </a:rPr>
              <a:t>who has come to his people and set them free.</a:t>
            </a:r>
            <a:endParaRPr b="0" lang="en-GB" sz="1400" spc="-1" strike="noStrike">
              <a:solidFill>
                <a:srgbClr val="ffffff"/>
              </a:solidFill>
              <a:latin typeface="Arial"/>
            </a:endParaRPr>
          </a:p>
          <a:p>
            <a:pPr indent="0">
              <a:lnSpc>
                <a:spcPct val="100000"/>
              </a:lnSpc>
              <a:buNone/>
              <a:tabLst>
                <a:tab algn="l" pos="0"/>
              </a:tabLst>
            </a:pPr>
            <a:r>
              <a:rPr b="0" lang="en-US" sz="1400" spc="-1" strike="noStrike">
                <a:solidFill>
                  <a:srgbClr val="ffff00"/>
                </a:solidFill>
                <a:latin typeface="Calibri"/>
                <a:ea typeface="Verdana"/>
              </a:rPr>
              <a:t>He has raised up for us a mighty Saviour,</a:t>
            </a:r>
            <a:endParaRPr b="0" lang="en-GB" sz="1400" spc="-1" strike="noStrike">
              <a:solidFill>
                <a:srgbClr val="ffffff"/>
              </a:solidFill>
              <a:latin typeface="Arial"/>
            </a:endParaRPr>
          </a:p>
          <a:p>
            <a:pPr indent="0">
              <a:lnSpc>
                <a:spcPct val="100000"/>
              </a:lnSpc>
              <a:buNone/>
              <a:tabLst>
                <a:tab algn="l" pos="0"/>
              </a:tabLst>
            </a:pPr>
            <a:r>
              <a:rPr b="1" lang="en-US" sz="1400" spc="-1" strike="noStrike">
                <a:solidFill>
                  <a:srgbClr val="ffffff"/>
                </a:solidFill>
                <a:latin typeface="Calibri"/>
                <a:ea typeface="Verdana"/>
              </a:rPr>
              <a:t>born of the house of his servant David.</a:t>
            </a:r>
            <a:endParaRPr b="0" lang="en-GB" sz="1400" spc="-1" strike="noStrike">
              <a:solidFill>
                <a:srgbClr val="ffffff"/>
              </a:solidFill>
              <a:latin typeface="Arial"/>
            </a:endParaRPr>
          </a:p>
          <a:p>
            <a:pPr indent="0">
              <a:lnSpc>
                <a:spcPct val="100000"/>
              </a:lnSpc>
              <a:buNone/>
              <a:tabLst>
                <a:tab algn="l" pos="0"/>
              </a:tabLst>
            </a:pPr>
            <a:r>
              <a:rPr b="0" lang="en-US" sz="1400" spc="-1" strike="noStrike">
                <a:solidFill>
                  <a:srgbClr val="ffff00"/>
                </a:solidFill>
                <a:latin typeface="Calibri"/>
                <a:ea typeface="Verdana"/>
              </a:rPr>
              <a:t>Through his holy prophets God promised of old</a:t>
            </a:r>
            <a:endParaRPr b="0" lang="en-GB" sz="1400" spc="-1" strike="noStrike">
              <a:solidFill>
                <a:srgbClr val="ffffff"/>
              </a:solidFill>
              <a:latin typeface="Arial"/>
            </a:endParaRPr>
          </a:p>
          <a:p>
            <a:pPr indent="0">
              <a:lnSpc>
                <a:spcPct val="100000"/>
              </a:lnSpc>
              <a:buNone/>
              <a:tabLst>
                <a:tab algn="l" pos="0"/>
              </a:tabLst>
            </a:pPr>
            <a:r>
              <a:rPr b="1" lang="en-US" sz="1400" spc="-1" strike="noStrike">
                <a:solidFill>
                  <a:srgbClr val="ffffff"/>
                </a:solidFill>
                <a:latin typeface="Calibri"/>
                <a:ea typeface="Verdana"/>
              </a:rPr>
              <a:t>to save us from our enemies, from the hands of all that hate us,</a:t>
            </a:r>
            <a:endParaRPr b="0" lang="en-GB" sz="1400" spc="-1" strike="noStrike">
              <a:solidFill>
                <a:srgbClr val="ffffff"/>
              </a:solidFill>
              <a:latin typeface="Arial"/>
            </a:endParaRPr>
          </a:p>
          <a:p>
            <a:pPr indent="0">
              <a:lnSpc>
                <a:spcPct val="100000"/>
              </a:lnSpc>
              <a:buNone/>
              <a:tabLst>
                <a:tab algn="l" pos="0"/>
              </a:tabLst>
            </a:pPr>
            <a:r>
              <a:rPr b="0" lang="en-US" sz="1400" spc="-1" strike="noStrike">
                <a:solidFill>
                  <a:srgbClr val="ffff00"/>
                </a:solidFill>
                <a:latin typeface="Calibri"/>
                <a:ea typeface="Verdana"/>
              </a:rPr>
              <a:t>To show mercy to our ancestors,</a:t>
            </a:r>
            <a:endParaRPr b="0" lang="en-GB" sz="1400" spc="-1" strike="noStrike">
              <a:solidFill>
                <a:srgbClr val="ffffff"/>
              </a:solidFill>
              <a:latin typeface="Arial"/>
            </a:endParaRPr>
          </a:p>
          <a:p>
            <a:pPr indent="0">
              <a:lnSpc>
                <a:spcPct val="100000"/>
              </a:lnSpc>
              <a:buNone/>
              <a:tabLst>
                <a:tab algn="l" pos="0"/>
              </a:tabLst>
            </a:pPr>
            <a:r>
              <a:rPr b="1" lang="en-US" sz="1400" spc="-1" strike="noStrike">
                <a:solidFill>
                  <a:srgbClr val="ffffff"/>
                </a:solidFill>
                <a:latin typeface="Calibri"/>
                <a:ea typeface="Verdana"/>
              </a:rPr>
              <a:t>and to remember his holy covenant.</a:t>
            </a:r>
            <a:endParaRPr b="0" lang="en-GB" sz="1400" spc="-1" strike="noStrike">
              <a:solidFill>
                <a:srgbClr val="ffffff"/>
              </a:solidFill>
              <a:latin typeface="Arial"/>
            </a:endParaRPr>
          </a:p>
          <a:p>
            <a:pPr indent="0">
              <a:lnSpc>
                <a:spcPct val="100000"/>
              </a:lnSpc>
              <a:buNone/>
              <a:tabLst>
                <a:tab algn="l" pos="0"/>
              </a:tabLst>
            </a:pPr>
            <a:r>
              <a:rPr b="0" lang="en-US" sz="1400" spc="-1" strike="noStrike">
                <a:solidFill>
                  <a:srgbClr val="ffff00"/>
                </a:solidFill>
                <a:latin typeface="Calibri"/>
                <a:ea typeface="Verdana"/>
              </a:rPr>
              <a:t>This was the oath God swore to our father Abraham:</a:t>
            </a:r>
            <a:endParaRPr b="0" lang="en-GB" sz="1400" spc="-1" strike="noStrike">
              <a:solidFill>
                <a:srgbClr val="ffffff"/>
              </a:solidFill>
              <a:latin typeface="Arial"/>
            </a:endParaRPr>
          </a:p>
          <a:p>
            <a:pPr indent="0">
              <a:lnSpc>
                <a:spcPct val="100000"/>
              </a:lnSpc>
              <a:buNone/>
              <a:tabLst>
                <a:tab algn="l" pos="0"/>
              </a:tabLst>
            </a:pPr>
            <a:r>
              <a:rPr b="1" lang="en-US" sz="1400" spc="-1" strike="noStrike">
                <a:solidFill>
                  <a:srgbClr val="ffffff"/>
                </a:solidFill>
                <a:latin typeface="Calibri"/>
                <a:ea typeface="Verdana"/>
              </a:rPr>
              <a:t>to set us free from the hands of our enemies,</a:t>
            </a:r>
            <a:endParaRPr b="0" lang="en-GB" sz="1400" spc="-1" strike="noStrike">
              <a:solidFill>
                <a:srgbClr val="ffffff"/>
              </a:solidFill>
              <a:latin typeface="Arial"/>
            </a:endParaRPr>
          </a:p>
          <a:p>
            <a:pPr indent="0">
              <a:lnSpc>
                <a:spcPct val="100000"/>
              </a:lnSpc>
              <a:buNone/>
              <a:tabLst>
                <a:tab algn="l" pos="0"/>
              </a:tabLst>
            </a:pPr>
            <a:r>
              <a:rPr b="0" lang="en-US" sz="1400" spc="-1" strike="noStrike">
                <a:solidFill>
                  <a:srgbClr val="ffff00"/>
                </a:solidFill>
                <a:latin typeface="Calibri"/>
                <a:ea typeface="Verdana"/>
              </a:rPr>
              <a:t>Free to worship him without fear,</a:t>
            </a:r>
            <a:endParaRPr b="0" lang="en-GB" sz="1400" spc="-1" strike="noStrike">
              <a:solidFill>
                <a:srgbClr val="ffffff"/>
              </a:solidFill>
              <a:latin typeface="Arial"/>
            </a:endParaRPr>
          </a:p>
          <a:p>
            <a:pPr indent="0">
              <a:lnSpc>
                <a:spcPct val="100000"/>
              </a:lnSpc>
              <a:buNone/>
              <a:tabLst>
                <a:tab algn="l" pos="0"/>
              </a:tabLst>
            </a:pPr>
            <a:r>
              <a:rPr b="1" lang="en-US" sz="1400" spc="-1" strike="noStrike">
                <a:solidFill>
                  <a:srgbClr val="ffffff"/>
                </a:solidFill>
                <a:latin typeface="Calibri"/>
                <a:ea typeface="Verdana"/>
              </a:rPr>
              <a:t>holy and righteous in his sight all the days of our life.</a:t>
            </a:r>
            <a:endParaRPr b="0" lang="en-GB" sz="1400" spc="-1" strike="noStrike">
              <a:solidFill>
                <a:srgbClr val="ffffff"/>
              </a:solidFill>
              <a:latin typeface="Arial"/>
            </a:endParaRPr>
          </a:p>
          <a:p>
            <a:pPr indent="0">
              <a:lnSpc>
                <a:spcPct val="100000"/>
              </a:lnSpc>
              <a:buNone/>
              <a:tabLst>
                <a:tab algn="l" pos="0"/>
              </a:tabLst>
            </a:pPr>
            <a:r>
              <a:rPr b="0" lang="en-US" sz="1400" spc="-1" strike="noStrike">
                <a:solidFill>
                  <a:srgbClr val="ffff00"/>
                </a:solidFill>
                <a:latin typeface="Calibri"/>
                <a:ea typeface="Verdana"/>
              </a:rPr>
              <a:t>And you, child, shall be called the prophet of the Most High,</a:t>
            </a:r>
            <a:endParaRPr b="0" lang="en-GB" sz="1400" spc="-1" strike="noStrike">
              <a:solidFill>
                <a:srgbClr val="ffffff"/>
              </a:solidFill>
              <a:latin typeface="Arial"/>
            </a:endParaRPr>
          </a:p>
          <a:p>
            <a:pPr indent="0">
              <a:lnSpc>
                <a:spcPct val="100000"/>
              </a:lnSpc>
              <a:buNone/>
              <a:tabLst>
                <a:tab algn="l" pos="0"/>
              </a:tabLst>
            </a:pPr>
            <a:r>
              <a:rPr b="1" lang="en-US" sz="1400" spc="-1" strike="noStrike">
                <a:solidFill>
                  <a:srgbClr val="ffffff"/>
                </a:solidFill>
                <a:latin typeface="Calibri"/>
                <a:ea typeface="Verdana"/>
              </a:rPr>
              <a:t>for you will go before the Lord to prepare his way,</a:t>
            </a:r>
            <a:endParaRPr b="0" lang="en-GB" sz="1400" spc="-1" strike="noStrike">
              <a:solidFill>
                <a:srgbClr val="ffffff"/>
              </a:solidFill>
              <a:latin typeface="Arial"/>
            </a:endParaRPr>
          </a:p>
          <a:p>
            <a:pPr indent="0">
              <a:lnSpc>
                <a:spcPct val="100000"/>
              </a:lnSpc>
              <a:buNone/>
              <a:tabLst>
                <a:tab algn="l" pos="0"/>
              </a:tabLst>
            </a:pPr>
            <a:r>
              <a:rPr b="0" lang="en-US" sz="1400" spc="-1" strike="noStrike">
                <a:solidFill>
                  <a:srgbClr val="ffff00"/>
                </a:solidFill>
                <a:latin typeface="Calibri"/>
                <a:ea typeface="Verdana"/>
              </a:rPr>
              <a:t>To give his people knowledge of salvation</a:t>
            </a:r>
            <a:endParaRPr b="0" lang="en-GB" sz="1400" spc="-1" strike="noStrike">
              <a:solidFill>
                <a:srgbClr val="ffffff"/>
              </a:solidFill>
              <a:latin typeface="Arial"/>
            </a:endParaRPr>
          </a:p>
          <a:p>
            <a:pPr indent="0">
              <a:lnSpc>
                <a:spcPct val="100000"/>
              </a:lnSpc>
              <a:buNone/>
              <a:tabLst>
                <a:tab algn="l" pos="0"/>
              </a:tabLst>
            </a:pPr>
            <a:r>
              <a:rPr b="1" lang="en-US" sz="1400" spc="-1" strike="noStrike">
                <a:solidFill>
                  <a:srgbClr val="ffffff"/>
                </a:solidFill>
                <a:latin typeface="Calibri"/>
                <a:ea typeface="Verdana"/>
              </a:rPr>
              <a:t>by the forgiveness of all their sins.</a:t>
            </a:r>
            <a:endParaRPr b="0" lang="en-GB" sz="1400" spc="-1" strike="noStrike">
              <a:solidFill>
                <a:srgbClr val="ffffff"/>
              </a:solidFill>
              <a:latin typeface="Arial"/>
            </a:endParaRPr>
          </a:p>
          <a:p>
            <a:pPr indent="0">
              <a:lnSpc>
                <a:spcPct val="100000"/>
              </a:lnSpc>
              <a:buNone/>
              <a:tabLst>
                <a:tab algn="l" pos="0"/>
              </a:tabLst>
            </a:pPr>
            <a:r>
              <a:rPr b="0" lang="en-US" sz="1400" spc="-1" strike="noStrike">
                <a:solidFill>
                  <a:srgbClr val="ffff00"/>
                </a:solidFill>
                <a:latin typeface="Calibri"/>
                <a:ea typeface="Verdana"/>
              </a:rPr>
              <a:t>In the tender compassion of our God</a:t>
            </a:r>
            <a:endParaRPr b="0" lang="en-GB" sz="1400" spc="-1" strike="noStrike">
              <a:solidFill>
                <a:srgbClr val="ffffff"/>
              </a:solidFill>
              <a:latin typeface="Arial"/>
            </a:endParaRPr>
          </a:p>
          <a:p>
            <a:pPr indent="0">
              <a:lnSpc>
                <a:spcPct val="100000"/>
              </a:lnSpc>
              <a:buNone/>
              <a:tabLst>
                <a:tab algn="l" pos="0"/>
              </a:tabLst>
            </a:pPr>
            <a:r>
              <a:rPr b="1" lang="en-US" sz="1400" spc="-1" strike="noStrike">
                <a:solidFill>
                  <a:srgbClr val="ffffff"/>
                </a:solidFill>
                <a:latin typeface="Calibri"/>
                <a:ea typeface="Verdana"/>
              </a:rPr>
              <a:t>the dawn from on high shall break upon us,</a:t>
            </a:r>
            <a:endParaRPr b="0" lang="en-GB" sz="1400" spc="-1" strike="noStrike">
              <a:solidFill>
                <a:srgbClr val="ffffff"/>
              </a:solidFill>
              <a:latin typeface="Arial"/>
            </a:endParaRPr>
          </a:p>
          <a:p>
            <a:pPr indent="0">
              <a:lnSpc>
                <a:spcPct val="100000"/>
              </a:lnSpc>
              <a:buNone/>
              <a:tabLst>
                <a:tab algn="l" pos="0"/>
              </a:tabLst>
            </a:pPr>
            <a:r>
              <a:rPr b="0" lang="en-US" sz="1400" spc="-1" strike="noStrike">
                <a:solidFill>
                  <a:srgbClr val="ffff00"/>
                </a:solidFill>
                <a:latin typeface="Calibri"/>
                <a:ea typeface="Verdana"/>
              </a:rPr>
              <a:t>To shine on those who dwell in darkness and the shadow of death,</a:t>
            </a:r>
            <a:endParaRPr b="0" lang="en-GB" sz="1400" spc="-1" strike="noStrike">
              <a:solidFill>
                <a:srgbClr val="ffffff"/>
              </a:solidFill>
              <a:latin typeface="Arial"/>
            </a:endParaRPr>
          </a:p>
          <a:p>
            <a:pPr indent="0">
              <a:lnSpc>
                <a:spcPct val="100000"/>
              </a:lnSpc>
              <a:buNone/>
              <a:tabLst>
                <a:tab algn="l" pos="0"/>
              </a:tabLst>
            </a:pPr>
            <a:r>
              <a:rPr b="1" lang="en-US" sz="1400" spc="-1" strike="noStrike">
                <a:solidFill>
                  <a:srgbClr val="ffffff"/>
                </a:solidFill>
                <a:latin typeface="Calibri"/>
                <a:ea typeface="Verdana"/>
              </a:rPr>
              <a:t>and to guide our feet into the way of peace.</a:t>
            </a:r>
            <a:endParaRPr b="0" lang="en-GB" sz="1400" spc="-1" strike="noStrike">
              <a:solidFill>
                <a:srgbClr val="ffffff"/>
              </a:solidFill>
              <a:latin typeface="Arial"/>
            </a:endParaRPr>
          </a:p>
          <a:p>
            <a:pPr indent="0">
              <a:lnSpc>
                <a:spcPct val="100000"/>
              </a:lnSpc>
              <a:buNone/>
              <a:tabLst>
                <a:tab algn="l" pos="0"/>
              </a:tabLst>
            </a:pPr>
            <a:endParaRPr b="0" lang="en-GB" sz="600" spc="-1" strike="noStrike">
              <a:solidFill>
                <a:srgbClr val="ffffff"/>
              </a:solidFill>
              <a:latin typeface="Arial"/>
            </a:endParaRPr>
          </a:p>
          <a:p>
            <a:pPr indent="0">
              <a:lnSpc>
                <a:spcPct val="100000"/>
              </a:lnSpc>
              <a:buNone/>
              <a:tabLst>
                <a:tab algn="l" pos="0"/>
              </a:tabLst>
            </a:pPr>
            <a:r>
              <a:rPr b="0" lang="en-US" sz="1400" spc="-1" strike="noStrike">
                <a:solidFill>
                  <a:srgbClr val="ffff00"/>
                </a:solidFill>
                <a:latin typeface="Calibri"/>
                <a:ea typeface="Verdana"/>
              </a:rPr>
              <a:t>Glory to the Father and to the Son and to the Holy Spirit;</a:t>
            </a:r>
            <a:endParaRPr b="0" lang="en-GB" sz="1400" spc="-1" strike="noStrike">
              <a:solidFill>
                <a:srgbClr val="ffffff"/>
              </a:solidFill>
              <a:latin typeface="Arial"/>
            </a:endParaRPr>
          </a:p>
          <a:p>
            <a:pPr indent="0">
              <a:lnSpc>
                <a:spcPct val="100000"/>
              </a:lnSpc>
              <a:buNone/>
              <a:tabLst>
                <a:tab algn="l" pos="0"/>
              </a:tabLst>
            </a:pPr>
            <a:r>
              <a:rPr b="1" lang="en-US" sz="1400" spc="-1" strike="noStrike">
                <a:solidFill>
                  <a:srgbClr val="ffffff"/>
                </a:solidFill>
                <a:latin typeface="Calibri"/>
                <a:ea typeface="Verdana"/>
              </a:rPr>
              <a:t>as it was in the beginning is now and shall be for ever. Amen.</a:t>
            </a:r>
            <a:endParaRPr b="0" lang="en-GB" sz="1400" spc="-1" strike="noStrike">
              <a:solidFill>
                <a:srgbClr val="ffffff"/>
              </a:solidFill>
              <a:latin typeface="Arial"/>
            </a:endParaRPr>
          </a:p>
          <a:p>
            <a:pPr indent="0">
              <a:lnSpc>
                <a:spcPct val="100000"/>
              </a:lnSpc>
              <a:buNone/>
              <a:tabLst>
                <a:tab algn="l" pos="0"/>
              </a:tabLst>
            </a:pPr>
            <a:endParaRPr b="0" lang="en-GB" sz="1400" spc="-1" strike="noStrike">
              <a:solidFill>
                <a:srgbClr val="ffffff"/>
              </a:solidFill>
              <a:latin typeface="Arial"/>
            </a:endParaRPr>
          </a:p>
        </p:txBody>
      </p:sp>
    </p:spTree>
  </p:cSld>
  <mc:AlternateContent>
    <mc:Choice Requires="p14">
      <p:transition spd="slow" p14:dur="2000"/>
    </mc:Choice>
    <mc:Fallback>
      <p:transition spd="slow"/>
    </mc:Fallback>
  </mc:AlternateContent>
</p:sld>
</file>

<file path=ppt/slides/slide9.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84" name="PlaceHolder 1"/>
          <p:cNvSpPr>
            <a:spLocks noGrp="1"/>
          </p:cNvSpPr>
          <p:nvPr>
            <p:ph type="title"/>
          </p:nvPr>
        </p:nvSpPr>
        <p:spPr>
          <a:xfrm>
            <a:off x="457200" y="117360"/>
            <a:ext cx="8226000" cy="1139400"/>
          </a:xfrm>
          <a:prstGeom prst="rect">
            <a:avLst/>
          </a:prstGeom>
          <a:noFill/>
          <a:ln w="0">
            <a:noFill/>
          </a:ln>
        </p:spPr>
        <p:txBody>
          <a:bodyPr lIns="91440" rIns="91440" tIns="45720" bIns="45720" anchor="ctr">
            <a:noAutofit/>
          </a:bodyPr>
          <a:p>
            <a:pPr indent="0" defTabSz="457200">
              <a:lnSpc>
                <a:spcPct val="100000"/>
              </a:lnSpc>
              <a:spcBef>
                <a:spcPts val="641"/>
              </a:spcBef>
              <a:buNone/>
              <a:tabLst>
                <a:tab algn="l" pos="0"/>
              </a:tabLst>
            </a:pPr>
            <a:r>
              <a:rPr b="0" lang="en-GB" sz="2400" spc="-1" strike="noStrike">
                <a:solidFill>
                  <a:srgbClr val="ffffff"/>
                </a:solidFill>
                <a:latin typeface="Calibri"/>
              </a:rPr>
              <a:t>Scripture</a:t>
            </a:r>
            <a:endParaRPr b="0" lang="en-GB" sz="2400" spc="-1" strike="noStrike">
              <a:solidFill>
                <a:srgbClr val="ffffff"/>
              </a:solidFill>
              <a:latin typeface="Arial"/>
            </a:endParaRPr>
          </a:p>
        </p:txBody>
      </p:sp>
      <p:sp>
        <p:nvSpPr>
          <p:cNvPr id="185" name="PlaceHolder 2"/>
          <p:cNvSpPr>
            <a:spLocks noGrp="1"/>
          </p:cNvSpPr>
          <p:nvPr>
            <p:ph/>
          </p:nvPr>
        </p:nvSpPr>
        <p:spPr>
          <a:xfrm>
            <a:off x="457200" y="1800000"/>
            <a:ext cx="8226000" cy="3976560"/>
          </a:xfrm>
          <a:prstGeom prst="rect">
            <a:avLst/>
          </a:prstGeom>
          <a:noFill/>
          <a:ln w="0">
            <a:noFill/>
          </a:ln>
        </p:spPr>
        <p:txBody>
          <a:bodyPr lIns="91440" rIns="91440" tIns="45720" bIns="45720" anchor="t">
            <a:noAutofit/>
          </a:bodyPr>
          <a:p>
            <a:pPr indent="0">
              <a:lnSpc>
                <a:spcPct val="100000"/>
              </a:lnSpc>
              <a:buNone/>
              <a:tabLst>
                <a:tab algn="l" pos="0"/>
              </a:tabLst>
            </a:pPr>
            <a:r>
              <a:rPr b="0" lang="en-GB" sz="1400" spc="-1" strike="noStrike">
                <a:solidFill>
                  <a:srgbClr val="e0c2cd"/>
                </a:solidFill>
                <a:latin typeface="Calibri"/>
              </a:rPr>
              <a:t>Psalm 7:</a:t>
            </a:r>
            <a:br>
              <a:rPr sz="1400"/>
            </a:br>
            <a:r>
              <a:rPr b="0" lang="en-GB" sz="1400" spc="-1" strike="noStrike">
                <a:solidFill>
                  <a:srgbClr val="ffff00"/>
                </a:solidFill>
                <a:latin typeface="Calibri"/>
                <a:ea typeface="Verdana"/>
              </a:rPr>
              <a:t>O Lord my God, in you I take refuge;</a:t>
            </a:r>
            <a:endParaRPr b="0" lang="en-GB" sz="1400" spc="-1" strike="noStrike">
              <a:solidFill>
                <a:srgbClr val="ffffff"/>
              </a:solidFill>
              <a:latin typeface="Arial"/>
            </a:endParaRPr>
          </a:p>
          <a:p>
            <a:pPr indent="0">
              <a:lnSpc>
                <a:spcPct val="100000"/>
              </a:lnSpc>
              <a:buNone/>
              <a:tabLst>
                <a:tab algn="l" pos="0"/>
              </a:tabLst>
            </a:pPr>
            <a:r>
              <a:rPr b="1" lang="en-GB" sz="1400" spc="-1" strike="noStrike">
                <a:solidFill>
                  <a:srgbClr val="ffffff"/>
                </a:solidFill>
                <a:latin typeface="Calibri"/>
                <a:ea typeface="Verdana"/>
              </a:rPr>
              <a:t>   </a:t>
            </a:r>
            <a:r>
              <a:rPr b="1" lang="en-GB" sz="1400" spc="-1" strike="noStrike">
                <a:solidFill>
                  <a:srgbClr val="ffffff"/>
                </a:solidFill>
                <a:latin typeface="Calibri"/>
                <a:ea typeface="Verdana"/>
              </a:rPr>
              <a:t>save me from all who pursue me, and deliver me,</a:t>
            </a:r>
            <a:endParaRPr b="0" lang="en-GB" sz="1400" spc="-1" strike="noStrike">
              <a:solidFill>
                <a:srgbClr val="ffffff"/>
              </a:solidFill>
              <a:latin typeface="Arial"/>
            </a:endParaRPr>
          </a:p>
          <a:p>
            <a:pPr indent="0">
              <a:lnSpc>
                <a:spcPct val="100000"/>
              </a:lnSpc>
              <a:buNone/>
              <a:tabLst>
                <a:tab algn="l" pos="0"/>
              </a:tabLst>
            </a:pPr>
            <a:r>
              <a:rPr b="0" lang="en-GB" sz="1400" spc="-1" strike="noStrike">
                <a:solidFill>
                  <a:srgbClr val="ffff00"/>
                </a:solidFill>
                <a:latin typeface="Calibri"/>
                <a:ea typeface="Verdana"/>
              </a:rPr>
              <a:t>Lest they rend me like a lion and tear me in pieces</a:t>
            </a:r>
            <a:endParaRPr b="0" lang="en-GB" sz="1400" spc="-1" strike="noStrike">
              <a:solidFill>
                <a:srgbClr val="ffffff"/>
              </a:solidFill>
              <a:latin typeface="Arial"/>
            </a:endParaRPr>
          </a:p>
          <a:p>
            <a:pPr indent="0">
              <a:lnSpc>
                <a:spcPct val="100000"/>
              </a:lnSpc>
              <a:buNone/>
              <a:tabLst>
                <a:tab algn="l" pos="0"/>
              </a:tabLst>
            </a:pPr>
            <a:r>
              <a:rPr b="1" lang="en-GB" sz="1400" spc="-1" strike="noStrike">
                <a:solidFill>
                  <a:srgbClr val="ffffff"/>
                </a:solidFill>
                <a:latin typeface="Calibri"/>
                <a:ea typeface="Verdana"/>
              </a:rPr>
              <a:t>   </a:t>
            </a:r>
            <a:r>
              <a:rPr b="1" lang="en-GB" sz="1400" spc="-1" strike="noStrike">
                <a:solidFill>
                  <a:srgbClr val="ffffff"/>
                </a:solidFill>
                <a:latin typeface="Calibri"/>
                <a:ea typeface="Verdana"/>
              </a:rPr>
              <a:t>while there is no one to help me.</a:t>
            </a:r>
            <a:endParaRPr b="0" lang="en-GB" sz="1400" spc="-1" strike="noStrike">
              <a:solidFill>
                <a:srgbClr val="ffffff"/>
              </a:solidFill>
              <a:latin typeface="Arial"/>
            </a:endParaRPr>
          </a:p>
          <a:p>
            <a:pPr indent="0">
              <a:lnSpc>
                <a:spcPct val="100000"/>
              </a:lnSpc>
              <a:buNone/>
              <a:tabLst>
                <a:tab algn="l" pos="0"/>
              </a:tabLst>
            </a:pPr>
            <a:r>
              <a:rPr b="0" lang="en-GB" sz="1400" spc="-1" strike="noStrike">
                <a:solidFill>
                  <a:srgbClr val="ffff00"/>
                </a:solidFill>
                <a:latin typeface="Calibri"/>
                <a:ea typeface="Verdana"/>
              </a:rPr>
              <a:t>O Lord my God, if I have done these things:</a:t>
            </a:r>
            <a:endParaRPr b="0" lang="en-GB" sz="1400" spc="-1" strike="noStrike">
              <a:solidFill>
                <a:srgbClr val="ffffff"/>
              </a:solidFill>
              <a:latin typeface="Arial"/>
            </a:endParaRPr>
          </a:p>
          <a:p>
            <a:pPr indent="0">
              <a:lnSpc>
                <a:spcPct val="100000"/>
              </a:lnSpc>
              <a:buNone/>
              <a:tabLst>
                <a:tab algn="l" pos="0"/>
              </a:tabLst>
            </a:pPr>
            <a:r>
              <a:rPr b="1" lang="en-GB" sz="1400" spc="-1" strike="noStrike">
                <a:solidFill>
                  <a:srgbClr val="ffffff"/>
                </a:solidFill>
                <a:latin typeface="Calibri"/>
                <a:ea typeface="Verdana"/>
              </a:rPr>
              <a:t>   </a:t>
            </a:r>
            <a:r>
              <a:rPr b="1" lang="en-GB" sz="1400" spc="-1" strike="noStrike">
                <a:solidFill>
                  <a:srgbClr val="ffffff"/>
                </a:solidFill>
                <a:latin typeface="Calibri"/>
                <a:ea typeface="Verdana"/>
              </a:rPr>
              <a:t>if there is any wickedness in my hands,</a:t>
            </a:r>
            <a:endParaRPr b="0" lang="en-GB" sz="1400" spc="-1" strike="noStrike">
              <a:solidFill>
                <a:srgbClr val="ffffff"/>
              </a:solidFill>
              <a:latin typeface="Arial"/>
            </a:endParaRPr>
          </a:p>
          <a:p>
            <a:pPr indent="0">
              <a:lnSpc>
                <a:spcPct val="100000"/>
              </a:lnSpc>
              <a:buNone/>
              <a:tabLst>
                <a:tab algn="l" pos="0"/>
              </a:tabLst>
            </a:pPr>
            <a:r>
              <a:rPr b="0" lang="en-GB" sz="1400" spc="-1" strike="noStrike">
                <a:solidFill>
                  <a:srgbClr val="ffff00"/>
                </a:solidFill>
                <a:latin typeface="Calibri"/>
                <a:ea typeface="Verdana"/>
              </a:rPr>
              <a:t>If I have repaid my friend with evil,</a:t>
            </a:r>
            <a:endParaRPr b="0" lang="en-GB" sz="1400" spc="-1" strike="noStrike">
              <a:solidFill>
                <a:srgbClr val="ffffff"/>
              </a:solidFill>
              <a:latin typeface="Arial"/>
            </a:endParaRPr>
          </a:p>
          <a:p>
            <a:pPr indent="0">
              <a:lnSpc>
                <a:spcPct val="100000"/>
              </a:lnSpc>
              <a:buNone/>
              <a:tabLst>
                <a:tab algn="l" pos="0"/>
              </a:tabLst>
            </a:pPr>
            <a:r>
              <a:rPr b="1" lang="en-GB" sz="1400" spc="-1" strike="noStrike">
                <a:solidFill>
                  <a:srgbClr val="ffffff"/>
                </a:solidFill>
                <a:latin typeface="Calibri"/>
                <a:ea typeface="Verdana"/>
              </a:rPr>
              <a:t>   </a:t>
            </a:r>
            <a:r>
              <a:rPr b="1" lang="en-GB" sz="1400" spc="-1" strike="noStrike">
                <a:solidFill>
                  <a:srgbClr val="ffffff"/>
                </a:solidFill>
                <a:latin typeface="Calibri"/>
                <a:ea typeface="Verdana"/>
              </a:rPr>
              <a:t>or plundered my enemy without a cause,</a:t>
            </a:r>
            <a:endParaRPr b="0" lang="en-GB" sz="1400" spc="-1" strike="noStrike">
              <a:solidFill>
                <a:srgbClr val="ffffff"/>
              </a:solidFill>
              <a:latin typeface="Arial"/>
            </a:endParaRPr>
          </a:p>
          <a:p>
            <a:pPr indent="0">
              <a:lnSpc>
                <a:spcPct val="100000"/>
              </a:lnSpc>
              <a:buNone/>
              <a:tabLst>
                <a:tab algn="l" pos="0"/>
              </a:tabLst>
            </a:pPr>
            <a:r>
              <a:rPr b="0" lang="en-GB" sz="1400" spc="-1" strike="noStrike">
                <a:solidFill>
                  <a:srgbClr val="ffff00"/>
                </a:solidFill>
                <a:latin typeface="Calibri"/>
                <a:ea typeface="Verdana"/>
              </a:rPr>
              <a:t>Then let my enemy pursue me and overtake me,</a:t>
            </a:r>
            <a:endParaRPr b="0" lang="en-GB" sz="1400" spc="-1" strike="noStrike">
              <a:solidFill>
                <a:srgbClr val="ffffff"/>
              </a:solidFill>
              <a:latin typeface="Arial"/>
            </a:endParaRPr>
          </a:p>
          <a:p>
            <a:pPr indent="0">
              <a:lnSpc>
                <a:spcPct val="100000"/>
              </a:lnSpc>
              <a:buNone/>
              <a:tabLst>
                <a:tab algn="l" pos="0"/>
              </a:tabLst>
            </a:pPr>
            <a:r>
              <a:rPr b="1" lang="en-GB" sz="1400" spc="-1" strike="noStrike">
                <a:solidFill>
                  <a:srgbClr val="ffffff"/>
                </a:solidFill>
                <a:latin typeface="Calibri"/>
                <a:ea typeface="Verdana"/>
              </a:rPr>
              <a:t>   </a:t>
            </a:r>
            <a:r>
              <a:rPr b="1" lang="en-GB" sz="1400" spc="-1" strike="noStrike">
                <a:solidFill>
                  <a:srgbClr val="ffffff"/>
                </a:solidFill>
                <a:latin typeface="Calibri"/>
                <a:ea typeface="Verdana"/>
              </a:rPr>
              <a:t>trample my life to the ground, and lay my honour in the dust.</a:t>
            </a:r>
            <a:endParaRPr b="0" lang="en-GB" sz="1400" spc="-1" strike="noStrike">
              <a:solidFill>
                <a:srgbClr val="ffffff"/>
              </a:solidFill>
              <a:latin typeface="Arial"/>
            </a:endParaRPr>
          </a:p>
          <a:p>
            <a:pPr indent="0">
              <a:lnSpc>
                <a:spcPct val="100000"/>
              </a:lnSpc>
              <a:buNone/>
              <a:tabLst>
                <a:tab algn="l" pos="0"/>
              </a:tabLst>
            </a:pPr>
            <a:r>
              <a:rPr b="0" lang="en-GB" sz="1400" spc="-1" strike="noStrike">
                <a:solidFill>
                  <a:srgbClr val="ffff00"/>
                </a:solidFill>
                <a:latin typeface="Calibri"/>
                <a:ea typeface="Verdana"/>
              </a:rPr>
              <a:t>Rise up, O Lord, in your wrath; lift yourself up against the fury of my enemies.</a:t>
            </a:r>
            <a:endParaRPr b="0" lang="en-GB" sz="1400" spc="-1" strike="noStrike">
              <a:solidFill>
                <a:srgbClr val="ffffff"/>
              </a:solidFill>
              <a:latin typeface="Arial"/>
            </a:endParaRPr>
          </a:p>
          <a:p>
            <a:pPr indent="0">
              <a:lnSpc>
                <a:spcPct val="100000"/>
              </a:lnSpc>
              <a:buNone/>
              <a:tabLst>
                <a:tab algn="l" pos="0"/>
              </a:tabLst>
            </a:pPr>
            <a:r>
              <a:rPr b="1" lang="en-GB" sz="1400" spc="-1" strike="noStrike">
                <a:solidFill>
                  <a:srgbClr val="ffffff"/>
                </a:solidFill>
                <a:latin typeface="Calibri"/>
                <a:ea typeface="Verdana"/>
              </a:rPr>
              <a:t>   </a:t>
            </a:r>
            <a:r>
              <a:rPr b="1" lang="en-GB" sz="1400" spc="-1" strike="noStrike">
                <a:solidFill>
                  <a:srgbClr val="ffffff"/>
                </a:solidFill>
                <a:latin typeface="Calibri"/>
                <a:ea typeface="Verdana"/>
              </a:rPr>
              <a:t>Awaken, my God, the judgement that you have commanded.</a:t>
            </a:r>
            <a:endParaRPr b="0" lang="en-GB" sz="1400" spc="-1" strike="noStrike">
              <a:solidFill>
                <a:srgbClr val="ffffff"/>
              </a:solidFill>
              <a:latin typeface="Arial"/>
            </a:endParaRPr>
          </a:p>
          <a:p>
            <a:pPr indent="0">
              <a:lnSpc>
                <a:spcPct val="100000"/>
              </a:lnSpc>
              <a:buNone/>
              <a:tabLst>
                <a:tab algn="l" pos="0"/>
              </a:tabLst>
            </a:pPr>
            <a:r>
              <a:rPr b="0" lang="en-GB" sz="1400" spc="-1" strike="noStrike">
                <a:solidFill>
                  <a:srgbClr val="ffff00"/>
                </a:solidFill>
                <a:latin typeface="Calibri"/>
                <a:ea typeface="Verdana"/>
              </a:rPr>
              <a:t>Let the assembly of the peoples gather round you;</a:t>
            </a:r>
            <a:endParaRPr b="0" lang="en-GB" sz="1400" spc="-1" strike="noStrike">
              <a:solidFill>
                <a:srgbClr val="ffffff"/>
              </a:solidFill>
              <a:latin typeface="Arial"/>
            </a:endParaRPr>
          </a:p>
          <a:p>
            <a:pPr indent="0">
              <a:lnSpc>
                <a:spcPct val="100000"/>
              </a:lnSpc>
              <a:buNone/>
              <a:tabLst>
                <a:tab algn="l" pos="0"/>
              </a:tabLst>
            </a:pPr>
            <a:r>
              <a:rPr b="1" lang="en-GB" sz="1400" spc="-1" strike="noStrike">
                <a:solidFill>
                  <a:srgbClr val="ffffff"/>
                </a:solidFill>
                <a:latin typeface="Calibri"/>
                <a:ea typeface="Verdana"/>
              </a:rPr>
              <a:t>   </a:t>
            </a:r>
            <a:r>
              <a:rPr b="1" lang="en-GB" sz="1400" spc="-1" strike="noStrike">
                <a:solidFill>
                  <a:srgbClr val="ffffff"/>
                </a:solidFill>
                <a:latin typeface="Calibri"/>
                <a:ea typeface="Verdana"/>
              </a:rPr>
              <a:t>be seated high above them: O Lord, judge the nations.</a:t>
            </a:r>
            <a:endParaRPr b="0" lang="en-GB" sz="1400" spc="-1" strike="noStrike">
              <a:solidFill>
                <a:srgbClr val="ffffff"/>
              </a:solidFill>
              <a:latin typeface="Arial"/>
            </a:endParaRPr>
          </a:p>
          <a:p>
            <a:pPr indent="0">
              <a:lnSpc>
                <a:spcPct val="100000"/>
              </a:lnSpc>
              <a:buNone/>
              <a:tabLst>
                <a:tab algn="l" pos="0"/>
              </a:tabLst>
            </a:pPr>
            <a:endParaRPr b="0" lang="en-GB" sz="1400" spc="-1" strike="noStrike">
              <a:solidFill>
                <a:srgbClr val="ffffff"/>
              </a:solidFill>
              <a:latin typeface="Arial"/>
            </a:endParaRPr>
          </a:p>
          <a:p>
            <a:pPr indent="0">
              <a:lnSpc>
                <a:spcPct val="100000"/>
              </a:lnSpc>
              <a:buNone/>
              <a:tabLst>
                <a:tab algn="l" pos="0"/>
              </a:tabLst>
            </a:pPr>
            <a:r>
              <a:rPr b="0" lang="en-US" sz="1400" spc="-1" strike="noStrike">
                <a:solidFill>
                  <a:srgbClr val="ffff00"/>
                </a:solidFill>
                <a:latin typeface="Calibri"/>
                <a:ea typeface="Verdana"/>
              </a:rPr>
              <a:t>Glory to the Father and to the Son and to the Holy Spirit;</a:t>
            </a:r>
            <a:endParaRPr b="0" lang="en-GB" sz="1400" spc="-1" strike="noStrike">
              <a:solidFill>
                <a:srgbClr val="ffffff"/>
              </a:solidFill>
              <a:latin typeface="Arial"/>
            </a:endParaRPr>
          </a:p>
          <a:p>
            <a:pPr indent="0">
              <a:lnSpc>
                <a:spcPct val="100000"/>
              </a:lnSpc>
              <a:buNone/>
              <a:tabLst>
                <a:tab algn="l" pos="0"/>
              </a:tabLst>
            </a:pPr>
            <a:r>
              <a:rPr b="1" lang="en-US" sz="1400" spc="-1" strike="noStrike">
                <a:solidFill>
                  <a:srgbClr val="ffffff"/>
                </a:solidFill>
                <a:latin typeface="Calibri"/>
                <a:ea typeface="Verdana"/>
              </a:rPr>
              <a:t>as it was in the beginning is now and shall be for ever. Amen.</a:t>
            </a:r>
            <a:endParaRPr b="0" lang="en-GB" sz="1400" spc="-1" strike="noStrike">
              <a:solidFill>
                <a:srgbClr val="ffffff"/>
              </a:solidFill>
              <a:latin typeface="Arial"/>
            </a:endParaRPr>
          </a:p>
        </p:txBody>
      </p:sp>
    </p:spTree>
  </p:cSld>
  <mc:AlternateContent>
    <mc:Choice Requires="p14">
      <p:transition spd="slow" p14:dur="2000"/>
    </mc:Choice>
    <mc:Fallback>
      <p:transition spd="slow"/>
    </mc:Fallback>
  </mc:AlternateContent>
</p:sld>
</file>

<file path=ppt/slides/slide10.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86" name="PlaceHolder 1"/>
          <p:cNvSpPr>
            <a:spLocks noGrp="1"/>
          </p:cNvSpPr>
          <p:nvPr>
            <p:ph type="title"/>
          </p:nvPr>
        </p:nvSpPr>
        <p:spPr>
          <a:xfrm>
            <a:off x="457200" y="117360"/>
            <a:ext cx="8226000" cy="1139400"/>
          </a:xfrm>
          <a:prstGeom prst="rect">
            <a:avLst/>
          </a:prstGeom>
          <a:noFill/>
          <a:ln w="0">
            <a:noFill/>
          </a:ln>
        </p:spPr>
        <p:txBody>
          <a:bodyPr lIns="91440" rIns="91440" tIns="45720" bIns="45720" anchor="ctr">
            <a:noAutofit/>
          </a:bodyPr>
          <a:p>
            <a:pPr indent="0" defTabSz="457200">
              <a:lnSpc>
                <a:spcPct val="100000"/>
              </a:lnSpc>
              <a:spcBef>
                <a:spcPts val="641"/>
              </a:spcBef>
              <a:buNone/>
              <a:tabLst>
                <a:tab algn="l" pos="0"/>
              </a:tabLst>
            </a:pPr>
            <a:r>
              <a:rPr b="0" lang="en-GB" sz="2400" spc="-1" strike="noStrike">
                <a:solidFill>
                  <a:srgbClr val="ffffff"/>
                </a:solidFill>
                <a:latin typeface="Calibri"/>
              </a:rPr>
              <a:t>Scripture</a:t>
            </a:r>
            <a:endParaRPr b="0" lang="en-GB" sz="2400" spc="-1" strike="noStrike">
              <a:solidFill>
                <a:srgbClr val="ffffff"/>
              </a:solidFill>
              <a:latin typeface="Arial"/>
            </a:endParaRPr>
          </a:p>
        </p:txBody>
      </p:sp>
      <p:sp>
        <p:nvSpPr>
          <p:cNvPr id="187" name="PlaceHolder 2"/>
          <p:cNvSpPr>
            <a:spLocks noGrp="1"/>
          </p:cNvSpPr>
          <p:nvPr>
            <p:ph/>
          </p:nvPr>
        </p:nvSpPr>
        <p:spPr>
          <a:xfrm>
            <a:off x="457200" y="1800000"/>
            <a:ext cx="8226000" cy="3976560"/>
          </a:xfrm>
          <a:prstGeom prst="rect">
            <a:avLst/>
          </a:prstGeom>
          <a:noFill/>
          <a:ln w="0">
            <a:noFill/>
          </a:ln>
        </p:spPr>
        <p:txBody>
          <a:bodyPr lIns="91440" rIns="91440" tIns="45720" bIns="45720" anchor="t">
            <a:noAutofit/>
          </a:bodyPr>
          <a:p>
            <a:pPr indent="0">
              <a:lnSpc>
                <a:spcPct val="100000"/>
              </a:lnSpc>
              <a:spcAft>
                <a:spcPts val="1276"/>
              </a:spcAft>
              <a:buNone/>
              <a:tabLst>
                <a:tab algn="l" pos="0"/>
              </a:tabLst>
            </a:pPr>
            <a:r>
              <a:rPr b="0" lang="en-GB" sz="1600" spc="-1" strike="noStrike">
                <a:solidFill>
                  <a:srgbClr val="e0c2cd"/>
                </a:solidFill>
                <a:latin typeface="Calibri"/>
              </a:rPr>
              <a:t>Hebrews 5:1-10:</a:t>
            </a:r>
            <a:br>
              <a:rPr sz="1600"/>
            </a:br>
            <a:r>
              <a:rPr b="0" lang="en-GB" sz="1600" spc="-1" strike="noStrike">
                <a:solidFill>
                  <a:srgbClr val="ffff00"/>
                </a:solidFill>
                <a:latin typeface="Calibri"/>
                <a:ea typeface="Verdana"/>
              </a:rPr>
              <a:t>So also Christ did not glorify himself in becoming a high priest, but was appointed by the one who said to him, ‘You are my Son, today I have begotten you’; as he says also in another place, ‘You are a priest for ever, according to the order of Melchizedek.’</a:t>
            </a:r>
            <a:endParaRPr b="0" lang="en-GB" sz="1600" spc="-1" strike="noStrike">
              <a:solidFill>
                <a:srgbClr val="ffffff"/>
              </a:solidFill>
              <a:latin typeface="Arial"/>
            </a:endParaRPr>
          </a:p>
          <a:p>
            <a:pPr indent="0">
              <a:lnSpc>
                <a:spcPct val="100000"/>
              </a:lnSpc>
              <a:spcAft>
                <a:spcPts val="1276"/>
              </a:spcAft>
              <a:buNone/>
              <a:tabLst>
                <a:tab algn="l" pos="0"/>
              </a:tabLst>
            </a:pPr>
            <a:r>
              <a:rPr b="0" lang="en-GB" sz="1600" spc="-1" strike="noStrike">
                <a:solidFill>
                  <a:srgbClr val="ffff00"/>
                </a:solidFill>
                <a:latin typeface="Calibri"/>
                <a:ea typeface="Verdana"/>
              </a:rPr>
              <a:t>In the days of his flesh, Jesus offered up prayers and supplications, with loud cries and tears, to the one who was able to save him from death, and he was heard because of his reverent submission. Although he was a Son, he learned obedience through what he suffered; and having been made perfect, he became the source of eternal salvation for all who obey him, having been designated by God a high priest according to the order of Melchizedek.</a:t>
            </a:r>
            <a:endParaRPr b="0" lang="en-GB" sz="1600" spc="-1" strike="noStrike">
              <a:solidFill>
                <a:srgbClr val="ffffff"/>
              </a:solidFill>
              <a:latin typeface="Arial"/>
            </a:endParaRPr>
          </a:p>
          <a:p>
            <a:pPr indent="0">
              <a:lnSpc>
                <a:spcPct val="100000"/>
              </a:lnSpc>
              <a:buNone/>
              <a:tabLst>
                <a:tab algn="l" pos="0"/>
              </a:tabLst>
            </a:pPr>
            <a:r>
              <a:rPr b="0" lang="en-US" sz="1600" spc="-1" strike="noStrike">
                <a:solidFill>
                  <a:srgbClr val="ffff00"/>
                </a:solidFill>
                <a:latin typeface="Calibri"/>
                <a:ea typeface="Verdana"/>
              </a:rPr>
              <a:t>This is the word of the Lord.</a:t>
            </a:r>
            <a:endParaRPr b="0" lang="en-GB" sz="1600" spc="-1" strike="noStrike">
              <a:solidFill>
                <a:srgbClr val="ffffff"/>
              </a:solidFill>
              <a:latin typeface="Arial"/>
            </a:endParaRPr>
          </a:p>
          <a:p>
            <a:pPr indent="0">
              <a:lnSpc>
                <a:spcPct val="100000"/>
              </a:lnSpc>
              <a:buNone/>
              <a:tabLst>
                <a:tab algn="l" pos="0"/>
              </a:tabLst>
            </a:pPr>
            <a:r>
              <a:rPr b="1" lang="en-US" sz="1600" spc="-1" strike="noStrike">
                <a:solidFill>
                  <a:srgbClr val="ffffff"/>
                </a:solidFill>
                <a:latin typeface="Calibri"/>
                <a:ea typeface="Verdana"/>
              </a:rPr>
              <a:t>Thanks be to God.</a:t>
            </a:r>
            <a:endParaRPr b="0" lang="en-GB" sz="1600" spc="-1" strike="noStrike">
              <a:solidFill>
                <a:srgbClr val="ffffff"/>
              </a:solidFill>
              <a:latin typeface="Arial"/>
            </a:endParaRPr>
          </a:p>
          <a:p>
            <a:pPr indent="0">
              <a:lnSpc>
                <a:spcPct val="100000"/>
              </a:lnSpc>
              <a:spcAft>
                <a:spcPts val="1276"/>
              </a:spcAft>
              <a:buNone/>
              <a:tabLst>
                <a:tab algn="l" pos="0"/>
              </a:tabLst>
            </a:pPr>
            <a:endParaRPr b="0" lang="en-GB" sz="1600" spc="-1" strike="noStrike">
              <a:solidFill>
                <a:srgbClr val="ffffff"/>
              </a:solidFill>
              <a:latin typeface="Arial"/>
            </a:endParaRPr>
          </a:p>
          <a:p>
            <a:pPr indent="0">
              <a:lnSpc>
                <a:spcPct val="100000"/>
              </a:lnSpc>
              <a:spcAft>
                <a:spcPts val="1276"/>
              </a:spcAft>
              <a:buNone/>
              <a:tabLst>
                <a:tab algn="l" pos="0"/>
              </a:tabLst>
            </a:pPr>
            <a:endParaRPr b="0" lang="en-GB" sz="1600" spc="-1" strike="noStrike">
              <a:solidFill>
                <a:srgbClr val="ffffff"/>
              </a:solidFill>
              <a:latin typeface="Arial"/>
            </a:endParaRPr>
          </a:p>
        </p:txBody>
      </p:sp>
    </p:spTree>
  </p:cSld>
  <mc:AlternateContent>
    <mc:Choice Requires="p14">
      <p:transition spd="slow" p14:dur="2000"/>
    </mc:Choice>
    <mc:Fallback>
      <p:transition spd="slow"/>
    </mc:Fallback>
  </mc:AlternateContent>
</p:sld>
</file>

<file path=ppt/slides/slide11.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88" name="PlaceHolder 1"/>
          <p:cNvSpPr>
            <a:spLocks noGrp="1"/>
          </p:cNvSpPr>
          <p:nvPr>
            <p:ph type="title"/>
          </p:nvPr>
        </p:nvSpPr>
        <p:spPr>
          <a:xfrm>
            <a:off x="457200" y="117360"/>
            <a:ext cx="8226000" cy="1139400"/>
          </a:xfrm>
          <a:prstGeom prst="rect">
            <a:avLst/>
          </a:prstGeom>
          <a:noFill/>
          <a:ln w="0">
            <a:noFill/>
          </a:ln>
        </p:spPr>
        <p:txBody>
          <a:bodyPr lIns="91440" rIns="91440" tIns="45720" bIns="45720" anchor="ctr">
            <a:noAutofit/>
          </a:bodyPr>
          <a:p>
            <a:pPr indent="0" defTabSz="457200">
              <a:lnSpc>
                <a:spcPct val="100000"/>
              </a:lnSpc>
              <a:spcBef>
                <a:spcPts val="641"/>
              </a:spcBef>
              <a:buNone/>
              <a:tabLst>
                <a:tab algn="l" pos="0"/>
              </a:tabLst>
            </a:pPr>
            <a:r>
              <a:rPr b="0" lang="en-GB" sz="2400" spc="-1" strike="noStrike">
                <a:solidFill>
                  <a:srgbClr val="ffffff"/>
                </a:solidFill>
                <a:latin typeface="Calibri"/>
              </a:rPr>
              <a:t>Collects</a:t>
            </a:r>
            <a:endParaRPr b="0" lang="en-GB" sz="2400" spc="-1" strike="noStrike">
              <a:solidFill>
                <a:srgbClr val="ffffff"/>
              </a:solidFill>
              <a:latin typeface="Arial"/>
            </a:endParaRPr>
          </a:p>
        </p:txBody>
      </p:sp>
      <p:sp>
        <p:nvSpPr>
          <p:cNvPr id="189" name="PlaceHolder 2"/>
          <p:cNvSpPr>
            <a:spLocks noGrp="1"/>
          </p:cNvSpPr>
          <p:nvPr>
            <p:ph/>
          </p:nvPr>
        </p:nvSpPr>
        <p:spPr>
          <a:xfrm>
            <a:off x="457200" y="1800000"/>
            <a:ext cx="8226000" cy="3976560"/>
          </a:xfrm>
          <a:prstGeom prst="rect">
            <a:avLst/>
          </a:prstGeom>
          <a:noFill/>
          <a:ln w="0">
            <a:noFill/>
          </a:ln>
        </p:spPr>
        <p:txBody>
          <a:bodyPr lIns="91440" rIns="91440" tIns="45720" bIns="45720" anchor="t">
            <a:noAutofit/>
          </a:bodyPr>
          <a:p>
            <a:pPr indent="0">
              <a:lnSpc>
                <a:spcPct val="100000"/>
              </a:lnSpc>
              <a:buNone/>
              <a:tabLst>
                <a:tab algn="l" pos="0"/>
              </a:tabLst>
            </a:pPr>
            <a:r>
              <a:rPr b="0" lang="en-US" sz="1600" spc="-1" strike="noStrike">
                <a:solidFill>
                  <a:srgbClr val="ffff00"/>
                </a:solidFill>
                <a:latin typeface="Calibri"/>
                <a:ea typeface="Verdana"/>
              </a:rPr>
              <a:t>As our evening prayer rises before you, O God,</a:t>
            </a:r>
            <a:endParaRPr b="0" lang="en-GB" sz="1600" spc="-1" strike="noStrike">
              <a:solidFill>
                <a:srgbClr val="ffffff"/>
              </a:solidFill>
              <a:latin typeface="Arial"/>
            </a:endParaRPr>
          </a:p>
          <a:p>
            <a:pPr indent="0">
              <a:lnSpc>
                <a:spcPct val="100000"/>
              </a:lnSpc>
              <a:buNone/>
              <a:tabLst>
                <a:tab algn="l" pos="0"/>
              </a:tabLst>
            </a:pPr>
            <a:r>
              <a:rPr b="0" lang="en-US" sz="1600" spc="-1" strike="noStrike">
                <a:solidFill>
                  <a:srgbClr val="ffff00"/>
                </a:solidFill>
                <a:latin typeface="Calibri"/>
                <a:ea typeface="Verdana"/>
              </a:rPr>
              <a:t>so may your mercy come down upon us</a:t>
            </a:r>
            <a:endParaRPr b="0" lang="en-GB" sz="1600" spc="-1" strike="noStrike">
              <a:solidFill>
                <a:srgbClr val="ffffff"/>
              </a:solidFill>
              <a:latin typeface="Arial"/>
            </a:endParaRPr>
          </a:p>
          <a:p>
            <a:pPr indent="0">
              <a:lnSpc>
                <a:spcPct val="100000"/>
              </a:lnSpc>
              <a:buNone/>
              <a:tabLst>
                <a:tab algn="l" pos="0"/>
              </a:tabLst>
            </a:pPr>
            <a:r>
              <a:rPr b="0" lang="en-US" sz="1600" spc="-1" strike="noStrike">
                <a:solidFill>
                  <a:srgbClr val="ffff00"/>
                </a:solidFill>
                <a:latin typeface="Calibri"/>
                <a:ea typeface="Verdana"/>
              </a:rPr>
              <a:t>to cleanse our hearts</a:t>
            </a:r>
            <a:endParaRPr b="0" lang="en-GB" sz="1600" spc="-1" strike="noStrike">
              <a:solidFill>
                <a:srgbClr val="ffffff"/>
              </a:solidFill>
              <a:latin typeface="Arial"/>
            </a:endParaRPr>
          </a:p>
          <a:p>
            <a:pPr indent="0">
              <a:lnSpc>
                <a:spcPct val="100000"/>
              </a:lnSpc>
              <a:buNone/>
              <a:tabLst>
                <a:tab algn="l" pos="0"/>
              </a:tabLst>
            </a:pPr>
            <a:r>
              <a:rPr b="0" lang="en-US" sz="1600" spc="-1" strike="noStrike">
                <a:solidFill>
                  <a:srgbClr val="ffff00"/>
                </a:solidFill>
                <a:latin typeface="Calibri"/>
                <a:ea typeface="Verdana"/>
              </a:rPr>
              <a:t>and set us free to sing your praise</a:t>
            </a:r>
            <a:endParaRPr b="0" lang="en-GB" sz="1600" spc="-1" strike="noStrike">
              <a:solidFill>
                <a:srgbClr val="ffffff"/>
              </a:solidFill>
              <a:latin typeface="Arial"/>
            </a:endParaRPr>
          </a:p>
          <a:p>
            <a:pPr indent="0">
              <a:lnSpc>
                <a:spcPct val="100000"/>
              </a:lnSpc>
              <a:buNone/>
              <a:tabLst>
                <a:tab algn="l" pos="0"/>
              </a:tabLst>
            </a:pPr>
            <a:r>
              <a:rPr b="0" lang="en-US" sz="1600" spc="-1" strike="noStrike">
                <a:solidFill>
                  <a:srgbClr val="ffff00"/>
                </a:solidFill>
                <a:latin typeface="Calibri"/>
                <a:ea typeface="Verdana"/>
              </a:rPr>
              <a:t>now and for ever. </a:t>
            </a:r>
            <a:r>
              <a:rPr b="1" lang="en-US" sz="1600" spc="-1" strike="noStrike">
                <a:solidFill>
                  <a:srgbClr val="ffffff"/>
                </a:solidFill>
                <a:latin typeface="Calibri"/>
                <a:ea typeface="Verdana"/>
              </a:rPr>
              <a:t>Amen.</a:t>
            </a:r>
            <a:endParaRPr b="0" lang="en-GB" sz="1600" spc="-1" strike="noStrike">
              <a:solidFill>
                <a:srgbClr val="ffffff"/>
              </a:solidFill>
              <a:latin typeface="Arial"/>
            </a:endParaRPr>
          </a:p>
          <a:p>
            <a:pPr indent="0">
              <a:lnSpc>
                <a:spcPct val="100000"/>
              </a:lnSpc>
              <a:buNone/>
              <a:tabLst>
                <a:tab algn="l" pos="0"/>
              </a:tabLst>
            </a:pPr>
            <a:endParaRPr b="0" lang="en-GB" sz="1600" spc="-1" strike="noStrike">
              <a:solidFill>
                <a:srgbClr val="ffffff"/>
              </a:solidFill>
              <a:latin typeface="Arial"/>
            </a:endParaRPr>
          </a:p>
          <a:p>
            <a:pPr indent="0">
              <a:lnSpc>
                <a:spcPct val="100000"/>
              </a:lnSpc>
              <a:buNone/>
              <a:tabLst>
                <a:tab algn="l" pos="0"/>
              </a:tabLst>
            </a:pPr>
            <a:r>
              <a:rPr b="0" lang="en-US" sz="1600" spc="-1" strike="noStrike">
                <a:solidFill>
                  <a:srgbClr val="ffff00"/>
                </a:solidFill>
                <a:latin typeface="Calibri"/>
                <a:ea typeface="Verdana"/>
              </a:rPr>
              <a:t>Lighten our darkness, Lord we pray</a:t>
            </a:r>
            <a:endParaRPr b="0" lang="en-GB" sz="1600" spc="-1" strike="noStrike">
              <a:solidFill>
                <a:srgbClr val="ffffff"/>
              </a:solidFill>
              <a:latin typeface="Arial"/>
            </a:endParaRPr>
          </a:p>
          <a:p>
            <a:pPr indent="0">
              <a:lnSpc>
                <a:spcPct val="100000"/>
              </a:lnSpc>
              <a:buNone/>
              <a:tabLst>
                <a:tab algn="l" pos="0"/>
              </a:tabLst>
            </a:pPr>
            <a:r>
              <a:rPr b="0" lang="en-US" sz="1600" spc="-1" strike="noStrike">
                <a:solidFill>
                  <a:srgbClr val="ffff00"/>
                </a:solidFill>
                <a:latin typeface="Calibri"/>
                <a:ea typeface="Verdana"/>
              </a:rPr>
              <a:t>And in your great mercy, </a:t>
            </a:r>
            <a:endParaRPr b="0" lang="en-GB" sz="1600" spc="-1" strike="noStrike">
              <a:solidFill>
                <a:srgbClr val="ffffff"/>
              </a:solidFill>
              <a:latin typeface="Arial"/>
            </a:endParaRPr>
          </a:p>
          <a:p>
            <a:pPr indent="0">
              <a:lnSpc>
                <a:spcPct val="100000"/>
              </a:lnSpc>
              <a:buNone/>
              <a:tabLst>
                <a:tab algn="l" pos="0"/>
              </a:tabLst>
            </a:pPr>
            <a:r>
              <a:rPr b="0" lang="en-US" sz="1600" spc="-1" strike="noStrike">
                <a:solidFill>
                  <a:srgbClr val="ffff00"/>
                </a:solidFill>
                <a:latin typeface="Calibri"/>
                <a:ea typeface="Verdana"/>
              </a:rPr>
              <a:t>defend us from all perils and dangers of this night,</a:t>
            </a:r>
            <a:endParaRPr b="0" lang="en-GB" sz="1600" spc="-1" strike="noStrike">
              <a:solidFill>
                <a:srgbClr val="ffffff"/>
              </a:solidFill>
              <a:latin typeface="Arial"/>
            </a:endParaRPr>
          </a:p>
          <a:p>
            <a:pPr indent="0">
              <a:lnSpc>
                <a:spcPct val="100000"/>
              </a:lnSpc>
              <a:buNone/>
              <a:tabLst>
                <a:tab algn="l" pos="0"/>
              </a:tabLst>
            </a:pPr>
            <a:r>
              <a:rPr b="0" lang="en-US" sz="1600" spc="-1" strike="noStrike">
                <a:solidFill>
                  <a:srgbClr val="ffff00"/>
                </a:solidFill>
                <a:latin typeface="Calibri"/>
                <a:ea typeface="Verdana"/>
              </a:rPr>
              <a:t>For the sake of your Son, our Saviour, Jesus Christ, </a:t>
            </a:r>
            <a:r>
              <a:rPr b="1" lang="en-US" sz="1600" spc="-1" strike="noStrike">
                <a:solidFill>
                  <a:srgbClr val="ffffff"/>
                </a:solidFill>
                <a:latin typeface="Calibri"/>
                <a:ea typeface="Verdana"/>
              </a:rPr>
              <a:t>Amen.</a:t>
            </a:r>
            <a:endParaRPr b="0" lang="en-GB" sz="1600" spc="-1" strike="noStrike">
              <a:solidFill>
                <a:srgbClr val="ffffff"/>
              </a:solidFill>
              <a:latin typeface="Arial"/>
            </a:endParaRPr>
          </a:p>
        </p:txBody>
      </p:sp>
    </p:spTree>
  </p:cSld>
  <mc:AlternateContent>
    <mc:Choice Requires="p14">
      <p:transition spd="slow" p14:dur="2000"/>
    </mc:Choice>
    <mc:Fallback>
      <p:transition spd="slow"/>
    </mc:Fallback>
  </mc:AlternateContent>
</p:sld>
</file>

<file path=ppt/slides/slide12.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90" name="PlaceHolder 1"/>
          <p:cNvSpPr>
            <a:spLocks noGrp="1"/>
          </p:cNvSpPr>
          <p:nvPr>
            <p:ph/>
          </p:nvPr>
        </p:nvSpPr>
        <p:spPr>
          <a:xfrm>
            <a:off x="457200" y="1620000"/>
            <a:ext cx="8226000" cy="4516560"/>
          </a:xfrm>
          <a:prstGeom prst="rect">
            <a:avLst/>
          </a:prstGeom>
          <a:noFill/>
          <a:ln w="0">
            <a:noFill/>
          </a:ln>
        </p:spPr>
        <p:txBody>
          <a:bodyPr lIns="91440" rIns="91440" tIns="45720" bIns="45720" anchor="b">
            <a:noAutofit/>
          </a:bodyPr>
          <a:p>
            <a:pPr indent="0">
              <a:lnSpc>
                <a:spcPct val="100000"/>
              </a:lnSpc>
              <a:buNone/>
              <a:tabLst>
                <a:tab algn="l" pos="0"/>
              </a:tabLst>
            </a:pPr>
            <a:r>
              <a:rPr b="0" lang="en-GB" sz="1600" spc="-1" strike="noStrike">
                <a:solidFill>
                  <a:srgbClr val="e0c2cd"/>
                </a:solidFill>
                <a:latin typeface="Calibri"/>
              </a:rPr>
              <a:t>Lord’s Prayer:</a:t>
            </a:r>
            <a:br>
              <a:rPr sz="1600"/>
            </a:br>
            <a:r>
              <a:rPr b="1" lang="en-GB" sz="1600" spc="-1" strike="noStrike">
                <a:solidFill>
                  <a:srgbClr val="ffffff"/>
                </a:solidFill>
                <a:latin typeface="Calibri"/>
              </a:rPr>
              <a:t>Our Father, who art in heaven, hallowed be thy name; thy kingdom come; thy will be done; on earth as it is in heaven. Give us this day our daily bread. And forgive us our trespasses, as we forgive those who trespass against us. And lead us not into temptation; but deliver us from evil. For thine is the kingdom, the power, and the glory, for ever and ever. Amen.</a:t>
            </a:r>
            <a:br>
              <a:rPr sz="1600"/>
            </a:br>
            <a:br>
              <a:rPr sz="1600"/>
            </a:br>
            <a:r>
              <a:rPr b="0" lang="en-GB" sz="1600" spc="-1" strike="noStrike">
                <a:solidFill>
                  <a:srgbClr val="e0c2cd"/>
                </a:solidFill>
                <a:latin typeface="Calibri"/>
              </a:rPr>
              <a:t>Blessing:</a:t>
            </a:r>
            <a:br>
              <a:rPr sz="1600"/>
            </a:br>
            <a:r>
              <a:rPr b="0" lang="en-GB" sz="1600" spc="-1" strike="noStrike">
                <a:solidFill>
                  <a:srgbClr val="ffff00"/>
                </a:solidFill>
                <a:latin typeface="Calibri"/>
              </a:rPr>
              <a:t>May the God of peace sanctify you wholly; </a:t>
            </a:r>
            <a:endParaRPr b="0" lang="en-GB" sz="1600" spc="-1" strike="noStrike">
              <a:solidFill>
                <a:srgbClr val="ffffff"/>
              </a:solidFill>
              <a:latin typeface="Arial"/>
            </a:endParaRPr>
          </a:p>
          <a:p>
            <a:pPr indent="0">
              <a:lnSpc>
                <a:spcPct val="100000"/>
              </a:lnSpc>
              <a:buNone/>
              <a:tabLst>
                <a:tab algn="l" pos="0"/>
              </a:tabLst>
            </a:pPr>
            <a:r>
              <a:rPr b="0" lang="en-GB" sz="1600" spc="-1" strike="noStrike">
                <a:solidFill>
                  <a:srgbClr val="ffff00"/>
                </a:solidFill>
                <a:latin typeface="Calibri"/>
              </a:rPr>
              <a:t>and may your spirit and soul and body be kept sound and blameless </a:t>
            </a:r>
            <a:endParaRPr b="0" lang="en-GB" sz="1600" spc="-1" strike="noStrike">
              <a:solidFill>
                <a:srgbClr val="ffffff"/>
              </a:solidFill>
              <a:latin typeface="Arial"/>
            </a:endParaRPr>
          </a:p>
          <a:p>
            <a:pPr indent="0">
              <a:lnSpc>
                <a:spcPct val="100000"/>
              </a:lnSpc>
              <a:buNone/>
              <a:tabLst>
                <a:tab algn="l" pos="0"/>
              </a:tabLst>
            </a:pPr>
            <a:r>
              <a:rPr b="0" lang="en-GB" sz="1600" spc="-1" strike="noStrike">
                <a:solidFill>
                  <a:srgbClr val="ffff00"/>
                </a:solidFill>
                <a:latin typeface="Calibri"/>
              </a:rPr>
              <a:t>at the coming of our Lord Jesus Christ;</a:t>
            </a:r>
            <a:endParaRPr b="0" lang="en-GB" sz="1600" spc="-1" strike="noStrike">
              <a:solidFill>
                <a:srgbClr val="ffffff"/>
              </a:solidFill>
              <a:latin typeface="Arial"/>
            </a:endParaRPr>
          </a:p>
          <a:p>
            <a:pPr indent="0">
              <a:lnSpc>
                <a:spcPct val="100000"/>
              </a:lnSpc>
              <a:buNone/>
              <a:tabLst>
                <a:tab algn="l" pos="0"/>
              </a:tabLst>
            </a:pPr>
            <a:r>
              <a:rPr b="0" lang="en-GB" sz="1600" spc="-1" strike="noStrike">
                <a:solidFill>
                  <a:srgbClr val="ffff00"/>
                </a:solidFill>
                <a:latin typeface="Calibri"/>
              </a:rPr>
              <a:t>and the blessing of God Almighty, the Father, the Son and the Holy Spirit</a:t>
            </a:r>
            <a:endParaRPr b="0" lang="en-GB" sz="1600" spc="-1" strike="noStrike">
              <a:solidFill>
                <a:srgbClr val="ffffff"/>
              </a:solidFill>
              <a:latin typeface="Arial"/>
            </a:endParaRPr>
          </a:p>
          <a:p>
            <a:pPr indent="0">
              <a:lnSpc>
                <a:spcPct val="100000"/>
              </a:lnSpc>
              <a:buNone/>
              <a:tabLst>
                <a:tab algn="l" pos="0"/>
              </a:tabLst>
            </a:pPr>
            <a:r>
              <a:rPr b="0" lang="en-GB" sz="1600" spc="-1" strike="noStrike">
                <a:solidFill>
                  <a:srgbClr val="ffff00"/>
                </a:solidFill>
                <a:latin typeface="Calibri"/>
              </a:rPr>
              <a:t>Rest upon you and keep you and all whom you love, safe and well, for evermore, </a:t>
            </a:r>
            <a:r>
              <a:rPr b="1" lang="en-GB" sz="1600" spc="-1" strike="noStrike">
                <a:solidFill>
                  <a:srgbClr val="ffffff"/>
                </a:solidFill>
                <a:latin typeface="Calibri"/>
              </a:rPr>
              <a:t>Amen.</a:t>
            </a:r>
            <a:endParaRPr b="0" lang="en-GB" sz="1600" spc="-1" strike="noStrike">
              <a:solidFill>
                <a:srgbClr val="ffffff"/>
              </a:solidFill>
              <a:latin typeface="Arial"/>
            </a:endParaRPr>
          </a:p>
          <a:p>
            <a:pPr indent="0">
              <a:lnSpc>
                <a:spcPct val="100000"/>
              </a:lnSpc>
              <a:buNone/>
              <a:tabLst>
                <a:tab algn="l" pos="0"/>
              </a:tabLst>
            </a:pPr>
            <a:endParaRPr b="0" lang="en-GB" sz="1600" spc="-1" strike="noStrike">
              <a:solidFill>
                <a:srgbClr val="ffffff"/>
              </a:solidFill>
              <a:latin typeface="Arial"/>
            </a:endParaRPr>
          </a:p>
          <a:p>
            <a:pPr indent="0">
              <a:lnSpc>
                <a:spcPct val="100000"/>
              </a:lnSpc>
              <a:buNone/>
              <a:tabLst>
                <a:tab algn="l" pos="0"/>
              </a:tabLst>
            </a:pPr>
            <a:r>
              <a:rPr b="0" lang="en-GB" sz="1600" spc="-1" strike="noStrike">
                <a:solidFill>
                  <a:srgbClr val="e0c2cd"/>
                </a:solidFill>
                <a:latin typeface="Calibri"/>
              </a:rPr>
              <a:t>Closing Prayer:</a:t>
            </a:r>
            <a:endParaRPr b="0" lang="en-GB" sz="1600" spc="-1" strike="noStrike">
              <a:solidFill>
                <a:srgbClr val="ffffff"/>
              </a:solidFill>
              <a:latin typeface="Arial"/>
            </a:endParaRPr>
          </a:p>
          <a:p>
            <a:pPr indent="0">
              <a:lnSpc>
                <a:spcPct val="100000"/>
              </a:lnSpc>
              <a:buNone/>
              <a:tabLst>
                <a:tab algn="l" pos="0"/>
              </a:tabLst>
            </a:pPr>
            <a:r>
              <a:rPr b="0" lang="en-GB" sz="1600" spc="-1" strike="noStrike">
                <a:solidFill>
                  <a:srgbClr val="ffff00"/>
                </a:solidFill>
                <a:latin typeface="Calibri"/>
              </a:rPr>
              <a:t>God our Redeemer, hear the prayer of our heart and the cries of our mouth.  Send your Holy Spirit upon us and satisfy us with the water of eternal life; through our Lord, Jesus Christ. </a:t>
            </a:r>
            <a:r>
              <a:rPr b="0" lang="en-GB" sz="1600" spc="-1" strike="noStrike">
                <a:solidFill>
                  <a:srgbClr val="ffffff"/>
                </a:solidFill>
                <a:latin typeface="Calibri"/>
              </a:rPr>
              <a:t> </a:t>
            </a:r>
            <a:r>
              <a:rPr b="1" lang="en-GB" sz="1600" spc="-1" strike="noStrike">
                <a:solidFill>
                  <a:srgbClr val="ffffff"/>
                </a:solidFill>
                <a:latin typeface="Calibri"/>
              </a:rPr>
              <a:t>Amen.</a:t>
            </a:r>
            <a:endParaRPr b="0" lang="en-GB" sz="1600" spc="-1" strike="noStrike">
              <a:solidFill>
                <a:srgbClr val="ffffff"/>
              </a:solidFill>
              <a:latin typeface="Arial"/>
            </a:endParaRPr>
          </a:p>
          <a:p>
            <a:pPr indent="0">
              <a:lnSpc>
                <a:spcPct val="100000"/>
              </a:lnSpc>
              <a:spcAft>
                <a:spcPts val="1276"/>
              </a:spcAft>
              <a:buNone/>
              <a:tabLst>
                <a:tab algn="l" pos="0"/>
              </a:tabLst>
            </a:pPr>
            <a:endParaRPr b="0" lang="en-GB" sz="1600" spc="-1" strike="noStrike">
              <a:solidFill>
                <a:srgbClr val="ffffff"/>
              </a:solidFill>
              <a:latin typeface="Arial"/>
            </a:endParaRPr>
          </a:p>
        </p:txBody>
      </p:sp>
      <p:sp>
        <p:nvSpPr>
          <p:cNvPr id="191" name="PlaceHolder 2"/>
          <p:cNvSpPr>
            <a:spLocks noGrp="1"/>
          </p:cNvSpPr>
          <p:nvPr>
            <p:ph type="title"/>
          </p:nvPr>
        </p:nvSpPr>
        <p:spPr>
          <a:xfrm>
            <a:off x="457560" y="117360"/>
            <a:ext cx="8226000" cy="1139400"/>
          </a:xfrm>
          <a:prstGeom prst="rect">
            <a:avLst/>
          </a:prstGeom>
          <a:noFill/>
          <a:ln w="0">
            <a:noFill/>
          </a:ln>
        </p:spPr>
        <p:txBody>
          <a:bodyPr lIns="91440" rIns="91440" tIns="45720" bIns="45720" anchor="ctr">
            <a:noAutofit/>
          </a:bodyPr>
          <a:p>
            <a:pPr indent="0" defTabSz="457200">
              <a:lnSpc>
                <a:spcPct val="100000"/>
              </a:lnSpc>
              <a:spcBef>
                <a:spcPts val="641"/>
              </a:spcBef>
              <a:buNone/>
              <a:tabLst>
                <a:tab algn="l" pos="0"/>
              </a:tabLst>
            </a:pPr>
            <a:r>
              <a:rPr b="0" lang="en-GB" sz="2400" spc="-1" strike="noStrike">
                <a:solidFill>
                  <a:srgbClr val="ffffff"/>
                </a:solidFill>
                <a:latin typeface="Calibri"/>
              </a:rPr>
              <a:t>Blessing</a:t>
            </a:r>
            <a:endParaRPr b="0" lang="en-GB" sz="2400" spc="-1" strike="noStrike">
              <a:solidFill>
                <a:srgbClr val="ffffff"/>
              </a:solidFill>
              <a:latin typeface="Arial"/>
            </a:endParaRPr>
          </a:p>
        </p:txBody>
      </p:sp>
    </p:spTree>
  </p:cSld>
  <mc:AlternateContent>
    <mc:Choice Requires="p14">
      <p:transition spd="slow" p14:dur="2000"/>
    </mc:Choice>
    <mc:Fallback>
      <p:transition spd="slow"/>
    </mc:Fallback>
  </mc:AlternateContent>
</p:sld>
</file>

<file path=ppt/slides/slide13.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92" name="PlaceHolder 1"/>
          <p:cNvSpPr>
            <a:spLocks noGrp="1"/>
          </p:cNvSpPr>
          <p:nvPr>
            <p:ph type="title"/>
          </p:nvPr>
        </p:nvSpPr>
        <p:spPr>
          <a:xfrm>
            <a:off x="687960" y="1980000"/>
            <a:ext cx="7768800" cy="1466280"/>
          </a:xfrm>
          <a:prstGeom prst="rect">
            <a:avLst/>
          </a:prstGeom>
          <a:noFill/>
          <a:ln w="0">
            <a:noFill/>
          </a:ln>
        </p:spPr>
        <p:txBody>
          <a:bodyPr lIns="91440" rIns="91440" tIns="45720" bIns="45720" anchor="ctr">
            <a:noAutofit/>
          </a:bodyPr>
          <a:p>
            <a:pPr indent="0" algn="ctr" defTabSz="457200">
              <a:lnSpc>
                <a:spcPct val="100000"/>
              </a:lnSpc>
              <a:buNone/>
              <a:tabLst>
                <a:tab algn="l" pos="0"/>
              </a:tabLst>
            </a:pPr>
            <a:r>
              <a:rPr b="0" lang="en-GB" sz="4400" spc="-1" strike="noStrike">
                <a:solidFill>
                  <a:srgbClr val="780373"/>
                </a:solidFill>
                <a:latin typeface="Calibri"/>
              </a:rPr>
              <a:t>Daily Prayer for 9</a:t>
            </a:r>
            <a:r>
              <a:rPr b="0" lang="en-GB" sz="4400" spc="-1" strike="noStrike" baseline="33000">
                <a:solidFill>
                  <a:srgbClr val="780373"/>
                </a:solidFill>
                <a:latin typeface="Calibri"/>
              </a:rPr>
              <a:t>th</a:t>
            </a:r>
            <a:r>
              <a:rPr b="0" lang="en-GB" sz="4400" spc="-1" strike="noStrike">
                <a:solidFill>
                  <a:srgbClr val="780373"/>
                </a:solidFill>
                <a:latin typeface="Calibri"/>
              </a:rPr>
              <a:t> March 2026</a:t>
            </a:r>
            <a:br>
              <a:rPr sz="4400"/>
            </a:br>
            <a:r>
              <a:rPr b="1" lang="en-GB" sz="4000" spc="-1" strike="noStrike">
                <a:solidFill>
                  <a:srgbClr val="780373"/>
                </a:solidFill>
                <a:latin typeface="Calibri"/>
              </a:rPr>
              <a:t>St Christopher’s Cathedral, Bahrain</a:t>
            </a:r>
            <a:br>
              <a:rPr sz="4000"/>
            </a:br>
            <a:br>
              <a:rPr sz="4000"/>
            </a:br>
            <a:r>
              <a:rPr b="1" i="1" lang="en-GB" sz="4000" spc="-1" strike="noStrike">
                <a:solidFill>
                  <a:srgbClr val="780373"/>
                </a:solidFill>
                <a:latin typeface="Times New Roman"/>
                <a:ea typeface="DejaVu Sans"/>
              </a:rPr>
              <a:t>"</a:t>
            </a:r>
            <a:r>
              <a:rPr b="1" i="1" lang="en-GB" sz="4000" spc="-1" strike="noStrike">
                <a:solidFill>
                  <a:srgbClr val="780373"/>
                </a:solidFill>
                <a:latin typeface="Times New Roman"/>
                <a:ea typeface="Noto Sans CJK SC"/>
              </a:rPr>
              <a:t>Lord Jesus, think on me</a:t>
            </a:r>
            <a:r>
              <a:rPr b="1" i="1" lang="en-GB" sz="4000" spc="-1" strike="noStrike">
                <a:solidFill>
                  <a:srgbClr val="780373"/>
                </a:solidFill>
                <a:latin typeface="Times New Roman"/>
                <a:ea typeface="DejaVu Sans"/>
              </a:rPr>
              <a:t>"</a:t>
            </a:r>
            <a:endParaRPr b="0" lang="en-GB" sz="4000" spc="-1" strike="noStrike">
              <a:solidFill>
                <a:srgbClr val="000000"/>
              </a:solidFill>
              <a:latin typeface="Arial"/>
            </a:endParaRPr>
          </a:p>
        </p:txBody>
      </p:sp>
      <p:sp>
        <p:nvSpPr>
          <p:cNvPr id="193" name="PlaceHolder 2"/>
          <p:cNvSpPr>
            <a:spLocks noGrp="1"/>
          </p:cNvSpPr>
          <p:nvPr>
            <p:ph type="subTitle"/>
          </p:nvPr>
        </p:nvSpPr>
        <p:spPr>
          <a:xfrm>
            <a:off x="1339560" y="5040000"/>
            <a:ext cx="6397200" cy="1748880"/>
          </a:xfrm>
          <a:prstGeom prst="rect">
            <a:avLst/>
          </a:prstGeom>
          <a:noFill/>
          <a:ln w="0">
            <a:noFill/>
          </a:ln>
        </p:spPr>
        <p:txBody>
          <a:bodyPr lIns="91440" rIns="91440" tIns="45720" bIns="45720" anchor="t">
            <a:noAutofit/>
          </a:bodyPr>
          <a:p>
            <a:pPr indent="0" algn="ctr" defTabSz="457200">
              <a:lnSpc>
                <a:spcPct val="100000"/>
              </a:lnSpc>
              <a:spcBef>
                <a:spcPts val="641"/>
              </a:spcBef>
              <a:buNone/>
              <a:tabLst>
                <a:tab algn="l" pos="0"/>
              </a:tabLst>
            </a:pPr>
            <a:endParaRPr b="0" lang="en-GB" sz="3200" spc="-1" strike="noStrike">
              <a:solidFill>
                <a:srgbClr val="000000"/>
              </a:solidFill>
              <a:latin typeface="Arial"/>
            </a:endParaRPr>
          </a:p>
          <a:p>
            <a:pPr indent="0" algn="ctr" defTabSz="457200">
              <a:lnSpc>
                <a:spcPct val="100000"/>
              </a:lnSpc>
              <a:spcBef>
                <a:spcPts val="641"/>
              </a:spcBef>
              <a:buNone/>
              <a:tabLst>
                <a:tab algn="l" pos="0"/>
              </a:tabLst>
            </a:pPr>
            <a:r>
              <a:rPr b="0" lang="en-GB" sz="3200" spc="-1" strike="noStrike">
                <a:solidFill>
                  <a:schemeClr val="dk1">
                    <a:tint val="75000"/>
                  </a:schemeClr>
                </a:solidFill>
                <a:latin typeface="Calibri"/>
              </a:rPr>
              <a:t>The Diocese of Cyprus and the Gulf</a:t>
            </a:r>
            <a:endParaRPr b="0" lang="en-GB" sz="3200" spc="-1" strike="noStrike">
              <a:solidFill>
                <a:srgbClr val="000000"/>
              </a:solidFill>
              <a:latin typeface="Arial"/>
            </a:endParaRPr>
          </a:p>
        </p:txBody>
      </p:sp>
      <p:pic>
        <p:nvPicPr>
          <p:cNvPr id="194" name="" descr=""/>
          <p:cNvPicPr/>
          <p:nvPr/>
        </p:nvPicPr>
        <p:blipFill>
          <a:blip r:embed="rId1"/>
          <a:stretch/>
        </p:blipFill>
        <p:spPr>
          <a:xfrm>
            <a:off x="7488360" y="5040000"/>
            <a:ext cx="1652400" cy="1652400"/>
          </a:xfrm>
          <a:prstGeom prst="rect">
            <a:avLst/>
          </a:prstGeom>
          <a:ln w="0">
            <a:noFill/>
          </a:ln>
        </p:spPr>
      </p:pic>
    </p:spTree>
  </p:cSld>
  <mc:AlternateContent>
    <mc:Choice Requires="p14">
      <p:transition spd="slow" p14:dur="2000"/>
    </mc:Choice>
    <mc:Fallback>
      <p:transition spd="slow"/>
    </mc:Fallback>
  </mc:AlternateContent>
</p:sld>
</file>

<file path=ppt/slides/slide14.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95" name="PlaceHolder 1"/>
          <p:cNvSpPr>
            <a:spLocks noGrp="1"/>
          </p:cNvSpPr>
          <p:nvPr>
            <p:ph type="title"/>
          </p:nvPr>
        </p:nvSpPr>
        <p:spPr>
          <a:xfrm>
            <a:off x="687960" y="1980000"/>
            <a:ext cx="7768800" cy="1466280"/>
          </a:xfrm>
          <a:prstGeom prst="rect">
            <a:avLst/>
          </a:prstGeom>
          <a:noFill/>
          <a:ln w="0">
            <a:noFill/>
          </a:ln>
        </p:spPr>
        <p:txBody>
          <a:bodyPr lIns="91440" rIns="91440" tIns="45720" bIns="45720" anchor="ctr">
            <a:noAutofit/>
          </a:bodyPr>
          <a:p>
            <a:pPr indent="0" algn="ctr" defTabSz="457200">
              <a:lnSpc>
                <a:spcPct val="100000"/>
              </a:lnSpc>
              <a:buNone/>
              <a:tabLst>
                <a:tab algn="l" pos="0"/>
              </a:tabLst>
            </a:pPr>
            <a:r>
              <a:rPr b="0" lang="en-GB" sz="4400" spc="-1" strike="noStrike">
                <a:solidFill>
                  <a:srgbClr val="780373"/>
                </a:solidFill>
                <a:latin typeface="Calibri"/>
              </a:rPr>
              <a:t>Daily Prayer for 9th March 2026</a:t>
            </a:r>
            <a:br>
              <a:rPr sz="4400"/>
            </a:br>
            <a:r>
              <a:rPr b="1" lang="en-GB" sz="4000" spc="-1" strike="noStrike">
                <a:solidFill>
                  <a:srgbClr val="780373"/>
                </a:solidFill>
                <a:latin typeface="Calibri"/>
              </a:rPr>
              <a:t>St Christopher’s Cathedral and Awali Church, Bahrain</a:t>
            </a:r>
            <a:endParaRPr b="0" lang="en-GB" sz="4000" spc="-1" strike="noStrike">
              <a:solidFill>
                <a:srgbClr val="000000"/>
              </a:solidFill>
              <a:latin typeface="Arial"/>
            </a:endParaRPr>
          </a:p>
        </p:txBody>
      </p:sp>
      <p:sp>
        <p:nvSpPr>
          <p:cNvPr id="196" name="PlaceHolder 2"/>
          <p:cNvSpPr>
            <a:spLocks noGrp="1"/>
          </p:cNvSpPr>
          <p:nvPr>
            <p:ph type="subTitle"/>
          </p:nvPr>
        </p:nvSpPr>
        <p:spPr>
          <a:xfrm>
            <a:off x="1339560" y="5040000"/>
            <a:ext cx="6397200" cy="1748880"/>
          </a:xfrm>
          <a:prstGeom prst="rect">
            <a:avLst/>
          </a:prstGeom>
          <a:noFill/>
          <a:ln w="0">
            <a:noFill/>
          </a:ln>
        </p:spPr>
        <p:txBody>
          <a:bodyPr lIns="91440" rIns="91440" tIns="45720" bIns="45720" anchor="t">
            <a:noAutofit/>
          </a:bodyPr>
          <a:p>
            <a:pPr indent="0" algn="ctr" defTabSz="457200">
              <a:lnSpc>
                <a:spcPct val="100000"/>
              </a:lnSpc>
              <a:spcBef>
                <a:spcPts val="641"/>
              </a:spcBef>
              <a:buNone/>
              <a:tabLst>
                <a:tab algn="l" pos="0"/>
              </a:tabLst>
            </a:pPr>
            <a:endParaRPr b="0" lang="en-GB" sz="3200" spc="-1" strike="noStrike">
              <a:solidFill>
                <a:srgbClr val="000000"/>
              </a:solidFill>
              <a:latin typeface="Arial"/>
            </a:endParaRPr>
          </a:p>
          <a:p>
            <a:pPr indent="0" algn="ctr" defTabSz="457200">
              <a:lnSpc>
                <a:spcPct val="100000"/>
              </a:lnSpc>
              <a:spcBef>
                <a:spcPts val="641"/>
              </a:spcBef>
              <a:buNone/>
              <a:tabLst>
                <a:tab algn="l" pos="0"/>
              </a:tabLst>
            </a:pPr>
            <a:r>
              <a:rPr b="0" lang="en-GB" sz="3200" spc="-1" strike="noStrike">
                <a:solidFill>
                  <a:schemeClr val="dk1">
                    <a:tint val="75000"/>
                  </a:schemeClr>
                </a:solidFill>
                <a:latin typeface="Calibri"/>
              </a:rPr>
              <a:t>The Diocese of Cyprus and the Gulf</a:t>
            </a:r>
            <a:endParaRPr b="0" lang="en-GB" sz="3200" spc="-1" strike="noStrike">
              <a:solidFill>
                <a:srgbClr val="000000"/>
              </a:solidFill>
              <a:latin typeface="Arial"/>
            </a:endParaRPr>
          </a:p>
        </p:txBody>
      </p:sp>
      <p:pic>
        <p:nvPicPr>
          <p:cNvPr id="197" name="" descr=""/>
          <p:cNvPicPr/>
          <p:nvPr/>
        </p:nvPicPr>
        <p:blipFill>
          <a:blip r:embed="rId1"/>
          <a:stretch/>
        </p:blipFill>
        <p:spPr>
          <a:xfrm>
            <a:off x="7488360" y="5040000"/>
            <a:ext cx="1652400" cy="1652400"/>
          </a:xfrm>
          <a:prstGeom prst="rect">
            <a:avLst/>
          </a:prstGeom>
          <a:ln w="0">
            <a:noFill/>
          </a:ln>
        </p:spPr>
      </p:pic>
    </p:spTree>
  </p:cSld>
  <mc:AlternateContent>
    <mc:Choice Requires="p14">
      <p:transition spd="slow" p14:dur="2000"/>
    </mc:Choice>
    <mc:Fallback>
      <p:transition spd="slow"/>
    </mc:Fallback>
  </mc:AlternateContent>
</p:sld>
</file>

<file path=ppt/theme/theme1.xml><?xml version="1.0" encoding="utf-8"?>
<a:theme xmlns:a="http://schemas.openxmlformats.org/drawingml/2006/main" xmlns:r="http://schemas.openxmlformats.org/officeDocument/2006/relationships" name="Offic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pitchFamily="0" charset="1"/>
        <a:ea typeface="DejaVu Sans" pitchFamily="0" charset="1"/>
        <a:cs typeface="DejaVu Sans" pitchFamily="0" charset="1"/>
      </a:majorFont>
      <a:minorFont>
        <a:latin typeface="Arial" pitchFamily="0" charset="1"/>
        <a:ea typeface="DejaVu Sans" pitchFamily="0" charset="1"/>
        <a:cs typeface="DejaVu Sans" pitchFamily="0" charset="1"/>
      </a:minorFont>
    </a:fontScheme>
    <a:fmtScheme>
      <a:fillStyleLst>
        <a:solidFill>
          <a:schemeClr val="phClr"/>
        </a:solidFill>
        <a:solidFill>
          <a:schemeClr val="phClr"/>
        </a:solidFill>
        <a:solidFill>
          <a:schemeClr val="phClr"/>
        </a:solidFill>
      </a:fillStyleLst>
      <a:lnStyleLst>
        <a:ln w="6350" cap="flat" cmpd="sng" algn="ctr">
          <a:prstDash val="solid"/>
          <a:miter/>
        </a:ln>
        <a:ln w="6350" cap="flat" cmpd="sng" algn="ctr">
          <a:prstDash val="solid"/>
          <a:miter/>
        </a:ln>
        <a:ln w="6350" cap="flat" cmpd="sng" algn="ctr">
          <a:prstDash val="solid"/>
          <a:miter/>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ppt/theme/theme2.xml><?xml version="1.0" encoding="utf-8"?>
<a:theme xmlns:a="http://schemas.openxmlformats.org/drawingml/2006/main" xmlns:r="http://schemas.openxmlformats.org/officeDocument/2006/relationships" name="Offic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pitchFamily="0" charset="1"/>
        <a:ea typeface="DejaVu Sans" pitchFamily="0" charset="1"/>
        <a:cs typeface="DejaVu Sans" pitchFamily="0" charset="1"/>
      </a:majorFont>
      <a:minorFont>
        <a:latin typeface="Arial" pitchFamily="0" charset="1"/>
        <a:ea typeface="DejaVu Sans" pitchFamily="0" charset="1"/>
        <a:cs typeface="DejaVu Sans" pitchFamily="0" charset="1"/>
      </a:minorFont>
    </a:fontScheme>
    <a:fmtScheme>
      <a:fillStyleLst>
        <a:solidFill>
          <a:schemeClr val="phClr"/>
        </a:solidFill>
        <a:solidFill>
          <a:schemeClr val="phClr"/>
        </a:solidFill>
        <a:solidFill>
          <a:schemeClr val="phClr"/>
        </a:solidFill>
      </a:fillStyleLst>
      <a:lnStyleLst>
        <a:ln w="6350" cap="flat" cmpd="sng" algn="ctr">
          <a:prstDash val="solid"/>
          <a:miter/>
        </a:ln>
        <a:ln w="6350" cap="flat" cmpd="sng" algn="ctr">
          <a:prstDash val="solid"/>
          <a:miter/>
        </a:ln>
        <a:ln w="6350" cap="flat" cmpd="sng" algn="ctr">
          <a:prstDash val="solid"/>
          <a:miter/>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ppt/theme/theme3.xml><?xml version="1.0" encoding="utf-8"?>
<a:theme xmlns:a="http://schemas.openxmlformats.org/drawingml/2006/main" xmlns:r="http://schemas.openxmlformats.org/officeDocument/2006/relationships" name="Offic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pitchFamily="0" charset="1"/>
        <a:ea typeface="DejaVu Sans" pitchFamily="0" charset="1"/>
        <a:cs typeface="DejaVu Sans" pitchFamily="0" charset="1"/>
      </a:majorFont>
      <a:minorFont>
        <a:latin typeface="Arial" pitchFamily="0" charset="1"/>
        <a:ea typeface="DejaVu Sans" pitchFamily="0" charset="1"/>
        <a:cs typeface="DejaVu Sans" pitchFamily="0" charset="1"/>
      </a:minorFont>
    </a:fontScheme>
    <a:fmtScheme>
      <a:fillStyleLst>
        <a:solidFill>
          <a:schemeClr val="phClr"/>
        </a:solidFill>
        <a:solidFill>
          <a:schemeClr val="phClr"/>
        </a:solidFill>
        <a:solidFill>
          <a:schemeClr val="phClr"/>
        </a:solidFill>
      </a:fillStyleLst>
      <a:lnStyleLst>
        <a:ln w="6350" cap="flat" cmpd="sng" algn="ctr">
          <a:prstDash val="solid"/>
          <a:miter/>
        </a:ln>
        <a:ln w="6350" cap="flat" cmpd="sng" algn="ctr">
          <a:prstDash val="solid"/>
          <a:miter/>
        </a:ln>
        <a:ln w="6350" cap="flat" cmpd="sng" algn="ctr">
          <a:prstDash val="solid"/>
          <a:miter/>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ppt/theme/theme4.xml><?xml version="1.0" encoding="utf-8"?>
<a:theme xmlns:a="http://schemas.openxmlformats.org/drawingml/2006/main" xmlns:r="http://schemas.openxmlformats.org/officeDocument/2006/relationships" name="Offic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pitchFamily="0" charset="1"/>
        <a:ea typeface="DejaVu Sans" pitchFamily="0" charset="1"/>
        <a:cs typeface="DejaVu Sans" pitchFamily="0" charset="1"/>
      </a:majorFont>
      <a:minorFont>
        <a:latin typeface="Arial" pitchFamily="0" charset="1"/>
        <a:ea typeface="DejaVu Sans" pitchFamily="0" charset="1"/>
        <a:cs typeface="DejaVu Sans" pitchFamily="0" charset="1"/>
      </a:minorFont>
    </a:fontScheme>
    <a:fmtScheme>
      <a:fillStyleLst>
        <a:solidFill>
          <a:schemeClr val="phClr"/>
        </a:solidFill>
        <a:solidFill>
          <a:schemeClr val="phClr"/>
        </a:solidFill>
        <a:solidFill>
          <a:schemeClr val="phClr"/>
        </a:solidFill>
      </a:fillStyleLst>
      <a:lnStyleLst>
        <a:ln w="6350" cap="flat" cmpd="sng" algn="ctr">
          <a:prstDash val="solid"/>
          <a:miter/>
        </a:ln>
        <a:ln w="6350" cap="flat" cmpd="sng" algn="ctr">
          <a:prstDash val="solid"/>
          <a:miter/>
        </a:ln>
        <a:ln w="6350" cap="flat" cmpd="sng" algn="ctr">
          <a:prstDash val="solid"/>
          <a:miter/>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ppt/theme/theme5.xml><?xml version="1.0" encoding="utf-8"?>
<a:theme xmlns:a="http://schemas.openxmlformats.org/drawingml/2006/main" xmlns:r="http://schemas.openxmlformats.org/officeDocument/2006/relationships" name="Offic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pitchFamily="0" charset="1"/>
        <a:ea typeface="DejaVu Sans" pitchFamily="0" charset="1"/>
        <a:cs typeface="DejaVu Sans" pitchFamily="0" charset="1"/>
      </a:majorFont>
      <a:minorFont>
        <a:latin typeface="Arial" pitchFamily="0" charset="1"/>
        <a:ea typeface="DejaVu Sans" pitchFamily="0" charset="1"/>
        <a:cs typeface="DejaVu Sans" pitchFamily="0" charset="1"/>
      </a:minorFont>
    </a:fontScheme>
    <a:fmtScheme>
      <a:fillStyleLst>
        <a:solidFill>
          <a:schemeClr val="phClr"/>
        </a:solidFill>
        <a:solidFill>
          <a:schemeClr val="phClr"/>
        </a:solidFill>
        <a:solidFill>
          <a:schemeClr val="phClr"/>
        </a:solidFill>
      </a:fillStyleLst>
      <a:lnStyleLst>
        <a:ln w="6350" cap="flat" cmpd="sng" algn="ctr">
          <a:prstDash val="solid"/>
          <a:miter/>
        </a:ln>
        <a:ln w="6350" cap="flat" cmpd="sng" algn="ctr">
          <a:prstDash val="solid"/>
          <a:miter/>
        </a:ln>
        <a:ln w="6350" cap="flat" cmpd="sng" algn="ctr">
          <a:prstDash val="solid"/>
          <a:miter/>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ppt/theme/theme6.xml><?xml version="1.0" encoding="utf-8"?>
<a:theme xmlns:a="http://schemas.openxmlformats.org/drawingml/2006/main" xmlns:r="http://schemas.openxmlformats.org/officeDocument/2006/relationships" name="Offic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pitchFamily="0" charset="1"/>
        <a:ea typeface="DejaVu Sans" pitchFamily="0" charset="1"/>
        <a:cs typeface="DejaVu Sans" pitchFamily="0" charset="1"/>
      </a:majorFont>
      <a:minorFont>
        <a:latin typeface="Arial" pitchFamily="0" charset="1"/>
        <a:ea typeface="DejaVu Sans" pitchFamily="0" charset="1"/>
        <a:cs typeface="DejaVu Sans" pitchFamily="0" charset="1"/>
      </a:minorFont>
    </a:fontScheme>
    <a:fmtScheme>
      <a:fillStyleLst>
        <a:solidFill>
          <a:schemeClr val="phClr"/>
        </a:solidFill>
        <a:solidFill>
          <a:schemeClr val="phClr"/>
        </a:solidFill>
        <a:solidFill>
          <a:schemeClr val="phClr"/>
        </a:solidFill>
      </a:fillStyleLst>
      <a:lnStyleLst>
        <a:ln w="6350" cap="flat" cmpd="sng" algn="ctr">
          <a:prstDash val="solid"/>
          <a:miter/>
        </a:ln>
        <a:ln w="6350" cap="flat" cmpd="sng" algn="ctr">
          <a:prstDash val="solid"/>
          <a:miter/>
        </a:ln>
        <a:ln w="6350" cap="flat" cmpd="sng" algn="ctr">
          <a:prstDash val="solid"/>
          <a:miter/>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ppt/theme/theme7.xml><?xml version="1.0" encoding="utf-8"?>
<a:theme xmlns:a="http://schemas.openxmlformats.org/drawingml/2006/main" xmlns:r="http://schemas.openxmlformats.org/officeDocument/2006/relationships" name="Offic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pitchFamily="0" charset="1"/>
        <a:ea typeface="DejaVu Sans" pitchFamily="0" charset="1"/>
        <a:cs typeface="DejaVu Sans" pitchFamily="0" charset="1"/>
      </a:majorFont>
      <a:minorFont>
        <a:latin typeface="Arial" pitchFamily="0" charset="1"/>
        <a:ea typeface="DejaVu Sans" pitchFamily="0" charset="1"/>
        <a:cs typeface="DejaVu Sans" pitchFamily="0" charset="1"/>
      </a:minorFont>
    </a:fontScheme>
    <a:fmtScheme>
      <a:fillStyleLst>
        <a:solidFill>
          <a:schemeClr val="phClr"/>
        </a:solidFill>
        <a:solidFill>
          <a:schemeClr val="phClr"/>
        </a:solidFill>
        <a:solidFill>
          <a:schemeClr val="phClr"/>
        </a:solidFill>
      </a:fillStyleLst>
      <a:lnStyleLst>
        <a:ln w="6350" cap="flat" cmpd="sng" algn="ctr">
          <a:prstDash val="solid"/>
          <a:miter/>
        </a:ln>
        <a:ln w="6350" cap="flat" cmpd="sng" algn="ctr">
          <a:prstDash val="solid"/>
          <a:miter/>
        </a:ln>
        <a:ln w="6350" cap="flat" cmpd="sng" algn="ctr">
          <a:prstDash val="solid"/>
          <a:miter/>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ppt/theme/theme8.xml><?xml version="1.0" encoding="utf-8"?>
<a:theme xmlns:a="http://schemas.openxmlformats.org/drawingml/2006/main" xmlns:r="http://schemas.openxmlformats.org/officeDocument/2006/relationships" name="Offic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pitchFamily="0" charset="1"/>
        <a:ea typeface="DejaVu Sans" pitchFamily="0" charset="1"/>
        <a:cs typeface="DejaVu Sans" pitchFamily="0" charset="1"/>
      </a:majorFont>
      <a:minorFont>
        <a:latin typeface="Arial" pitchFamily="0" charset="1"/>
        <a:ea typeface="DejaVu Sans" pitchFamily="0" charset="1"/>
        <a:cs typeface="DejaVu Sans" pitchFamily="0" charset="1"/>
      </a:minorFont>
    </a:fontScheme>
    <a:fmtScheme>
      <a:fillStyleLst>
        <a:solidFill>
          <a:schemeClr val="phClr"/>
        </a:solidFill>
        <a:solidFill>
          <a:schemeClr val="phClr"/>
        </a:solidFill>
        <a:solidFill>
          <a:schemeClr val="phClr"/>
        </a:solidFill>
      </a:fillStyleLst>
      <a:lnStyleLst>
        <a:ln w="6350" cap="flat" cmpd="sng" algn="ctr">
          <a:prstDash val="solid"/>
          <a:miter/>
        </a:ln>
        <a:ln w="6350" cap="flat" cmpd="sng" algn="ctr">
          <a:prstDash val="solid"/>
          <a:miter/>
        </a:ln>
        <a:ln w="6350" cap="flat" cmpd="sng" algn="ctr">
          <a:prstDash val="solid"/>
          <a:miter/>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ppt/theme/theme9.xml><?xml version="1.0" encoding="utf-8"?>
<a:theme xmlns:a="http://schemas.openxmlformats.org/drawingml/2006/main" xmlns:r="http://schemas.openxmlformats.org/officeDocument/2006/relationships" name="Office Them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pitchFamily="0" charset="1"/>
        <a:ea typeface="DejaVu Sans" pitchFamily="0" charset="1"/>
        <a:cs typeface="DejaVu Sans" pitchFamily="0" charset="1"/>
      </a:majorFont>
      <a:minorFont>
        <a:latin typeface="Arial" pitchFamily="0" charset="1"/>
        <a:ea typeface="DejaVu Sans" pitchFamily="0" charset="1"/>
        <a:cs typeface="DejaVu Sans" pitchFamily="0" charset="1"/>
      </a:minorFont>
    </a:fontScheme>
    <a:fmtScheme>
      <a:fillStyleLst>
        <a:solidFill>
          <a:schemeClr val="phClr"/>
        </a:solidFill>
        <a:solidFill>
          <a:schemeClr val="phClr"/>
        </a:solidFill>
        <a:solidFill>
          <a:schemeClr val="phClr"/>
        </a:solidFill>
      </a:fillStyleLst>
      <a:lnStyleLst>
        <a:ln w="6350" cap="flat" cmpd="sng" algn="ctr">
          <a:prstDash val="solid"/>
          <a:miter/>
        </a:ln>
        <a:ln w="6350" cap="flat" cmpd="sng" algn="ctr">
          <a:prstDash val="solid"/>
          <a:miter/>
        </a:ln>
        <a:ln w="6350" cap="flat" cmpd="sng" algn="ctr">
          <a:prstDash val="solid"/>
          <a:miter/>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docProps/app.xml><?xml version="1.0" encoding="utf-8"?>
<Properties xmlns="http://schemas.openxmlformats.org/officeDocument/2006/extended-properties" xmlns:vt="http://schemas.openxmlformats.org/officeDocument/2006/docPropsVTypes">
  <Template/>
  <TotalTime>625</TotalTime>
  <Application>LibreOffice/24.2.7.2$Linux_X86_64 LibreOffice_project/420$Build-2</Application>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erms:created xsi:type="dcterms:W3CDTF">2013-01-27T09:14:16Z</dcterms:created>
  <dc:creator/>
  <dc:description>generated using python-pptx</dc:description>
  <dc:language>en-GB</dc:language>
  <cp:lastModifiedBy/>
  <dcterms:modified xsi:type="dcterms:W3CDTF">2026-03-10T07:27:15Z</dcterms:modified>
  <cp:revision>50</cp:revision>
  <dc:subject/>
  <dc:title/>
</cp:coreProperties>
</file>

<file path=docProps/custom.xml><?xml version="1.0" encoding="utf-8"?>
<Properties xmlns="http://schemas.openxmlformats.org/officeDocument/2006/custom-properties" xmlns:vt="http://schemas.openxmlformats.org/officeDocument/2006/docPropsVTypes">
  <property fmtid="{D5CDD505-2E9C-101B-9397-08002B2CF9AE}" pid="2" name="PresentationFormat">
    <vt:lpwstr>On-screen Show (4:3)</vt:lpwstr>
  </property>
</Properties>
</file>