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18.xml" ContentType="application/vnd.openxmlformats-officedocument.presentationml.slideMaster+xml"/>
  <Override PartName="/ppt/slideMasters/slideMaster6.xml" ContentType="application/vnd.openxmlformats-officedocument.presentationml.slideMaster+xml"/>
  <Override PartName="/ppt/slideMasters/slideMaster17.xml" ContentType="application/vnd.openxmlformats-officedocument.presentationml.slideMaster+xml"/>
  <Override PartName="/ppt/slideMasters/slideMaster5.xml" ContentType="application/vnd.openxmlformats-officedocument.presentationml.slideMaster+xml"/>
  <Override PartName="/ppt/slideMasters/slideMaster16.xml" ContentType="application/vnd.openxmlformats-officedocument.presentationml.slideMaster+xml"/>
  <Override PartName="/ppt/slideMasters/slideMaster4.xml" ContentType="application/vnd.openxmlformats-officedocument.presentationml.slideMaster+xml"/>
  <Override PartName="/ppt/slideMasters/slideMaster15.xml" ContentType="application/vnd.openxmlformats-officedocument.presentationml.slideMaster+xml"/>
  <Override PartName="/ppt/slideMasters/slideMaster3.xml" ContentType="application/vnd.openxmlformats-officedocument.presentationml.slideMaster+xml"/>
  <Override PartName="/ppt/slideMasters/_rels/slideMaster6.xml.rels" ContentType="application/vnd.openxmlformats-package.relationships+xml"/>
  <Override PartName="/ppt/slideMasters/_rels/slideMaster17.xml.rels" ContentType="application/vnd.openxmlformats-package.relationships+xml"/>
  <Override PartName="/ppt/slideMasters/_rels/slideMaster5.xml.rels" ContentType="application/vnd.openxmlformats-package.relationships+xml"/>
  <Override PartName="/ppt/slideMasters/_rels/slideMaster16.xml.rels" ContentType="application/vnd.openxmlformats-package.relationships+xml"/>
  <Override PartName="/ppt/slideMasters/_rels/slideMaster11.xml.rels" ContentType="application/vnd.openxmlformats-package.relationships+xml"/>
  <Override PartName="/ppt/slideMasters/_rels/slideMaster10.xml.rels" ContentType="application/vnd.openxmlformats-package.relationships+xml"/>
  <Override PartName="/ppt/slideMasters/_rels/slideMaster9.xml.rels" ContentType="application/vnd.openxmlformats-package.relationships+xml"/>
  <Override PartName="/ppt/slideMasters/_rels/slideMaster4.xml.rels" ContentType="application/vnd.openxmlformats-package.relationships+xml"/>
  <Override PartName="/ppt/slideMasters/_rels/slideMaster15.xml.rels" ContentType="application/vnd.openxmlformats-package.relationships+xml"/>
  <Override PartName="/ppt/slideMasters/_rels/slideMaster8.xml.rels" ContentType="application/vnd.openxmlformats-package.relationships+xml"/>
  <Override PartName="/ppt/slideMasters/_rels/slideMaster12.xml.rels" ContentType="application/vnd.openxmlformats-package.relationships+xml"/>
  <Override PartName="/ppt/slideMasters/_rels/slideMaster1.xml.rels" ContentType="application/vnd.openxmlformats-package.relationships+xml"/>
  <Override PartName="/ppt/slideMasters/_rels/slideMaster18.xml.rels" ContentType="application/vnd.openxmlformats-package.relationships+xml"/>
  <Override PartName="/ppt/slideMasters/_rels/slideMaster7.xml.rels" ContentType="application/vnd.openxmlformats-package.relationships+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slideMaster14.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7.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19.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theme/theme4.xml" ContentType="application/vnd.openxmlformats-officedocument.theme+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10.xml.rels" ContentType="application/vnd.openxmlformats-package.relationships+xml"/>
  <Override PartName="/ppt/slideLayouts/_rels/slideLayout9.xml.rels" ContentType="application/vnd.openxmlformats-package.relationships+xml"/>
  <Override PartName="/ppt/slideLayouts/_rels/slideLayout17.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16.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5.xml.rels" ContentType="application/vnd.openxmlformats-package.relationships+xml"/>
  <Override PartName="/ppt/slideLayouts/_rels/slideLayout18.xml.rels" ContentType="application/vnd.openxmlformats-package.relationships+xml"/>
  <Override PartName="/ppt/slideLayouts/_rels/slideLayout14.xml.rels" ContentType="application/vnd.openxmlformats-package.relationships+xml"/>
  <Override PartName="/ppt/slideLayouts/_rels/slideLayout6.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Lst>
  <p:notesMasterIdLst>
    <p:notesMasterId r:id="rId20"/>
  </p:notesMasterIdLst>
  <p:sldIdLst>
    <p:sldId id="256" r:id="rId21"/>
    <p:sldId id="257" r:id="rId22"/>
    <p:sldId id="258" r:id="rId23"/>
    <p:sldId id="259" r:id="rId24"/>
    <p:sldId id="260" r:id="rId25"/>
    <p:sldId id="261" r:id="rId26"/>
    <p:sldId id="262" r:id="rId27"/>
    <p:sldId id="263" r:id="rId28"/>
    <p:sldId id="264" r:id="rId29"/>
    <p:sldId id="265" r:id="rId30"/>
    <p:sldId id="266" r:id="rId31"/>
    <p:sldId id="267" r:id="rId32"/>
    <p:sldId id="268" r:id="rId33"/>
    <p:sldId id="269" r:id="rId3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notesMaster" Target="notesMasters/notesMaster1.xml"/><Relationship Id="rId21" Type="http://schemas.openxmlformats.org/officeDocument/2006/relationships/slide" Target="slides/slide1.xml"/><Relationship Id="rId22" Type="http://schemas.openxmlformats.org/officeDocument/2006/relationships/slide" Target="slides/slide2.xml"/><Relationship Id="rId23" Type="http://schemas.openxmlformats.org/officeDocument/2006/relationships/slide" Target="slides/slide3.xml"/><Relationship Id="rId24" Type="http://schemas.openxmlformats.org/officeDocument/2006/relationships/slide" Target="slides/slide4.xml"/><Relationship Id="rId25" Type="http://schemas.openxmlformats.org/officeDocument/2006/relationships/slide" Target="slides/slide5.xml"/><Relationship Id="rId26" Type="http://schemas.openxmlformats.org/officeDocument/2006/relationships/slide" Target="slides/slide6.xml"/><Relationship Id="rId27" Type="http://schemas.openxmlformats.org/officeDocument/2006/relationships/slide" Target="slides/slide7.xml"/><Relationship Id="rId28" Type="http://schemas.openxmlformats.org/officeDocument/2006/relationships/slide" Target="slides/slide8.xml"/><Relationship Id="rId29" Type="http://schemas.openxmlformats.org/officeDocument/2006/relationships/slide" Target="slides/slide9.xml"/><Relationship Id="rId30" Type="http://schemas.openxmlformats.org/officeDocument/2006/relationships/slide" Target="slides/slide10.xml"/><Relationship Id="rId31" Type="http://schemas.openxmlformats.org/officeDocument/2006/relationships/slide" Target="slides/slide11.xml"/><Relationship Id="rId32" Type="http://schemas.openxmlformats.org/officeDocument/2006/relationships/slide" Target="slides/slide12.xml"/><Relationship Id="rId33" Type="http://schemas.openxmlformats.org/officeDocument/2006/relationships/slide" Target="slides/slide13.xml"/><Relationship Id="rId34" Type="http://schemas.openxmlformats.org/officeDocument/2006/relationships/slide" Target="slides/slide14.xml"/><Relationship Id="rId3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97" name="PlaceHolder 4"/>
          <p:cNvSpPr>
            <a:spLocks noGrp="1"/>
          </p:cNvSpPr>
          <p:nvPr>
            <p:ph type="dt" idx="46"/>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98" name="PlaceHolder 5"/>
          <p:cNvSpPr>
            <a:spLocks noGrp="1"/>
          </p:cNvSpPr>
          <p:nvPr>
            <p:ph type="ftr" idx="47"/>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99" name="PlaceHolder 6"/>
          <p:cNvSpPr>
            <a:spLocks noGrp="1"/>
          </p:cNvSpPr>
          <p:nvPr>
            <p:ph type="sldNum" idx="48"/>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5B5CDE5A-2843-4090-A578-1A36FDCF0FB4}"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PlaceHolder 1"/>
          <p:cNvSpPr>
            <a:spLocks noGrp="1"/>
          </p:cNvSpPr>
          <p:nvPr>
            <p:ph type="sldImg"/>
          </p:nvPr>
        </p:nvSpPr>
        <p:spPr>
          <a:xfrm>
            <a:off x="241560" y="875520"/>
            <a:ext cx="7925040" cy="4317480"/>
          </a:xfrm>
          <a:prstGeom prst="rect">
            <a:avLst/>
          </a:prstGeom>
          <a:ln w="0">
            <a:noFill/>
          </a:ln>
        </p:spPr>
      </p:sp>
      <p:sp>
        <p:nvSpPr>
          <p:cNvPr id="267" name="PlaceHolder 2"/>
          <p:cNvSpPr>
            <a:spLocks noGrp="1"/>
          </p:cNvSpPr>
          <p:nvPr>
            <p:ph type="body"/>
          </p:nvPr>
        </p:nvSpPr>
        <p:spPr>
          <a:xfrm>
            <a:off x="840960" y="5470560"/>
            <a:ext cx="6726600" cy="518184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268" name="PlaceHolder 3"/>
          <p:cNvSpPr>
            <a:spLocks noGrp="1"/>
          </p:cNvSpPr>
          <p:nvPr>
            <p:ph type="sldNum" idx="49"/>
          </p:nvPr>
        </p:nvSpPr>
        <p:spPr>
          <a:xfrm>
            <a:off x="4759920" y="10941840"/>
            <a:ext cx="3648600" cy="5749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1D4EA4B-811B-419E-9E80-0839139E87E1}"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956E8D31-E0AE-47C4-A42B-B5D0D66C0871}"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Vertical Text">
    <p:spTree>
      <p:nvGrpSpPr>
        <p:cNvPr id="1" name=""/>
        <p:cNvGrpSpPr/>
        <p:nvPr/>
      </p:nvGrpSpPr>
      <p:grpSpPr>
        <a:xfrm>
          <a:off x="0" y="0"/>
          <a:ext cx="0" cy="0"/>
          <a:chOff x="0" y="0"/>
          <a:chExt cx="0" cy="0"/>
        </a:xfrm>
      </p:grpSpPr>
      <p:sp>
        <p:nvSpPr>
          <p:cNvPr id="12"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535B80D4-56B8-4CA4-8782-70C27BA5DE4D}"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Vertical Title and Text">
    <p:spTree>
      <p:nvGrpSpPr>
        <p:cNvPr id="1" name=""/>
        <p:cNvGrpSpPr/>
        <p:nvPr/>
      </p:nvGrpSpPr>
      <p:grpSpPr>
        <a:xfrm>
          <a:off x="0" y="0"/>
          <a:ext cx="0" cy="0"/>
          <a:chOff x="0" y="0"/>
          <a:chExt cx="0" cy="0"/>
        </a:xfrm>
      </p:grpSpPr>
      <p:sp>
        <p:nvSpPr>
          <p:cNvPr id="19"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1FC97ADD-0F20-4C6D-9A82-0ABD9D120CEA}"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1BEE980F-2B0E-4115-A126-6255658EA165}" type="slidenum">
              <a:t>&lt;#&gt;</a:t>
            </a:fld>
          </a:p>
        </p:txBody>
      </p:sp>
      <p:sp>
        <p:nvSpPr>
          <p:cNvPr id="6" name="PlaceHolder 5"/>
          <p:cNvSpPr>
            <a:spLocks noGrp="1"/>
          </p:cNvSpPr>
          <p:nvPr>
            <p:ph type="dt" idx="12"/>
          </p:nvPr>
        </p:nvSpPr>
        <p:spPr/>
        <p:txBody>
          <a:bodyPr/>
          <a:p>
            <a:r>
              <a:rPr lang="en-GB"/>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ection Header">
    <p:spTree>
      <p:nvGrpSpPr>
        <p:cNvPr id="1" name=""/>
        <p:cNvGrpSpPr/>
        <p:nvPr/>
      </p:nvGrpSpPr>
      <p:grpSpPr>
        <a:xfrm>
          <a:off x="0" y="0"/>
          <a:ext cx="0" cy="0"/>
          <a:chOff x="0" y="0"/>
          <a:chExt cx="0" cy="0"/>
        </a:xfrm>
      </p:grpSpPr>
      <p:sp>
        <p:nvSpPr>
          <p:cNvPr id="33"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3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7C1E7A2B-4062-4165-99B6-F760AC39C6D2}" type="slidenum">
              <a:t>&lt;#&gt;</a:t>
            </a:fld>
          </a:p>
        </p:txBody>
      </p:sp>
      <p:sp>
        <p:nvSpPr>
          <p:cNvPr id="6" name="PlaceHolder 5"/>
          <p:cNvSpPr>
            <a:spLocks noGrp="1"/>
          </p:cNvSpPr>
          <p:nvPr>
            <p:ph type="dt" idx="15"/>
          </p:nvPr>
        </p:nvSpPr>
        <p:spPr/>
        <p:txBody>
          <a:bodyPr/>
          <a:p>
            <a:r>
              <a:rPr lang="en-GB"/>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wo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5885AF31-A976-4447-AEFD-E4C9A2E9062C}" type="slidenum">
              <a:t>&lt;#&gt;</a:t>
            </a:fld>
          </a:p>
        </p:txBody>
      </p:sp>
      <p:sp>
        <p:nvSpPr>
          <p:cNvPr id="6" name="PlaceHolder 5"/>
          <p:cNvSpPr>
            <a:spLocks noGrp="1"/>
          </p:cNvSpPr>
          <p:nvPr>
            <p:ph type="dt" idx="18"/>
          </p:nvPr>
        </p:nvSpPr>
        <p:spPr/>
        <p:txBody>
          <a:bodyPr/>
          <a:p>
            <a:r>
              <a:rPr lang="en-GB"/>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mparison">
    <p:spTree>
      <p:nvGrpSpPr>
        <p:cNvPr id="1" name=""/>
        <p:cNvGrpSpPr/>
        <p:nvPr/>
      </p:nvGrpSpPr>
      <p:grpSpPr>
        <a:xfrm>
          <a:off x="0" y="0"/>
          <a:ext cx="0" cy="0"/>
          <a:chOff x="0" y="0"/>
          <a:chExt cx="0" cy="0"/>
        </a:xfrm>
      </p:grpSpPr>
      <p:sp>
        <p:nvSpPr>
          <p:cNvPr id="47"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4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63CE44AB-356C-4E9B-AD81-098F47C6A5B8}" type="slidenum">
              <a:t>&lt;#&gt;</a:t>
            </a:fld>
          </a:p>
        </p:txBody>
      </p:sp>
      <p:sp>
        <p:nvSpPr>
          <p:cNvPr id="6" name="PlaceHolder 5"/>
          <p:cNvSpPr>
            <a:spLocks noGrp="1"/>
          </p:cNvSpPr>
          <p:nvPr>
            <p:ph type="dt" idx="21"/>
          </p:nvPr>
        </p:nvSpPr>
        <p:spPr/>
        <p:txBody>
          <a:bodyPr/>
          <a:p>
            <a:r>
              <a:rPr lang="en-GB"/>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2"/>
          </p:nvPr>
        </p:nvSpPr>
        <p:spPr/>
        <p:txBody>
          <a:bodyPr/>
          <a:p>
            <a:r>
              <a:t>Footer</a:t>
            </a:r>
          </a:p>
        </p:txBody>
      </p:sp>
      <p:sp>
        <p:nvSpPr>
          <p:cNvPr id="5" name="PlaceHolder 4"/>
          <p:cNvSpPr>
            <a:spLocks noGrp="1"/>
          </p:cNvSpPr>
          <p:nvPr>
            <p:ph type="sldNum" idx="23"/>
          </p:nvPr>
        </p:nvSpPr>
        <p:spPr/>
        <p:txBody>
          <a:bodyPr/>
          <a:p>
            <a:fld id="{0B3E6D72-B28C-4BA0-B632-26B7D1D39B73}" type="slidenum">
              <a:t>&lt;#&gt;</a:t>
            </a:fld>
          </a:p>
        </p:txBody>
      </p:sp>
      <p:sp>
        <p:nvSpPr>
          <p:cNvPr id="6" name="PlaceHolder 5"/>
          <p:cNvSpPr>
            <a:spLocks noGrp="1"/>
          </p:cNvSpPr>
          <p:nvPr>
            <p:ph type="dt" idx="24"/>
          </p:nvPr>
        </p:nvSpPr>
        <p:spPr/>
        <p:txBody>
          <a:bodyPr/>
          <a:p>
            <a:r>
              <a:rPr lang="en-GB"/>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Blank">
    <p:spTree>
      <p:nvGrpSpPr>
        <p:cNvPr id="1" name=""/>
        <p:cNvGrpSpPr/>
        <p:nvPr/>
      </p:nvGrpSpPr>
      <p:grpSpPr>
        <a:xfrm>
          <a:off x="0" y="0"/>
          <a:ext cx="0" cy="0"/>
          <a:chOff x="0" y="0"/>
          <a:chExt cx="0" cy="0"/>
        </a:xfrm>
      </p:grpSpPr>
      <p:sp>
        <p:nvSpPr>
          <p:cNvPr id="61"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5"/>
          </p:nvPr>
        </p:nvSpPr>
        <p:spPr/>
        <p:txBody>
          <a:bodyPr/>
          <a:p>
            <a:r>
              <a:t>Footer</a:t>
            </a:r>
          </a:p>
        </p:txBody>
      </p:sp>
      <p:sp>
        <p:nvSpPr>
          <p:cNvPr id="5" name="PlaceHolder 4"/>
          <p:cNvSpPr>
            <a:spLocks noGrp="1"/>
          </p:cNvSpPr>
          <p:nvPr>
            <p:ph type="sldNum" idx="26"/>
          </p:nvPr>
        </p:nvSpPr>
        <p:spPr/>
        <p:txBody>
          <a:bodyPr/>
          <a:p>
            <a:fld id="{6CAB0B7B-EDC4-4BEE-B566-43A50A32DE41}" type="slidenum">
              <a:t>&lt;#&gt;</a:t>
            </a:fld>
          </a:p>
        </p:txBody>
      </p:sp>
      <p:sp>
        <p:nvSpPr>
          <p:cNvPr id="6" name="PlaceHolder 5"/>
          <p:cNvSpPr>
            <a:spLocks noGrp="1"/>
          </p:cNvSpPr>
          <p:nvPr>
            <p:ph type="dt" idx="27"/>
          </p:nvPr>
        </p:nvSpPr>
        <p:spPr/>
        <p:txBody>
          <a:bodyPr/>
          <a:p>
            <a:r>
              <a:rPr lang="en-GB"/>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Content with Caption">
    <p:spTree>
      <p:nvGrpSpPr>
        <p:cNvPr id="1" name=""/>
        <p:cNvGrpSpPr/>
        <p:nvPr/>
      </p:nvGrpSpPr>
      <p:grpSpPr>
        <a:xfrm>
          <a:off x="0" y="0"/>
          <a:ext cx="0" cy="0"/>
          <a:chOff x="0" y="0"/>
          <a:chExt cx="0" cy="0"/>
        </a:xfrm>
      </p:grpSpPr>
      <p:sp>
        <p:nvSpPr>
          <p:cNvPr id="68"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6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28"/>
          </p:nvPr>
        </p:nvSpPr>
        <p:spPr/>
        <p:txBody>
          <a:bodyPr/>
          <a:p>
            <a:r>
              <a:t>Footer</a:t>
            </a:r>
          </a:p>
        </p:txBody>
      </p:sp>
      <p:sp>
        <p:nvSpPr>
          <p:cNvPr id="5" name="PlaceHolder 4"/>
          <p:cNvSpPr>
            <a:spLocks noGrp="1"/>
          </p:cNvSpPr>
          <p:nvPr>
            <p:ph type="sldNum" idx="29"/>
          </p:nvPr>
        </p:nvSpPr>
        <p:spPr/>
        <p:txBody>
          <a:bodyPr/>
          <a:p>
            <a:fld id="{4E294ED3-76D0-423D-B773-FD7F74245039}" type="slidenum">
              <a:t>&lt;#&gt;</a:t>
            </a:fld>
          </a:p>
        </p:txBody>
      </p:sp>
      <p:sp>
        <p:nvSpPr>
          <p:cNvPr id="6" name="PlaceHolder 5"/>
          <p:cNvSpPr>
            <a:spLocks noGrp="1"/>
          </p:cNvSpPr>
          <p:nvPr>
            <p:ph type="dt" idx="30"/>
          </p:nvPr>
        </p:nvSpPr>
        <p:spPr/>
        <p:txBody>
          <a:bodyPr/>
          <a:p>
            <a:r>
              <a:rPr lang="en-GB"/>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Picture with Caption">
    <p:spTree>
      <p:nvGrpSpPr>
        <p:cNvPr id="1" name=""/>
        <p:cNvGrpSpPr/>
        <p:nvPr/>
      </p:nvGrpSpPr>
      <p:grpSpPr>
        <a:xfrm>
          <a:off x="0" y="0"/>
          <a:ext cx="0" cy="0"/>
          <a:chOff x="0" y="0"/>
          <a:chExt cx="0" cy="0"/>
        </a:xfrm>
      </p:grpSpPr>
      <p:sp>
        <p:nvSpPr>
          <p:cNvPr id="75"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76"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1"/>
          </p:nvPr>
        </p:nvSpPr>
        <p:spPr/>
        <p:txBody>
          <a:bodyPr/>
          <a:p>
            <a:r>
              <a:t>Footer</a:t>
            </a:r>
          </a:p>
        </p:txBody>
      </p:sp>
      <p:sp>
        <p:nvSpPr>
          <p:cNvPr id="5" name="PlaceHolder 4"/>
          <p:cNvSpPr>
            <a:spLocks noGrp="1"/>
          </p:cNvSpPr>
          <p:nvPr>
            <p:ph type="sldNum" idx="32"/>
          </p:nvPr>
        </p:nvSpPr>
        <p:spPr/>
        <p:txBody>
          <a:bodyPr/>
          <a:p>
            <a:fld id="{2F12A35A-A57E-48EA-A3CA-4F4D0101E13F}" type="slidenum">
              <a:t>&lt;#&gt;</a:t>
            </a:fld>
          </a:p>
        </p:txBody>
      </p:sp>
      <p:sp>
        <p:nvSpPr>
          <p:cNvPr id="6" name="PlaceHolder 5"/>
          <p:cNvSpPr>
            <a:spLocks noGrp="1"/>
          </p:cNvSpPr>
          <p:nvPr>
            <p:ph type="dt" idx="33"/>
          </p:nvPr>
        </p:nvSpPr>
        <p:spPr/>
        <p:txBody>
          <a:bodyPr/>
          <a:p>
            <a:r>
              <a:rPr lang="en-GB"/>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103"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0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4"/>
          </p:nvPr>
        </p:nvSpPr>
        <p:spPr/>
        <p:txBody>
          <a:bodyPr/>
          <a:p>
            <a:r>
              <a:t>Footer</a:t>
            </a:r>
          </a:p>
        </p:txBody>
      </p:sp>
      <p:sp>
        <p:nvSpPr>
          <p:cNvPr id="5" name="PlaceHolder 4"/>
          <p:cNvSpPr>
            <a:spLocks noGrp="1"/>
          </p:cNvSpPr>
          <p:nvPr>
            <p:ph type="sldNum" idx="35"/>
          </p:nvPr>
        </p:nvSpPr>
        <p:spPr/>
        <p:txBody>
          <a:bodyPr/>
          <a:p>
            <a:fld id="{C7E0802B-158C-48F0-982D-B14F4344319C}" type="slidenum">
              <a:t>&lt;#&gt;</a:t>
            </a:fld>
          </a:p>
        </p:txBody>
      </p:sp>
      <p:sp>
        <p:nvSpPr>
          <p:cNvPr id="6" name="PlaceHolder 5"/>
          <p:cNvSpPr>
            <a:spLocks noGrp="1"/>
          </p:cNvSpPr>
          <p:nvPr>
            <p:ph type="dt" idx="36"/>
          </p:nvPr>
        </p:nvSpPr>
        <p:spPr/>
        <p:txBody>
          <a:bodyPr/>
          <a:p>
            <a:r>
              <a:rPr lang="en-GB"/>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131"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32"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37"/>
          </p:nvPr>
        </p:nvSpPr>
        <p:spPr/>
        <p:txBody>
          <a:bodyPr/>
          <a:p>
            <a:r>
              <a:t>Footer</a:t>
            </a:r>
          </a:p>
        </p:txBody>
      </p:sp>
      <p:sp>
        <p:nvSpPr>
          <p:cNvPr id="5" name="PlaceHolder 4"/>
          <p:cNvSpPr>
            <a:spLocks noGrp="1"/>
          </p:cNvSpPr>
          <p:nvPr>
            <p:ph type="sldNum" idx="38"/>
          </p:nvPr>
        </p:nvSpPr>
        <p:spPr/>
        <p:txBody>
          <a:bodyPr/>
          <a:p>
            <a:fld id="{5E4187AD-1032-4978-9134-24F985C8867E}" type="slidenum">
              <a:t>&lt;#&gt;</a:t>
            </a:fld>
          </a:p>
        </p:txBody>
      </p:sp>
      <p:sp>
        <p:nvSpPr>
          <p:cNvPr id="6" name="PlaceHolder 5"/>
          <p:cNvSpPr>
            <a:spLocks noGrp="1"/>
          </p:cNvSpPr>
          <p:nvPr>
            <p:ph type="dt" idx="39"/>
          </p:nvPr>
        </p:nvSpPr>
        <p:spPr/>
        <p:txBody>
          <a:bodyPr/>
          <a:p>
            <a:r>
              <a:rPr lang="en-GB"/>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159"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0"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0"/>
          </p:nvPr>
        </p:nvSpPr>
        <p:spPr/>
        <p:txBody>
          <a:bodyPr/>
          <a:p>
            <a:r>
              <a:t>Footer</a:t>
            </a:r>
          </a:p>
        </p:txBody>
      </p:sp>
      <p:sp>
        <p:nvSpPr>
          <p:cNvPr id="5" name="PlaceHolder 4"/>
          <p:cNvSpPr>
            <a:spLocks noGrp="1"/>
          </p:cNvSpPr>
          <p:nvPr>
            <p:ph type="sldNum" idx="41"/>
          </p:nvPr>
        </p:nvSpPr>
        <p:spPr/>
        <p:txBody>
          <a:bodyPr/>
          <a:p>
            <a:fld id="{85A173B0-EABE-4977-93FD-C0275C27269A}" type="slidenum">
              <a:t>&lt;#&gt;</a:t>
            </a:fld>
          </a:p>
        </p:txBody>
      </p:sp>
      <p:sp>
        <p:nvSpPr>
          <p:cNvPr id="6" name="PlaceHolder 5"/>
          <p:cNvSpPr>
            <a:spLocks noGrp="1"/>
          </p:cNvSpPr>
          <p:nvPr>
            <p:ph type="dt" idx="42"/>
          </p:nvPr>
        </p:nvSpPr>
        <p:spPr/>
        <p:txBody>
          <a:bodyPr/>
          <a:p>
            <a:r>
              <a:rPr lang="en-GB"/>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2">
    <p:spTree>
      <p:nvGrpSpPr>
        <p:cNvPr id="1" name=""/>
        <p:cNvGrpSpPr/>
        <p:nvPr/>
      </p:nvGrpSpPr>
      <p:grpSpPr>
        <a:xfrm>
          <a:off x="0" y="0"/>
          <a:ext cx="0" cy="0"/>
          <a:chOff x="0" y="0"/>
          <a:chExt cx="0" cy="0"/>
        </a:xfrm>
      </p:grpSpPr>
      <p:sp>
        <p:nvSpPr>
          <p:cNvPr id="167"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68"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3"/>
          </p:nvPr>
        </p:nvSpPr>
        <p:spPr/>
        <p:txBody>
          <a:bodyPr/>
          <a:p>
            <a:r>
              <a:t>Footer</a:t>
            </a:r>
          </a:p>
        </p:txBody>
      </p:sp>
      <p:sp>
        <p:nvSpPr>
          <p:cNvPr id="5" name="PlaceHolder 4"/>
          <p:cNvSpPr>
            <a:spLocks noGrp="1"/>
          </p:cNvSpPr>
          <p:nvPr>
            <p:ph type="sldNum" idx="44"/>
          </p:nvPr>
        </p:nvSpPr>
        <p:spPr/>
        <p:txBody>
          <a:bodyPr/>
          <a:p>
            <a:fld id="{4B3324E9-05B5-41C7-94F8-36908DB32362}" type="slidenum">
              <a:t>&lt;#&gt;</a:t>
            </a:fld>
          </a:p>
        </p:txBody>
      </p:sp>
      <p:sp>
        <p:nvSpPr>
          <p:cNvPr id="6" name="PlaceHolder 5"/>
          <p:cNvSpPr>
            <a:spLocks noGrp="1"/>
          </p:cNvSpPr>
          <p:nvPr>
            <p:ph type="dt" idx="45"/>
          </p:nvPr>
        </p:nvSpPr>
        <p:spPr/>
        <p:txBody>
          <a:bodyPr/>
          <a:p>
            <a:r>
              <a:rPr lang="en-GB"/>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83"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84"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
    <p:spTree>
      <p:nvGrpSpPr>
        <p:cNvPr id="1" name=""/>
        <p:cNvGrpSpPr/>
        <p:nvPr/>
      </p:nvGrpSpPr>
      <p:grpSpPr>
        <a:xfrm>
          <a:off x="0" y="0"/>
          <a:ext cx="0" cy="0"/>
          <a:chOff x="0" y="0"/>
          <a:chExt cx="0" cy="0"/>
        </a:xfrm>
      </p:grpSpPr>
      <p:sp>
        <p:nvSpPr>
          <p:cNvPr id="192"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93"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image" Target="../media/image1.png"/><Relationship Id="rId3"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image" Target="../media/image1.png"/><Relationship Id="rId3"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image" Target="../media/image1.png"/><Relationship Id="rId3" Type="http://schemas.openxmlformats.org/officeDocument/2006/relationships/slideLayout" Target="../slideLayouts/slideLayout1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 name="PlaceHolder 3"/>
          <p:cNvSpPr>
            <a:spLocks noGrp="1"/>
          </p:cNvSpPr>
          <p:nvPr>
            <p:ph type="ftr" idx="1"/>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 name="PlaceHolder 4"/>
          <p:cNvSpPr>
            <a:spLocks noGrp="1"/>
          </p:cNvSpPr>
          <p:nvPr>
            <p:ph type="sldNum" idx="2"/>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830F25A-6490-47C9-B7A3-14DC4FC3C03E}"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 name="PlaceHolder 5"/>
          <p:cNvSpPr>
            <a:spLocks noGrp="1"/>
          </p:cNvSpPr>
          <p:nvPr>
            <p:ph type="dt" idx="3"/>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8"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9" name="PlaceHolder 3"/>
          <p:cNvSpPr>
            <a:spLocks noGrp="1"/>
          </p:cNvSpPr>
          <p:nvPr>
            <p:ph type="ftr" idx="4"/>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 name="PlaceHolder 4"/>
          <p:cNvSpPr>
            <a:spLocks noGrp="1"/>
          </p:cNvSpPr>
          <p:nvPr>
            <p:ph type="sldNum" idx="5"/>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5EEF2BBC-FABE-447F-BB4B-1F8AE6E7DC90}"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1" name="PlaceHolder 5"/>
          <p:cNvSpPr>
            <a:spLocks noGrp="1"/>
          </p:cNvSpPr>
          <p:nvPr>
            <p:ph type="dt" idx="6"/>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 name="PlaceHolder 1"/>
          <p:cNvSpPr>
            <a:spLocks noGrp="1"/>
          </p:cNvSpPr>
          <p:nvPr>
            <p:ph type="title"/>
          </p:nvPr>
        </p:nvSpPr>
        <p:spPr>
          <a:xfrm>
            <a:off x="326520" y="272880"/>
            <a:ext cx="8490240" cy="869040"/>
          </a:xfrm>
          <a:prstGeom prst="rect">
            <a:avLst/>
          </a:prstGeom>
          <a:noFill/>
          <a:ln w="0">
            <a:noFill/>
          </a:ln>
        </p:spPr>
        <p:txBody>
          <a:bodyPr lIns="0" rIns="0" tIns="0" bIns="0" anchor="ctr" vert="eaVert">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 name="PlaceHolder 2"/>
          <p:cNvSpPr>
            <a:spLocks noGrp="1"/>
          </p:cNvSpPr>
          <p:nvPr>
            <p:ph type="body"/>
          </p:nvPr>
        </p:nvSpPr>
        <p:spPr>
          <a:xfrm>
            <a:off x="457200" y="1604520"/>
            <a:ext cx="8228880" cy="3976920"/>
          </a:xfrm>
          <a:prstGeom prst="rect">
            <a:avLst/>
          </a:prstGeom>
          <a:noFill/>
          <a:ln w="0">
            <a:noFill/>
          </a:ln>
        </p:spPr>
        <p:txBody>
          <a:bodyPr lIns="0" rIns="0" tIns="0" bIns="0" anchor="t" vert="eaVe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 name="PlaceHolder 3"/>
          <p:cNvSpPr>
            <a:spLocks noGrp="1"/>
          </p:cNvSpPr>
          <p:nvPr>
            <p:ph type="ftr" idx="7"/>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7" name="PlaceHolder 4"/>
          <p:cNvSpPr>
            <a:spLocks noGrp="1"/>
          </p:cNvSpPr>
          <p:nvPr>
            <p:ph type="sldNum" idx="8"/>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A1BB0732-9897-4702-85A3-C808A43E794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18" name="PlaceHolder 5"/>
          <p:cNvSpPr>
            <a:spLocks noGrp="1"/>
          </p:cNvSpPr>
          <p:nvPr>
            <p:ph type="dt" idx="9"/>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0"/>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11"/>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D783B235-5EA6-4DD6-AA47-3F77A20D405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25" name="PlaceHolder 5"/>
          <p:cNvSpPr>
            <a:spLocks noGrp="1"/>
          </p:cNvSpPr>
          <p:nvPr>
            <p:ph type="dt" idx="12"/>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0" name="PlaceHolder 3"/>
          <p:cNvSpPr>
            <a:spLocks noGrp="1"/>
          </p:cNvSpPr>
          <p:nvPr>
            <p:ph type="ftr" idx="13"/>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1" name="PlaceHolder 4"/>
          <p:cNvSpPr>
            <a:spLocks noGrp="1"/>
          </p:cNvSpPr>
          <p:nvPr>
            <p:ph type="sldNum" idx="14"/>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F760353B-79C7-459B-9D01-709F6DB525CF}"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2" name="PlaceHolder 5"/>
          <p:cNvSpPr>
            <a:spLocks noGrp="1"/>
          </p:cNvSpPr>
          <p:nvPr>
            <p:ph type="dt" idx="15"/>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5"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36"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37" name="PlaceHolder 3"/>
          <p:cNvSpPr>
            <a:spLocks noGrp="1"/>
          </p:cNvSpPr>
          <p:nvPr>
            <p:ph type="ftr" idx="16"/>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38" name="PlaceHolder 4"/>
          <p:cNvSpPr>
            <a:spLocks noGrp="1"/>
          </p:cNvSpPr>
          <p:nvPr>
            <p:ph type="sldNum" idx="17"/>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4188BB5-0ED0-4DE0-9736-9F45B1E627A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39" name="PlaceHolder 5"/>
          <p:cNvSpPr>
            <a:spLocks noGrp="1"/>
          </p:cNvSpPr>
          <p:nvPr>
            <p:ph type="dt" idx="18"/>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4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44" name="PlaceHolder 3"/>
          <p:cNvSpPr>
            <a:spLocks noGrp="1"/>
          </p:cNvSpPr>
          <p:nvPr>
            <p:ph type="ftr" idx="19"/>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45" name="PlaceHolder 4"/>
          <p:cNvSpPr>
            <a:spLocks noGrp="1"/>
          </p:cNvSpPr>
          <p:nvPr>
            <p:ph type="sldNum" idx="20"/>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48BE7DA9-B051-4247-BA3C-0D0C354156AC}"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46" name="PlaceHolder 5"/>
          <p:cNvSpPr>
            <a:spLocks noGrp="1"/>
          </p:cNvSpPr>
          <p:nvPr>
            <p:ph type="dt" idx="21"/>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22"/>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23"/>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CAAC9D45-491B-441D-BA13-860C428B06BD}"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53" name="PlaceHolder 5"/>
          <p:cNvSpPr>
            <a:spLocks noGrp="1"/>
          </p:cNvSpPr>
          <p:nvPr>
            <p:ph type="dt" idx="24"/>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8" name="PlaceHolder 3"/>
          <p:cNvSpPr>
            <a:spLocks noGrp="1"/>
          </p:cNvSpPr>
          <p:nvPr>
            <p:ph type="ftr" idx="25"/>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9" name="PlaceHolder 4"/>
          <p:cNvSpPr>
            <a:spLocks noGrp="1"/>
          </p:cNvSpPr>
          <p:nvPr>
            <p:ph type="sldNum" idx="26"/>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1875628D-7504-48C0-ADE5-981248D8B8A3}"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0" name="PlaceHolder 5"/>
          <p:cNvSpPr>
            <a:spLocks noGrp="1"/>
          </p:cNvSpPr>
          <p:nvPr>
            <p:ph type="dt" idx="27"/>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3"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64"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65" name="PlaceHolder 3"/>
          <p:cNvSpPr>
            <a:spLocks noGrp="1"/>
          </p:cNvSpPr>
          <p:nvPr>
            <p:ph type="ftr" idx="28"/>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66" name="PlaceHolder 4"/>
          <p:cNvSpPr>
            <a:spLocks noGrp="1"/>
          </p:cNvSpPr>
          <p:nvPr>
            <p:ph type="sldNum" idx="29"/>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8374AA99-5A3E-47D1-B44F-3857BB3D61D5}"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67" name="PlaceHolder 5"/>
          <p:cNvSpPr>
            <a:spLocks noGrp="1"/>
          </p:cNvSpPr>
          <p:nvPr>
            <p:ph type="dt" idx="30"/>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72" name="PlaceHolder 3"/>
          <p:cNvSpPr>
            <a:spLocks noGrp="1"/>
          </p:cNvSpPr>
          <p:nvPr>
            <p:ph type="ftr" idx="31"/>
          </p:nvPr>
        </p:nvSpPr>
        <p:spPr>
          <a:xfrm>
            <a:off x="3124080" y="6356520"/>
            <a:ext cx="2894400" cy="363960"/>
          </a:xfrm>
          <a:prstGeom prst="rect">
            <a:avLst/>
          </a:prstGeom>
          <a:noFill/>
          <a:ln w="0">
            <a:noFill/>
          </a:ln>
        </p:spPr>
        <p:txBody>
          <a:bodyPr lIns="91440" rIns="91440" tIns="45720" bIns="45720" anchor="ctr">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3" name="PlaceHolder 4"/>
          <p:cNvSpPr>
            <a:spLocks noGrp="1"/>
          </p:cNvSpPr>
          <p:nvPr>
            <p:ph type="sldNum" idx="32"/>
          </p:nvPr>
        </p:nvSpPr>
        <p:spPr>
          <a:xfrm>
            <a:off x="6553080" y="6356520"/>
            <a:ext cx="2132640" cy="363960"/>
          </a:xfrm>
          <a:prstGeom prst="rect">
            <a:avLst/>
          </a:prstGeom>
          <a:noFill/>
          <a:ln w="0">
            <a:noFill/>
          </a:ln>
        </p:spPr>
        <p:txBody>
          <a:bodyPr lIns="91440" rIns="91440" tIns="45720" bIns="45720" anchor="ctr">
            <a:noAutofit/>
          </a:bodyPr>
          <a:lstStyle>
            <a:lvl1pPr indent="0" algn="r" defTabSz="457200">
              <a:lnSpc>
                <a:spcPct val="100000"/>
              </a:lnSpc>
              <a:buNone/>
              <a:tabLst>
                <a:tab algn="l" pos="0"/>
              </a:tabLst>
              <a:defRPr b="0" lang="en-US" sz="1200" spc="-1" strike="noStrike">
                <a:solidFill>
                  <a:schemeClr val="dk1">
                    <a:tint val="75000"/>
                  </a:schemeClr>
                </a:solidFill>
                <a:latin typeface="Calibri"/>
              </a:defRPr>
            </a:lvl1pPr>
          </a:lstStyle>
          <a:p>
            <a:pPr indent="0" algn="r" defTabSz="457200">
              <a:lnSpc>
                <a:spcPct val="100000"/>
              </a:lnSpc>
              <a:buNone/>
              <a:tabLst>
                <a:tab algn="l" pos="0"/>
              </a:tabLst>
            </a:pPr>
            <a:fld id="{975FF2FD-3446-40DE-800F-2D4F6ADA340F}" type="slidenum">
              <a:rPr b="0" lang="en-US" sz="1200" spc="-1" strike="noStrike">
                <a:solidFill>
                  <a:schemeClr val="dk1">
                    <a:tint val="75000"/>
                  </a:schemeClr>
                </a:solidFill>
                <a:latin typeface="Calibri"/>
              </a:rPr>
              <a:t>&lt;number&gt;</a:t>
            </a:fld>
            <a:endParaRPr b="0" lang="en-GB" sz="1200" spc="-1" strike="noStrike">
              <a:solidFill>
                <a:srgbClr val="000000"/>
              </a:solidFill>
              <a:latin typeface="Times New Roman"/>
            </a:endParaRPr>
          </a:p>
        </p:txBody>
      </p:sp>
      <p:sp>
        <p:nvSpPr>
          <p:cNvPr id="74" name="PlaceHolder 5"/>
          <p:cNvSpPr>
            <a:spLocks noGrp="1"/>
          </p:cNvSpPr>
          <p:nvPr>
            <p:ph type="dt" idx="33"/>
          </p:nvPr>
        </p:nvSpPr>
        <p:spPr>
          <a:xfrm>
            <a:off x="457200" y="6356520"/>
            <a:ext cx="2132640" cy="363960"/>
          </a:xfrm>
          <a:prstGeom prst="rect">
            <a:avLst/>
          </a:prstGeom>
          <a:noFill/>
          <a:ln w="0">
            <a:noFill/>
          </a:ln>
        </p:spPr>
        <p:txBody>
          <a:bodyPr lIns="91440" rIns="91440" tIns="45720" bIns="45720" anchor="ctr">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 name=""/>
          <p:cNvGrpSpPr/>
          <p:nvPr/>
        </p:nvGrpSpPr>
        <p:grpSpPr>
          <a:xfrm>
            <a:off x="0" y="0"/>
            <a:ext cx="9144000" cy="4976280"/>
            <a:chOff x="0" y="0"/>
            <a:chExt cx="9144000" cy="4976280"/>
          </a:xfrm>
        </p:grpSpPr>
        <p:sp>
          <p:nvSpPr>
            <p:cNvPr id="78" name=""/>
            <p:cNvSpPr/>
            <p:nvPr/>
          </p:nvSpPr>
          <p:spPr>
            <a:xfrm>
              <a:off x="0" y="0"/>
              <a:ext cx="9144000" cy="49762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9" name=""/>
            <p:cNvSpPr/>
            <p:nvPr/>
          </p:nvSpPr>
          <p:spPr>
            <a:xfrm>
              <a:off x="0" y="0"/>
              <a:ext cx="9144000" cy="49762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0" name=""/>
            <p:cNvSpPr/>
            <p:nvPr/>
          </p:nvSpPr>
          <p:spPr>
            <a:xfrm>
              <a:off x="0" y="1548360"/>
              <a:ext cx="1409400" cy="7736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1" name=""/>
            <p:cNvSpPr/>
            <p:nvPr/>
          </p:nvSpPr>
          <p:spPr>
            <a:xfrm>
              <a:off x="829440" y="2322720"/>
              <a:ext cx="1160640" cy="22111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2" name=""/>
            <p:cNvSpPr/>
            <p:nvPr/>
          </p:nvSpPr>
          <p:spPr>
            <a:xfrm>
              <a:off x="1990800" y="663480"/>
              <a:ext cx="1160640" cy="22114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3" name=""/>
            <p:cNvSpPr/>
            <p:nvPr/>
          </p:nvSpPr>
          <p:spPr>
            <a:xfrm>
              <a:off x="3152160" y="1437840"/>
              <a:ext cx="330840" cy="441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4" name=""/>
            <p:cNvSpPr/>
            <p:nvPr/>
          </p:nvSpPr>
          <p:spPr>
            <a:xfrm>
              <a:off x="3815640" y="0"/>
              <a:ext cx="1326600" cy="11052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5" name=""/>
            <p:cNvSpPr/>
            <p:nvPr/>
          </p:nvSpPr>
          <p:spPr>
            <a:xfrm>
              <a:off x="4230360" y="1105920"/>
              <a:ext cx="911880" cy="5522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6" name=""/>
            <p:cNvSpPr/>
            <p:nvPr/>
          </p:nvSpPr>
          <p:spPr>
            <a:xfrm>
              <a:off x="3152160" y="2101320"/>
              <a:ext cx="2819520" cy="12160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7" name=""/>
            <p:cNvSpPr/>
            <p:nvPr/>
          </p:nvSpPr>
          <p:spPr>
            <a:xfrm>
              <a:off x="3732840" y="3318120"/>
              <a:ext cx="1326240" cy="1215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8" name=""/>
            <p:cNvSpPr/>
            <p:nvPr/>
          </p:nvSpPr>
          <p:spPr>
            <a:xfrm>
              <a:off x="5972400" y="1769760"/>
              <a:ext cx="1409400" cy="5522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89" name=""/>
            <p:cNvSpPr/>
            <p:nvPr/>
          </p:nvSpPr>
          <p:spPr>
            <a:xfrm>
              <a:off x="6635880" y="2322720"/>
              <a:ext cx="1326600" cy="19900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0" name=""/>
            <p:cNvSpPr/>
            <p:nvPr/>
          </p:nvSpPr>
          <p:spPr>
            <a:xfrm>
              <a:off x="2488320" y="2875680"/>
              <a:ext cx="497160" cy="9946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1" name=""/>
            <p:cNvSpPr/>
            <p:nvPr/>
          </p:nvSpPr>
          <p:spPr>
            <a:xfrm>
              <a:off x="7797240" y="0"/>
              <a:ext cx="1346760" cy="17690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2" name=""/>
            <p:cNvSpPr/>
            <p:nvPr/>
          </p:nvSpPr>
          <p:spPr>
            <a:xfrm>
              <a:off x="6138360" y="0"/>
              <a:ext cx="248040" cy="12157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3" name=""/>
            <p:cNvSpPr/>
            <p:nvPr/>
          </p:nvSpPr>
          <p:spPr>
            <a:xfrm>
              <a:off x="1410120" y="0"/>
              <a:ext cx="165240" cy="11052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94" name=""/>
            <p:cNvSpPr/>
            <p:nvPr/>
          </p:nvSpPr>
          <p:spPr>
            <a:xfrm>
              <a:off x="0" y="3649680"/>
              <a:ext cx="331200" cy="1326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5" name=""/>
            <p:cNvSpPr/>
            <p:nvPr/>
          </p:nvSpPr>
          <p:spPr>
            <a:xfrm>
              <a:off x="8709840" y="3096720"/>
              <a:ext cx="330840" cy="18795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6" name=""/>
            <p:cNvSpPr/>
            <p:nvPr/>
          </p:nvSpPr>
          <p:spPr>
            <a:xfrm>
              <a:off x="7963200" y="2211840"/>
              <a:ext cx="330840" cy="441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97" name=""/>
          <p:cNvSpPr/>
          <p:nvPr/>
        </p:nvSpPr>
        <p:spPr>
          <a:xfrm>
            <a:off x="424440" y="565920"/>
            <a:ext cx="8294040" cy="43970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8"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00" name="PlaceHolder 3"/>
          <p:cNvSpPr>
            <a:spLocks noGrp="1"/>
          </p:cNvSpPr>
          <p:nvPr>
            <p:ph type="ftr" idx="34"/>
          </p:nvPr>
        </p:nvSpPr>
        <p:spPr>
          <a:xfrm>
            <a:off x="3123000" y="6248160"/>
            <a:ext cx="2897640" cy="4716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01" name="PlaceHolder 4"/>
          <p:cNvSpPr>
            <a:spLocks noGrp="1"/>
          </p:cNvSpPr>
          <p:nvPr>
            <p:ph type="sldNum" idx="35"/>
          </p:nvPr>
        </p:nvSpPr>
        <p:spPr>
          <a:xfrm>
            <a:off x="6555960" y="6248160"/>
            <a:ext cx="2129400" cy="4716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DC47EA6C-B8D3-4752-873D-8BF6F266EF1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02" name="PlaceHolder 5"/>
          <p:cNvSpPr>
            <a:spLocks noGrp="1"/>
          </p:cNvSpPr>
          <p:nvPr>
            <p:ph type="dt" idx="36"/>
          </p:nvPr>
        </p:nvSpPr>
        <p:spPr>
          <a:xfrm>
            <a:off x="424440" y="6248160"/>
            <a:ext cx="2129400" cy="4716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5" name=""/>
          <p:cNvGrpSpPr/>
          <p:nvPr/>
        </p:nvGrpSpPr>
        <p:grpSpPr>
          <a:xfrm>
            <a:off x="0" y="0"/>
            <a:ext cx="9144000" cy="4976280"/>
            <a:chOff x="0" y="0"/>
            <a:chExt cx="9144000" cy="4976280"/>
          </a:xfrm>
        </p:grpSpPr>
        <p:sp>
          <p:nvSpPr>
            <p:cNvPr id="106" name=""/>
            <p:cNvSpPr/>
            <p:nvPr/>
          </p:nvSpPr>
          <p:spPr>
            <a:xfrm>
              <a:off x="0" y="0"/>
              <a:ext cx="9144000" cy="49762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0" y="0"/>
              <a:ext cx="9144000" cy="49762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0" y="1548360"/>
              <a:ext cx="1409400" cy="7736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9" name=""/>
            <p:cNvSpPr/>
            <p:nvPr/>
          </p:nvSpPr>
          <p:spPr>
            <a:xfrm>
              <a:off x="829440" y="2322720"/>
              <a:ext cx="1160640" cy="22111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0" name=""/>
            <p:cNvSpPr/>
            <p:nvPr/>
          </p:nvSpPr>
          <p:spPr>
            <a:xfrm>
              <a:off x="1990800" y="663480"/>
              <a:ext cx="1160640" cy="22114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1437840"/>
              <a:ext cx="330840" cy="441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815640" y="0"/>
              <a:ext cx="1326600" cy="11052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3" name=""/>
            <p:cNvSpPr/>
            <p:nvPr/>
          </p:nvSpPr>
          <p:spPr>
            <a:xfrm>
              <a:off x="4230360" y="1105920"/>
              <a:ext cx="911880" cy="5522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3152160" y="2101320"/>
              <a:ext cx="2819520" cy="12160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3732840" y="3318120"/>
              <a:ext cx="1326240" cy="1215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5972400" y="1769760"/>
              <a:ext cx="1409400" cy="5522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635880" y="2322720"/>
              <a:ext cx="1326600" cy="19900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8" name=""/>
            <p:cNvSpPr/>
            <p:nvPr/>
          </p:nvSpPr>
          <p:spPr>
            <a:xfrm>
              <a:off x="2488320" y="2875680"/>
              <a:ext cx="497160" cy="9946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9" name=""/>
            <p:cNvSpPr/>
            <p:nvPr/>
          </p:nvSpPr>
          <p:spPr>
            <a:xfrm>
              <a:off x="7797240" y="0"/>
              <a:ext cx="1346760" cy="17690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6138360" y="0"/>
              <a:ext cx="248040" cy="12157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1" name=""/>
            <p:cNvSpPr/>
            <p:nvPr/>
          </p:nvSpPr>
          <p:spPr>
            <a:xfrm>
              <a:off x="1410120" y="0"/>
              <a:ext cx="165240" cy="11052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2" name=""/>
            <p:cNvSpPr/>
            <p:nvPr/>
          </p:nvSpPr>
          <p:spPr>
            <a:xfrm>
              <a:off x="0" y="3649680"/>
              <a:ext cx="331200" cy="1326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8709840" y="3096720"/>
              <a:ext cx="330840" cy="18795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7963200" y="2211840"/>
              <a:ext cx="330840" cy="441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5" name=""/>
          <p:cNvSpPr/>
          <p:nvPr/>
        </p:nvSpPr>
        <p:spPr>
          <a:xfrm>
            <a:off x="424440" y="565920"/>
            <a:ext cx="8294040" cy="43970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6"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28" name="PlaceHolder 3"/>
          <p:cNvSpPr>
            <a:spLocks noGrp="1"/>
          </p:cNvSpPr>
          <p:nvPr>
            <p:ph type="ftr" idx="37"/>
          </p:nvPr>
        </p:nvSpPr>
        <p:spPr>
          <a:xfrm>
            <a:off x="3123000" y="6248160"/>
            <a:ext cx="2897640" cy="4716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9" name="PlaceHolder 4"/>
          <p:cNvSpPr>
            <a:spLocks noGrp="1"/>
          </p:cNvSpPr>
          <p:nvPr>
            <p:ph type="sldNum" idx="38"/>
          </p:nvPr>
        </p:nvSpPr>
        <p:spPr>
          <a:xfrm>
            <a:off x="6555960" y="6248160"/>
            <a:ext cx="2129400" cy="4716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79C0FD53-252F-4157-96E1-803F71C2367C}"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30" name="PlaceHolder 5"/>
          <p:cNvSpPr>
            <a:spLocks noGrp="1"/>
          </p:cNvSpPr>
          <p:nvPr>
            <p:ph type="dt" idx="39"/>
          </p:nvPr>
        </p:nvSpPr>
        <p:spPr>
          <a:xfrm>
            <a:off x="424440" y="6248160"/>
            <a:ext cx="2129400" cy="4716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3" name=""/>
          <p:cNvGrpSpPr/>
          <p:nvPr/>
        </p:nvGrpSpPr>
        <p:grpSpPr>
          <a:xfrm>
            <a:off x="0" y="0"/>
            <a:ext cx="9144000" cy="4976280"/>
            <a:chOff x="0" y="0"/>
            <a:chExt cx="9144000" cy="4976280"/>
          </a:xfrm>
        </p:grpSpPr>
        <p:sp>
          <p:nvSpPr>
            <p:cNvPr id="134" name=""/>
            <p:cNvSpPr/>
            <p:nvPr/>
          </p:nvSpPr>
          <p:spPr>
            <a:xfrm>
              <a:off x="0" y="0"/>
              <a:ext cx="9144000" cy="49762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0" y="0"/>
              <a:ext cx="9144000" cy="497628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0" y="1548360"/>
              <a:ext cx="1409400" cy="77364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829440" y="2322720"/>
              <a:ext cx="1160640" cy="22111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1990800" y="663480"/>
              <a:ext cx="1160640" cy="22114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3152160" y="1437840"/>
              <a:ext cx="330840" cy="441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815640" y="0"/>
              <a:ext cx="1326600" cy="110520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1" name=""/>
            <p:cNvSpPr/>
            <p:nvPr/>
          </p:nvSpPr>
          <p:spPr>
            <a:xfrm>
              <a:off x="4230360" y="1105920"/>
              <a:ext cx="911880" cy="55224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3152160" y="2101320"/>
              <a:ext cx="2819520" cy="121608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3732840" y="3318120"/>
              <a:ext cx="1326240" cy="1215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5972400" y="1769760"/>
              <a:ext cx="1409400" cy="55224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6635880" y="2322720"/>
              <a:ext cx="1326600" cy="199008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2488320" y="2875680"/>
              <a:ext cx="497160" cy="9946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7" name=""/>
            <p:cNvSpPr/>
            <p:nvPr/>
          </p:nvSpPr>
          <p:spPr>
            <a:xfrm>
              <a:off x="7797240" y="0"/>
              <a:ext cx="1346760" cy="176904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8" name=""/>
            <p:cNvSpPr/>
            <p:nvPr/>
          </p:nvSpPr>
          <p:spPr>
            <a:xfrm>
              <a:off x="6138360" y="0"/>
              <a:ext cx="248040" cy="121572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9" name=""/>
            <p:cNvSpPr/>
            <p:nvPr/>
          </p:nvSpPr>
          <p:spPr>
            <a:xfrm>
              <a:off x="1410120" y="0"/>
              <a:ext cx="165240" cy="110520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50" name=""/>
            <p:cNvSpPr/>
            <p:nvPr/>
          </p:nvSpPr>
          <p:spPr>
            <a:xfrm>
              <a:off x="0" y="3649680"/>
              <a:ext cx="331200" cy="13266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1" name=""/>
            <p:cNvSpPr/>
            <p:nvPr/>
          </p:nvSpPr>
          <p:spPr>
            <a:xfrm>
              <a:off x="8709840" y="3096720"/>
              <a:ext cx="330840" cy="187956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2" name=""/>
            <p:cNvSpPr/>
            <p:nvPr/>
          </p:nvSpPr>
          <p:spPr>
            <a:xfrm>
              <a:off x="7963200" y="2211840"/>
              <a:ext cx="330840" cy="44172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3" name=""/>
          <p:cNvSpPr/>
          <p:nvPr/>
        </p:nvSpPr>
        <p:spPr>
          <a:xfrm>
            <a:off x="424440" y="565920"/>
            <a:ext cx="8294040" cy="43970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4"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5" name="PlaceHolder 2"/>
          <p:cNvSpPr>
            <a:spLocks noGrp="1"/>
          </p:cNvSpPr>
          <p:nvPr>
            <p:ph type="ftr" idx="40"/>
          </p:nvPr>
        </p:nvSpPr>
        <p:spPr>
          <a:xfrm>
            <a:off x="3123000" y="6248160"/>
            <a:ext cx="2897640" cy="47160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6" name="PlaceHolder 3"/>
          <p:cNvSpPr>
            <a:spLocks noGrp="1"/>
          </p:cNvSpPr>
          <p:nvPr>
            <p:ph type="sldNum" idx="41"/>
          </p:nvPr>
        </p:nvSpPr>
        <p:spPr>
          <a:xfrm>
            <a:off x="6555960" y="6248160"/>
            <a:ext cx="2129400" cy="4716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96A04245-4480-4544-8B9D-8D96D96EB954}"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7" name="PlaceHolder 4"/>
          <p:cNvSpPr>
            <a:spLocks noGrp="1"/>
          </p:cNvSpPr>
          <p:nvPr>
            <p:ph type="dt" idx="42"/>
          </p:nvPr>
        </p:nvSpPr>
        <p:spPr>
          <a:xfrm>
            <a:off x="424440" y="6248160"/>
            <a:ext cx="2129400" cy="47160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8"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
          <p:cNvSpPr/>
          <p:nvPr/>
        </p:nvSpPr>
        <p:spPr>
          <a:xfrm>
            <a:off x="457200" y="1604520"/>
            <a:ext cx="8228520" cy="39765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62"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6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164" name="PlaceHolder 3"/>
          <p:cNvSpPr>
            <a:spLocks noGrp="1"/>
          </p:cNvSpPr>
          <p:nvPr>
            <p:ph type="ftr" idx="43"/>
          </p:nvPr>
        </p:nvSpPr>
        <p:spPr>
          <a:xfrm>
            <a:off x="3126960" y="6247440"/>
            <a:ext cx="2897640" cy="471600"/>
          </a:xfrm>
          <a:prstGeom prst="rect">
            <a:avLst/>
          </a:prstGeom>
          <a:noFill/>
          <a:ln w="0">
            <a:noFill/>
          </a:ln>
        </p:spPr>
        <p:txBody>
          <a:bodyPr lIns="0" rIns="0" tIns="0" bIns="0" anchor="t">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5" name="PlaceHolder 4"/>
          <p:cNvSpPr>
            <a:spLocks noGrp="1"/>
          </p:cNvSpPr>
          <p:nvPr>
            <p:ph type="sldNum" idx="44"/>
          </p:nvPr>
        </p:nvSpPr>
        <p:spPr>
          <a:xfrm>
            <a:off x="6555960" y="6247440"/>
            <a:ext cx="2129400" cy="471600"/>
          </a:xfrm>
          <a:prstGeom prst="rect">
            <a:avLst/>
          </a:prstGeom>
          <a:noFill/>
          <a:ln w="0">
            <a:noFill/>
          </a:ln>
        </p:spPr>
        <p:txBody>
          <a:bodyPr lIns="0" rIns="0" tIns="0" bIns="0" anchor="t">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0D0E7473-2E02-49F4-891C-5A633BAD041C}"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66" name="PlaceHolder 5"/>
          <p:cNvSpPr>
            <a:spLocks noGrp="1"/>
          </p:cNvSpPr>
          <p:nvPr>
            <p:ph type="dt" idx="45"/>
          </p:nvPr>
        </p:nvSpPr>
        <p:spPr>
          <a:xfrm>
            <a:off x="457200" y="6247440"/>
            <a:ext cx="2129400" cy="471600"/>
          </a:xfrm>
          <a:prstGeom prst="rect">
            <a:avLst/>
          </a:prstGeom>
          <a:noFill/>
          <a:ln w="0">
            <a:noFill/>
          </a:ln>
        </p:spPr>
        <p:txBody>
          <a:bodyPr lIns="0" rIns="0" tIns="0" bIns="0" anchor="t">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69" name=""/>
          <p:cNvSpPr/>
          <p:nvPr/>
        </p:nvSpPr>
        <p:spPr>
          <a:xfrm>
            <a:off x="360" y="6531120"/>
            <a:ext cx="9143280" cy="325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0" name=""/>
          <p:cNvSpPr/>
          <p:nvPr/>
        </p:nvSpPr>
        <p:spPr>
          <a:xfrm>
            <a:off x="360" y="0"/>
            <a:ext cx="9143280" cy="14691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1" name=""/>
          <p:cNvSpPr/>
          <p:nvPr/>
        </p:nvSpPr>
        <p:spPr>
          <a:xfrm>
            <a:off x="326520" y="1796040"/>
            <a:ext cx="8490240" cy="4571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2" name=""/>
          <p:cNvSpPr/>
          <p:nvPr/>
        </p:nvSpPr>
        <p:spPr>
          <a:xfrm>
            <a:off x="8449920" y="6258960"/>
            <a:ext cx="407520" cy="5436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73" name="" descr=""/>
          <p:cNvPicPr/>
          <p:nvPr/>
        </p:nvPicPr>
        <p:blipFill>
          <a:blip r:embed="rId2"/>
          <a:stretch/>
        </p:blipFill>
        <p:spPr>
          <a:xfrm>
            <a:off x="8136720" y="272880"/>
            <a:ext cx="1006920" cy="1006920"/>
          </a:xfrm>
          <a:prstGeom prst="rect">
            <a:avLst/>
          </a:prstGeom>
          <a:ln w="0">
            <a:noFill/>
          </a:ln>
        </p:spPr>
      </p:pic>
      <p:sp>
        <p:nvSpPr>
          <p:cNvPr id="17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75"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79" r:id="rId3"/>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76" name=""/>
          <p:cNvSpPr/>
          <p:nvPr/>
        </p:nvSpPr>
        <p:spPr>
          <a:xfrm>
            <a:off x="360" y="6531120"/>
            <a:ext cx="9143280" cy="325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7" name=""/>
          <p:cNvSpPr/>
          <p:nvPr/>
        </p:nvSpPr>
        <p:spPr>
          <a:xfrm>
            <a:off x="360" y="0"/>
            <a:ext cx="9143280" cy="14691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78" name=""/>
          <p:cNvSpPr/>
          <p:nvPr/>
        </p:nvSpPr>
        <p:spPr>
          <a:xfrm>
            <a:off x="326520" y="1796040"/>
            <a:ext cx="8490240" cy="4571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79" name=""/>
          <p:cNvSpPr/>
          <p:nvPr/>
        </p:nvSpPr>
        <p:spPr>
          <a:xfrm>
            <a:off x="8449920" y="6258960"/>
            <a:ext cx="407520" cy="5436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0" name="" descr=""/>
          <p:cNvPicPr/>
          <p:nvPr/>
        </p:nvPicPr>
        <p:blipFill>
          <a:blip r:embed="rId2"/>
          <a:stretch/>
        </p:blipFill>
        <p:spPr>
          <a:xfrm>
            <a:off x="8136720" y="272880"/>
            <a:ext cx="1006920" cy="1006920"/>
          </a:xfrm>
          <a:prstGeom prst="rect">
            <a:avLst/>
          </a:prstGeom>
          <a:ln w="0">
            <a:noFill/>
          </a:ln>
        </p:spPr>
      </p:pic>
      <p:sp>
        <p:nvSpPr>
          <p:cNvPr id="181"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8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1" r:id="rId3"/>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85" name=""/>
          <p:cNvSpPr/>
          <p:nvPr/>
        </p:nvSpPr>
        <p:spPr>
          <a:xfrm>
            <a:off x="360" y="6531120"/>
            <a:ext cx="9143280" cy="3258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6" name=""/>
          <p:cNvSpPr/>
          <p:nvPr/>
        </p:nvSpPr>
        <p:spPr>
          <a:xfrm>
            <a:off x="360" y="0"/>
            <a:ext cx="9143280" cy="146916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87" name=""/>
          <p:cNvSpPr/>
          <p:nvPr/>
        </p:nvSpPr>
        <p:spPr>
          <a:xfrm>
            <a:off x="326520" y="1796040"/>
            <a:ext cx="8490240" cy="4571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88" name=""/>
          <p:cNvSpPr/>
          <p:nvPr/>
        </p:nvSpPr>
        <p:spPr>
          <a:xfrm>
            <a:off x="8449920" y="6258960"/>
            <a:ext cx="407520" cy="54360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89" name="" descr=""/>
          <p:cNvPicPr/>
          <p:nvPr/>
        </p:nvPicPr>
        <p:blipFill>
          <a:blip r:embed="rId2"/>
          <a:stretch/>
        </p:blipFill>
        <p:spPr>
          <a:xfrm>
            <a:off x="8136720" y="272880"/>
            <a:ext cx="1006920" cy="1006920"/>
          </a:xfrm>
          <a:prstGeom prst="rect">
            <a:avLst/>
          </a:prstGeom>
          <a:ln w="0">
            <a:noFill/>
          </a:ln>
        </p:spPr>
      </p:pic>
      <p:sp>
        <p:nvSpPr>
          <p:cNvPr id="190" name="PlaceHolder 1"/>
          <p:cNvSpPr>
            <a:spLocks noGrp="1"/>
          </p:cNvSpPr>
          <p:nvPr>
            <p:ph type="title"/>
          </p:nvPr>
        </p:nvSpPr>
        <p:spPr>
          <a:xfrm>
            <a:off x="326520" y="272880"/>
            <a:ext cx="8490240" cy="86904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91"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83"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6.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8.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7.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title"/>
          </p:nvPr>
        </p:nvSpPr>
        <p:spPr>
          <a:xfrm>
            <a:off x="687960" y="1980000"/>
            <a:ext cx="7771320" cy="14688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1" lang="en-GB" sz="4400" spc="-1" strike="noStrike">
                <a:solidFill>
                  <a:srgbClr val="780373"/>
                </a:solidFill>
                <a:latin typeface="Calibri"/>
              </a:rPr>
              <a:t>Daily Prayer for 1</a:t>
            </a:r>
            <a:r>
              <a:rPr b="1" lang="en-GB" sz="4400" spc="-1" strike="noStrike" baseline="33000">
                <a:solidFill>
                  <a:srgbClr val="780373"/>
                </a:solidFill>
                <a:latin typeface="Calibri"/>
              </a:rPr>
              <a:t>st</a:t>
            </a:r>
            <a:r>
              <a:rPr b="1"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01" name="PlaceHolder 2"/>
          <p:cNvSpPr>
            <a:spLocks noGrp="1"/>
          </p:cNvSpPr>
          <p:nvPr>
            <p:ph type="subTitle"/>
          </p:nvPr>
        </p:nvSpPr>
        <p:spPr>
          <a:xfrm>
            <a:off x="1339560" y="5040000"/>
            <a:ext cx="6399720" cy="17514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02" name="" descr=""/>
          <p:cNvPicPr/>
          <p:nvPr/>
        </p:nvPicPr>
        <p:blipFill>
          <a:blip r:embed="rId1"/>
          <a:stretch/>
        </p:blipFill>
        <p:spPr>
          <a:xfrm>
            <a:off x="7488360" y="5040000"/>
            <a:ext cx="1654920" cy="16549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687960" y="1980000"/>
            <a:ext cx="7771320" cy="14688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1" lang="en-GB" sz="4400" spc="-1" strike="noStrike">
                <a:solidFill>
                  <a:srgbClr val="780373"/>
                </a:solidFill>
                <a:latin typeface="Calibri"/>
              </a:rPr>
              <a:t>Daily Prayer for 1</a:t>
            </a:r>
            <a:r>
              <a:rPr b="1" lang="en-GB" sz="4400" spc="-1" strike="noStrike" baseline="33000">
                <a:solidFill>
                  <a:srgbClr val="780373"/>
                </a:solidFill>
                <a:latin typeface="Calibri"/>
              </a:rPr>
              <a:t>st</a:t>
            </a:r>
            <a:r>
              <a:rPr b="1"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204" name="PlaceHolder 2"/>
          <p:cNvSpPr>
            <a:spLocks noGrp="1"/>
          </p:cNvSpPr>
          <p:nvPr>
            <p:ph type="subTitle"/>
          </p:nvPr>
        </p:nvSpPr>
        <p:spPr>
          <a:xfrm>
            <a:off x="1339560" y="5040000"/>
            <a:ext cx="6399720" cy="17514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05" name="" descr=""/>
          <p:cNvPicPr/>
          <p:nvPr/>
        </p:nvPicPr>
        <p:blipFill>
          <a:blip r:embed="rId1"/>
          <a:stretch/>
        </p:blipFill>
        <p:spPr>
          <a:xfrm>
            <a:off x="7488360" y="5040000"/>
            <a:ext cx="1654920" cy="1654920"/>
          </a:xfrm>
          <a:prstGeom prst="rect">
            <a:avLst/>
          </a:prstGeom>
          <a:ln w="0">
            <a:noFill/>
          </a:ln>
        </p:spPr>
      </p:pic>
      <p:sp>
        <p:nvSpPr>
          <p:cNvPr id="206" name=""/>
          <p:cNvSpPr/>
          <p:nvPr/>
        </p:nvSpPr>
        <p:spPr>
          <a:xfrm>
            <a:off x="540000" y="3825000"/>
            <a:ext cx="8279640" cy="121464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I lift my eyes up to the Mountains; where does my help come from?</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208"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
        <p:nvSpPr>
          <p:cNvPr id="209"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0"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856EF84-72F7-45EE-80ED-FB2709D6E8BC}"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1"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2" name="PlaceHolder 1"/>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213"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14"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B5A9C316-D496-4133-9AD6-4A36AD9B9F9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15" name="PlaceHolder 4"/>
          <p:cNvSpPr/>
          <p:nvPr/>
        </p:nvSpPr>
        <p:spPr>
          <a:xfrm>
            <a:off x="457200" y="117720"/>
            <a:ext cx="8228520" cy="11419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16"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18"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
        <p:nvSpPr>
          <p:cNvPr id="219"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0"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1"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515C9FF3-A09F-4B45-BF15-CDCA3D8C24B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23"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Diocesan Prayer for Cyprus and the Gulf:</a:t>
            </a:r>
            <a:br>
              <a:rPr sz="1600"/>
            </a:br>
            <a:r>
              <a:rPr b="0" lang="en-GB" sz="1600" spc="-1" strike="noStrike">
                <a:solidFill>
                  <a:srgbClr val="ffff00"/>
                </a:solidFill>
                <a:latin typeface="Calibri"/>
              </a:rPr>
              <a:t>God of infinite compassion and gentleness,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call us to be your people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every place to which you lead us.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this our earthly pilgrimage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walk alongside us as our guide,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sustain us by your Word and holy sacraments.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Raise our eyes to see your glory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all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to be your new creation,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our ascended Lord.</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
        <p:nvSpPr>
          <p:cNvPr id="224"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25"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226"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5181A3D-42F5-4CA4-90A9-04E47803F5EC}"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27" name="Picture 210" descr=""/>
          <p:cNvPicPr/>
          <p:nvPr/>
        </p:nvPicPr>
        <p:blipFill>
          <a:blip r:embed="rId1"/>
          <a:stretch/>
        </p:blipFill>
        <p:spPr>
          <a:xfrm>
            <a:off x="3060000" y="1516320"/>
            <a:ext cx="6083640" cy="4674240"/>
          </a:xfrm>
          <a:prstGeom prst="rect">
            <a:avLst/>
          </a:prstGeom>
          <a:ln w="0">
            <a:noFill/>
          </a:ln>
        </p:spPr>
      </p:pic>
      <p:sp>
        <p:nvSpPr>
          <p:cNvPr id="228" name="CustomShape 2"/>
          <p:cNvSpPr/>
          <p:nvPr/>
        </p:nvSpPr>
        <p:spPr>
          <a:xfrm>
            <a:off x="540000" y="1620000"/>
            <a:ext cx="8397000" cy="450216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229" name="PlaceHolder 11"/>
          <p:cNvSpPr/>
          <p:nvPr/>
        </p:nvSpPr>
        <p:spPr>
          <a:xfrm>
            <a:off x="457200" y="117720"/>
            <a:ext cx="8228520" cy="114192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230" name=""/>
          <p:cNvSpPr/>
          <p:nvPr/>
        </p:nvSpPr>
        <p:spPr>
          <a:xfrm>
            <a:off x="8496000" y="6372000"/>
            <a:ext cx="359640" cy="332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fld id="{686F75B3-6748-43A0-B973-FF45BC5C9BD6}" type="slidenum">
              <a:rPr b="1" lang="en-GB" sz="1400" spc="-1" strike="noStrike">
                <a:solidFill>
                  <a:srgbClr val="ffffff"/>
                </a:solidFill>
                <a:latin typeface="Noto Sans"/>
              </a:rPr>
              <a:t>&lt;number&gt;</a:t>
            </a:fld>
            <a:endParaRPr b="0" lang="en-GB" sz="1400" spc="-1" strike="noStrike">
              <a:solidFill>
                <a:srgbClr val="ffffff"/>
              </a:solidFill>
              <a:latin typeface="Arial"/>
            </a:endParaRPr>
          </a:p>
        </p:txBody>
      </p:sp>
      <p:sp>
        <p:nvSpPr>
          <p:cNvPr id="231"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2"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Song of Christ the Servant</a:t>
            </a:r>
            <a:endParaRPr b="0" lang="en-GB" sz="2400" spc="-1" strike="noStrike">
              <a:solidFill>
                <a:srgbClr val="ffffff"/>
              </a:solidFill>
              <a:latin typeface="Arial"/>
            </a:endParaRPr>
          </a:p>
        </p:txBody>
      </p:sp>
      <p:sp>
        <p:nvSpPr>
          <p:cNvPr id="234"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ffff00"/>
                </a:solidFill>
                <a:latin typeface="Calibri"/>
                <a:ea typeface="Verdana"/>
              </a:rPr>
              <a:t>Christ committed no sin, no guile was found on his lips.</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Christ suffered for you, leaving you an example,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that you should follow in his steps.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He committed no sin, no guile was found on his lips,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when he was reviled, he did not revile in turn.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When he suffered, he did not threaten,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he trusted himself to God who judges justly.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Christ himself bore our sins in his body on the tree,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that we might die to sin and live to righteousness.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By his wounds, you have been healed, for you were straying like sheep,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but have now returned to the shepherd and guardian of your souls.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ea typeface="Verdana"/>
              </a:rPr>
              <a:t>Christ committed no sin, no guile was found on his lips.</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
        <p:nvSpPr>
          <p:cNvPr id="235"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36"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C9FB5F3-9AB2-4540-A069-A8517297D1A5}"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37"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Nunc Dimitis</a:t>
            </a:r>
            <a:endParaRPr b="0" lang="en-GB" sz="2400" spc="-1" strike="noStrike">
              <a:solidFill>
                <a:srgbClr val="ffffff"/>
              </a:solidFill>
              <a:latin typeface="Arial"/>
            </a:endParaRPr>
          </a:p>
        </p:txBody>
      </p:sp>
      <p:sp>
        <p:nvSpPr>
          <p:cNvPr id="239"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Now, Lord, you let your servant go in peace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your word has been fulfilled.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My own eyes have seen the salvation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which you have prepared in the sight of every people;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 light to reveal you to the nations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the glory of your people Israel.</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
        <p:nvSpPr>
          <p:cNvPr id="240"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1"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8B05DEF-C644-4B56-B8B7-9E5091D6923D}"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2"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44"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121:</a:t>
            </a:r>
            <a:br>
              <a:rPr sz="1400"/>
            </a:br>
            <a:r>
              <a:rPr b="0" lang="en-US" sz="1400" spc="-1" strike="noStrike">
                <a:solidFill>
                  <a:srgbClr val="ffff00"/>
                </a:solidFill>
                <a:latin typeface="Calibri"/>
                <a:ea typeface="Verdana"/>
              </a:rPr>
              <a:t>I lift up my eyes to the hills</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from where will my help come?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My help comes from the Lord,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who made heaven and earth.</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He will not let your foot be moved;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he who keeps you will not slumber.</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He who keeps Israel</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will neither slumber nor sleep.</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The Lord is your keeper;</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the Lord is your shade at your right hand.</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The sun shall not strike you by day,</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nor the moon by night.</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The Lord will keep you from all evil;</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he will keep your life.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The Lord will keep your going out and your coming in, </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    </a:t>
            </a:r>
            <a:r>
              <a:rPr b="1" lang="en-US" sz="1400" spc="-1" strike="noStrike">
                <a:solidFill>
                  <a:srgbClr val="ffffff"/>
                </a:solidFill>
                <a:latin typeface="Calibri"/>
                <a:ea typeface="Verdana"/>
              </a:rPr>
              <a:t>from this time on and for evermore.</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p:txBody>
      </p:sp>
      <p:sp>
        <p:nvSpPr>
          <p:cNvPr id="245"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46"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767F9D6A-7D50-435F-B0CB-07DE4CD58EC0}"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47"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8"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249"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Luke 14.27-33:</a:t>
            </a:r>
            <a:br>
              <a:rPr sz="1600"/>
            </a:br>
            <a:r>
              <a:rPr b="0" lang="en-US" sz="1600" spc="-1" strike="noStrike">
                <a:solidFill>
                  <a:srgbClr val="ffff00"/>
                </a:solidFill>
                <a:latin typeface="Calibri"/>
                <a:ea typeface="Verdana"/>
              </a:rPr>
              <a:t>Whoever does not carry the cross and follow me cannot be my disciple. For which of you, intending to build a tower, does not first sit down and estimate the cost, to see whether he has enough to complete it? Otherwise, when he has laid a foundation and is not able to finish, all who see it will begin to ridicule him, saying, “This fellow began to build and was not able to finish.” Or what king, going out to wage war against another king, will not sit down first and consider whether he is able with ten thousand to oppose the one who comes against him with twenty thousand? If he cannot, then, while the other is still far away, he sends a delegation and asks for the terms of peace. So therefore, none of you can become my disciple if you do not give up all your possessions.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250"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51"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137A21DB-DE1C-4124-BE09-0779184F9E96}"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52"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3" name="PlaceHolder 1"/>
          <p:cNvSpPr>
            <a:spLocks noGrp="1"/>
          </p:cNvSpPr>
          <p:nvPr>
            <p:ph type="title"/>
          </p:nvPr>
        </p:nvSpPr>
        <p:spPr>
          <a:xfrm>
            <a:off x="45720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254" name="PlaceHolder 2"/>
          <p:cNvSpPr>
            <a:spLocks noGrp="1"/>
          </p:cNvSpPr>
          <p:nvPr>
            <p:ph/>
          </p:nvPr>
        </p:nvSpPr>
        <p:spPr>
          <a:xfrm>
            <a:off x="457200" y="1800000"/>
            <a:ext cx="8228520" cy="397908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
        <p:nvSpPr>
          <p:cNvPr id="255"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256"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1DD87F7-E3AA-45BD-B07F-27DA9F7BF12E}"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257"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p:nvPr>
        </p:nvSpPr>
        <p:spPr>
          <a:xfrm>
            <a:off x="457200" y="1620000"/>
            <a:ext cx="8228520" cy="451908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Lord Jesus Christ, may we see the world at peace and your light restored in this present darkness.</a:t>
            </a:r>
            <a:endParaRPr b="0" lang="en-GB" sz="1600" spc="-1" strike="noStrike">
              <a:solidFill>
                <a:srgbClr val="ffffff"/>
              </a:solidFill>
              <a:latin typeface="Arial"/>
            </a:endParaRPr>
          </a:p>
          <a:p>
            <a:pPr indent="0">
              <a:lnSpc>
                <a:spcPct val="100000"/>
              </a:lnSpc>
              <a:spcAft>
                <a:spcPts val="1276"/>
              </a:spcAft>
              <a:buNone/>
              <a:tabLst>
                <a:tab algn="l" pos="0"/>
              </a:tabLst>
            </a:pPr>
            <a:r>
              <a:rPr b="0" lang="en-GB" sz="1600" spc="-1" strike="noStrike">
                <a:solidFill>
                  <a:srgbClr val="ffff00"/>
                </a:solidFill>
                <a:latin typeface="Calibri"/>
              </a:rPr>
              <a:t>Establish your Church in righteousness and grace. Strengthen us in faith and make us faithful witnesses to your truth. In love, faith and hope we pray.</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259" name=""/>
          <p:cNvSpPr/>
          <p:nvPr/>
        </p:nvSpPr>
        <p:spPr>
          <a:xfrm>
            <a:off x="326880" y="6531480"/>
            <a:ext cx="2611800" cy="32580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600" spc="-1" strike="noStrike">
                <a:solidFill>
                  <a:srgbClr val="ffffff"/>
                </a:solidFill>
                <a:latin typeface="Noto Sans"/>
                <a:ea typeface="DejaVu Sans"/>
              </a:rPr>
              <a:t>Lent 2026</a:t>
            </a:r>
            <a:endParaRPr b="0" lang="en-GB" sz="1600" spc="-1" strike="noStrike">
              <a:solidFill>
                <a:srgbClr val="ffffff"/>
              </a:solidFill>
              <a:latin typeface="Arial"/>
            </a:endParaRPr>
          </a:p>
        </p:txBody>
      </p:sp>
      <p:sp>
        <p:nvSpPr>
          <p:cNvPr id="260" name=""/>
          <p:cNvSpPr/>
          <p:nvPr/>
        </p:nvSpPr>
        <p:spPr>
          <a:xfrm>
            <a:off x="8327880" y="6259320"/>
            <a:ext cx="652320" cy="54360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41508E2B-F71D-4937-AA30-E6BC1E4BC34A}" type="slidenum">
              <a:rPr b="1" lang="en-GB" sz="1600" spc="-1" strike="noStrike">
                <a:solidFill>
                  <a:srgbClr val="ffffff"/>
                </a:solidFill>
                <a:latin typeface="Noto Sans"/>
                <a:ea typeface="DejaVu Sans"/>
              </a:rPr>
              <a:t>&lt;number&gt;</a:t>
            </a:fld>
            <a:endParaRPr b="0" lang="en-GB" sz="1600" spc="-1" strike="noStrike">
              <a:solidFill>
                <a:srgbClr val="ffffff"/>
              </a:solidFill>
              <a:latin typeface="Arial"/>
            </a:endParaRPr>
          </a:p>
        </p:txBody>
      </p:sp>
      <p:sp>
        <p:nvSpPr>
          <p:cNvPr id="261" name="PlaceHolder 2"/>
          <p:cNvSpPr>
            <a:spLocks noGrp="1"/>
          </p:cNvSpPr>
          <p:nvPr>
            <p:ph type="title"/>
          </p:nvPr>
        </p:nvSpPr>
        <p:spPr>
          <a:xfrm>
            <a:off x="457560" y="117360"/>
            <a:ext cx="8228520" cy="114192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
        <p:nvSpPr>
          <p:cNvPr id="262" name=""/>
          <p:cNvSpPr/>
          <p:nvPr/>
        </p:nvSpPr>
        <p:spPr>
          <a:xfrm>
            <a:off x="3102480" y="6531480"/>
            <a:ext cx="2938320" cy="32580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a:t>
            </a:r>
            <a:r>
              <a:rPr b="1" lang="en-GB" sz="1800" spc="-1" strike="noStrike" baseline="33000">
                <a:solidFill>
                  <a:srgbClr val="ffffff"/>
                </a:solidFill>
                <a:latin typeface="Noto Sans"/>
                <a:ea typeface="DejaVu Sans"/>
              </a:rPr>
              <a:t>st</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687960" y="1980000"/>
            <a:ext cx="7771320" cy="146880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1" lang="en-GB" sz="4400" spc="-1" strike="noStrike">
                <a:solidFill>
                  <a:srgbClr val="780373"/>
                </a:solidFill>
                <a:latin typeface="Calibri"/>
              </a:rPr>
              <a:t>Daily Prayer for 1</a:t>
            </a:r>
            <a:r>
              <a:rPr b="1" lang="en-GB" sz="4400" spc="-1" strike="noStrike" baseline="33000">
                <a:solidFill>
                  <a:srgbClr val="780373"/>
                </a:solidFill>
                <a:latin typeface="Calibri"/>
              </a:rPr>
              <a:t>st</a:t>
            </a:r>
            <a:r>
              <a:rPr b="1"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Come Holy Spirit</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264" name="PlaceHolder 2"/>
          <p:cNvSpPr>
            <a:spLocks noGrp="1"/>
          </p:cNvSpPr>
          <p:nvPr>
            <p:ph type="subTitle"/>
          </p:nvPr>
        </p:nvSpPr>
        <p:spPr>
          <a:xfrm>
            <a:off x="1339560" y="5040000"/>
            <a:ext cx="6399720" cy="175140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265" name="" descr=""/>
          <p:cNvPicPr/>
          <p:nvPr/>
        </p:nvPicPr>
        <p:blipFill>
          <a:blip r:embed="rId1"/>
          <a:stretch/>
        </p:blipFill>
        <p:spPr>
          <a:xfrm>
            <a:off x="7488360" y="5040000"/>
            <a:ext cx="1654920" cy="16549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93</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2026-03-10T07:32:12Z</dcterms:modified>
  <cp:revision>22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