
<file path=[Content_Types].xml><?xml version="1.0" encoding="utf-8"?>
<Types xmlns="http://schemas.openxmlformats.org/package/2006/content-types">
  <Default Extension="xml" ContentType="application/xml"/>
  <Default Extension="rels" ContentType="application/vnd.openxmlformats-package.relationships+xml"/>
  <Default Extension="png" ContentType="image/png"/>
  <Default Extension="jpeg" ContentType="image/jpeg"/>
  <Override PartName="/_rels/.rels" ContentType="application/vnd.openxmlformats-package.relationship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presentation.xml" ContentType="application/vnd.openxmlformats-officedocument.presentationml.presentation.main+xml"/>
  <Override PartName="/ppt/slideMasters/_rels/slideMaster7.xml.rels" ContentType="application/vnd.openxmlformats-package.relationships+xml"/>
  <Override PartName="/ppt/slideMasters/_rels/slideMaster6.xml.rels" ContentType="application/vnd.openxmlformats-package.relationships+xml"/>
  <Override PartName="/ppt/slideMasters/_rels/slideMaster5.xml.rels" ContentType="application/vnd.openxmlformats-package.relationships+xml"/>
  <Override PartName="/ppt/slideMasters/_rels/slideMaster4.xml.rels" ContentType="application/vnd.openxmlformats-package.relationships+xml"/>
  <Override PartName="/ppt/slideMasters/_rels/slideMaster3.xml.rels" ContentType="application/vnd.openxmlformats-package.relationships+xml"/>
  <Override PartName="/ppt/slideMasters/_rels/slideMaster2.xml.rels" ContentType="application/vnd.openxmlformats-package.relationships+xml"/>
  <Override PartName="/ppt/slideMasters/_rels/slideMaster1.xml.rels" ContentType="application/vnd.openxmlformats-package.relationship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presProps.xml" ContentType="application/vnd.openxmlformats-officedocument.presentationml.presProp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theme/theme5.xml" ContentType="application/vnd.openxmlformats-officedocument.theme+xml"/>
  <Override PartName="/ppt/theme/theme6.xml" ContentType="application/vnd.openxmlformats-officedocument.theme+xml"/>
  <Override PartName="/ppt/theme/theme7.xml" ContentType="application/vnd.openxmlformats-officedocument.theme+xml"/>
  <Override PartName="/ppt/theme/theme8.xml" ContentType="application/vnd.openxmlformats-officedocument.theme+xml"/>
  <Override PartName="/ppt/slideLayouts/_rels/slideLayout7.xml.rels" ContentType="application/vnd.openxmlformats-package.relationships+xml"/>
  <Override PartName="/ppt/slideLayouts/_rels/slideLayout6.xml.rels" ContentType="application/vnd.openxmlformats-package.relationships+xml"/>
  <Override PartName="/ppt/slideLayouts/_rels/slideLayout5.xml.rels" ContentType="application/vnd.openxmlformats-package.relationships+xml"/>
  <Override PartName="/ppt/slideLayouts/_rels/slideLayout4.xml.rels" ContentType="application/vnd.openxmlformats-package.relationships+xml"/>
  <Override PartName="/ppt/slideLayouts/_rels/slideLayout3.xml.rels" ContentType="application/vnd.openxmlformats-package.relationships+xml"/>
  <Override PartName="/ppt/slideLayouts/_rels/slideLayout2.xml.rels" ContentType="application/vnd.openxmlformats-package.relationships+xml"/>
  <Override PartName="/ppt/slideLayouts/_rels/slideLayout1.xml.rels" ContentType="application/vnd.openxmlformats-package.relationship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_rels/presentation.xml.rels" ContentType="application/vnd.openxmlformats-package.relationships+xml"/>
  <Override PartName="/ppt/media/image1.png" ContentType="image/png"/>
  <Override PartName="/ppt/media/image2.png" ContentType="image/png"/>
  <Override PartName="/ppt/media/image3.png" ContentType="image/png"/>
  <Override PartName="/ppt/notesMasters/_rels/notesMaster1.xml.rels" ContentType="application/vnd.openxmlformats-package.relationships+xml"/>
  <Override PartName="/ppt/notesMasters/notesMaster1.xml" ContentType="application/vnd.openxmlformats-officedocument.presentationml.notesMaster+xml"/>
  <Override PartName="/ppt/slides/_rels/slide12.xml.rels" ContentType="application/vnd.openxmlformats-package.relationships+xml"/>
  <Override PartName="/ppt/slides/_rels/slide13.xml.rels" ContentType="application/vnd.openxmlformats-package.relationships+xml"/>
  <Override PartName="/ppt/slides/_rels/slide14.xml.rels" ContentType="application/vnd.openxmlformats-package.relationships+xml"/>
  <Override PartName="/ppt/slides/_rels/slide1.xml.rels" ContentType="application/vnd.openxmlformats-package.relationships+xml"/>
  <Override PartName="/ppt/slides/_rels/slide2.xml.rels" ContentType="application/vnd.openxmlformats-package.relationships+xml"/>
  <Override PartName="/ppt/slides/_rels/slide3.xml.rels" ContentType="application/vnd.openxmlformats-package.relationships+xml"/>
  <Override PartName="/ppt/slides/_rels/slide4.xml.rels" ContentType="application/vnd.openxmlformats-package.relationships+xml"/>
  <Override PartName="/ppt/slides/_rels/slide5.xml.rels" ContentType="application/vnd.openxmlformats-package.relationships+xml"/>
  <Override PartName="/ppt/slides/_rels/slide6.xml.rels" ContentType="application/vnd.openxmlformats-package.relationships+xml"/>
  <Override PartName="/ppt/slides/_rels/slide7.xml.rels" ContentType="application/vnd.openxmlformats-package.relationships+xml"/>
  <Override PartName="/ppt/slides/_rels/slide10.xml.rels" ContentType="application/vnd.openxmlformats-package.relationships+xml"/>
  <Override PartName="/ppt/slides/_rels/slide8.xml.rels" ContentType="application/vnd.openxmlformats-package.relationships+xml"/>
  <Override PartName="/ppt/slides/_rels/slide11.xml.rels" ContentType="application/vnd.openxmlformats-package.relationships+xml"/>
  <Override PartName="/ppt/slides/_rels/slide9.xml.rels" ContentType="application/vnd.openxmlformats-package.relationships+xml"/>
  <Override PartName="/ppt/slides/slide13.xml" ContentType="application/vnd.openxmlformats-officedocument.presentationml.slide+xml"/>
  <Override PartName="/ppt/slides/slide14.xml" ContentType="application/vnd.openxmlformats-officedocument.presentationml.slid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10.xml" ContentType="application/vnd.openxmlformats-officedocument.presentationml.slide+xml"/>
  <Override PartName="/ppt/slides/slide8.xml" ContentType="application/vnd.openxmlformats-officedocument.presentationml.slide+xml"/>
  <Override PartName="/ppt/slides/slide11.xml" ContentType="application/vnd.openxmlformats-officedocument.presentationml.slide+xml"/>
  <Override PartName="/ppt/slides/slide9.xml" ContentType="application/vnd.openxmlformats-officedocument.presentationml.slide+xml"/>
  <Override PartName="/ppt/slides/slide12.xml" ContentType="application/vnd.openxmlformats-officedocument.presentationml.slide+xml"/>
  <Override PartName="/ppt/notesSlides/_rels/notesSlide7.xml.rels" ContentType="application/vnd.openxmlformats-package.relationships+xml"/>
  <Override PartName="/ppt/notesSlides/notesSlide7.xml" ContentType="application/vnd.openxmlformats-officedocument.presentationml.notesSlide+xml"/>
</Types>
</file>

<file path=_rels/.rels><?xml version="1.0" encoding="UTF-8"?>
<Relationships xmlns="http://schemas.openxmlformats.org/package/2006/relationships"><Relationship Id="rId1" Type="http://schemas.openxmlformats.org/package/2006/relationships/metadata/core-properties" Target="docProps/core.xml"/><Relationship Id="rId2" Type="http://schemas.openxmlformats.org/officeDocument/2006/relationships/extended-properties" Target="docProps/app.xml"/><Relationship Id="rId3" Type="http://schemas.openxmlformats.org/officeDocument/2006/relationships/custom-properties" Target="docProps/custom.xml"/><Relationship Id="rId4" Type="http://schemas.openxmlformats.org/officeDocument/2006/relationships/officeDocument" Target="ppt/presentation.xml"/>
</Relationships>
</file>

<file path=ppt/presentation.xml><?xml version="1.0" encoding="utf-8"?>
<p:presentation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sldMasterIdLst>
    <p:sldMasterId id="2147483648" r:id="rId2"/>
    <p:sldMasterId id="2147483650" r:id="rId3"/>
    <p:sldMasterId id="2147483652" r:id="rId4"/>
    <p:sldMasterId id="2147483654" r:id="rId5"/>
    <p:sldMasterId id="2147483656" r:id="rId6"/>
    <p:sldMasterId id="2147483658" r:id="rId7"/>
    <p:sldMasterId id="2147483660" r:id="rId8"/>
  </p:sldMasterIdLst>
  <p:notesMasterIdLst>
    <p:notesMasterId r:id="rId9"/>
  </p:notesMasterIdLst>
  <p:sldIdLst>
    <p:sldId id="256" r:id="rId10"/>
    <p:sldId id="257" r:id="rId11"/>
    <p:sldId id="258" r:id="rId12"/>
    <p:sldId id="259" r:id="rId13"/>
    <p:sldId id="260" r:id="rId14"/>
    <p:sldId id="261" r:id="rId15"/>
    <p:sldId id="262" r:id="rId16"/>
    <p:sldId id="263" r:id="rId17"/>
    <p:sldId id="264" r:id="rId18"/>
    <p:sldId id="265" r:id="rId19"/>
    <p:sldId id="266" r:id="rId20"/>
    <p:sldId id="267" r:id="rId21"/>
    <p:sldId id="268" r:id="rId22"/>
    <p:sldId id="269" r:id="rId23"/>
  </p:sldIdLst>
  <p:sldSz cx="9144000" cy="6858000"/>
  <p:notesSz cx="7559675" cy="10691813"/>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ationPr>
</file>

<file path=ppt/_rels/presentation.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Master" Target="slideMasters/slideMaster1.xml"/><Relationship Id="rId3" Type="http://schemas.openxmlformats.org/officeDocument/2006/relationships/slideMaster" Target="slideMasters/slideMaster2.xml"/><Relationship Id="rId4" Type="http://schemas.openxmlformats.org/officeDocument/2006/relationships/slideMaster" Target="slideMasters/slideMaster3.xml"/><Relationship Id="rId5" Type="http://schemas.openxmlformats.org/officeDocument/2006/relationships/slideMaster" Target="slideMasters/slideMaster4.xml"/><Relationship Id="rId6" Type="http://schemas.openxmlformats.org/officeDocument/2006/relationships/slideMaster" Target="slideMasters/slideMaster5.xml"/><Relationship Id="rId7" Type="http://schemas.openxmlformats.org/officeDocument/2006/relationships/slideMaster" Target="slideMasters/slideMaster6.xml"/><Relationship Id="rId8" Type="http://schemas.openxmlformats.org/officeDocument/2006/relationships/slideMaster" Target="slideMasters/slideMaster7.xml"/><Relationship Id="rId9" Type="http://schemas.openxmlformats.org/officeDocument/2006/relationships/notesMaster" Target="notesMasters/notesMaster1.xml"/><Relationship Id="rId10" Type="http://schemas.openxmlformats.org/officeDocument/2006/relationships/slide" Target="slides/slide1.xml"/><Relationship Id="rId11" Type="http://schemas.openxmlformats.org/officeDocument/2006/relationships/slide" Target="slides/slide2.xml"/><Relationship Id="rId12" Type="http://schemas.openxmlformats.org/officeDocument/2006/relationships/slide" Target="slides/slide3.xml"/><Relationship Id="rId13" Type="http://schemas.openxmlformats.org/officeDocument/2006/relationships/slide" Target="slides/slide4.xml"/><Relationship Id="rId14" Type="http://schemas.openxmlformats.org/officeDocument/2006/relationships/slide" Target="slides/slide5.xml"/><Relationship Id="rId15" Type="http://schemas.openxmlformats.org/officeDocument/2006/relationships/slide" Target="slides/slide6.xml"/><Relationship Id="rId16" Type="http://schemas.openxmlformats.org/officeDocument/2006/relationships/slide" Target="slides/slide7.xml"/><Relationship Id="rId17" Type="http://schemas.openxmlformats.org/officeDocument/2006/relationships/slide" Target="slides/slide8.xml"/><Relationship Id="rId18" Type="http://schemas.openxmlformats.org/officeDocument/2006/relationships/slide" Target="slides/slide9.xml"/><Relationship Id="rId19" Type="http://schemas.openxmlformats.org/officeDocument/2006/relationships/slide" Target="slides/slide10.xml"/><Relationship Id="rId20" Type="http://schemas.openxmlformats.org/officeDocument/2006/relationships/slide" Target="slides/slide11.xml"/><Relationship Id="rId21" Type="http://schemas.openxmlformats.org/officeDocument/2006/relationships/slide" Target="slides/slide12.xml"/><Relationship Id="rId22" Type="http://schemas.openxmlformats.org/officeDocument/2006/relationships/slide" Target="slides/slide13.xml"/><Relationship Id="rId23" Type="http://schemas.openxmlformats.org/officeDocument/2006/relationships/slide" Target="slides/slide14.xml"/><Relationship Id="rId24" Type="http://schemas.openxmlformats.org/officeDocument/2006/relationships/presProps" Target="presProps.xml"/>
</Relationships>
</file>

<file path=ppt/notesMasters/_rels/notesMaster1.xml.rels><?xml version="1.0" encoding="UTF-8"?>
<Relationships xmlns="http://schemas.openxmlformats.org/package/2006/relationships"><Relationship Id="rId1" Type="http://schemas.openxmlformats.org/officeDocument/2006/relationships/theme" Target="../theme/theme8.xml"/>
</Relationships>
</file>

<file path=ppt/notesMasters/notesMaster1.xml><?xml version="1.0" encoding="utf-8"?>
<p:notes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0" name="PlaceHolder 1"/>
          <p:cNvSpPr>
            <a:spLocks noGrp="1"/>
          </p:cNvSpPr>
          <p:nvPr>
            <p:ph type="sldImg"/>
          </p:nvPr>
        </p:nvSpPr>
        <p:spPr>
          <a:xfrm>
            <a:off x="0" y="812520"/>
            <a:ext cx="0" cy="0"/>
          </a:xfrm>
          <a:prstGeom prst="rect">
            <a:avLst/>
          </a:prstGeom>
          <a:noFill/>
          <a:ln w="0">
            <a:noFill/>
          </a:ln>
        </p:spPr>
        <p:txBody>
          <a:bodyPr lIns="0" rIns="0" tIns="0" bIns="0" anchor="ctr">
            <a:noAutofit/>
          </a:bodyPr>
          <a:p>
            <a:pPr algn="ctr"/>
            <a:r>
              <a:rPr b="0" lang="en-GB" sz="4400" spc="-1" strike="noStrike">
                <a:solidFill>
                  <a:srgbClr val="000000"/>
                </a:solidFill>
                <a:latin typeface="Arial"/>
              </a:rPr>
              <a:t>Click to move the slide</a:t>
            </a:r>
            <a:endParaRPr b="0" lang="en-GB" sz="4400" spc="-1" strike="noStrike">
              <a:solidFill>
                <a:srgbClr val="000000"/>
              </a:solidFill>
              <a:latin typeface="Arial"/>
            </a:endParaRPr>
          </a:p>
        </p:txBody>
      </p:sp>
      <p:sp>
        <p:nvSpPr>
          <p:cNvPr id="131" name="PlaceHolder 2"/>
          <p:cNvSpPr>
            <a:spLocks noGrp="1"/>
          </p:cNvSpPr>
          <p:nvPr>
            <p:ph type="body"/>
          </p:nvPr>
        </p:nvSpPr>
        <p:spPr>
          <a:xfrm>
            <a:off x="756000" y="5078520"/>
            <a:ext cx="6047640" cy="4811040"/>
          </a:xfrm>
          <a:prstGeom prst="rect">
            <a:avLst/>
          </a:prstGeom>
          <a:noFill/>
          <a:ln w="0">
            <a:noFill/>
          </a:ln>
        </p:spPr>
        <p:txBody>
          <a:bodyPr lIns="0" rIns="0" tIns="0" bIns="0" anchor="t">
            <a:noAutofit/>
          </a:bodyPr>
          <a:p>
            <a:pPr marL="216000" indent="-216000">
              <a:buNone/>
            </a:pPr>
            <a:r>
              <a:rPr b="0" lang="en-GB" sz="2000" spc="-1" strike="noStrike">
                <a:solidFill>
                  <a:srgbClr val="000000"/>
                </a:solidFill>
                <a:latin typeface="Arial"/>
              </a:rPr>
              <a:t>Click to edit the notes' format</a:t>
            </a:r>
            <a:endParaRPr b="0" lang="en-GB" sz="2000" spc="-1" strike="noStrike">
              <a:solidFill>
                <a:srgbClr val="000000"/>
              </a:solidFill>
              <a:latin typeface="Arial"/>
            </a:endParaRPr>
          </a:p>
        </p:txBody>
      </p:sp>
      <p:sp>
        <p:nvSpPr>
          <p:cNvPr id="132" name="PlaceHolder 3"/>
          <p:cNvSpPr>
            <a:spLocks noGrp="1"/>
          </p:cNvSpPr>
          <p:nvPr>
            <p:ph type="hdr"/>
          </p:nvPr>
        </p:nvSpPr>
        <p:spPr>
          <a:xfrm>
            <a:off x="0" y="0"/>
            <a:ext cx="3280680" cy="534240"/>
          </a:xfrm>
          <a:prstGeom prst="rect">
            <a:avLst/>
          </a:prstGeom>
          <a:noFill/>
          <a:ln w="0">
            <a:noFill/>
          </a:ln>
        </p:spPr>
        <p:txBody>
          <a:bodyPr lIns="0" rIns="0" tIns="0" bIns="0" anchor="t">
            <a:noAutofit/>
          </a:bodyPr>
          <a:p>
            <a:pPr indent="0">
              <a:buNone/>
            </a:pPr>
            <a:r>
              <a:rPr b="0" lang="en-GB" sz="1400" spc="-1" strike="noStrike">
                <a:solidFill>
                  <a:srgbClr val="000000"/>
                </a:solidFill>
                <a:latin typeface="Times New Roman"/>
              </a:rPr>
              <a:t>&lt;header&gt;</a:t>
            </a:r>
            <a:endParaRPr b="0" lang="en-GB" sz="1400" spc="-1" strike="noStrike">
              <a:solidFill>
                <a:srgbClr val="000000"/>
              </a:solidFill>
              <a:latin typeface="Times New Roman"/>
            </a:endParaRPr>
          </a:p>
        </p:txBody>
      </p:sp>
      <p:sp>
        <p:nvSpPr>
          <p:cNvPr id="133" name="PlaceHolder 4"/>
          <p:cNvSpPr>
            <a:spLocks noGrp="1"/>
          </p:cNvSpPr>
          <p:nvPr>
            <p:ph type="dt" idx="10"/>
          </p:nvPr>
        </p:nvSpPr>
        <p:spPr>
          <a:xfrm>
            <a:off x="4278960" y="0"/>
            <a:ext cx="3280680" cy="534240"/>
          </a:xfrm>
          <a:prstGeom prst="rect">
            <a:avLst/>
          </a:prstGeom>
          <a:noFill/>
          <a:ln w="0">
            <a:noFill/>
          </a:ln>
        </p:spPr>
        <p:txBody>
          <a:bodyPr lIns="0" rIns="0" tIns="0" bIns="0" anchor="t">
            <a:noAutofit/>
          </a:bodyPr>
          <a:lstStyle>
            <a:lvl1pPr indent="0" algn="r">
              <a:buNone/>
              <a:defRPr b="0" lang="en-GB" sz="1400" spc="-1" strike="noStrike">
                <a:solidFill>
                  <a:srgbClr val="000000"/>
                </a:solidFill>
                <a:latin typeface="Times New Roman"/>
              </a:defRPr>
            </a:lvl1pPr>
          </a:lstStyle>
          <a:p>
            <a:pPr indent="0" algn="r">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
        <p:nvSpPr>
          <p:cNvPr id="134" name="PlaceHolder 5"/>
          <p:cNvSpPr>
            <a:spLocks noGrp="1"/>
          </p:cNvSpPr>
          <p:nvPr>
            <p:ph type="ftr" idx="11"/>
          </p:nvPr>
        </p:nvSpPr>
        <p:spPr>
          <a:xfrm>
            <a:off x="0" y="10157400"/>
            <a:ext cx="3280680" cy="534240"/>
          </a:xfrm>
          <a:prstGeom prst="rect">
            <a:avLst/>
          </a:prstGeom>
          <a:noFill/>
          <a:ln w="0">
            <a:noFill/>
          </a:ln>
        </p:spPr>
        <p:txBody>
          <a:bodyPr lIns="0" rIns="0" tIns="0" bIns="0" anchor="b">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135" name="PlaceHolder 6"/>
          <p:cNvSpPr>
            <a:spLocks noGrp="1"/>
          </p:cNvSpPr>
          <p:nvPr>
            <p:ph type="sldNum" idx="12"/>
          </p:nvPr>
        </p:nvSpPr>
        <p:spPr>
          <a:xfrm>
            <a:off x="4278960" y="10157400"/>
            <a:ext cx="3280680" cy="534240"/>
          </a:xfrm>
          <a:prstGeom prst="rect">
            <a:avLst/>
          </a:prstGeom>
          <a:noFill/>
          <a:ln w="0">
            <a:noFill/>
          </a:ln>
        </p:spPr>
        <p:txBody>
          <a:bodyPr lIns="0" rIns="0" tIns="0" bIns="0" anchor="b">
            <a:noAutofit/>
          </a:bodyPr>
          <a:lstStyle>
            <a:lvl1pPr indent="0" algn="r">
              <a:buNone/>
              <a:defRPr b="0" lang="en-GB" sz="1400" spc="-1" strike="noStrike">
                <a:solidFill>
                  <a:srgbClr val="000000"/>
                </a:solidFill>
                <a:latin typeface="Times New Roman"/>
              </a:defRPr>
            </a:lvl1pPr>
          </a:lstStyle>
          <a:p>
            <a:pPr indent="0" algn="r">
              <a:buNone/>
            </a:pPr>
            <a:fld id="{DEFD1D91-B019-4DD0-A74C-006A663C09E6}" type="slidenum">
              <a:rPr b="0" lang="en-GB" sz="1400" spc="-1" strike="noStrike">
                <a:solidFill>
                  <a:srgbClr val="000000"/>
                </a:solidFill>
                <a:latin typeface="Times New Roman"/>
              </a:rPr>
              <a:t>&lt;number&gt;</a:t>
            </a:fld>
            <a:endParaRPr b="0" lang="en-GB" sz="1400" spc="-1" strike="noStrike">
              <a:solidFill>
                <a:srgbClr val="000000"/>
              </a:solidFill>
              <a:latin typeface="Times New Roman"/>
            </a:endParaRPr>
          </a:p>
        </p:txBody>
      </p:sp>
    </p:spTree>
  </p:cSld>
  <p:clrMap bg1="lt1" bg2="lt2" tx1="dk1" tx2="dk2" accent1="accent1" accent2="accent2" accent3="accent3" accent4="accent4" accent5="accent5" accent6="accent6" hlink="hlink" folHlink="folHlink"/>
</p:notesMaster>
</file>

<file path=ppt/notesSlides/_rels/notesSlide7.xml.rels><?xml version="1.0" encoding="UTF-8"?>
<Relationships xmlns="http://schemas.openxmlformats.org/package/2006/relationships"><Relationship Id="rId1" Type="http://schemas.openxmlformats.org/officeDocument/2006/relationships/slide" Target="../slides/slide7.xml"/><Relationship Id="rId2" Type="http://schemas.openxmlformats.org/officeDocument/2006/relationships/notesMaster" Target="../notesMasters/notesMaster1.xml"/>
</Relationships>
</file>

<file path=ppt/notesSlides/notesSlide7.xml><?xml version="1.0" encoding="utf-8"?>
<p:notes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70" name="PlaceHolder 1"/>
          <p:cNvSpPr>
            <a:spLocks noGrp="1"/>
          </p:cNvSpPr>
          <p:nvPr>
            <p:ph type="sldImg"/>
          </p:nvPr>
        </p:nvSpPr>
        <p:spPr>
          <a:xfrm>
            <a:off x="241560" y="875520"/>
            <a:ext cx="7922880" cy="4315320"/>
          </a:xfrm>
          <a:prstGeom prst="rect">
            <a:avLst/>
          </a:prstGeom>
          <a:ln w="0">
            <a:noFill/>
          </a:ln>
        </p:spPr>
      </p:sp>
      <p:sp>
        <p:nvSpPr>
          <p:cNvPr id="171" name="PlaceHolder 2"/>
          <p:cNvSpPr>
            <a:spLocks noGrp="1"/>
          </p:cNvSpPr>
          <p:nvPr>
            <p:ph type="body"/>
          </p:nvPr>
        </p:nvSpPr>
        <p:spPr>
          <a:xfrm>
            <a:off x="840960" y="5470560"/>
            <a:ext cx="6724440" cy="5179680"/>
          </a:xfrm>
          <a:prstGeom prst="rect">
            <a:avLst/>
          </a:prstGeom>
          <a:noFill/>
          <a:ln w="0">
            <a:noFill/>
          </a:ln>
        </p:spPr>
        <p:txBody>
          <a:bodyPr lIns="0" rIns="0" tIns="0" bIns="0" anchor="t">
            <a:noAutofit/>
          </a:bodyPr>
          <a:p>
            <a:pPr marL="216000" indent="0">
              <a:lnSpc>
                <a:spcPct val="100000"/>
              </a:lnSpc>
              <a:buNone/>
              <a:tabLst>
                <a:tab algn="l" pos="0"/>
              </a:tabLst>
            </a:pPr>
            <a:r>
              <a:rPr b="0" lang="en-US" sz="2000" spc="-1" strike="noStrike">
                <a:solidFill>
                  <a:srgbClr val="000000"/>
                </a:solidFill>
                <a:latin typeface="Calibri"/>
              </a:rPr>
              <a:t>Prayers of the People</a:t>
            </a:r>
            <a:endParaRPr b="0" lang="en-GB" sz="2000" spc="-1" strike="noStrike">
              <a:solidFill>
                <a:srgbClr val="000000"/>
              </a:solidFill>
              <a:latin typeface="Arial"/>
            </a:endParaRPr>
          </a:p>
        </p:txBody>
      </p:sp>
      <p:sp>
        <p:nvSpPr>
          <p:cNvPr id="172" name="PlaceHolder 3"/>
          <p:cNvSpPr>
            <a:spLocks noGrp="1"/>
          </p:cNvSpPr>
          <p:nvPr>
            <p:ph type="sldNum" idx="13"/>
          </p:nvPr>
        </p:nvSpPr>
        <p:spPr>
          <a:xfrm>
            <a:off x="4759920" y="10941840"/>
            <a:ext cx="3646440" cy="572760"/>
          </a:xfrm>
          <a:prstGeom prst="rect">
            <a:avLst/>
          </a:prstGeom>
          <a:noFill/>
          <a:ln w="0">
            <a:noFill/>
          </a:ln>
        </p:spPr>
        <p:txBody>
          <a:bodyPr lIns="0" rIns="0" tIns="0" bIns="0" anchor="b">
            <a:noAutofit/>
          </a:bodyPr>
          <a:lstStyle>
            <a:lvl1pPr indent="0" algn="r">
              <a:lnSpc>
                <a:spcPct val="100000"/>
              </a:lnSpc>
              <a:buNone/>
              <a:tabLst>
                <a:tab algn="l" pos="0"/>
              </a:tabLst>
              <a:defRPr b="0" lang="en-GB" sz="1400" spc="-1" strike="noStrike">
                <a:solidFill>
                  <a:srgbClr val="000000"/>
                </a:solidFill>
                <a:latin typeface="Times New Roman"/>
              </a:defRPr>
            </a:lvl1pPr>
          </a:lstStyle>
          <a:p>
            <a:pPr indent="0" algn="r">
              <a:lnSpc>
                <a:spcPct val="100000"/>
              </a:lnSpc>
              <a:buNone/>
              <a:tabLst>
                <a:tab algn="l" pos="0"/>
              </a:tabLst>
            </a:pPr>
            <a:fld id="{98D36BFF-09DB-40A4-8545-E4DF717236B9}" type="slidenum">
              <a:rPr b="0" lang="en-GB" sz="1400" spc="-1" strike="noStrike">
                <a:solidFill>
                  <a:srgbClr val="000000"/>
                </a:solidFill>
                <a:latin typeface="Times New Roman"/>
              </a:rPr>
              <a:t>&lt;number&gt;</a:t>
            </a:fld>
            <a:endParaRPr b="0" lang="en-GB" sz="1400" spc="-1" strike="noStrike">
              <a:solidFill>
                <a:srgbClr val="000000"/>
              </a:solidFill>
              <a:latin typeface="Times New Roman"/>
            </a:endParaRPr>
          </a:p>
        </p:txBody>
      </p:sp>
    </p:spTree>
  </p:cSld>
</p:notes>
</file>

<file path=ppt/slideLayouts/_rels/slideLayout1.xml.rels><?xml version="1.0" encoding="UTF-8"?>
<Relationships xmlns="http://schemas.openxmlformats.org/package/2006/relationships"><Relationship Id="rId1" Type="http://schemas.openxmlformats.org/officeDocument/2006/relationships/slideMaster" Target="../slideMasters/slideMaster1.xml"/>
</Relationships>
</file>

<file path=ppt/slideLayouts/_rels/slideLayout2.xml.rels><?xml version="1.0" encoding="UTF-8"?>
<Relationships xmlns="http://schemas.openxmlformats.org/package/2006/relationships"><Relationship Id="rId1" Type="http://schemas.openxmlformats.org/officeDocument/2006/relationships/slideMaster" Target="../slideMasters/slideMaster2.xml"/>
</Relationships>
</file>

<file path=ppt/slideLayouts/_rels/slideLayout3.xml.rels><?xml version="1.0" encoding="UTF-8"?>
<Relationships xmlns="http://schemas.openxmlformats.org/package/2006/relationships"><Relationship Id="rId1" Type="http://schemas.openxmlformats.org/officeDocument/2006/relationships/slideMaster" Target="../slideMasters/slideMaster3.xml"/>
</Relationships>
</file>

<file path=ppt/slideLayouts/_rels/slideLayout4.xml.rels><?xml version="1.0" encoding="UTF-8"?>
<Relationships xmlns="http://schemas.openxmlformats.org/package/2006/relationships"><Relationship Id="rId1" Type="http://schemas.openxmlformats.org/officeDocument/2006/relationships/slideMaster" Target="../slideMasters/slideMaster4.xml"/>
</Relationships>
</file>

<file path=ppt/slideLayouts/_rels/slideLayout5.xml.rels><?xml version="1.0" encoding="UTF-8"?>
<Relationships xmlns="http://schemas.openxmlformats.org/package/2006/relationships"><Relationship Id="rId1" Type="http://schemas.openxmlformats.org/officeDocument/2006/relationships/slideMaster" Target="../slideMasters/slideMaster5.xml"/>
</Relationships>
</file>

<file path=ppt/slideLayouts/_rels/slideLayout6.xml.rels><?xml version="1.0" encoding="UTF-8"?>
<Relationships xmlns="http://schemas.openxmlformats.org/package/2006/relationships"><Relationship Id="rId1" Type="http://schemas.openxmlformats.org/officeDocument/2006/relationships/slideMaster" Target="../slideMasters/slideMaster6.xml"/>
</Relationships>
</file>

<file path=ppt/slideLayouts/_rels/slideLayout7.xml.rels><?xml version="1.0" encoding="UTF-8"?>
<Relationships xmlns="http://schemas.openxmlformats.org/package/2006/relationships"><Relationship Id="rId1" Type="http://schemas.openxmlformats.org/officeDocument/2006/relationships/slideMaster" Target="../slideMasters/slideMaster7.xml"/>
</Relationships>
</file>

<file path=ppt/slideLayouts/slideLayout1.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1">
    <p:spTree>
      <p:nvGrpSpPr>
        <p:cNvPr id="1" name=""/>
        <p:cNvGrpSpPr/>
        <p:nvPr/>
      </p:nvGrpSpPr>
      <p:grpSpPr>
        <a:xfrm>
          <a:off x="0" y="0"/>
          <a:ext cx="0" cy="0"/>
          <a:chOff x="0" y="0"/>
          <a:chExt cx="0" cy="0"/>
        </a:xfrm>
      </p:grpSpPr>
      <p:sp>
        <p:nvSpPr>
          <p:cNvPr id="26" name="PlaceHolder 1"/>
          <p:cNvSpPr>
            <a:spLocks noGrp="1"/>
          </p:cNvSpPr>
          <p:nvPr>
            <p:ph type="title"/>
          </p:nvPr>
        </p:nvSpPr>
        <p:spPr>
          <a:xfrm>
            <a:off x="326520" y="272880"/>
            <a:ext cx="8488080" cy="86688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27" name="PlaceHolder 2"/>
          <p:cNvSpPr>
            <a:spLocks noGrp="1"/>
          </p:cNvSpPr>
          <p:nvPr>
            <p:ph type="subTitle"/>
          </p:nvPr>
        </p:nvSpPr>
        <p:spPr>
          <a:xfrm>
            <a:off x="457200" y="1604520"/>
            <a:ext cx="8229240" cy="3977280"/>
          </a:xfrm>
          <a:prstGeom prst="rect">
            <a:avLst/>
          </a:prstGeom>
          <a:noFill/>
          <a:ln w="0">
            <a:noFill/>
          </a:ln>
        </p:spPr>
        <p:txBody>
          <a:bodyPr lIns="0" rIns="0" tIns="0" bIns="0" anchor="ctr">
            <a:noAutofit/>
          </a:bodyPr>
          <a:p>
            <a:pPr indent="0" algn="ctr">
              <a:buNone/>
            </a:pPr>
            <a:endParaRPr b="0" lang="en-GB" sz="3200" spc="-1" strike="noStrike">
              <a:solidFill>
                <a:srgbClr val="000000"/>
              </a:solidFill>
              <a:latin typeface="Arial"/>
            </a:endParaRPr>
          </a:p>
        </p:txBody>
      </p:sp>
      <p:sp>
        <p:nvSpPr>
          <p:cNvPr id="4" name="PlaceHolder 3"/>
          <p:cNvSpPr>
            <a:spLocks noGrp="1"/>
          </p:cNvSpPr>
          <p:nvPr>
            <p:ph type="ftr" idx="1"/>
          </p:nvPr>
        </p:nvSpPr>
        <p:spPr/>
        <p:txBody>
          <a:bodyPr/>
          <a:p>
            <a:r>
              <a:t>Footer</a:t>
            </a:r>
          </a:p>
        </p:txBody>
      </p:sp>
      <p:sp>
        <p:nvSpPr>
          <p:cNvPr id="5" name="PlaceHolder 4"/>
          <p:cNvSpPr>
            <a:spLocks noGrp="1"/>
          </p:cNvSpPr>
          <p:nvPr>
            <p:ph type="sldNum" idx="2"/>
          </p:nvPr>
        </p:nvSpPr>
        <p:spPr/>
        <p:txBody>
          <a:bodyPr/>
          <a:p>
            <a:fld id="{C8070E2F-8E0C-48A5-A1E5-9D650826C082}" type="slidenum">
              <a:t>&lt;#&gt;</a:t>
            </a:fld>
          </a:p>
        </p:txBody>
      </p:sp>
      <p:sp>
        <p:nvSpPr>
          <p:cNvPr id="6" name="PlaceHolder 5"/>
          <p:cNvSpPr>
            <a:spLocks noGrp="1"/>
          </p:cNvSpPr>
          <p:nvPr>
            <p:ph type="dt" idx="3"/>
          </p:nvPr>
        </p:nvSpPr>
        <p:spPr/>
        <p:txBody>
          <a:bodyPr/>
          <a:p>
            <a:r>
              <a:rPr lang="en-GB"/>
              <a:t/>
            </a:r>
          </a:p>
        </p:txBody>
      </p:sp>
    </p:spTree>
  </p:cSld>
</p:sldLayout>
</file>

<file path=ppt/slideLayouts/slideLayout2.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2">
    <p:spTree>
      <p:nvGrpSpPr>
        <p:cNvPr id="1" name=""/>
        <p:cNvGrpSpPr/>
        <p:nvPr/>
      </p:nvGrpSpPr>
      <p:grpSpPr>
        <a:xfrm>
          <a:off x="0" y="0"/>
          <a:ext cx="0" cy="0"/>
          <a:chOff x="0" y="0"/>
          <a:chExt cx="0" cy="0"/>
        </a:xfrm>
      </p:grpSpPr>
      <p:sp>
        <p:nvSpPr>
          <p:cNvPr id="54" name="PlaceHolder 1"/>
          <p:cNvSpPr>
            <a:spLocks noGrp="1"/>
          </p:cNvSpPr>
          <p:nvPr>
            <p:ph type="title"/>
          </p:nvPr>
        </p:nvSpPr>
        <p:spPr>
          <a:xfrm>
            <a:off x="326520" y="272880"/>
            <a:ext cx="8488080" cy="86688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55" name="PlaceHolder 2"/>
          <p:cNvSpPr>
            <a:spLocks noGrp="1"/>
          </p:cNvSpPr>
          <p:nvPr>
            <p:ph type="subTitle"/>
          </p:nvPr>
        </p:nvSpPr>
        <p:spPr>
          <a:xfrm>
            <a:off x="457200" y="1604520"/>
            <a:ext cx="8229240" cy="3977280"/>
          </a:xfrm>
          <a:prstGeom prst="rect">
            <a:avLst/>
          </a:prstGeom>
          <a:noFill/>
          <a:ln w="0">
            <a:noFill/>
          </a:ln>
        </p:spPr>
        <p:txBody>
          <a:bodyPr lIns="0" rIns="0" tIns="0" bIns="0" anchor="ctr">
            <a:noAutofit/>
          </a:bodyPr>
          <a:p>
            <a:pPr indent="0" algn="ctr">
              <a:buNone/>
            </a:pPr>
            <a:endParaRPr b="0" lang="en-GB" sz="3200" spc="-1" strike="noStrike">
              <a:solidFill>
                <a:srgbClr val="000000"/>
              </a:solidFill>
              <a:latin typeface="Arial"/>
            </a:endParaRPr>
          </a:p>
        </p:txBody>
      </p:sp>
      <p:sp>
        <p:nvSpPr>
          <p:cNvPr id="4" name="PlaceHolder 3"/>
          <p:cNvSpPr>
            <a:spLocks noGrp="1"/>
          </p:cNvSpPr>
          <p:nvPr>
            <p:ph type="ftr" idx="4"/>
          </p:nvPr>
        </p:nvSpPr>
        <p:spPr/>
        <p:txBody>
          <a:bodyPr/>
          <a:p>
            <a:r>
              <a:t>Footer</a:t>
            </a:r>
          </a:p>
        </p:txBody>
      </p:sp>
      <p:sp>
        <p:nvSpPr>
          <p:cNvPr id="5" name="PlaceHolder 4"/>
          <p:cNvSpPr>
            <a:spLocks noGrp="1"/>
          </p:cNvSpPr>
          <p:nvPr>
            <p:ph type="sldNum" idx="5"/>
          </p:nvPr>
        </p:nvSpPr>
        <p:spPr/>
        <p:txBody>
          <a:bodyPr/>
          <a:p>
            <a:fld id="{16B52C9D-E7EA-4F5E-8FA3-55B33F530171}" type="slidenum">
              <a:t>&lt;#&gt;</a:t>
            </a:fld>
          </a:p>
        </p:txBody>
      </p:sp>
      <p:sp>
        <p:nvSpPr>
          <p:cNvPr id="6" name="PlaceHolder 5"/>
          <p:cNvSpPr>
            <a:spLocks noGrp="1"/>
          </p:cNvSpPr>
          <p:nvPr>
            <p:ph type="dt" idx="6"/>
          </p:nvPr>
        </p:nvSpPr>
        <p:spPr/>
        <p:txBody>
          <a:bodyPr/>
          <a:p>
            <a:r>
              <a:rPr lang="en-GB"/>
              <a:t/>
            </a:r>
          </a:p>
        </p:txBody>
      </p:sp>
    </p:spTree>
  </p:cSld>
</p:sldLayout>
</file>

<file path=ppt/slideLayouts/slideLayout3.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Default 4">
    <p:spTree>
      <p:nvGrpSpPr>
        <p:cNvPr id="1" name=""/>
        <p:cNvGrpSpPr/>
        <p:nvPr/>
      </p:nvGrpSpPr>
      <p:grpSpPr>
        <a:xfrm>
          <a:off x="0" y="0"/>
          <a:ext cx="0" cy="0"/>
          <a:chOff x="0" y="0"/>
          <a:chExt cx="0" cy="0"/>
        </a:xfrm>
      </p:grpSpPr>
      <p:sp>
        <p:nvSpPr>
          <p:cNvPr id="66" name="PlaceHolder 1"/>
          <p:cNvSpPr>
            <a:spLocks noGrp="1"/>
          </p:cNvSpPr>
          <p:nvPr>
            <p:ph type="title"/>
          </p:nvPr>
        </p:nvSpPr>
        <p:spPr>
          <a:xfrm>
            <a:off x="326520" y="272880"/>
            <a:ext cx="8488080" cy="866880"/>
          </a:xfrm>
          <a:prstGeom prst="rect">
            <a:avLst/>
          </a:prstGeom>
          <a:noFill/>
          <a:ln w="0">
            <a:noFill/>
          </a:ln>
        </p:spPr>
        <p:txBody>
          <a:bodyPr lIns="0" rIns="0" tIns="0" bIns="0" anchor="ctr">
            <a:noAutofit/>
          </a:bodyPr>
          <a:p>
            <a:pPr indent="0" algn="ctr">
              <a:buNone/>
            </a:pPr>
            <a:endParaRPr b="0" lang="en-GB" sz="4400" spc="-1" strike="noStrike">
              <a:solidFill>
                <a:srgbClr val="ffffff"/>
              </a:solidFill>
              <a:latin typeface="Arial"/>
            </a:endParaRPr>
          </a:p>
        </p:txBody>
      </p:sp>
      <p:sp>
        <p:nvSpPr>
          <p:cNvPr id="67"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ffffff"/>
              </a:solidFill>
              <a:latin typeface="Arial"/>
            </a:endParaRPr>
          </a:p>
        </p:txBody>
      </p:sp>
    </p:spTree>
  </p:cSld>
</p:sldLayout>
</file>

<file path=ppt/slideLayouts/slideLayout4.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Default 7">
    <p:spTree>
      <p:nvGrpSpPr>
        <p:cNvPr id="1" name=""/>
        <p:cNvGrpSpPr/>
        <p:nvPr/>
      </p:nvGrpSpPr>
      <p:grpSpPr>
        <a:xfrm>
          <a:off x="0" y="0"/>
          <a:ext cx="0" cy="0"/>
          <a:chOff x="0" y="0"/>
          <a:chExt cx="0" cy="0"/>
        </a:xfrm>
      </p:grpSpPr>
      <p:sp>
        <p:nvSpPr>
          <p:cNvPr id="78" name="PlaceHolder 1"/>
          <p:cNvSpPr>
            <a:spLocks noGrp="1"/>
          </p:cNvSpPr>
          <p:nvPr>
            <p:ph type="title"/>
          </p:nvPr>
        </p:nvSpPr>
        <p:spPr>
          <a:xfrm>
            <a:off x="326520" y="272880"/>
            <a:ext cx="8488080" cy="866880"/>
          </a:xfrm>
          <a:prstGeom prst="rect">
            <a:avLst/>
          </a:prstGeom>
          <a:noFill/>
          <a:ln w="0">
            <a:noFill/>
          </a:ln>
        </p:spPr>
        <p:txBody>
          <a:bodyPr lIns="0" rIns="0" tIns="0" bIns="0" anchor="ctr">
            <a:noAutofit/>
          </a:bodyPr>
          <a:p>
            <a:pPr indent="0" algn="ctr">
              <a:buNone/>
            </a:pPr>
            <a:endParaRPr b="0" lang="en-GB" sz="4400" spc="-1" strike="noStrike">
              <a:solidFill>
                <a:srgbClr val="ffffff"/>
              </a:solidFill>
              <a:latin typeface="Arial"/>
            </a:endParaRPr>
          </a:p>
        </p:txBody>
      </p:sp>
      <p:sp>
        <p:nvSpPr>
          <p:cNvPr id="79"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ffffff"/>
              </a:solidFill>
              <a:latin typeface="Arial"/>
            </a:endParaRPr>
          </a:p>
        </p:txBody>
      </p:sp>
    </p:spTree>
  </p:cSld>
</p:sldLayout>
</file>

<file path=ppt/slideLayouts/slideLayout5.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blank" preserve="1">
  <p:cSld name="Default 8">
    <p:spTree>
      <p:nvGrpSpPr>
        <p:cNvPr id="1" name=""/>
        <p:cNvGrpSpPr/>
        <p:nvPr/>
      </p:nvGrpSpPr>
      <p:grpSpPr>
        <a:xfrm>
          <a:off x="0" y="0"/>
          <a:ext cx="0" cy="0"/>
          <a:chOff x="0" y="0"/>
          <a:chExt cx="0" cy="0"/>
        </a:xfrm>
      </p:grpSpPr>
    </p:spTree>
  </p:cSld>
</p:sldLayout>
</file>

<file path=ppt/slideLayouts/slideLayout6.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obj" preserve="1">
  <p:cSld name="Midnightblue__">
    <p:spTree>
      <p:nvGrpSpPr>
        <p:cNvPr id="1" name=""/>
        <p:cNvGrpSpPr/>
        <p:nvPr/>
      </p:nvGrpSpPr>
      <p:grpSpPr>
        <a:xfrm>
          <a:off x="0" y="0"/>
          <a:ext cx="0" cy="0"/>
          <a:chOff x="0" y="0"/>
          <a:chExt cx="0" cy="0"/>
        </a:xfrm>
      </p:grpSpPr>
      <p:sp>
        <p:nvSpPr>
          <p:cNvPr id="100" name="PlaceHolder 1"/>
          <p:cNvSpPr>
            <a:spLocks noGrp="1"/>
          </p:cNvSpPr>
          <p:nvPr>
            <p:ph type="title"/>
          </p:nvPr>
        </p:nvSpPr>
        <p:spPr>
          <a:xfrm>
            <a:off x="326520" y="272880"/>
            <a:ext cx="8488080" cy="866880"/>
          </a:xfrm>
          <a:prstGeom prst="rect">
            <a:avLst/>
          </a:prstGeom>
          <a:noFill/>
          <a:ln w="0">
            <a:noFill/>
          </a:ln>
        </p:spPr>
        <p:txBody>
          <a:bodyPr lIns="0" rIns="0" tIns="0" bIns="0" anchor="ctr">
            <a:noAutofit/>
          </a:bodyPr>
          <a:p>
            <a:pPr indent="0" algn="ctr">
              <a:buNone/>
            </a:pPr>
            <a:endParaRPr b="0" lang="en-GB" sz="4400" spc="-1" strike="noStrike">
              <a:solidFill>
                <a:srgbClr val="ffffff"/>
              </a:solidFill>
              <a:latin typeface="Arial"/>
            </a:endParaRPr>
          </a:p>
        </p:txBody>
      </p:sp>
      <p:sp>
        <p:nvSpPr>
          <p:cNvPr id="101" name="PlaceHolder 2"/>
          <p:cNvSpPr>
            <a:spLocks noGrp="1"/>
          </p:cNvSpPr>
          <p:nvPr>
            <p:ph/>
          </p:nvPr>
        </p:nvSpPr>
        <p:spPr>
          <a:xfrm>
            <a:off x="457200" y="1604520"/>
            <a:ext cx="8229240" cy="3977280"/>
          </a:xfrm>
          <a:prstGeom prst="rect">
            <a:avLst/>
          </a:prstGeom>
          <a:noFill/>
          <a:ln w="0">
            <a:noFill/>
          </a:ln>
        </p:spPr>
        <p:txBody>
          <a:bodyPr lIns="0" rIns="0" tIns="0" bIns="0" anchor="t">
            <a:normAutofit/>
          </a:bodyPr>
          <a:p>
            <a:pPr indent="0">
              <a:spcBef>
                <a:spcPts val="1417"/>
              </a:spcBef>
              <a:buNone/>
            </a:pPr>
            <a:endParaRPr b="0" lang="en-GB" sz="3200" spc="-1" strike="noStrike">
              <a:solidFill>
                <a:srgbClr val="ffffff"/>
              </a:solidFill>
              <a:latin typeface="Arial"/>
            </a:endParaRPr>
          </a:p>
        </p:txBody>
      </p:sp>
    </p:spTree>
  </p:cSld>
</p:sldLayout>
</file>

<file path=ppt/slideLayouts/slideLayout7.xml><?xml version="1.0" encoding="utf-8"?>
<p:sldLayout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type="title" preserve="1">
  <p:cSld name="Default 1_">
    <p:spTree>
      <p:nvGrpSpPr>
        <p:cNvPr id="1" name=""/>
        <p:cNvGrpSpPr/>
        <p:nvPr/>
      </p:nvGrpSpPr>
      <p:grpSpPr>
        <a:xfrm>
          <a:off x="0" y="0"/>
          <a:ext cx="0" cy="0"/>
          <a:chOff x="0" y="0"/>
          <a:chExt cx="0" cy="0"/>
        </a:xfrm>
      </p:grpSpPr>
      <p:sp>
        <p:nvSpPr>
          <p:cNvPr id="128" name="PlaceHolder 1"/>
          <p:cNvSpPr>
            <a:spLocks noGrp="1"/>
          </p:cNvSpPr>
          <p:nvPr>
            <p:ph type="title"/>
          </p:nvPr>
        </p:nvSpPr>
        <p:spPr>
          <a:xfrm>
            <a:off x="326520" y="272880"/>
            <a:ext cx="8488080" cy="866880"/>
          </a:xfrm>
          <a:prstGeom prst="rect">
            <a:avLst/>
          </a:prstGeom>
          <a:noFill/>
          <a:ln w="0">
            <a:noFill/>
          </a:ln>
        </p:spPr>
        <p:txBody>
          <a:bodyPr lIns="0" rIns="0" tIns="0" bIns="0" anchor="ctr">
            <a:noAutofit/>
          </a:bodyPr>
          <a:p>
            <a:pPr indent="0" algn="ctr">
              <a:buNone/>
            </a:pPr>
            <a:endParaRPr b="0" lang="en-GB" sz="4400" spc="-1" strike="noStrike">
              <a:solidFill>
                <a:srgbClr val="000000"/>
              </a:solidFill>
              <a:latin typeface="Arial"/>
            </a:endParaRPr>
          </a:p>
        </p:txBody>
      </p:sp>
      <p:sp>
        <p:nvSpPr>
          <p:cNvPr id="129" name="PlaceHolder 2"/>
          <p:cNvSpPr>
            <a:spLocks noGrp="1"/>
          </p:cNvSpPr>
          <p:nvPr>
            <p:ph type="subTitle"/>
          </p:nvPr>
        </p:nvSpPr>
        <p:spPr>
          <a:xfrm>
            <a:off x="457200" y="1604520"/>
            <a:ext cx="8229240" cy="3977280"/>
          </a:xfrm>
          <a:prstGeom prst="rect">
            <a:avLst/>
          </a:prstGeom>
          <a:noFill/>
          <a:ln w="0">
            <a:noFill/>
          </a:ln>
        </p:spPr>
        <p:txBody>
          <a:bodyPr lIns="0" rIns="0" tIns="0" bIns="0" anchor="ctr">
            <a:noAutofit/>
          </a:bodyPr>
          <a:p>
            <a:pPr indent="0" algn="ctr">
              <a:buNone/>
            </a:pPr>
            <a:endParaRPr b="0" lang="en-GB" sz="3200" spc="-1" strike="noStrike">
              <a:solidFill>
                <a:srgbClr val="000000"/>
              </a:solidFill>
              <a:latin typeface="Arial"/>
            </a:endParaRPr>
          </a:p>
        </p:txBody>
      </p:sp>
      <p:sp>
        <p:nvSpPr>
          <p:cNvPr id="4" name="PlaceHolder 3"/>
          <p:cNvSpPr>
            <a:spLocks noGrp="1"/>
          </p:cNvSpPr>
          <p:nvPr>
            <p:ph type="ftr" idx="7"/>
          </p:nvPr>
        </p:nvSpPr>
        <p:spPr/>
        <p:txBody>
          <a:bodyPr/>
          <a:p>
            <a:r>
              <a:t>Footer</a:t>
            </a:r>
          </a:p>
        </p:txBody>
      </p:sp>
      <p:sp>
        <p:nvSpPr>
          <p:cNvPr id="5" name="PlaceHolder 4"/>
          <p:cNvSpPr>
            <a:spLocks noGrp="1"/>
          </p:cNvSpPr>
          <p:nvPr>
            <p:ph type="sldNum" idx="8"/>
          </p:nvPr>
        </p:nvSpPr>
        <p:spPr/>
        <p:txBody>
          <a:bodyPr/>
          <a:p>
            <a:fld id="{F8821046-FBCB-4838-9F0F-D3EDAC18E40C}" type="slidenum">
              <a:t>&lt;#&gt;</a:t>
            </a:fld>
          </a:p>
        </p:txBody>
      </p:sp>
      <p:sp>
        <p:nvSpPr>
          <p:cNvPr id="6" name="PlaceHolder 5"/>
          <p:cNvSpPr>
            <a:spLocks noGrp="1"/>
          </p:cNvSpPr>
          <p:nvPr>
            <p:ph type="dt" idx="9"/>
          </p:nvPr>
        </p:nvSpPr>
        <p:spPr/>
        <p:txBody>
          <a:bodyPr/>
          <a:p>
            <a:r>
              <a:rPr lang="en-GB"/>
              <a:t/>
            </a:r>
          </a:p>
        </p:txBody>
      </p:sp>
    </p:spTree>
  </p:cSld>
</p:sldLayout>
</file>

<file path=ppt/slideMasters/_rels/slideMaster1.xml.rels><?xml version="1.0" encoding="UTF-8"?>
<Relationships xmlns="http://schemas.openxmlformats.org/package/2006/relationships"><Relationship Id="rId1" Type="http://schemas.openxmlformats.org/officeDocument/2006/relationships/theme" Target="../theme/theme1.xml"/><Relationship Id="rId2" Type="http://schemas.openxmlformats.org/officeDocument/2006/relationships/slideLayout" Target="../slideLayouts/slideLayout1.xml"/>
</Relationships>
</file>

<file path=ppt/slideMasters/_rels/slideMaster2.xml.rels><?xml version="1.0" encoding="UTF-8"?>
<Relationships xmlns="http://schemas.openxmlformats.org/package/2006/relationships"><Relationship Id="rId1" Type="http://schemas.openxmlformats.org/officeDocument/2006/relationships/theme" Target="../theme/theme2.xml"/><Relationship Id="rId2" Type="http://schemas.openxmlformats.org/officeDocument/2006/relationships/slideLayout" Target="../slideLayouts/slideLayout2.xml"/>
</Relationships>
</file>

<file path=ppt/slideMasters/_rels/slideMaster3.xml.rels><?xml version="1.0" encoding="UTF-8"?>
<Relationships xmlns="http://schemas.openxmlformats.org/package/2006/relationships"><Relationship Id="rId1" Type="http://schemas.openxmlformats.org/officeDocument/2006/relationships/theme" Target="../theme/theme3.xml"/><Relationship Id="rId2" Type="http://schemas.openxmlformats.org/officeDocument/2006/relationships/image" Target="../media/image1.png"/><Relationship Id="rId3" Type="http://schemas.openxmlformats.org/officeDocument/2006/relationships/slideLayout" Target="../slideLayouts/slideLayout3.xml"/>
</Relationships>
</file>

<file path=ppt/slideMasters/_rels/slideMaster4.xml.rels><?xml version="1.0" encoding="UTF-8"?>
<Relationships xmlns="http://schemas.openxmlformats.org/package/2006/relationships"><Relationship Id="rId1" Type="http://schemas.openxmlformats.org/officeDocument/2006/relationships/theme" Target="../theme/theme4.xml"/><Relationship Id="rId2" Type="http://schemas.openxmlformats.org/officeDocument/2006/relationships/image" Target="../media/image1.png"/><Relationship Id="rId3" Type="http://schemas.openxmlformats.org/officeDocument/2006/relationships/slideLayout" Target="../slideLayouts/slideLayout4.xml"/>
</Relationships>
</file>

<file path=ppt/slideMasters/_rels/slideMaster5.xml.rels><?xml version="1.0" encoding="UTF-8"?>
<Relationships xmlns="http://schemas.openxmlformats.org/package/2006/relationships"><Relationship Id="rId1" Type="http://schemas.openxmlformats.org/officeDocument/2006/relationships/theme" Target="../theme/theme5.xml"/><Relationship Id="rId2" Type="http://schemas.openxmlformats.org/officeDocument/2006/relationships/image" Target="../media/image1.png"/><Relationship Id="rId3" Type="http://schemas.openxmlformats.org/officeDocument/2006/relationships/slideLayout" Target="../slideLayouts/slideLayout5.xml"/>
</Relationships>
</file>

<file path=ppt/slideMasters/_rels/slideMaster6.xml.rels><?xml version="1.0" encoding="UTF-8"?>
<Relationships xmlns="http://schemas.openxmlformats.org/package/2006/relationships"><Relationship Id="rId1" Type="http://schemas.openxmlformats.org/officeDocument/2006/relationships/theme" Target="../theme/theme6.xml"/><Relationship Id="rId2" Type="http://schemas.openxmlformats.org/officeDocument/2006/relationships/image" Target="../media/image1.png"/><Relationship Id="rId3" Type="http://schemas.openxmlformats.org/officeDocument/2006/relationships/slideLayout" Target="../slideLayouts/slideLayout6.xml"/>
</Relationships>
</file>

<file path=ppt/slideMasters/_rels/slideMaster7.xml.rels><?xml version="1.0" encoding="UTF-8"?>
<Relationships xmlns="http://schemas.openxmlformats.org/package/2006/relationships"><Relationship Id="rId1" Type="http://schemas.openxmlformats.org/officeDocument/2006/relationships/theme" Target="../theme/theme7.xml"/><Relationship Id="rId2" Type="http://schemas.openxmlformats.org/officeDocument/2006/relationships/slideLayout" Target="../slideLayouts/slideLayout7.xml"/>
</Relationships>
</file>

<file path=ppt/slideMasters/slideMaster1.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pSp>
        <p:nvGrpSpPr>
          <p:cNvPr id="0" name=""/>
          <p:cNvGrpSpPr/>
          <p:nvPr/>
        </p:nvGrpSpPr>
        <p:grpSpPr>
          <a:xfrm>
            <a:off x="0" y="0"/>
            <a:ext cx="9141840" cy="4974120"/>
            <a:chOff x="0" y="0"/>
            <a:chExt cx="9141840" cy="4974120"/>
          </a:xfrm>
        </p:grpSpPr>
        <p:sp>
          <p:nvSpPr>
            <p:cNvPr id="1" name=""/>
            <p:cNvSpPr/>
            <p:nvPr/>
          </p:nvSpPr>
          <p:spPr>
            <a:xfrm>
              <a:off x="0" y="0"/>
              <a:ext cx="9141840" cy="4974120"/>
            </a:xfrm>
            <a:prstGeom prst="rect">
              <a:avLst/>
            </a:prstGeom>
            <a:solidFill>
              <a:srgbClr val="e9ecef"/>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2" name=""/>
            <p:cNvSpPr/>
            <p:nvPr/>
          </p:nvSpPr>
          <p:spPr>
            <a:xfrm>
              <a:off x="0" y="0"/>
              <a:ext cx="9141840" cy="4974120"/>
            </a:xfrm>
            <a:prstGeom prst="rect">
              <a:avLst/>
            </a:prstGeom>
            <a:solidFill>
              <a:srgbClr val="e9ecef"/>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3" name=""/>
            <p:cNvSpPr/>
            <p:nvPr/>
          </p:nvSpPr>
          <p:spPr>
            <a:xfrm>
              <a:off x="0" y="1548360"/>
              <a:ext cx="1407240" cy="771480"/>
            </a:xfrm>
            <a:prstGeom prst="rect">
              <a:avLst/>
            </a:prstGeom>
            <a:solidFill>
              <a:srgbClr val="343a40">
                <a:alpha val="20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4" name=""/>
            <p:cNvSpPr/>
            <p:nvPr/>
          </p:nvSpPr>
          <p:spPr>
            <a:xfrm>
              <a:off x="829440" y="2322720"/>
              <a:ext cx="1158480" cy="2208960"/>
            </a:xfrm>
            <a:prstGeom prst="rect">
              <a:avLst/>
            </a:prstGeom>
            <a:solidFill>
              <a:srgbClr val="ced4da"/>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5" name=""/>
            <p:cNvSpPr/>
            <p:nvPr/>
          </p:nvSpPr>
          <p:spPr>
            <a:xfrm>
              <a:off x="1990800" y="663480"/>
              <a:ext cx="1158480" cy="2209320"/>
            </a:xfrm>
            <a:prstGeom prst="rect">
              <a:avLst/>
            </a:prstGeom>
            <a:solidFill>
              <a:srgbClr val="dee2e6"/>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6" name=""/>
            <p:cNvSpPr/>
            <p:nvPr/>
          </p:nvSpPr>
          <p:spPr>
            <a:xfrm>
              <a:off x="3152160" y="1437840"/>
              <a:ext cx="328680" cy="43956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7" name=""/>
            <p:cNvSpPr/>
            <p:nvPr/>
          </p:nvSpPr>
          <p:spPr>
            <a:xfrm>
              <a:off x="3815640" y="0"/>
              <a:ext cx="1324440" cy="1103040"/>
            </a:xfrm>
            <a:prstGeom prst="rect">
              <a:avLst/>
            </a:prstGeom>
            <a:solidFill>
              <a:srgbClr val="6c757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8" name=""/>
            <p:cNvSpPr/>
            <p:nvPr/>
          </p:nvSpPr>
          <p:spPr>
            <a:xfrm>
              <a:off x="4230360" y="1105920"/>
              <a:ext cx="909720" cy="550080"/>
            </a:xfrm>
            <a:prstGeom prst="rect">
              <a:avLst/>
            </a:prstGeom>
            <a:solidFill>
              <a:srgbClr val="dee2e6"/>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9" name=""/>
            <p:cNvSpPr/>
            <p:nvPr/>
          </p:nvSpPr>
          <p:spPr>
            <a:xfrm>
              <a:off x="3152160" y="2101320"/>
              <a:ext cx="2817360" cy="1213920"/>
            </a:xfrm>
            <a:prstGeom prst="rect">
              <a:avLst/>
            </a:prstGeom>
            <a:solidFill>
              <a:srgbClr val="ced4da"/>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0" name=""/>
            <p:cNvSpPr/>
            <p:nvPr/>
          </p:nvSpPr>
          <p:spPr>
            <a:xfrm>
              <a:off x="3732840" y="3318120"/>
              <a:ext cx="1324080" cy="121356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1" name=""/>
            <p:cNvSpPr/>
            <p:nvPr/>
          </p:nvSpPr>
          <p:spPr>
            <a:xfrm>
              <a:off x="5972400" y="1769760"/>
              <a:ext cx="1407240" cy="550080"/>
            </a:xfrm>
            <a:prstGeom prst="rect">
              <a:avLst/>
            </a:prstGeom>
            <a:solidFill>
              <a:srgbClr val="b2b2b2">
                <a:alpha val="65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2" name=""/>
            <p:cNvSpPr/>
            <p:nvPr/>
          </p:nvSpPr>
          <p:spPr>
            <a:xfrm>
              <a:off x="6635880" y="2322720"/>
              <a:ext cx="1324440" cy="1987920"/>
            </a:xfrm>
            <a:prstGeom prst="rect">
              <a:avLst/>
            </a:prstGeom>
            <a:solidFill>
              <a:srgbClr val="b2b2b2">
                <a:alpha val="35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3" name=""/>
            <p:cNvSpPr/>
            <p:nvPr/>
          </p:nvSpPr>
          <p:spPr>
            <a:xfrm>
              <a:off x="2488320" y="2875680"/>
              <a:ext cx="495000" cy="992520"/>
            </a:xfrm>
            <a:prstGeom prst="rect">
              <a:avLst/>
            </a:prstGeom>
            <a:solidFill>
              <a:srgbClr val="f4f4f9"/>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4" name=""/>
            <p:cNvSpPr/>
            <p:nvPr/>
          </p:nvSpPr>
          <p:spPr>
            <a:xfrm>
              <a:off x="7797240" y="0"/>
              <a:ext cx="1344600" cy="1766880"/>
            </a:xfrm>
            <a:prstGeom prst="rect">
              <a:avLst/>
            </a:prstGeom>
            <a:solidFill>
              <a:srgbClr val="ddddd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5" name=""/>
            <p:cNvSpPr/>
            <p:nvPr/>
          </p:nvSpPr>
          <p:spPr>
            <a:xfrm>
              <a:off x="6138360" y="0"/>
              <a:ext cx="245880" cy="1213560"/>
            </a:xfrm>
            <a:prstGeom prst="rect">
              <a:avLst/>
            </a:prstGeom>
            <a:solidFill>
              <a:srgbClr val="2f4550">
                <a:alpha val="50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16" name=""/>
            <p:cNvSpPr/>
            <p:nvPr/>
          </p:nvSpPr>
          <p:spPr>
            <a:xfrm>
              <a:off x="1410120" y="0"/>
              <a:ext cx="163080" cy="1103040"/>
            </a:xfrm>
            <a:prstGeom prst="rect">
              <a:avLst/>
            </a:prstGeom>
            <a:solidFill>
              <a:srgbClr val="808080"/>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17" name=""/>
            <p:cNvSpPr/>
            <p:nvPr/>
          </p:nvSpPr>
          <p:spPr>
            <a:xfrm>
              <a:off x="0" y="3649680"/>
              <a:ext cx="329040" cy="1324440"/>
            </a:xfrm>
            <a:prstGeom prst="rect">
              <a:avLst/>
            </a:prstGeom>
            <a:solidFill>
              <a:srgbClr val="f4f4f9"/>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8" name=""/>
            <p:cNvSpPr/>
            <p:nvPr/>
          </p:nvSpPr>
          <p:spPr>
            <a:xfrm>
              <a:off x="8709840" y="3096720"/>
              <a:ext cx="328680" cy="1877400"/>
            </a:xfrm>
            <a:prstGeom prst="rect">
              <a:avLst/>
            </a:prstGeom>
            <a:solidFill>
              <a:srgbClr val="b2b2b2"/>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9" name=""/>
            <p:cNvSpPr/>
            <p:nvPr/>
          </p:nvSpPr>
          <p:spPr>
            <a:xfrm>
              <a:off x="7963200" y="2211840"/>
              <a:ext cx="328680" cy="43956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grpSp>
      <p:sp>
        <p:nvSpPr>
          <p:cNvPr id="20" name=""/>
          <p:cNvSpPr/>
          <p:nvPr/>
        </p:nvSpPr>
        <p:spPr>
          <a:xfrm>
            <a:off x="424440" y="565920"/>
            <a:ext cx="8291880" cy="439488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21" name="PlaceHolder 1"/>
          <p:cNvSpPr>
            <a:spLocks noGrp="1"/>
          </p:cNvSpPr>
          <p:nvPr>
            <p:ph type="title"/>
          </p:nvPr>
        </p:nvSpPr>
        <p:spPr>
          <a:xfrm>
            <a:off x="326520" y="272880"/>
            <a:ext cx="8488080" cy="86688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22" name="PlaceHolder 2"/>
          <p:cNvSpPr>
            <a:spLocks noGrp="1"/>
          </p:cNvSpPr>
          <p:nvPr>
            <p:ph type="ftr" idx="1"/>
          </p:nvPr>
        </p:nvSpPr>
        <p:spPr>
          <a:xfrm>
            <a:off x="3123000" y="6248160"/>
            <a:ext cx="2895480" cy="469440"/>
          </a:xfrm>
          <a:prstGeom prst="rect">
            <a:avLst/>
          </a:prstGeom>
          <a:noFill/>
          <a:ln w="0">
            <a:noFill/>
          </a:ln>
        </p:spPr>
        <p:txBody>
          <a:bodyPr lIns="0" rIns="0" tIns="0" bIns="0" anchor="b">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23" name="PlaceHolder 3"/>
          <p:cNvSpPr>
            <a:spLocks noGrp="1"/>
          </p:cNvSpPr>
          <p:nvPr>
            <p:ph type="sldNum" idx="2"/>
          </p:nvPr>
        </p:nvSpPr>
        <p:spPr>
          <a:xfrm>
            <a:off x="6555960" y="6248160"/>
            <a:ext cx="2127240" cy="469440"/>
          </a:xfrm>
          <a:prstGeom prst="rect">
            <a:avLst/>
          </a:prstGeom>
          <a:noFill/>
          <a:ln w="0">
            <a:noFill/>
          </a:ln>
        </p:spPr>
        <p:txBody>
          <a:bodyPr lIns="0" rIns="0" tIns="0" bIns="0" anchor="b">
            <a:noAutofit/>
          </a:bodyPr>
          <a:lstStyle>
            <a:lvl1pPr indent="0" algn="r">
              <a:lnSpc>
                <a:spcPct val="100000"/>
              </a:lnSpc>
              <a:buNone/>
              <a:tabLst>
                <a:tab algn="l" pos="0"/>
              </a:tabLst>
              <a:defRPr b="0" lang="en-GB" sz="1400" spc="-1" strike="noStrike">
                <a:solidFill>
                  <a:srgbClr val="000000"/>
                </a:solidFill>
                <a:latin typeface="Times New Roman"/>
              </a:defRPr>
            </a:lvl1pPr>
          </a:lstStyle>
          <a:p>
            <a:pPr indent="0" algn="r">
              <a:lnSpc>
                <a:spcPct val="100000"/>
              </a:lnSpc>
              <a:buNone/>
              <a:tabLst>
                <a:tab algn="l" pos="0"/>
              </a:tabLst>
            </a:pPr>
            <a:fld id="{1161AECE-0985-4221-9A89-16028F0209FB}" type="slidenum">
              <a:rPr b="0" lang="en-GB" sz="1400" spc="-1" strike="noStrike">
                <a:solidFill>
                  <a:srgbClr val="000000"/>
                </a:solidFill>
                <a:latin typeface="Times New Roman"/>
              </a:rPr>
              <a:t>&lt;number&gt;</a:t>
            </a:fld>
            <a:endParaRPr b="0" lang="en-GB" sz="1400" spc="-1" strike="noStrike">
              <a:solidFill>
                <a:srgbClr val="000000"/>
              </a:solidFill>
              <a:latin typeface="Times New Roman"/>
            </a:endParaRPr>
          </a:p>
        </p:txBody>
      </p:sp>
      <p:sp>
        <p:nvSpPr>
          <p:cNvPr id="24" name="PlaceHolder 4"/>
          <p:cNvSpPr>
            <a:spLocks noGrp="1"/>
          </p:cNvSpPr>
          <p:nvPr>
            <p:ph type="dt" idx="3"/>
          </p:nvPr>
        </p:nvSpPr>
        <p:spPr>
          <a:xfrm>
            <a:off x="424440" y="6248160"/>
            <a:ext cx="2127240" cy="469440"/>
          </a:xfrm>
          <a:prstGeom prst="rect">
            <a:avLst/>
          </a:prstGeom>
          <a:noFill/>
          <a:ln w="0">
            <a:noFill/>
          </a:ln>
        </p:spPr>
        <p:txBody>
          <a:bodyPr lIns="0" rIns="0" tIns="0" bIns="0" anchor="b">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
        <p:nvSpPr>
          <p:cNvPr id="25" name="PlaceHolder 5"/>
          <p:cNvSpPr>
            <a:spLocks noGrp="1"/>
          </p:cNvSpPr>
          <p:nvPr>
            <p:ph type="body"/>
          </p:nvPr>
        </p:nvSpPr>
        <p:spPr>
          <a:xfrm>
            <a:off x="457200" y="1604520"/>
            <a:ext cx="8229240" cy="397728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3200" spc="-1" strike="noStrike">
                <a:solidFill>
                  <a:srgbClr val="000000"/>
                </a:solidFill>
                <a:latin typeface="Arial"/>
              </a:rPr>
              <a:t>Click to edit the outline text format</a:t>
            </a:r>
            <a:endParaRPr b="0" lang="en-GB" sz="32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2800" spc="-1" strike="noStrike">
                <a:solidFill>
                  <a:srgbClr val="000000"/>
                </a:solidFill>
                <a:latin typeface="Arial"/>
              </a:rPr>
              <a:t>Second Outline Level</a:t>
            </a:r>
            <a:endParaRPr b="0" lang="en-GB" sz="2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2400" spc="-1" strike="noStrike">
                <a:solidFill>
                  <a:srgbClr val="000000"/>
                </a:solidFill>
                <a:latin typeface="Arial"/>
              </a:rPr>
              <a:t>Third Outline Level</a:t>
            </a:r>
            <a:endParaRPr b="0" lang="en-GB" sz="2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2000" spc="-1" strike="noStrike">
                <a:solidFill>
                  <a:srgbClr val="000000"/>
                </a:solidFill>
                <a:latin typeface="Arial"/>
              </a:rPr>
              <a:t>Fourth Outline Level</a:t>
            </a:r>
            <a:endParaRPr b="0" lang="en-GB" sz="20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2000" spc="-1" strike="noStrike">
                <a:solidFill>
                  <a:srgbClr val="000000"/>
                </a:solidFill>
                <a:latin typeface="Arial"/>
              </a:rPr>
              <a:t>Fifth Outline Level</a:t>
            </a:r>
            <a:endParaRPr b="0" lang="en-GB"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2000" spc="-1" strike="noStrike">
                <a:solidFill>
                  <a:srgbClr val="000000"/>
                </a:solidFill>
                <a:latin typeface="Arial"/>
              </a:rPr>
              <a:t>Sixth Outline Level</a:t>
            </a:r>
            <a:endParaRPr b="0" lang="en-GB"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2000" spc="-1" strike="noStrike">
                <a:solidFill>
                  <a:srgbClr val="000000"/>
                </a:solidFill>
                <a:latin typeface="Arial"/>
              </a:rPr>
              <a:t>Seventh Outline Level</a:t>
            </a:r>
            <a:endParaRPr b="0" lang="en-GB"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49" r:id="rId2"/>
  </p:sldLayoutIdLst>
</p:sldMaster>
</file>

<file path=ppt/slideMasters/slideMaster2.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pSp>
        <p:nvGrpSpPr>
          <p:cNvPr id="28" name=""/>
          <p:cNvGrpSpPr/>
          <p:nvPr/>
        </p:nvGrpSpPr>
        <p:grpSpPr>
          <a:xfrm>
            <a:off x="0" y="0"/>
            <a:ext cx="9141840" cy="4974120"/>
            <a:chOff x="0" y="0"/>
            <a:chExt cx="9141840" cy="4974120"/>
          </a:xfrm>
        </p:grpSpPr>
        <p:sp>
          <p:nvSpPr>
            <p:cNvPr id="29" name=""/>
            <p:cNvSpPr/>
            <p:nvPr/>
          </p:nvSpPr>
          <p:spPr>
            <a:xfrm>
              <a:off x="0" y="0"/>
              <a:ext cx="9141840" cy="4974120"/>
            </a:xfrm>
            <a:prstGeom prst="rect">
              <a:avLst/>
            </a:prstGeom>
            <a:solidFill>
              <a:srgbClr val="e9ecef"/>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30" name=""/>
            <p:cNvSpPr/>
            <p:nvPr/>
          </p:nvSpPr>
          <p:spPr>
            <a:xfrm>
              <a:off x="0" y="0"/>
              <a:ext cx="9141840" cy="4974120"/>
            </a:xfrm>
            <a:prstGeom prst="rect">
              <a:avLst/>
            </a:prstGeom>
            <a:solidFill>
              <a:srgbClr val="e9ecef"/>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31" name=""/>
            <p:cNvSpPr/>
            <p:nvPr/>
          </p:nvSpPr>
          <p:spPr>
            <a:xfrm>
              <a:off x="0" y="1548360"/>
              <a:ext cx="1407240" cy="771480"/>
            </a:xfrm>
            <a:prstGeom prst="rect">
              <a:avLst/>
            </a:prstGeom>
            <a:solidFill>
              <a:srgbClr val="343a40">
                <a:alpha val="20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32" name=""/>
            <p:cNvSpPr/>
            <p:nvPr/>
          </p:nvSpPr>
          <p:spPr>
            <a:xfrm>
              <a:off x="829440" y="2322720"/>
              <a:ext cx="1158480" cy="2208960"/>
            </a:xfrm>
            <a:prstGeom prst="rect">
              <a:avLst/>
            </a:prstGeom>
            <a:solidFill>
              <a:srgbClr val="ced4da"/>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33" name=""/>
            <p:cNvSpPr/>
            <p:nvPr/>
          </p:nvSpPr>
          <p:spPr>
            <a:xfrm>
              <a:off x="1990800" y="663480"/>
              <a:ext cx="1158480" cy="2209320"/>
            </a:xfrm>
            <a:prstGeom prst="rect">
              <a:avLst/>
            </a:prstGeom>
            <a:solidFill>
              <a:srgbClr val="dee2e6"/>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34" name=""/>
            <p:cNvSpPr/>
            <p:nvPr/>
          </p:nvSpPr>
          <p:spPr>
            <a:xfrm>
              <a:off x="3152160" y="1437840"/>
              <a:ext cx="328680" cy="43956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35" name=""/>
            <p:cNvSpPr/>
            <p:nvPr/>
          </p:nvSpPr>
          <p:spPr>
            <a:xfrm>
              <a:off x="3815640" y="0"/>
              <a:ext cx="1324440" cy="1103040"/>
            </a:xfrm>
            <a:prstGeom prst="rect">
              <a:avLst/>
            </a:prstGeom>
            <a:solidFill>
              <a:srgbClr val="6c757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36" name=""/>
            <p:cNvSpPr/>
            <p:nvPr/>
          </p:nvSpPr>
          <p:spPr>
            <a:xfrm>
              <a:off x="4230360" y="1105920"/>
              <a:ext cx="909720" cy="550080"/>
            </a:xfrm>
            <a:prstGeom prst="rect">
              <a:avLst/>
            </a:prstGeom>
            <a:solidFill>
              <a:srgbClr val="dee2e6"/>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37" name=""/>
            <p:cNvSpPr/>
            <p:nvPr/>
          </p:nvSpPr>
          <p:spPr>
            <a:xfrm>
              <a:off x="3152160" y="2101320"/>
              <a:ext cx="2817360" cy="1213920"/>
            </a:xfrm>
            <a:prstGeom prst="rect">
              <a:avLst/>
            </a:prstGeom>
            <a:solidFill>
              <a:srgbClr val="ced4da"/>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38" name=""/>
            <p:cNvSpPr/>
            <p:nvPr/>
          </p:nvSpPr>
          <p:spPr>
            <a:xfrm>
              <a:off x="3732840" y="3318120"/>
              <a:ext cx="1324080" cy="121356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39" name=""/>
            <p:cNvSpPr/>
            <p:nvPr/>
          </p:nvSpPr>
          <p:spPr>
            <a:xfrm>
              <a:off x="5972400" y="1769760"/>
              <a:ext cx="1407240" cy="550080"/>
            </a:xfrm>
            <a:prstGeom prst="rect">
              <a:avLst/>
            </a:prstGeom>
            <a:solidFill>
              <a:srgbClr val="b2b2b2">
                <a:alpha val="65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40" name=""/>
            <p:cNvSpPr/>
            <p:nvPr/>
          </p:nvSpPr>
          <p:spPr>
            <a:xfrm>
              <a:off x="6635880" y="2322720"/>
              <a:ext cx="1324440" cy="1987920"/>
            </a:xfrm>
            <a:prstGeom prst="rect">
              <a:avLst/>
            </a:prstGeom>
            <a:solidFill>
              <a:srgbClr val="b2b2b2">
                <a:alpha val="35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41" name=""/>
            <p:cNvSpPr/>
            <p:nvPr/>
          </p:nvSpPr>
          <p:spPr>
            <a:xfrm>
              <a:off x="2488320" y="2875680"/>
              <a:ext cx="495000" cy="992520"/>
            </a:xfrm>
            <a:prstGeom prst="rect">
              <a:avLst/>
            </a:prstGeom>
            <a:solidFill>
              <a:srgbClr val="f4f4f9"/>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42" name=""/>
            <p:cNvSpPr/>
            <p:nvPr/>
          </p:nvSpPr>
          <p:spPr>
            <a:xfrm>
              <a:off x="7797240" y="0"/>
              <a:ext cx="1344600" cy="1766880"/>
            </a:xfrm>
            <a:prstGeom prst="rect">
              <a:avLst/>
            </a:prstGeom>
            <a:solidFill>
              <a:srgbClr val="ddddd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43" name=""/>
            <p:cNvSpPr/>
            <p:nvPr/>
          </p:nvSpPr>
          <p:spPr>
            <a:xfrm>
              <a:off x="6138360" y="0"/>
              <a:ext cx="245880" cy="1213560"/>
            </a:xfrm>
            <a:prstGeom prst="rect">
              <a:avLst/>
            </a:prstGeom>
            <a:solidFill>
              <a:srgbClr val="2f4550">
                <a:alpha val="50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44" name=""/>
            <p:cNvSpPr/>
            <p:nvPr/>
          </p:nvSpPr>
          <p:spPr>
            <a:xfrm>
              <a:off x="1410120" y="0"/>
              <a:ext cx="163080" cy="1103040"/>
            </a:xfrm>
            <a:prstGeom prst="rect">
              <a:avLst/>
            </a:prstGeom>
            <a:solidFill>
              <a:srgbClr val="808080"/>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45" name=""/>
            <p:cNvSpPr/>
            <p:nvPr/>
          </p:nvSpPr>
          <p:spPr>
            <a:xfrm>
              <a:off x="0" y="3649680"/>
              <a:ext cx="329040" cy="1324440"/>
            </a:xfrm>
            <a:prstGeom prst="rect">
              <a:avLst/>
            </a:prstGeom>
            <a:solidFill>
              <a:srgbClr val="f4f4f9"/>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46" name=""/>
            <p:cNvSpPr/>
            <p:nvPr/>
          </p:nvSpPr>
          <p:spPr>
            <a:xfrm>
              <a:off x="8709840" y="3096720"/>
              <a:ext cx="328680" cy="1877400"/>
            </a:xfrm>
            <a:prstGeom prst="rect">
              <a:avLst/>
            </a:prstGeom>
            <a:solidFill>
              <a:srgbClr val="b2b2b2"/>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47" name=""/>
            <p:cNvSpPr/>
            <p:nvPr/>
          </p:nvSpPr>
          <p:spPr>
            <a:xfrm>
              <a:off x="7963200" y="2211840"/>
              <a:ext cx="328680" cy="43956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grpSp>
      <p:sp>
        <p:nvSpPr>
          <p:cNvPr id="48" name=""/>
          <p:cNvSpPr/>
          <p:nvPr/>
        </p:nvSpPr>
        <p:spPr>
          <a:xfrm>
            <a:off x="424440" y="565920"/>
            <a:ext cx="8291880" cy="439488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49" name="PlaceHolder 1"/>
          <p:cNvSpPr>
            <a:spLocks noGrp="1"/>
          </p:cNvSpPr>
          <p:nvPr>
            <p:ph type="title"/>
          </p:nvPr>
        </p:nvSpPr>
        <p:spPr>
          <a:xfrm>
            <a:off x="326520" y="272880"/>
            <a:ext cx="8488080" cy="86688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50" name="PlaceHolder 2"/>
          <p:cNvSpPr>
            <a:spLocks noGrp="1"/>
          </p:cNvSpPr>
          <p:nvPr>
            <p:ph type="ftr" idx="4"/>
          </p:nvPr>
        </p:nvSpPr>
        <p:spPr>
          <a:xfrm>
            <a:off x="3123000" y="6248160"/>
            <a:ext cx="2895480" cy="469440"/>
          </a:xfrm>
          <a:prstGeom prst="rect">
            <a:avLst/>
          </a:prstGeom>
          <a:noFill/>
          <a:ln w="0">
            <a:noFill/>
          </a:ln>
        </p:spPr>
        <p:txBody>
          <a:bodyPr lIns="0" rIns="0" tIns="0" bIns="0" anchor="b">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51" name="PlaceHolder 3"/>
          <p:cNvSpPr>
            <a:spLocks noGrp="1"/>
          </p:cNvSpPr>
          <p:nvPr>
            <p:ph type="sldNum" idx="5"/>
          </p:nvPr>
        </p:nvSpPr>
        <p:spPr>
          <a:xfrm>
            <a:off x="6555960" y="6248160"/>
            <a:ext cx="2127240" cy="469440"/>
          </a:xfrm>
          <a:prstGeom prst="rect">
            <a:avLst/>
          </a:prstGeom>
          <a:noFill/>
          <a:ln w="0">
            <a:noFill/>
          </a:ln>
        </p:spPr>
        <p:txBody>
          <a:bodyPr lIns="0" rIns="0" tIns="0" bIns="0" anchor="b">
            <a:noAutofit/>
          </a:bodyPr>
          <a:lstStyle>
            <a:lvl1pPr indent="0" algn="r">
              <a:lnSpc>
                <a:spcPct val="100000"/>
              </a:lnSpc>
              <a:buNone/>
              <a:tabLst>
                <a:tab algn="l" pos="0"/>
              </a:tabLst>
              <a:defRPr b="0" lang="en-GB" sz="1400" spc="-1" strike="noStrike">
                <a:solidFill>
                  <a:srgbClr val="000000"/>
                </a:solidFill>
                <a:latin typeface="Times New Roman"/>
              </a:defRPr>
            </a:lvl1pPr>
          </a:lstStyle>
          <a:p>
            <a:pPr indent="0" algn="r">
              <a:lnSpc>
                <a:spcPct val="100000"/>
              </a:lnSpc>
              <a:buNone/>
              <a:tabLst>
                <a:tab algn="l" pos="0"/>
              </a:tabLst>
            </a:pPr>
            <a:fld id="{34B8639B-072A-43DA-B761-28CC75C5ABBE}" type="slidenum">
              <a:rPr b="0" lang="en-GB" sz="1400" spc="-1" strike="noStrike">
                <a:solidFill>
                  <a:srgbClr val="000000"/>
                </a:solidFill>
                <a:latin typeface="Times New Roman"/>
              </a:rPr>
              <a:t>&lt;number&gt;</a:t>
            </a:fld>
            <a:endParaRPr b="0" lang="en-GB" sz="1400" spc="-1" strike="noStrike">
              <a:solidFill>
                <a:srgbClr val="000000"/>
              </a:solidFill>
              <a:latin typeface="Times New Roman"/>
            </a:endParaRPr>
          </a:p>
        </p:txBody>
      </p:sp>
      <p:sp>
        <p:nvSpPr>
          <p:cNvPr id="52" name="PlaceHolder 4"/>
          <p:cNvSpPr>
            <a:spLocks noGrp="1"/>
          </p:cNvSpPr>
          <p:nvPr>
            <p:ph type="dt" idx="6"/>
          </p:nvPr>
        </p:nvSpPr>
        <p:spPr>
          <a:xfrm>
            <a:off x="424440" y="6248160"/>
            <a:ext cx="2127240" cy="469440"/>
          </a:xfrm>
          <a:prstGeom prst="rect">
            <a:avLst/>
          </a:prstGeom>
          <a:noFill/>
          <a:ln w="0">
            <a:noFill/>
          </a:ln>
        </p:spPr>
        <p:txBody>
          <a:bodyPr lIns="0" rIns="0" tIns="0" bIns="0" anchor="b">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
        <p:nvSpPr>
          <p:cNvPr id="53" name="PlaceHolder 5"/>
          <p:cNvSpPr>
            <a:spLocks noGrp="1"/>
          </p:cNvSpPr>
          <p:nvPr>
            <p:ph type="body"/>
          </p:nvPr>
        </p:nvSpPr>
        <p:spPr>
          <a:xfrm>
            <a:off x="457200" y="1604520"/>
            <a:ext cx="8229240" cy="397728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3200" spc="-1" strike="noStrike">
                <a:solidFill>
                  <a:srgbClr val="000000"/>
                </a:solidFill>
                <a:latin typeface="Arial"/>
              </a:rPr>
              <a:t>Click to edit the outline text format</a:t>
            </a:r>
            <a:endParaRPr b="0" lang="en-GB" sz="32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2800" spc="-1" strike="noStrike">
                <a:solidFill>
                  <a:srgbClr val="000000"/>
                </a:solidFill>
                <a:latin typeface="Arial"/>
              </a:rPr>
              <a:t>Second Outline Level</a:t>
            </a:r>
            <a:endParaRPr b="0" lang="en-GB" sz="2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2400" spc="-1" strike="noStrike">
                <a:solidFill>
                  <a:srgbClr val="000000"/>
                </a:solidFill>
                <a:latin typeface="Arial"/>
              </a:rPr>
              <a:t>Third Outline Level</a:t>
            </a:r>
            <a:endParaRPr b="0" lang="en-GB" sz="2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2000" spc="-1" strike="noStrike">
                <a:solidFill>
                  <a:srgbClr val="000000"/>
                </a:solidFill>
                <a:latin typeface="Arial"/>
              </a:rPr>
              <a:t>Fourth Outline Level</a:t>
            </a:r>
            <a:endParaRPr b="0" lang="en-GB" sz="20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2000" spc="-1" strike="noStrike">
                <a:solidFill>
                  <a:srgbClr val="000000"/>
                </a:solidFill>
                <a:latin typeface="Arial"/>
              </a:rPr>
              <a:t>Fifth Outline Level</a:t>
            </a:r>
            <a:endParaRPr b="0" lang="en-GB"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2000" spc="-1" strike="noStrike">
                <a:solidFill>
                  <a:srgbClr val="000000"/>
                </a:solidFill>
                <a:latin typeface="Arial"/>
              </a:rPr>
              <a:t>Sixth Outline Level</a:t>
            </a:r>
            <a:endParaRPr b="0" lang="en-GB"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2000" spc="-1" strike="noStrike">
                <a:solidFill>
                  <a:srgbClr val="000000"/>
                </a:solidFill>
                <a:latin typeface="Arial"/>
              </a:rPr>
              <a:t>Seventh Outline Level</a:t>
            </a:r>
            <a:endParaRPr b="0" lang="en-GB"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51" r:id="rId2"/>
  </p:sldLayoutIdLst>
</p:sldMaster>
</file>

<file path=ppt/slideMasters/slideMaster3.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56" name=""/>
          <p:cNvSpPr/>
          <p:nvPr/>
        </p:nvSpPr>
        <p:spPr>
          <a:xfrm>
            <a:off x="360" y="6531120"/>
            <a:ext cx="9141120" cy="32364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57" name=""/>
          <p:cNvSpPr/>
          <p:nvPr/>
        </p:nvSpPr>
        <p:spPr>
          <a:xfrm>
            <a:off x="360" y="0"/>
            <a:ext cx="9141120" cy="146700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58" name=""/>
          <p:cNvSpPr/>
          <p:nvPr/>
        </p:nvSpPr>
        <p:spPr>
          <a:xfrm>
            <a:off x="326520" y="1796040"/>
            <a:ext cx="8488080" cy="456912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59" name=""/>
          <p:cNvSpPr/>
          <p:nvPr/>
        </p:nvSpPr>
        <p:spPr>
          <a:xfrm>
            <a:off x="8449920" y="6258960"/>
            <a:ext cx="405360" cy="541440"/>
          </a:xfrm>
          <a:prstGeom prst="ellipse">
            <a:avLst/>
          </a:prstGeom>
          <a:solidFill>
            <a:srgbClr val="1abc9c"/>
          </a:solidFill>
          <a:ln w="0">
            <a:solidFill>
              <a:srgbClr val="1abc9c"/>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pic>
        <p:nvPicPr>
          <p:cNvPr id="60" name="" descr=""/>
          <p:cNvPicPr/>
          <p:nvPr/>
        </p:nvPicPr>
        <p:blipFill>
          <a:blip r:embed="rId2"/>
          <a:stretch/>
        </p:blipFill>
        <p:spPr>
          <a:xfrm>
            <a:off x="8136720" y="272880"/>
            <a:ext cx="1004760" cy="1004760"/>
          </a:xfrm>
          <a:prstGeom prst="rect">
            <a:avLst/>
          </a:prstGeom>
          <a:ln w="0">
            <a:noFill/>
          </a:ln>
        </p:spPr>
      </p:pic>
      <p:sp>
        <p:nvSpPr>
          <p:cNvPr id="61" name=""/>
          <p:cNvSpPr/>
          <p:nvPr/>
        </p:nvSpPr>
        <p:spPr>
          <a:xfrm>
            <a:off x="3102480" y="6531480"/>
            <a:ext cx="2936160" cy="323640"/>
          </a:xfrm>
          <a:prstGeom prst="rect">
            <a:avLst/>
          </a:prstGeom>
          <a:noFill/>
          <a:ln w="72000">
            <a:noFill/>
          </a:ln>
        </p:spPr>
        <p:style>
          <a:lnRef idx="0"/>
          <a:fillRef idx="0"/>
          <a:effectRef idx="0"/>
          <a:fontRef idx="minor"/>
        </p:style>
        <p:txBody>
          <a:bodyPr lIns="0" rIns="0" tIns="0" bIns="0" anchor="t">
            <a:noAutofit/>
          </a:bodyPr>
          <a:p>
            <a:pPr algn="ctr">
              <a:lnSpc>
                <a:spcPct val="100000"/>
              </a:lnSpc>
            </a:pPr>
            <a:r>
              <a:rPr b="1" lang="en-GB" sz="1800" spc="-1" strike="noStrike">
                <a:solidFill>
                  <a:srgbClr val="ffffff"/>
                </a:solidFill>
                <a:latin typeface="Noto Sans"/>
                <a:ea typeface="DejaVu Sans"/>
              </a:rPr>
              <a:t>12</a:t>
            </a:r>
            <a:r>
              <a:rPr b="1" lang="en-GB" sz="1800" spc="-1" strike="noStrike" baseline="33000">
                <a:solidFill>
                  <a:srgbClr val="ffffff"/>
                </a:solidFill>
                <a:latin typeface="Noto Sans"/>
                <a:ea typeface="DejaVu Sans"/>
              </a:rPr>
              <a:t>th</a:t>
            </a:r>
            <a:r>
              <a:rPr b="1" lang="en-GB" sz="1800" spc="-1" strike="noStrike">
                <a:solidFill>
                  <a:srgbClr val="ffffff"/>
                </a:solidFill>
                <a:latin typeface="Noto Sans"/>
                <a:ea typeface="DejaVu Sans"/>
              </a:rPr>
              <a:t> March 2026</a:t>
            </a:r>
            <a:endParaRPr b="0" lang="en-GB" sz="1800" spc="-1" strike="noStrike">
              <a:solidFill>
                <a:srgbClr val="ffffff"/>
              </a:solidFill>
              <a:latin typeface="Arial"/>
            </a:endParaRPr>
          </a:p>
        </p:txBody>
      </p:sp>
      <p:sp>
        <p:nvSpPr>
          <p:cNvPr id="62" name=""/>
          <p:cNvSpPr/>
          <p:nvPr/>
        </p:nvSpPr>
        <p:spPr>
          <a:xfrm>
            <a:off x="326880" y="6531480"/>
            <a:ext cx="2609640" cy="323640"/>
          </a:xfrm>
          <a:prstGeom prst="rect">
            <a:avLst/>
          </a:prstGeom>
          <a:noFill/>
          <a:ln w="72000">
            <a:noFill/>
          </a:ln>
        </p:spPr>
        <p:style>
          <a:lnRef idx="0"/>
          <a:fillRef idx="0"/>
          <a:effectRef idx="0"/>
          <a:fontRef idx="minor"/>
        </p:style>
        <p:txBody>
          <a:bodyPr lIns="0" rIns="0" tIns="0" bIns="0" anchor="t">
            <a:noAutofit/>
          </a:bodyPr>
          <a:p>
            <a:pPr>
              <a:lnSpc>
                <a:spcPct val="100000"/>
              </a:lnSpc>
            </a:pPr>
            <a:r>
              <a:rPr b="1" lang="en-GB" sz="1800" spc="-1" strike="noStrike">
                <a:solidFill>
                  <a:srgbClr val="ffffff"/>
                </a:solidFill>
                <a:latin typeface="Noto Sans"/>
                <a:ea typeface="DejaVu Sans"/>
              </a:rPr>
              <a:t>Lent 2026</a:t>
            </a:r>
            <a:endParaRPr b="0" lang="en-GB" sz="1800" spc="-1" strike="noStrike">
              <a:solidFill>
                <a:srgbClr val="ffffff"/>
              </a:solidFill>
              <a:latin typeface="Arial"/>
            </a:endParaRPr>
          </a:p>
        </p:txBody>
      </p:sp>
      <p:sp>
        <p:nvSpPr>
          <p:cNvPr id="63" name=""/>
          <p:cNvSpPr/>
          <p:nvPr/>
        </p:nvSpPr>
        <p:spPr>
          <a:xfrm>
            <a:off x="8327880" y="6259320"/>
            <a:ext cx="650160" cy="541440"/>
          </a:xfrm>
          <a:prstGeom prst="rect">
            <a:avLst/>
          </a:prstGeom>
          <a:noFill/>
          <a:ln w="72000">
            <a:noFill/>
          </a:ln>
        </p:spPr>
        <p:style>
          <a:lnRef idx="0"/>
          <a:fillRef idx="0"/>
          <a:effectRef idx="0"/>
          <a:fontRef idx="minor"/>
        </p:style>
        <p:txBody>
          <a:bodyPr lIns="0" rIns="0" tIns="0" bIns="0" anchor="ctr">
            <a:noAutofit/>
          </a:bodyPr>
          <a:p>
            <a:pPr algn="ctr">
              <a:lnSpc>
                <a:spcPct val="100000"/>
              </a:lnSpc>
            </a:pPr>
            <a:fld id="{A1F1048E-892A-4A60-BBD0-F8B3097B5199}" type="slidenum">
              <a:rPr b="1" lang="en-GB" sz="1400" spc="-1" strike="noStrike">
                <a:solidFill>
                  <a:srgbClr val="ffffff"/>
                </a:solidFill>
                <a:latin typeface="Noto Sans"/>
                <a:ea typeface="DejaVu Sans"/>
              </a:rPr>
              <a:t>&lt;number&gt;</a:t>
            </a:fld>
            <a:endParaRPr b="0" lang="en-GB" sz="1400" spc="-1" strike="noStrike">
              <a:solidFill>
                <a:srgbClr val="ffffff"/>
              </a:solidFill>
              <a:latin typeface="Arial"/>
            </a:endParaRPr>
          </a:p>
        </p:txBody>
      </p:sp>
      <p:sp>
        <p:nvSpPr>
          <p:cNvPr id="64" name="PlaceHolder 1"/>
          <p:cNvSpPr>
            <a:spLocks noGrp="1"/>
          </p:cNvSpPr>
          <p:nvPr>
            <p:ph type="title"/>
          </p:nvPr>
        </p:nvSpPr>
        <p:spPr>
          <a:xfrm>
            <a:off x="326520" y="272880"/>
            <a:ext cx="8488080" cy="866880"/>
          </a:xfrm>
          <a:prstGeom prst="rect">
            <a:avLst/>
          </a:prstGeom>
          <a:noFill/>
          <a:ln w="0">
            <a:noFill/>
          </a:ln>
        </p:spPr>
        <p:txBody>
          <a:bodyPr lIns="0" rIns="0" tIns="0" bIns="0" anchor="ctr">
            <a:noAutofit/>
          </a:bodyPr>
          <a:p>
            <a:pPr indent="0">
              <a:buNone/>
            </a:pPr>
            <a:r>
              <a:rPr b="0" lang="en-GB" sz="1800" spc="-1" strike="noStrike">
                <a:solidFill>
                  <a:srgbClr val="ffffff"/>
                </a:solidFill>
                <a:latin typeface="Arial"/>
              </a:rPr>
              <a:t>Click to edit the title text format</a:t>
            </a:r>
            <a:endParaRPr b="0" lang="en-GB" sz="1800" spc="-1" strike="noStrike">
              <a:solidFill>
                <a:srgbClr val="ffffff"/>
              </a:solidFill>
              <a:latin typeface="Arial"/>
            </a:endParaRPr>
          </a:p>
        </p:txBody>
      </p:sp>
      <p:sp>
        <p:nvSpPr>
          <p:cNvPr id="65"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ffffff"/>
              </a:buClr>
              <a:buSzPct val="45000"/>
              <a:buFont typeface="Wingdings" charset="2"/>
              <a:buChar char=""/>
            </a:pPr>
            <a:r>
              <a:rPr b="0" lang="en-GB" sz="1800" spc="-1" strike="noStrike">
                <a:solidFill>
                  <a:srgbClr val="ffffff"/>
                </a:solidFill>
                <a:latin typeface="Arial"/>
              </a:rPr>
              <a:t>Click to edit the outline text format</a:t>
            </a:r>
            <a:endParaRPr b="0" lang="en-GB" sz="1800" spc="-1" strike="noStrike">
              <a:solidFill>
                <a:srgbClr val="ffffff"/>
              </a:solidFill>
              <a:latin typeface="Arial"/>
            </a:endParaRPr>
          </a:p>
          <a:p>
            <a:pPr lvl="1" marL="864000" indent="-324000">
              <a:spcBef>
                <a:spcPts val="1134"/>
              </a:spcBef>
              <a:buClr>
                <a:srgbClr val="ffffff"/>
              </a:buClr>
              <a:buSzPct val="75000"/>
              <a:buFont typeface="Symbol" charset="2"/>
              <a:buChar char=""/>
            </a:pPr>
            <a:r>
              <a:rPr b="0" lang="en-GB" sz="1800" spc="-1" strike="noStrike">
                <a:solidFill>
                  <a:srgbClr val="ffffff"/>
                </a:solidFill>
                <a:latin typeface="Arial"/>
              </a:rPr>
              <a:t>Second Outline Level</a:t>
            </a:r>
            <a:endParaRPr b="0" lang="en-GB" sz="1800" spc="-1" strike="noStrike">
              <a:solidFill>
                <a:srgbClr val="ffffff"/>
              </a:solidFill>
              <a:latin typeface="Arial"/>
            </a:endParaRPr>
          </a:p>
          <a:p>
            <a:pPr lvl="2" marL="1296000" indent="-288000">
              <a:spcBef>
                <a:spcPts val="850"/>
              </a:spcBef>
              <a:buClr>
                <a:srgbClr val="ffffff"/>
              </a:buClr>
              <a:buSzPct val="45000"/>
              <a:buFont typeface="Wingdings" charset="2"/>
              <a:buChar char=""/>
            </a:pPr>
            <a:r>
              <a:rPr b="0" lang="en-GB" sz="1800" spc="-1" strike="noStrike">
                <a:solidFill>
                  <a:srgbClr val="ffffff"/>
                </a:solidFill>
                <a:latin typeface="Arial"/>
              </a:rPr>
              <a:t>Third Outline Level</a:t>
            </a:r>
            <a:endParaRPr b="0" lang="en-GB" sz="1800" spc="-1" strike="noStrike">
              <a:solidFill>
                <a:srgbClr val="ffffff"/>
              </a:solidFill>
              <a:latin typeface="Arial"/>
            </a:endParaRPr>
          </a:p>
          <a:p>
            <a:pPr lvl="3" marL="1728000" indent="-216000">
              <a:spcBef>
                <a:spcPts val="567"/>
              </a:spcBef>
              <a:buClr>
                <a:srgbClr val="ffffff"/>
              </a:buClr>
              <a:buSzPct val="75000"/>
              <a:buFont typeface="Symbol" charset="2"/>
              <a:buChar char=""/>
            </a:pPr>
            <a:r>
              <a:rPr b="0" lang="en-GB" sz="1800" spc="-1" strike="noStrike">
                <a:solidFill>
                  <a:srgbClr val="ffffff"/>
                </a:solidFill>
                <a:latin typeface="Arial"/>
              </a:rPr>
              <a:t>Fourth Outline Level</a:t>
            </a:r>
            <a:endParaRPr b="0" lang="en-GB" sz="1800" spc="-1" strike="noStrike">
              <a:solidFill>
                <a:srgbClr val="ffffff"/>
              </a:solidFill>
              <a:latin typeface="Arial"/>
            </a:endParaRPr>
          </a:p>
          <a:p>
            <a:pPr lvl="4" marL="2160000" indent="-216000">
              <a:spcBef>
                <a:spcPts val="283"/>
              </a:spcBef>
              <a:buClr>
                <a:srgbClr val="ffffff"/>
              </a:buClr>
              <a:buSzPct val="45000"/>
              <a:buFont typeface="Wingdings" charset="2"/>
              <a:buChar char=""/>
            </a:pPr>
            <a:r>
              <a:rPr b="0" lang="en-GB" sz="1800" spc="-1" strike="noStrike">
                <a:solidFill>
                  <a:srgbClr val="ffffff"/>
                </a:solidFill>
                <a:latin typeface="Arial"/>
              </a:rPr>
              <a:t>Fifth Outline Level</a:t>
            </a:r>
            <a:endParaRPr b="0" lang="en-GB" sz="1800" spc="-1" strike="noStrike">
              <a:solidFill>
                <a:srgbClr val="ffffff"/>
              </a:solidFill>
              <a:latin typeface="Arial"/>
            </a:endParaRPr>
          </a:p>
          <a:p>
            <a:pPr lvl="5" marL="2592000" indent="-216000">
              <a:spcBef>
                <a:spcPts val="283"/>
              </a:spcBef>
              <a:buClr>
                <a:srgbClr val="ffffff"/>
              </a:buClr>
              <a:buSzPct val="45000"/>
              <a:buFont typeface="Wingdings" charset="2"/>
              <a:buChar char=""/>
            </a:pPr>
            <a:r>
              <a:rPr b="0" lang="en-GB" sz="1800" spc="-1" strike="noStrike">
                <a:solidFill>
                  <a:srgbClr val="ffffff"/>
                </a:solidFill>
                <a:latin typeface="Arial"/>
              </a:rPr>
              <a:t>Sixth Outline Level</a:t>
            </a:r>
            <a:endParaRPr b="0" lang="en-GB" sz="1800" spc="-1" strike="noStrike">
              <a:solidFill>
                <a:srgbClr val="ffffff"/>
              </a:solidFill>
              <a:latin typeface="Arial"/>
            </a:endParaRPr>
          </a:p>
          <a:p>
            <a:pPr lvl="6" marL="3024000" indent="-216000">
              <a:spcBef>
                <a:spcPts val="283"/>
              </a:spcBef>
              <a:buClr>
                <a:srgbClr val="ffffff"/>
              </a:buClr>
              <a:buSzPct val="45000"/>
              <a:buFont typeface="Wingdings" charset="2"/>
              <a:buChar char=""/>
            </a:pPr>
            <a:r>
              <a:rPr b="0" lang="en-GB" sz="1800" spc="-1" strike="noStrike">
                <a:solidFill>
                  <a:srgbClr val="ffffff"/>
                </a:solidFill>
                <a:latin typeface="Arial"/>
              </a:rPr>
              <a:t>Seventh Outline Level</a:t>
            </a:r>
            <a:endParaRPr b="0" lang="en-GB" sz="1800" spc="-1" strike="noStrike">
              <a:solidFill>
                <a:srgbClr val="ffffff"/>
              </a:solidFill>
              <a:latin typeface="Arial"/>
            </a:endParaRPr>
          </a:p>
        </p:txBody>
      </p:sp>
    </p:spTree>
  </p:cSld>
  <p:clrMap bg1="lt1" bg2="lt2" tx1="dk1" tx2="dk2" accent1="accent1" accent2="accent2" accent3="accent3" accent4="accent4" accent5="accent5" accent6="accent6" hlink="hlink" folHlink="folHlink"/>
  <p:sldLayoutIdLst>
    <p:sldLayoutId id="2147483653" r:id="rId3"/>
  </p:sldLayoutIdLst>
</p:sldMaster>
</file>

<file path=ppt/slideMasters/slideMaster4.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68" name=""/>
          <p:cNvSpPr/>
          <p:nvPr/>
        </p:nvSpPr>
        <p:spPr>
          <a:xfrm>
            <a:off x="360" y="6531120"/>
            <a:ext cx="9141120" cy="32364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69" name=""/>
          <p:cNvSpPr/>
          <p:nvPr/>
        </p:nvSpPr>
        <p:spPr>
          <a:xfrm>
            <a:off x="360" y="0"/>
            <a:ext cx="9141120" cy="146700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70" name=""/>
          <p:cNvSpPr/>
          <p:nvPr/>
        </p:nvSpPr>
        <p:spPr>
          <a:xfrm>
            <a:off x="326520" y="1796040"/>
            <a:ext cx="8488080" cy="456912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71" name=""/>
          <p:cNvSpPr/>
          <p:nvPr/>
        </p:nvSpPr>
        <p:spPr>
          <a:xfrm>
            <a:off x="8449920" y="6258960"/>
            <a:ext cx="405360" cy="541440"/>
          </a:xfrm>
          <a:prstGeom prst="ellipse">
            <a:avLst/>
          </a:prstGeom>
          <a:solidFill>
            <a:srgbClr val="1abc9c"/>
          </a:solidFill>
          <a:ln w="0">
            <a:solidFill>
              <a:srgbClr val="1abc9c"/>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pic>
        <p:nvPicPr>
          <p:cNvPr id="72" name="" descr=""/>
          <p:cNvPicPr/>
          <p:nvPr/>
        </p:nvPicPr>
        <p:blipFill>
          <a:blip r:embed="rId2"/>
          <a:stretch/>
        </p:blipFill>
        <p:spPr>
          <a:xfrm>
            <a:off x="8136720" y="272880"/>
            <a:ext cx="1004760" cy="1004760"/>
          </a:xfrm>
          <a:prstGeom prst="rect">
            <a:avLst/>
          </a:prstGeom>
          <a:ln w="0">
            <a:noFill/>
          </a:ln>
        </p:spPr>
      </p:pic>
      <p:sp>
        <p:nvSpPr>
          <p:cNvPr id="73" name=""/>
          <p:cNvSpPr/>
          <p:nvPr/>
        </p:nvSpPr>
        <p:spPr>
          <a:xfrm>
            <a:off x="3102480" y="6531480"/>
            <a:ext cx="2936160" cy="323640"/>
          </a:xfrm>
          <a:prstGeom prst="rect">
            <a:avLst/>
          </a:prstGeom>
          <a:noFill/>
          <a:ln w="72000">
            <a:noFill/>
          </a:ln>
        </p:spPr>
        <p:style>
          <a:lnRef idx="0"/>
          <a:fillRef idx="0"/>
          <a:effectRef idx="0"/>
          <a:fontRef idx="minor"/>
        </p:style>
        <p:txBody>
          <a:bodyPr lIns="0" rIns="0" tIns="0" bIns="0" anchor="t">
            <a:noAutofit/>
          </a:bodyPr>
          <a:p>
            <a:pPr algn="ctr">
              <a:lnSpc>
                <a:spcPct val="100000"/>
              </a:lnSpc>
            </a:pPr>
            <a:r>
              <a:rPr b="1" lang="en-GB" sz="1800" spc="-1" strike="noStrike">
                <a:solidFill>
                  <a:srgbClr val="ffffff"/>
                </a:solidFill>
                <a:latin typeface="Noto Sans"/>
                <a:ea typeface="DejaVu Sans"/>
              </a:rPr>
              <a:t>12</a:t>
            </a:r>
            <a:r>
              <a:rPr b="1" lang="en-GB" sz="1800" spc="-1" strike="noStrike" baseline="33000">
                <a:solidFill>
                  <a:srgbClr val="ffffff"/>
                </a:solidFill>
                <a:latin typeface="Noto Sans"/>
                <a:ea typeface="DejaVu Sans"/>
              </a:rPr>
              <a:t>th</a:t>
            </a:r>
            <a:r>
              <a:rPr b="1" lang="en-GB" sz="1800" spc="-1" strike="noStrike">
                <a:solidFill>
                  <a:srgbClr val="ffffff"/>
                </a:solidFill>
                <a:latin typeface="Noto Sans"/>
                <a:ea typeface="DejaVu Sans"/>
              </a:rPr>
              <a:t> March 2026</a:t>
            </a:r>
            <a:endParaRPr b="0" lang="en-GB" sz="1800" spc="-1" strike="noStrike">
              <a:solidFill>
                <a:srgbClr val="ffffff"/>
              </a:solidFill>
              <a:latin typeface="Arial"/>
            </a:endParaRPr>
          </a:p>
        </p:txBody>
      </p:sp>
      <p:sp>
        <p:nvSpPr>
          <p:cNvPr id="74" name=""/>
          <p:cNvSpPr/>
          <p:nvPr/>
        </p:nvSpPr>
        <p:spPr>
          <a:xfrm>
            <a:off x="326880" y="6531480"/>
            <a:ext cx="2609640" cy="323640"/>
          </a:xfrm>
          <a:prstGeom prst="rect">
            <a:avLst/>
          </a:prstGeom>
          <a:noFill/>
          <a:ln w="72000">
            <a:noFill/>
          </a:ln>
        </p:spPr>
        <p:style>
          <a:lnRef idx="0"/>
          <a:fillRef idx="0"/>
          <a:effectRef idx="0"/>
          <a:fontRef idx="minor"/>
        </p:style>
        <p:txBody>
          <a:bodyPr lIns="0" rIns="0" tIns="0" bIns="0" anchor="t">
            <a:noAutofit/>
          </a:bodyPr>
          <a:p>
            <a:pPr>
              <a:lnSpc>
                <a:spcPct val="100000"/>
              </a:lnSpc>
            </a:pPr>
            <a:r>
              <a:rPr b="1" lang="en-GB" sz="1800" spc="-1" strike="noStrike">
                <a:solidFill>
                  <a:srgbClr val="ffffff"/>
                </a:solidFill>
                <a:latin typeface="Noto Sans"/>
                <a:ea typeface="DejaVu Sans"/>
              </a:rPr>
              <a:t>Lent 2026</a:t>
            </a:r>
            <a:endParaRPr b="0" lang="en-GB" sz="1800" spc="-1" strike="noStrike">
              <a:solidFill>
                <a:srgbClr val="ffffff"/>
              </a:solidFill>
              <a:latin typeface="Arial"/>
            </a:endParaRPr>
          </a:p>
        </p:txBody>
      </p:sp>
      <p:sp>
        <p:nvSpPr>
          <p:cNvPr id="75" name=""/>
          <p:cNvSpPr/>
          <p:nvPr/>
        </p:nvSpPr>
        <p:spPr>
          <a:xfrm>
            <a:off x="8327880" y="6259320"/>
            <a:ext cx="650160" cy="541440"/>
          </a:xfrm>
          <a:prstGeom prst="rect">
            <a:avLst/>
          </a:prstGeom>
          <a:noFill/>
          <a:ln w="72000">
            <a:noFill/>
          </a:ln>
        </p:spPr>
        <p:style>
          <a:lnRef idx="0"/>
          <a:fillRef idx="0"/>
          <a:effectRef idx="0"/>
          <a:fontRef idx="minor"/>
        </p:style>
        <p:txBody>
          <a:bodyPr lIns="0" rIns="0" tIns="0" bIns="0" anchor="ctr">
            <a:noAutofit/>
          </a:bodyPr>
          <a:p>
            <a:pPr algn="ctr">
              <a:lnSpc>
                <a:spcPct val="100000"/>
              </a:lnSpc>
            </a:pPr>
            <a:fld id="{7424BDFF-BE24-493B-BCE0-95CEDEAB7402}" type="slidenum">
              <a:rPr b="1" lang="en-GB" sz="1400" spc="-1" strike="noStrike">
                <a:solidFill>
                  <a:srgbClr val="ffffff"/>
                </a:solidFill>
                <a:latin typeface="Noto Sans"/>
                <a:ea typeface="DejaVu Sans"/>
              </a:rPr>
              <a:t>&lt;number&gt;</a:t>
            </a:fld>
            <a:endParaRPr b="0" lang="en-GB" sz="1400" spc="-1" strike="noStrike">
              <a:solidFill>
                <a:srgbClr val="ffffff"/>
              </a:solidFill>
              <a:latin typeface="Arial"/>
            </a:endParaRPr>
          </a:p>
        </p:txBody>
      </p:sp>
      <p:sp>
        <p:nvSpPr>
          <p:cNvPr id="76" name="PlaceHolder 1"/>
          <p:cNvSpPr>
            <a:spLocks noGrp="1"/>
          </p:cNvSpPr>
          <p:nvPr>
            <p:ph type="title"/>
          </p:nvPr>
        </p:nvSpPr>
        <p:spPr>
          <a:xfrm>
            <a:off x="326520" y="272880"/>
            <a:ext cx="8488080" cy="866880"/>
          </a:xfrm>
          <a:prstGeom prst="rect">
            <a:avLst/>
          </a:prstGeom>
          <a:noFill/>
          <a:ln w="0">
            <a:noFill/>
          </a:ln>
        </p:spPr>
        <p:txBody>
          <a:bodyPr lIns="0" rIns="0" tIns="0" bIns="0" anchor="ctr">
            <a:noAutofit/>
          </a:bodyPr>
          <a:p>
            <a:pPr indent="0">
              <a:buNone/>
            </a:pPr>
            <a:r>
              <a:rPr b="0" lang="en-GB" sz="1800" spc="-1" strike="noStrike">
                <a:solidFill>
                  <a:srgbClr val="ffffff"/>
                </a:solidFill>
                <a:latin typeface="Arial"/>
              </a:rPr>
              <a:t>Click to edit the title text format</a:t>
            </a:r>
            <a:endParaRPr b="0" lang="en-GB" sz="1800" spc="-1" strike="noStrike">
              <a:solidFill>
                <a:srgbClr val="ffffff"/>
              </a:solidFill>
              <a:latin typeface="Arial"/>
            </a:endParaRPr>
          </a:p>
        </p:txBody>
      </p:sp>
      <p:sp>
        <p:nvSpPr>
          <p:cNvPr id="77"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ffffff"/>
              </a:buClr>
              <a:buSzPct val="45000"/>
              <a:buFont typeface="Wingdings" charset="2"/>
              <a:buChar char=""/>
            </a:pPr>
            <a:r>
              <a:rPr b="0" lang="en-GB" sz="1800" spc="-1" strike="noStrike">
                <a:solidFill>
                  <a:srgbClr val="ffffff"/>
                </a:solidFill>
                <a:latin typeface="Arial"/>
              </a:rPr>
              <a:t>Click to edit the outline text format</a:t>
            </a:r>
            <a:endParaRPr b="0" lang="en-GB" sz="1800" spc="-1" strike="noStrike">
              <a:solidFill>
                <a:srgbClr val="ffffff"/>
              </a:solidFill>
              <a:latin typeface="Arial"/>
            </a:endParaRPr>
          </a:p>
          <a:p>
            <a:pPr lvl="1" marL="864000" indent="-324000">
              <a:spcBef>
                <a:spcPts val="1134"/>
              </a:spcBef>
              <a:buClr>
                <a:srgbClr val="ffffff"/>
              </a:buClr>
              <a:buSzPct val="75000"/>
              <a:buFont typeface="Symbol" charset="2"/>
              <a:buChar char=""/>
            </a:pPr>
            <a:r>
              <a:rPr b="0" lang="en-GB" sz="1800" spc="-1" strike="noStrike">
                <a:solidFill>
                  <a:srgbClr val="ffffff"/>
                </a:solidFill>
                <a:latin typeface="Arial"/>
              </a:rPr>
              <a:t>Second Outline Level</a:t>
            </a:r>
            <a:endParaRPr b="0" lang="en-GB" sz="1800" spc="-1" strike="noStrike">
              <a:solidFill>
                <a:srgbClr val="ffffff"/>
              </a:solidFill>
              <a:latin typeface="Arial"/>
            </a:endParaRPr>
          </a:p>
          <a:p>
            <a:pPr lvl="2" marL="1296000" indent="-288000">
              <a:spcBef>
                <a:spcPts val="850"/>
              </a:spcBef>
              <a:buClr>
                <a:srgbClr val="ffffff"/>
              </a:buClr>
              <a:buSzPct val="45000"/>
              <a:buFont typeface="Wingdings" charset="2"/>
              <a:buChar char=""/>
            </a:pPr>
            <a:r>
              <a:rPr b="0" lang="en-GB" sz="1800" spc="-1" strike="noStrike">
                <a:solidFill>
                  <a:srgbClr val="ffffff"/>
                </a:solidFill>
                <a:latin typeface="Arial"/>
              </a:rPr>
              <a:t>Third Outline Level</a:t>
            </a:r>
            <a:endParaRPr b="0" lang="en-GB" sz="1800" spc="-1" strike="noStrike">
              <a:solidFill>
                <a:srgbClr val="ffffff"/>
              </a:solidFill>
              <a:latin typeface="Arial"/>
            </a:endParaRPr>
          </a:p>
          <a:p>
            <a:pPr lvl="3" marL="1728000" indent="-216000">
              <a:spcBef>
                <a:spcPts val="567"/>
              </a:spcBef>
              <a:buClr>
                <a:srgbClr val="ffffff"/>
              </a:buClr>
              <a:buSzPct val="75000"/>
              <a:buFont typeface="Symbol" charset="2"/>
              <a:buChar char=""/>
            </a:pPr>
            <a:r>
              <a:rPr b="0" lang="en-GB" sz="1800" spc="-1" strike="noStrike">
                <a:solidFill>
                  <a:srgbClr val="ffffff"/>
                </a:solidFill>
                <a:latin typeface="Arial"/>
              </a:rPr>
              <a:t>Fourth Outline Level</a:t>
            </a:r>
            <a:endParaRPr b="0" lang="en-GB" sz="1800" spc="-1" strike="noStrike">
              <a:solidFill>
                <a:srgbClr val="ffffff"/>
              </a:solidFill>
              <a:latin typeface="Arial"/>
            </a:endParaRPr>
          </a:p>
          <a:p>
            <a:pPr lvl="4" marL="2160000" indent="-216000">
              <a:spcBef>
                <a:spcPts val="283"/>
              </a:spcBef>
              <a:buClr>
                <a:srgbClr val="ffffff"/>
              </a:buClr>
              <a:buSzPct val="45000"/>
              <a:buFont typeface="Wingdings" charset="2"/>
              <a:buChar char=""/>
            </a:pPr>
            <a:r>
              <a:rPr b="0" lang="en-GB" sz="1800" spc="-1" strike="noStrike">
                <a:solidFill>
                  <a:srgbClr val="ffffff"/>
                </a:solidFill>
                <a:latin typeface="Arial"/>
              </a:rPr>
              <a:t>Fifth Outline Level</a:t>
            </a:r>
            <a:endParaRPr b="0" lang="en-GB" sz="1800" spc="-1" strike="noStrike">
              <a:solidFill>
                <a:srgbClr val="ffffff"/>
              </a:solidFill>
              <a:latin typeface="Arial"/>
            </a:endParaRPr>
          </a:p>
          <a:p>
            <a:pPr lvl="5" marL="2592000" indent="-216000">
              <a:spcBef>
                <a:spcPts val="283"/>
              </a:spcBef>
              <a:buClr>
                <a:srgbClr val="ffffff"/>
              </a:buClr>
              <a:buSzPct val="45000"/>
              <a:buFont typeface="Wingdings" charset="2"/>
              <a:buChar char=""/>
            </a:pPr>
            <a:r>
              <a:rPr b="0" lang="en-GB" sz="1800" spc="-1" strike="noStrike">
                <a:solidFill>
                  <a:srgbClr val="ffffff"/>
                </a:solidFill>
                <a:latin typeface="Arial"/>
              </a:rPr>
              <a:t>Sixth Outline Level</a:t>
            </a:r>
            <a:endParaRPr b="0" lang="en-GB" sz="1800" spc="-1" strike="noStrike">
              <a:solidFill>
                <a:srgbClr val="ffffff"/>
              </a:solidFill>
              <a:latin typeface="Arial"/>
            </a:endParaRPr>
          </a:p>
          <a:p>
            <a:pPr lvl="6" marL="3024000" indent="-216000">
              <a:spcBef>
                <a:spcPts val="283"/>
              </a:spcBef>
              <a:buClr>
                <a:srgbClr val="ffffff"/>
              </a:buClr>
              <a:buSzPct val="45000"/>
              <a:buFont typeface="Wingdings" charset="2"/>
              <a:buChar char=""/>
            </a:pPr>
            <a:r>
              <a:rPr b="0" lang="en-GB" sz="1800" spc="-1" strike="noStrike">
                <a:solidFill>
                  <a:srgbClr val="ffffff"/>
                </a:solidFill>
                <a:latin typeface="Arial"/>
              </a:rPr>
              <a:t>Seventh Outline Level</a:t>
            </a:r>
            <a:endParaRPr b="0" lang="en-GB" sz="1800" spc="-1" strike="noStrike">
              <a:solidFill>
                <a:srgbClr val="ffffff"/>
              </a:solidFill>
              <a:latin typeface="Arial"/>
            </a:endParaRPr>
          </a:p>
        </p:txBody>
      </p:sp>
    </p:spTree>
  </p:cSld>
  <p:clrMap bg1="lt1" bg2="lt2" tx1="dk1" tx2="dk2" accent1="accent1" accent2="accent2" accent3="accent3" accent4="accent4" accent5="accent5" accent6="accent6" hlink="hlink" folHlink="folHlink"/>
  <p:sldLayoutIdLst>
    <p:sldLayoutId id="2147483655" r:id="rId3"/>
  </p:sldLayoutIdLst>
</p:sldMaster>
</file>

<file path=ppt/slideMasters/slideMaster5.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80" name=""/>
          <p:cNvSpPr/>
          <p:nvPr/>
        </p:nvSpPr>
        <p:spPr>
          <a:xfrm>
            <a:off x="360" y="6531120"/>
            <a:ext cx="9141120" cy="32364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81" name=""/>
          <p:cNvSpPr/>
          <p:nvPr/>
        </p:nvSpPr>
        <p:spPr>
          <a:xfrm>
            <a:off x="360" y="0"/>
            <a:ext cx="9141120" cy="146700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82" name=""/>
          <p:cNvSpPr/>
          <p:nvPr/>
        </p:nvSpPr>
        <p:spPr>
          <a:xfrm>
            <a:off x="326520" y="1796040"/>
            <a:ext cx="8488080" cy="456912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83" name=""/>
          <p:cNvSpPr/>
          <p:nvPr/>
        </p:nvSpPr>
        <p:spPr>
          <a:xfrm>
            <a:off x="8449920" y="6258960"/>
            <a:ext cx="405360" cy="541440"/>
          </a:xfrm>
          <a:prstGeom prst="ellipse">
            <a:avLst/>
          </a:prstGeom>
          <a:solidFill>
            <a:srgbClr val="1abc9c"/>
          </a:solidFill>
          <a:ln w="0">
            <a:solidFill>
              <a:srgbClr val="1abc9c"/>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pic>
        <p:nvPicPr>
          <p:cNvPr id="84" name="" descr=""/>
          <p:cNvPicPr/>
          <p:nvPr/>
        </p:nvPicPr>
        <p:blipFill>
          <a:blip r:embed="rId2"/>
          <a:stretch/>
        </p:blipFill>
        <p:spPr>
          <a:xfrm>
            <a:off x="8136720" y="272880"/>
            <a:ext cx="1004760" cy="1004760"/>
          </a:xfrm>
          <a:prstGeom prst="rect">
            <a:avLst/>
          </a:prstGeom>
          <a:ln w="0">
            <a:noFill/>
          </a:ln>
        </p:spPr>
      </p:pic>
      <p:sp>
        <p:nvSpPr>
          <p:cNvPr id="85" name=""/>
          <p:cNvSpPr/>
          <p:nvPr/>
        </p:nvSpPr>
        <p:spPr>
          <a:xfrm>
            <a:off x="3102480" y="6531480"/>
            <a:ext cx="2936160" cy="323640"/>
          </a:xfrm>
          <a:prstGeom prst="rect">
            <a:avLst/>
          </a:prstGeom>
          <a:noFill/>
          <a:ln w="72000">
            <a:noFill/>
          </a:ln>
        </p:spPr>
        <p:style>
          <a:lnRef idx="0"/>
          <a:fillRef idx="0"/>
          <a:effectRef idx="0"/>
          <a:fontRef idx="minor"/>
        </p:style>
        <p:txBody>
          <a:bodyPr lIns="0" rIns="0" tIns="0" bIns="0" anchor="t">
            <a:noAutofit/>
          </a:bodyPr>
          <a:p>
            <a:pPr algn="ctr">
              <a:lnSpc>
                <a:spcPct val="100000"/>
              </a:lnSpc>
            </a:pPr>
            <a:r>
              <a:rPr b="1" lang="en-GB" sz="1800" spc="-1" strike="noStrike">
                <a:solidFill>
                  <a:srgbClr val="ffffff"/>
                </a:solidFill>
                <a:latin typeface="Noto Sans"/>
                <a:ea typeface="DejaVu Sans"/>
              </a:rPr>
              <a:t>12</a:t>
            </a:r>
            <a:r>
              <a:rPr b="1" lang="en-GB" sz="1800" spc="-1" strike="noStrike" baseline="33000">
                <a:solidFill>
                  <a:srgbClr val="ffffff"/>
                </a:solidFill>
                <a:latin typeface="Noto Sans"/>
                <a:ea typeface="DejaVu Sans"/>
              </a:rPr>
              <a:t>th</a:t>
            </a:r>
            <a:r>
              <a:rPr b="1" lang="en-GB" sz="1800" spc="-1" strike="noStrike">
                <a:solidFill>
                  <a:srgbClr val="ffffff"/>
                </a:solidFill>
                <a:latin typeface="Noto Sans"/>
                <a:ea typeface="DejaVu Sans"/>
              </a:rPr>
              <a:t> March 2026</a:t>
            </a:r>
            <a:endParaRPr b="0" lang="en-GB" sz="1800" spc="-1" strike="noStrike">
              <a:solidFill>
                <a:srgbClr val="ffffff"/>
              </a:solidFill>
              <a:latin typeface="Arial"/>
            </a:endParaRPr>
          </a:p>
        </p:txBody>
      </p:sp>
      <p:sp>
        <p:nvSpPr>
          <p:cNvPr id="86" name=""/>
          <p:cNvSpPr/>
          <p:nvPr/>
        </p:nvSpPr>
        <p:spPr>
          <a:xfrm>
            <a:off x="326880" y="6531480"/>
            <a:ext cx="2609640" cy="323640"/>
          </a:xfrm>
          <a:prstGeom prst="rect">
            <a:avLst/>
          </a:prstGeom>
          <a:noFill/>
          <a:ln w="72000">
            <a:noFill/>
          </a:ln>
        </p:spPr>
        <p:style>
          <a:lnRef idx="0"/>
          <a:fillRef idx="0"/>
          <a:effectRef idx="0"/>
          <a:fontRef idx="minor"/>
        </p:style>
        <p:txBody>
          <a:bodyPr lIns="0" rIns="0" tIns="0" bIns="0" anchor="t">
            <a:noAutofit/>
          </a:bodyPr>
          <a:p>
            <a:pPr>
              <a:lnSpc>
                <a:spcPct val="100000"/>
              </a:lnSpc>
            </a:pPr>
            <a:r>
              <a:rPr b="1" lang="en-GB" sz="1800" spc="-1" strike="noStrike">
                <a:solidFill>
                  <a:srgbClr val="ffffff"/>
                </a:solidFill>
                <a:latin typeface="Noto Sans"/>
                <a:ea typeface="DejaVu Sans"/>
              </a:rPr>
              <a:t>Lent 2026</a:t>
            </a:r>
            <a:endParaRPr b="0" lang="en-GB" sz="1800" spc="-1" strike="noStrike">
              <a:solidFill>
                <a:srgbClr val="ffffff"/>
              </a:solidFill>
              <a:latin typeface="Arial"/>
            </a:endParaRPr>
          </a:p>
        </p:txBody>
      </p:sp>
      <p:sp>
        <p:nvSpPr>
          <p:cNvPr id="87" name=""/>
          <p:cNvSpPr/>
          <p:nvPr/>
        </p:nvSpPr>
        <p:spPr>
          <a:xfrm>
            <a:off x="8327880" y="6259320"/>
            <a:ext cx="650160" cy="541440"/>
          </a:xfrm>
          <a:prstGeom prst="rect">
            <a:avLst/>
          </a:prstGeom>
          <a:noFill/>
          <a:ln w="72000">
            <a:noFill/>
          </a:ln>
        </p:spPr>
        <p:style>
          <a:lnRef idx="0"/>
          <a:fillRef idx="0"/>
          <a:effectRef idx="0"/>
          <a:fontRef idx="minor"/>
        </p:style>
        <p:txBody>
          <a:bodyPr lIns="0" rIns="0" tIns="0" bIns="0" anchor="ctr">
            <a:noAutofit/>
          </a:bodyPr>
          <a:p>
            <a:pPr algn="ctr">
              <a:lnSpc>
                <a:spcPct val="100000"/>
              </a:lnSpc>
            </a:pPr>
            <a:fld id="{A6C3133A-75B5-444D-9A0C-C65D598C89BD}" type="slidenum">
              <a:rPr b="1" lang="en-GB" sz="1400" spc="-1" strike="noStrike">
                <a:solidFill>
                  <a:srgbClr val="ffffff"/>
                </a:solidFill>
                <a:latin typeface="Noto Sans"/>
                <a:ea typeface="DejaVu Sans"/>
              </a:rPr>
              <a:t>&lt;number&gt;</a:t>
            </a:fld>
            <a:endParaRPr b="0" lang="en-GB" sz="1400" spc="-1" strike="noStrike">
              <a:solidFill>
                <a:srgbClr val="ffffff"/>
              </a:solidFill>
              <a:latin typeface="Arial"/>
            </a:endParaRPr>
          </a:p>
        </p:txBody>
      </p:sp>
      <p:sp>
        <p:nvSpPr>
          <p:cNvPr id="88" name="PlaceHolder 1"/>
          <p:cNvSpPr>
            <a:spLocks noGrp="1"/>
          </p:cNvSpPr>
          <p:nvPr>
            <p:ph type="title"/>
          </p:nvPr>
        </p:nvSpPr>
        <p:spPr>
          <a:xfrm>
            <a:off x="457200" y="273600"/>
            <a:ext cx="8229240" cy="1144800"/>
          </a:xfrm>
          <a:prstGeom prst="rect">
            <a:avLst/>
          </a:prstGeom>
          <a:noFill/>
          <a:ln w="0">
            <a:noFill/>
          </a:ln>
        </p:spPr>
        <p:txBody>
          <a:bodyPr lIns="0" rIns="0" tIns="0" bIns="0" anchor="ctr">
            <a:noAutofit/>
          </a:bodyPr>
          <a:p>
            <a:pPr indent="0" algn="ctr">
              <a:buNone/>
            </a:pPr>
            <a:r>
              <a:rPr b="0" lang="en-GB" sz="4400" spc="-1" strike="noStrike">
                <a:solidFill>
                  <a:srgbClr val="ffffff"/>
                </a:solidFill>
                <a:latin typeface="Arial"/>
              </a:rPr>
              <a:t>Click to edit the title text format</a:t>
            </a:r>
            <a:endParaRPr b="0" lang="en-GB" sz="4400" spc="-1" strike="noStrike">
              <a:solidFill>
                <a:srgbClr val="ffffff"/>
              </a:solidFill>
              <a:latin typeface="Arial"/>
            </a:endParaRPr>
          </a:p>
        </p:txBody>
      </p:sp>
      <p:sp>
        <p:nvSpPr>
          <p:cNvPr id="89" name="PlaceHolder 2"/>
          <p:cNvSpPr>
            <a:spLocks noGrp="1"/>
          </p:cNvSpPr>
          <p:nvPr>
            <p:ph type="body"/>
          </p:nvPr>
        </p:nvSpPr>
        <p:spPr>
          <a:xfrm>
            <a:off x="457200" y="1604520"/>
            <a:ext cx="8229240" cy="3977280"/>
          </a:xfrm>
          <a:prstGeom prst="rect">
            <a:avLst/>
          </a:prstGeom>
          <a:noFill/>
          <a:ln w="0">
            <a:noFill/>
          </a:ln>
        </p:spPr>
        <p:txBody>
          <a:bodyPr lIns="0" rIns="0" tIns="0" bIns="0" anchor="t">
            <a:normAutofit/>
          </a:bodyPr>
          <a:p>
            <a:pPr marL="432000" indent="-324000">
              <a:spcBef>
                <a:spcPts val="1417"/>
              </a:spcBef>
              <a:buClr>
                <a:srgbClr val="ffffff"/>
              </a:buClr>
              <a:buSzPct val="45000"/>
              <a:buFont typeface="Wingdings" charset="2"/>
              <a:buChar char=""/>
            </a:pPr>
            <a:r>
              <a:rPr b="0" lang="en-GB" sz="3200" spc="-1" strike="noStrike">
                <a:solidFill>
                  <a:srgbClr val="ffffff"/>
                </a:solidFill>
                <a:latin typeface="Arial"/>
              </a:rPr>
              <a:t>Click to edit the outline text format</a:t>
            </a:r>
            <a:endParaRPr b="0" lang="en-GB" sz="3200" spc="-1" strike="noStrike">
              <a:solidFill>
                <a:srgbClr val="ffffff"/>
              </a:solidFill>
              <a:latin typeface="Arial"/>
            </a:endParaRPr>
          </a:p>
          <a:p>
            <a:pPr lvl="1" marL="864000" indent="-324000">
              <a:spcBef>
                <a:spcPts val="1134"/>
              </a:spcBef>
              <a:buClr>
                <a:srgbClr val="ffffff"/>
              </a:buClr>
              <a:buSzPct val="75000"/>
              <a:buFont typeface="Symbol" charset="2"/>
              <a:buChar char=""/>
            </a:pPr>
            <a:r>
              <a:rPr b="0" lang="en-GB" sz="2800" spc="-1" strike="noStrike">
                <a:solidFill>
                  <a:srgbClr val="ffffff"/>
                </a:solidFill>
                <a:latin typeface="Arial"/>
              </a:rPr>
              <a:t>Second Outline Level</a:t>
            </a:r>
            <a:endParaRPr b="0" lang="en-GB" sz="2800" spc="-1" strike="noStrike">
              <a:solidFill>
                <a:srgbClr val="ffffff"/>
              </a:solidFill>
              <a:latin typeface="Arial"/>
            </a:endParaRPr>
          </a:p>
          <a:p>
            <a:pPr lvl="2" marL="1296000" indent="-288000">
              <a:spcBef>
                <a:spcPts val="850"/>
              </a:spcBef>
              <a:buClr>
                <a:srgbClr val="ffffff"/>
              </a:buClr>
              <a:buSzPct val="45000"/>
              <a:buFont typeface="Wingdings" charset="2"/>
              <a:buChar char=""/>
            </a:pPr>
            <a:r>
              <a:rPr b="0" lang="en-GB" sz="2400" spc="-1" strike="noStrike">
                <a:solidFill>
                  <a:srgbClr val="ffffff"/>
                </a:solidFill>
                <a:latin typeface="Arial"/>
              </a:rPr>
              <a:t>Third Outline Level</a:t>
            </a:r>
            <a:endParaRPr b="0" lang="en-GB" sz="2400" spc="-1" strike="noStrike">
              <a:solidFill>
                <a:srgbClr val="ffffff"/>
              </a:solidFill>
              <a:latin typeface="Arial"/>
            </a:endParaRPr>
          </a:p>
          <a:p>
            <a:pPr lvl="3" marL="1728000" indent="-216000">
              <a:spcBef>
                <a:spcPts val="567"/>
              </a:spcBef>
              <a:buClr>
                <a:srgbClr val="ffffff"/>
              </a:buClr>
              <a:buSzPct val="75000"/>
              <a:buFont typeface="Symbol" charset="2"/>
              <a:buChar char=""/>
            </a:pPr>
            <a:r>
              <a:rPr b="0" lang="en-GB" sz="2000" spc="-1" strike="noStrike">
                <a:solidFill>
                  <a:srgbClr val="ffffff"/>
                </a:solidFill>
                <a:latin typeface="Arial"/>
              </a:rPr>
              <a:t>Fourth Outline Level</a:t>
            </a:r>
            <a:endParaRPr b="0" lang="en-GB" sz="2000" spc="-1" strike="noStrike">
              <a:solidFill>
                <a:srgbClr val="ffffff"/>
              </a:solidFill>
              <a:latin typeface="Arial"/>
            </a:endParaRPr>
          </a:p>
          <a:p>
            <a:pPr lvl="4" marL="2160000" indent="-216000">
              <a:spcBef>
                <a:spcPts val="283"/>
              </a:spcBef>
              <a:buClr>
                <a:srgbClr val="ffffff"/>
              </a:buClr>
              <a:buSzPct val="45000"/>
              <a:buFont typeface="Wingdings" charset="2"/>
              <a:buChar char=""/>
            </a:pPr>
            <a:r>
              <a:rPr b="0" lang="en-GB" sz="2000" spc="-1" strike="noStrike">
                <a:solidFill>
                  <a:srgbClr val="ffffff"/>
                </a:solidFill>
                <a:latin typeface="Arial"/>
              </a:rPr>
              <a:t>Fifth Outline Level</a:t>
            </a:r>
            <a:endParaRPr b="0" lang="en-GB" sz="2000" spc="-1" strike="noStrike">
              <a:solidFill>
                <a:srgbClr val="ffffff"/>
              </a:solidFill>
              <a:latin typeface="Arial"/>
            </a:endParaRPr>
          </a:p>
          <a:p>
            <a:pPr lvl="5" marL="2592000" indent="-216000">
              <a:spcBef>
                <a:spcPts val="283"/>
              </a:spcBef>
              <a:buClr>
                <a:srgbClr val="ffffff"/>
              </a:buClr>
              <a:buSzPct val="45000"/>
              <a:buFont typeface="Wingdings" charset="2"/>
              <a:buChar char=""/>
            </a:pPr>
            <a:r>
              <a:rPr b="0" lang="en-GB" sz="2000" spc="-1" strike="noStrike">
                <a:solidFill>
                  <a:srgbClr val="ffffff"/>
                </a:solidFill>
                <a:latin typeface="Arial"/>
              </a:rPr>
              <a:t>Sixth Outline Level</a:t>
            </a:r>
            <a:endParaRPr b="0" lang="en-GB" sz="2000" spc="-1" strike="noStrike">
              <a:solidFill>
                <a:srgbClr val="ffffff"/>
              </a:solidFill>
              <a:latin typeface="Arial"/>
            </a:endParaRPr>
          </a:p>
          <a:p>
            <a:pPr lvl="6" marL="3024000" indent="-216000">
              <a:spcBef>
                <a:spcPts val="283"/>
              </a:spcBef>
              <a:buClr>
                <a:srgbClr val="ffffff"/>
              </a:buClr>
              <a:buSzPct val="45000"/>
              <a:buFont typeface="Wingdings" charset="2"/>
              <a:buChar char=""/>
            </a:pPr>
            <a:r>
              <a:rPr b="0" lang="en-GB" sz="2000" spc="-1" strike="noStrike">
                <a:solidFill>
                  <a:srgbClr val="ffffff"/>
                </a:solidFill>
                <a:latin typeface="Arial"/>
              </a:rPr>
              <a:t>Seventh Outline Level</a:t>
            </a:r>
            <a:endParaRPr b="0" lang="en-GB" sz="2000" spc="-1" strike="noStrike">
              <a:solidFill>
                <a:srgbClr val="ffffff"/>
              </a:solidFill>
              <a:latin typeface="Arial"/>
            </a:endParaRPr>
          </a:p>
        </p:txBody>
      </p:sp>
    </p:spTree>
  </p:cSld>
  <p:clrMap bg1="lt1" bg2="lt2" tx1="dk1" tx2="dk2" accent1="accent1" accent2="accent2" accent3="accent3" accent4="accent4" accent5="accent5" accent6="accent6" hlink="hlink" folHlink="folHlink"/>
  <p:sldLayoutIdLst>
    <p:sldLayoutId id="2147483657" r:id="rId3"/>
  </p:sldLayoutIdLst>
</p:sldMaster>
</file>

<file path=ppt/slideMasters/slideMaster6.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bg>
      <p:bgPr>
        <a:solidFill>
          <a:srgbClr val="000000"/>
        </a:solidFill>
      </p:bgPr>
    </p:bg>
    <p:spTree>
      <p:nvGrpSpPr>
        <p:cNvPr id="1" name=""/>
        <p:cNvGrpSpPr/>
        <p:nvPr/>
      </p:nvGrpSpPr>
      <p:grpSpPr>
        <a:xfrm>
          <a:off x="0" y="0"/>
          <a:ext cx="0" cy="0"/>
          <a:chOff x="0" y="0"/>
          <a:chExt cx="0" cy="0"/>
        </a:xfrm>
      </p:grpSpPr>
      <p:sp>
        <p:nvSpPr>
          <p:cNvPr id="90" name=""/>
          <p:cNvSpPr/>
          <p:nvPr/>
        </p:nvSpPr>
        <p:spPr>
          <a:xfrm>
            <a:off x="360" y="6531120"/>
            <a:ext cx="9141120" cy="32364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91" name=""/>
          <p:cNvSpPr/>
          <p:nvPr/>
        </p:nvSpPr>
        <p:spPr>
          <a:xfrm>
            <a:off x="360" y="0"/>
            <a:ext cx="9141120" cy="1467000"/>
          </a:xfrm>
          <a:prstGeom prst="rect">
            <a:avLst/>
          </a:prstGeom>
          <a:solidFill>
            <a:srgbClr val="650953"/>
          </a:solidFill>
          <a:ln w="0">
            <a:solidFill>
              <a:srgbClr val="3465a4"/>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sp>
        <p:nvSpPr>
          <p:cNvPr id="92" name=""/>
          <p:cNvSpPr/>
          <p:nvPr/>
        </p:nvSpPr>
        <p:spPr>
          <a:xfrm>
            <a:off x="326520" y="1796040"/>
            <a:ext cx="8488080" cy="456912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93" name=""/>
          <p:cNvSpPr/>
          <p:nvPr/>
        </p:nvSpPr>
        <p:spPr>
          <a:xfrm>
            <a:off x="8449920" y="6258960"/>
            <a:ext cx="405360" cy="541440"/>
          </a:xfrm>
          <a:prstGeom prst="ellipse">
            <a:avLst/>
          </a:prstGeom>
          <a:solidFill>
            <a:srgbClr val="1abc9c"/>
          </a:solidFill>
          <a:ln w="0">
            <a:solidFill>
              <a:srgbClr val="1abc9c"/>
            </a:solidFill>
          </a:ln>
        </p:spPr>
        <p:style>
          <a:lnRef idx="0"/>
          <a:fillRef idx="0"/>
          <a:effectRef idx="0"/>
          <a:fontRef idx="minor"/>
        </p:style>
        <p:txBody>
          <a:bodyPr lIns="90000" rIns="90000" tIns="45000" bIns="45000" anchor="t">
            <a:spAutoFit/>
          </a:bodyPr>
          <a:p>
            <a:pPr>
              <a:lnSpc>
                <a:spcPct val="100000"/>
              </a:lnSpc>
            </a:pPr>
            <a:endParaRPr b="0" lang="en-GB" sz="1800" spc="-1" strike="noStrike">
              <a:solidFill>
                <a:srgbClr val="ffffff"/>
              </a:solidFill>
              <a:latin typeface="Arial"/>
              <a:ea typeface="DejaVu Sans"/>
            </a:endParaRPr>
          </a:p>
        </p:txBody>
      </p:sp>
      <p:pic>
        <p:nvPicPr>
          <p:cNvPr id="94" name="" descr=""/>
          <p:cNvPicPr/>
          <p:nvPr/>
        </p:nvPicPr>
        <p:blipFill>
          <a:blip r:embed="rId2"/>
          <a:stretch/>
        </p:blipFill>
        <p:spPr>
          <a:xfrm>
            <a:off x="8136720" y="272880"/>
            <a:ext cx="1004760" cy="1004760"/>
          </a:xfrm>
          <a:prstGeom prst="rect">
            <a:avLst/>
          </a:prstGeom>
          <a:ln w="0">
            <a:noFill/>
          </a:ln>
        </p:spPr>
      </p:pic>
      <p:sp>
        <p:nvSpPr>
          <p:cNvPr id="95" name=""/>
          <p:cNvSpPr/>
          <p:nvPr/>
        </p:nvSpPr>
        <p:spPr>
          <a:xfrm>
            <a:off x="3102480" y="6531480"/>
            <a:ext cx="2936160" cy="323640"/>
          </a:xfrm>
          <a:prstGeom prst="rect">
            <a:avLst/>
          </a:prstGeom>
          <a:noFill/>
          <a:ln w="72000">
            <a:noFill/>
          </a:ln>
        </p:spPr>
        <p:style>
          <a:lnRef idx="0"/>
          <a:fillRef idx="0"/>
          <a:effectRef idx="0"/>
          <a:fontRef idx="minor"/>
        </p:style>
        <p:txBody>
          <a:bodyPr lIns="0" rIns="0" tIns="0" bIns="0" anchor="t">
            <a:noAutofit/>
          </a:bodyPr>
          <a:p>
            <a:pPr algn="ctr">
              <a:lnSpc>
                <a:spcPct val="100000"/>
              </a:lnSpc>
            </a:pPr>
            <a:r>
              <a:rPr b="1" lang="en-GB" sz="1800" spc="-1" strike="noStrike">
                <a:solidFill>
                  <a:srgbClr val="ffffff"/>
                </a:solidFill>
                <a:latin typeface="Noto Sans"/>
                <a:ea typeface="DejaVu Sans"/>
              </a:rPr>
              <a:t>12</a:t>
            </a:r>
            <a:r>
              <a:rPr b="1" lang="en-GB" sz="1800" spc="-1" strike="noStrike" baseline="33000">
                <a:solidFill>
                  <a:srgbClr val="ffffff"/>
                </a:solidFill>
                <a:latin typeface="Noto Sans"/>
                <a:ea typeface="DejaVu Sans"/>
              </a:rPr>
              <a:t>th</a:t>
            </a:r>
            <a:r>
              <a:rPr b="1" lang="en-GB" sz="1800" spc="-1" strike="noStrike">
                <a:solidFill>
                  <a:srgbClr val="ffffff"/>
                </a:solidFill>
                <a:latin typeface="Noto Sans"/>
                <a:ea typeface="DejaVu Sans"/>
              </a:rPr>
              <a:t> March 2026</a:t>
            </a:r>
            <a:endParaRPr b="0" lang="en-GB" sz="1800" spc="-1" strike="noStrike">
              <a:solidFill>
                <a:srgbClr val="ffffff"/>
              </a:solidFill>
              <a:latin typeface="Arial"/>
            </a:endParaRPr>
          </a:p>
        </p:txBody>
      </p:sp>
      <p:sp>
        <p:nvSpPr>
          <p:cNvPr id="96" name=""/>
          <p:cNvSpPr/>
          <p:nvPr/>
        </p:nvSpPr>
        <p:spPr>
          <a:xfrm>
            <a:off x="326880" y="6531480"/>
            <a:ext cx="2609640" cy="323640"/>
          </a:xfrm>
          <a:prstGeom prst="rect">
            <a:avLst/>
          </a:prstGeom>
          <a:noFill/>
          <a:ln w="72000">
            <a:noFill/>
          </a:ln>
        </p:spPr>
        <p:style>
          <a:lnRef idx="0"/>
          <a:fillRef idx="0"/>
          <a:effectRef idx="0"/>
          <a:fontRef idx="minor"/>
        </p:style>
        <p:txBody>
          <a:bodyPr lIns="0" rIns="0" tIns="0" bIns="0" anchor="t">
            <a:noAutofit/>
          </a:bodyPr>
          <a:p>
            <a:pPr>
              <a:lnSpc>
                <a:spcPct val="100000"/>
              </a:lnSpc>
            </a:pPr>
            <a:r>
              <a:rPr b="1" lang="en-GB" sz="1800" spc="-1" strike="noStrike">
                <a:solidFill>
                  <a:srgbClr val="ffffff"/>
                </a:solidFill>
                <a:latin typeface="Noto Sans"/>
                <a:ea typeface="DejaVu Sans"/>
              </a:rPr>
              <a:t>Lent 2026</a:t>
            </a:r>
            <a:endParaRPr b="0" lang="en-GB" sz="1800" spc="-1" strike="noStrike">
              <a:solidFill>
                <a:srgbClr val="ffffff"/>
              </a:solidFill>
              <a:latin typeface="Arial"/>
            </a:endParaRPr>
          </a:p>
        </p:txBody>
      </p:sp>
      <p:sp>
        <p:nvSpPr>
          <p:cNvPr id="97" name=""/>
          <p:cNvSpPr/>
          <p:nvPr/>
        </p:nvSpPr>
        <p:spPr>
          <a:xfrm>
            <a:off x="8327880" y="6259320"/>
            <a:ext cx="650160" cy="541440"/>
          </a:xfrm>
          <a:prstGeom prst="rect">
            <a:avLst/>
          </a:prstGeom>
          <a:noFill/>
          <a:ln w="72000">
            <a:noFill/>
          </a:ln>
        </p:spPr>
        <p:style>
          <a:lnRef idx="0"/>
          <a:fillRef idx="0"/>
          <a:effectRef idx="0"/>
          <a:fontRef idx="minor"/>
        </p:style>
        <p:txBody>
          <a:bodyPr lIns="0" rIns="0" tIns="0" bIns="0" anchor="ctr">
            <a:noAutofit/>
          </a:bodyPr>
          <a:p>
            <a:pPr algn="ctr">
              <a:lnSpc>
                <a:spcPct val="100000"/>
              </a:lnSpc>
            </a:pPr>
            <a:fld id="{F8C7D9E4-47A4-4F26-945D-6751908C9325}" type="slidenum">
              <a:rPr b="1" lang="en-GB" sz="1400" spc="-1" strike="noStrike">
                <a:solidFill>
                  <a:srgbClr val="ffffff"/>
                </a:solidFill>
                <a:latin typeface="Noto Sans"/>
                <a:ea typeface="DejaVu Sans"/>
              </a:rPr>
              <a:t>&lt;number&gt;</a:t>
            </a:fld>
            <a:endParaRPr b="0" lang="en-GB" sz="1400" spc="-1" strike="noStrike">
              <a:solidFill>
                <a:srgbClr val="ffffff"/>
              </a:solidFill>
              <a:latin typeface="Arial"/>
            </a:endParaRPr>
          </a:p>
        </p:txBody>
      </p:sp>
      <p:sp>
        <p:nvSpPr>
          <p:cNvPr id="98" name="PlaceHolder 1"/>
          <p:cNvSpPr>
            <a:spLocks noGrp="1"/>
          </p:cNvSpPr>
          <p:nvPr>
            <p:ph type="title"/>
          </p:nvPr>
        </p:nvSpPr>
        <p:spPr>
          <a:xfrm>
            <a:off x="326520" y="272880"/>
            <a:ext cx="8488080" cy="866880"/>
          </a:xfrm>
          <a:prstGeom prst="rect">
            <a:avLst/>
          </a:prstGeom>
          <a:noFill/>
          <a:ln w="0">
            <a:noFill/>
          </a:ln>
        </p:spPr>
        <p:txBody>
          <a:bodyPr lIns="0" rIns="0" tIns="0" bIns="0" anchor="ctr">
            <a:noAutofit/>
          </a:bodyPr>
          <a:p>
            <a:pPr indent="0">
              <a:buNone/>
            </a:pPr>
            <a:r>
              <a:rPr b="0" lang="en-GB" sz="1800" spc="-1" strike="noStrike">
                <a:solidFill>
                  <a:srgbClr val="ffffff"/>
                </a:solidFill>
                <a:latin typeface="Arial"/>
              </a:rPr>
              <a:t>Click to edit the title text format</a:t>
            </a:r>
            <a:endParaRPr b="0" lang="en-GB" sz="1800" spc="-1" strike="noStrike">
              <a:solidFill>
                <a:srgbClr val="ffffff"/>
              </a:solidFill>
              <a:latin typeface="Arial"/>
            </a:endParaRPr>
          </a:p>
        </p:txBody>
      </p:sp>
      <p:sp>
        <p:nvSpPr>
          <p:cNvPr id="99" name="PlaceHolder 2"/>
          <p:cNvSpPr>
            <a:spLocks noGrp="1"/>
          </p:cNvSpPr>
          <p:nvPr>
            <p:ph type="body"/>
          </p:nvPr>
        </p:nvSpPr>
        <p:spPr>
          <a:xfrm>
            <a:off x="457200" y="1604520"/>
            <a:ext cx="8228880" cy="3976920"/>
          </a:xfrm>
          <a:prstGeom prst="rect">
            <a:avLst/>
          </a:prstGeom>
          <a:noFill/>
          <a:ln w="0">
            <a:noFill/>
          </a:ln>
        </p:spPr>
        <p:txBody>
          <a:bodyPr lIns="0" rIns="0" tIns="0" bIns="0" anchor="t">
            <a:normAutofit/>
          </a:bodyPr>
          <a:p>
            <a:pPr marL="432000" indent="-324000">
              <a:spcBef>
                <a:spcPts val="1417"/>
              </a:spcBef>
              <a:buClr>
                <a:srgbClr val="ffffff"/>
              </a:buClr>
              <a:buSzPct val="45000"/>
              <a:buFont typeface="Wingdings" charset="2"/>
              <a:buChar char=""/>
            </a:pPr>
            <a:r>
              <a:rPr b="0" lang="en-GB" sz="1800" spc="-1" strike="noStrike">
                <a:solidFill>
                  <a:srgbClr val="ffffff"/>
                </a:solidFill>
                <a:latin typeface="Arial"/>
              </a:rPr>
              <a:t>Click to edit the outline text format</a:t>
            </a:r>
            <a:endParaRPr b="0" lang="en-GB" sz="1800" spc="-1" strike="noStrike">
              <a:solidFill>
                <a:srgbClr val="ffffff"/>
              </a:solidFill>
              <a:latin typeface="Arial"/>
            </a:endParaRPr>
          </a:p>
          <a:p>
            <a:pPr lvl="1" marL="864000" indent="-324000">
              <a:spcBef>
                <a:spcPts val="1134"/>
              </a:spcBef>
              <a:buClr>
                <a:srgbClr val="ffffff"/>
              </a:buClr>
              <a:buSzPct val="75000"/>
              <a:buFont typeface="Symbol" charset="2"/>
              <a:buChar char=""/>
            </a:pPr>
            <a:r>
              <a:rPr b="0" lang="en-GB" sz="1800" spc="-1" strike="noStrike">
                <a:solidFill>
                  <a:srgbClr val="ffffff"/>
                </a:solidFill>
                <a:latin typeface="Arial"/>
              </a:rPr>
              <a:t>Second Outline Level</a:t>
            </a:r>
            <a:endParaRPr b="0" lang="en-GB" sz="1800" spc="-1" strike="noStrike">
              <a:solidFill>
                <a:srgbClr val="ffffff"/>
              </a:solidFill>
              <a:latin typeface="Arial"/>
            </a:endParaRPr>
          </a:p>
          <a:p>
            <a:pPr lvl="2" marL="1296000" indent="-288000">
              <a:spcBef>
                <a:spcPts val="850"/>
              </a:spcBef>
              <a:buClr>
                <a:srgbClr val="ffffff"/>
              </a:buClr>
              <a:buSzPct val="45000"/>
              <a:buFont typeface="Wingdings" charset="2"/>
              <a:buChar char=""/>
            </a:pPr>
            <a:r>
              <a:rPr b="0" lang="en-GB" sz="1800" spc="-1" strike="noStrike">
                <a:solidFill>
                  <a:srgbClr val="ffffff"/>
                </a:solidFill>
                <a:latin typeface="Arial"/>
              </a:rPr>
              <a:t>Third Outline Level</a:t>
            </a:r>
            <a:endParaRPr b="0" lang="en-GB" sz="1800" spc="-1" strike="noStrike">
              <a:solidFill>
                <a:srgbClr val="ffffff"/>
              </a:solidFill>
              <a:latin typeface="Arial"/>
            </a:endParaRPr>
          </a:p>
          <a:p>
            <a:pPr lvl="3" marL="1728000" indent="-216000">
              <a:spcBef>
                <a:spcPts val="567"/>
              </a:spcBef>
              <a:buClr>
                <a:srgbClr val="ffffff"/>
              </a:buClr>
              <a:buSzPct val="75000"/>
              <a:buFont typeface="Symbol" charset="2"/>
              <a:buChar char=""/>
            </a:pPr>
            <a:r>
              <a:rPr b="0" lang="en-GB" sz="1800" spc="-1" strike="noStrike">
                <a:solidFill>
                  <a:srgbClr val="ffffff"/>
                </a:solidFill>
                <a:latin typeface="Arial"/>
              </a:rPr>
              <a:t>Fourth Outline Level</a:t>
            </a:r>
            <a:endParaRPr b="0" lang="en-GB" sz="1800" spc="-1" strike="noStrike">
              <a:solidFill>
                <a:srgbClr val="ffffff"/>
              </a:solidFill>
              <a:latin typeface="Arial"/>
            </a:endParaRPr>
          </a:p>
          <a:p>
            <a:pPr lvl="4" marL="2160000" indent="-216000">
              <a:spcBef>
                <a:spcPts val="283"/>
              </a:spcBef>
              <a:buClr>
                <a:srgbClr val="ffffff"/>
              </a:buClr>
              <a:buSzPct val="45000"/>
              <a:buFont typeface="Wingdings" charset="2"/>
              <a:buChar char=""/>
            </a:pPr>
            <a:r>
              <a:rPr b="0" lang="en-GB" sz="1800" spc="-1" strike="noStrike">
                <a:solidFill>
                  <a:srgbClr val="ffffff"/>
                </a:solidFill>
                <a:latin typeface="Arial"/>
              </a:rPr>
              <a:t>Fifth Outline Level</a:t>
            </a:r>
            <a:endParaRPr b="0" lang="en-GB" sz="1800" spc="-1" strike="noStrike">
              <a:solidFill>
                <a:srgbClr val="ffffff"/>
              </a:solidFill>
              <a:latin typeface="Arial"/>
            </a:endParaRPr>
          </a:p>
          <a:p>
            <a:pPr lvl="5" marL="2592000" indent="-216000">
              <a:spcBef>
                <a:spcPts val="283"/>
              </a:spcBef>
              <a:buClr>
                <a:srgbClr val="ffffff"/>
              </a:buClr>
              <a:buSzPct val="45000"/>
              <a:buFont typeface="Wingdings" charset="2"/>
              <a:buChar char=""/>
            </a:pPr>
            <a:r>
              <a:rPr b="0" lang="en-GB" sz="1800" spc="-1" strike="noStrike">
                <a:solidFill>
                  <a:srgbClr val="ffffff"/>
                </a:solidFill>
                <a:latin typeface="Arial"/>
              </a:rPr>
              <a:t>Sixth Outline Level</a:t>
            </a:r>
            <a:endParaRPr b="0" lang="en-GB" sz="1800" spc="-1" strike="noStrike">
              <a:solidFill>
                <a:srgbClr val="ffffff"/>
              </a:solidFill>
              <a:latin typeface="Arial"/>
            </a:endParaRPr>
          </a:p>
          <a:p>
            <a:pPr lvl="6" marL="3024000" indent="-216000">
              <a:spcBef>
                <a:spcPts val="283"/>
              </a:spcBef>
              <a:buClr>
                <a:srgbClr val="ffffff"/>
              </a:buClr>
              <a:buSzPct val="45000"/>
              <a:buFont typeface="Wingdings" charset="2"/>
              <a:buChar char=""/>
            </a:pPr>
            <a:r>
              <a:rPr b="0" lang="en-GB" sz="1800" spc="-1" strike="noStrike">
                <a:solidFill>
                  <a:srgbClr val="ffffff"/>
                </a:solidFill>
                <a:latin typeface="Arial"/>
              </a:rPr>
              <a:t>Seventh Outline Level</a:t>
            </a:r>
            <a:endParaRPr b="0" lang="en-GB" sz="1800" spc="-1" strike="noStrike">
              <a:solidFill>
                <a:srgbClr val="ffffff"/>
              </a:solidFill>
              <a:latin typeface="Arial"/>
            </a:endParaRPr>
          </a:p>
        </p:txBody>
      </p:sp>
    </p:spTree>
  </p:cSld>
  <p:clrMap bg1="lt1" bg2="lt2" tx1="dk1" tx2="dk2" accent1="accent1" accent2="accent2" accent3="accent3" accent4="accent4" accent5="accent5" accent6="accent6" hlink="hlink" folHlink="folHlink"/>
  <p:sldLayoutIdLst>
    <p:sldLayoutId id="2147483659" r:id="rId3"/>
  </p:sldLayoutIdLst>
</p:sldMaster>
</file>

<file path=ppt/slideMasters/slideMaster7.xml><?xml version="1.0" encoding="utf-8"?>
<p:sldMaster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grpSp>
        <p:nvGrpSpPr>
          <p:cNvPr id="102" name=""/>
          <p:cNvGrpSpPr/>
          <p:nvPr/>
        </p:nvGrpSpPr>
        <p:grpSpPr>
          <a:xfrm>
            <a:off x="0" y="0"/>
            <a:ext cx="9141840" cy="4974120"/>
            <a:chOff x="0" y="0"/>
            <a:chExt cx="9141840" cy="4974120"/>
          </a:xfrm>
        </p:grpSpPr>
        <p:sp>
          <p:nvSpPr>
            <p:cNvPr id="103" name=""/>
            <p:cNvSpPr/>
            <p:nvPr/>
          </p:nvSpPr>
          <p:spPr>
            <a:xfrm>
              <a:off x="0" y="0"/>
              <a:ext cx="9141840" cy="4974120"/>
            </a:xfrm>
            <a:prstGeom prst="rect">
              <a:avLst/>
            </a:prstGeom>
            <a:solidFill>
              <a:srgbClr val="e9ecef"/>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04" name=""/>
            <p:cNvSpPr/>
            <p:nvPr/>
          </p:nvSpPr>
          <p:spPr>
            <a:xfrm>
              <a:off x="0" y="0"/>
              <a:ext cx="9141840" cy="4974120"/>
            </a:xfrm>
            <a:prstGeom prst="rect">
              <a:avLst/>
            </a:prstGeom>
            <a:solidFill>
              <a:srgbClr val="e9ecef"/>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05" name=""/>
            <p:cNvSpPr/>
            <p:nvPr/>
          </p:nvSpPr>
          <p:spPr>
            <a:xfrm>
              <a:off x="0" y="1548360"/>
              <a:ext cx="1407240" cy="771480"/>
            </a:xfrm>
            <a:prstGeom prst="rect">
              <a:avLst/>
            </a:prstGeom>
            <a:solidFill>
              <a:srgbClr val="343a40">
                <a:alpha val="20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106" name=""/>
            <p:cNvSpPr/>
            <p:nvPr/>
          </p:nvSpPr>
          <p:spPr>
            <a:xfrm>
              <a:off x="829440" y="2322720"/>
              <a:ext cx="1158480" cy="2208960"/>
            </a:xfrm>
            <a:prstGeom prst="rect">
              <a:avLst/>
            </a:prstGeom>
            <a:solidFill>
              <a:srgbClr val="ced4da"/>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07" name=""/>
            <p:cNvSpPr/>
            <p:nvPr/>
          </p:nvSpPr>
          <p:spPr>
            <a:xfrm>
              <a:off x="1990800" y="663480"/>
              <a:ext cx="1158480" cy="2209320"/>
            </a:xfrm>
            <a:prstGeom prst="rect">
              <a:avLst/>
            </a:prstGeom>
            <a:solidFill>
              <a:srgbClr val="dee2e6"/>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08" name=""/>
            <p:cNvSpPr/>
            <p:nvPr/>
          </p:nvSpPr>
          <p:spPr>
            <a:xfrm>
              <a:off x="3152160" y="1437840"/>
              <a:ext cx="328680" cy="43956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09" name=""/>
            <p:cNvSpPr/>
            <p:nvPr/>
          </p:nvSpPr>
          <p:spPr>
            <a:xfrm>
              <a:off x="3815640" y="0"/>
              <a:ext cx="1324440" cy="1103040"/>
            </a:xfrm>
            <a:prstGeom prst="rect">
              <a:avLst/>
            </a:prstGeom>
            <a:solidFill>
              <a:srgbClr val="6c757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110" name=""/>
            <p:cNvSpPr/>
            <p:nvPr/>
          </p:nvSpPr>
          <p:spPr>
            <a:xfrm>
              <a:off x="4230360" y="1105920"/>
              <a:ext cx="909720" cy="550080"/>
            </a:xfrm>
            <a:prstGeom prst="rect">
              <a:avLst/>
            </a:prstGeom>
            <a:solidFill>
              <a:srgbClr val="dee2e6"/>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11" name=""/>
            <p:cNvSpPr/>
            <p:nvPr/>
          </p:nvSpPr>
          <p:spPr>
            <a:xfrm>
              <a:off x="3152160" y="2101320"/>
              <a:ext cx="2817360" cy="1213920"/>
            </a:xfrm>
            <a:prstGeom prst="rect">
              <a:avLst/>
            </a:prstGeom>
            <a:solidFill>
              <a:srgbClr val="ced4da"/>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12" name=""/>
            <p:cNvSpPr/>
            <p:nvPr/>
          </p:nvSpPr>
          <p:spPr>
            <a:xfrm>
              <a:off x="3732840" y="3318120"/>
              <a:ext cx="1324080" cy="121356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13" name=""/>
            <p:cNvSpPr/>
            <p:nvPr/>
          </p:nvSpPr>
          <p:spPr>
            <a:xfrm>
              <a:off x="5972400" y="1769760"/>
              <a:ext cx="1407240" cy="550080"/>
            </a:xfrm>
            <a:prstGeom prst="rect">
              <a:avLst/>
            </a:prstGeom>
            <a:solidFill>
              <a:srgbClr val="b2b2b2">
                <a:alpha val="65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14" name=""/>
            <p:cNvSpPr/>
            <p:nvPr/>
          </p:nvSpPr>
          <p:spPr>
            <a:xfrm>
              <a:off x="6635880" y="2322720"/>
              <a:ext cx="1324440" cy="1987920"/>
            </a:xfrm>
            <a:prstGeom prst="rect">
              <a:avLst/>
            </a:prstGeom>
            <a:solidFill>
              <a:srgbClr val="b2b2b2">
                <a:alpha val="35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15" name=""/>
            <p:cNvSpPr/>
            <p:nvPr/>
          </p:nvSpPr>
          <p:spPr>
            <a:xfrm>
              <a:off x="2488320" y="2875680"/>
              <a:ext cx="495000" cy="992520"/>
            </a:xfrm>
            <a:prstGeom prst="rect">
              <a:avLst/>
            </a:prstGeom>
            <a:solidFill>
              <a:srgbClr val="f4f4f9"/>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16" name=""/>
            <p:cNvSpPr/>
            <p:nvPr/>
          </p:nvSpPr>
          <p:spPr>
            <a:xfrm>
              <a:off x="7797240" y="0"/>
              <a:ext cx="1344600" cy="1766880"/>
            </a:xfrm>
            <a:prstGeom prst="rect">
              <a:avLst/>
            </a:prstGeom>
            <a:solidFill>
              <a:srgbClr val="ddddd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17" name=""/>
            <p:cNvSpPr/>
            <p:nvPr/>
          </p:nvSpPr>
          <p:spPr>
            <a:xfrm>
              <a:off x="6138360" y="0"/>
              <a:ext cx="245880" cy="1213560"/>
            </a:xfrm>
            <a:prstGeom prst="rect">
              <a:avLst/>
            </a:prstGeom>
            <a:solidFill>
              <a:srgbClr val="2f4550">
                <a:alpha val="50000"/>
              </a:srgbClr>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118" name=""/>
            <p:cNvSpPr/>
            <p:nvPr/>
          </p:nvSpPr>
          <p:spPr>
            <a:xfrm>
              <a:off x="1410120" y="0"/>
              <a:ext cx="163080" cy="1103040"/>
            </a:xfrm>
            <a:prstGeom prst="rect">
              <a:avLst/>
            </a:prstGeom>
            <a:solidFill>
              <a:srgbClr val="808080"/>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ffffff"/>
                </a:solidFill>
                <a:latin typeface="Noto Sans"/>
                <a:ea typeface="DejaVu Sans"/>
              </a:endParaRPr>
            </a:p>
          </p:txBody>
        </p:sp>
        <p:sp>
          <p:nvSpPr>
            <p:cNvPr id="119" name=""/>
            <p:cNvSpPr/>
            <p:nvPr/>
          </p:nvSpPr>
          <p:spPr>
            <a:xfrm>
              <a:off x="0" y="3649680"/>
              <a:ext cx="329040" cy="1324440"/>
            </a:xfrm>
            <a:prstGeom prst="rect">
              <a:avLst/>
            </a:prstGeom>
            <a:solidFill>
              <a:srgbClr val="f4f4f9"/>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20" name=""/>
            <p:cNvSpPr/>
            <p:nvPr/>
          </p:nvSpPr>
          <p:spPr>
            <a:xfrm>
              <a:off x="8709840" y="3096720"/>
              <a:ext cx="328680" cy="1877400"/>
            </a:xfrm>
            <a:prstGeom prst="rect">
              <a:avLst/>
            </a:prstGeom>
            <a:solidFill>
              <a:srgbClr val="b2b2b2"/>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sp>
          <p:nvSpPr>
            <p:cNvPr id="121" name=""/>
            <p:cNvSpPr/>
            <p:nvPr/>
          </p:nvSpPr>
          <p:spPr>
            <a:xfrm>
              <a:off x="7963200" y="2211840"/>
              <a:ext cx="328680" cy="439560"/>
            </a:xfrm>
            <a:prstGeom prst="rect">
              <a:avLst/>
            </a:prstGeom>
            <a:solidFill>
              <a:srgbClr val="adb5bd"/>
            </a:solidFill>
            <a:ln w="0">
              <a:noFill/>
            </a:ln>
          </p:spPr>
          <p:style>
            <a:lnRef idx="0"/>
            <a:fillRef idx="0"/>
            <a:effectRef idx="0"/>
            <a:fontRef idx="minor"/>
          </p:style>
          <p:txBody>
            <a:bodyPr lIns="90000" rIns="90000" tIns="45000" bIns="45000" anchor="ctr">
              <a:noAutofit/>
            </a:bodyPr>
            <a:p>
              <a:pPr>
                <a:lnSpc>
                  <a:spcPct val="100000"/>
                </a:lnSpc>
              </a:pPr>
              <a:endParaRPr b="0" lang="en-GB" sz="1800" spc="-1" strike="noStrike">
                <a:solidFill>
                  <a:srgbClr val="000000"/>
                </a:solidFill>
                <a:latin typeface="Noto Sans"/>
                <a:ea typeface="DejaVu Sans"/>
              </a:endParaRPr>
            </a:p>
          </p:txBody>
        </p:sp>
      </p:grpSp>
      <p:sp>
        <p:nvSpPr>
          <p:cNvPr id="122" name=""/>
          <p:cNvSpPr/>
          <p:nvPr/>
        </p:nvSpPr>
        <p:spPr>
          <a:xfrm>
            <a:off x="424440" y="565920"/>
            <a:ext cx="8291880" cy="4394880"/>
          </a:xfrm>
          <a:prstGeom prst="rect">
            <a:avLst/>
          </a:prstGeom>
          <a:noFill/>
          <a:ln w="0">
            <a:noFill/>
          </a:ln>
        </p:spPr>
        <p:style>
          <a:lnRef idx="0"/>
          <a:fillRef idx="0"/>
          <a:effectRef idx="0"/>
          <a:fontRef idx="minor"/>
        </p:style>
        <p:txBody>
          <a:bodyPr lIns="90000" rIns="90000" tIns="45000" bIns="45000" anchor="t">
            <a:noAutofit/>
          </a:bodyPr>
          <a:p>
            <a:pPr>
              <a:lnSpc>
                <a:spcPct val="100000"/>
              </a:lnSpc>
            </a:pPr>
            <a:endParaRPr b="0" lang="en-GB" sz="1800" spc="-1" strike="noStrike">
              <a:solidFill>
                <a:srgbClr val="000000"/>
              </a:solidFill>
              <a:latin typeface="Arial"/>
              <a:ea typeface="DejaVu Sans"/>
            </a:endParaRPr>
          </a:p>
        </p:txBody>
      </p:sp>
      <p:sp>
        <p:nvSpPr>
          <p:cNvPr id="123" name="PlaceHolder 1"/>
          <p:cNvSpPr>
            <a:spLocks noGrp="1"/>
          </p:cNvSpPr>
          <p:nvPr>
            <p:ph type="title"/>
          </p:nvPr>
        </p:nvSpPr>
        <p:spPr>
          <a:xfrm>
            <a:off x="326520" y="272880"/>
            <a:ext cx="8488080" cy="866880"/>
          </a:xfrm>
          <a:prstGeom prst="rect">
            <a:avLst/>
          </a:prstGeom>
          <a:noFill/>
          <a:ln w="0">
            <a:noFill/>
          </a:ln>
        </p:spPr>
        <p:txBody>
          <a:bodyPr lIns="0" rIns="0" tIns="0" bIns="0" anchor="ctr">
            <a:noAutofit/>
          </a:bodyPr>
          <a:p>
            <a:pPr indent="0">
              <a:buNone/>
            </a:pPr>
            <a:r>
              <a:rPr b="0" lang="en-GB" sz="1800" spc="-1" strike="noStrike">
                <a:solidFill>
                  <a:srgbClr val="000000"/>
                </a:solidFill>
                <a:latin typeface="Arial"/>
              </a:rPr>
              <a:t>Click to edit the title text format</a:t>
            </a:r>
            <a:endParaRPr b="0" lang="en-GB" sz="1800" spc="-1" strike="noStrike">
              <a:solidFill>
                <a:srgbClr val="000000"/>
              </a:solidFill>
              <a:latin typeface="Arial"/>
            </a:endParaRPr>
          </a:p>
        </p:txBody>
      </p:sp>
      <p:sp>
        <p:nvSpPr>
          <p:cNvPr id="124" name="PlaceHolder 2"/>
          <p:cNvSpPr>
            <a:spLocks noGrp="1"/>
          </p:cNvSpPr>
          <p:nvPr>
            <p:ph type="ftr" idx="7"/>
          </p:nvPr>
        </p:nvSpPr>
        <p:spPr>
          <a:xfrm>
            <a:off x="3123000" y="6248160"/>
            <a:ext cx="2895480" cy="469440"/>
          </a:xfrm>
          <a:prstGeom prst="rect">
            <a:avLst/>
          </a:prstGeom>
          <a:noFill/>
          <a:ln w="0">
            <a:noFill/>
          </a:ln>
        </p:spPr>
        <p:txBody>
          <a:bodyPr lIns="0" rIns="0" tIns="0" bIns="0" anchor="b">
            <a:noAutofit/>
          </a:bodyPr>
          <a:lstStyle>
            <a:lvl1pPr indent="0" algn="ctr">
              <a:lnSpc>
                <a:spcPct val="100000"/>
              </a:lnSpc>
              <a:buNone/>
              <a:tabLst>
                <a:tab algn="l" pos="0"/>
              </a:tabLst>
              <a:defRPr b="0" lang="en-GB" sz="1400" spc="-1" strike="noStrike">
                <a:solidFill>
                  <a:srgbClr val="000000"/>
                </a:solidFill>
                <a:latin typeface="Times New Roman"/>
              </a:defRPr>
            </a:lvl1pPr>
          </a:lstStyle>
          <a:p>
            <a:pPr indent="0" algn="ctr">
              <a:lnSpc>
                <a:spcPct val="100000"/>
              </a:lnSpc>
              <a:buNone/>
              <a:tabLst>
                <a:tab algn="l" pos="0"/>
              </a:tabLst>
            </a:pPr>
            <a:r>
              <a:rPr b="0" lang="en-GB" sz="1400" spc="-1" strike="noStrike">
                <a:solidFill>
                  <a:srgbClr val="000000"/>
                </a:solidFill>
                <a:latin typeface="Times New Roman"/>
              </a:rPr>
              <a:t>&lt;footer&gt;</a:t>
            </a:r>
            <a:endParaRPr b="0" lang="en-GB" sz="1400" spc="-1" strike="noStrike">
              <a:solidFill>
                <a:srgbClr val="000000"/>
              </a:solidFill>
              <a:latin typeface="Times New Roman"/>
            </a:endParaRPr>
          </a:p>
        </p:txBody>
      </p:sp>
      <p:sp>
        <p:nvSpPr>
          <p:cNvPr id="125" name="PlaceHolder 3"/>
          <p:cNvSpPr>
            <a:spLocks noGrp="1"/>
          </p:cNvSpPr>
          <p:nvPr>
            <p:ph type="sldNum" idx="8"/>
          </p:nvPr>
        </p:nvSpPr>
        <p:spPr>
          <a:xfrm>
            <a:off x="6555960" y="6248160"/>
            <a:ext cx="2127240" cy="469440"/>
          </a:xfrm>
          <a:prstGeom prst="rect">
            <a:avLst/>
          </a:prstGeom>
          <a:noFill/>
          <a:ln w="0">
            <a:noFill/>
          </a:ln>
        </p:spPr>
        <p:txBody>
          <a:bodyPr lIns="0" rIns="0" tIns="0" bIns="0" anchor="b">
            <a:noAutofit/>
          </a:bodyPr>
          <a:lstStyle>
            <a:lvl1pPr indent="0" algn="r">
              <a:lnSpc>
                <a:spcPct val="100000"/>
              </a:lnSpc>
              <a:buNone/>
              <a:tabLst>
                <a:tab algn="l" pos="0"/>
              </a:tabLst>
              <a:defRPr b="0" lang="en-GB" sz="1400" spc="-1" strike="noStrike">
                <a:solidFill>
                  <a:srgbClr val="000000"/>
                </a:solidFill>
                <a:latin typeface="Times New Roman"/>
              </a:defRPr>
            </a:lvl1pPr>
          </a:lstStyle>
          <a:p>
            <a:pPr indent="0" algn="r">
              <a:lnSpc>
                <a:spcPct val="100000"/>
              </a:lnSpc>
              <a:buNone/>
              <a:tabLst>
                <a:tab algn="l" pos="0"/>
              </a:tabLst>
            </a:pPr>
            <a:fld id="{2F4551BE-A3DE-4B98-AAC3-A4CC2EA7976A}" type="slidenum">
              <a:rPr b="0" lang="en-GB" sz="1400" spc="-1" strike="noStrike">
                <a:solidFill>
                  <a:srgbClr val="000000"/>
                </a:solidFill>
                <a:latin typeface="Times New Roman"/>
              </a:rPr>
              <a:t>&lt;number&gt;</a:t>
            </a:fld>
            <a:endParaRPr b="0" lang="en-GB" sz="1400" spc="-1" strike="noStrike">
              <a:solidFill>
                <a:srgbClr val="000000"/>
              </a:solidFill>
              <a:latin typeface="Times New Roman"/>
            </a:endParaRPr>
          </a:p>
        </p:txBody>
      </p:sp>
      <p:sp>
        <p:nvSpPr>
          <p:cNvPr id="126" name="PlaceHolder 4"/>
          <p:cNvSpPr>
            <a:spLocks noGrp="1"/>
          </p:cNvSpPr>
          <p:nvPr>
            <p:ph type="dt" idx="9"/>
          </p:nvPr>
        </p:nvSpPr>
        <p:spPr>
          <a:xfrm>
            <a:off x="424440" y="6248160"/>
            <a:ext cx="2127240" cy="469440"/>
          </a:xfrm>
          <a:prstGeom prst="rect">
            <a:avLst/>
          </a:prstGeom>
          <a:noFill/>
          <a:ln w="0">
            <a:noFill/>
          </a:ln>
        </p:spPr>
        <p:txBody>
          <a:bodyPr lIns="0" rIns="0" tIns="0" bIns="0" anchor="b">
            <a:noAutofit/>
          </a:bodyPr>
          <a:lstStyle>
            <a:lvl1pPr indent="0">
              <a:buNone/>
              <a:defRPr b="0" lang="en-GB" sz="1400" spc="-1" strike="noStrike">
                <a:solidFill>
                  <a:srgbClr val="000000"/>
                </a:solidFill>
                <a:latin typeface="Times New Roman"/>
              </a:defRPr>
            </a:lvl1pPr>
          </a:lstStyle>
          <a:p>
            <a:pPr indent="0">
              <a:buNone/>
            </a:pPr>
            <a:r>
              <a:rPr b="0" lang="en-GB" sz="1400" spc="-1" strike="noStrike">
                <a:solidFill>
                  <a:srgbClr val="000000"/>
                </a:solidFill>
                <a:latin typeface="Times New Roman"/>
              </a:rPr>
              <a:t>&lt;date/time&gt;</a:t>
            </a:r>
            <a:endParaRPr b="0" lang="en-GB" sz="1400" spc="-1" strike="noStrike">
              <a:solidFill>
                <a:srgbClr val="000000"/>
              </a:solidFill>
              <a:latin typeface="Times New Roman"/>
            </a:endParaRPr>
          </a:p>
        </p:txBody>
      </p:sp>
      <p:sp>
        <p:nvSpPr>
          <p:cNvPr id="127" name="PlaceHolder 5"/>
          <p:cNvSpPr>
            <a:spLocks noGrp="1"/>
          </p:cNvSpPr>
          <p:nvPr>
            <p:ph type="body"/>
          </p:nvPr>
        </p:nvSpPr>
        <p:spPr>
          <a:xfrm>
            <a:off x="457200" y="1604520"/>
            <a:ext cx="8229240" cy="3977280"/>
          </a:xfrm>
          <a:prstGeom prst="rect">
            <a:avLst/>
          </a:prstGeom>
          <a:noFill/>
          <a:ln w="0">
            <a:noFill/>
          </a:ln>
        </p:spPr>
        <p:txBody>
          <a:bodyPr lIns="0" rIns="0" tIns="0" bIns="0" anchor="t">
            <a:normAutofit/>
          </a:bodyPr>
          <a:p>
            <a:pPr marL="432000" indent="-324000">
              <a:spcBef>
                <a:spcPts val="1417"/>
              </a:spcBef>
              <a:buClr>
                <a:srgbClr val="000000"/>
              </a:buClr>
              <a:buSzPct val="45000"/>
              <a:buFont typeface="Wingdings" charset="2"/>
              <a:buChar char=""/>
            </a:pPr>
            <a:r>
              <a:rPr b="0" lang="en-GB" sz="3200" spc="-1" strike="noStrike">
                <a:solidFill>
                  <a:srgbClr val="000000"/>
                </a:solidFill>
                <a:latin typeface="Arial"/>
              </a:rPr>
              <a:t>Click to edit the outline text format</a:t>
            </a:r>
            <a:endParaRPr b="0" lang="en-GB" sz="3200" spc="-1" strike="noStrike">
              <a:solidFill>
                <a:srgbClr val="000000"/>
              </a:solidFill>
              <a:latin typeface="Arial"/>
            </a:endParaRPr>
          </a:p>
          <a:p>
            <a:pPr lvl="1" marL="864000" indent="-324000">
              <a:spcBef>
                <a:spcPts val="1134"/>
              </a:spcBef>
              <a:buClr>
                <a:srgbClr val="000000"/>
              </a:buClr>
              <a:buSzPct val="75000"/>
              <a:buFont typeface="Symbol" charset="2"/>
              <a:buChar char=""/>
            </a:pPr>
            <a:r>
              <a:rPr b="0" lang="en-GB" sz="2800" spc="-1" strike="noStrike">
                <a:solidFill>
                  <a:srgbClr val="000000"/>
                </a:solidFill>
                <a:latin typeface="Arial"/>
              </a:rPr>
              <a:t>Second Outline Level</a:t>
            </a:r>
            <a:endParaRPr b="0" lang="en-GB" sz="2800" spc="-1" strike="noStrike">
              <a:solidFill>
                <a:srgbClr val="000000"/>
              </a:solidFill>
              <a:latin typeface="Arial"/>
            </a:endParaRPr>
          </a:p>
          <a:p>
            <a:pPr lvl="2" marL="1296000" indent="-288000">
              <a:spcBef>
                <a:spcPts val="850"/>
              </a:spcBef>
              <a:buClr>
                <a:srgbClr val="000000"/>
              </a:buClr>
              <a:buSzPct val="45000"/>
              <a:buFont typeface="Wingdings" charset="2"/>
              <a:buChar char=""/>
            </a:pPr>
            <a:r>
              <a:rPr b="0" lang="en-GB" sz="2400" spc="-1" strike="noStrike">
                <a:solidFill>
                  <a:srgbClr val="000000"/>
                </a:solidFill>
                <a:latin typeface="Arial"/>
              </a:rPr>
              <a:t>Third Outline Level</a:t>
            </a:r>
            <a:endParaRPr b="0" lang="en-GB" sz="2400" spc="-1" strike="noStrike">
              <a:solidFill>
                <a:srgbClr val="000000"/>
              </a:solidFill>
              <a:latin typeface="Arial"/>
            </a:endParaRPr>
          </a:p>
          <a:p>
            <a:pPr lvl="3" marL="1728000" indent="-216000">
              <a:spcBef>
                <a:spcPts val="567"/>
              </a:spcBef>
              <a:buClr>
                <a:srgbClr val="000000"/>
              </a:buClr>
              <a:buSzPct val="75000"/>
              <a:buFont typeface="Symbol" charset="2"/>
              <a:buChar char=""/>
            </a:pPr>
            <a:r>
              <a:rPr b="0" lang="en-GB" sz="2000" spc="-1" strike="noStrike">
                <a:solidFill>
                  <a:srgbClr val="000000"/>
                </a:solidFill>
                <a:latin typeface="Arial"/>
              </a:rPr>
              <a:t>Fourth Outline Level</a:t>
            </a:r>
            <a:endParaRPr b="0" lang="en-GB" sz="2000" spc="-1" strike="noStrike">
              <a:solidFill>
                <a:srgbClr val="000000"/>
              </a:solidFill>
              <a:latin typeface="Arial"/>
            </a:endParaRPr>
          </a:p>
          <a:p>
            <a:pPr lvl="4" marL="2160000" indent="-216000">
              <a:spcBef>
                <a:spcPts val="283"/>
              </a:spcBef>
              <a:buClr>
                <a:srgbClr val="000000"/>
              </a:buClr>
              <a:buSzPct val="45000"/>
              <a:buFont typeface="Wingdings" charset="2"/>
              <a:buChar char=""/>
            </a:pPr>
            <a:r>
              <a:rPr b="0" lang="en-GB" sz="2000" spc="-1" strike="noStrike">
                <a:solidFill>
                  <a:srgbClr val="000000"/>
                </a:solidFill>
                <a:latin typeface="Arial"/>
              </a:rPr>
              <a:t>Fifth Outline Level</a:t>
            </a:r>
            <a:endParaRPr b="0" lang="en-GB" sz="2000" spc="-1" strike="noStrike">
              <a:solidFill>
                <a:srgbClr val="000000"/>
              </a:solidFill>
              <a:latin typeface="Arial"/>
            </a:endParaRPr>
          </a:p>
          <a:p>
            <a:pPr lvl="5" marL="2592000" indent="-216000">
              <a:spcBef>
                <a:spcPts val="283"/>
              </a:spcBef>
              <a:buClr>
                <a:srgbClr val="000000"/>
              </a:buClr>
              <a:buSzPct val="45000"/>
              <a:buFont typeface="Wingdings" charset="2"/>
              <a:buChar char=""/>
            </a:pPr>
            <a:r>
              <a:rPr b="0" lang="en-GB" sz="2000" spc="-1" strike="noStrike">
                <a:solidFill>
                  <a:srgbClr val="000000"/>
                </a:solidFill>
                <a:latin typeface="Arial"/>
              </a:rPr>
              <a:t>Sixth Outline Level</a:t>
            </a:r>
            <a:endParaRPr b="0" lang="en-GB" sz="2000" spc="-1" strike="noStrike">
              <a:solidFill>
                <a:srgbClr val="000000"/>
              </a:solidFill>
              <a:latin typeface="Arial"/>
            </a:endParaRPr>
          </a:p>
          <a:p>
            <a:pPr lvl="6" marL="3024000" indent="-216000">
              <a:spcBef>
                <a:spcPts val="283"/>
              </a:spcBef>
              <a:buClr>
                <a:srgbClr val="000000"/>
              </a:buClr>
              <a:buSzPct val="45000"/>
              <a:buFont typeface="Wingdings" charset="2"/>
              <a:buChar char=""/>
            </a:pPr>
            <a:r>
              <a:rPr b="0" lang="en-GB" sz="2000" spc="-1" strike="noStrike">
                <a:solidFill>
                  <a:srgbClr val="000000"/>
                </a:solidFill>
                <a:latin typeface="Arial"/>
              </a:rPr>
              <a:t>Seventh Outline Level</a:t>
            </a:r>
            <a:endParaRPr b="0" lang="en-GB" sz="2000" spc="-1" strike="noStrike">
              <a:solidFill>
                <a:srgbClr val="000000"/>
              </a:solidFill>
              <a:latin typeface="Arial"/>
            </a:endParaRPr>
          </a:p>
        </p:txBody>
      </p:sp>
    </p:spTree>
  </p:cSld>
  <p:clrMap bg1="lt1" bg2="lt2" tx1="dk1" tx2="dk2" accent1="accent1" accent2="accent2" accent3="accent3" accent4="accent4" accent5="accent5" accent6="accent6" hlink="hlink" folHlink="folHlink"/>
  <p:sldLayoutIdLst>
    <p:sldLayoutId id="2147483661" r:id="rId2"/>
  </p:sldLayoutIdLst>
</p:sldMaster>
</file>

<file path=ppt/slides/_rels/slide1.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2.xml"/>
</Relationships>
</file>

<file path=ppt/slides/_rels/slide2.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1.xml"/>
</Relationships>
</file>

<file path=ppt/slides/_rels/slide3.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4.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5.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6.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7.xml.rels><?xml version="1.0" encoding="UTF-8"?>
<Relationships xmlns="http://schemas.openxmlformats.org/package/2006/relationships"><Relationship Id="rId1" Type="http://schemas.openxmlformats.org/officeDocument/2006/relationships/image" Target="../media/image3.png"/><Relationship Id="rId2" Type="http://schemas.openxmlformats.org/officeDocument/2006/relationships/slideLayout" Target="../slideLayouts/slideLayout5.xml"/><Relationship Id="rId3" Type="http://schemas.openxmlformats.org/officeDocument/2006/relationships/notesSlide" Target="../notesSlides/notesSlide7.xml"/>
</Relationships>
</file>

<file path=ppt/slides/_rels/slide8.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9.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10.xml.rels><?xml version="1.0" encoding="UTF-8"?>
<Relationships xmlns="http://schemas.openxmlformats.org/package/2006/relationships"><Relationship Id="rId1" Type="http://schemas.openxmlformats.org/officeDocument/2006/relationships/slideLayout" Target="../slideLayouts/slideLayout3.xml"/>
</Relationships>
</file>

<file path=ppt/slides/_rels/slide11.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12.xml.rels><?xml version="1.0" encoding="UTF-8"?>
<Relationships xmlns="http://schemas.openxmlformats.org/package/2006/relationships"><Relationship Id="rId1" Type="http://schemas.openxmlformats.org/officeDocument/2006/relationships/slideLayout" Target="../slideLayouts/slideLayout4.xml"/>
</Relationships>
</file>

<file path=ppt/slides/_rels/slide13.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2.xml"/>
</Relationships>
</file>

<file path=ppt/slides/_rels/slide14.xml.rels><?xml version="1.0" encoding="UTF-8"?>
<Relationships xmlns="http://schemas.openxmlformats.org/package/2006/relationships"><Relationship Id="rId1" Type="http://schemas.openxmlformats.org/officeDocument/2006/relationships/image" Target="../media/image2.png"/><Relationship Id="rId2" Type="http://schemas.openxmlformats.org/officeDocument/2006/relationships/slideLayout" Target="../slideLayouts/slideLayout7.xml"/>
</Relationships>
</file>

<file path=ppt/slides/slide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6" name="PlaceHolder 1"/>
          <p:cNvSpPr>
            <a:spLocks noGrp="1"/>
          </p:cNvSpPr>
          <p:nvPr>
            <p:ph type="title"/>
          </p:nvPr>
        </p:nvSpPr>
        <p:spPr>
          <a:xfrm>
            <a:off x="687960" y="1980000"/>
            <a:ext cx="7769160" cy="1466640"/>
          </a:xfrm>
          <a:prstGeom prst="rect">
            <a:avLst/>
          </a:prstGeom>
          <a:noFill/>
          <a:ln w="0">
            <a:noFill/>
          </a:ln>
        </p:spPr>
        <p:txBody>
          <a:bodyPr lIns="91440" rIns="91440" tIns="45720" bIns="45720" anchor="ctr">
            <a:noAutofit/>
          </a:bodyPr>
          <a:p>
            <a:pPr indent="0" algn="ctr" defTabSz="457200">
              <a:lnSpc>
                <a:spcPct val="100000"/>
              </a:lnSpc>
              <a:buNone/>
              <a:tabLst>
                <a:tab algn="l" pos="0"/>
              </a:tabLst>
            </a:pPr>
            <a:r>
              <a:rPr b="0" lang="en-GB" sz="4400" spc="-1" strike="noStrike">
                <a:solidFill>
                  <a:srgbClr val="780373"/>
                </a:solidFill>
                <a:latin typeface="Calibri"/>
              </a:rPr>
              <a:t>Daily Prayer for 12</a:t>
            </a:r>
            <a:r>
              <a:rPr b="0" lang="en-GB" sz="4400" spc="-1" strike="noStrike" baseline="33000">
                <a:solidFill>
                  <a:srgbClr val="780373"/>
                </a:solidFill>
                <a:latin typeface="Calibri"/>
              </a:rPr>
              <a:t>th</a:t>
            </a:r>
            <a:r>
              <a:rPr b="0" lang="en-GB" sz="4400" spc="-1" strike="noStrike">
                <a:solidFill>
                  <a:srgbClr val="780373"/>
                </a:solidFill>
                <a:latin typeface="Calibri"/>
              </a:rPr>
              <a:t> March 2026</a:t>
            </a:r>
            <a:br>
              <a:rPr sz="4400"/>
            </a:br>
            <a:r>
              <a:rPr b="1" lang="en-GB" sz="4000" spc="-1" strike="noStrike">
                <a:solidFill>
                  <a:srgbClr val="780373"/>
                </a:solidFill>
                <a:latin typeface="Calibri"/>
              </a:rPr>
              <a:t>St Christopher’s Cathedral and Awali Church, Bahrain</a:t>
            </a:r>
            <a:endParaRPr b="0" lang="en-GB" sz="4000" spc="-1" strike="noStrike">
              <a:solidFill>
                <a:srgbClr val="000000"/>
              </a:solidFill>
              <a:latin typeface="Arial"/>
            </a:endParaRPr>
          </a:p>
        </p:txBody>
      </p:sp>
      <p:sp>
        <p:nvSpPr>
          <p:cNvPr id="137" name="PlaceHolder 2"/>
          <p:cNvSpPr>
            <a:spLocks noGrp="1"/>
          </p:cNvSpPr>
          <p:nvPr>
            <p:ph type="subTitle"/>
          </p:nvPr>
        </p:nvSpPr>
        <p:spPr>
          <a:xfrm>
            <a:off x="1339560" y="5040000"/>
            <a:ext cx="6397560" cy="1749240"/>
          </a:xfrm>
          <a:prstGeom prst="rect">
            <a:avLst/>
          </a:prstGeom>
          <a:noFill/>
          <a:ln w="0">
            <a:noFill/>
          </a:ln>
        </p:spPr>
        <p:txBody>
          <a:bodyPr lIns="91440" rIns="91440" tIns="45720" bIns="45720" anchor="t">
            <a:noAutofit/>
          </a:bodyPr>
          <a:p>
            <a:pPr indent="0" algn="ctr" defTabSz="457200">
              <a:lnSpc>
                <a:spcPct val="100000"/>
              </a:lnSpc>
              <a:spcBef>
                <a:spcPts val="641"/>
              </a:spcBef>
              <a:buNone/>
              <a:tabLst>
                <a:tab algn="l" pos="0"/>
              </a:tabLst>
            </a:pPr>
            <a:endParaRPr b="0" lang="en-GB" sz="3200" spc="-1" strike="noStrike">
              <a:solidFill>
                <a:srgbClr val="000000"/>
              </a:solidFill>
              <a:latin typeface="Arial"/>
            </a:endParaRPr>
          </a:p>
          <a:p>
            <a:pPr indent="0" algn="ctr" defTabSz="457200">
              <a:lnSpc>
                <a:spcPct val="100000"/>
              </a:lnSpc>
              <a:spcBef>
                <a:spcPts val="641"/>
              </a:spcBef>
              <a:buNone/>
              <a:tabLst>
                <a:tab algn="l" pos="0"/>
              </a:tabLst>
            </a:pPr>
            <a:r>
              <a:rPr b="0" lang="en-GB" sz="3200" spc="-1" strike="noStrike">
                <a:solidFill>
                  <a:schemeClr val="dk1">
                    <a:tint val="75000"/>
                  </a:schemeClr>
                </a:solidFill>
                <a:latin typeface="Calibri"/>
              </a:rPr>
              <a:t>The Diocese of Cyprus and the Gulf</a:t>
            </a:r>
            <a:endParaRPr b="0" lang="en-GB" sz="3200" spc="-1" strike="noStrike">
              <a:solidFill>
                <a:srgbClr val="000000"/>
              </a:solidFill>
              <a:latin typeface="Arial"/>
            </a:endParaRPr>
          </a:p>
        </p:txBody>
      </p:sp>
      <p:pic>
        <p:nvPicPr>
          <p:cNvPr id="138" name="" descr=""/>
          <p:cNvPicPr/>
          <p:nvPr/>
        </p:nvPicPr>
        <p:blipFill>
          <a:blip r:embed="rId1"/>
          <a:stretch/>
        </p:blipFill>
        <p:spPr>
          <a:xfrm>
            <a:off x="7488360" y="5040000"/>
            <a:ext cx="1652760" cy="1652760"/>
          </a:xfrm>
          <a:prstGeom prst="rect">
            <a:avLst/>
          </a:prstGeom>
          <a:ln w="0">
            <a:noFill/>
          </a:ln>
        </p:spPr>
      </p:pic>
    </p:spTree>
  </p:cSld>
  <mc:AlternateContent>
    <mc:Choice Requires="p14">
      <p:transition spd="slow" p14:dur="2000"/>
    </mc:Choice>
    <mc:Fallback>
      <p:transition spd="slow"/>
    </mc:Fallback>
  </mc:AlternateContent>
</p:sld>
</file>

<file path=ppt/slides/slide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39" name="PlaceHolder 1"/>
          <p:cNvSpPr>
            <a:spLocks noGrp="1"/>
          </p:cNvSpPr>
          <p:nvPr>
            <p:ph type="title"/>
          </p:nvPr>
        </p:nvSpPr>
        <p:spPr>
          <a:xfrm>
            <a:off x="687960" y="1980000"/>
            <a:ext cx="7769160" cy="1466640"/>
          </a:xfrm>
          <a:prstGeom prst="rect">
            <a:avLst/>
          </a:prstGeom>
          <a:noFill/>
          <a:ln w="0">
            <a:noFill/>
          </a:ln>
        </p:spPr>
        <p:txBody>
          <a:bodyPr lIns="91440" rIns="91440" tIns="45720" bIns="45720" anchor="ctr">
            <a:noAutofit/>
          </a:bodyPr>
          <a:p>
            <a:pPr indent="0" algn="ctr" defTabSz="457200">
              <a:lnSpc>
                <a:spcPct val="100000"/>
              </a:lnSpc>
              <a:buNone/>
              <a:tabLst>
                <a:tab algn="l" pos="0"/>
              </a:tabLst>
            </a:pPr>
            <a:r>
              <a:rPr b="0" lang="en-GB" sz="4400" spc="-1" strike="noStrike">
                <a:solidFill>
                  <a:srgbClr val="780373"/>
                </a:solidFill>
                <a:latin typeface="Calibri"/>
              </a:rPr>
              <a:t>Daily Prayer for 12</a:t>
            </a:r>
            <a:r>
              <a:rPr b="0" lang="en-GB" sz="4400" spc="-1" strike="noStrike" baseline="33000">
                <a:solidFill>
                  <a:srgbClr val="780373"/>
                </a:solidFill>
                <a:latin typeface="Calibri"/>
              </a:rPr>
              <a:t>th</a:t>
            </a:r>
            <a:r>
              <a:rPr b="0" lang="en-GB" sz="4400" spc="-1" strike="noStrike">
                <a:solidFill>
                  <a:srgbClr val="780373"/>
                </a:solidFill>
                <a:latin typeface="Calibri"/>
              </a:rPr>
              <a:t> March 2026</a:t>
            </a:r>
            <a:br>
              <a:rPr sz="4400"/>
            </a:br>
            <a:r>
              <a:rPr b="1" lang="en-GB" sz="4000" spc="-1" strike="noStrike">
                <a:solidFill>
                  <a:srgbClr val="780373"/>
                </a:solidFill>
                <a:latin typeface="Calibri"/>
              </a:rPr>
              <a:t>St Christopher’s Cathedral and Awali Church, Bahrain</a:t>
            </a:r>
            <a:endParaRPr b="0" lang="en-GB" sz="4000" spc="-1" strike="noStrike">
              <a:solidFill>
                <a:srgbClr val="000000"/>
              </a:solidFill>
              <a:latin typeface="Arial"/>
            </a:endParaRPr>
          </a:p>
        </p:txBody>
      </p:sp>
      <p:sp>
        <p:nvSpPr>
          <p:cNvPr id="140" name="PlaceHolder 2"/>
          <p:cNvSpPr>
            <a:spLocks noGrp="1"/>
          </p:cNvSpPr>
          <p:nvPr>
            <p:ph type="subTitle"/>
          </p:nvPr>
        </p:nvSpPr>
        <p:spPr>
          <a:xfrm>
            <a:off x="1339560" y="5040000"/>
            <a:ext cx="6397560" cy="1749240"/>
          </a:xfrm>
          <a:prstGeom prst="rect">
            <a:avLst/>
          </a:prstGeom>
          <a:noFill/>
          <a:ln w="0">
            <a:noFill/>
          </a:ln>
        </p:spPr>
        <p:txBody>
          <a:bodyPr lIns="91440" rIns="91440" tIns="45720" bIns="45720" anchor="t">
            <a:noAutofit/>
          </a:bodyPr>
          <a:p>
            <a:pPr indent="0" algn="ctr" defTabSz="457200">
              <a:lnSpc>
                <a:spcPct val="100000"/>
              </a:lnSpc>
              <a:spcBef>
                <a:spcPts val="641"/>
              </a:spcBef>
              <a:buNone/>
              <a:tabLst>
                <a:tab algn="l" pos="0"/>
              </a:tabLst>
            </a:pPr>
            <a:endParaRPr b="0" lang="en-GB" sz="3200" spc="-1" strike="noStrike">
              <a:solidFill>
                <a:srgbClr val="000000"/>
              </a:solidFill>
              <a:latin typeface="Arial"/>
            </a:endParaRPr>
          </a:p>
          <a:p>
            <a:pPr indent="0" algn="ctr" defTabSz="457200">
              <a:lnSpc>
                <a:spcPct val="100000"/>
              </a:lnSpc>
              <a:spcBef>
                <a:spcPts val="641"/>
              </a:spcBef>
              <a:buNone/>
              <a:tabLst>
                <a:tab algn="l" pos="0"/>
              </a:tabLst>
            </a:pPr>
            <a:r>
              <a:rPr b="0" lang="en-GB" sz="3200" spc="-1" strike="noStrike">
                <a:solidFill>
                  <a:schemeClr val="dk1">
                    <a:tint val="75000"/>
                  </a:schemeClr>
                </a:solidFill>
                <a:latin typeface="Calibri"/>
              </a:rPr>
              <a:t>The Diocese of Cyprus and the Gulf</a:t>
            </a:r>
            <a:endParaRPr b="0" lang="en-GB" sz="3200" spc="-1" strike="noStrike">
              <a:solidFill>
                <a:srgbClr val="000000"/>
              </a:solidFill>
              <a:latin typeface="Arial"/>
            </a:endParaRPr>
          </a:p>
        </p:txBody>
      </p:sp>
      <p:pic>
        <p:nvPicPr>
          <p:cNvPr id="141" name="" descr=""/>
          <p:cNvPicPr/>
          <p:nvPr/>
        </p:nvPicPr>
        <p:blipFill>
          <a:blip r:embed="rId1"/>
          <a:stretch/>
        </p:blipFill>
        <p:spPr>
          <a:xfrm>
            <a:off x="7488360" y="5040000"/>
            <a:ext cx="1652760" cy="1652760"/>
          </a:xfrm>
          <a:prstGeom prst="rect">
            <a:avLst/>
          </a:prstGeom>
          <a:ln w="0">
            <a:noFill/>
          </a:ln>
        </p:spPr>
      </p:pic>
      <p:sp>
        <p:nvSpPr>
          <p:cNvPr id="142" name=""/>
          <p:cNvSpPr/>
          <p:nvPr/>
        </p:nvSpPr>
        <p:spPr>
          <a:xfrm>
            <a:off x="540000" y="3825000"/>
            <a:ext cx="8277480" cy="1212480"/>
          </a:xfrm>
          <a:prstGeom prst="rect">
            <a:avLst/>
          </a:prstGeom>
          <a:noFill/>
          <a:ln w="0">
            <a:noFill/>
          </a:ln>
        </p:spPr>
        <p:style>
          <a:lnRef idx="0"/>
          <a:fillRef idx="0"/>
          <a:effectRef idx="0"/>
          <a:fontRef idx="minor"/>
        </p:style>
        <p:txBody>
          <a:bodyPr lIns="90000" rIns="90000" tIns="45000" bIns="45000" anchor="t">
            <a:noAutofit/>
          </a:bodyPr>
          <a:p>
            <a:pPr algn="ctr">
              <a:lnSpc>
                <a:spcPct val="100000"/>
              </a:lnSpc>
            </a:pPr>
            <a:r>
              <a:rPr b="1" i="1" lang="en-GB" sz="4000" spc="-1" strike="noStrike">
                <a:solidFill>
                  <a:srgbClr val="780373"/>
                </a:solidFill>
                <a:latin typeface="Times New Roman"/>
                <a:ea typeface="DejaVu Sans"/>
              </a:rPr>
              <a:t>"I </a:t>
            </a:r>
            <a:r>
              <a:rPr b="1" i="1" lang="en-GB" sz="4000" spc="-1" strike="noStrike">
                <a:solidFill>
                  <a:srgbClr val="780373"/>
                </a:solidFill>
                <a:latin typeface="Times New Roman"/>
                <a:ea typeface="Noto Sans CJK SC"/>
              </a:rPr>
              <a:t>Surrender</a:t>
            </a:r>
            <a:r>
              <a:rPr b="1" i="1" lang="en-GB" sz="4000" spc="-1" strike="noStrike">
                <a:solidFill>
                  <a:srgbClr val="780373"/>
                </a:solidFill>
                <a:latin typeface="Times New Roman"/>
                <a:ea typeface="DejaVu Sans"/>
              </a:rPr>
              <a:t>"</a:t>
            </a:r>
            <a:endParaRPr b="0" lang="en-GB" sz="4000" spc="-1" strike="noStrike">
              <a:solidFill>
                <a:srgbClr val="000000"/>
              </a:solidFill>
              <a:latin typeface="Arial"/>
            </a:endParaRPr>
          </a:p>
        </p:txBody>
      </p:sp>
    </p:spTree>
  </p:cSld>
  <mc:AlternateContent>
    <mc:Choice Requires="p14">
      <p:transition spd="slow" p14:dur="2000"/>
    </mc:Choice>
    <mc:Fallback>
      <p:transition spd="slow"/>
    </mc:Fallback>
  </mc:AlternateContent>
</p:sld>
</file>

<file path=ppt/slides/slide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3" name="PlaceHolder 1"/>
          <p:cNvSpPr>
            <a:spLocks noGrp="1"/>
          </p:cNvSpPr>
          <p:nvPr>
            <p:ph type="title"/>
          </p:nvPr>
        </p:nvSpPr>
        <p:spPr>
          <a:xfrm>
            <a:off x="457200" y="117360"/>
            <a:ext cx="8226360" cy="113976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Welcome</a:t>
            </a:r>
            <a:endParaRPr b="0" lang="en-GB" sz="2400" spc="-1" strike="noStrike">
              <a:solidFill>
                <a:srgbClr val="ffffff"/>
              </a:solidFill>
              <a:latin typeface="Arial"/>
            </a:endParaRPr>
          </a:p>
        </p:txBody>
      </p:sp>
      <p:sp>
        <p:nvSpPr>
          <p:cNvPr id="144" name="PlaceHolder 2"/>
          <p:cNvSpPr>
            <a:spLocks noGrp="1"/>
          </p:cNvSpPr>
          <p:nvPr>
            <p:ph/>
          </p:nvPr>
        </p:nvSpPr>
        <p:spPr>
          <a:xfrm>
            <a:off x="457200" y="1800000"/>
            <a:ext cx="8226360" cy="3976920"/>
          </a:xfrm>
          <a:prstGeom prst="rect">
            <a:avLst/>
          </a:prstGeom>
          <a:noFill/>
          <a:ln w="0">
            <a:noFill/>
          </a:ln>
        </p:spPr>
        <p:txBody>
          <a:bodyPr lIns="91440" rIns="91440" tIns="45720" bIns="45720" anchor="t">
            <a:noAutofit/>
          </a:bodyPr>
          <a:p>
            <a:pPr indent="0">
              <a:lnSpc>
                <a:spcPct val="100000"/>
              </a:lnSpc>
              <a:spcAft>
                <a:spcPts val="1276"/>
              </a:spcAft>
              <a:buNone/>
              <a:tabLst>
                <a:tab algn="l" pos="0"/>
              </a:tabLst>
            </a:pPr>
            <a:r>
              <a:rPr b="0" lang="en-GB" sz="1600" spc="-1" strike="noStrike">
                <a:solidFill>
                  <a:srgbClr val="e0c2cd"/>
                </a:solidFill>
                <a:latin typeface="Calibri"/>
              </a:rPr>
              <a:t>Opening Acclamation:</a:t>
            </a:r>
            <a:br>
              <a:rPr sz="1600"/>
            </a:br>
            <a:r>
              <a:rPr b="0" lang="en-GB" sz="1600" spc="-1" strike="noStrike">
                <a:solidFill>
                  <a:srgbClr val="ffff00"/>
                </a:solidFill>
                <a:latin typeface="Calibri"/>
              </a:rPr>
              <a:t>Grace, mercy and peace from God our Father and the Lord Jesus Christ be with you.</a:t>
            </a:r>
            <a:br>
              <a:rPr sz="1600"/>
            </a:br>
            <a:r>
              <a:rPr b="1" lang="en-GB" sz="1600" spc="-1" strike="noStrike">
                <a:solidFill>
                  <a:srgbClr val="ffffff"/>
                </a:solidFill>
                <a:latin typeface="Calibri"/>
              </a:rPr>
              <a:t>And also with you.</a:t>
            </a:r>
            <a:endParaRPr b="0" lang="en-GB" sz="1600" spc="-1" strike="noStrike">
              <a:solidFill>
                <a:srgbClr val="ffffff"/>
              </a:solidFill>
              <a:latin typeface="Arial"/>
            </a:endParaRPr>
          </a:p>
          <a:p>
            <a:pPr indent="0" defTabSz="914400">
              <a:lnSpc>
                <a:spcPct val="100000"/>
              </a:lnSpc>
              <a:buNone/>
              <a:tabLst>
                <a:tab algn="l" pos="0"/>
              </a:tabLst>
            </a:pPr>
            <a:r>
              <a:rPr b="0" lang="en-US" sz="1600" spc="-1" strike="noStrike">
                <a:solidFill>
                  <a:srgbClr val="fff200"/>
                </a:solidFill>
                <a:latin typeface="Calibri"/>
                <a:ea typeface="Verdana"/>
              </a:rPr>
              <a:t>We give thanks for this penitential journey to the cross.</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Verdana"/>
              </a:rPr>
              <a:t>Lord bless us and save us. </a:t>
            </a:r>
            <a:endParaRPr b="0" lang="en-GB" sz="1600" spc="-1" strike="noStrike">
              <a:solidFill>
                <a:srgbClr val="ffffff"/>
              </a:solidFill>
              <a:latin typeface="Arial"/>
            </a:endParaRPr>
          </a:p>
          <a:p>
            <a:pPr indent="0" defTabSz="914400">
              <a:lnSpc>
                <a:spcPct val="100000"/>
              </a:lnSpc>
              <a:spcAft>
                <a:spcPts val="1276"/>
              </a:spcAft>
              <a:buNone/>
              <a:tabLst>
                <a:tab algn="l" pos="0"/>
              </a:tabLst>
            </a:pPr>
            <a:r>
              <a:rPr b="1" lang="en-US" sz="1600" spc="-1" strike="noStrike">
                <a:solidFill>
                  <a:srgbClr val="ffffff"/>
                </a:solidFill>
                <a:latin typeface="Calibri"/>
                <a:ea typeface="Verdana"/>
              </a:rPr>
              <a:t>Amen</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DejaVu Sans"/>
              </a:rPr>
              <a:t>Almighty God,</a:t>
            </a:r>
            <a:r>
              <a:rPr b="0" lang="en-US" sz="1600" spc="-1" strike="noStrike">
                <a:solidFill>
                  <a:srgbClr val="ffffff"/>
                </a:solidFill>
                <a:latin typeface="Calibri"/>
                <a:ea typeface="DejaVu Sans"/>
              </a:rPr>
              <a:t>  </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DejaVu Sans"/>
              </a:rPr>
              <a:t>to whom all hearts are open,</a:t>
            </a:r>
            <a:r>
              <a:rPr b="0" lang="en-US" sz="1600" spc="-1" strike="noStrike">
                <a:solidFill>
                  <a:srgbClr val="ffffff"/>
                </a:solidFill>
                <a:latin typeface="Calibri"/>
                <a:ea typeface="DejaVu Sans"/>
              </a:rPr>
              <a:t>  </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DejaVu Sans"/>
              </a:rPr>
              <a:t>all desires known,</a:t>
            </a:r>
            <a:r>
              <a:rPr b="0" lang="en-US" sz="1600" spc="-1" strike="noStrike">
                <a:solidFill>
                  <a:srgbClr val="ffffff"/>
                </a:solidFill>
                <a:latin typeface="Calibri"/>
                <a:ea typeface="DejaVu Sans"/>
              </a:rPr>
              <a:t>  </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DejaVu Sans"/>
              </a:rPr>
              <a:t>and from whom no secrets are hidden:</a:t>
            </a:r>
            <a:r>
              <a:rPr b="0" lang="en-US" sz="1600" spc="-1" strike="noStrike">
                <a:solidFill>
                  <a:srgbClr val="ffffff"/>
                </a:solidFill>
                <a:latin typeface="Calibri"/>
                <a:ea typeface="DejaVu Sans"/>
              </a:rPr>
              <a:t>  </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DejaVu Sans"/>
              </a:rPr>
              <a:t>cleanse the thoughts of our hearts</a:t>
            </a:r>
            <a:r>
              <a:rPr b="0" lang="en-US" sz="1600" spc="-1" strike="noStrike">
                <a:solidFill>
                  <a:srgbClr val="ffffff"/>
                </a:solidFill>
                <a:latin typeface="Calibri"/>
                <a:ea typeface="DejaVu Sans"/>
              </a:rPr>
              <a:t>  </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DejaVu Sans"/>
              </a:rPr>
              <a:t>by the inspiration of your Holy Spirit,</a:t>
            </a:r>
            <a:r>
              <a:rPr b="0" lang="en-US" sz="1600" spc="-1" strike="noStrike">
                <a:solidFill>
                  <a:srgbClr val="ffffff"/>
                </a:solidFill>
                <a:latin typeface="Calibri"/>
                <a:ea typeface="DejaVu Sans"/>
              </a:rPr>
              <a:t>  </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DejaVu Sans"/>
              </a:rPr>
              <a:t>that we may perfectly love you,</a:t>
            </a:r>
            <a:r>
              <a:rPr b="0" lang="en-US" sz="1600" spc="-1" strike="noStrike">
                <a:solidFill>
                  <a:srgbClr val="ffffff"/>
                </a:solidFill>
                <a:latin typeface="Calibri"/>
                <a:ea typeface="DejaVu Sans"/>
              </a:rPr>
              <a:t>  </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DejaVu Sans"/>
              </a:rPr>
              <a:t>and worthily magnify your holy name;</a:t>
            </a:r>
            <a:r>
              <a:rPr b="0" lang="en-US" sz="1600" spc="-1" strike="noStrike">
                <a:solidFill>
                  <a:srgbClr val="ffffff"/>
                </a:solidFill>
                <a:latin typeface="Calibri"/>
                <a:ea typeface="DejaVu Sans"/>
              </a:rPr>
              <a:t>  </a:t>
            </a:r>
            <a:endParaRPr b="0" lang="en-GB" sz="1600" spc="-1" strike="noStrike">
              <a:solidFill>
                <a:srgbClr val="ffffff"/>
              </a:solidFill>
              <a:latin typeface="Arial"/>
            </a:endParaRPr>
          </a:p>
          <a:p>
            <a:pPr indent="0" defTabSz="914400">
              <a:lnSpc>
                <a:spcPct val="100000"/>
              </a:lnSpc>
              <a:buNone/>
              <a:tabLst>
                <a:tab algn="l" pos="0"/>
              </a:tabLst>
            </a:pPr>
            <a:r>
              <a:rPr b="1" lang="en-US" sz="1600" spc="-1" strike="noStrike">
                <a:solidFill>
                  <a:srgbClr val="ffffff"/>
                </a:solidFill>
                <a:latin typeface="Calibri"/>
                <a:ea typeface="DejaVu Sans"/>
              </a:rPr>
              <a:t>through Christ our Lord.</a:t>
            </a:r>
            <a:r>
              <a:rPr b="0" lang="en-US" sz="1600" spc="-1" strike="noStrike">
                <a:solidFill>
                  <a:srgbClr val="ffffff"/>
                </a:solidFill>
                <a:latin typeface="Calibri"/>
                <a:ea typeface="DejaVu Sans"/>
              </a:rPr>
              <a:t>  </a:t>
            </a:r>
            <a:endParaRPr b="0" lang="en-GB" sz="1600" spc="-1" strike="noStrike">
              <a:solidFill>
                <a:srgbClr val="ffffff"/>
              </a:solidFill>
              <a:latin typeface="Arial"/>
            </a:endParaRPr>
          </a:p>
          <a:p>
            <a:pPr indent="0" defTabSz="914400">
              <a:lnSpc>
                <a:spcPct val="100000"/>
              </a:lnSpc>
              <a:spcAft>
                <a:spcPts val="1276"/>
              </a:spcAft>
              <a:buNone/>
              <a:tabLst>
                <a:tab algn="l" pos="0"/>
              </a:tabLst>
            </a:pPr>
            <a:r>
              <a:rPr b="1" lang="en-US" sz="1600" spc="-1" strike="noStrike">
                <a:solidFill>
                  <a:srgbClr val="ffffff"/>
                </a:solidFill>
                <a:latin typeface="Calibri"/>
                <a:ea typeface="DejaVu Sans"/>
              </a:rPr>
              <a:t>Amen.</a:t>
            </a:r>
            <a:endParaRPr b="0" lang="en-GB" sz="16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5" name="PlaceHolder 1"/>
          <p:cNvSpPr>
            <a:spLocks noGrp="1"/>
          </p:cNvSpPr>
          <p:nvPr>
            <p:ph/>
          </p:nvPr>
        </p:nvSpPr>
        <p:spPr>
          <a:xfrm>
            <a:off x="457200" y="1800000"/>
            <a:ext cx="8226360" cy="3976920"/>
          </a:xfrm>
          <a:prstGeom prst="rect">
            <a:avLst/>
          </a:prstGeom>
          <a:noFill/>
          <a:ln w="0">
            <a:noFill/>
          </a:ln>
        </p:spPr>
        <p:txBody>
          <a:bodyPr lIns="91440" rIns="91440" tIns="45720" bIns="45720" anchor="t">
            <a:noAutofit/>
          </a:bodyPr>
          <a:p>
            <a:pPr indent="0">
              <a:lnSpc>
                <a:spcPct val="100000"/>
              </a:lnSpc>
              <a:spcAft>
                <a:spcPts val="1276"/>
              </a:spcAft>
              <a:buNone/>
              <a:tabLst>
                <a:tab algn="l" pos="0"/>
              </a:tabLst>
            </a:pPr>
            <a:r>
              <a:rPr b="0" lang="en-GB" sz="1600" spc="-1" strike="noStrike">
                <a:solidFill>
                  <a:srgbClr val="e0c2cd"/>
                </a:solidFill>
                <a:latin typeface="Calibri"/>
              </a:rPr>
              <a:t>Confession:</a:t>
            </a:r>
            <a:br>
              <a:rPr sz="1600"/>
            </a:br>
            <a:r>
              <a:rPr b="1" lang="en-GB" sz="1600" spc="-1" strike="noStrike">
                <a:solidFill>
                  <a:srgbClr val="ffffff"/>
                </a:solidFill>
                <a:latin typeface="Calibri"/>
              </a:rPr>
              <a:t>Most merciful God, we confess that we have sinned against you in thought, word and deed, by what we have done and by what we have left undone. We have not loved you with our whole heart. We have not loved our neighbours as ourselves. In your mercy forgive what we have been, help us to amend what we are, and direct what we shall be; through Jesus Christ our Lord.</a:t>
            </a:r>
            <a:r>
              <a:rPr b="0" lang="en-GB" sz="1600" spc="-1" strike="noStrike">
                <a:solidFill>
                  <a:srgbClr val="ffffff"/>
                </a:solidFill>
                <a:latin typeface="Calibri"/>
              </a:rPr>
              <a:t> </a:t>
            </a:r>
            <a:r>
              <a:rPr b="1" lang="en-GB" sz="1600" spc="-1" strike="noStrike">
                <a:solidFill>
                  <a:srgbClr val="ffffff"/>
                </a:solidFill>
                <a:latin typeface="Calibri"/>
              </a:rPr>
              <a:t>Amen.</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Almighty God have mercy upon you, </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forgive you all your sins </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through our Lord Jesus Christ, </a:t>
            </a:r>
            <a:endParaRPr b="0" lang="en-GB" sz="1600" spc="-1" strike="noStrike">
              <a:solidFill>
                <a:srgbClr val="ffffff"/>
              </a:solidFill>
              <a:latin typeface="Arial"/>
            </a:endParaRPr>
          </a:p>
          <a:p>
            <a:pPr marL="342720" indent="-342000" defTabSz="914400">
              <a:lnSpc>
                <a:spcPct val="100000"/>
              </a:lnSpc>
              <a:buNone/>
              <a:tabLst>
                <a:tab algn="l" pos="0"/>
              </a:tabLst>
            </a:pPr>
            <a:r>
              <a:rPr b="0" lang="en-US" sz="1600" spc="-1" strike="noStrike">
                <a:solidFill>
                  <a:srgbClr val="ffff00"/>
                </a:solidFill>
                <a:latin typeface="Calibri"/>
                <a:ea typeface="Verdana"/>
              </a:rPr>
              <a:t>strengthen you in all goodness,</a:t>
            </a:r>
            <a:endParaRPr b="0" lang="en-GB" sz="1600" spc="-1" strike="noStrike">
              <a:solidFill>
                <a:srgbClr val="ffffff"/>
              </a:solidFill>
              <a:latin typeface="Arial"/>
            </a:endParaRPr>
          </a:p>
          <a:p>
            <a:pPr marL="342720" indent="-342000" defTabSz="914400">
              <a:lnSpc>
                <a:spcPct val="100000"/>
              </a:lnSpc>
              <a:buNone/>
              <a:tabLst>
                <a:tab algn="l" pos="0"/>
              </a:tabLst>
            </a:pPr>
            <a:r>
              <a:rPr b="0" lang="en-US" sz="1600" spc="-1" strike="noStrike">
                <a:solidFill>
                  <a:srgbClr val="ffff00"/>
                </a:solidFill>
                <a:latin typeface="Calibri"/>
                <a:ea typeface="Verdana"/>
              </a:rPr>
              <a:t>and by the power of the Holy Spirit </a:t>
            </a:r>
            <a:endParaRPr b="0" lang="en-GB" sz="1600" spc="-1" strike="noStrike">
              <a:solidFill>
                <a:srgbClr val="ffffff"/>
              </a:solidFill>
              <a:latin typeface="Arial"/>
            </a:endParaRPr>
          </a:p>
          <a:p>
            <a:pPr marL="342720" indent="-342000" defTabSz="914400">
              <a:lnSpc>
                <a:spcPct val="100000"/>
              </a:lnSpc>
              <a:buNone/>
              <a:tabLst>
                <a:tab algn="l" pos="0"/>
              </a:tabLst>
            </a:pPr>
            <a:r>
              <a:rPr b="0" lang="en-US" sz="1600" spc="-1" strike="noStrike">
                <a:solidFill>
                  <a:srgbClr val="ffff00"/>
                </a:solidFill>
                <a:latin typeface="Calibri"/>
                <a:ea typeface="Verdana"/>
              </a:rPr>
              <a:t>Keep you in eternal life. </a:t>
            </a:r>
            <a:r>
              <a:rPr b="1" lang="en-US" sz="1600" spc="-1" strike="noStrike">
                <a:solidFill>
                  <a:srgbClr val="ffffff"/>
                </a:solidFill>
                <a:latin typeface="Calibri"/>
                <a:ea typeface="Verdana"/>
              </a:rPr>
              <a:t>Amen.</a:t>
            </a:r>
            <a:endParaRPr b="0" lang="en-GB" sz="1600" spc="-1" strike="noStrike">
              <a:solidFill>
                <a:srgbClr val="ffffff"/>
              </a:solidFill>
              <a:latin typeface="Arial"/>
            </a:endParaRPr>
          </a:p>
          <a:p>
            <a:pPr marL="342720" indent="0" defTabSz="914400">
              <a:lnSpc>
                <a:spcPct val="100000"/>
              </a:lnSpc>
              <a:spcAft>
                <a:spcPts val="1276"/>
              </a:spcAft>
              <a:buNone/>
              <a:tabLst>
                <a:tab algn="l" pos="0"/>
              </a:tabLst>
            </a:pPr>
            <a:endParaRPr b="0" lang="en-GB" sz="1600" spc="-1" strike="noStrike">
              <a:solidFill>
                <a:srgbClr val="ffffff"/>
              </a:solidFill>
              <a:latin typeface="Arial"/>
            </a:endParaRPr>
          </a:p>
          <a:p>
            <a:pPr marL="342720" indent="0" defTabSz="914400">
              <a:lnSpc>
                <a:spcPct val="100000"/>
              </a:lnSpc>
              <a:spcAft>
                <a:spcPts val="1276"/>
              </a:spcAft>
              <a:buNone/>
              <a:tabLst>
                <a:tab algn="l" pos="0"/>
              </a:tabLst>
            </a:pPr>
            <a:endParaRPr b="0" lang="en-GB" sz="1600" spc="-1" strike="noStrike">
              <a:solidFill>
                <a:srgbClr val="ffffff"/>
              </a:solidFill>
              <a:latin typeface="Arial"/>
            </a:endParaRPr>
          </a:p>
        </p:txBody>
      </p:sp>
      <p:sp>
        <p:nvSpPr>
          <p:cNvPr id="146" name="PlaceHolder 4"/>
          <p:cNvSpPr/>
          <p:nvPr/>
        </p:nvSpPr>
        <p:spPr>
          <a:xfrm>
            <a:off x="457200" y="117720"/>
            <a:ext cx="8226360" cy="1139760"/>
          </a:xfrm>
          <a:prstGeom prst="rect">
            <a:avLst/>
          </a:prstGeom>
          <a:noFill/>
          <a:ln w="0">
            <a:noFill/>
          </a:ln>
        </p:spPr>
        <p:style>
          <a:lnRef idx="0"/>
          <a:fillRef idx="0"/>
          <a:effectRef idx="0"/>
          <a:fontRef idx="minor"/>
        </p:style>
        <p:txBody>
          <a:bodyPr lIns="90000" rIns="90000" tIns="45000" bIns="45000" anchor="ctr">
            <a:noAutofit/>
          </a:bodyPr>
          <a:p>
            <a:pPr defTabSz="457200">
              <a:lnSpc>
                <a:spcPct val="100000"/>
              </a:lnSpc>
              <a:spcBef>
                <a:spcPts val="641"/>
              </a:spcBef>
              <a:tabLst>
                <a:tab algn="l" pos="0"/>
              </a:tabLst>
            </a:pPr>
            <a:r>
              <a:rPr b="0" lang="en-GB" sz="2400" spc="-1" strike="noStrike">
                <a:solidFill>
                  <a:srgbClr val="ffffff"/>
                </a:solidFill>
                <a:latin typeface="Calibri"/>
                <a:ea typeface="DejaVu Sans"/>
              </a:rPr>
              <a:t>Prayer</a:t>
            </a:r>
            <a:endParaRPr b="0" lang="en-GB" sz="24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5.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7" name="PlaceHolder 1"/>
          <p:cNvSpPr>
            <a:spLocks noGrp="1"/>
          </p:cNvSpPr>
          <p:nvPr>
            <p:ph type="title"/>
          </p:nvPr>
        </p:nvSpPr>
        <p:spPr>
          <a:xfrm>
            <a:off x="457200" y="117360"/>
            <a:ext cx="8226360" cy="113976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Prayer</a:t>
            </a:r>
            <a:endParaRPr b="0" lang="en-GB" sz="2400" spc="-1" strike="noStrike">
              <a:solidFill>
                <a:srgbClr val="ffffff"/>
              </a:solidFill>
              <a:latin typeface="Arial"/>
            </a:endParaRPr>
          </a:p>
        </p:txBody>
      </p:sp>
      <p:sp>
        <p:nvSpPr>
          <p:cNvPr id="148" name="PlaceHolder 2"/>
          <p:cNvSpPr>
            <a:spLocks noGrp="1"/>
          </p:cNvSpPr>
          <p:nvPr>
            <p:ph/>
          </p:nvPr>
        </p:nvSpPr>
        <p:spPr>
          <a:xfrm>
            <a:off x="457200" y="1800000"/>
            <a:ext cx="8226360" cy="3976920"/>
          </a:xfrm>
          <a:prstGeom prst="rect">
            <a:avLst/>
          </a:prstGeom>
          <a:noFill/>
          <a:ln w="0">
            <a:noFill/>
          </a:ln>
        </p:spPr>
        <p:txBody>
          <a:bodyPr lIns="91440" rIns="91440" tIns="45720" bIns="45720" anchor="t">
            <a:noAutofit/>
          </a:bodyPr>
          <a:p>
            <a:pPr indent="0">
              <a:lnSpc>
                <a:spcPct val="100000"/>
              </a:lnSpc>
              <a:buNone/>
              <a:tabLst>
                <a:tab algn="l" pos="0"/>
              </a:tabLst>
            </a:pPr>
            <a:r>
              <a:rPr b="0" lang="en-GB" sz="1600" spc="-1" strike="noStrike">
                <a:solidFill>
                  <a:srgbClr val="e0c2cd"/>
                </a:solidFill>
                <a:latin typeface="Calibri"/>
              </a:rPr>
              <a:t>Collect for Lent:</a:t>
            </a:r>
            <a:br>
              <a:rPr sz="1600"/>
            </a:br>
            <a:r>
              <a:rPr b="0" lang="en-GB" sz="1600" spc="-1" strike="noStrike">
                <a:solidFill>
                  <a:srgbClr val="ffff00"/>
                </a:solidFill>
                <a:latin typeface="Calibri"/>
              </a:rPr>
              <a:t>Almighty and everlasting God,</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you hate nothing that you have made</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and forgive the sins of all those who are penitent:</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create and make in us new and contrite hearts</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that we, worthily lamenting our sins</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and acknowledging our wretchedness,</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may receive from you, the God of all mercy,</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perfect remission and forgiveness;</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through Jesus Christ your Son our Lord,</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who is alive and reigns with you,</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in the unity of the Holy Spirit,</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one God, now and for ever.</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rPr>
              <a:t>Amen.</a:t>
            </a:r>
            <a:br>
              <a:rPr sz="1600"/>
            </a:br>
            <a:endParaRPr b="0" lang="en-GB" sz="16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6.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49" name="PlaceHolder 1"/>
          <p:cNvSpPr>
            <a:spLocks noGrp="1"/>
          </p:cNvSpPr>
          <p:nvPr>
            <p:ph type="title"/>
          </p:nvPr>
        </p:nvSpPr>
        <p:spPr>
          <a:xfrm>
            <a:off x="457200" y="117360"/>
            <a:ext cx="8226360" cy="113976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Prayer</a:t>
            </a:r>
            <a:endParaRPr b="0" lang="en-GB" sz="2400" spc="-1" strike="noStrike">
              <a:solidFill>
                <a:srgbClr val="ffffff"/>
              </a:solidFill>
              <a:latin typeface="Arial"/>
            </a:endParaRPr>
          </a:p>
        </p:txBody>
      </p:sp>
      <p:sp>
        <p:nvSpPr>
          <p:cNvPr id="150" name="PlaceHolder 2"/>
          <p:cNvSpPr>
            <a:spLocks noGrp="1"/>
          </p:cNvSpPr>
          <p:nvPr>
            <p:ph/>
          </p:nvPr>
        </p:nvSpPr>
        <p:spPr>
          <a:xfrm>
            <a:off x="457200" y="1800000"/>
            <a:ext cx="8226360" cy="3976920"/>
          </a:xfrm>
          <a:prstGeom prst="rect">
            <a:avLst/>
          </a:prstGeom>
          <a:noFill/>
          <a:ln w="0">
            <a:noFill/>
          </a:ln>
        </p:spPr>
        <p:txBody>
          <a:bodyPr lIns="91440" rIns="91440" tIns="45720" bIns="45720" anchor="t">
            <a:noAutofit/>
          </a:bodyPr>
          <a:p>
            <a:pPr indent="0">
              <a:lnSpc>
                <a:spcPct val="100000"/>
              </a:lnSpc>
              <a:buNone/>
              <a:tabLst>
                <a:tab algn="l" pos="0"/>
              </a:tabLst>
            </a:pPr>
            <a:r>
              <a:rPr b="0" lang="en-GB" sz="1600" spc="-1" strike="noStrike">
                <a:solidFill>
                  <a:srgbClr val="e0c2cd"/>
                </a:solidFill>
                <a:latin typeface="Calibri"/>
              </a:rPr>
              <a:t>Collect for Saint Maximilian on 12</a:t>
            </a:r>
            <a:r>
              <a:rPr b="0" lang="en-GB" sz="1600" spc="-1" strike="noStrike" baseline="33000">
                <a:solidFill>
                  <a:srgbClr val="e0c2cd"/>
                </a:solidFill>
                <a:latin typeface="Calibri"/>
              </a:rPr>
              <a:t>th</a:t>
            </a:r>
            <a:r>
              <a:rPr b="0" lang="en-GB" sz="1600" spc="-1" strike="noStrike">
                <a:solidFill>
                  <a:srgbClr val="e0c2cd"/>
                </a:solidFill>
                <a:latin typeface="Calibri"/>
              </a:rPr>
              <a:t> March 2026</a:t>
            </a:r>
            <a:br>
              <a:rPr sz="1600"/>
            </a:br>
            <a:r>
              <a:rPr b="0" lang="en-GB" sz="1600" spc="-1" strike="noStrike">
                <a:solidFill>
                  <a:srgbClr val="ffff00"/>
                </a:solidFill>
                <a:latin typeface="Calibri"/>
              </a:rPr>
              <a:t>Grant, O Lord Jesus, that we too may give ourselves </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entirely without reserve </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to the love and service of our Heavenly Father</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in order to better love and serve your people</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in imitation of your humble servant, Maximilian.</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Through our Lord Jesus Christ, Your Son,</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who lives and reigns with You</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in the unity of the Holy Spirit,</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one God for ever and ever.</a:t>
            </a:r>
            <a:endParaRPr b="0" lang="en-GB" sz="1600" spc="-1" strike="noStrike">
              <a:solidFill>
                <a:srgbClr val="ffffff"/>
              </a:solidFill>
              <a:latin typeface="Arial"/>
            </a:endParaRPr>
          </a:p>
          <a:p>
            <a:pPr indent="0">
              <a:lnSpc>
                <a:spcPct val="100000"/>
              </a:lnSpc>
              <a:buNone/>
              <a:tabLst>
                <a:tab algn="l" pos="0"/>
              </a:tabLst>
            </a:pPr>
            <a:r>
              <a:rPr b="1" lang="en-GB" sz="1600" spc="-1" strike="noStrike">
                <a:solidFill>
                  <a:srgbClr val="ffffff"/>
                </a:solidFill>
                <a:latin typeface="Calibri"/>
              </a:rPr>
              <a:t>Amen.</a:t>
            </a:r>
            <a:br>
              <a:rPr sz="1600"/>
            </a:br>
            <a:endParaRPr b="0" lang="en-GB" sz="16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7.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pic>
        <p:nvPicPr>
          <p:cNvPr id="151" name="Picture 210" descr=""/>
          <p:cNvPicPr/>
          <p:nvPr/>
        </p:nvPicPr>
        <p:blipFill>
          <a:blip r:embed="rId1"/>
          <a:stretch/>
        </p:blipFill>
        <p:spPr>
          <a:xfrm>
            <a:off x="3060000" y="1516320"/>
            <a:ext cx="6081480" cy="4672080"/>
          </a:xfrm>
          <a:prstGeom prst="rect">
            <a:avLst/>
          </a:prstGeom>
          <a:ln w="0">
            <a:noFill/>
          </a:ln>
        </p:spPr>
      </p:pic>
      <p:sp>
        <p:nvSpPr>
          <p:cNvPr id="152" name="CustomShape 2"/>
          <p:cNvSpPr/>
          <p:nvPr/>
        </p:nvSpPr>
        <p:spPr>
          <a:xfrm>
            <a:off x="540000" y="1620000"/>
            <a:ext cx="8394840" cy="4500000"/>
          </a:xfrm>
          <a:prstGeom prst="rect">
            <a:avLst/>
          </a:prstGeom>
          <a:noFill/>
          <a:ln w="0">
            <a:noFill/>
          </a:ln>
        </p:spPr>
        <p:style>
          <a:lnRef idx="0"/>
          <a:fillRef idx="0"/>
          <a:effectRef idx="0"/>
          <a:fontRef idx="minor"/>
        </p:style>
        <p:txBody>
          <a:bodyPr lIns="90000" rIns="90000" tIns="46800" bIns="46800" anchor="t">
            <a:noAutofit/>
          </a:bodyPr>
          <a:p>
            <a:pPr defTabSz="914400">
              <a:lnSpc>
                <a:spcPct val="100000"/>
              </a:lnSpc>
              <a:spcBef>
                <a:spcPts val="697"/>
              </a:spcBef>
            </a:pPr>
            <a:r>
              <a:rPr b="1" lang="en-US" sz="2800" spc="-1" strike="noStrike">
                <a:solidFill>
                  <a:srgbClr val="bbe33d"/>
                </a:solidFill>
                <a:latin typeface="Verdana"/>
                <a:ea typeface="DejaVu Sans"/>
              </a:rPr>
              <a:t>Prayers</a:t>
            </a:r>
            <a:endParaRPr b="0" lang="en-GB" sz="2800" spc="-1" strike="noStrike">
              <a:solidFill>
                <a:srgbClr val="ffffff"/>
              </a:solidFill>
              <a:latin typeface="Arial"/>
            </a:endParaRPr>
          </a:p>
          <a:p>
            <a:pPr defTabSz="914400">
              <a:lnSpc>
                <a:spcPct val="100000"/>
              </a:lnSpc>
              <a:spcBef>
                <a:spcPts val="697"/>
              </a:spcBef>
            </a:pPr>
            <a:r>
              <a:rPr b="1" lang="en-US" sz="2600" spc="-1" strike="noStrike">
                <a:solidFill>
                  <a:srgbClr val="bbe33d"/>
                </a:solidFill>
                <a:latin typeface="Arial Rounded MT Bold"/>
                <a:ea typeface="DejaVu Sans"/>
              </a:rPr>
              <a:t>Let us pray for:</a:t>
            </a:r>
            <a:endParaRPr b="0" lang="en-GB" sz="2600" spc="-1" strike="noStrike">
              <a:solidFill>
                <a:srgbClr val="ffffff"/>
              </a:solidFill>
              <a:latin typeface="Arial"/>
            </a:endParaRPr>
          </a:p>
          <a:p>
            <a:pPr marL="216000" indent="-200520" defTabSz="914400">
              <a:lnSpc>
                <a:spcPct val="100000"/>
              </a:lnSpc>
              <a:spcBef>
                <a:spcPts val="697"/>
              </a:spcBef>
              <a:buClr>
                <a:srgbClr val="ffffff"/>
              </a:buClr>
              <a:buFont typeface="Wingdings" charset="2"/>
              <a:buChar char=""/>
            </a:pPr>
            <a:r>
              <a:rPr b="0" lang="en-US" sz="1800" spc="-1" strike="noStrike">
                <a:solidFill>
                  <a:srgbClr val="bbe33d"/>
                </a:solidFill>
                <a:latin typeface="Arial Rounded MT Bold"/>
                <a:ea typeface="DejaVu Sans"/>
              </a:rPr>
              <a:t>The world in which we live</a:t>
            </a:r>
            <a:endParaRPr b="0" lang="en-GB" sz="1800" spc="-1" strike="noStrike">
              <a:solidFill>
                <a:srgbClr val="ffffff"/>
              </a:solidFill>
              <a:latin typeface="Arial"/>
            </a:endParaRPr>
          </a:p>
          <a:p>
            <a:pPr marL="216000" indent="-200520" defTabSz="914400">
              <a:lnSpc>
                <a:spcPct val="100000"/>
              </a:lnSpc>
              <a:spcBef>
                <a:spcPts val="697"/>
              </a:spcBef>
              <a:buClr>
                <a:srgbClr val="ffffff"/>
              </a:buClr>
              <a:buFont typeface="Wingdings" charset="2"/>
              <a:buChar char=""/>
            </a:pPr>
            <a:r>
              <a:rPr b="0" lang="en-US" sz="1800" spc="-1" strike="noStrike">
                <a:solidFill>
                  <a:srgbClr val="bbe33d"/>
                </a:solidFill>
                <a:latin typeface="Arial Rounded MT Bold"/>
                <a:ea typeface="DejaVu Sans"/>
              </a:rPr>
              <a:t>The people who lead us</a:t>
            </a:r>
            <a:endParaRPr b="0" lang="en-GB" sz="1800" spc="-1" strike="noStrike">
              <a:solidFill>
                <a:srgbClr val="ffffff"/>
              </a:solidFill>
              <a:latin typeface="Arial"/>
            </a:endParaRPr>
          </a:p>
          <a:p>
            <a:pPr marL="216000" indent="-200520" defTabSz="914400">
              <a:lnSpc>
                <a:spcPct val="100000"/>
              </a:lnSpc>
              <a:spcBef>
                <a:spcPts val="697"/>
              </a:spcBef>
              <a:buClr>
                <a:srgbClr val="ffffff"/>
              </a:buClr>
              <a:buFont typeface="Wingdings" charset="2"/>
              <a:buChar char=""/>
            </a:pPr>
            <a:r>
              <a:rPr b="0" lang="en-US" sz="1800" spc="-1" strike="noStrike">
                <a:solidFill>
                  <a:srgbClr val="bbe33d"/>
                </a:solidFill>
                <a:latin typeface="Arial Rounded MT Bold"/>
                <a:ea typeface="DejaVu Sans"/>
              </a:rPr>
              <a:t>The people who need our prayers</a:t>
            </a:r>
            <a:endParaRPr b="0" lang="en-GB" sz="1800" spc="-1" strike="noStrike">
              <a:solidFill>
                <a:srgbClr val="ffffff"/>
              </a:solidFill>
              <a:latin typeface="Arial"/>
            </a:endParaRPr>
          </a:p>
          <a:p>
            <a:pPr marL="216000" indent="-200520" defTabSz="914400">
              <a:lnSpc>
                <a:spcPct val="100000"/>
              </a:lnSpc>
              <a:spcBef>
                <a:spcPts val="697"/>
              </a:spcBef>
              <a:buClr>
                <a:srgbClr val="ffffff"/>
              </a:buClr>
              <a:buFont typeface="Wingdings" charset="2"/>
              <a:buChar char=""/>
            </a:pPr>
            <a:r>
              <a:rPr b="0" lang="en-US" sz="1800" spc="-1" strike="noStrike">
                <a:solidFill>
                  <a:srgbClr val="bbe33d"/>
                </a:solidFill>
                <a:latin typeface="Arial Rounded MT Bold"/>
                <a:ea typeface="DejaVu Sans"/>
              </a:rPr>
              <a:t>The sick and the dying</a:t>
            </a:r>
            <a:endParaRPr b="0" lang="en-GB" sz="1800" spc="-1" strike="noStrike">
              <a:solidFill>
                <a:srgbClr val="ffffff"/>
              </a:solidFill>
              <a:latin typeface="Arial"/>
            </a:endParaRPr>
          </a:p>
          <a:p>
            <a:pPr marL="216000" indent="-200520" defTabSz="914400">
              <a:lnSpc>
                <a:spcPct val="100000"/>
              </a:lnSpc>
              <a:spcBef>
                <a:spcPts val="697"/>
              </a:spcBef>
              <a:buClr>
                <a:srgbClr val="ffffff"/>
              </a:buClr>
              <a:buFont typeface="Wingdings" charset="2"/>
              <a:buChar char=""/>
            </a:pPr>
            <a:r>
              <a:rPr b="0" lang="en-US" sz="1800" spc="-1" strike="noStrike">
                <a:solidFill>
                  <a:srgbClr val="bbe33d"/>
                </a:solidFill>
                <a:latin typeface="Arial Rounded MT Bold"/>
                <a:ea typeface="DejaVu Sans"/>
              </a:rPr>
              <a:t>Our families and loved ones</a:t>
            </a:r>
            <a:endParaRPr b="0" lang="en-GB" sz="1800" spc="-1" strike="noStrike">
              <a:solidFill>
                <a:srgbClr val="ffffff"/>
              </a:solidFill>
              <a:latin typeface="Arial"/>
            </a:endParaRPr>
          </a:p>
          <a:p>
            <a:pPr defTabSz="914400">
              <a:lnSpc>
                <a:spcPct val="100000"/>
              </a:lnSpc>
              <a:spcBef>
                <a:spcPts val="697"/>
              </a:spcBef>
            </a:pPr>
            <a:r>
              <a:rPr b="0" lang="en-US" sz="2600" spc="-1" strike="noStrike">
                <a:solidFill>
                  <a:srgbClr val="fff200"/>
                </a:solidFill>
                <a:latin typeface="Arial Rounded MT Bold"/>
                <a:ea typeface="DejaVu Sans"/>
              </a:rPr>
              <a:t>Lord, in your mercy</a:t>
            </a:r>
            <a:endParaRPr b="0" lang="en-GB" sz="2600" spc="-1" strike="noStrike">
              <a:solidFill>
                <a:srgbClr val="ffffff"/>
              </a:solidFill>
              <a:latin typeface="Arial"/>
            </a:endParaRPr>
          </a:p>
          <a:p>
            <a:pPr defTabSz="914400">
              <a:lnSpc>
                <a:spcPct val="100000"/>
              </a:lnSpc>
              <a:spcBef>
                <a:spcPts val="697"/>
              </a:spcBef>
            </a:pPr>
            <a:r>
              <a:rPr b="1" lang="en-US" sz="2600" spc="-1" strike="noStrike">
                <a:solidFill>
                  <a:srgbClr val="ffffff"/>
                </a:solidFill>
                <a:latin typeface="Arial Rounded MT Bold"/>
                <a:ea typeface="DejaVu Sans"/>
              </a:rPr>
              <a:t>Hear our prayer.</a:t>
            </a:r>
            <a:endParaRPr b="0" lang="en-GB" sz="2600" spc="-1" strike="noStrike">
              <a:solidFill>
                <a:srgbClr val="ffffff"/>
              </a:solidFill>
              <a:latin typeface="Arial"/>
            </a:endParaRPr>
          </a:p>
        </p:txBody>
      </p:sp>
      <p:sp>
        <p:nvSpPr>
          <p:cNvPr id="153" name="PlaceHolder 11"/>
          <p:cNvSpPr/>
          <p:nvPr/>
        </p:nvSpPr>
        <p:spPr>
          <a:xfrm>
            <a:off x="457200" y="117720"/>
            <a:ext cx="8226360" cy="1139760"/>
          </a:xfrm>
          <a:prstGeom prst="rect">
            <a:avLst/>
          </a:prstGeom>
          <a:noFill/>
          <a:ln w="0">
            <a:noFill/>
          </a:ln>
        </p:spPr>
        <p:style>
          <a:lnRef idx="0"/>
          <a:fillRef idx="0"/>
          <a:effectRef idx="0"/>
          <a:fontRef idx="minor"/>
        </p:style>
        <p:txBody>
          <a:bodyPr lIns="90000" rIns="90000" tIns="45000" bIns="45000" anchor="ctr">
            <a:noAutofit/>
          </a:bodyPr>
          <a:p>
            <a:pPr defTabSz="457200">
              <a:lnSpc>
                <a:spcPct val="100000"/>
              </a:lnSpc>
              <a:spcBef>
                <a:spcPts val="641"/>
              </a:spcBef>
              <a:tabLst>
                <a:tab algn="l" pos="0"/>
              </a:tabLst>
            </a:pPr>
            <a:r>
              <a:rPr b="0" lang="en-GB" sz="2400" spc="-1" strike="noStrike">
                <a:solidFill>
                  <a:srgbClr val="ffffff"/>
                </a:solidFill>
                <a:latin typeface="Calibri"/>
                <a:ea typeface="DejaVu Sans"/>
              </a:rPr>
              <a:t>Prayer</a:t>
            </a:r>
            <a:endParaRPr b="0" lang="en-GB" sz="24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8.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4" name="PlaceHolder 1"/>
          <p:cNvSpPr>
            <a:spLocks noGrp="1"/>
          </p:cNvSpPr>
          <p:nvPr>
            <p:ph type="title"/>
          </p:nvPr>
        </p:nvSpPr>
        <p:spPr>
          <a:xfrm>
            <a:off x="457200" y="117360"/>
            <a:ext cx="8225640" cy="113904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Benedictus</a:t>
            </a:r>
            <a:endParaRPr b="0" lang="en-GB" sz="2400" spc="-1" strike="noStrike">
              <a:solidFill>
                <a:srgbClr val="ffffff"/>
              </a:solidFill>
              <a:latin typeface="Arial"/>
            </a:endParaRPr>
          </a:p>
        </p:txBody>
      </p:sp>
      <p:sp>
        <p:nvSpPr>
          <p:cNvPr id="155" name="PlaceHolder 2"/>
          <p:cNvSpPr>
            <a:spLocks noGrp="1"/>
          </p:cNvSpPr>
          <p:nvPr>
            <p:ph/>
          </p:nvPr>
        </p:nvSpPr>
        <p:spPr>
          <a:xfrm>
            <a:off x="457200" y="1567080"/>
            <a:ext cx="8225640" cy="3976200"/>
          </a:xfrm>
          <a:prstGeom prst="rect">
            <a:avLst/>
          </a:prstGeom>
          <a:noFill/>
          <a:ln w="0">
            <a:noFill/>
          </a:ln>
        </p:spPr>
        <p:txBody>
          <a:bodyPr lIns="91440" rIns="91440" tIns="45720" bIns="45720" anchor="t">
            <a:noAutofit/>
          </a:bodyPr>
          <a:p>
            <a:pPr indent="0">
              <a:lnSpc>
                <a:spcPct val="100000"/>
              </a:lnSpc>
              <a:buNone/>
              <a:tabLst>
                <a:tab algn="l" pos="0"/>
              </a:tabLst>
            </a:pPr>
            <a:r>
              <a:rPr b="0" lang="en-US" sz="1400" spc="-1" strike="noStrike">
                <a:solidFill>
                  <a:srgbClr val="ffff00"/>
                </a:solidFill>
                <a:latin typeface="Calibri"/>
                <a:ea typeface="Verdana"/>
              </a:rPr>
              <a:t>Blessed be the Lord the God of Israel,</a:t>
            </a:r>
            <a:endParaRPr b="0" lang="en-GB" sz="1400" spc="-1" strike="noStrike">
              <a:solidFill>
                <a:srgbClr val="ffffff"/>
              </a:solidFill>
              <a:latin typeface="Arial"/>
            </a:endParaRPr>
          </a:p>
          <a:p>
            <a:pPr indent="0">
              <a:lnSpc>
                <a:spcPct val="100000"/>
              </a:lnSpc>
              <a:buNone/>
              <a:tabLst>
                <a:tab algn="l" pos="0"/>
              </a:tabLst>
            </a:pPr>
            <a:r>
              <a:rPr b="1" lang="en-US" sz="1400" spc="-1" strike="noStrike">
                <a:solidFill>
                  <a:srgbClr val="ffffff"/>
                </a:solidFill>
                <a:latin typeface="Calibri"/>
                <a:ea typeface="Verdana"/>
              </a:rPr>
              <a:t>who has come to his people and set them free.</a:t>
            </a:r>
            <a:endParaRPr b="0" lang="en-GB" sz="1400" spc="-1" strike="noStrike">
              <a:solidFill>
                <a:srgbClr val="ffffff"/>
              </a:solidFill>
              <a:latin typeface="Arial"/>
            </a:endParaRPr>
          </a:p>
          <a:p>
            <a:pPr indent="0">
              <a:lnSpc>
                <a:spcPct val="100000"/>
              </a:lnSpc>
              <a:buNone/>
              <a:tabLst>
                <a:tab algn="l" pos="0"/>
              </a:tabLst>
            </a:pPr>
            <a:r>
              <a:rPr b="0" lang="en-US" sz="1400" spc="-1" strike="noStrike">
                <a:solidFill>
                  <a:srgbClr val="ffff00"/>
                </a:solidFill>
                <a:latin typeface="Calibri"/>
                <a:ea typeface="Verdana"/>
              </a:rPr>
              <a:t>He has raised up for us a mighty Saviour,</a:t>
            </a:r>
            <a:endParaRPr b="0" lang="en-GB" sz="1400" spc="-1" strike="noStrike">
              <a:solidFill>
                <a:srgbClr val="ffffff"/>
              </a:solidFill>
              <a:latin typeface="Arial"/>
            </a:endParaRPr>
          </a:p>
          <a:p>
            <a:pPr indent="0">
              <a:lnSpc>
                <a:spcPct val="100000"/>
              </a:lnSpc>
              <a:buNone/>
              <a:tabLst>
                <a:tab algn="l" pos="0"/>
              </a:tabLst>
            </a:pPr>
            <a:r>
              <a:rPr b="1" lang="en-US" sz="1400" spc="-1" strike="noStrike">
                <a:solidFill>
                  <a:srgbClr val="ffffff"/>
                </a:solidFill>
                <a:latin typeface="Calibri"/>
                <a:ea typeface="Verdana"/>
              </a:rPr>
              <a:t>born of the house of his servant David.</a:t>
            </a:r>
            <a:endParaRPr b="0" lang="en-GB" sz="1400" spc="-1" strike="noStrike">
              <a:solidFill>
                <a:srgbClr val="ffffff"/>
              </a:solidFill>
              <a:latin typeface="Arial"/>
            </a:endParaRPr>
          </a:p>
          <a:p>
            <a:pPr indent="0">
              <a:lnSpc>
                <a:spcPct val="100000"/>
              </a:lnSpc>
              <a:buNone/>
              <a:tabLst>
                <a:tab algn="l" pos="0"/>
              </a:tabLst>
            </a:pPr>
            <a:r>
              <a:rPr b="0" lang="en-US" sz="1400" spc="-1" strike="noStrike">
                <a:solidFill>
                  <a:srgbClr val="ffff00"/>
                </a:solidFill>
                <a:latin typeface="Calibri"/>
                <a:ea typeface="Verdana"/>
              </a:rPr>
              <a:t>Through his holy prophets God promised of old</a:t>
            </a:r>
            <a:endParaRPr b="0" lang="en-GB" sz="1400" spc="-1" strike="noStrike">
              <a:solidFill>
                <a:srgbClr val="ffffff"/>
              </a:solidFill>
              <a:latin typeface="Arial"/>
            </a:endParaRPr>
          </a:p>
          <a:p>
            <a:pPr indent="0">
              <a:lnSpc>
                <a:spcPct val="100000"/>
              </a:lnSpc>
              <a:buNone/>
              <a:tabLst>
                <a:tab algn="l" pos="0"/>
              </a:tabLst>
            </a:pPr>
            <a:r>
              <a:rPr b="1" lang="en-US" sz="1400" spc="-1" strike="noStrike">
                <a:solidFill>
                  <a:srgbClr val="ffffff"/>
                </a:solidFill>
                <a:latin typeface="Calibri"/>
                <a:ea typeface="Verdana"/>
              </a:rPr>
              <a:t>to save us from our enemies, from the hands of all that hate us,</a:t>
            </a:r>
            <a:endParaRPr b="0" lang="en-GB" sz="1400" spc="-1" strike="noStrike">
              <a:solidFill>
                <a:srgbClr val="ffffff"/>
              </a:solidFill>
              <a:latin typeface="Arial"/>
            </a:endParaRPr>
          </a:p>
          <a:p>
            <a:pPr indent="0">
              <a:lnSpc>
                <a:spcPct val="100000"/>
              </a:lnSpc>
              <a:buNone/>
              <a:tabLst>
                <a:tab algn="l" pos="0"/>
              </a:tabLst>
            </a:pPr>
            <a:r>
              <a:rPr b="0" lang="en-US" sz="1400" spc="-1" strike="noStrike">
                <a:solidFill>
                  <a:srgbClr val="ffff00"/>
                </a:solidFill>
                <a:latin typeface="Calibri"/>
                <a:ea typeface="Verdana"/>
              </a:rPr>
              <a:t>To show mercy to our ancestors,</a:t>
            </a:r>
            <a:endParaRPr b="0" lang="en-GB" sz="1400" spc="-1" strike="noStrike">
              <a:solidFill>
                <a:srgbClr val="ffffff"/>
              </a:solidFill>
              <a:latin typeface="Arial"/>
            </a:endParaRPr>
          </a:p>
          <a:p>
            <a:pPr indent="0">
              <a:lnSpc>
                <a:spcPct val="100000"/>
              </a:lnSpc>
              <a:buNone/>
              <a:tabLst>
                <a:tab algn="l" pos="0"/>
              </a:tabLst>
            </a:pPr>
            <a:r>
              <a:rPr b="1" lang="en-US" sz="1400" spc="-1" strike="noStrike">
                <a:solidFill>
                  <a:srgbClr val="ffffff"/>
                </a:solidFill>
                <a:latin typeface="Calibri"/>
                <a:ea typeface="Verdana"/>
              </a:rPr>
              <a:t>and to remember his holy covenant.</a:t>
            </a:r>
            <a:endParaRPr b="0" lang="en-GB" sz="1400" spc="-1" strike="noStrike">
              <a:solidFill>
                <a:srgbClr val="ffffff"/>
              </a:solidFill>
              <a:latin typeface="Arial"/>
            </a:endParaRPr>
          </a:p>
          <a:p>
            <a:pPr indent="0">
              <a:lnSpc>
                <a:spcPct val="100000"/>
              </a:lnSpc>
              <a:buNone/>
              <a:tabLst>
                <a:tab algn="l" pos="0"/>
              </a:tabLst>
            </a:pPr>
            <a:r>
              <a:rPr b="0" lang="en-US" sz="1400" spc="-1" strike="noStrike">
                <a:solidFill>
                  <a:srgbClr val="ffff00"/>
                </a:solidFill>
                <a:latin typeface="Calibri"/>
                <a:ea typeface="Verdana"/>
              </a:rPr>
              <a:t>This was the oath God swore to our father Abraham:</a:t>
            </a:r>
            <a:endParaRPr b="0" lang="en-GB" sz="1400" spc="-1" strike="noStrike">
              <a:solidFill>
                <a:srgbClr val="ffffff"/>
              </a:solidFill>
              <a:latin typeface="Arial"/>
            </a:endParaRPr>
          </a:p>
          <a:p>
            <a:pPr indent="0">
              <a:lnSpc>
                <a:spcPct val="100000"/>
              </a:lnSpc>
              <a:buNone/>
              <a:tabLst>
                <a:tab algn="l" pos="0"/>
              </a:tabLst>
            </a:pPr>
            <a:r>
              <a:rPr b="1" lang="en-US" sz="1400" spc="-1" strike="noStrike">
                <a:solidFill>
                  <a:srgbClr val="ffffff"/>
                </a:solidFill>
                <a:latin typeface="Calibri"/>
                <a:ea typeface="Verdana"/>
              </a:rPr>
              <a:t>to set us free from the hands of our enemies,</a:t>
            </a:r>
            <a:endParaRPr b="0" lang="en-GB" sz="1400" spc="-1" strike="noStrike">
              <a:solidFill>
                <a:srgbClr val="ffffff"/>
              </a:solidFill>
              <a:latin typeface="Arial"/>
            </a:endParaRPr>
          </a:p>
          <a:p>
            <a:pPr indent="0">
              <a:lnSpc>
                <a:spcPct val="100000"/>
              </a:lnSpc>
              <a:buNone/>
              <a:tabLst>
                <a:tab algn="l" pos="0"/>
              </a:tabLst>
            </a:pPr>
            <a:r>
              <a:rPr b="0" lang="en-US" sz="1400" spc="-1" strike="noStrike">
                <a:solidFill>
                  <a:srgbClr val="ffff00"/>
                </a:solidFill>
                <a:latin typeface="Calibri"/>
                <a:ea typeface="Verdana"/>
              </a:rPr>
              <a:t>Free to worship him without fear,</a:t>
            </a:r>
            <a:endParaRPr b="0" lang="en-GB" sz="1400" spc="-1" strike="noStrike">
              <a:solidFill>
                <a:srgbClr val="ffffff"/>
              </a:solidFill>
              <a:latin typeface="Arial"/>
            </a:endParaRPr>
          </a:p>
          <a:p>
            <a:pPr indent="0">
              <a:lnSpc>
                <a:spcPct val="100000"/>
              </a:lnSpc>
              <a:buNone/>
              <a:tabLst>
                <a:tab algn="l" pos="0"/>
              </a:tabLst>
            </a:pPr>
            <a:r>
              <a:rPr b="1" lang="en-US" sz="1400" spc="-1" strike="noStrike">
                <a:solidFill>
                  <a:srgbClr val="ffffff"/>
                </a:solidFill>
                <a:latin typeface="Calibri"/>
                <a:ea typeface="Verdana"/>
              </a:rPr>
              <a:t>holy and righteous in his sight all the days of our life.</a:t>
            </a:r>
            <a:endParaRPr b="0" lang="en-GB" sz="1400" spc="-1" strike="noStrike">
              <a:solidFill>
                <a:srgbClr val="ffffff"/>
              </a:solidFill>
              <a:latin typeface="Arial"/>
            </a:endParaRPr>
          </a:p>
          <a:p>
            <a:pPr indent="0">
              <a:lnSpc>
                <a:spcPct val="100000"/>
              </a:lnSpc>
              <a:buNone/>
              <a:tabLst>
                <a:tab algn="l" pos="0"/>
              </a:tabLst>
            </a:pPr>
            <a:r>
              <a:rPr b="0" lang="en-US" sz="1400" spc="-1" strike="noStrike">
                <a:solidFill>
                  <a:srgbClr val="ffff00"/>
                </a:solidFill>
                <a:latin typeface="Calibri"/>
                <a:ea typeface="Verdana"/>
              </a:rPr>
              <a:t>And you, child, shall be called the prophet of the Most High,</a:t>
            </a:r>
            <a:endParaRPr b="0" lang="en-GB" sz="1400" spc="-1" strike="noStrike">
              <a:solidFill>
                <a:srgbClr val="ffffff"/>
              </a:solidFill>
              <a:latin typeface="Arial"/>
            </a:endParaRPr>
          </a:p>
          <a:p>
            <a:pPr indent="0">
              <a:lnSpc>
                <a:spcPct val="100000"/>
              </a:lnSpc>
              <a:buNone/>
              <a:tabLst>
                <a:tab algn="l" pos="0"/>
              </a:tabLst>
            </a:pPr>
            <a:r>
              <a:rPr b="1" lang="en-US" sz="1400" spc="-1" strike="noStrike">
                <a:solidFill>
                  <a:srgbClr val="ffffff"/>
                </a:solidFill>
                <a:latin typeface="Calibri"/>
                <a:ea typeface="Verdana"/>
              </a:rPr>
              <a:t>for you will go before the Lord to prepare his way,</a:t>
            </a:r>
            <a:endParaRPr b="0" lang="en-GB" sz="1400" spc="-1" strike="noStrike">
              <a:solidFill>
                <a:srgbClr val="ffffff"/>
              </a:solidFill>
              <a:latin typeface="Arial"/>
            </a:endParaRPr>
          </a:p>
          <a:p>
            <a:pPr indent="0">
              <a:lnSpc>
                <a:spcPct val="100000"/>
              </a:lnSpc>
              <a:buNone/>
              <a:tabLst>
                <a:tab algn="l" pos="0"/>
              </a:tabLst>
            </a:pPr>
            <a:r>
              <a:rPr b="0" lang="en-US" sz="1400" spc="-1" strike="noStrike">
                <a:solidFill>
                  <a:srgbClr val="ffff00"/>
                </a:solidFill>
                <a:latin typeface="Calibri"/>
                <a:ea typeface="Verdana"/>
              </a:rPr>
              <a:t>To give his people knowledge of salvation</a:t>
            </a:r>
            <a:endParaRPr b="0" lang="en-GB" sz="1400" spc="-1" strike="noStrike">
              <a:solidFill>
                <a:srgbClr val="ffffff"/>
              </a:solidFill>
              <a:latin typeface="Arial"/>
            </a:endParaRPr>
          </a:p>
          <a:p>
            <a:pPr indent="0">
              <a:lnSpc>
                <a:spcPct val="100000"/>
              </a:lnSpc>
              <a:buNone/>
              <a:tabLst>
                <a:tab algn="l" pos="0"/>
              </a:tabLst>
            </a:pPr>
            <a:r>
              <a:rPr b="1" lang="en-US" sz="1400" spc="-1" strike="noStrike">
                <a:solidFill>
                  <a:srgbClr val="ffffff"/>
                </a:solidFill>
                <a:latin typeface="Calibri"/>
                <a:ea typeface="Verdana"/>
              </a:rPr>
              <a:t>by the forgiveness of all their sins.</a:t>
            </a:r>
            <a:endParaRPr b="0" lang="en-GB" sz="1400" spc="-1" strike="noStrike">
              <a:solidFill>
                <a:srgbClr val="ffffff"/>
              </a:solidFill>
              <a:latin typeface="Arial"/>
            </a:endParaRPr>
          </a:p>
          <a:p>
            <a:pPr indent="0">
              <a:lnSpc>
                <a:spcPct val="100000"/>
              </a:lnSpc>
              <a:buNone/>
              <a:tabLst>
                <a:tab algn="l" pos="0"/>
              </a:tabLst>
            </a:pPr>
            <a:r>
              <a:rPr b="0" lang="en-US" sz="1400" spc="-1" strike="noStrike">
                <a:solidFill>
                  <a:srgbClr val="ffff00"/>
                </a:solidFill>
                <a:latin typeface="Calibri"/>
                <a:ea typeface="Verdana"/>
              </a:rPr>
              <a:t>In the tender compassion of our God</a:t>
            </a:r>
            <a:endParaRPr b="0" lang="en-GB" sz="1400" spc="-1" strike="noStrike">
              <a:solidFill>
                <a:srgbClr val="ffffff"/>
              </a:solidFill>
              <a:latin typeface="Arial"/>
            </a:endParaRPr>
          </a:p>
          <a:p>
            <a:pPr indent="0">
              <a:lnSpc>
                <a:spcPct val="100000"/>
              </a:lnSpc>
              <a:buNone/>
              <a:tabLst>
                <a:tab algn="l" pos="0"/>
              </a:tabLst>
            </a:pPr>
            <a:r>
              <a:rPr b="1" lang="en-US" sz="1400" spc="-1" strike="noStrike">
                <a:solidFill>
                  <a:srgbClr val="ffffff"/>
                </a:solidFill>
                <a:latin typeface="Calibri"/>
                <a:ea typeface="Verdana"/>
              </a:rPr>
              <a:t>the dawn from on high shall break upon us,</a:t>
            </a:r>
            <a:endParaRPr b="0" lang="en-GB" sz="1400" spc="-1" strike="noStrike">
              <a:solidFill>
                <a:srgbClr val="ffffff"/>
              </a:solidFill>
              <a:latin typeface="Arial"/>
            </a:endParaRPr>
          </a:p>
          <a:p>
            <a:pPr indent="0">
              <a:lnSpc>
                <a:spcPct val="100000"/>
              </a:lnSpc>
              <a:buNone/>
              <a:tabLst>
                <a:tab algn="l" pos="0"/>
              </a:tabLst>
            </a:pPr>
            <a:r>
              <a:rPr b="0" lang="en-US" sz="1400" spc="-1" strike="noStrike">
                <a:solidFill>
                  <a:srgbClr val="ffff00"/>
                </a:solidFill>
                <a:latin typeface="Calibri"/>
                <a:ea typeface="Verdana"/>
              </a:rPr>
              <a:t>To shine on those who dwell in darkness and the shadow of death,</a:t>
            </a:r>
            <a:endParaRPr b="0" lang="en-GB" sz="1400" spc="-1" strike="noStrike">
              <a:solidFill>
                <a:srgbClr val="ffffff"/>
              </a:solidFill>
              <a:latin typeface="Arial"/>
            </a:endParaRPr>
          </a:p>
          <a:p>
            <a:pPr indent="0">
              <a:lnSpc>
                <a:spcPct val="100000"/>
              </a:lnSpc>
              <a:buNone/>
              <a:tabLst>
                <a:tab algn="l" pos="0"/>
              </a:tabLst>
            </a:pPr>
            <a:r>
              <a:rPr b="1" lang="en-US" sz="1400" spc="-1" strike="noStrike">
                <a:solidFill>
                  <a:srgbClr val="ffffff"/>
                </a:solidFill>
                <a:latin typeface="Calibri"/>
                <a:ea typeface="Verdana"/>
              </a:rPr>
              <a:t>and to guide our feet into the way of peace.</a:t>
            </a:r>
            <a:endParaRPr b="0" lang="en-GB" sz="1400" spc="-1" strike="noStrike">
              <a:solidFill>
                <a:srgbClr val="ffffff"/>
              </a:solidFill>
              <a:latin typeface="Arial"/>
            </a:endParaRPr>
          </a:p>
          <a:p>
            <a:pPr indent="0">
              <a:lnSpc>
                <a:spcPct val="100000"/>
              </a:lnSpc>
              <a:buNone/>
              <a:tabLst>
                <a:tab algn="l" pos="0"/>
              </a:tabLst>
            </a:pPr>
            <a:endParaRPr b="0" lang="en-GB" sz="600" spc="-1" strike="noStrike">
              <a:solidFill>
                <a:srgbClr val="ffffff"/>
              </a:solidFill>
              <a:latin typeface="Arial"/>
            </a:endParaRPr>
          </a:p>
          <a:p>
            <a:pPr indent="0">
              <a:lnSpc>
                <a:spcPct val="100000"/>
              </a:lnSpc>
              <a:buNone/>
              <a:tabLst>
                <a:tab algn="l" pos="0"/>
              </a:tabLst>
            </a:pPr>
            <a:r>
              <a:rPr b="0" lang="en-US" sz="1400" spc="-1" strike="noStrike">
                <a:solidFill>
                  <a:srgbClr val="ffff00"/>
                </a:solidFill>
                <a:latin typeface="Calibri"/>
                <a:ea typeface="Verdana"/>
              </a:rPr>
              <a:t>Glory to the Father and to the Son and to the Holy Spirit;</a:t>
            </a:r>
            <a:endParaRPr b="0" lang="en-GB" sz="1400" spc="-1" strike="noStrike">
              <a:solidFill>
                <a:srgbClr val="ffffff"/>
              </a:solidFill>
              <a:latin typeface="Arial"/>
            </a:endParaRPr>
          </a:p>
          <a:p>
            <a:pPr indent="0">
              <a:lnSpc>
                <a:spcPct val="100000"/>
              </a:lnSpc>
              <a:buNone/>
              <a:tabLst>
                <a:tab algn="l" pos="0"/>
              </a:tabLst>
            </a:pPr>
            <a:r>
              <a:rPr b="1" lang="en-US" sz="1400" spc="-1" strike="noStrike">
                <a:solidFill>
                  <a:srgbClr val="ffffff"/>
                </a:solidFill>
                <a:latin typeface="Calibri"/>
                <a:ea typeface="Verdana"/>
              </a:rPr>
              <a:t>as it was in the beginning is now and shall be for ever. Amen.</a:t>
            </a:r>
            <a:endParaRPr b="0" lang="en-GB" sz="1400" spc="-1" strike="noStrike">
              <a:solidFill>
                <a:srgbClr val="ffffff"/>
              </a:solidFill>
              <a:latin typeface="Arial"/>
            </a:endParaRPr>
          </a:p>
          <a:p>
            <a:pPr indent="0">
              <a:lnSpc>
                <a:spcPct val="100000"/>
              </a:lnSpc>
              <a:buNone/>
              <a:tabLst>
                <a:tab algn="l" pos="0"/>
              </a:tabLst>
            </a:pPr>
            <a:endParaRPr b="0" lang="en-GB" sz="14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9.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6" name="PlaceHolder 1"/>
          <p:cNvSpPr>
            <a:spLocks noGrp="1"/>
          </p:cNvSpPr>
          <p:nvPr>
            <p:ph type="title"/>
          </p:nvPr>
        </p:nvSpPr>
        <p:spPr>
          <a:xfrm>
            <a:off x="457200" y="117360"/>
            <a:ext cx="8226360" cy="113976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Scripture</a:t>
            </a:r>
            <a:endParaRPr b="0" lang="en-GB" sz="2400" spc="-1" strike="noStrike">
              <a:solidFill>
                <a:srgbClr val="ffffff"/>
              </a:solidFill>
              <a:latin typeface="Arial"/>
            </a:endParaRPr>
          </a:p>
        </p:txBody>
      </p:sp>
      <p:sp>
        <p:nvSpPr>
          <p:cNvPr id="157" name="PlaceHolder 2"/>
          <p:cNvSpPr>
            <a:spLocks noGrp="1"/>
          </p:cNvSpPr>
          <p:nvPr>
            <p:ph/>
          </p:nvPr>
        </p:nvSpPr>
        <p:spPr>
          <a:xfrm>
            <a:off x="457200" y="1800000"/>
            <a:ext cx="8226360" cy="3976920"/>
          </a:xfrm>
          <a:prstGeom prst="rect">
            <a:avLst/>
          </a:prstGeom>
          <a:noFill/>
          <a:ln w="0">
            <a:noFill/>
          </a:ln>
        </p:spPr>
        <p:txBody>
          <a:bodyPr lIns="91440" rIns="91440" tIns="45720" bIns="45720" anchor="t">
            <a:noAutofit/>
          </a:bodyPr>
          <a:p>
            <a:pPr indent="0">
              <a:lnSpc>
                <a:spcPct val="100000"/>
              </a:lnSpc>
              <a:buNone/>
              <a:tabLst>
                <a:tab algn="l" pos="0"/>
              </a:tabLst>
            </a:pPr>
            <a:r>
              <a:rPr b="0" lang="en-GB" sz="1400" spc="-1" strike="noStrike">
                <a:solidFill>
                  <a:srgbClr val="e0c2cd"/>
                </a:solidFill>
                <a:latin typeface="Calibri"/>
              </a:rPr>
              <a:t>Psalm 60:</a:t>
            </a:r>
            <a:br>
              <a:rPr sz="1400"/>
            </a:br>
            <a:r>
              <a:rPr b="0" lang="en-GB" sz="1400" spc="-1" strike="noStrike">
                <a:solidFill>
                  <a:srgbClr val="ffff00"/>
                </a:solidFill>
                <a:latin typeface="Calibri"/>
                <a:ea typeface="Verdana"/>
              </a:rPr>
              <a:t>O God, you have cast us off and broken us;</a:t>
            </a:r>
            <a:endParaRPr b="0" lang="en-GB" sz="1400" spc="-1" strike="noStrike">
              <a:solidFill>
                <a:srgbClr val="ffffff"/>
              </a:solidFill>
              <a:latin typeface="Arial"/>
            </a:endParaRPr>
          </a:p>
          <a:p>
            <a:pPr indent="0">
              <a:lnSpc>
                <a:spcPct val="100000"/>
              </a:lnSpc>
              <a:buNone/>
              <a:tabLst>
                <a:tab algn="l" pos="0"/>
              </a:tabLst>
            </a:pPr>
            <a:r>
              <a:rPr b="1" lang="en-GB" sz="1400" spc="-1" strike="noStrike">
                <a:solidFill>
                  <a:srgbClr val="ffffff"/>
                </a:solidFill>
                <a:latin typeface="Calibri"/>
                <a:ea typeface="Verdana"/>
              </a:rPr>
              <a:t>   </a:t>
            </a:r>
            <a:r>
              <a:rPr b="1" lang="en-GB" sz="1400" spc="-1" strike="noStrike">
                <a:solidFill>
                  <a:srgbClr val="ffffff"/>
                </a:solidFill>
                <a:latin typeface="Calibri"/>
                <a:ea typeface="Verdana"/>
              </a:rPr>
              <a:t>you have been angry; restore us to yourself again.</a:t>
            </a:r>
            <a:endParaRPr b="0" lang="en-GB" sz="1400" spc="-1" strike="noStrike">
              <a:solidFill>
                <a:srgbClr val="ffffff"/>
              </a:solidFill>
              <a:latin typeface="Arial"/>
            </a:endParaRPr>
          </a:p>
          <a:p>
            <a:pPr indent="0">
              <a:lnSpc>
                <a:spcPct val="100000"/>
              </a:lnSpc>
              <a:buNone/>
              <a:tabLst>
                <a:tab algn="l" pos="0"/>
              </a:tabLst>
            </a:pPr>
            <a:r>
              <a:rPr b="0" lang="en-GB" sz="1400" spc="-1" strike="noStrike">
                <a:solidFill>
                  <a:srgbClr val="ffff00"/>
                </a:solidFill>
                <a:latin typeface="Calibri"/>
                <a:ea typeface="Verdana"/>
              </a:rPr>
              <a:t>You have shaken the earth and torn it apart;</a:t>
            </a:r>
            <a:endParaRPr b="0" lang="en-GB" sz="1400" spc="-1" strike="noStrike">
              <a:solidFill>
                <a:srgbClr val="ffffff"/>
              </a:solidFill>
              <a:latin typeface="Arial"/>
            </a:endParaRPr>
          </a:p>
          <a:p>
            <a:pPr indent="0">
              <a:lnSpc>
                <a:spcPct val="100000"/>
              </a:lnSpc>
              <a:buNone/>
              <a:tabLst>
                <a:tab algn="l" pos="0"/>
              </a:tabLst>
            </a:pPr>
            <a:r>
              <a:rPr b="1" lang="en-GB" sz="1400" spc="-1" strike="noStrike">
                <a:solidFill>
                  <a:srgbClr val="ffffff"/>
                </a:solidFill>
                <a:latin typeface="Calibri"/>
                <a:ea typeface="Verdana"/>
              </a:rPr>
              <a:t>   </a:t>
            </a:r>
            <a:r>
              <a:rPr b="1" lang="en-GB" sz="1400" spc="-1" strike="noStrike">
                <a:solidFill>
                  <a:srgbClr val="ffffff"/>
                </a:solidFill>
                <a:latin typeface="Calibri"/>
                <a:ea typeface="Verdana"/>
              </a:rPr>
              <a:t>heal its wounds, for it trembles.</a:t>
            </a:r>
            <a:endParaRPr b="0" lang="en-GB" sz="1400" spc="-1" strike="noStrike">
              <a:solidFill>
                <a:srgbClr val="ffffff"/>
              </a:solidFill>
              <a:latin typeface="Arial"/>
            </a:endParaRPr>
          </a:p>
          <a:p>
            <a:pPr indent="0">
              <a:lnSpc>
                <a:spcPct val="100000"/>
              </a:lnSpc>
              <a:buNone/>
              <a:tabLst>
                <a:tab algn="l" pos="0"/>
              </a:tabLst>
            </a:pPr>
            <a:r>
              <a:rPr b="0" lang="en-GB" sz="1400" spc="-1" strike="noStrike">
                <a:solidFill>
                  <a:srgbClr val="ffff00"/>
                </a:solidFill>
                <a:latin typeface="Calibri"/>
                <a:ea typeface="Verdana"/>
              </a:rPr>
              <a:t>You have made your people drink bitter things;</a:t>
            </a:r>
            <a:endParaRPr b="0" lang="en-GB" sz="1400" spc="-1" strike="noStrike">
              <a:solidFill>
                <a:srgbClr val="ffffff"/>
              </a:solidFill>
              <a:latin typeface="Arial"/>
            </a:endParaRPr>
          </a:p>
          <a:p>
            <a:pPr indent="0">
              <a:lnSpc>
                <a:spcPct val="100000"/>
              </a:lnSpc>
              <a:buNone/>
              <a:tabLst>
                <a:tab algn="l" pos="0"/>
              </a:tabLst>
            </a:pPr>
            <a:r>
              <a:rPr b="1" lang="en-GB" sz="1400" spc="-1" strike="noStrike">
                <a:solidFill>
                  <a:srgbClr val="ffffff"/>
                </a:solidFill>
                <a:latin typeface="Calibri"/>
                <a:ea typeface="Verdana"/>
              </a:rPr>
              <a:t>   </a:t>
            </a:r>
            <a:r>
              <a:rPr b="1" lang="en-GB" sz="1400" spc="-1" strike="noStrike">
                <a:solidFill>
                  <a:srgbClr val="ffffff"/>
                </a:solidFill>
                <a:latin typeface="Calibri"/>
                <a:ea typeface="Verdana"/>
              </a:rPr>
              <a:t>we reel from the deadly wine you have given us.</a:t>
            </a:r>
            <a:endParaRPr b="0" lang="en-GB" sz="1400" spc="-1" strike="noStrike">
              <a:solidFill>
                <a:srgbClr val="ffffff"/>
              </a:solidFill>
              <a:latin typeface="Arial"/>
            </a:endParaRPr>
          </a:p>
          <a:p>
            <a:pPr indent="0">
              <a:lnSpc>
                <a:spcPct val="100000"/>
              </a:lnSpc>
              <a:buNone/>
              <a:tabLst>
                <a:tab algn="l" pos="0"/>
              </a:tabLst>
            </a:pPr>
            <a:r>
              <a:rPr b="0" lang="en-GB" sz="1400" spc="-1" strike="noStrike">
                <a:solidFill>
                  <a:srgbClr val="ffff00"/>
                </a:solidFill>
                <a:latin typeface="Calibri"/>
                <a:ea typeface="Verdana"/>
              </a:rPr>
              <a:t>You have made those who fear you to flee,</a:t>
            </a:r>
            <a:endParaRPr b="0" lang="en-GB" sz="1400" spc="-1" strike="noStrike">
              <a:solidFill>
                <a:srgbClr val="ffffff"/>
              </a:solidFill>
              <a:latin typeface="Arial"/>
            </a:endParaRPr>
          </a:p>
          <a:p>
            <a:pPr indent="0">
              <a:lnSpc>
                <a:spcPct val="100000"/>
              </a:lnSpc>
              <a:buNone/>
              <a:tabLst>
                <a:tab algn="l" pos="0"/>
              </a:tabLst>
            </a:pPr>
            <a:r>
              <a:rPr b="1" lang="en-GB" sz="1400" spc="-1" strike="noStrike">
                <a:solidFill>
                  <a:srgbClr val="ffffff"/>
                </a:solidFill>
                <a:latin typeface="Calibri"/>
                <a:ea typeface="Verdana"/>
              </a:rPr>
              <a:t>   </a:t>
            </a:r>
            <a:r>
              <a:rPr b="1" lang="en-GB" sz="1400" spc="-1" strike="noStrike">
                <a:solidFill>
                  <a:srgbClr val="ffffff"/>
                </a:solidFill>
                <a:latin typeface="Calibri"/>
                <a:ea typeface="Verdana"/>
              </a:rPr>
              <a:t>to escape from the range of the bow.</a:t>
            </a:r>
            <a:endParaRPr b="0" lang="en-GB" sz="1400" spc="-1" strike="noStrike">
              <a:solidFill>
                <a:srgbClr val="ffffff"/>
              </a:solidFill>
              <a:latin typeface="Arial"/>
            </a:endParaRPr>
          </a:p>
          <a:p>
            <a:pPr indent="0">
              <a:lnSpc>
                <a:spcPct val="100000"/>
              </a:lnSpc>
              <a:buNone/>
              <a:tabLst>
                <a:tab algn="l" pos="0"/>
              </a:tabLst>
            </a:pPr>
            <a:r>
              <a:rPr b="0" lang="en-GB" sz="1400" spc="-1" strike="noStrike">
                <a:solidFill>
                  <a:srgbClr val="ffff00"/>
                </a:solidFill>
                <a:latin typeface="Calibri"/>
                <a:ea typeface="Verdana"/>
              </a:rPr>
              <a:t>That your beloved may be delivered,</a:t>
            </a:r>
            <a:endParaRPr b="0" lang="en-GB" sz="1400" spc="-1" strike="noStrike">
              <a:solidFill>
                <a:srgbClr val="ffffff"/>
              </a:solidFill>
              <a:latin typeface="Arial"/>
            </a:endParaRPr>
          </a:p>
          <a:p>
            <a:pPr indent="0">
              <a:lnSpc>
                <a:spcPct val="100000"/>
              </a:lnSpc>
              <a:buNone/>
              <a:tabLst>
                <a:tab algn="l" pos="0"/>
              </a:tabLst>
            </a:pPr>
            <a:r>
              <a:rPr b="1" lang="en-GB" sz="1400" spc="-1" strike="noStrike">
                <a:solidFill>
                  <a:srgbClr val="ffffff"/>
                </a:solidFill>
                <a:latin typeface="Calibri"/>
                <a:ea typeface="Verdana"/>
              </a:rPr>
              <a:t>   </a:t>
            </a:r>
            <a:r>
              <a:rPr b="1" lang="en-GB" sz="1400" spc="-1" strike="noStrike">
                <a:solidFill>
                  <a:srgbClr val="ffffff"/>
                </a:solidFill>
                <a:latin typeface="Calibri"/>
                <a:ea typeface="Verdana"/>
              </a:rPr>
              <a:t>save us by your right hand and answer us.</a:t>
            </a:r>
            <a:endParaRPr b="0" lang="en-GB" sz="1400" spc="-1" strike="noStrike">
              <a:solidFill>
                <a:srgbClr val="ffffff"/>
              </a:solidFill>
              <a:latin typeface="Arial"/>
            </a:endParaRPr>
          </a:p>
          <a:p>
            <a:pPr indent="0">
              <a:lnSpc>
                <a:spcPct val="100000"/>
              </a:lnSpc>
              <a:buNone/>
              <a:tabLst>
                <a:tab algn="l" pos="0"/>
              </a:tabLst>
            </a:pPr>
            <a:r>
              <a:rPr b="0" lang="en-GB" sz="1400" spc="-1" strike="noStrike">
                <a:solidFill>
                  <a:srgbClr val="ffff00"/>
                </a:solidFill>
                <a:latin typeface="Calibri"/>
                <a:ea typeface="Verdana"/>
              </a:rPr>
              <a:t>God has spoken in his holiness:</a:t>
            </a:r>
            <a:endParaRPr b="0" lang="en-GB" sz="1400" spc="-1" strike="noStrike">
              <a:solidFill>
                <a:srgbClr val="ffffff"/>
              </a:solidFill>
              <a:latin typeface="Arial"/>
            </a:endParaRPr>
          </a:p>
          <a:p>
            <a:pPr indent="0">
              <a:lnSpc>
                <a:spcPct val="100000"/>
              </a:lnSpc>
              <a:buNone/>
              <a:tabLst>
                <a:tab algn="l" pos="0"/>
              </a:tabLst>
            </a:pPr>
            <a:r>
              <a:rPr b="1" lang="en-GB" sz="1400" spc="-1" strike="noStrike">
                <a:solidFill>
                  <a:srgbClr val="ffffff"/>
                </a:solidFill>
                <a:latin typeface="Calibri"/>
                <a:ea typeface="Verdana"/>
              </a:rPr>
              <a:t>   ‘</a:t>
            </a:r>
            <a:r>
              <a:rPr b="1" lang="en-GB" sz="1400" spc="-1" strike="noStrike">
                <a:solidFill>
                  <a:srgbClr val="ffffff"/>
                </a:solidFill>
                <a:latin typeface="Calibri"/>
                <a:ea typeface="Verdana"/>
              </a:rPr>
              <a:t>I will triumph and divide Shechem, and share out the valley of Succoth.</a:t>
            </a:r>
            <a:endParaRPr b="0" lang="en-GB" sz="1400" spc="-1" strike="noStrike">
              <a:solidFill>
                <a:srgbClr val="ffffff"/>
              </a:solidFill>
              <a:latin typeface="Arial"/>
            </a:endParaRPr>
          </a:p>
          <a:p>
            <a:pPr indent="0">
              <a:lnSpc>
                <a:spcPct val="100000"/>
              </a:lnSpc>
              <a:buNone/>
              <a:tabLst>
                <a:tab algn="l" pos="0"/>
              </a:tabLst>
            </a:pPr>
            <a:r>
              <a:rPr b="0" lang="en-GB" sz="1400" spc="-1" strike="noStrike">
                <a:solidFill>
                  <a:srgbClr val="ffff00"/>
                </a:solidFill>
                <a:latin typeface="Calibri"/>
                <a:ea typeface="Verdana"/>
              </a:rPr>
              <a:t>Gilead is mine and Manasseh is mine;</a:t>
            </a:r>
            <a:endParaRPr b="0" lang="en-GB" sz="1400" spc="-1" strike="noStrike">
              <a:solidFill>
                <a:srgbClr val="ffffff"/>
              </a:solidFill>
              <a:latin typeface="Arial"/>
            </a:endParaRPr>
          </a:p>
          <a:p>
            <a:pPr indent="0">
              <a:lnSpc>
                <a:spcPct val="100000"/>
              </a:lnSpc>
              <a:buNone/>
              <a:tabLst>
                <a:tab algn="l" pos="0"/>
              </a:tabLst>
            </a:pPr>
            <a:r>
              <a:rPr b="1" lang="en-GB" sz="1400" spc="-1" strike="noStrike">
                <a:solidFill>
                  <a:srgbClr val="ffffff"/>
                </a:solidFill>
                <a:latin typeface="Calibri"/>
                <a:ea typeface="Verdana"/>
              </a:rPr>
              <a:t>   </a:t>
            </a:r>
            <a:r>
              <a:rPr b="1" lang="en-GB" sz="1400" spc="-1" strike="noStrike">
                <a:solidFill>
                  <a:srgbClr val="ffffff"/>
                </a:solidFill>
                <a:latin typeface="Calibri"/>
                <a:ea typeface="Verdana"/>
              </a:rPr>
              <a:t>Ephraim is my helmet and Judah my sceptre.</a:t>
            </a:r>
            <a:endParaRPr b="0" lang="en-GB" sz="1400" spc="-1" strike="noStrike">
              <a:solidFill>
                <a:srgbClr val="ffffff"/>
              </a:solidFill>
              <a:latin typeface="Arial"/>
            </a:endParaRPr>
          </a:p>
          <a:p>
            <a:pPr indent="0">
              <a:lnSpc>
                <a:spcPct val="100000"/>
              </a:lnSpc>
              <a:buNone/>
              <a:tabLst>
                <a:tab algn="l" pos="0"/>
              </a:tabLst>
            </a:pPr>
            <a:endParaRPr b="0" lang="en-GB" sz="1400" spc="-1" strike="noStrike">
              <a:solidFill>
                <a:srgbClr val="ffffff"/>
              </a:solidFill>
              <a:latin typeface="Arial"/>
            </a:endParaRPr>
          </a:p>
          <a:p>
            <a:pPr indent="0">
              <a:lnSpc>
                <a:spcPct val="100000"/>
              </a:lnSpc>
              <a:buNone/>
              <a:tabLst>
                <a:tab algn="l" pos="0"/>
              </a:tabLst>
            </a:pPr>
            <a:r>
              <a:rPr b="0" lang="en-GB" sz="1400" spc="-1" strike="noStrike">
                <a:solidFill>
                  <a:srgbClr val="ffff00"/>
                </a:solidFill>
                <a:latin typeface="Calibri"/>
                <a:ea typeface="Verdana"/>
              </a:rPr>
              <a:t>This is he word of the Lord</a:t>
            </a:r>
            <a:endParaRPr b="0" lang="en-GB" sz="1400" spc="-1" strike="noStrike">
              <a:solidFill>
                <a:srgbClr val="ffffff"/>
              </a:solidFill>
              <a:latin typeface="Arial"/>
            </a:endParaRPr>
          </a:p>
          <a:p>
            <a:pPr indent="0">
              <a:lnSpc>
                <a:spcPct val="100000"/>
              </a:lnSpc>
              <a:buNone/>
              <a:tabLst>
                <a:tab algn="l" pos="0"/>
              </a:tabLst>
            </a:pPr>
            <a:r>
              <a:rPr b="1" lang="en-GB" sz="1400" spc="-1" strike="noStrike">
                <a:solidFill>
                  <a:srgbClr val="ffffff"/>
                </a:solidFill>
                <a:latin typeface="Calibri"/>
                <a:ea typeface="Verdana"/>
              </a:rPr>
              <a:t>Thanks be to God</a:t>
            </a:r>
            <a:endParaRPr b="0" lang="en-GB" sz="14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10.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58" name="PlaceHolder 1"/>
          <p:cNvSpPr>
            <a:spLocks noGrp="1"/>
          </p:cNvSpPr>
          <p:nvPr>
            <p:ph type="title"/>
          </p:nvPr>
        </p:nvSpPr>
        <p:spPr>
          <a:xfrm>
            <a:off x="457200" y="117360"/>
            <a:ext cx="8226000" cy="113940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Scripture</a:t>
            </a:r>
            <a:endParaRPr b="0" lang="en-GB" sz="2400" spc="-1" strike="noStrike">
              <a:solidFill>
                <a:srgbClr val="ffffff"/>
              </a:solidFill>
              <a:latin typeface="Arial"/>
            </a:endParaRPr>
          </a:p>
        </p:txBody>
      </p:sp>
      <p:sp>
        <p:nvSpPr>
          <p:cNvPr id="159" name="PlaceHolder 2"/>
          <p:cNvSpPr>
            <a:spLocks noGrp="1"/>
          </p:cNvSpPr>
          <p:nvPr>
            <p:ph/>
          </p:nvPr>
        </p:nvSpPr>
        <p:spPr>
          <a:xfrm>
            <a:off x="457200" y="1800000"/>
            <a:ext cx="8226000" cy="3976560"/>
          </a:xfrm>
          <a:prstGeom prst="rect">
            <a:avLst/>
          </a:prstGeom>
          <a:noFill/>
          <a:ln w="0">
            <a:noFill/>
          </a:ln>
        </p:spPr>
        <p:txBody>
          <a:bodyPr lIns="91440" rIns="91440" tIns="45720" bIns="45720" anchor="t">
            <a:noAutofit/>
          </a:bodyPr>
          <a:p>
            <a:pPr indent="0">
              <a:lnSpc>
                <a:spcPct val="100000"/>
              </a:lnSpc>
              <a:spcAft>
                <a:spcPts val="1276"/>
              </a:spcAft>
              <a:buNone/>
              <a:tabLst>
                <a:tab algn="l" pos="0"/>
              </a:tabLst>
            </a:pPr>
            <a:r>
              <a:rPr b="0" lang="en-GB" sz="1600" spc="-1" strike="noStrike">
                <a:solidFill>
                  <a:srgbClr val="e0c2cd"/>
                </a:solidFill>
                <a:latin typeface="Calibri"/>
              </a:rPr>
              <a:t>John 8:39-47</a:t>
            </a:r>
            <a:br>
              <a:rPr sz="1600"/>
            </a:br>
            <a:r>
              <a:rPr b="0" lang="en-GB" sz="1600" spc="-1" strike="noStrike">
                <a:solidFill>
                  <a:srgbClr val="ffff00"/>
                </a:solidFill>
                <a:latin typeface="Calibri"/>
              </a:rPr>
              <a:t>They answered him, ‘Abraham is our father.’ Jesus said to them, ‘If you were Abraham’s children, you would be doing what Abraham did, but now you are trying to kill me, a man who has told you the truth that I heard from God. This is not what Abraham did. You are indeed doing what your father does.’ They said to him, ‘We are not illegitimate children; we have one father, God himself.’ Jesus said to them, ‘If God were your Father, you would love me, for I came from God and now I am here. I did not come on my own, but he sent me. Why do you not understand what I say? It is because you cannot accept my word. You are from your father the devil, and you choose to do your father’s desires. He was a murderer from the beginning and does not stand in the truth, because there is no truth in him. When he lies, he speaks according to his own nature, for he is a liar and the father of lies. But because I tell the truth, you do not believe me. Which of you convicts me of sin? If I tell the truth, why do you not believe me? Whoever is from God hears the words of God. The reason you do not hear them is that you are not from God.’</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This is the word of the Lord.</a:t>
            </a:r>
            <a:endParaRPr b="0" lang="en-GB" sz="1600" spc="-1" strike="noStrike">
              <a:solidFill>
                <a:srgbClr val="ffffff"/>
              </a:solidFill>
              <a:latin typeface="Arial"/>
            </a:endParaRPr>
          </a:p>
          <a:p>
            <a:pPr indent="0">
              <a:lnSpc>
                <a:spcPct val="100000"/>
              </a:lnSpc>
              <a:buNone/>
              <a:tabLst>
                <a:tab algn="l" pos="0"/>
              </a:tabLst>
            </a:pPr>
            <a:r>
              <a:rPr b="1" lang="en-US" sz="1600" spc="-1" strike="noStrike">
                <a:solidFill>
                  <a:srgbClr val="ffffff"/>
                </a:solidFill>
                <a:latin typeface="Calibri"/>
                <a:ea typeface="Verdana"/>
              </a:rPr>
              <a:t>Thanks be to God.</a:t>
            </a:r>
            <a:endParaRPr b="0" lang="en-GB" sz="1600" spc="-1" strike="noStrike">
              <a:solidFill>
                <a:srgbClr val="ffffff"/>
              </a:solidFill>
              <a:latin typeface="Arial"/>
            </a:endParaRPr>
          </a:p>
          <a:p>
            <a:pPr indent="0">
              <a:lnSpc>
                <a:spcPct val="100000"/>
              </a:lnSpc>
              <a:spcAft>
                <a:spcPts val="1276"/>
              </a:spcAft>
              <a:buNone/>
              <a:tabLst>
                <a:tab algn="l" pos="0"/>
              </a:tabLst>
            </a:pPr>
            <a:endParaRPr b="0" lang="en-GB" sz="1600" spc="-1" strike="noStrike">
              <a:solidFill>
                <a:srgbClr val="ffffff"/>
              </a:solidFill>
              <a:latin typeface="Arial"/>
            </a:endParaRPr>
          </a:p>
          <a:p>
            <a:pPr indent="0">
              <a:lnSpc>
                <a:spcPct val="100000"/>
              </a:lnSpc>
              <a:spcAft>
                <a:spcPts val="1276"/>
              </a:spcAft>
              <a:buNone/>
              <a:tabLst>
                <a:tab algn="l" pos="0"/>
              </a:tabLst>
            </a:pPr>
            <a:endParaRPr b="0" lang="en-GB" sz="16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11.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0" name="PlaceHolder 1"/>
          <p:cNvSpPr>
            <a:spLocks noGrp="1"/>
          </p:cNvSpPr>
          <p:nvPr>
            <p:ph type="title"/>
          </p:nvPr>
        </p:nvSpPr>
        <p:spPr>
          <a:xfrm>
            <a:off x="457200" y="117360"/>
            <a:ext cx="8226360" cy="113976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Collects</a:t>
            </a:r>
            <a:endParaRPr b="0" lang="en-GB" sz="2400" spc="-1" strike="noStrike">
              <a:solidFill>
                <a:srgbClr val="ffffff"/>
              </a:solidFill>
              <a:latin typeface="Arial"/>
            </a:endParaRPr>
          </a:p>
        </p:txBody>
      </p:sp>
      <p:sp>
        <p:nvSpPr>
          <p:cNvPr id="161" name="PlaceHolder 2"/>
          <p:cNvSpPr>
            <a:spLocks noGrp="1"/>
          </p:cNvSpPr>
          <p:nvPr>
            <p:ph/>
          </p:nvPr>
        </p:nvSpPr>
        <p:spPr>
          <a:xfrm>
            <a:off x="457200" y="1800000"/>
            <a:ext cx="8226360" cy="3976920"/>
          </a:xfrm>
          <a:prstGeom prst="rect">
            <a:avLst/>
          </a:prstGeom>
          <a:noFill/>
          <a:ln w="0">
            <a:noFill/>
          </a:ln>
        </p:spPr>
        <p:txBody>
          <a:bodyPr lIns="91440" rIns="91440" tIns="45720" bIns="45720" anchor="t">
            <a:noAutofit/>
          </a:bodyPr>
          <a:p>
            <a:pPr indent="0">
              <a:lnSpc>
                <a:spcPct val="100000"/>
              </a:lnSpc>
              <a:buNone/>
              <a:tabLst>
                <a:tab algn="l" pos="0"/>
              </a:tabLst>
            </a:pPr>
            <a:r>
              <a:rPr b="0" lang="en-US" sz="1600" spc="-1" strike="noStrike">
                <a:solidFill>
                  <a:srgbClr val="ffff00"/>
                </a:solidFill>
                <a:latin typeface="Calibri"/>
                <a:ea typeface="Verdana"/>
              </a:rPr>
              <a:t>As our evening prayer rises before you, O God,</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so may your mercy come down upon us</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to cleanse our hearts</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and set us free to sing your praise</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now and for ever. </a:t>
            </a:r>
            <a:r>
              <a:rPr b="1" lang="en-US" sz="1600" spc="-1" strike="noStrike">
                <a:solidFill>
                  <a:srgbClr val="ffffff"/>
                </a:solidFill>
                <a:latin typeface="Calibri"/>
                <a:ea typeface="Verdana"/>
              </a:rPr>
              <a:t>Amen.</a:t>
            </a:r>
            <a:endParaRPr b="0" lang="en-GB" sz="1600" spc="-1" strike="noStrike">
              <a:solidFill>
                <a:srgbClr val="ffffff"/>
              </a:solidFill>
              <a:latin typeface="Arial"/>
            </a:endParaRPr>
          </a:p>
          <a:p>
            <a:pPr indent="0">
              <a:lnSpc>
                <a:spcPct val="100000"/>
              </a:lnSpc>
              <a:buNone/>
              <a:tabLst>
                <a:tab algn="l" pos="0"/>
              </a:tabLst>
            </a:pP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Lighten our darkness, Lord we pray</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And in your great mercy, </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defend us from all perils and dangers of this night,</a:t>
            </a:r>
            <a:endParaRPr b="0" lang="en-GB" sz="1600" spc="-1" strike="noStrike">
              <a:solidFill>
                <a:srgbClr val="ffffff"/>
              </a:solidFill>
              <a:latin typeface="Arial"/>
            </a:endParaRPr>
          </a:p>
          <a:p>
            <a:pPr indent="0">
              <a:lnSpc>
                <a:spcPct val="100000"/>
              </a:lnSpc>
              <a:buNone/>
              <a:tabLst>
                <a:tab algn="l" pos="0"/>
              </a:tabLst>
            </a:pPr>
            <a:r>
              <a:rPr b="0" lang="en-US" sz="1600" spc="-1" strike="noStrike">
                <a:solidFill>
                  <a:srgbClr val="ffff00"/>
                </a:solidFill>
                <a:latin typeface="Calibri"/>
                <a:ea typeface="Verdana"/>
              </a:rPr>
              <a:t>For the sake of your Son, our Saviour, Jesus Christ, </a:t>
            </a:r>
            <a:r>
              <a:rPr b="1" lang="en-US" sz="1600" spc="-1" strike="noStrike">
                <a:solidFill>
                  <a:srgbClr val="ffffff"/>
                </a:solidFill>
                <a:latin typeface="Calibri"/>
                <a:ea typeface="Verdana"/>
              </a:rPr>
              <a:t>Amen.</a:t>
            </a:r>
            <a:endParaRPr b="0" lang="en-GB" sz="16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12.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2" name="PlaceHolder 1"/>
          <p:cNvSpPr>
            <a:spLocks noGrp="1"/>
          </p:cNvSpPr>
          <p:nvPr>
            <p:ph/>
          </p:nvPr>
        </p:nvSpPr>
        <p:spPr>
          <a:xfrm>
            <a:off x="457200" y="1620000"/>
            <a:ext cx="8226360" cy="4516920"/>
          </a:xfrm>
          <a:prstGeom prst="rect">
            <a:avLst/>
          </a:prstGeom>
          <a:noFill/>
          <a:ln w="0">
            <a:noFill/>
          </a:ln>
        </p:spPr>
        <p:txBody>
          <a:bodyPr lIns="91440" rIns="91440" tIns="45720" bIns="45720" anchor="b">
            <a:noAutofit/>
          </a:bodyPr>
          <a:p>
            <a:pPr indent="0">
              <a:lnSpc>
                <a:spcPct val="100000"/>
              </a:lnSpc>
              <a:buNone/>
              <a:tabLst>
                <a:tab algn="l" pos="0"/>
              </a:tabLst>
            </a:pPr>
            <a:r>
              <a:rPr b="0" lang="en-GB" sz="1600" spc="-1" strike="noStrike">
                <a:solidFill>
                  <a:srgbClr val="e0c2cd"/>
                </a:solidFill>
                <a:latin typeface="Calibri"/>
              </a:rPr>
              <a:t>Lord’s Prayer:</a:t>
            </a:r>
            <a:br>
              <a:rPr sz="1600"/>
            </a:br>
            <a:r>
              <a:rPr b="1" lang="en-GB" sz="1600" spc="-1" strike="noStrike">
                <a:solidFill>
                  <a:srgbClr val="ffffff"/>
                </a:solidFill>
                <a:latin typeface="Calibri"/>
              </a:rPr>
              <a:t>Our Father, who art in heaven, hallowed be thy name; thy kingdom come; thy will be done; on earth as it is in heaven. Give us this day our daily bread. And forgive us our trespasses, as we forgive those who trespass against us. And lead us not into temptation; but deliver us from evil. For thine is the kingdom, the power, and the glory, for ever and ever. Amen.</a:t>
            </a:r>
            <a:br>
              <a:rPr sz="1600"/>
            </a:br>
            <a:br>
              <a:rPr sz="1600"/>
            </a:br>
            <a:r>
              <a:rPr b="0" lang="en-GB" sz="1600" spc="-1" strike="noStrike">
                <a:solidFill>
                  <a:srgbClr val="e0c2cd"/>
                </a:solidFill>
                <a:latin typeface="Calibri"/>
              </a:rPr>
              <a:t>Blessing:</a:t>
            </a:r>
            <a:br>
              <a:rPr sz="1600"/>
            </a:br>
            <a:r>
              <a:rPr b="0" lang="en-GB" sz="1600" spc="-1" strike="noStrike">
                <a:solidFill>
                  <a:srgbClr val="ffff00"/>
                </a:solidFill>
                <a:latin typeface="Calibri"/>
              </a:rPr>
              <a:t>May the God of peace sanctify you wholly; </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and may your spirit and soul and body be kept sound and blameless </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at the coming of our Lord Jesus Christ;</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and the blessing of God Almighty, the Father, the Son and the Holy Spirit</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Rest upon you and keep you and all whom you love, safe and well, for evermore, </a:t>
            </a:r>
            <a:r>
              <a:rPr b="1" lang="en-GB" sz="1600" spc="-1" strike="noStrike">
                <a:solidFill>
                  <a:srgbClr val="ffffff"/>
                </a:solidFill>
                <a:latin typeface="Calibri"/>
              </a:rPr>
              <a:t>Amen.</a:t>
            </a:r>
            <a:endParaRPr b="0" lang="en-GB" sz="1600" spc="-1" strike="noStrike">
              <a:solidFill>
                <a:srgbClr val="ffffff"/>
              </a:solidFill>
              <a:latin typeface="Arial"/>
            </a:endParaRPr>
          </a:p>
          <a:p>
            <a:pPr indent="0">
              <a:lnSpc>
                <a:spcPct val="100000"/>
              </a:lnSpc>
              <a:buNone/>
              <a:tabLst>
                <a:tab algn="l" pos="0"/>
              </a:tabLst>
            </a:pP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e0c2cd"/>
                </a:solidFill>
                <a:latin typeface="Calibri"/>
              </a:rPr>
              <a:t>Closing Prayer:</a:t>
            </a:r>
            <a:endParaRPr b="0" lang="en-GB" sz="1600" spc="-1" strike="noStrike">
              <a:solidFill>
                <a:srgbClr val="ffffff"/>
              </a:solidFill>
              <a:latin typeface="Arial"/>
            </a:endParaRPr>
          </a:p>
          <a:p>
            <a:pPr indent="0">
              <a:lnSpc>
                <a:spcPct val="100000"/>
              </a:lnSpc>
              <a:buNone/>
              <a:tabLst>
                <a:tab algn="l" pos="0"/>
              </a:tabLst>
            </a:pPr>
            <a:r>
              <a:rPr b="0" lang="en-GB" sz="1600" spc="-1" strike="noStrike">
                <a:solidFill>
                  <a:srgbClr val="ffff00"/>
                </a:solidFill>
                <a:latin typeface="Calibri"/>
              </a:rPr>
              <a:t>God our Redeemer show us compassion and love.  Lead us, guide us, fill us with your Spirit.  Show us the way from fear to courage that we may be your voice in the world. </a:t>
            </a:r>
            <a:r>
              <a:rPr b="0" lang="en-GB" sz="1600" spc="-1" strike="noStrike">
                <a:solidFill>
                  <a:srgbClr val="ffffff"/>
                </a:solidFill>
                <a:latin typeface="Calibri"/>
              </a:rPr>
              <a:t> </a:t>
            </a:r>
            <a:r>
              <a:rPr b="1" lang="en-GB" sz="1600" spc="-1" strike="noStrike">
                <a:solidFill>
                  <a:srgbClr val="ffffff"/>
                </a:solidFill>
                <a:latin typeface="Calibri"/>
              </a:rPr>
              <a:t>Amen.</a:t>
            </a:r>
            <a:endParaRPr b="0" lang="en-GB" sz="1600" spc="-1" strike="noStrike">
              <a:solidFill>
                <a:srgbClr val="ffffff"/>
              </a:solidFill>
              <a:latin typeface="Arial"/>
            </a:endParaRPr>
          </a:p>
          <a:p>
            <a:pPr indent="0">
              <a:lnSpc>
                <a:spcPct val="100000"/>
              </a:lnSpc>
              <a:spcAft>
                <a:spcPts val="1276"/>
              </a:spcAft>
              <a:buNone/>
              <a:tabLst>
                <a:tab algn="l" pos="0"/>
              </a:tabLst>
            </a:pPr>
            <a:endParaRPr b="0" lang="en-GB" sz="1600" spc="-1" strike="noStrike">
              <a:solidFill>
                <a:srgbClr val="ffffff"/>
              </a:solidFill>
              <a:latin typeface="Arial"/>
            </a:endParaRPr>
          </a:p>
        </p:txBody>
      </p:sp>
      <p:sp>
        <p:nvSpPr>
          <p:cNvPr id="163" name="PlaceHolder 2"/>
          <p:cNvSpPr>
            <a:spLocks noGrp="1"/>
          </p:cNvSpPr>
          <p:nvPr>
            <p:ph type="title"/>
          </p:nvPr>
        </p:nvSpPr>
        <p:spPr>
          <a:xfrm>
            <a:off x="457560" y="117360"/>
            <a:ext cx="8226360" cy="1139760"/>
          </a:xfrm>
          <a:prstGeom prst="rect">
            <a:avLst/>
          </a:prstGeom>
          <a:noFill/>
          <a:ln w="0">
            <a:noFill/>
          </a:ln>
        </p:spPr>
        <p:txBody>
          <a:bodyPr lIns="91440" rIns="91440" tIns="45720" bIns="45720" anchor="ctr">
            <a:noAutofit/>
          </a:bodyPr>
          <a:p>
            <a:pPr indent="0" defTabSz="457200">
              <a:lnSpc>
                <a:spcPct val="100000"/>
              </a:lnSpc>
              <a:spcBef>
                <a:spcPts val="641"/>
              </a:spcBef>
              <a:buNone/>
              <a:tabLst>
                <a:tab algn="l" pos="0"/>
              </a:tabLst>
            </a:pPr>
            <a:r>
              <a:rPr b="0" lang="en-GB" sz="2400" spc="-1" strike="noStrike">
                <a:solidFill>
                  <a:srgbClr val="ffffff"/>
                </a:solidFill>
                <a:latin typeface="Calibri"/>
              </a:rPr>
              <a:t>Blessing</a:t>
            </a:r>
            <a:endParaRPr b="0" lang="en-GB" sz="2400" spc="-1" strike="noStrike">
              <a:solidFill>
                <a:srgbClr val="ffffff"/>
              </a:solidFill>
              <a:latin typeface="Arial"/>
            </a:endParaRPr>
          </a:p>
        </p:txBody>
      </p:sp>
    </p:spTree>
  </p:cSld>
  <mc:AlternateContent>
    <mc:Choice Requires="p14">
      <p:transition spd="slow" p14:dur="2000"/>
    </mc:Choice>
    <mc:Fallback>
      <p:transition spd="slow"/>
    </mc:Fallback>
  </mc:AlternateContent>
</p:sld>
</file>

<file path=ppt/slides/slide13.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4" name="PlaceHolder 1"/>
          <p:cNvSpPr>
            <a:spLocks noGrp="1"/>
          </p:cNvSpPr>
          <p:nvPr>
            <p:ph type="title"/>
          </p:nvPr>
        </p:nvSpPr>
        <p:spPr>
          <a:xfrm>
            <a:off x="687960" y="1980000"/>
            <a:ext cx="7769160" cy="1466640"/>
          </a:xfrm>
          <a:prstGeom prst="rect">
            <a:avLst/>
          </a:prstGeom>
          <a:noFill/>
          <a:ln w="0">
            <a:noFill/>
          </a:ln>
        </p:spPr>
        <p:txBody>
          <a:bodyPr lIns="91440" rIns="91440" tIns="45720" bIns="45720" anchor="ctr">
            <a:noAutofit/>
          </a:bodyPr>
          <a:p>
            <a:pPr indent="0" algn="ctr" defTabSz="457200">
              <a:lnSpc>
                <a:spcPct val="100000"/>
              </a:lnSpc>
              <a:buNone/>
              <a:tabLst>
                <a:tab algn="l" pos="0"/>
              </a:tabLst>
            </a:pPr>
            <a:r>
              <a:rPr b="0" lang="en-GB" sz="4400" spc="-1" strike="noStrike">
                <a:solidFill>
                  <a:srgbClr val="780373"/>
                </a:solidFill>
                <a:latin typeface="Calibri"/>
              </a:rPr>
              <a:t>Daily Prayer for 12</a:t>
            </a:r>
            <a:r>
              <a:rPr b="0" lang="en-GB" sz="4400" spc="-1" strike="noStrike" baseline="33000">
                <a:solidFill>
                  <a:srgbClr val="780373"/>
                </a:solidFill>
                <a:latin typeface="Calibri"/>
              </a:rPr>
              <a:t>th</a:t>
            </a:r>
            <a:r>
              <a:rPr b="0" lang="en-GB" sz="4400" spc="-1" strike="noStrike">
                <a:solidFill>
                  <a:srgbClr val="780373"/>
                </a:solidFill>
                <a:latin typeface="Calibri"/>
              </a:rPr>
              <a:t> March 2026</a:t>
            </a:r>
            <a:br>
              <a:rPr sz="4400"/>
            </a:br>
            <a:r>
              <a:rPr b="1" lang="en-GB" sz="4000" spc="-1" strike="noStrike">
                <a:solidFill>
                  <a:srgbClr val="780373"/>
                </a:solidFill>
                <a:latin typeface="Calibri"/>
              </a:rPr>
              <a:t>St Christopher’s Cathedral and Awali Church, Bahrain</a:t>
            </a:r>
            <a:br>
              <a:rPr sz="4000"/>
            </a:br>
            <a:br>
              <a:rPr sz="4000"/>
            </a:br>
            <a:r>
              <a:rPr b="1" i="1" lang="en-GB" sz="4000" spc="-1" strike="noStrike">
                <a:solidFill>
                  <a:srgbClr val="780373"/>
                </a:solidFill>
                <a:latin typeface="Times New Roman"/>
                <a:ea typeface="DejaVu Sans"/>
              </a:rPr>
              <a:t>"</a:t>
            </a:r>
            <a:r>
              <a:rPr b="1" i="1" lang="en-GB" sz="4000" spc="-1" strike="noStrike">
                <a:solidFill>
                  <a:srgbClr val="780373"/>
                </a:solidFill>
                <a:latin typeface="Times New Roman"/>
                <a:ea typeface="Noto Sans CJK SC"/>
              </a:rPr>
              <a:t>Do not be afraid</a:t>
            </a:r>
            <a:r>
              <a:rPr b="1" i="1" lang="en-GB" sz="4000" spc="-1" strike="noStrike">
                <a:solidFill>
                  <a:srgbClr val="780373"/>
                </a:solidFill>
                <a:latin typeface="Times New Roman"/>
                <a:ea typeface="DejaVu Sans"/>
              </a:rPr>
              <a:t>"</a:t>
            </a:r>
            <a:endParaRPr b="0" lang="en-GB" sz="4000" spc="-1" strike="noStrike">
              <a:solidFill>
                <a:srgbClr val="000000"/>
              </a:solidFill>
              <a:latin typeface="Arial"/>
            </a:endParaRPr>
          </a:p>
        </p:txBody>
      </p:sp>
      <p:sp>
        <p:nvSpPr>
          <p:cNvPr id="165" name="PlaceHolder 2"/>
          <p:cNvSpPr>
            <a:spLocks noGrp="1"/>
          </p:cNvSpPr>
          <p:nvPr>
            <p:ph type="subTitle"/>
          </p:nvPr>
        </p:nvSpPr>
        <p:spPr>
          <a:xfrm>
            <a:off x="1339560" y="5040000"/>
            <a:ext cx="6397560" cy="1749240"/>
          </a:xfrm>
          <a:prstGeom prst="rect">
            <a:avLst/>
          </a:prstGeom>
          <a:noFill/>
          <a:ln w="0">
            <a:noFill/>
          </a:ln>
        </p:spPr>
        <p:txBody>
          <a:bodyPr lIns="91440" rIns="91440" tIns="45720" bIns="45720" anchor="t">
            <a:noAutofit/>
          </a:bodyPr>
          <a:p>
            <a:pPr indent="0" algn="ctr" defTabSz="457200">
              <a:lnSpc>
                <a:spcPct val="100000"/>
              </a:lnSpc>
              <a:spcBef>
                <a:spcPts val="641"/>
              </a:spcBef>
              <a:buNone/>
              <a:tabLst>
                <a:tab algn="l" pos="0"/>
              </a:tabLst>
            </a:pPr>
            <a:endParaRPr b="0" lang="en-GB" sz="3200" spc="-1" strike="noStrike">
              <a:solidFill>
                <a:srgbClr val="000000"/>
              </a:solidFill>
              <a:latin typeface="Arial"/>
            </a:endParaRPr>
          </a:p>
          <a:p>
            <a:pPr indent="0" algn="ctr" defTabSz="457200">
              <a:lnSpc>
                <a:spcPct val="100000"/>
              </a:lnSpc>
              <a:spcBef>
                <a:spcPts val="641"/>
              </a:spcBef>
              <a:buNone/>
              <a:tabLst>
                <a:tab algn="l" pos="0"/>
              </a:tabLst>
            </a:pPr>
            <a:r>
              <a:rPr b="0" lang="en-GB" sz="3200" spc="-1" strike="noStrike">
                <a:solidFill>
                  <a:schemeClr val="dk1">
                    <a:tint val="75000"/>
                  </a:schemeClr>
                </a:solidFill>
                <a:latin typeface="Calibri"/>
              </a:rPr>
              <a:t>The Diocese of Cyprus and the Gulf</a:t>
            </a:r>
            <a:endParaRPr b="0" lang="en-GB" sz="3200" spc="-1" strike="noStrike">
              <a:solidFill>
                <a:srgbClr val="000000"/>
              </a:solidFill>
              <a:latin typeface="Arial"/>
            </a:endParaRPr>
          </a:p>
        </p:txBody>
      </p:sp>
      <p:pic>
        <p:nvPicPr>
          <p:cNvPr id="166" name="" descr=""/>
          <p:cNvPicPr/>
          <p:nvPr/>
        </p:nvPicPr>
        <p:blipFill>
          <a:blip r:embed="rId1"/>
          <a:stretch/>
        </p:blipFill>
        <p:spPr>
          <a:xfrm>
            <a:off x="7488360" y="5040000"/>
            <a:ext cx="1652760" cy="1652760"/>
          </a:xfrm>
          <a:prstGeom prst="rect">
            <a:avLst/>
          </a:prstGeom>
          <a:ln w="0">
            <a:noFill/>
          </a:ln>
        </p:spPr>
      </p:pic>
    </p:spTree>
  </p:cSld>
  <mc:AlternateContent>
    <mc:Choice Requires="p14">
      <p:transition spd="slow" p14:dur="2000"/>
    </mc:Choice>
    <mc:Fallback>
      <p:transition spd="slow"/>
    </mc:Fallback>
  </mc:AlternateContent>
</p:sld>
</file>

<file path=ppt/slides/slide14.xml><?xml version="1.0" encoding="utf-8"?>
<p:sld xmlns:a="http://schemas.openxmlformats.org/drawingml/2006/main" xmlns:p="http://schemas.openxmlformats.org/presentationml/2006/main" xmlns:r="http://schemas.openxmlformats.org/officeDocument/2006/relationships" xmlns:p14="http://schemas.microsoft.com/office/powerpoint/2010/main" xmlns:p15="http://schemas.microsoft.com/office/powerpoint/2012/main" xmlns:mc="http://schemas.openxmlformats.org/markup-compatibility/2006">
  <p:cSld>
    <p:spTree>
      <p:nvGrpSpPr>
        <p:cNvPr id="1" name=""/>
        <p:cNvGrpSpPr/>
        <p:nvPr/>
      </p:nvGrpSpPr>
      <p:grpSpPr>
        <a:xfrm>
          <a:off x="0" y="0"/>
          <a:ext cx="0" cy="0"/>
          <a:chOff x="0" y="0"/>
          <a:chExt cx="0" cy="0"/>
        </a:xfrm>
      </p:grpSpPr>
      <p:sp>
        <p:nvSpPr>
          <p:cNvPr id="167" name="PlaceHolder 1"/>
          <p:cNvSpPr>
            <a:spLocks noGrp="1"/>
          </p:cNvSpPr>
          <p:nvPr>
            <p:ph type="title"/>
          </p:nvPr>
        </p:nvSpPr>
        <p:spPr>
          <a:xfrm>
            <a:off x="687960" y="1980000"/>
            <a:ext cx="7769160" cy="1466640"/>
          </a:xfrm>
          <a:prstGeom prst="rect">
            <a:avLst/>
          </a:prstGeom>
          <a:noFill/>
          <a:ln w="0">
            <a:noFill/>
          </a:ln>
        </p:spPr>
        <p:txBody>
          <a:bodyPr lIns="91440" rIns="91440" tIns="45720" bIns="45720" anchor="ctr">
            <a:noAutofit/>
          </a:bodyPr>
          <a:p>
            <a:pPr indent="0" algn="ctr" defTabSz="457200">
              <a:lnSpc>
                <a:spcPct val="100000"/>
              </a:lnSpc>
              <a:buNone/>
              <a:tabLst>
                <a:tab algn="l" pos="0"/>
              </a:tabLst>
            </a:pPr>
            <a:r>
              <a:rPr b="0" lang="en-GB" sz="4400" spc="-1" strike="noStrike">
                <a:solidFill>
                  <a:srgbClr val="780373"/>
                </a:solidFill>
                <a:latin typeface="Calibri"/>
              </a:rPr>
              <a:t>Daily Prayer for 12</a:t>
            </a:r>
            <a:r>
              <a:rPr b="0" lang="en-GB" sz="4400" spc="-1" strike="noStrike" baseline="33000">
                <a:solidFill>
                  <a:srgbClr val="780373"/>
                </a:solidFill>
                <a:latin typeface="Calibri"/>
              </a:rPr>
              <a:t>th</a:t>
            </a:r>
            <a:r>
              <a:rPr b="0" lang="en-GB" sz="4400" spc="-1" strike="noStrike">
                <a:solidFill>
                  <a:srgbClr val="780373"/>
                </a:solidFill>
                <a:latin typeface="Calibri"/>
              </a:rPr>
              <a:t> March 2026</a:t>
            </a:r>
            <a:br>
              <a:rPr sz="4400"/>
            </a:br>
            <a:r>
              <a:rPr b="1" lang="en-GB" sz="4000" spc="-1" strike="noStrike">
                <a:solidFill>
                  <a:srgbClr val="780373"/>
                </a:solidFill>
                <a:latin typeface="Calibri"/>
              </a:rPr>
              <a:t>St Christopher’s Cathedral and Awali Church, Bahrain</a:t>
            </a:r>
            <a:endParaRPr b="0" lang="en-GB" sz="4000" spc="-1" strike="noStrike">
              <a:solidFill>
                <a:srgbClr val="000000"/>
              </a:solidFill>
              <a:latin typeface="Arial"/>
            </a:endParaRPr>
          </a:p>
        </p:txBody>
      </p:sp>
      <p:sp>
        <p:nvSpPr>
          <p:cNvPr id="168" name="PlaceHolder 2"/>
          <p:cNvSpPr>
            <a:spLocks noGrp="1"/>
          </p:cNvSpPr>
          <p:nvPr>
            <p:ph type="subTitle"/>
          </p:nvPr>
        </p:nvSpPr>
        <p:spPr>
          <a:xfrm>
            <a:off x="1339560" y="5040000"/>
            <a:ext cx="6397560" cy="1749240"/>
          </a:xfrm>
          <a:prstGeom prst="rect">
            <a:avLst/>
          </a:prstGeom>
          <a:noFill/>
          <a:ln w="0">
            <a:noFill/>
          </a:ln>
        </p:spPr>
        <p:txBody>
          <a:bodyPr lIns="91440" rIns="91440" tIns="45720" bIns="45720" anchor="t">
            <a:noAutofit/>
          </a:bodyPr>
          <a:p>
            <a:pPr indent="0" algn="ctr" defTabSz="457200">
              <a:lnSpc>
                <a:spcPct val="100000"/>
              </a:lnSpc>
              <a:spcBef>
                <a:spcPts val="641"/>
              </a:spcBef>
              <a:buNone/>
              <a:tabLst>
                <a:tab algn="l" pos="0"/>
              </a:tabLst>
            </a:pPr>
            <a:endParaRPr b="0" lang="en-GB" sz="3200" spc="-1" strike="noStrike">
              <a:solidFill>
                <a:srgbClr val="000000"/>
              </a:solidFill>
              <a:latin typeface="Arial"/>
            </a:endParaRPr>
          </a:p>
          <a:p>
            <a:pPr indent="0" algn="ctr" defTabSz="457200">
              <a:lnSpc>
                <a:spcPct val="100000"/>
              </a:lnSpc>
              <a:spcBef>
                <a:spcPts val="641"/>
              </a:spcBef>
              <a:buNone/>
              <a:tabLst>
                <a:tab algn="l" pos="0"/>
              </a:tabLst>
            </a:pPr>
            <a:r>
              <a:rPr b="0" lang="en-GB" sz="3200" spc="-1" strike="noStrike">
                <a:solidFill>
                  <a:schemeClr val="dk1">
                    <a:tint val="75000"/>
                  </a:schemeClr>
                </a:solidFill>
                <a:latin typeface="Calibri"/>
              </a:rPr>
              <a:t>The Diocese of Cyprus and the Gulf</a:t>
            </a:r>
            <a:endParaRPr b="0" lang="en-GB" sz="3200" spc="-1" strike="noStrike">
              <a:solidFill>
                <a:srgbClr val="000000"/>
              </a:solidFill>
              <a:latin typeface="Arial"/>
            </a:endParaRPr>
          </a:p>
        </p:txBody>
      </p:sp>
      <p:pic>
        <p:nvPicPr>
          <p:cNvPr id="169" name="" descr=""/>
          <p:cNvPicPr/>
          <p:nvPr/>
        </p:nvPicPr>
        <p:blipFill>
          <a:blip r:embed="rId1"/>
          <a:stretch/>
        </p:blipFill>
        <p:spPr>
          <a:xfrm>
            <a:off x="7488360" y="5040000"/>
            <a:ext cx="1652760" cy="1652760"/>
          </a:xfrm>
          <a:prstGeom prst="rect">
            <a:avLst/>
          </a:prstGeom>
          <a:ln w="0">
            <a:noFill/>
          </a:ln>
        </p:spPr>
      </p:pic>
    </p:spTree>
  </p:cSld>
  <mc:AlternateContent>
    <mc:Choice Requires="p14">
      <p:transition spd="slow" p14:dur="2000"/>
    </mc:Choice>
    <mc:Fallback>
      <p:transition spd="slow"/>
    </mc:Fallback>
  </mc:AlternateContent>
</p:sld>
</file>

<file path=ppt/theme/theme1.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2.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3.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4.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5.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6.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7.xml><?xml version="1.0" encoding="utf-8"?>
<a:theme xmlns:a="http://schemas.openxmlformats.org/drawingml/2006/main" xmlns:r="http://schemas.openxmlformats.org/officeDocument/2006/relationships" name="Offic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ppt/theme/theme8.xml><?xml version="1.0" encoding="utf-8"?>
<a:theme xmlns:a="http://schemas.openxmlformats.org/drawingml/2006/main" xmlns:r="http://schemas.openxmlformats.org/officeDocument/2006/relationships" name="Office Theme">
  <a:themeElements>
    <a:clrScheme name="LibreOffice">
      <a:dk1>
        <a:srgbClr val="000000"/>
      </a:dk1>
      <a:lt1>
        <a:srgbClr val="ffffff"/>
      </a:lt1>
      <a:dk2>
        <a:srgbClr val="000000"/>
      </a:dk2>
      <a:lt2>
        <a:srgbClr val="ffffff"/>
      </a:lt2>
      <a:accent1>
        <a:srgbClr val="18a303"/>
      </a:accent1>
      <a:accent2>
        <a:srgbClr val="0369a3"/>
      </a:accent2>
      <a:accent3>
        <a:srgbClr val="a33e03"/>
      </a:accent3>
      <a:accent4>
        <a:srgbClr val="8e03a3"/>
      </a:accent4>
      <a:accent5>
        <a:srgbClr val="c99c00"/>
      </a:accent5>
      <a:accent6>
        <a:srgbClr val="c9211e"/>
      </a:accent6>
      <a:hlink>
        <a:srgbClr val="0000ee"/>
      </a:hlink>
      <a:folHlink>
        <a:srgbClr val="551a8b"/>
      </a:folHlink>
    </a:clrScheme>
    <a:fontScheme name="Office">
      <a:majorFont>
        <a:latin typeface="Arial" pitchFamily="0" charset="1"/>
        <a:ea typeface="DejaVu Sans" pitchFamily="0" charset="1"/>
        <a:cs typeface="DejaVu Sans" pitchFamily="0" charset="1"/>
      </a:majorFont>
      <a:minorFont>
        <a:latin typeface="Arial" pitchFamily="0" charset="1"/>
        <a:ea typeface="DejaVu Sans" pitchFamily="0" charset="1"/>
        <a:cs typeface="DejaVu Sans" pitchFamily="0" charset="1"/>
      </a:minorFont>
    </a:fontScheme>
    <a:fmtScheme>
      <a:fillStyleLst>
        <a:solidFill>
          <a:schemeClr val="phClr"/>
        </a:solidFill>
        <a:solidFill>
          <a:schemeClr val="phClr"/>
        </a:solidFill>
        <a:solidFill>
          <a:schemeClr val="phClr"/>
        </a:solidFill>
      </a:fillStyleLst>
      <a:lnStyleLst>
        <a:ln w="6350" cap="flat" cmpd="sng" algn="ctr">
          <a:prstDash val="solid"/>
          <a:miter/>
        </a:ln>
        <a:ln w="6350" cap="flat" cmpd="sng" algn="ctr">
          <a:prstDash val="solid"/>
          <a:miter/>
        </a:ln>
        <a:ln w="6350" cap="flat" cmpd="sng" algn="ctr">
          <a:prstDash val="solid"/>
          <a:miter/>
        </a:ln>
      </a:lnStyleLst>
      <a:effectStyleLst>
        <a:effectStyle>
          <a:effectLst/>
        </a:effectStyle>
        <a:effectStyle>
          <a:effectLst/>
        </a:effectStyle>
        <a:effectStyle>
          <a:effectLst/>
        </a:effectStyle>
      </a:effectStyleLst>
      <a:bgFillStyleLst>
        <a:solidFill>
          <a:schemeClr val="phClr"/>
        </a:solidFill>
        <a:solidFill>
          <a:schemeClr val="phClr"/>
        </a:solidFill>
        <a:solidFill>
          <a:schemeClr val="phClr"/>
        </a:solidFill>
      </a:bgFillStyleLst>
    </a:fmtScheme>
  </a:themeElements>
</a:theme>
</file>

<file path=docProps/app.xml><?xml version="1.0" encoding="utf-8"?>
<Properties xmlns="http://schemas.openxmlformats.org/officeDocument/2006/extended-properties" xmlns:vt="http://schemas.openxmlformats.org/officeDocument/2006/docPropsVTypes">
  <Template/>
  <TotalTime>767</TotalTime>
  <Application>LibreOffice/24.2.7.2$Linux_X86_64 LibreOffice_project/420$Build-2</Application>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erms:created xsi:type="dcterms:W3CDTF">2013-01-27T09:14:16Z</dcterms:created>
  <dc:creator/>
  <dc:description>generated using python-pptx</dc:description>
  <dc:language>en-GB</dc:language>
  <cp:lastModifiedBy/>
  <dcterms:modified xsi:type="dcterms:W3CDTF">2026-03-12T07:05:27Z</dcterms:modified>
  <cp:revision>54</cp:revision>
  <dc:subject/>
  <dc:title/>
</cp:coreProperties>
</file>

<file path=docProps/custom.xml><?xml version="1.0" encoding="utf-8"?>
<Properties xmlns="http://schemas.openxmlformats.org/officeDocument/2006/custom-properties" xmlns:vt="http://schemas.openxmlformats.org/officeDocument/2006/docPropsVTypes">
  <property fmtid="{D5CDD505-2E9C-101B-9397-08002B2CF9AE}" pid="2" name="PresentationFormat">
    <vt:lpwstr>On-screen Show (4:3)</vt:lpwstr>
  </property>
</Properties>
</file>