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notesMaster" Target="notesMasters/notesMaster1.xml"/><Relationship Id="rId11" Type="http://schemas.openxmlformats.org/officeDocument/2006/relationships/slide" Target="slides/slide1.xml"/><Relationship Id="rId12" Type="http://schemas.openxmlformats.org/officeDocument/2006/relationships/slide" Target="slides/slide2.xml"/><Relationship Id="rId13" Type="http://schemas.openxmlformats.org/officeDocument/2006/relationships/slide" Target="slides/slide3.xml"/><Relationship Id="rId14"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slide" Target="slides/slide6.xml"/><Relationship Id="rId17" Type="http://schemas.openxmlformats.org/officeDocument/2006/relationships/slide" Target="slides/slide7.xml"/><Relationship Id="rId18" Type="http://schemas.openxmlformats.org/officeDocument/2006/relationships/slide" Target="slides/slide8.xml"/><Relationship Id="rId19" Type="http://schemas.openxmlformats.org/officeDocument/2006/relationships/slide" Target="slides/slide9.xml"/><Relationship Id="rId20" Type="http://schemas.openxmlformats.org/officeDocument/2006/relationships/slide" Target="slides/slide10.xml"/><Relationship Id="rId21" Type="http://schemas.openxmlformats.org/officeDocument/2006/relationships/slide" Target="slides/slide11.xml"/><Relationship Id="rId22" Type="http://schemas.openxmlformats.org/officeDocument/2006/relationships/slide" Target="slides/slide12.xml"/><Relationship Id="rId23" Type="http://schemas.openxmlformats.org/officeDocument/2006/relationships/slide" Target="slides/slide13.xml"/><Relationship Id="rId24" Type="http://schemas.openxmlformats.org/officeDocument/2006/relationships/slide" Target="slides/slide14.xml"/><Relationship Id="rId2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9.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16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16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162" name="PlaceHolder 4"/>
          <p:cNvSpPr>
            <a:spLocks noGrp="1"/>
          </p:cNvSpPr>
          <p:nvPr>
            <p:ph type="dt" idx="13"/>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63" name="PlaceHolder 5"/>
          <p:cNvSpPr>
            <a:spLocks noGrp="1"/>
          </p:cNvSpPr>
          <p:nvPr>
            <p:ph type="ftr" idx="14"/>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64" name="PlaceHolder 6"/>
          <p:cNvSpPr>
            <a:spLocks noGrp="1"/>
          </p:cNvSpPr>
          <p:nvPr>
            <p:ph type="sldNum" idx="15"/>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9DBFFE1B-28B7-435D-AF12-527E7D863303}"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sldImg"/>
          </p:nvPr>
        </p:nvSpPr>
        <p:spPr>
          <a:xfrm>
            <a:off x="241560" y="875520"/>
            <a:ext cx="7922160" cy="4314600"/>
          </a:xfrm>
          <a:prstGeom prst="rect">
            <a:avLst/>
          </a:prstGeom>
          <a:ln w="0">
            <a:noFill/>
          </a:ln>
        </p:spPr>
      </p:sp>
      <p:sp>
        <p:nvSpPr>
          <p:cNvPr id="200" name="PlaceHolder 2"/>
          <p:cNvSpPr>
            <a:spLocks noGrp="1"/>
          </p:cNvSpPr>
          <p:nvPr>
            <p:ph type="body"/>
          </p:nvPr>
        </p:nvSpPr>
        <p:spPr>
          <a:xfrm>
            <a:off x="840960" y="5470560"/>
            <a:ext cx="6723720" cy="517896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201" name="PlaceHolder 3"/>
          <p:cNvSpPr>
            <a:spLocks noGrp="1"/>
          </p:cNvSpPr>
          <p:nvPr>
            <p:ph type="sldNum" idx="16"/>
          </p:nvPr>
        </p:nvSpPr>
        <p:spPr>
          <a:xfrm>
            <a:off x="4759920" y="10941840"/>
            <a:ext cx="3645720" cy="5720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AEED75E3-D16A-49A0-B8B2-53FE05972C75}"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93878BD6-E4AE-4266-8878-3ECDAA53E4F0}"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4E0FD4E3-75AA-4E50-B33F-36243897A58C}"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82"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83"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5B88EA29-46BE-4A62-89DD-780736C1DC3C}"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
    <p:spTree>
      <p:nvGrpSpPr>
        <p:cNvPr id="1" name=""/>
        <p:cNvGrpSpPr/>
        <p:nvPr/>
      </p:nvGrpSpPr>
      <p:grpSpPr>
        <a:xfrm>
          <a:off x="0" y="0"/>
          <a:ext cx="0" cy="0"/>
          <a:chOff x="0" y="0"/>
          <a:chExt cx="0" cy="0"/>
        </a:xfrm>
      </p:grpSpPr>
      <p:sp>
        <p:nvSpPr>
          <p:cNvPr id="94"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9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16"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1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129"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3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157"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58"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8E8459D1-1338-431F-91B7-70018422EC4E}" type="slidenum">
              <a:t>&lt;#&gt;</a:t>
            </a:fld>
          </a:p>
        </p:txBody>
      </p:sp>
      <p:sp>
        <p:nvSpPr>
          <p:cNvPr id="6" name="PlaceHolder 5"/>
          <p:cNvSpPr>
            <a:spLocks noGrp="1"/>
          </p:cNvSpPr>
          <p:nvPr>
            <p:ph type="dt" idx="12"/>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1.png"/><Relationship Id="rId3"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0" name=""/>
          <p:cNvGrpSpPr/>
          <p:nvPr/>
        </p:nvGrpSpPr>
        <p:grpSpPr>
          <a:xfrm>
            <a:off x="0" y="0"/>
            <a:ext cx="9141120" cy="4973400"/>
            <a:chOff x="0" y="0"/>
            <a:chExt cx="9141120" cy="4973400"/>
          </a:xfrm>
        </p:grpSpPr>
        <p:sp>
          <p:nvSpPr>
            <p:cNvPr id="1" name=""/>
            <p:cNvSpPr/>
            <p:nvPr/>
          </p:nvSpPr>
          <p:spPr>
            <a:xfrm>
              <a:off x="0" y="0"/>
              <a:ext cx="9141120" cy="49734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 name=""/>
            <p:cNvSpPr/>
            <p:nvPr/>
          </p:nvSpPr>
          <p:spPr>
            <a:xfrm>
              <a:off x="0" y="0"/>
              <a:ext cx="9141120" cy="49734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 name=""/>
            <p:cNvSpPr/>
            <p:nvPr/>
          </p:nvSpPr>
          <p:spPr>
            <a:xfrm>
              <a:off x="0" y="1548360"/>
              <a:ext cx="1406520" cy="77076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 name=""/>
            <p:cNvSpPr/>
            <p:nvPr/>
          </p:nvSpPr>
          <p:spPr>
            <a:xfrm>
              <a:off x="829440" y="2322720"/>
              <a:ext cx="1157760" cy="22082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 name=""/>
            <p:cNvSpPr/>
            <p:nvPr/>
          </p:nvSpPr>
          <p:spPr>
            <a:xfrm>
              <a:off x="1990800" y="663480"/>
              <a:ext cx="1157760" cy="22086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 name=""/>
            <p:cNvSpPr/>
            <p:nvPr/>
          </p:nvSpPr>
          <p:spPr>
            <a:xfrm>
              <a:off x="3152160" y="1437840"/>
              <a:ext cx="327960" cy="438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 name=""/>
            <p:cNvSpPr/>
            <p:nvPr/>
          </p:nvSpPr>
          <p:spPr>
            <a:xfrm>
              <a:off x="3815640" y="0"/>
              <a:ext cx="1323720" cy="110232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 name=""/>
            <p:cNvSpPr/>
            <p:nvPr/>
          </p:nvSpPr>
          <p:spPr>
            <a:xfrm>
              <a:off x="4230360" y="1105920"/>
              <a:ext cx="909000" cy="5493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 name=""/>
            <p:cNvSpPr/>
            <p:nvPr/>
          </p:nvSpPr>
          <p:spPr>
            <a:xfrm>
              <a:off x="3152160" y="2101320"/>
              <a:ext cx="2816640" cy="12132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 name=""/>
            <p:cNvSpPr/>
            <p:nvPr/>
          </p:nvSpPr>
          <p:spPr>
            <a:xfrm>
              <a:off x="3732840" y="3318120"/>
              <a:ext cx="1323360" cy="1212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 name=""/>
            <p:cNvSpPr/>
            <p:nvPr/>
          </p:nvSpPr>
          <p:spPr>
            <a:xfrm>
              <a:off x="5972400" y="1769760"/>
              <a:ext cx="1406520" cy="54936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 name=""/>
            <p:cNvSpPr/>
            <p:nvPr/>
          </p:nvSpPr>
          <p:spPr>
            <a:xfrm>
              <a:off x="6635880" y="2322720"/>
              <a:ext cx="1323720" cy="198720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 name=""/>
            <p:cNvSpPr/>
            <p:nvPr/>
          </p:nvSpPr>
          <p:spPr>
            <a:xfrm>
              <a:off x="2488320" y="2875680"/>
              <a:ext cx="494280" cy="991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 name=""/>
            <p:cNvSpPr/>
            <p:nvPr/>
          </p:nvSpPr>
          <p:spPr>
            <a:xfrm>
              <a:off x="7797240" y="0"/>
              <a:ext cx="1343880" cy="176616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 name=""/>
            <p:cNvSpPr/>
            <p:nvPr/>
          </p:nvSpPr>
          <p:spPr>
            <a:xfrm>
              <a:off x="6138360" y="0"/>
              <a:ext cx="245160" cy="121284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 name=""/>
            <p:cNvSpPr/>
            <p:nvPr/>
          </p:nvSpPr>
          <p:spPr>
            <a:xfrm>
              <a:off x="1410120" y="0"/>
              <a:ext cx="162360" cy="110232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 name=""/>
            <p:cNvSpPr/>
            <p:nvPr/>
          </p:nvSpPr>
          <p:spPr>
            <a:xfrm>
              <a:off x="0" y="3649680"/>
              <a:ext cx="328320" cy="13237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8" name=""/>
            <p:cNvSpPr/>
            <p:nvPr/>
          </p:nvSpPr>
          <p:spPr>
            <a:xfrm>
              <a:off x="8709840" y="3096720"/>
              <a:ext cx="327960" cy="187668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9" name=""/>
            <p:cNvSpPr/>
            <p:nvPr/>
          </p:nvSpPr>
          <p:spPr>
            <a:xfrm>
              <a:off x="7963200" y="2211840"/>
              <a:ext cx="327960" cy="438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0" name=""/>
          <p:cNvSpPr/>
          <p:nvPr/>
        </p:nvSpPr>
        <p:spPr>
          <a:xfrm>
            <a:off x="424440" y="565920"/>
            <a:ext cx="8291160" cy="4394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
          </p:nvPr>
        </p:nvSpPr>
        <p:spPr>
          <a:xfrm>
            <a:off x="3123000" y="6248160"/>
            <a:ext cx="2894760" cy="46872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2"/>
          </p:nvPr>
        </p:nvSpPr>
        <p:spPr>
          <a:xfrm>
            <a:off x="6555960" y="6248160"/>
            <a:ext cx="2126520" cy="4687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A3026ECF-EE3F-49D7-9928-C96BB02E78F8}"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5" name="PlaceHolder 5"/>
          <p:cNvSpPr>
            <a:spLocks noGrp="1"/>
          </p:cNvSpPr>
          <p:nvPr>
            <p:ph type="dt" idx="3"/>
          </p:nvPr>
        </p:nvSpPr>
        <p:spPr>
          <a:xfrm>
            <a:off x="424440" y="6248160"/>
            <a:ext cx="2126520" cy="46872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8" name=""/>
          <p:cNvGrpSpPr/>
          <p:nvPr/>
        </p:nvGrpSpPr>
        <p:grpSpPr>
          <a:xfrm>
            <a:off x="0" y="0"/>
            <a:ext cx="9141120" cy="4973400"/>
            <a:chOff x="0" y="0"/>
            <a:chExt cx="9141120" cy="4973400"/>
          </a:xfrm>
        </p:grpSpPr>
        <p:sp>
          <p:nvSpPr>
            <p:cNvPr id="29" name=""/>
            <p:cNvSpPr/>
            <p:nvPr/>
          </p:nvSpPr>
          <p:spPr>
            <a:xfrm>
              <a:off x="0" y="0"/>
              <a:ext cx="9141120" cy="49734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 name=""/>
            <p:cNvSpPr/>
            <p:nvPr/>
          </p:nvSpPr>
          <p:spPr>
            <a:xfrm>
              <a:off x="0" y="0"/>
              <a:ext cx="9141120" cy="49734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 name=""/>
            <p:cNvSpPr/>
            <p:nvPr/>
          </p:nvSpPr>
          <p:spPr>
            <a:xfrm>
              <a:off x="0" y="1548360"/>
              <a:ext cx="1406520" cy="77076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2" name=""/>
            <p:cNvSpPr/>
            <p:nvPr/>
          </p:nvSpPr>
          <p:spPr>
            <a:xfrm>
              <a:off x="829440" y="2322720"/>
              <a:ext cx="1157760" cy="22082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 name=""/>
            <p:cNvSpPr/>
            <p:nvPr/>
          </p:nvSpPr>
          <p:spPr>
            <a:xfrm>
              <a:off x="1990800" y="663480"/>
              <a:ext cx="1157760" cy="22086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 name=""/>
            <p:cNvSpPr/>
            <p:nvPr/>
          </p:nvSpPr>
          <p:spPr>
            <a:xfrm>
              <a:off x="3152160" y="1437840"/>
              <a:ext cx="327960" cy="438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 name=""/>
            <p:cNvSpPr/>
            <p:nvPr/>
          </p:nvSpPr>
          <p:spPr>
            <a:xfrm>
              <a:off x="3815640" y="0"/>
              <a:ext cx="1323720" cy="110232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 name=""/>
            <p:cNvSpPr/>
            <p:nvPr/>
          </p:nvSpPr>
          <p:spPr>
            <a:xfrm>
              <a:off x="4230360" y="1105920"/>
              <a:ext cx="909000" cy="5493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 name=""/>
            <p:cNvSpPr/>
            <p:nvPr/>
          </p:nvSpPr>
          <p:spPr>
            <a:xfrm>
              <a:off x="3152160" y="2101320"/>
              <a:ext cx="2816640" cy="12132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8" name=""/>
            <p:cNvSpPr/>
            <p:nvPr/>
          </p:nvSpPr>
          <p:spPr>
            <a:xfrm>
              <a:off x="3732840" y="3318120"/>
              <a:ext cx="1323360" cy="1212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9" name=""/>
            <p:cNvSpPr/>
            <p:nvPr/>
          </p:nvSpPr>
          <p:spPr>
            <a:xfrm>
              <a:off x="5972400" y="1769760"/>
              <a:ext cx="1406520" cy="54936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0" name=""/>
            <p:cNvSpPr/>
            <p:nvPr/>
          </p:nvSpPr>
          <p:spPr>
            <a:xfrm>
              <a:off x="6635880" y="2322720"/>
              <a:ext cx="1323720" cy="198720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1" name=""/>
            <p:cNvSpPr/>
            <p:nvPr/>
          </p:nvSpPr>
          <p:spPr>
            <a:xfrm>
              <a:off x="2488320" y="2875680"/>
              <a:ext cx="494280" cy="991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2" name=""/>
            <p:cNvSpPr/>
            <p:nvPr/>
          </p:nvSpPr>
          <p:spPr>
            <a:xfrm>
              <a:off x="7797240" y="0"/>
              <a:ext cx="1343880" cy="176616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3" name=""/>
            <p:cNvSpPr/>
            <p:nvPr/>
          </p:nvSpPr>
          <p:spPr>
            <a:xfrm>
              <a:off x="6138360" y="0"/>
              <a:ext cx="245160" cy="121284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4" name=""/>
            <p:cNvSpPr/>
            <p:nvPr/>
          </p:nvSpPr>
          <p:spPr>
            <a:xfrm>
              <a:off x="1410120" y="0"/>
              <a:ext cx="162360" cy="110232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5" name=""/>
            <p:cNvSpPr/>
            <p:nvPr/>
          </p:nvSpPr>
          <p:spPr>
            <a:xfrm>
              <a:off x="0" y="3649680"/>
              <a:ext cx="328320" cy="13237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6" name=""/>
            <p:cNvSpPr/>
            <p:nvPr/>
          </p:nvSpPr>
          <p:spPr>
            <a:xfrm>
              <a:off x="8709840" y="3096720"/>
              <a:ext cx="327960" cy="187668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7" name=""/>
            <p:cNvSpPr/>
            <p:nvPr/>
          </p:nvSpPr>
          <p:spPr>
            <a:xfrm>
              <a:off x="7963200" y="2211840"/>
              <a:ext cx="327960" cy="438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48" name=""/>
          <p:cNvSpPr/>
          <p:nvPr/>
        </p:nvSpPr>
        <p:spPr>
          <a:xfrm>
            <a:off x="424440" y="565920"/>
            <a:ext cx="8291160" cy="4394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49"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4"/>
          </p:nvPr>
        </p:nvSpPr>
        <p:spPr>
          <a:xfrm>
            <a:off x="3123000" y="6248160"/>
            <a:ext cx="2894760" cy="46872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5"/>
          </p:nvPr>
        </p:nvSpPr>
        <p:spPr>
          <a:xfrm>
            <a:off x="6555960" y="6248160"/>
            <a:ext cx="2126520" cy="4687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1F7F6F84-0D4A-4C19-B0D1-DCCBB255C5AF}"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53" name="PlaceHolder 5"/>
          <p:cNvSpPr>
            <a:spLocks noGrp="1"/>
          </p:cNvSpPr>
          <p:nvPr>
            <p:ph type="dt" idx="6"/>
          </p:nvPr>
        </p:nvSpPr>
        <p:spPr>
          <a:xfrm>
            <a:off x="424440" y="6248160"/>
            <a:ext cx="2126520" cy="46872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56" name=""/>
          <p:cNvGrpSpPr/>
          <p:nvPr/>
        </p:nvGrpSpPr>
        <p:grpSpPr>
          <a:xfrm>
            <a:off x="0" y="0"/>
            <a:ext cx="9141120" cy="4973400"/>
            <a:chOff x="0" y="0"/>
            <a:chExt cx="9141120" cy="4973400"/>
          </a:xfrm>
        </p:grpSpPr>
        <p:sp>
          <p:nvSpPr>
            <p:cNvPr id="57" name=""/>
            <p:cNvSpPr/>
            <p:nvPr/>
          </p:nvSpPr>
          <p:spPr>
            <a:xfrm>
              <a:off x="0" y="0"/>
              <a:ext cx="9141120" cy="49734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8" name=""/>
            <p:cNvSpPr/>
            <p:nvPr/>
          </p:nvSpPr>
          <p:spPr>
            <a:xfrm>
              <a:off x="0" y="0"/>
              <a:ext cx="9141120" cy="49734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9" name=""/>
            <p:cNvSpPr/>
            <p:nvPr/>
          </p:nvSpPr>
          <p:spPr>
            <a:xfrm>
              <a:off x="0" y="1548360"/>
              <a:ext cx="1406520" cy="77076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60" name=""/>
            <p:cNvSpPr/>
            <p:nvPr/>
          </p:nvSpPr>
          <p:spPr>
            <a:xfrm>
              <a:off x="829440" y="2322720"/>
              <a:ext cx="1157760" cy="22082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1" name=""/>
            <p:cNvSpPr/>
            <p:nvPr/>
          </p:nvSpPr>
          <p:spPr>
            <a:xfrm>
              <a:off x="1990800" y="663480"/>
              <a:ext cx="1157760" cy="22086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2" name=""/>
            <p:cNvSpPr/>
            <p:nvPr/>
          </p:nvSpPr>
          <p:spPr>
            <a:xfrm>
              <a:off x="3152160" y="1437840"/>
              <a:ext cx="327960" cy="438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3" name=""/>
            <p:cNvSpPr/>
            <p:nvPr/>
          </p:nvSpPr>
          <p:spPr>
            <a:xfrm>
              <a:off x="3815640" y="0"/>
              <a:ext cx="1323720" cy="110232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64" name=""/>
            <p:cNvSpPr/>
            <p:nvPr/>
          </p:nvSpPr>
          <p:spPr>
            <a:xfrm>
              <a:off x="4230360" y="1105920"/>
              <a:ext cx="909000" cy="5493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5" name=""/>
            <p:cNvSpPr/>
            <p:nvPr/>
          </p:nvSpPr>
          <p:spPr>
            <a:xfrm>
              <a:off x="3152160" y="2101320"/>
              <a:ext cx="2816640" cy="12132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6" name=""/>
            <p:cNvSpPr/>
            <p:nvPr/>
          </p:nvSpPr>
          <p:spPr>
            <a:xfrm>
              <a:off x="3732840" y="3318120"/>
              <a:ext cx="1323360" cy="1212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7" name=""/>
            <p:cNvSpPr/>
            <p:nvPr/>
          </p:nvSpPr>
          <p:spPr>
            <a:xfrm>
              <a:off x="5972400" y="1769760"/>
              <a:ext cx="1406520" cy="54936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8" name=""/>
            <p:cNvSpPr/>
            <p:nvPr/>
          </p:nvSpPr>
          <p:spPr>
            <a:xfrm>
              <a:off x="6635880" y="2322720"/>
              <a:ext cx="1323720" cy="198720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9" name=""/>
            <p:cNvSpPr/>
            <p:nvPr/>
          </p:nvSpPr>
          <p:spPr>
            <a:xfrm>
              <a:off x="2488320" y="2875680"/>
              <a:ext cx="494280" cy="991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0" name=""/>
            <p:cNvSpPr/>
            <p:nvPr/>
          </p:nvSpPr>
          <p:spPr>
            <a:xfrm>
              <a:off x="7797240" y="0"/>
              <a:ext cx="1343880" cy="176616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1" name=""/>
            <p:cNvSpPr/>
            <p:nvPr/>
          </p:nvSpPr>
          <p:spPr>
            <a:xfrm>
              <a:off x="6138360" y="0"/>
              <a:ext cx="245160" cy="121284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72" name=""/>
            <p:cNvSpPr/>
            <p:nvPr/>
          </p:nvSpPr>
          <p:spPr>
            <a:xfrm>
              <a:off x="1410120" y="0"/>
              <a:ext cx="162360" cy="110232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73" name=""/>
            <p:cNvSpPr/>
            <p:nvPr/>
          </p:nvSpPr>
          <p:spPr>
            <a:xfrm>
              <a:off x="0" y="3649680"/>
              <a:ext cx="328320" cy="13237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4" name=""/>
            <p:cNvSpPr/>
            <p:nvPr/>
          </p:nvSpPr>
          <p:spPr>
            <a:xfrm>
              <a:off x="8709840" y="3096720"/>
              <a:ext cx="327960" cy="187668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5" name=""/>
            <p:cNvSpPr/>
            <p:nvPr/>
          </p:nvSpPr>
          <p:spPr>
            <a:xfrm>
              <a:off x="7963200" y="2211840"/>
              <a:ext cx="327960" cy="438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76" name=""/>
          <p:cNvSpPr/>
          <p:nvPr/>
        </p:nvSpPr>
        <p:spPr>
          <a:xfrm>
            <a:off x="424440" y="565920"/>
            <a:ext cx="8291160" cy="4394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77"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8" name="PlaceHolder 2"/>
          <p:cNvSpPr>
            <a:spLocks noGrp="1"/>
          </p:cNvSpPr>
          <p:nvPr>
            <p:ph type="ftr" idx="7"/>
          </p:nvPr>
        </p:nvSpPr>
        <p:spPr>
          <a:xfrm>
            <a:off x="3123000" y="6248160"/>
            <a:ext cx="2894760" cy="46872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9" name="PlaceHolder 3"/>
          <p:cNvSpPr>
            <a:spLocks noGrp="1"/>
          </p:cNvSpPr>
          <p:nvPr>
            <p:ph type="sldNum" idx="8"/>
          </p:nvPr>
        </p:nvSpPr>
        <p:spPr>
          <a:xfrm>
            <a:off x="6555960" y="6248160"/>
            <a:ext cx="2126520" cy="4687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A10C38F5-F307-4260-9B0A-77088E9827AF}"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80" name="PlaceHolder 4"/>
          <p:cNvSpPr>
            <a:spLocks noGrp="1"/>
          </p:cNvSpPr>
          <p:nvPr>
            <p:ph type="dt" idx="9"/>
          </p:nvPr>
        </p:nvSpPr>
        <p:spPr>
          <a:xfrm>
            <a:off x="424440" y="6248160"/>
            <a:ext cx="2126520" cy="46872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81"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4" name=""/>
          <p:cNvSpPr/>
          <p:nvPr/>
        </p:nvSpPr>
        <p:spPr>
          <a:xfrm>
            <a:off x="360" y="6531120"/>
            <a:ext cx="9140400" cy="3229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5" name=""/>
          <p:cNvSpPr/>
          <p:nvPr/>
        </p:nvSpPr>
        <p:spPr>
          <a:xfrm>
            <a:off x="360" y="0"/>
            <a:ext cx="9140400" cy="1466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6" name=""/>
          <p:cNvSpPr/>
          <p:nvPr/>
        </p:nvSpPr>
        <p:spPr>
          <a:xfrm>
            <a:off x="326520" y="1796040"/>
            <a:ext cx="8487360" cy="45684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87" name=""/>
          <p:cNvSpPr/>
          <p:nvPr/>
        </p:nvSpPr>
        <p:spPr>
          <a:xfrm>
            <a:off x="8449920" y="6258960"/>
            <a:ext cx="404640" cy="5407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88" name="" descr=""/>
          <p:cNvPicPr/>
          <p:nvPr/>
        </p:nvPicPr>
        <p:blipFill>
          <a:blip r:embed="rId2"/>
          <a:stretch/>
        </p:blipFill>
        <p:spPr>
          <a:xfrm>
            <a:off x="8136720" y="272880"/>
            <a:ext cx="1004040" cy="1004040"/>
          </a:xfrm>
          <a:prstGeom prst="rect">
            <a:avLst/>
          </a:prstGeom>
          <a:ln w="0">
            <a:noFill/>
          </a:ln>
        </p:spPr>
      </p:pic>
      <p:sp>
        <p:nvSpPr>
          <p:cNvPr id="89" name=""/>
          <p:cNvSpPr/>
          <p:nvPr/>
        </p:nvSpPr>
        <p:spPr>
          <a:xfrm>
            <a:off x="3102480" y="6531480"/>
            <a:ext cx="2935440" cy="3229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11</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90" name=""/>
          <p:cNvSpPr/>
          <p:nvPr/>
        </p:nvSpPr>
        <p:spPr>
          <a:xfrm>
            <a:off x="326880" y="6531480"/>
            <a:ext cx="2608920" cy="3229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91" name=""/>
          <p:cNvSpPr/>
          <p:nvPr/>
        </p:nvSpPr>
        <p:spPr>
          <a:xfrm>
            <a:off x="8327880" y="6259320"/>
            <a:ext cx="649440" cy="5407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32A08E63-F741-47E5-BF8D-AF246ABE230B}"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92"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93"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96" name=""/>
          <p:cNvSpPr/>
          <p:nvPr/>
        </p:nvSpPr>
        <p:spPr>
          <a:xfrm>
            <a:off x="360" y="6531120"/>
            <a:ext cx="9140400" cy="3229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7" name=""/>
          <p:cNvSpPr/>
          <p:nvPr/>
        </p:nvSpPr>
        <p:spPr>
          <a:xfrm>
            <a:off x="360" y="0"/>
            <a:ext cx="9140400" cy="1466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8" name=""/>
          <p:cNvSpPr/>
          <p:nvPr/>
        </p:nvSpPr>
        <p:spPr>
          <a:xfrm>
            <a:off x="326520" y="1796040"/>
            <a:ext cx="8487360" cy="45684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9" name=""/>
          <p:cNvSpPr/>
          <p:nvPr/>
        </p:nvSpPr>
        <p:spPr>
          <a:xfrm>
            <a:off x="8449920" y="6258960"/>
            <a:ext cx="404640" cy="5407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00" name="" descr=""/>
          <p:cNvPicPr/>
          <p:nvPr/>
        </p:nvPicPr>
        <p:blipFill>
          <a:blip r:embed="rId2"/>
          <a:stretch/>
        </p:blipFill>
        <p:spPr>
          <a:xfrm>
            <a:off x="8136720" y="272880"/>
            <a:ext cx="1004040" cy="1004040"/>
          </a:xfrm>
          <a:prstGeom prst="rect">
            <a:avLst/>
          </a:prstGeom>
          <a:ln w="0">
            <a:noFill/>
          </a:ln>
        </p:spPr>
      </p:pic>
      <p:sp>
        <p:nvSpPr>
          <p:cNvPr id="101" name=""/>
          <p:cNvSpPr/>
          <p:nvPr/>
        </p:nvSpPr>
        <p:spPr>
          <a:xfrm>
            <a:off x="3102480" y="6531480"/>
            <a:ext cx="2935440" cy="3229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11</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02" name=""/>
          <p:cNvSpPr/>
          <p:nvPr/>
        </p:nvSpPr>
        <p:spPr>
          <a:xfrm>
            <a:off x="326880" y="6531480"/>
            <a:ext cx="2608920" cy="3229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03" name=""/>
          <p:cNvSpPr/>
          <p:nvPr/>
        </p:nvSpPr>
        <p:spPr>
          <a:xfrm>
            <a:off x="8327880" y="6259320"/>
            <a:ext cx="649440" cy="5407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685C05FA-7278-4B1A-9B54-AE480C5BAE6A}"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04"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105"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06" name=""/>
          <p:cNvSpPr/>
          <p:nvPr/>
        </p:nvSpPr>
        <p:spPr>
          <a:xfrm>
            <a:off x="360" y="6531120"/>
            <a:ext cx="9140400" cy="3229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07" name=""/>
          <p:cNvSpPr/>
          <p:nvPr/>
        </p:nvSpPr>
        <p:spPr>
          <a:xfrm>
            <a:off x="360" y="0"/>
            <a:ext cx="9140400" cy="1466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08" name=""/>
          <p:cNvSpPr/>
          <p:nvPr/>
        </p:nvSpPr>
        <p:spPr>
          <a:xfrm>
            <a:off x="326520" y="1796040"/>
            <a:ext cx="8487360" cy="45684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09" name=""/>
          <p:cNvSpPr/>
          <p:nvPr/>
        </p:nvSpPr>
        <p:spPr>
          <a:xfrm>
            <a:off x="8449920" y="6258960"/>
            <a:ext cx="404640" cy="5407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10" name="" descr=""/>
          <p:cNvPicPr/>
          <p:nvPr/>
        </p:nvPicPr>
        <p:blipFill>
          <a:blip r:embed="rId2"/>
          <a:stretch/>
        </p:blipFill>
        <p:spPr>
          <a:xfrm>
            <a:off x="8136720" y="272880"/>
            <a:ext cx="1004040" cy="1004040"/>
          </a:xfrm>
          <a:prstGeom prst="rect">
            <a:avLst/>
          </a:prstGeom>
          <a:ln w="0">
            <a:noFill/>
          </a:ln>
        </p:spPr>
      </p:pic>
      <p:sp>
        <p:nvSpPr>
          <p:cNvPr id="111" name=""/>
          <p:cNvSpPr/>
          <p:nvPr/>
        </p:nvSpPr>
        <p:spPr>
          <a:xfrm>
            <a:off x="3102480" y="6531480"/>
            <a:ext cx="2935440" cy="3229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11</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12" name=""/>
          <p:cNvSpPr/>
          <p:nvPr/>
        </p:nvSpPr>
        <p:spPr>
          <a:xfrm>
            <a:off x="326880" y="6531480"/>
            <a:ext cx="2608920" cy="3229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13" name=""/>
          <p:cNvSpPr/>
          <p:nvPr/>
        </p:nvSpPr>
        <p:spPr>
          <a:xfrm>
            <a:off x="8327880" y="6259320"/>
            <a:ext cx="649440" cy="5407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947235D7-3BC5-4899-9A5F-EBAF3E7C8B27}"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14"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15"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18" name=""/>
          <p:cNvSpPr/>
          <p:nvPr/>
        </p:nvSpPr>
        <p:spPr>
          <a:xfrm>
            <a:off x="360" y="6531120"/>
            <a:ext cx="9140400" cy="3229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19" name=""/>
          <p:cNvSpPr/>
          <p:nvPr/>
        </p:nvSpPr>
        <p:spPr>
          <a:xfrm>
            <a:off x="360" y="0"/>
            <a:ext cx="9140400" cy="1466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20" name=""/>
          <p:cNvSpPr/>
          <p:nvPr/>
        </p:nvSpPr>
        <p:spPr>
          <a:xfrm>
            <a:off x="326520" y="1796040"/>
            <a:ext cx="8487360" cy="456840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1" name=""/>
          <p:cNvSpPr/>
          <p:nvPr/>
        </p:nvSpPr>
        <p:spPr>
          <a:xfrm>
            <a:off x="8449920" y="6258960"/>
            <a:ext cx="404640" cy="54072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22" name="" descr=""/>
          <p:cNvPicPr/>
          <p:nvPr/>
        </p:nvPicPr>
        <p:blipFill>
          <a:blip r:embed="rId2"/>
          <a:stretch/>
        </p:blipFill>
        <p:spPr>
          <a:xfrm>
            <a:off x="8136720" y="272880"/>
            <a:ext cx="1004040" cy="1004040"/>
          </a:xfrm>
          <a:prstGeom prst="rect">
            <a:avLst/>
          </a:prstGeom>
          <a:ln w="0">
            <a:noFill/>
          </a:ln>
        </p:spPr>
      </p:pic>
      <p:sp>
        <p:nvSpPr>
          <p:cNvPr id="123" name=""/>
          <p:cNvSpPr/>
          <p:nvPr/>
        </p:nvSpPr>
        <p:spPr>
          <a:xfrm>
            <a:off x="360" y="6531120"/>
            <a:ext cx="9140400" cy="32292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24" name=""/>
          <p:cNvSpPr/>
          <p:nvPr/>
        </p:nvSpPr>
        <p:spPr>
          <a:xfrm>
            <a:off x="326880" y="6531480"/>
            <a:ext cx="2608920" cy="32292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25" name=""/>
          <p:cNvSpPr/>
          <p:nvPr/>
        </p:nvSpPr>
        <p:spPr>
          <a:xfrm>
            <a:off x="8327880" y="6259320"/>
            <a:ext cx="649440" cy="54072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21AE368-4433-4126-80B3-7DE858F056EE}"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26" name=""/>
          <p:cNvSpPr/>
          <p:nvPr/>
        </p:nvSpPr>
        <p:spPr>
          <a:xfrm>
            <a:off x="3102480" y="6531480"/>
            <a:ext cx="2935440" cy="32292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11</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27"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28"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61" r:id="rId3"/>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31" name=""/>
          <p:cNvGrpSpPr/>
          <p:nvPr/>
        </p:nvGrpSpPr>
        <p:grpSpPr>
          <a:xfrm>
            <a:off x="0" y="0"/>
            <a:ext cx="9141120" cy="4973400"/>
            <a:chOff x="0" y="0"/>
            <a:chExt cx="9141120" cy="4973400"/>
          </a:xfrm>
        </p:grpSpPr>
        <p:sp>
          <p:nvSpPr>
            <p:cNvPr id="132" name=""/>
            <p:cNvSpPr/>
            <p:nvPr/>
          </p:nvSpPr>
          <p:spPr>
            <a:xfrm>
              <a:off x="0" y="0"/>
              <a:ext cx="9141120" cy="49734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3" name=""/>
            <p:cNvSpPr/>
            <p:nvPr/>
          </p:nvSpPr>
          <p:spPr>
            <a:xfrm>
              <a:off x="0" y="0"/>
              <a:ext cx="9141120" cy="497340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4" name=""/>
            <p:cNvSpPr/>
            <p:nvPr/>
          </p:nvSpPr>
          <p:spPr>
            <a:xfrm>
              <a:off x="0" y="1548360"/>
              <a:ext cx="1406520" cy="77076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5" name=""/>
            <p:cNvSpPr/>
            <p:nvPr/>
          </p:nvSpPr>
          <p:spPr>
            <a:xfrm>
              <a:off x="829440" y="2322720"/>
              <a:ext cx="1157760" cy="220824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1990800" y="663480"/>
              <a:ext cx="1157760" cy="220860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7" name=""/>
            <p:cNvSpPr/>
            <p:nvPr/>
          </p:nvSpPr>
          <p:spPr>
            <a:xfrm>
              <a:off x="3152160" y="1437840"/>
              <a:ext cx="327960" cy="438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8" name=""/>
            <p:cNvSpPr/>
            <p:nvPr/>
          </p:nvSpPr>
          <p:spPr>
            <a:xfrm>
              <a:off x="3815640" y="0"/>
              <a:ext cx="1323720" cy="110232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9" name=""/>
            <p:cNvSpPr/>
            <p:nvPr/>
          </p:nvSpPr>
          <p:spPr>
            <a:xfrm>
              <a:off x="4230360" y="1105920"/>
              <a:ext cx="909000" cy="5493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3152160" y="2101320"/>
              <a:ext cx="2816640" cy="12132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1" name=""/>
            <p:cNvSpPr/>
            <p:nvPr/>
          </p:nvSpPr>
          <p:spPr>
            <a:xfrm>
              <a:off x="3732840" y="3318120"/>
              <a:ext cx="1323360" cy="1212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2" name=""/>
            <p:cNvSpPr/>
            <p:nvPr/>
          </p:nvSpPr>
          <p:spPr>
            <a:xfrm>
              <a:off x="5972400" y="1769760"/>
              <a:ext cx="1406520" cy="54936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3" name=""/>
            <p:cNvSpPr/>
            <p:nvPr/>
          </p:nvSpPr>
          <p:spPr>
            <a:xfrm>
              <a:off x="6635880" y="2322720"/>
              <a:ext cx="1323720" cy="198720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4" name=""/>
            <p:cNvSpPr/>
            <p:nvPr/>
          </p:nvSpPr>
          <p:spPr>
            <a:xfrm>
              <a:off x="2488320" y="2875680"/>
              <a:ext cx="494280" cy="99180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5" name=""/>
            <p:cNvSpPr/>
            <p:nvPr/>
          </p:nvSpPr>
          <p:spPr>
            <a:xfrm>
              <a:off x="7797240" y="0"/>
              <a:ext cx="1343880" cy="176616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6" name=""/>
            <p:cNvSpPr/>
            <p:nvPr/>
          </p:nvSpPr>
          <p:spPr>
            <a:xfrm>
              <a:off x="6138360" y="0"/>
              <a:ext cx="245160" cy="121284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7" name=""/>
            <p:cNvSpPr/>
            <p:nvPr/>
          </p:nvSpPr>
          <p:spPr>
            <a:xfrm>
              <a:off x="1410120" y="0"/>
              <a:ext cx="162360" cy="110232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48" name=""/>
            <p:cNvSpPr/>
            <p:nvPr/>
          </p:nvSpPr>
          <p:spPr>
            <a:xfrm>
              <a:off x="0" y="3649680"/>
              <a:ext cx="328320" cy="13237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9" name=""/>
            <p:cNvSpPr/>
            <p:nvPr/>
          </p:nvSpPr>
          <p:spPr>
            <a:xfrm>
              <a:off x="8709840" y="3096720"/>
              <a:ext cx="327960" cy="187668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0" name=""/>
            <p:cNvSpPr/>
            <p:nvPr/>
          </p:nvSpPr>
          <p:spPr>
            <a:xfrm>
              <a:off x="7963200" y="2211840"/>
              <a:ext cx="327960" cy="43884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51" name=""/>
          <p:cNvSpPr/>
          <p:nvPr/>
        </p:nvSpPr>
        <p:spPr>
          <a:xfrm>
            <a:off x="424440" y="565920"/>
            <a:ext cx="8291160" cy="43941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52" name="PlaceHolder 1"/>
          <p:cNvSpPr>
            <a:spLocks noGrp="1"/>
          </p:cNvSpPr>
          <p:nvPr>
            <p:ph type="title"/>
          </p:nvPr>
        </p:nvSpPr>
        <p:spPr>
          <a:xfrm>
            <a:off x="326520" y="272880"/>
            <a:ext cx="8487360" cy="86616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53" name="PlaceHolder 2"/>
          <p:cNvSpPr>
            <a:spLocks noGrp="1"/>
          </p:cNvSpPr>
          <p:nvPr>
            <p:ph type="ftr" idx="10"/>
          </p:nvPr>
        </p:nvSpPr>
        <p:spPr>
          <a:xfrm>
            <a:off x="3123000" y="6248160"/>
            <a:ext cx="2894760" cy="46872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4" name="PlaceHolder 3"/>
          <p:cNvSpPr>
            <a:spLocks noGrp="1"/>
          </p:cNvSpPr>
          <p:nvPr>
            <p:ph type="sldNum" idx="11"/>
          </p:nvPr>
        </p:nvSpPr>
        <p:spPr>
          <a:xfrm>
            <a:off x="6555960" y="6248160"/>
            <a:ext cx="2126520" cy="46872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A05FB0CE-B310-45DB-AAD1-7E8904988452}"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55" name="PlaceHolder 4"/>
          <p:cNvSpPr>
            <a:spLocks noGrp="1"/>
          </p:cNvSpPr>
          <p:nvPr>
            <p:ph type="dt" idx="12"/>
          </p:nvPr>
        </p:nvSpPr>
        <p:spPr>
          <a:xfrm>
            <a:off x="424440" y="6248160"/>
            <a:ext cx="2126520" cy="46872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6"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5.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8.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PlaceHolder 1"/>
          <p:cNvSpPr>
            <a:spLocks noGrp="1"/>
          </p:cNvSpPr>
          <p:nvPr>
            <p:ph type="title"/>
          </p:nvPr>
        </p:nvSpPr>
        <p:spPr>
          <a:xfrm>
            <a:off x="687960" y="1980000"/>
            <a:ext cx="7768440" cy="1465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13</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66" name="PlaceHolder 2"/>
          <p:cNvSpPr>
            <a:spLocks noGrp="1"/>
          </p:cNvSpPr>
          <p:nvPr>
            <p:ph type="subTitle"/>
          </p:nvPr>
        </p:nvSpPr>
        <p:spPr>
          <a:xfrm>
            <a:off x="1339560" y="5040000"/>
            <a:ext cx="6396840" cy="174852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67" name="" descr=""/>
          <p:cNvPicPr/>
          <p:nvPr/>
        </p:nvPicPr>
        <p:blipFill>
          <a:blip r:embed="rId1"/>
          <a:stretch/>
        </p:blipFill>
        <p:spPr>
          <a:xfrm>
            <a:off x="7488360" y="5040000"/>
            <a:ext cx="1652040" cy="165204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type="title"/>
          </p:nvPr>
        </p:nvSpPr>
        <p:spPr>
          <a:xfrm>
            <a:off x="687960" y="1980000"/>
            <a:ext cx="7768440" cy="1465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13</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169" name="PlaceHolder 2"/>
          <p:cNvSpPr>
            <a:spLocks noGrp="1"/>
          </p:cNvSpPr>
          <p:nvPr>
            <p:ph type="subTitle"/>
          </p:nvPr>
        </p:nvSpPr>
        <p:spPr>
          <a:xfrm>
            <a:off x="1339560" y="5040000"/>
            <a:ext cx="6396840" cy="174852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70" name="" descr=""/>
          <p:cNvPicPr/>
          <p:nvPr/>
        </p:nvPicPr>
        <p:blipFill>
          <a:blip r:embed="rId1"/>
          <a:stretch/>
        </p:blipFill>
        <p:spPr>
          <a:xfrm>
            <a:off x="7488360" y="5040000"/>
            <a:ext cx="1652040" cy="1652040"/>
          </a:xfrm>
          <a:prstGeom prst="rect">
            <a:avLst/>
          </a:prstGeom>
          <a:ln w="0">
            <a:noFill/>
          </a:ln>
        </p:spPr>
      </p:pic>
      <p:sp>
        <p:nvSpPr>
          <p:cNvPr id="171" name=""/>
          <p:cNvSpPr/>
          <p:nvPr/>
        </p:nvSpPr>
        <p:spPr>
          <a:xfrm>
            <a:off x="540000" y="3825000"/>
            <a:ext cx="8276760" cy="121176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DejaVu Sans"/>
              </a:rPr>
              <a:t>Brother, Sister, Let me Serve you”</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PlaceHolder 1"/>
          <p:cNvSpPr>
            <a:spLocks noGrp="1"/>
          </p:cNvSpPr>
          <p:nvPr>
            <p:ph type="title"/>
          </p:nvPr>
        </p:nvSpPr>
        <p:spPr>
          <a:xfrm>
            <a:off x="457200" y="117360"/>
            <a:ext cx="8225640" cy="11390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173" name="PlaceHolder 2"/>
          <p:cNvSpPr>
            <a:spLocks noGrp="1"/>
          </p:cNvSpPr>
          <p:nvPr>
            <p:ph/>
          </p:nvPr>
        </p:nvSpPr>
        <p:spPr>
          <a:xfrm>
            <a:off x="457200" y="1800000"/>
            <a:ext cx="8225640" cy="397620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are you, Lord God of our salvation,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you be glory and praise for ever.</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darkness of our sin you have shone in our hearts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give the light of the knowledge of the glory of God</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face of Jesus Christ.</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Open our eyes to acknowledge your presence,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freed from the misery of sin and shame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we may grow into your likeness from glory to glory.</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be God, Father, Son and Holy Spirit.</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PlaceHolder 1"/>
          <p:cNvSpPr>
            <a:spLocks noGrp="1"/>
          </p:cNvSpPr>
          <p:nvPr>
            <p:ph/>
          </p:nvPr>
        </p:nvSpPr>
        <p:spPr>
          <a:xfrm>
            <a:off x="457200" y="1800000"/>
            <a:ext cx="8225640" cy="397620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175" name="PlaceHolder 4"/>
          <p:cNvSpPr/>
          <p:nvPr/>
        </p:nvSpPr>
        <p:spPr>
          <a:xfrm>
            <a:off x="457200" y="117720"/>
            <a:ext cx="8225640" cy="113904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PlaceHolder 1"/>
          <p:cNvSpPr>
            <a:spLocks noGrp="1"/>
          </p:cNvSpPr>
          <p:nvPr>
            <p:ph type="title"/>
          </p:nvPr>
        </p:nvSpPr>
        <p:spPr>
          <a:xfrm>
            <a:off x="457200" y="117360"/>
            <a:ext cx="8225640" cy="11390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77" name="PlaceHolder 2"/>
          <p:cNvSpPr>
            <a:spLocks noGrp="1"/>
          </p:cNvSpPr>
          <p:nvPr>
            <p:ph/>
          </p:nvPr>
        </p:nvSpPr>
        <p:spPr>
          <a:xfrm>
            <a:off x="457200" y="1800000"/>
            <a:ext cx="8225640" cy="397620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457200" y="117360"/>
            <a:ext cx="8225640" cy="11390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79" name="PlaceHolder 2"/>
          <p:cNvSpPr>
            <a:spLocks noGrp="1"/>
          </p:cNvSpPr>
          <p:nvPr>
            <p:ph/>
          </p:nvPr>
        </p:nvSpPr>
        <p:spPr>
          <a:xfrm>
            <a:off x="457200" y="1800000"/>
            <a:ext cx="8225640" cy="397620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St Monica on 13</a:t>
            </a:r>
            <a:r>
              <a:rPr b="0" lang="en-GB" sz="1600" spc="-1" strike="noStrike" baseline="33000">
                <a:solidFill>
                  <a:srgbClr val="e0c2cd"/>
                </a:solidFill>
                <a:latin typeface="Calibri"/>
              </a:rPr>
              <a:t>th</a:t>
            </a:r>
            <a:r>
              <a:rPr b="0" lang="en-GB" sz="1600" spc="-1" strike="noStrike">
                <a:solidFill>
                  <a:srgbClr val="e0c2cd"/>
                </a:solidFill>
                <a:latin typeface="Calibri"/>
              </a:rPr>
              <a:t> March</a:t>
            </a:r>
            <a:br>
              <a:rPr sz="1600"/>
            </a:br>
            <a:r>
              <a:rPr b="0" lang="en-GB" sz="1600" spc="-1" strike="noStrike">
                <a:solidFill>
                  <a:srgbClr val="ffff00"/>
                </a:solidFill>
                <a:latin typeface="Calibri"/>
              </a:rPr>
              <a:t>Saint Monica, troubled wife and mother,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many sorrows pierced your heart during your lifetime.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Yet, you never despaired or lost faith.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With confidence, persistence, and profound faith,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prayed daily for the conversion of your husband and your son, Augustine.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Intercede for me, that I may be given your same fortitude,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patience, and trust in the Lord.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Please take my requests to God, and help me to bring my family closer to Him,</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80" name="Picture 210" descr=""/>
          <p:cNvPicPr/>
          <p:nvPr/>
        </p:nvPicPr>
        <p:blipFill>
          <a:blip r:embed="rId1"/>
          <a:stretch/>
        </p:blipFill>
        <p:spPr>
          <a:xfrm>
            <a:off x="3060000" y="1516320"/>
            <a:ext cx="6080760" cy="4671360"/>
          </a:xfrm>
          <a:prstGeom prst="rect">
            <a:avLst/>
          </a:prstGeom>
          <a:ln w="0">
            <a:noFill/>
          </a:ln>
        </p:spPr>
      </p:pic>
      <p:sp>
        <p:nvSpPr>
          <p:cNvPr id="181" name="CustomShape 2"/>
          <p:cNvSpPr/>
          <p:nvPr/>
        </p:nvSpPr>
        <p:spPr>
          <a:xfrm>
            <a:off x="540000" y="1620000"/>
            <a:ext cx="8394120" cy="449928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182" name="PlaceHolder 11"/>
          <p:cNvSpPr/>
          <p:nvPr/>
        </p:nvSpPr>
        <p:spPr>
          <a:xfrm>
            <a:off x="457200" y="117720"/>
            <a:ext cx="8225640" cy="113904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Nunc Dimitis</a:t>
            </a:r>
            <a:endParaRPr b="0" lang="en-GB" sz="2400" spc="-1" strike="noStrike">
              <a:solidFill>
                <a:srgbClr val="ffffff"/>
              </a:solidFill>
              <a:latin typeface="Arial"/>
            </a:endParaRPr>
          </a:p>
        </p:txBody>
      </p:sp>
      <p:sp>
        <p:nvSpPr>
          <p:cNvPr id="184"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Now, Lord, you let your servant go in peace</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your word has been fulfilled.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My own eyes have seen the salvation</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which you have prepared in the sight of every people;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 light to reveal you to the nations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the glory of your people Israel.</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5" name="PlaceHolder 1"/>
          <p:cNvSpPr>
            <a:spLocks noGrp="1"/>
          </p:cNvSpPr>
          <p:nvPr>
            <p:ph type="title"/>
          </p:nvPr>
        </p:nvSpPr>
        <p:spPr>
          <a:xfrm>
            <a:off x="457200" y="117360"/>
            <a:ext cx="8225640" cy="11390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600" spc="-1" strike="noStrike">
                <a:solidFill>
                  <a:srgbClr val="ffffff"/>
                </a:solidFill>
                <a:latin typeface="Calibri"/>
              </a:rPr>
              <a:t>Scripture</a:t>
            </a:r>
            <a:endParaRPr b="0" lang="en-GB" sz="2600" spc="-1" strike="noStrike">
              <a:solidFill>
                <a:srgbClr val="ffffff"/>
              </a:solidFill>
              <a:latin typeface="Arial"/>
            </a:endParaRPr>
          </a:p>
        </p:txBody>
      </p:sp>
      <p:sp>
        <p:nvSpPr>
          <p:cNvPr id="186" name="PlaceHolder 2"/>
          <p:cNvSpPr>
            <a:spLocks noGrp="1"/>
          </p:cNvSpPr>
          <p:nvPr>
            <p:ph/>
          </p:nvPr>
        </p:nvSpPr>
        <p:spPr>
          <a:xfrm>
            <a:off x="457200" y="1620000"/>
            <a:ext cx="8225640" cy="3976200"/>
          </a:xfrm>
          <a:prstGeom prst="rect">
            <a:avLst/>
          </a:prstGeom>
          <a:noFill/>
          <a:ln w="0">
            <a:noFill/>
          </a:ln>
        </p:spPr>
        <p:txBody>
          <a:bodyPr lIns="91440" rIns="91440" tIns="45720" bIns="45720" anchor="t">
            <a:noAutofit/>
          </a:bodyPr>
          <a:p>
            <a:pPr indent="0">
              <a:lnSpc>
                <a:spcPct val="100000"/>
              </a:lnSpc>
              <a:buNone/>
              <a:tabLst>
                <a:tab algn="l" pos="0"/>
              </a:tabLst>
            </a:pPr>
            <a:r>
              <a:rPr b="0" lang="en-GB" sz="1500" spc="-1" strike="noStrike">
                <a:solidFill>
                  <a:srgbClr val="e0c2cd"/>
                </a:solidFill>
                <a:latin typeface="Calibri"/>
              </a:rPr>
              <a:t>Psalm 91:</a:t>
            </a:r>
            <a:br>
              <a:rPr sz="1500"/>
            </a:br>
            <a:r>
              <a:rPr b="0" lang="en-GB" sz="1500" spc="-1" strike="noStrike">
                <a:solidFill>
                  <a:srgbClr val="ffff00"/>
                </a:solidFill>
                <a:latin typeface="Calibri"/>
                <a:ea typeface="Verdana"/>
              </a:rPr>
              <a:t>You who live in the shelter of the Most High,</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who abide in the shadow of the Almighty,</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will say to the LORD, ‘My refuge and my fortress;</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my God, in whom I trust.’</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For he will deliver you from the snare of the fowler</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and from the deadly pestilence;</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he will cover you with his pinions, and under his wings you will find refuge;</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his faithfulness is a shield and buckler.</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You will not fear the terror of the night,</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or the arrow that flies by day,</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or the pestilence that stalks in darkness,</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 </a:t>
            </a: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or the destruction that wastes at noonday.</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A thousand may fall at your side,</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ten thousand at your right hand,</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but it will not come near you.</a:t>
            </a:r>
            <a:endParaRPr b="0" lang="en-GB" sz="1500" spc="-1" strike="noStrike">
              <a:solidFill>
                <a:srgbClr val="ffffff"/>
              </a:solidFill>
              <a:latin typeface="Arial"/>
            </a:endParaRPr>
          </a:p>
          <a:p>
            <a:pPr indent="0">
              <a:lnSpc>
                <a:spcPct val="100000"/>
              </a:lnSpc>
              <a:buNone/>
              <a:tabLst>
                <a:tab algn="l" pos="0"/>
              </a:tabLst>
            </a:pPr>
            <a:endParaRPr b="0" lang="en-GB" sz="1500" spc="-1" strike="noStrike">
              <a:solidFill>
                <a:srgbClr val="ffffff"/>
              </a:solidFill>
              <a:latin typeface="Arial"/>
            </a:endParaRPr>
          </a:p>
          <a:p>
            <a:pPr indent="0">
              <a:lnSpc>
                <a:spcPct val="100000"/>
              </a:lnSpc>
              <a:buNone/>
              <a:tabLst>
                <a:tab algn="l" pos="0"/>
              </a:tabLst>
            </a:pPr>
            <a:r>
              <a:rPr b="0" lang="en-US" sz="1500" spc="-1" strike="noStrike">
                <a:solidFill>
                  <a:srgbClr val="ffff00"/>
                </a:solidFill>
                <a:latin typeface="Calibri"/>
                <a:ea typeface="Verdana"/>
              </a:rPr>
              <a:t>Glory to the Father and to the Son and to the Holy Spirit;</a:t>
            </a:r>
            <a:endParaRPr b="0" lang="en-GB" sz="1500" spc="-1" strike="noStrike">
              <a:solidFill>
                <a:srgbClr val="ffffff"/>
              </a:solidFill>
              <a:latin typeface="Arial"/>
            </a:endParaRPr>
          </a:p>
          <a:p>
            <a:pPr indent="0">
              <a:lnSpc>
                <a:spcPct val="100000"/>
              </a:lnSpc>
              <a:buNone/>
              <a:tabLst>
                <a:tab algn="l" pos="0"/>
              </a:tabLst>
            </a:pPr>
            <a:r>
              <a:rPr b="1" lang="en-US" sz="1500" spc="-1" strike="noStrike">
                <a:solidFill>
                  <a:srgbClr val="ffffff"/>
                </a:solidFill>
                <a:latin typeface="Calibri"/>
                <a:ea typeface="Verdana"/>
              </a:rPr>
              <a:t>as it was in the beginning is now and shall be for ever. Amen.</a:t>
            </a:r>
            <a:endParaRPr b="0" lang="en-GB" sz="15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7" name="PlaceHolder 1"/>
          <p:cNvSpPr>
            <a:spLocks noGrp="1"/>
          </p:cNvSpPr>
          <p:nvPr>
            <p:ph type="title"/>
          </p:nvPr>
        </p:nvSpPr>
        <p:spPr>
          <a:xfrm>
            <a:off x="457200" y="117360"/>
            <a:ext cx="8225640" cy="11390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188" name="PlaceHolder 2"/>
          <p:cNvSpPr>
            <a:spLocks noGrp="1"/>
          </p:cNvSpPr>
          <p:nvPr>
            <p:ph/>
          </p:nvPr>
        </p:nvSpPr>
        <p:spPr>
          <a:xfrm>
            <a:off x="457200" y="1783440"/>
            <a:ext cx="8225640" cy="397620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1 John 4:7-16:</a:t>
            </a:r>
            <a:br>
              <a:rPr sz="1600"/>
            </a:br>
            <a:r>
              <a:rPr b="0" lang="en-GB" sz="1600" spc="-1" strike="noStrike">
                <a:solidFill>
                  <a:srgbClr val="ffff00"/>
                </a:solidFill>
                <a:latin typeface="Calibri"/>
              </a:rPr>
              <a:t>Beloved, let us love one another, because love is from God; everyone who loves is born of God and knows God. Whoever does not love does not know God, for God is love. God's love was revealed among us in this way: God sent his only Son into the world so that we might live through him. In this is love, not that we loved God but that he loved us and sent his Son to be the atoning sacrifice for our sins. Beloved, since God loved us so much, we also ought to love one another. No one has ever seen God; if we love one another, God lives in us, and his love is perfected in us. </a:t>
            </a:r>
            <a:r>
              <a:rPr b="0" lang="en-GB" sz="1600" spc="-1" strike="noStrike">
                <a:solidFill>
                  <a:srgbClr val="ffff00"/>
                </a:solidFill>
                <a:latin typeface="Calibri"/>
                <a:ea typeface="Verdana"/>
              </a:rPr>
              <a:t>By this we know that we abide in him and he in us, because he has given us of his Spirit. And we have seen and do testify that the Father has sent his Son as the Saviour of the world. God abides in those who confess that Jesus is the Son of God, and they abide in God. So we have known and believe the love that God has for us. God is love, and those who abide in love abide in God, and God abides in them.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title"/>
          </p:nvPr>
        </p:nvSpPr>
        <p:spPr>
          <a:xfrm>
            <a:off x="457200" y="117360"/>
            <a:ext cx="8225640" cy="11390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190" name="PlaceHolder 2"/>
          <p:cNvSpPr>
            <a:spLocks noGrp="1"/>
          </p:cNvSpPr>
          <p:nvPr>
            <p:ph/>
          </p:nvPr>
        </p:nvSpPr>
        <p:spPr>
          <a:xfrm>
            <a:off x="457200" y="1800000"/>
            <a:ext cx="8225640" cy="397620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PlaceHolder 1"/>
          <p:cNvSpPr>
            <a:spLocks noGrp="1"/>
          </p:cNvSpPr>
          <p:nvPr>
            <p:ph/>
          </p:nvPr>
        </p:nvSpPr>
        <p:spPr>
          <a:xfrm>
            <a:off x="457200" y="1620000"/>
            <a:ext cx="8225640" cy="451620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shall wipe away our tears.  All that Jesus has done for your children will not go unrewarded. There is hope for the future and salvation for the lost.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192" name="PlaceHolder 2"/>
          <p:cNvSpPr>
            <a:spLocks noGrp="1"/>
          </p:cNvSpPr>
          <p:nvPr>
            <p:ph type="title"/>
          </p:nvPr>
        </p:nvSpPr>
        <p:spPr>
          <a:xfrm>
            <a:off x="457560" y="117360"/>
            <a:ext cx="8225640" cy="11390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PlaceHolder 1"/>
          <p:cNvSpPr>
            <a:spLocks noGrp="1"/>
          </p:cNvSpPr>
          <p:nvPr>
            <p:ph type="title"/>
          </p:nvPr>
        </p:nvSpPr>
        <p:spPr>
          <a:xfrm>
            <a:off x="687960" y="1980000"/>
            <a:ext cx="7768440" cy="1465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13</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Mama</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194" name="PlaceHolder 2"/>
          <p:cNvSpPr>
            <a:spLocks noGrp="1"/>
          </p:cNvSpPr>
          <p:nvPr>
            <p:ph type="subTitle"/>
          </p:nvPr>
        </p:nvSpPr>
        <p:spPr>
          <a:xfrm>
            <a:off x="1339560" y="5040000"/>
            <a:ext cx="6396840" cy="174852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95" name="" descr=""/>
          <p:cNvPicPr/>
          <p:nvPr/>
        </p:nvPicPr>
        <p:blipFill>
          <a:blip r:embed="rId1"/>
          <a:stretch/>
        </p:blipFill>
        <p:spPr>
          <a:xfrm>
            <a:off x="7488360" y="5040000"/>
            <a:ext cx="1652040" cy="165204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PlaceHolder 1"/>
          <p:cNvSpPr>
            <a:spLocks noGrp="1"/>
          </p:cNvSpPr>
          <p:nvPr>
            <p:ph type="title"/>
          </p:nvPr>
        </p:nvSpPr>
        <p:spPr>
          <a:xfrm>
            <a:off x="687960" y="1980000"/>
            <a:ext cx="7768440" cy="146592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13</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97" name="PlaceHolder 2"/>
          <p:cNvSpPr>
            <a:spLocks noGrp="1"/>
          </p:cNvSpPr>
          <p:nvPr>
            <p:ph type="subTitle"/>
          </p:nvPr>
        </p:nvSpPr>
        <p:spPr>
          <a:xfrm>
            <a:off x="1339560" y="5040000"/>
            <a:ext cx="6396840" cy="174852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98" name="" descr=""/>
          <p:cNvPicPr/>
          <p:nvPr/>
        </p:nvPicPr>
        <p:blipFill>
          <a:blip r:embed="rId1"/>
          <a:stretch/>
        </p:blipFill>
        <p:spPr>
          <a:xfrm>
            <a:off x="7488360" y="5040000"/>
            <a:ext cx="1652040" cy="165204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635</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2026-03-11T15:45:48Z</dcterms:modified>
  <cp:revision>52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