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18.xml" ContentType="application/vnd.openxmlformats-officedocument.presentationml.slideMaster+xml"/>
  <Override PartName="/ppt/slideMasters/slideMaster6.xml" ContentType="application/vnd.openxmlformats-officedocument.presentationml.slideMaster+xml"/>
  <Override PartName="/ppt/slideMasters/slideMaster17.xml" ContentType="application/vnd.openxmlformats-officedocument.presentationml.slideMaster+xml"/>
  <Override PartName="/ppt/slideMasters/slideMaster5.xml" ContentType="application/vnd.openxmlformats-officedocument.presentationml.slideMaster+xml"/>
  <Override PartName="/ppt/slideMasters/slideMaster16.xml" ContentType="application/vnd.openxmlformats-officedocument.presentationml.slideMaster+xml"/>
  <Override PartName="/ppt/slideMasters/slideMaster4.xml" ContentType="application/vnd.openxmlformats-officedocument.presentationml.slideMaster+xml"/>
  <Override PartName="/ppt/slideMasters/slideMaster15.xml" ContentType="application/vnd.openxmlformats-officedocument.presentationml.slideMaster+xml"/>
  <Override PartName="/ppt/slideMasters/slideMaster3.xml" ContentType="application/vnd.openxmlformats-officedocument.presentationml.slideMaster+xml"/>
  <Override PartName="/ppt/slideMasters/_rels/slideMaster6.xml.rels" ContentType="application/vnd.openxmlformats-package.relationships+xml"/>
  <Override PartName="/ppt/slideMasters/_rels/slideMaster17.xml.rels" ContentType="application/vnd.openxmlformats-package.relationships+xml"/>
  <Override PartName="/ppt/slideMasters/_rels/slideMaster5.xml.rels" ContentType="application/vnd.openxmlformats-package.relationships+xml"/>
  <Override PartName="/ppt/slideMasters/_rels/slideMaster16.xml.rels" ContentType="application/vnd.openxmlformats-package.relationships+xml"/>
  <Override PartName="/ppt/slideMasters/_rels/slideMaster11.xml.rels" ContentType="application/vnd.openxmlformats-package.relationships+xml"/>
  <Override PartName="/ppt/slideMasters/_rels/slideMaster10.xml.rels" ContentType="application/vnd.openxmlformats-package.relationships+xml"/>
  <Override PartName="/ppt/slideMasters/_rels/slideMaster9.xml.rels" ContentType="application/vnd.openxmlformats-package.relationships+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8.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18.xml.rels" ContentType="application/vnd.openxmlformats-package.relationships+xml"/>
  <Override PartName="/ppt/slideMasters/_rels/slideMaster7.xml.rels" ContentType="application/vnd.openxmlformats-package.relationships+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7.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19.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9.xml.rels" ContentType="application/vnd.openxmlformats-package.relationships+xml"/>
  <Override PartName="/ppt/slideLayouts/_rels/slideLayout17.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16.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5.xml.rels" ContentType="application/vnd.openxmlformats-package.relationships+xml"/>
  <Override PartName="/ppt/slideLayouts/_rels/slideLayout18.xml.rels" ContentType="application/vnd.openxmlformats-package.relationships+xml"/>
  <Override PartName="/ppt/slideLayouts/_rels/slideLayout14.xml.rels" ContentType="application/vnd.openxmlformats-package.relationships+xml"/>
  <Override PartName="/ppt/slideLayouts/_rels/slideLayout6.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Lst>
  <p:notesMasterIdLst>
    <p:notesMasterId r:id="rId20"/>
  </p:notesMasterIdLst>
  <p:sldIdLst>
    <p:sldId id="256" r:id="rId21"/>
    <p:sldId id="257" r:id="rId22"/>
    <p:sldId id="258" r:id="rId23"/>
    <p:sldId id="259" r:id="rId24"/>
    <p:sldId id="260" r:id="rId25"/>
    <p:sldId id="261" r:id="rId26"/>
    <p:sldId id="262" r:id="rId27"/>
    <p:sldId id="263" r:id="rId28"/>
    <p:sldId id="264" r:id="rId29"/>
    <p:sldId id="265" r:id="rId30"/>
    <p:sldId id="266" r:id="rId31"/>
    <p:sldId id="267" r:id="rId32"/>
    <p:sldId id="268" r:id="rId33"/>
    <p:sldId id="269" r:id="rId34"/>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notesMaster" Target="notesMasters/notesMaster1.xml"/><Relationship Id="rId21" Type="http://schemas.openxmlformats.org/officeDocument/2006/relationships/slide" Target="slides/slide1.xml"/><Relationship Id="rId22" Type="http://schemas.openxmlformats.org/officeDocument/2006/relationships/slide" Target="slides/slide2.xml"/><Relationship Id="rId23" Type="http://schemas.openxmlformats.org/officeDocument/2006/relationships/slide" Target="slides/slide3.xml"/><Relationship Id="rId24" Type="http://schemas.openxmlformats.org/officeDocument/2006/relationships/slide" Target="slides/slide4.xml"/><Relationship Id="rId25" Type="http://schemas.openxmlformats.org/officeDocument/2006/relationships/slide" Target="slides/slide5.xml"/><Relationship Id="rId26" Type="http://schemas.openxmlformats.org/officeDocument/2006/relationships/slide" Target="slides/slide6.xml"/><Relationship Id="rId27" Type="http://schemas.openxmlformats.org/officeDocument/2006/relationships/slide" Target="slides/slide7.xml"/><Relationship Id="rId28" Type="http://schemas.openxmlformats.org/officeDocument/2006/relationships/slide" Target="slides/slide8.xml"/><Relationship Id="rId29" Type="http://schemas.openxmlformats.org/officeDocument/2006/relationships/slide" Target="slides/slide9.xml"/><Relationship Id="rId30" Type="http://schemas.openxmlformats.org/officeDocument/2006/relationships/slide" Target="slides/slide10.xml"/><Relationship Id="rId31" Type="http://schemas.openxmlformats.org/officeDocument/2006/relationships/slide" Target="slides/slide11.xml"/><Relationship Id="rId32" Type="http://schemas.openxmlformats.org/officeDocument/2006/relationships/slide" Target="slides/slide12.xml"/><Relationship Id="rId33" Type="http://schemas.openxmlformats.org/officeDocument/2006/relationships/slide" Target="slides/slide13.xml"/><Relationship Id="rId34" Type="http://schemas.openxmlformats.org/officeDocument/2006/relationships/slide" Target="slides/slide14.xml"/><Relationship Id="rId3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19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19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197" name="PlaceHolder 4"/>
          <p:cNvSpPr>
            <a:spLocks noGrp="1"/>
          </p:cNvSpPr>
          <p:nvPr>
            <p:ph type="dt" idx="46"/>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98" name="PlaceHolder 5"/>
          <p:cNvSpPr>
            <a:spLocks noGrp="1"/>
          </p:cNvSpPr>
          <p:nvPr>
            <p:ph type="ftr" idx="47"/>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99" name="PlaceHolder 6"/>
          <p:cNvSpPr>
            <a:spLocks noGrp="1"/>
          </p:cNvSpPr>
          <p:nvPr>
            <p:ph type="sldNum" idx="48"/>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186CB683-0F5D-4F8E-8B4B-3B9B81C1DCFD}"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PlaceHolder 1"/>
          <p:cNvSpPr>
            <a:spLocks noGrp="1"/>
          </p:cNvSpPr>
          <p:nvPr>
            <p:ph type="sldImg"/>
          </p:nvPr>
        </p:nvSpPr>
        <p:spPr>
          <a:xfrm>
            <a:off x="241560" y="875520"/>
            <a:ext cx="7924680" cy="4317120"/>
          </a:xfrm>
          <a:prstGeom prst="rect">
            <a:avLst/>
          </a:prstGeom>
          <a:ln w="0">
            <a:noFill/>
          </a:ln>
        </p:spPr>
      </p:sp>
      <p:sp>
        <p:nvSpPr>
          <p:cNvPr id="267" name="PlaceHolder 2"/>
          <p:cNvSpPr>
            <a:spLocks noGrp="1"/>
          </p:cNvSpPr>
          <p:nvPr>
            <p:ph type="body"/>
          </p:nvPr>
        </p:nvSpPr>
        <p:spPr>
          <a:xfrm>
            <a:off x="840960" y="5470560"/>
            <a:ext cx="6726240" cy="518148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268" name="PlaceHolder 3"/>
          <p:cNvSpPr>
            <a:spLocks noGrp="1"/>
          </p:cNvSpPr>
          <p:nvPr>
            <p:ph type="sldNum" idx="49"/>
          </p:nvPr>
        </p:nvSpPr>
        <p:spPr>
          <a:xfrm>
            <a:off x="4759920" y="10941840"/>
            <a:ext cx="3648240" cy="5745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5FA046FE-7FD5-43CD-B7D1-EB63F86B39F0}"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6A436C5C-9300-4CFE-9FB5-EC4392D7250B}"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8C9E0A20-A5EB-49F8-8E0A-3C696A9FD365}"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3A2CE2BC-A144-4A32-991B-C11D548B841C}"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D60B24D2-22B1-488D-A3FB-BB7832A6C79B}"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1B7BCB1A-FBD6-4104-947B-5D41665A6CA7}"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E93B705B-0F63-4575-B205-B38DD77321BA}"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86C25458-0B99-408A-AED6-C6B013427E94}"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BD6BDA36-7059-4B59-8CD5-2DE379BC2733}"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AAB31A8B-38CA-4991-A0C8-A17ADB68E902}"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1CD38AD6-CF78-404A-B572-7FB90A3402C1}"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203C2031-34D5-4609-93FA-11687C55D40A}"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103"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32064F49-586F-4F5D-9792-ADE5E2723CC1}"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3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8AE2CCD6-28DB-4247-A30F-CD6686DBE2A0}"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59"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8A83BE76-1A1A-4186-8E0C-C6E0AF383EAE}"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2">
    <p:spTree>
      <p:nvGrpSpPr>
        <p:cNvPr id="1" name=""/>
        <p:cNvGrpSpPr/>
        <p:nvPr/>
      </p:nvGrpSpPr>
      <p:grpSpPr>
        <a:xfrm>
          <a:off x="0" y="0"/>
          <a:ext cx="0" cy="0"/>
          <a:chOff x="0" y="0"/>
          <a:chExt cx="0" cy="0"/>
        </a:xfrm>
      </p:grpSpPr>
      <p:sp>
        <p:nvSpPr>
          <p:cNvPr id="167"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F2A8FACE-319E-43F3-9423-7BCE28B47C2F}"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83"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8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192"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9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1.png"/><Relationship Id="rId3"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slideLayout" Target="../slideLayouts/slideLayout1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a:t>
            </a:r>
            <a:r>
              <a:rPr b="0" lang="en-GB" sz="1800" spc="-1" strike="noStrike">
                <a:solidFill>
                  <a:srgbClr val="000000"/>
                </a:solidFill>
                <a:latin typeface="Arial"/>
              </a:rPr>
              <a:t>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D626D9B5-F9A2-406C-B8AA-B116706009DF}"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F70A9B3-8362-4099-8B37-BD5496948A22}"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89880" cy="86868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631111D0-AEF9-4566-960F-1B82DB9CD919}"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6DEF35A-3520-4489-9C12-2E13C51C5922}"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C1D7286-CF9B-45EB-9D3C-73A26540BDBD}"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E3E2340-AD3D-43FA-9CAA-60DBB06F6174}"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8FCF0508-819B-4B44-9739-EA9C7663B568}"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E359A75-61EB-4CF8-934F-C2C7E41048D7}"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85EDF7FE-86DD-4B84-9A4B-103744DF3212}"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0CFDD371-89AF-4C0C-A0E9-DB88325EC3B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4040" cy="36360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2280" cy="36360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14191DD4-97AA-4F05-B3CF-C5C9CFCC46C9}"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2280" cy="36360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
          <p:cNvGrpSpPr/>
          <p:nvPr/>
        </p:nvGrpSpPr>
        <p:grpSpPr>
          <a:xfrm>
            <a:off x="0" y="0"/>
            <a:ext cx="9143640" cy="4975920"/>
            <a:chOff x="0" y="0"/>
            <a:chExt cx="9143640" cy="4975920"/>
          </a:xfrm>
        </p:grpSpPr>
        <p:sp>
          <p:nvSpPr>
            <p:cNvPr id="78"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9"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0" name=""/>
            <p:cNvSpPr/>
            <p:nvPr/>
          </p:nvSpPr>
          <p:spPr>
            <a:xfrm>
              <a:off x="0" y="1548360"/>
              <a:ext cx="1409040" cy="7732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1" name=""/>
            <p:cNvSpPr/>
            <p:nvPr/>
          </p:nvSpPr>
          <p:spPr>
            <a:xfrm>
              <a:off x="829440" y="2322720"/>
              <a:ext cx="1160280" cy="22107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2" name=""/>
            <p:cNvSpPr/>
            <p:nvPr/>
          </p:nvSpPr>
          <p:spPr>
            <a:xfrm>
              <a:off x="1990800" y="663480"/>
              <a:ext cx="1160280" cy="22111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3" name=""/>
            <p:cNvSpPr/>
            <p:nvPr/>
          </p:nvSpPr>
          <p:spPr>
            <a:xfrm>
              <a:off x="3152160" y="1437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4" name=""/>
            <p:cNvSpPr/>
            <p:nvPr/>
          </p:nvSpPr>
          <p:spPr>
            <a:xfrm>
              <a:off x="3815640" y="0"/>
              <a:ext cx="1326240" cy="11048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5" name=""/>
            <p:cNvSpPr/>
            <p:nvPr/>
          </p:nvSpPr>
          <p:spPr>
            <a:xfrm>
              <a:off x="4230360" y="1105920"/>
              <a:ext cx="911520" cy="5518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6" name=""/>
            <p:cNvSpPr/>
            <p:nvPr/>
          </p:nvSpPr>
          <p:spPr>
            <a:xfrm>
              <a:off x="3152160" y="2101320"/>
              <a:ext cx="2819160" cy="12157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7" name=""/>
            <p:cNvSpPr/>
            <p:nvPr/>
          </p:nvSpPr>
          <p:spPr>
            <a:xfrm>
              <a:off x="3732840" y="3318120"/>
              <a:ext cx="1325880" cy="1215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8" name=""/>
            <p:cNvSpPr/>
            <p:nvPr/>
          </p:nvSpPr>
          <p:spPr>
            <a:xfrm>
              <a:off x="5972400" y="1769760"/>
              <a:ext cx="1409040" cy="5518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9" name=""/>
            <p:cNvSpPr/>
            <p:nvPr/>
          </p:nvSpPr>
          <p:spPr>
            <a:xfrm>
              <a:off x="6635880" y="2322720"/>
              <a:ext cx="1326240" cy="19897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0" name=""/>
            <p:cNvSpPr/>
            <p:nvPr/>
          </p:nvSpPr>
          <p:spPr>
            <a:xfrm>
              <a:off x="2488320" y="2875680"/>
              <a:ext cx="496800" cy="9943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1" name=""/>
            <p:cNvSpPr/>
            <p:nvPr/>
          </p:nvSpPr>
          <p:spPr>
            <a:xfrm>
              <a:off x="7797240" y="0"/>
              <a:ext cx="1346400" cy="17686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2" name=""/>
            <p:cNvSpPr/>
            <p:nvPr/>
          </p:nvSpPr>
          <p:spPr>
            <a:xfrm>
              <a:off x="6138360" y="0"/>
              <a:ext cx="247680" cy="12153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3" name=""/>
            <p:cNvSpPr/>
            <p:nvPr/>
          </p:nvSpPr>
          <p:spPr>
            <a:xfrm>
              <a:off x="1410120" y="0"/>
              <a:ext cx="164880" cy="11048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4" name=""/>
            <p:cNvSpPr/>
            <p:nvPr/>
          </p:nvSpPr>
          <p:spPr>
            <a:xfrm>
              <a:off x="0" y="3649680"/>
              <a:ext cx="330840" cy="1326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5" name=""/>
            <p:cNvSpPr/>
            <p:nvPr/>
          </p:nvSpPr>
          <p:spPr>
            <a:xfrm>
              <a:off x="8709840" y="3096720"/>
              <a:ext cx="330480" cy="18792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6" name=""/>
            <p:cNvSpPr/>
            <p:nvPr/>
          </p:nvSpPr>
          <p:spPr>
            <a:xfrm>
              <a:off x="7963200" y="2211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97" name=""/>
          <p:cNvSpPr/>
          <p:nvPr/>
        </p:nvSpPr>
        <p:spPr>
          <a:xfrm>
            <a:off x="424440" y="565920"/>
            <a:ext cx="8293680" cy="4396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8"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00" name="PlaceHolder 3"/>
          <p:cNvSpPr>
            <a:spLocks noGrp="1"/>
          </p:cNvSpPr>
          <p:nvPr>
            <p:ph type="ftr" idx="34"/>
          </p:nvPr>
        </p:nvSpPr>
        <p:spPr>
          <a:xfrm>
            <a:off x="3123000" y="6248160"/>
            <a:ext cx="2897280" cy="4712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1" name="PlaceHolder 4"/>
          <p:cNvSpPr>
            <a:spLocks noGrp="1"/>
          </p:cNvSpPr>
          <p:nvPr>
            <p:ph type="sldNum" idx="35"/>
          </p:nvPr>
        </p:nvSpPr>
        <p:spPr>
          <a:xfrm>
            <a:off x="6555960" y="6248160"/>
            <a:ext cx="2129040" cy="4712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422EF396-5D2B-4AE6-BD4C-1E99DD92AE2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2" name="PlaceHolder 5"/>
          <p:cNvSpPr>
            <a:spLocks noGrp="1"/>
          </p:cNvSpPr>
          <p:nvPr>
            <p:ph type="dt" idx="36"/>
          </p:nvPr>
        </p:nvSpPr>
        <p:spPr>
          <a:xfrm>
            <a:off x="424440" y="6248160"/>
            <a:ext cx="2129040" cy="471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
          <p:cNvGrpSpPr/>
          <p:nvPr/>
        </p:nvGrpSpPr>
        <p:grpSpPr>
          <a:xfrm>
            <a:off x="0" y="0"/>
            <a:ext cx="9143640" cy="4975920"/>
            <a:chOff x="0" y="0"/>
            <a:chExt cx="9143640" cy="4975920"/>
          </a:xfrm>
        </p:grpSpPr>
        <p:sp>
          <p:nvSpPr>
            <p:cNvPr id="106"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0" y="1548360"/>
              <a:ext cx="1409040" cy="7732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9" name=""/>
            <p:cNvSpPr/>
            <p:nvPr/>
          </p:nvSpPr>
          <p:spPr>
            <a:xfrm>
              <a:off x="829440" y="2322720"/>
              <a:ext cx="1160280" cy="22107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0" name=""/>
            <p:cNvSpPr/>
            <p:nvPr/>
          </p:nvSpPr>
          <p:spPr>
            <a:xfrm>
              <a:off x="1990800" y="663480"/>
              <a:ext cx="1160280" cy="22111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1437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815640" y="0"/>
              <a:ext cx="1326240" cy="11048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3" name=""/>
            <p:cNvSpPr/>
            <p:nvPr/>
          </p:nvSpPr>
          <p:spPr>
            <a:xfrm>
              <a:off x="4230360" y="1105920"/>
              <a:ext cx="911520" cy="5518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3152160" y="2101320"/>
              <a:ext cx="2819160" cy="12157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3732840" y="3318120"/>
              <a:ext cx="1325880" cy="1215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5972400" y="1769760"/>
              <a:ext cx="1409040" cy="5518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635880" y="2322720"/>
              <a:ext cx="1326240" cy="19897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8" name=""/>
            <p:cNvSpPr/>
            <p:nvPr/>
          </p:nvSpPr>
          <p:spPr>
            <a:xfrm>
              <a:off x="2488320" y="2875680"/>
              <a:ext cx="496800" cy="9943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9" name=""/>
            <p:cNvSpPr/>
            <p:nvPr/>
          </p:nvSpPr>
          <p:spPr>
            <a:xfrm>
              <a:off x="7797240" y="0"/>
              <a:ext cx="1346400" cy="17686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6138360" y="0"/>
              <a:ext cx="247680" cy="12153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1" name=""/>
            <p:cNvSpPr/>
            <p:nvPr/>
          </p:nvSpPr>
          <p:spPr>
            <a:xfrm>
              <a:off x="1410120" y="0"/>
              <a:ext cx="164880" cy="11048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2" name=""/>
            <p:cNvSpPr/>
            <p:nvPr/>
          </p:nvSpPr>
          <p:spPr>
            <a:xfrm>
              <a:off x="0" y="3649680"/>
              <a:ext cx="330840" cy="1326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8709840" y="3096720"/>
              <a:ext cx="330480" cy="18792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7963200" y="2211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5" name=""/>
          <p:cNvSpPr/>
          <p:nvPr/>
        </p:nvSpPr>
        <p:spPr>
          <a:xfrm>
            <a:off x="424440" y="565920"/>
            <a:ext cx="8293680" cy="4396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6"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28" name="PlaceHolder 3"/>
          <p:cNvSpPr>
            <a:spLocks noGrp="1"/>
          </p:cNvSpPr>
          <p:nvPr>
            <p:ph type="ftr" idx="37"/>
          </p:nvPr>
        </p:nvSpPr>
        <p:spPr>
          <a:xfrm>
            <a:off x="3123000" y="6248160"/>
            <a:ext cx="2897280" cy="4712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9" name="PlaceHolder 4"/>
          <p:cNvSpPr>
            <a:spLocks noGrp="1"/>
          </p:cNvSpPr>
          <p:nvPr>
            <p:ph type="sldNum" idx="38"/>
          </p:nvPr>
        </p:nvSpPr>
        <p:spPr>
          <a:xfrm>
            <a:off x="6555960" y="6248160"/>
            <a:ext cx="2129040" cy="4712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4BFFC5CA-4727-49E9-AAB2-83F8F634A54F}"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30" name="PlaceHolder 5"/>
          <p:cNvSpPr>
            <a:spLocks noGrp="1"/>
          </p:cNvSpPr>
          <p:nvPr>
            <p:ph type="dt" idx="39"/>
          </p:nvPr>
        </p:nvSpPr>
        <p:spPr>
          <a:xfrm>
            <a:off x="424440" y="6248160"/>
            <a:ext cx="2129040" cy="471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3" name=""/>
          <p:cNvGrpSpPr/>
          <p:nvPr/>
        </p:nvGrpSpPr>
        <p:grpSpPr>
          <a:xfrm>
            <a:off x="0" y="0"/>
            <a:ext cx="9143640" cy="4975920"/>
            <a:chOff x="0" y="0"/>
            <a:chExt cx="9143640" cy="4975920"/>
          </a:xfrm>
        </p:grpSpPr>
        <p:sp>
          <p:nvSpPr>
            <p:cNvPr id="134"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0" y="0"/>
              <a:ext cx="9143640" cy="49759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0" y="1548360"/>
              <a:ext cx="1409040" cy="7732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829440" y="2322720"/>
              <a:ext cx="1160280" cy="22107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1990800" y="663480"/>
              <a:ext cx="1160280" cy="22111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1437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815640" y="0"/>
              <a:ext cx="1326240" cy="11048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1" name=""/>
            <p:cNvSpPr/>
            <p:nvPr/>
          </p:nvSpPr>
          <p:spPr>
            <a:xfrm>
              <a:off x="4230360" y="1105920"/>
              <a:ext cx="911520" cy="5518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3152160" y="2101320"/>
              <a:ext cx="2819160" cy="12157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3732840" y="3318120"/>
              <a:ext cx="1325880" cy="1215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5972400" y="1769760"/>
              <a:ext cx="1409040" cy="5518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635880" y="2322720"/>
              <a:ext cx="1326240" cy="19897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2488320" y="2875680"/>
              <a:ext cx="496800" cy="9943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7" name=""/>
            <p:cNvSpPr/>
            <p:nvPr/>
          </p:nvSpPr>
          <p:spPr>
            <a:xfrm>
              <a:off x="7797240" y="0"/>
              <a:ext cx="1346400" cy="17686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6138360" y="0"/>
              <a:ext cx="247680" cy="12153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9" name=""/>
            <p:cNvSpPr/>
            <p:nvPr/>
          </p:nvSpPr>
          <p:spPr>
            <a:xfrm>
              <a:off x="1410120" y="0"/>
              <a:ext cx="164880" cy="11048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50" name=""/>
            <p:cNvSpPr/>
            <p:nvPr/>
          </p:nvSpPr>
          <p:spPr>
            <a:xfrm>
              <a:off x="0" y="3649680"/>
              <a:ext cx="330840" cy="13262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1" name=""/>
            <p:cNvSpPr/>
            <p:nvPr/>
          </p:nvSpPr>
          <p:spPr>
            <a:xfrm>
              <a:off x="8709840" y="3096720"/>
              <a:ext cx="330480" cy="18792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2" name=""/>
            <p:cNvSpPr/>
            <p:nvPr/>
          </p:nvSpPr>
          <p:spPr>
            <a:xfrm>
              <a:off x="7963200" y="2211840"/>
              <a:ext cx="330480" cy="4413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3" name=""/>
          <p:cNvSpPr/>
          <p:nvPr/>
        </p:nvSpPr>
        <p:spPr>
          <a:xfrm>
            <a:off x="424440" y="565920"/>
            <a:ext cx="8293680" cy="43966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5" name="PlaceHolder 2"/>
          <p:cNvSpPr>
            <a:spLocks noGrp="1"/>
          </p:cNvSpPr>
          <p:nvPr>
            <p:ph type="ftr" idx="40"/>
          </p:nvPr>
        </p:nvSpPr>
        <p:spPr>
          <a:xfrm>
            <a:off x="3123000" y="6248160"/>
            <a:ext cx="2897280" cy="4712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6" name="PlaceHolder 3"/>
          <p:cNvSpPr>
            <a:spLocks noGrp="1"/>
          </p:cNvSpPr>
          <p:nvPr>
            <p:ph type="sldNum" idx="41"/>
          </p:nvPr>
        </p:nvSpPr>
        <p:spPr>
          <a:xfrm>
            <a:off x="6555960" y="6248160"/>
            <a:ext cx="2129040" cy="4712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4F27C1E7-8042-4050-AAA4-DC6320A1C299}"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7" name="PlaceHolder 4"/>
          <p:cNvSpPr>
            <a:spLocks noGrp="1"/>
          </p:cNvSpPr>
          <p:nvPr>
            <p:ph type="dt" idx="42"/>
          </p:nvPr>
        </p:nvSpPr>
        <p:spPr>
          <a:xfrm>
            <a:off x="424440" y="6248160"/>
            <a:ext cx="2129040" cy="471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
          <p:cNvSpPr/>
          <p:nvPr/>
        </p:nvSpPr>
        <p:spPr>
          <a:xfrm>
            <a:off x="457200" y="1604520"/>
            <a:ext cx="8228160" cy="3976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62"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6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4" name="PlaceHolder 3"/>
          <p:cNvSpPr>
            <a:spLocks noGrp="1"/>
          </p:cNvSpPr>
          <p:nvPr>
            <p:ph type="ftr" idx="43"/>
          </p:nvPr>
        </p:nvSpPr>
        <p:spPr>
          <a:xfrm>
            <a:off x="3126960" y="6247440"/>
            <a:ext cx="2897280" cy="47124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5" name="PlaceHolder 4"/>
          <p:cNvSpPr>
            <a:spLocks noGrp="1"/>
          </p:cNvSpPr>
          <p:nvPr>
            <p:ph type="sldNum" idx="44"/>
          </p:nvPr>
        </p:nvSpPr>
        <p:spPr>
          <a:xfrm>
            <a:off x="6555960" y="6247440"/>
            <a:ext cx="2129040" cy="47124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C4CA79CC-D346-4B50-AA91-3EE4C06E3AB8}"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66" name="PlaceHolder 5"/>
          <p:cNvSpPr>
            <a:spLocks noGrp="1"/>
          </p:cNvSpPr>
          <p:nvPr>
            <p:ph type="dt" idx="45"/>
          </p:nvPr>
        </p:nvSpPr>
        <p:spPr>
          <a:xfrm>
            <a:off x="457200" y="6247440"/>
            <a:ext cx="2129040" cy="47124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9" name=""/>
          <p:cNvSpPr/>
          <p:nvPr/>
        </p:nvSpPr>
        <p:spPr>
          <a:xfrm>
            <a:off x="360" y="6531120"/>
            <a:ext cx="9142920" cy="3254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0" name=""/>
          <p:cNvSpPr/>
          <p:nvPr/>
        </p:nvSpPr>
        <p:spPr>
          <a:xfrm>
            <a:off x="360" y="0"/>
            <a:ext cx="9142920" cy="1468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1" name=""/>
          <p:cNvSpPr/>
          <p:nvPr/>
        </p:nvSpPr>
        <p:spPr>
          <a:xfrm>
            <a:off x="326520" y="1796040"/>
            <a:ext cx="8489880" cy="4570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2" name=""/>
          <p:cNvSpPr/>
          <p:nvPr/>
        </p:nvSpPr>
        <p:spPr>
          <a:xfrm>
            <a:off x="8449920" y="6258960"/>
            <a:ext cx="407160" cy="5432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73" name="" descr=""/>
          <p:cNvPicPr/>
          <p:nvPr/>
        </p:nvPicPr>
        <p:blipFill>
          <a:blip r:embed="rId2"/>
          <a:stretch/>
        </p:blipFill>
        <p:spPr>
          <a:xfrm>
            <a:off x="8136720" y="272880"/>
            <a:ext cx="1006560" cy="1006560"/>
          </a:xfrm>
          <a:prstGeom prst="rect">
            <a:avLst/>
          </a:prstGeom>
          <a:ln w="0">
            <a:noFill/>
          </a:ln>
        </p:spPr>
      </p:pic>
      <p:sp>
        <p:nvSpPr>
          <p:cNvPr id="17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175"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9" r:id="rId3"/>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76" name=""/>
          <p:cNvSpPr/>
          <p:nvPr/>
        </p:nvSpPr>
        <p:spPr>
          <a:xfrm>
            <a:off x="360" y="6531120"/>
            <a:ext cx="9142920" cy="3254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7" name=""/>
          <p:cNvSpPr/>
          <p:nvPr/>
        </p:nvSpPr>
        <p:spPr>
          <a:xfrm>
            <a:off x="360" y="0"/>
            <a:ext cx="9142920" cy="1468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8" name=""/>
          <p:cNvSpPr/>
          <p:nvPr/>
        </p:nvSpPr>
        <p:spPr>
          <a:xfrm>
            <a:off x="326520" y="1796040"/>
            <a:ext cx="8489880" cy="4570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9" name=""/>
          <p:cNvSpPr/>
          <p:nvPr/>
        </p:nvSpPr>
        <p:spPr>
          <a:xfrm>
            <a:off x="8449920" y="6258960"/>
            <a:ext cx="407160" cy="5432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80" name="" descr=""/>
          <p:cNvPicPr/>
          <p:nvPr/>
        </p:nvPicPr>
        <p:blipFill>
          <a:blip r:embed="rId2"/>
          <a:stretch/>
        </p:blipFill>
        <p:spPr>
          <a:xfrm>
            <a:off x="8136720" y="272880"/>
            <a:ext cx="1006560" cy="1006560"/>
          </a:xfrm>
          <a:prstGeom prst="rect">
            <a:avLst/>
          </a:prstGeom>
          <a:ln w="0">
            <a:noFill/>
          </a:ln>
        </p:spPr>
      </p:pic>
      <p:sp>
        <p:nvSpPr>
          <p:cNvPr id="181"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8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85" name=""/>
          <p:cNvSpPr/>
          <p:nvPr/>
        </p:nvSpPr>
        <p:spPr>
          <a:xfrm>
            <a:off x="360" y="6531120"/>
            <a:ext cx="9142920" cy="3254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6" name=""/>
          <p:cNvSpPr/>
          <p:nvPr/>
        </p:nvSpPr>
        <p:spPr>
          <a:xfrm>
            <a:off x="360" y="0"/>
            <a:ext cx="9142920" cy="1468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7" name=""/>
          <p:cNvSpPr/>
          <p:nvPr/>
        </p:nvSpPr>
        <p:spPr>
          <a:xfrm>
            <a:off x="326520" y="1796040"/>
            <a:ext cx="8489880" cy="4570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88" name=""/>
          <p:cNvSpPr/>
          <p:nvPr/>
        </p:nvSpPr>
        <p:spPr>
          <a:xfrm>
            <a:off x="8449920" y="6258960"/>
            <a:ext cx="407160" cy="5432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89" name="" descr=""/>
          <p:cNvPicPr/>
          <p:nvPr/>
        </p:nvPicPr>
        <p:blipFill>
          <a:blip r:embed="rId2"/>
          <a:stretch/>
        </p:blipFill>
        <p:spPr>
          <a:xfrm>
            <a:off x="8136720" y="272880"/>
            <a:ext cx="1006560" cy="1006560"/>
          </a:xfrm>
          <a:prstGeom prst="rect">
            <a:avLst/>
          </a:prstGeom>
          <a:ln w="0">
            <a:noFill/>
          </a:ln>
        </p:spPr>
      </p:pic>
      <p:sp>
        <p:nvSpPr>
          <p:cNvPr id="190" name="PlaceHolder 1"/>
          <p:cNvSpPr>
            <a:spLocks noGrp="1"/>
          </p:cNvSpPr>
          <p:nvPr>
            <p:ph type="title"/>
          </p:nvPr>
        </p:nvSpPr>
        <p:spPr>
          <a:xfrm>
            <a:off x="326520" y="272880"/>
            <a:ext cx="8489880" cy="8686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9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6.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title"/>
          </p:nvPr>
        </p:nvSpPr>
        <p:spPr>
          <a:xfrm>
            <a:off x="687960" y="1980000"/>
            <a:ext cx="7770960" cy="14684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2</a:t>
            </a:r>
            <a:r>
              <a:rPr b="0" lang="en-GB" sz="4400" spc="-1" strike="noStrike" baseline="33000">
                <a:solidFill>
                  <a:srgbClr val="780373"/>
                </a:solidFill>
                <a:latin typeface="Calibri"/>
              </a:rPr>
              <a:t>nd</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01" name="PlaceHolder 2"/>
          <p:cNvSpPr>
            <a:spLocks noGrp="1"/>
          </p:cNvSpPr>
          <p:nvPr>
            <p:ph type="subTitle"/>
          </p:nvPr>
        </p:nvSpPr>
        <p:spPr>
          <a:xfrm>
            <a:off x="1339560" y="5040000"/>
            <a:ext cx="6399360" cy="17510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02" name="" descr=""/>
          <p:cNvPicPr/>
          <p:nvPr/>
        </p:nvPicPr>
        <p:blipFill>
          <a:blip r:embed="rId1"/>
          <a:stretch/>
        </p:blipFill>
        <p:spPr>
          <a:xfrm>
            <a:off x="7488360" y="5040000"/>
            <a:ext cx="1654560" cy="16545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687960" y="1980000"/>
            <a:ext cx="7770960" cy="14684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1" lang="en-GB" sz="4400" spc="-1" strike="noStrike">
                <a:solidFill>
                  <a:srgbClr val="780373"/>
                </a:solidFill>
                <a:latin typeface="Calibri"/>
              </a:rPr>
              <a:t>Daily Prayer for 2</a:t>
            </a:r>
            <a:r>
              <a:rPr b="1" lang="en-GB" sz="4400" spc="-1" strike="noStrike" baseline="33000">
                <a:solidFill>
                  <a:srgbClr val="780373"/>
                </a:solidFill>
                <a:latin typeface="Calibri"/>
              </a:rPr>
              <a:t>nd </a:t>
            </a:r>
            <a:r>
              <a:rPr b="1" lang="en-GB" sz="4400" spc="-1" strike="noStrike">
                <a:solidFill>
                  <a:srgbClr val="780373"/>
                </a:solidFill>
                <a:latin typeface="Calibri"/>
              </a:rPr>
              <a:t>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04" name="PlaceHolder 2"/>
          <p:cNvSpPr>
            <a:spLocks noGrp="1"/>
          </p:cNvSpPr>
          <p:nvPr>
            <p:ph type="subTitle"/>
          </p:nvPr>
        </p:nvSpPr>
        <p:spPr>
          <a:xfrm>
            <a:off x="1339560" y="5040000"/>
            <a:ext cx="6399360" cy="17510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05" name="" descr=""/>
          <p:cNvPicPr/>
          <p:nvPr/>
        </p:nvPicPr>
        <p:blipFill>
          <a:blip r:embed="rId1"/>
          <a:stretch/>
        </p:blipFill>
        <p:spPr>
          <a:xfrm>
            <a:off x="7488360" y="5040000"/>
            <a:ext cx="1654560" cy="1654560"/>
          </a:xfrm>
          <a:prstGeom prst="rect">
            <a:avLst/>
          </a:prstGeom>
          <a:ln w="0">
            <a:noFill/>
          </a:ln>
        </p:spPr>
      </p:pic>
      <p:sp>
        <p:nvSpPr>
          <p:cNvPr id="206" name=""/>
          <p:cNvSpPr/>
          <p:nvPr/>
        </p:nvSpPr>
        <p:spPr>
          <a:xfrm>
            <a:off x="540000" y="3825000"/>
            <a:ext cx="8279280" cy="1214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The Lord is Gracious and Compassionate</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208"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
        <p:nvSpPr>
          <p:cNvPr id="209"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0"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1DD8A5B4-71DA-49AB-90B3-1F60D76F9089}"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1"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213"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4"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3A86EAC5-31F0-42C9-9765-06B55AF84D35}"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5" name="PlaceHolder 4"/>
          <p:cNvSpPr/>
          <p:nvPr/>
        </p:nvSpPr>
        <p:spPr>
          <a:xfrm>
            <a:off x="457200" y="117720"/>
            <a:ext cx="8228160" cy="11415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
        <p:nvSpPr>
          <p:cNvPr id="216"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18"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
        <p:nvSpPr>
          <p:cNvPr id="219"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20"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21"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EF6293AC-B542-454E-ABFD-7448AA1F583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23"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2</a:t>
            </a:r>
            <a:r>
              <a:rPr b="0" lang="en-GB" sz="1600" spc="-1" strike="noStrike" baseline="33000">
                <a:solidFill>
                  <a:srgbClr val="e0c2cd"/>
                </a:solidFill>
                <a:latin typeface="Calibri"/>
              </a:rPr>
              <a:t>nd</a:t>
            </a:r>
            <a:r>
              <a:rPr b="0" lang="en-GB" sz="1600" spc="-1" strike="noStrike">
                <a:solidFill>
                  <a:srgbClr val="e0c2cd"/>
                </a:solidFill>
                <a:latin typeface="Calibri"/>
              </a:rPr>
              <a:t> March 2026</a:t>
            </a:r>
            <a:br>
              <a:rPr sz="1600"/>
            </a:br>
            <a:r>
              <a:rPr b="0" lang="en-GB" sz="1600" spc="-1" strike="noStrike">
                <a:solidFill>
                  <a:srgbClr val="ffff00"/>
                </a:solidFill>
                <a:latin typeface="Calibri"/>
              </a:rPr>
              <a:t>Almighty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from the first fruits of the English nation who turned to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called your servant Chad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to be an evangelist and bishop of his own people: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give us grace so to follow his peaceable nature,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humble spirit and prayerful life,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may truly commend to others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the faith which we ourselves profess;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 </a:t>
            </a: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
        <p:nvSpPr>
          <p:cNvPr id="224"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25"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26"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E03B418-18A0-42BD-A14E-6D25D75D2021}"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7" name="Picture 210" descr=""/>
          <p:cNvPicPr/>
          <p:nvPr/>
        </p:nvPicPr>
        <p:blipFill>
          <a:blip r:embed="rId1"/>
          <a:stretch/>
        </p:blipFill>
        <p:spPr>
          <a:xfrm>
            <a:off x="3060000" y="1516320"/>
            <a:ext cx="6083280" cy="4673880"/>
          </a:xfrm>
          <a:prstGeom prst="rect">
            <a:avLst/>
          </a:prstGeom>
          <a:ln w="0">
            <a:noFill/>
          </a:ln>
        </p:spPr>
      </p:pic>
      <p:sp>
        <p:nvSpPr>
          <p:cNvPr id="228" name="CustomShape 2"/>
          <p:cNvSpPr/>
          <p:nvPr/>
        </p:nvSpPr>
        <p:spPr>
          <a:xfrm>
            <a:off x="540000" y="1620000"/>
            <a:ext cx="8396640" cy="450180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229" name="PlaceHolder 11"/>
          <p:cNvSpPr/>
          <p:nvPr/>
        </p:nvSpPr>
        <p:spPr>
          <a:xfrm>
            <a:off x="457200" y="117720"/>
            <a:ext cx="8228160" cy="11415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
        <p:nvSpPr>
          <p:cNvPr id="230" name=""/>
          <p:cNvSpPr/>
          <p:nvPr/>
        </p:nvSpPr>
        <p:spPr>
          <a:xfrm>
            <a:off x="8496000" y="6372000"/>
            <a:ext cx="359280" cy="3322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fld id="{BC094ADA-C25B-48BE-8F1E-F50899DF8D59}"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31"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32"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Canticle</a:t>
            </a:r>
            <a:endParaRPr b="0" lang="en-GB" sz="2400" spc="-1" strike="noStrike">
              <a:solidFill>
                <a:srgbClr val="ffffff"/>
              </a:solidFill>
              <a:latin typeface="Arial"/>
            </a:endParaRPr>
          </a:p>
        </p:txBody>
      </p:sp>
      <p:sp>
        <p:nvSpPr>
          <p:cNvPr id="234"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Tell the good news of Jesus the Christ to all who are searching for redemption.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This is the message we have heard from Christ and proclaim to you:</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that God is light, in whom there is no darkness at all.</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If we say that we have fellowship with God while we walk in darkness,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we lie and do not do what is true.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But if we walk in the light as God is in the light,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we have fellowship with one another.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And the blood of Jesus, the Son of God,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cleanses us from all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If we say that we have no sin,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we deceive ourselvesand the truth is not in us.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If we confess our sins,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the One who is faithful and just will forgive us and cleanse us from all unrighteousness.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00"/>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Tell the good news of Jesus the Christ to all who are searching for redemption.</a:t>
            </a:r>
            <a:endParaRPr b="0" lang="en-GB" sz="1600" spc="-1" strike="noStrike">
              <a:solidFill>
                <a:srgbClr val="ffffff"/>
              </a:solidFill>
              <a:latin typeface="Arial"/>
            </a:endParaRPr>
          </a:p>
        </p:txBody>
      </p:sp>
      <p:sp>
        <p:nvSpPr>
          <p:cNvPr id="235"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36"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47B43238-7A01-437B-B3D9-2ED390F817BC}"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37"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Magnificat</a:t>
            </a:r>
            <a:endParaRPr b="0" lang="en-GB" sz="2400" spc="-1" strike="noStrike">
              <a:solidFill>
                <a:srgbClr val="ffffff"/>
              </a:solidFill>
              <a:latin typeface="Arial"/>
            </a:endParaRPr>
          </a:p>
        </p:txBody>
      </p:sp>
      <p:sp>
        <p:nvSpPr>
          <p:cNvPr id="239"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My soul proclaims the greatness of the Lord, my spirit rejoices in God my Saviour; </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he has looked with favour on his lowly servant.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From this day all generations will call me blessed;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the Almighty has done great things for me and holy is his name.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mercy on those who fear him,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from generation to generation.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shown strength with his arm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has scattered the proud in their conceit,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Casting down the mighty from their thrones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lifting up the lowly.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filled the hungry with good things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sent the rich away empty.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come to the aid of his servant Israel,</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remember his promise of mercy,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promise made to our ancestors,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Abraham and his children for ever.</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
        <p:nvSpPr>
          <p:cNvPr id="240"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41"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98CF9059-FE7A-4360-AA39-426969D7423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42"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244"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145:</a:t>
            </a:r>
            <a:br>
              <a:rPr sz="1400"/>
            </a:br>
            <a:r>
              <a:rPr b="0" lang="en-US" sz="1400" spc="-1" strike="noStrike">
                <a:solidFill>
                  <a:srgbClr val="ffff00"/>
                </a:solidFill>
                <a:latin typeface="Calibri"/>
                <a:ea typeface="Verdana"/>
              </a:rPr>
              <a:t>I will extol you, my God and King,</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   </a:t>
            </a: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and bless your name forever and ever.</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2 Every day I will bless you</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00"/>
                </a:solidFill>
                <a:latin typeface="Calibri"/>
                <a:ea typeface="Verdana"/>
              </a:rPr>
              <a:t>    </a:t>
            </a:r>
            <a:r>
              <a:rPr b="1" lang="en-US" sz="1400" spc="-1" strike="noStrike">
                <a:solidFill>
                  <a:srgbClr val="ffff00"/>
                </a:solidFill>
                <a:latin typeface="Calibri"/>
                <a:ea typeface="Verdana"/>
              </a:rPr>
              <a:t>and praise your name forever and ever.</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3 Great is the Lord and greatly to be praised;</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his greatness is unsearchable.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4 One generation shall extol your works to another</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and shall declare your mighty acts.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5 They will recount the glorious[a] splendor of your majesty,</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and on your wondrous works I will meditate.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6 They will proclaim the might of your awesome deeds,</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and I will declare your greatness.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7 They shall celebrate the fame of your abundant goodness</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and shall sing aloud of your righteousness.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8 The Lord is gracious and merciful,</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slow to anger and abounding in steadfast love.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9 The Lord is good to all,</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and his compassion is over all that he has made.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p:txBody>
      </p:sp>
      <p:sp>
        <p:nvSpPr>
          <p:cNvPr id="245"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46"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0DE91216-AFCD-4567-89EC-F92C8B5DF917}"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47"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249"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Ephesians 3:7-13:</a:t>
            </a:r>
            <a:br>
              <a:rPr sz="1600"/>
            </a:br>
            <a:r>
              <a:rPr b="0" lang="en-GB" sz="1600" spc="-1" strike="noStrike">
                <a:solidFill>
                  <a:srgbClr val="ffff00"/>
                </a:solidFill>
                <a:latin typeface="Calibri"/>
              </a:rPr>
              <a:t>Of this gospel I have become a servant according to the gift of God's grace that was given to me by the working of his power. Although I am the very least of all the saints, this grace was given to me to bring to the Gentiles the news of the boundless riches of Christ, and to make everyone see what is the plan of the mystery hidden for ages in God who created all things; so that through the church the wisdom of God in its rich variety might now be made known to the rulers and authorities in the heavenly places. This was in accordance with the eternal purpose that he has carried out in Christ Jesus our Lord, in whom we have access to God in boldness and confidence through faith in him. I pray therefore that you may not lose heart over my sufferings for you; they are your glory.</a:t>
            </a:r>
            <a:endParaRPr b="0" lang="en-GB" sz="1600" spc="-1" strike="noStrike">
              <a:solidFill>
                <a:srgbClr val="ffffff"/>
              </a:solidFill>
              <a:latin typeface="Arial"/>
            </a:endParaRPr>
          </a:p>
          <a:p>
            <a:pPr indent="0">
              <a:lnSpc>
                <a:spcPct val="100000"/>
              </a:lnSpc>
              <a:spcAft>
                <a:spcPts val="1276"/>
              </a:spcAft>
              <a:buNone/>
              <a:tabLst>
                <a:tab algn="l" pos="0"/>
              </a:tabLst>
            </a:pPr>
            <a:r>
              <a:rPr b="0" lang="en-US" sz="1600" spc="-1" strike="noStrike">
                <a:solidFill>
                  <a:srgbClr val="ffff00"/>
                </a:solidFill>
                <a:latin typeface="Calibri"/>
                <a:ea typeface="Verdana"/>
              </a:rPr>
              <a:t>The word of the Lord.</a:t>
            </a:r>
            <a:endParaRPr b="0" lang="en-GB" sz="1600" spc="-1" strike="noStrike">
              <a:solidFill>
                <a:srgbClr val="ffffff"/>
              </a:solidFill>
              <a:latin typeface="Arial"/>
            </a:endParaRPr>
          </a:p>
          <a:p>
            <a:pPr indent="0">
              <a:lnSpc>
                <a:spcPct val="100000"/>
              </a:lnSpc>
              <a:spcAft>
                <a:spcPts val="1276"/>
              </a:spcAft>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250"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51"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76084307-66DC-43AE-AB3C-5A05DC0E6008}"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52"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254"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
        <p:nvSpPr>
          <p:cNvPr id="255"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56"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E8993701-F83B-4B76-979B-BF0F40414302}"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57"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p:nvPr>
        </p:nvSpPr>
        <p:spPr>
          <a:xfrm>
            <a:off x="457200" y="1620000"/>
            <a:ext cx="8228160" cy="451872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Lord Jesus Christ, we bring before you the troubles of this world, knowing that you know our pain you know our suffering and you know our concerns.  Because you suffered on the cross, died, was buried and rose to new and everlasting life,  In love, faith and hope we pray.</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259" name=""/>
          <p:cNvSpPr/>
          <p:nvPr/>
        </p:nvSpPr>
        <p:spPr>
          <a:xfrm>
            <a:off x="326880" y="6531480"/>
            <a:ext cx="2611440" cy="3254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600" spc="-1" strike="noStrike">
                <a:solidFill>
                  <a:srgbClr val="ffffff"/>
                </a:solidFill>
                <a:latin typeface="Noto Sans"/>
                <a:ea typeface="DejaVu Sans"/>
              </a:rPr>
              <a:t>Lent 2026</a:t>
            </a:r>
            <a:endParaRPr b="0" lang="en-GB" sz="1600" spc="-1" strike="noStrike">
              <a:solidFill>
                <a:srgbClr val="ffffff"/>
              </a:solidFill>
              <a:latin typeface="Arial"/>
            </a:endParaRPr>
          </a:p>
        </p:txBody>
      </p:sp>
      <p:sp>
        <p:nvSpPr>
          <p:cNvPr id="260" name=""/>
          <p:cNvSpPr/>
          <p:nvPr/>
        </p:nvSpPr>
        <p:spPr>
          <a:xfrm>
            <a:off x="8327880" y="6259320"/>
            <a:ext cx="651960" cy="5432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083E7F8D-7BD1-48FB-B5C1-090F412FBE4F}" type="slidenum">
              <a:rPr b="1" lang="en-GB" sz="1600" spc="-1" strike="noStrike">
                <a:solidFill>
                  <a:srgbClr val="ffffff"/>
                </a:solidFill>
                <a:latin typeface="Noto Sans"/>
                <a:ea typeface="DejaVu Sans"/>
              </a:rPr>
              <a:t>&lt;number&gt;</a:t>
            </a:fld>
            <a:endParaRPr b="0" lang="en-GB" sz="1600" spc="-1" strike="noStrike">
              <a:solidFill>
                <a:srgbClr val="ffffff"/>
              </a:solidFill>
              <a:latin typeface="Arial"/>
            </a:endParaRPr>
          </a:p>
        </p:txBody>
      </p:sp>
      <p:sp>
        <p:nvSpPr>
          <p:cNvPr id="261" name="PlaceHolder 2"/>
          <p:cNvSpPr>
            <a:spLocks noGrp="1"/>
          </p:cNvSpPr>
          <p:nvPr>
            <p:ph type="title"/>
          </p:nvPr>
        </p:nvSpPr>
        <p:spPr>
          <a:xfrm>
            <a:off x="45756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
        <p:nvSpPr>
          <p:cNvPr id="262" name=""/>
          <p:cNvSpPr/>
          <p:nvPr/>
        </p:nvSpPr>
        <p:spPr>
          <a:xfrm>
            <a:off x="3102480" y="6531480"/>
            <a:ext cx="2937960" cy="3254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687960" y="1980000"/>
            <a:ext cx="7770960" cy="14684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2</a:t>
            </a:r>
            <a:r>
              <a:rPr b="0" lang="en-GB" sz="4400" spc="-1" strike="noStrike" baseline="33000">
                <a:solidFill>
                  <a:srgbClr val="780373"/>
                </a:solidFill>
                <a:latin typeface="Calibri"/>
              </a:rPr>
              <a:t>nd</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Be Thou My Vision</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264" name="PlaceHolder 2"/>
          <p:cNvSpPr>
            <a:spLocks noGrp="1"/>
          </p:cNvSpPr>
          <p:nvPr>
            <p:ph type="subTitle"/>
          </p:nvPr>
        </p:nvSpPr>
        <p:spPr>
          <a:xfrm>
            <a:off x="1339560" y="5040000"/>
            <a:ext cx="6399360" cy="17510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65" name="" descr=""/>
          <p:cNvPicPr/>
          <p:nvPr/>
        </p:nvPicPr>
        <p:blipFill>
          <a:blip r:embed="rId1"/>
          <a:stretch/>
        </p:blipFill>
        <p:spPr>
          <a:xfrm>
            <a:off x="7488360" y="5040000"/>
            <a:ext cx="1654560" cy="16545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304</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2026-03-10T07:32:38Z</dcterms:modified>
  <cp:revision>29</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