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6.xml.rels" ContentType="application/vnd.openxmlformats-package.relationships+xml"/>
  <Override PartName="/ppt/notesSlides/notesSlide6.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notesMaster" Target="notesMasters/notesMaster1.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slide" Target="slides/slide10.xml"/><Relationship Id="rId21" Type="http://schemas.openxmlformats.org/officeDocument/2006/relationships/slide" Target="slides/slide11.xml"/><Relationship Id="rId22" Type="http://schemas.openxmlformats.org/officeDocument/2006/relationships/slide" Target="slides/slide12.xml"/><Relationship Id="rId23" Type="http://schemas.openxmlformats.org/officeDocument/2006/relationships/slide" Target="slides/slide13.xml"/><Relationship Id="rId2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9.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60"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61"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62"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63"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64"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4111E9AE-1647-4EFF-83B4-6186CC111FD3}"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sldImg"/>
          </p:nvPr>
        </p:nvSpPr>
        <p:spPr>
          <a:xfrm>
            <a:off x="241560" y="875520"/>
            <a:ext cx="7918200" cy="4310640"/>
          </a:xfrm>
          <a:prstGeom prst="rect">
            <a:avLst/>
          </a:prstGeom>
          <a:ln w="0">
            <a:noFill/>
          </a:ln>
        </p:spPr>
      </p:sp>
      <p:sp>
        <p:nvSpPr>
          <p:cNvPr id="199" name="PlaceHolder 2"/>
          <p:cNvSpPr>
            <a:spLocks noGrp="1"/>
          </p:cNvSpPr>
          <p:nvPr>
            <p:ph type="body"/>
          </p:nvPr>
        </p:nvSpPr>
        <p:spPr>
          <a:xfrm>
            <a:off x="840960" y="5470560"/>
            <a:ext cx="6719760" cy="517500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00" name="PlaceHolder 3"/>
          <p:cNvSpPr>
            <a:spLocks noGrp="1"/>
          </p:cNvSpPr>
          <p:nvPr>
            <p:ph type="sldNum" idx="16"/>
          </p:nvPr>
        </p:nvSpPr>
        <p:spPr>
          <a:xfrm>
            <a:off x="4759920" y="10941840"/>
            <a:ext cx="3641760" cy="5680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C4601164-687A-4CA0-B338-7FA31B0007D3}"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3400" cy="8622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43599E85-D6C4-411D-B99A-BF0C9E8505C7}"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3400" cy="8622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CF61CC8E-32B3-426A-BDF0-1A491E038457}"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3400" cy="8622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662E4793-3D98-45FF-9460-A3827BF24473}"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2">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
    <p:spTree>
      <p:nvGrpSpPr>
        <p:cNvPr id="1" name=""/>
        <p:cNvGrpSpPr/>
        <p:nvPr/>
      </p:nvGrpSpPr>
      <p:grpSpPr>
        <a:xfrm>
          <a:off x="0" y="0"/>
          <a:ext cx="0" cy="0"/>
          <a:chOff x="0" y="0"/>
          <a:chExt cx="0" cy="0"/>
        </a:xfrm>
      </p:grpSpPr>
      <p:sp>
        <p:nvSpPr>
          <p:cNvPr id="104" name="PlaceHolder 1"/>
          <p:cNvSpPr>
            <a:spLocks noGrp="1"/>
          </p:cNvSpPr>
          <p:nvPr>
            <p:ph type="title"/>
          </p:nvPr>
        </p:nvSpPr>
        <p:spPr>
          <a:xfrm>
            <a:off x="326520" y="272880"/>
            <a:ext cx="8483400" cy="8622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17" name="PlaceHolder 1"/>
          <p:cNvSpPr>
            <a:spLocks noGrp="1"/>
          </p:cNvSpPr>
          <p:nvPr>
            <p:ph type="title"/>
          </p:nvPr>
        </p:nvSpPr>
        <p:spPr>
          <a:xfrm>
            <a:off x="326520" y="272880"/>
            <a:ext cx="8483400" cy="8622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45" name="PlaceHolder 1"/>
          <p:cNvSpPr>
            <a:spLocks noGrp="1"/>
          </p:cNvSpPr>
          <p:nvPr>
            <p:ph type="title"/>
          </p:nvPr>
        </p:nvSpPr>
        <p:spPr>
          <a:xfrm>
            <a:off x="326520" y="272880"/>
            <a:ext cx="8483400" cy="86220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46"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83D03B72-2F8F-45B0-B436-EB7C137E7E4B}" type="slidenum">
              <a:t>&lt;#&gt;</a:t>
            </a:fld>
          </a:p>
        </p:txBody>
      </p:sp>
      <p:sp>
        <p:nvSpPr>
          <p:cNvPr id="6" name="PlaceHolder 5"/>
          <p:cNvSpPr>
            <a:spLocks noGrp="1"/>
          </p:cNvSpPr>
          <p:nvPr>
            <p:ph type="dt" idx="12"/>
          </p:nvPr>
        </p:nvSpPr>
        <p:spPr/>
        <p:txBody>
          <a:bodyPr/>
          <a:p>
            <a:r>
              <a:rPr lang="en-GB"/>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_">
    <p:spTree>
      <p:nvGrpSpPr>
        <p:cNvPr id="1" name=""/>
        <p:cNvGrpSpPr/>
        <p:nvPr/>
      </p:nvGrpSpPr>
      <p:grpSpPr>
        <a:xfrm>
          <a:off x="0" y="0"/>
          <a:ext cx="0" cy="0"/>
          <a:chOff x="0" y="0"/>
          <a:chExt cx="0" cy="0"/>
        </a:xfrm>
      </p:grpSpPr>
      <p:sp>
        <p:nvSpPr>
          <p:cNvPr id="157" name="PlaceHolder 1"/>
          <p:cNvSpPr>
            <a:spLocks noGrp="1"/>
          </p:cNvSpPr>
          <p:nvPr>
            <p:ph type="title"/>
          </p:nvPr>
        </p:nvSpPr>
        <p:spPr>
          <a:xfrm>
            <a:off x="326520" y="272880"/>
            <a:ext cx="8483400" cy="86220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5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7160" cy="4969440"/>
            <a:chOff x="0" y="0"/>
            <a:chExt cx="9137160" cy="4969440"/>
          </a:xfrm>
        </p:grpSpPr>
        <p:sp>
          <p:nvSpPr>
            <p:cNvPr id="1" name=""/>
            <p:cNvSpPr/>
            <p:nvPr/>
          </p:nvSpPr>
          <p:spPr>
            <a:xfrm>
              <a:off x="0" y="0"/>
              <a:ext cx="9137160" cy="49694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7160" cy="49694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2560" cy="7668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3800" cy="22042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3800" cy="22046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4000" cy="4348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19760" cy="10983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5040" cy="5454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2680" cy="12092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19400" cy="12088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2560" cy="5454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19760" cy="19832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0320" cy="9878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39920" cy="17622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1200" cy="12088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58400" cy="10983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4360" cy="13197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4000" cy="18727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4000" cy="4348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7200" cy="43902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3400" cy="8622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0800" cy="4647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2560" cy="4647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47403B25-8CC2-4E0D-8B0F-482226C2E470}"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2560" cy="4647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37160" cy="4969440"/>
            <a:chOff x="0" y="0"/>
            <a:chExt cx="9137160" cy="4969440"/>
          </a:xfrm>
        </p:grpSpPr>
        <p:sp>
          <p:nvSpPr>
            <p:cNvPr id="29" name=""/>
            <p:cNvSpPr/>
            <p:nvPr/>
          </p:nvSpPr>
          <p:spPr>
            <a:xfrm>
              <a:off x="0" y="0"/>
              <a:ext cx="9137160" cy="49694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37160" cy="49694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2560" cy="7668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3800" cy="22042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3800" cy="22046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4000" cy="4348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19760" cy="10983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5040" cy="5454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2680" cy="12092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19400" cy="12088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2560" cy="5454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19760" cy="19832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0320" cy="9878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39920" cy="17622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1200" cy="12088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58400" cy="10983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4360" cy="13197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4000" cy="18727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4000" cy="4348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87200" cy="43902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3400" cy="8622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0800" cy="4647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2560" cy="4647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5A2A357F-8613-455B-9939-C79B2996CA3B}"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2560" cy="4647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37160" cy="4969440"/>
            <a:chOff x="0" y="0"/>
            <a:chExt cx="9137160" cy="4969440"/>
          </a:xfrm>
        </p:grpSpPr>
        <p:sp>
          <p:nvSpPr>
            <p:cNvPr id="57" name=""/>
            <p:cNvSpPr/>
            <p:nvPr/>
          </p:nvSpPr>
          <p:spPr>
            <a:xfrm>
              <a:off x="0" y="0"/>
              <a:ext cx="9137160" cy="49694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37160" cy="49694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2560" cy="7668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3800" cy="22042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3800" cy="22046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4000" cy="4348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19760" cy="10983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5040" cy="5454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2680" cy="12092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19400" cy="12088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2560" cy="5454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19760" cy="19832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0320" cy="9878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39920" cy="17622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1200" cy="12088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58400" cy="10983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4360" cy="13197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4000" cy="18727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4000" cy="4348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87200" cy="43902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3400" cy="8622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0800" cy="4647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2560" cy="4647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969C9E56-8019-45FE-AF83-C64B872DD2DF}"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2560" cy="4647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36440" cy="3189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36440" cy="14623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3400" cy="45644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0680" cy="5367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0080" cy="1000080"/>
          </a:xfrm>
          <a:prstGeom prst="rect">
            <a:avLst/>
          </a:prstGeom>
          <a:ln w="0">
            <a:noFill/>
          </a:ln>
        </p:spPr>
      </p:pic>
      <p:sp>
        <p:nvSpPr>
          <p:cNvPr id="89" name=""/>
          <p:cNvSpPr/>
          <p:nvPr/>
        </p:nvSpPr>
        <p:spPr>
          <a:xfrm>
            <a:off x="3102480" y="6531480"/>
            <a:ext cx="2931480" cy="3189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15</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90" name=""/>
          <p:cNvSpPr/>
          <p:nvPr/>
        </p:nvSpPr>
        <p:spPr>
          <a:xfrm>
            <a:off x="326880" y="6531480"/>
            <a:ext cx="2604960" cy="3189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91" name=""/>
          <p:cNvSpPr/>
          <p:nvPr/>
        </p:nvSpPr>
        <p:spPr>
          <a:xfrm>
            <a:off x="8327880" y="6259320"/>
            <a:ext cx="645480" cy="5367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AC65912E-FB44-42CD-AB93-A144B7379E9D}"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9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4" name=""/>
          <p:cNvSpPr/>
          <p:nvPr/>
        </p:nvSpPr>
        <p:spPr>
          <a:xfrm>
            <a:off x="360" y="6531120"/>
            <a:ext cx="9136440" cy="3189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5" name=""/>
          <p:cNvSpPr/>
          <p:nvPr/>
        </p:nvSpPr>
        <p:spPr>
          <a:xfrm>
            <a:off x="360" y="0"/>
            <a:ext cx="9136440" cy="14623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26520" y="1796040"/>
            <a:ext cx="8483400" cy="45644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7" name=""/>
          <p:cNvSpPr/>
          <p:nvPr/>
        </p:nvSpPr>
        <p:spPr>
          <a:xfrm>
            <a:off x="8449920" y="6258960"/>
            <a:ext cx="400680" cy="5367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8" name="" descr=""/>
          <p:cNvPicPr/>
          <p:nvPr/>
        </p:nvPicPr>
        <p:blipFill>
          <a:blip r:embed="rId2"/>
          <a:stretch/>
        </p:blipFill>
        <p:spPr>
          <a:xfrm>
            <a:off x="8136720" y="272880"/>
            <a:ext cx="1000080" cy="1000080"/>
          </a:xfrm>
          <a:prstGeom prst="rect">
            <a:avLst/>
          </a:prstGeom>
          <a:ln w="0">
            <a:noFill/>
          </a:ln>
        </p:spPr>
      </p:pic>
      <p:sp>
        <p:nvSpPr>
          <p:cNvPr id="99" name=""/>
          <p:cNvSpPr/>
          <p:nvPr/>
        </p:nvSpPr>
        <p:spPr>
          <a:xfrm>
            <a:off x="3102480" y="6531480"/>
            <a:ext cx="2931480" cy="3189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15</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00" name=""/>
          <p:cNvSpPr/>
          <p:nvPr/>
        </p:nvSpPr>
        <p:spPr>
          <a:xfrm>
            <a:off x="326880" y="6531480"/>
            <a:ext cx="2604960" cy="3189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01" name=""/>
          <p:cNvSpPr/>
          <p:nvPr/>
        </p:nvSpPr>
        <p:spPr>
          <a:xfrm>
            <a:off x="8327880" y="6259320"/>
            <a:ext cx="645480" cy="5367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B6691D15-7407-4C3D-A8F3-4A42A7551CEA}"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2" name="PlaceHolder 1"/>
          <p:cNvSpPr>
            <a:spLocks noGrp="1"/>
          </p:cNvSpPr>
          <p:nvPr>
            <p:ph type="title"/>
          </p:nvPr>
        </p:nvSpPr>
        <p:spPr>
          <a:xfrm>
            <a:off x="326520" y="272880"/>
            <a:ext cx="8483400" cy="8622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36440" cy="3189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36440" cy="14623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3400" cy="45644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0680" cy="53676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0080" cy="1000080"/>
          </a:xfrm>
          <a:prstGeom prst="rect">
            <a:avLst/>
          </a:prstGeom>
          <a:ln w="0">
            <a:noFill/>
          </a:ln>
        </p:spPr>
      </p:pic>
      <p:sp>
        <p:nvSpPr>
          <p:cNvPr id="111" name=""/>
          <p:cNvSpPr/>
          <p:nvPr/>
        </p:nvSpPr>
        <p:spPr>
          <a:xfrm>
            <a:off x="360" y="6531120"/>
            <a:ext cx="9136440" cy="3189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2" name=""/>
          <p:cNvSpPr/>
          <p:nvPr/>
        </p:nvSpPr>
        <p:spPr>
          <a:xfrm>
            <a:off x="326880" y="6531480"/>
            <a:ext cx="2604960" cy="31896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13" name=""/>
          <p:cNvSpPr/>
          <p:nvPr/>
        </p:nvSpPr>
        <p:spPr>
          <a:xfrm>
            <a:off x="8327880" y="6259320"/>
            <a:ext cx="645480" cy="53676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52B33A35-727E-407D-8E9B-E97237DE46FA}"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
          <p:cNvSpPr/>
          <p:nvPr/>
        </p:nvSpPr>
        <p:spPr>
          <a:xfrm>
            <a:off x="3102480" y="6531480"/>
            <a:ext cx="2931480" cy="31896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15</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15" name="PlaceHolder 1"/>
          <p:cNvSpPr>
            <a:spLocks noGrp="1"/>
          </p:cNvSpPr>
          <p:nvPr>
            <p:ph type="title"/>
          </p:nvPr>
        </p:nvSpPr>
        <p:spPr>
          <a:xfrm>
            <a:off x="326520" y="272880"/>
            <a:ext cx="8483400" cy="8622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16"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19" name=""/>
          <p:cNvGrpSpPr/>
          <p:nvPr/>
        </p:nvGrpSpPr>
        <p:grpSpPr>
          <a:xfrm>
            <a:off x="0" y="0"/>
            <a:ext cx="9137160" cy="4969440"/>
            <a:chOff x="0" y="0"/>
            <a:chExt cx="9137160" cy="4969440"/>
          </a:xfrm>
        </p:grpSpPr>
        <p:sp>
          <p:nvSpPr>
            <p:cNvPr id="120" name=""/>
            <p:cNvSpPr/>
            <p:nvPr/>
          </p:nvSpPr>
          <p:spPr>
            <a:xfrm>
              <a:off x="0" y="0"/>
              <a:ext cx="9137160" cy="49694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1" name=""/>
            <p:cNvSpPr/>
            <p:nvPr/>
          </p:nvSpPr>
          <p:spPr>
            <a:xfrm>
              <a:off x="0" y="0"/>
              <a:ext cx="9137160" cy="496944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2" name=""/>
            <p:cNvSpPr/>
            <p:nvPr/>
          </p:nvSpPr>
          <p:spPr>
            <a:xfrm>
              <a:off x="0" y="1548360"/>
              <a:ext cx="1402560" cy="76680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3" name=""/>
            <p:cNvSpPr/>
            <p:nvPr/>
          </p:nvSpPr>
          <p:spPr>
            <a:xfrm>
              <a:off x="829440" y="2322720"/>
              <a:ext cx="1153800" cy="22042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4" name=""/>
            <p:cNvSpPr/>
            <p:nvPr/>
          </p:nvSpPr>
          <p:spPr>
            <a:xfrm>
              <a:off x="1990800" y="663480"/>
              <a:ext cx="1153800" cy="22046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5" name=""/>
            <p:cNvSpPr/>
            <p:nvPr/>
          </p:nvSpPr>
          <p:spPr>
            <a:xfrm>
              <a:off x="3152160" y="1437840"/>
              <a:ext cx="324000" cy="4348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6" name=""/>
            <p:cNvSpPr/>
            <p:nvPr/>
          </p:nvSpPr>
          <p:spPr>
            <a:xfrm>
              <a:off x="3815640" y="0"/>
              <a:ext cx="1319760" cy="109836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7" name=""/>
            <p:cNvSpPr/>
            <p:nvPr/>
          </p:nvSpPr>
          <p:spPr>
            <a:xfrm>
              <a:off x="4230360" y="1105920"/>
              <a:ext cx="905040" cy="5454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8" name=""/>
            <p:cNvSpPr/>
            <p:nvPr/>
          </p:nvSpPr>
          <p:spPr>
            <a:xfrm>
              <a:off x="3152160" y="2101320"/>
              <a:ext cx="2812680" cy="12092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9" name=""/>
            <p:cNvSpPr/>
            <p:nvPr/>
          </p:nvSpPr>
          <p:spPr>
            <a:xfrm>
              <a:off x="3732840" y="3318120"/>
              <a:ext cx="1319400" cy="12088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0" name=""/>
            <p:cNvSpPr/>
            <p:nvPr/>
          </p:nvSpPr>
          <p:spPr>
            <a:xfrm>
              <a:off x="5972400" y="1769760"/>
              <a:ext cx="1402560" cy="54540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1" name=""/>
            <p:cNvSpPr/>
            <p:nvPr/>
          </p:nvSpPr>
          <p:spPr>
            <a:xfrm>
              <a:off x="6635880" y="2322720"/>
              <a:ext cx="1319760" cy="198324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2" name=""/>
            <p:cNvSpPr/>
            <p:nvPr/>
          </p:nvSpPr>
          <p:spPr>
            <a:xfrm>
              <a:off x="2488320" y="2875680"/>
              <a:ext cx="490320" cy="9878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7797240" y="0"/>
              <a:ext cx="1339920" cy="176220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4" name=""/>
            <p:cNvSpPr/>
            <p:nvPr/>
          </p:nvSpPr>
          <p:spPr>
            <a:xfrm>
              <a:off x="6138360" y="0"/>
              <a:ext cx="241200" cy="120888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5" name=""/>
            <p:cNvSpPr/>
            <p:nvPr/>
          </p:nvSpPr>
          <p:spPr>
            <a:xfrm>
              <a:off x="1410120" y="0"/>
              <a:ext cx="158400" cy="109836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6" name=""/>
            <p:cNvSpPr/>
            <p:nvPr/>
          </p:nvSpPr>
          <p:spPr>
            <a:xfrm>
              <a:off x="0" y="3649680"/>
              <a:ext cx="324360" cy="13197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8709840" y="3096720"/>
              <a:ext cx="324000" cy="187272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8" name=""/>
            <p:cNvSpPr/>
            <p:nvPr/>
          </p:nvSpPr>
          <p:spPr>
            <a:xfrm>
              <a:off x="7963200" y="2211840"/>
              <a:ext cx="324000" cy="43488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39" name=""/>
          <p:cNvSpPr/>
          <p:nvPr/>
        </p:nvSpPr>
        <p:spPr>
          <a:xfrm>
            <a:off x="424440" y="565920"/>
            <a:ext cx="8287200" cy="43902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40" name="PlaceHolder 1"/>
          <p:cNvSpPr>
            <a:spLocks noGrp="1"/>
          </p:cNvSpPr>
          <p:nvPr>
            <p:ph type="title"/>
          </p:nvPr>
        </p:nvSpPr>
        <p:spPr>
          <a:xfrm>
            <a:off x="326520" y="272880"/>
            <a:ext cx="8483400" cy="86220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41" name="PlaceHolder 2"/>
          <p:cNvSpPr>
            <a:spLocks noGrp="1"/>
          </p:cNvSpPr>
          <p:nvPr>
            <p:ph type="ftr" idx="10"/>
          </p:nvPr>
        </p:nvSpPr>
        <p:spPr>
          <a:xfrm>
            <a:off x="3123000" y="6248160"/>
            <a:ext cx="2890800" cy="46476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42" name="PlaceHolder 3"/>
          <p:cNvSpPr>
            <a:spLocks noGrp="1"/>
          </p:cNvSpPr>
          <p:nvPr>
            <p:ph type="sldNum" idx="11"/>
          </p:nvPr>
        </p:nvSpPr>
        <p:spPr>
          <a:xfrm>
            <a:off x="6555960" y="6248160"/>
            <a:ext cx="2122560" cy="4647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E2CA5F3F-0719-48EB-A8EE-7CAEF11A202A}"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43" name="PlaceHolder 4"/>
          <p:cNvSpPr>
            <a:spLocks noGrp="1"/>
          </p:cNvSpPr>
          <p:nvPr>
            <p:ph type="dt" idx="12"/>
          </p:nvPr>
        </p:nvSpPr>
        <p:spPr>
          <a:xfrm>
            <a:off x="424440" y="6248160"/>
            <a:ext cx="2122560" cy="46476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44"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7" name=""/>
          <p:cNvSpPr/>
          <p:nvPr/>
        </p:nvSpPr>
        <p:spPr>
          <a:xfrm>
            <a:off x="360" y="6531120"/>
            <a:ext cx="9138960" cy="321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8" name=""/>
          <p:cNvSpPr/>
          <p:nvPr/>
        </p:nvSpPr>
        <p:spPr>
          <a:xfrm>
            <a:off x="360" y="0"/>
            <a:ext cx="9138960" cy="1464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9" name=""/>
          <p:cNvSpPr/>
          <p:nvPr/>
        </p:nvSpPr>
        <p:spPr>
          <a:xfrm>
            <a:off x="326520" y="1796040"/>
            <a:ext cx="8485920" cy="45669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0" name=""/>
          <p:cNvSpPr/>
          <p:nvPr/>
        </p:nvSpPr>
        <p:spPr>
          <a:xfrm>
            <a:off x="8449920" y="6258960"/>
            <a:ext cx="403200" cy="5392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51" name="" descr=""/>
          <p:cNvPicPr/>
          <p:nvPr/>
        </p:nvPicPr>
        <p:blipFill>
          <a:blip r:embed="rId2"/>
          <a:stretch/>
        </p:blipFill>
        <p:spPr>
          <a:xfrm>
            <a:off x="8136720" y="272880"/>
            <a:ext cx="1002600" cy="1002600"/>
          </a:xfrm>
          <a:prstGeom prst="rect">
            <a:avLst/>
          </a:prstGeom>
          <a:ln w="0">
            <a:noFill/>
          </a:ln>
        </p:spPr>
      </p:pic>
      <p:sp>
        <p:nvSpPr>
          <p:cNvPr id="152" name=""/>
          <p:cNvSpPr/>
          <p:nvPr/>
        </p:nvSpPr>
        <p:spPr>
          <a:xfrm>
            <a:off x="3102480" y="6531480"/>
            <a:ext cx="2934000" cy="3214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15</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53" name=""/>
          <p:cNvSpPr/>
          <p:nvPr/>
        </p:nvSpPr>
        <p:spPr>
          <a:xfrm>
            <a:off x="326880" y="6531480"/>
            <a:ext cx="2607480" cy="3214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54" name=""/>
          <p:cNvSpPr/>
          <p:nvPr/>
        </p:nvSpPr>
        <p:spPr>
          <a:xfrm>
            <a:off x="8327880" y="6259320"/>
            <a:ext cx="648000" cy="5392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9581B802-DDC7-4C12-89FF-21E789BDDDD6}"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55" name="PlaceHolder 1"/>
          <p:cNvSpPr>
            <a:spLocks noGrp="1"/>
          </p:cNvSpPr>
          <p:nvPr>
            <p:ph type="title"/>
          </p:nvPr>
        </p:nvSpPr>
        <p:spPr>
          <a:xfrm>
            <a:off x="326520" y="272880"/>
            <a:ext cx="8483400" cy="86220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56"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3"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7.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687960" y="1980000"/>
            <a:ext cx="7764480" cy="14619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15</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66" name="PlaceHolder 2"/>
          <p:cNvSpPr>
            <a:spLocks noGrp="1"/>
          </p:cNvSpPr>
          <p:nvPr>
            <p:ph type="subTitle"/>
          </p:nvPr>
        </p:nvSpPr>
        <p:spPr>
          <a:xfrm>
            <a:off x="1339560" y="5040000"/>
            <a:ext cx="6392880" cy="174456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7" name="" descr=""/>
          <p:cNvPicPr/>
          <p:nvPr/>
        </p:nvPicPr>
        <p:blipFill>
          <a:blip r:embed="rId1"/>
          <a:stretch/>
        </p:blipFill>
        <p:spPr>
          <a:xfrm>
            <a:off x="7488360" y="5040000"/>
            <a:ext cx="1648080" cy="164808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PlaceHolder 1"/>
          <p:cNvSpPr>
            <a:spLocks noGrp="1"/>
          </p:cNvSpPr>
          <p:nvPr>
            <p:ph type="title"/>
          </p:nvPr>
        </p:nvSpPr>
        <p:spPr>
          <a:xfrm>
            <a:off x="457200" y="117360"/>
            <a:ext cx="8221680" cy="11350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88" name="PlaceHolder 2"/>
          <p:cNvSpPr>
            <a:spLocks noGrp="1"/>
          </p:cNvSpPr>
          <p:nvPr>
            <p:ph/>
          </p:nvPr>
        </p:nvSpPr>
        <p:spPr>
          <a:xfrm>
            <a:off x="457200" y="1800000"/>
            <a:ext cx="8221680" cy="397224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PlaceHolder 1"/>
          <p:cNvSpPr>
            <a:spLocks noGrp="1"/>
          </p:cNvSpPr>
          <p:nvPr>
            <p:ph/>
          </p:nvPr>
        </p:nvSpPr>
        <p:spPr>
          <a:xfrm>
            <a:off x="457200" y="1620000"/>
            <a:ext cx="8221680" cy="451224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Blessed Jesus, King of Kings and Lord of Lords, may we follow you in the example of our lives as we celebrate your gift of new life; in the unity of the Holy Spirit.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90" name="PlaceHolder 2"/>
          <p:cNvSpPr>
            <a:spLocks noGrp="1"/>
          </p:cNvSpPr>
          <p:nvPr>
            <p:ph type="title"/>
          </p:nvPr>
        </p:nvSpPr>
        <p:spPr>
          <a:xfrm>
            <a:off x="457560" y="117360"/>
            <a:ext cx="8221680" cy="11350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type="title"/>
          </p:nvPr>
        </p:nvSpPr>
        <p:spPr>
          <a:xfrm>
            <a:off x="693360" y="1980000"/>
            <a:ext cx="7764480" cy="14619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15</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92" name="PlaceHolder 2"/>
          <p:cNvSpPr>
            <a:spLocks noGrp="1"/>
          </p:cNvSpPr>
          <p:nvPr>
            <p:ph type="subTitle"/>
          </p:nvPr>
        </p:nvSpPr>
        <p:spPr>
          <a:xfrm>
            <a:off x="1339560" y="5040000"/>
            <a:ext cx="6392880" cy="174456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3" name="" descr=""/>
          <p:cNvPicPr/>
          <p:nvPr/>
        </p:nvPicPr>
        <p:blipFill>
          <a:blip r:embed="rId1"/>
          <a:stretch/>
        </p:blipFill>
        <p:spPr>
          <a:xfrm>
            <a:off x="7488360" y="5040000"/>
            <a:ext cx="1648080" cy="1648080"/>
          </a:xfrm>
          <a:prstGeom prst="rect">
            <a:avLst/>
          </a:prstGeom>
          <a:ln w="0">
            <a:noFill/>
          </a:ln>
        </p:spPr>
      </p:pic>
      <p:sp>
        <p:nvSpPr>
          <p:cNvPr id="194" name=""/>
          <p:cNvSpPr/>
          <p:nvPr/>
        </p:nvSpPr>
        <p:spPr>
          <a:xfrm>
            <a:off x="1269360" y="4170960"/>
            <a:ext cx="6396480" cy="65088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Faith Like Daniel”</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type="title"/>
          </p:nvPr>
        </p:nvSpPr>
        <p:spPr>
          <a:xfrm>
            <a:off x="687960" y="1980000"/>
            <a:ext cx="7764480" cy="14619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15</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96" name="PlaceHolder 2"/>
          <p:cNvSpPr>
            <a:spLocks noGrp="1"/>
          </p:cNvSpPr>
          <p:nvPr>
            <p:ph type="subTitle"/>
          </p:nvPr>
        </p:nvSpPr>
        <p:spPr>
          <a:xfrm>
            <a:off x="1339560" y="5040000"/>
            <a:ext cx="6392880" cy="174456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7" name="" descr=""/>
          <p:cNvPicPr/>
          <p:nvPr/>
        </p:nvPicPr>
        <p:blipFill>
          <a:blip r:embed="rId1"/>
          <a:stretch/>
        </p:blipFill>
        <p:spPr>
          <a:xfrm>
            <a:off x="7488360" y="5040000"/>
            <a:ext cx="1648080" cy="164808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PlaceHolder 1"/>
          <p:cNvSpPr>
            <a:spLocks noGrp="1"/>
          </p:cNvSpPr>
          <p:nvPr>
            <p:ph type="title"/>
          </p:nvPr>
        </p:nvSpPr>
        <p:spPr>
          <a:xfrm>
            <a:off x="687960" y="1980000"/>
            <a:ext cx="7764480" cy="146196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12</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69" name="PlaceHolder 2"/>
          <p:cNvSpPr>
            <a:spLocks noGrp="1"/>
          </p:cNvSpPr>
          <p:nvPr>
            <p:ph type="subTitle"/>
          </p:nvPr>
        </p:nvSpPr>
        <p:spPr>
          <a:xfrm>
            <a:off x="1339560" y="5040000"/>
            <a:ext cx="6392880" cy="174456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70" name="" descr=""/>
          <p:cNvPicPr/>
          <p:nvPr/>
        </p:nvPicPr>
        <p:blipFill>
          <a:blip r:embed="rId1"/>
          <a:stretch/>
        </p:blipFill>
        <p:spPr>
          <a:xfrm>
            <a:off x="7488360" y="5040000"/>
            <a:ext cx="1648080" cy="1648080"/>
          </a:xfrm>
          <a:prstGeom prst="rect">
            <a:avLst/>
          </a:prstGeom>
          <a:ln w="0">
            <a:noFill/>
          </a:ln>
        </p:spPr>
      </p:pic>
      <p:sp>
        <p:nvSpPr>
          <p:cNvPr id="171" name=""/>
          <p:cNvSpPr/>
          <p:nvPr/>
        </p:nvSpPr>
        <p:spPr>
          <a:xfrm>
            <a:off x="540000" y="4077000"/>
            <a:ext cx="8272800" cy="120780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We Praise Thee”</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117360"/>
            <a:ext cx="8221680" cy="11350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73" name="PlaceHolder 2"/>
          <p:cNvSpPr>
            <a:spLocks noGrp="1"/>
          </p:cNvSpPr>
          <p:nvPr>
            <p:ph/>
          </p:nvPr>
        </p:nvSpPr>
        <p:spPr>
          <a:xfrm>
            <a:off x="457200" y="1800000"/>
            <a:ext cx="8221680" cy="397224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Our Lord Jesus Christ is Risen, Alleluia</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He is Risen indeed!  Alleluia! </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have come together in the name of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offer our praise and thanksgiving,</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hear and receive God’s holy word,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pray for the needs of the world,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to seek the forgiveness of our sins,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by the power of the Holy Spirit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give ourselves to the service of God.</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PlaceHolder 1"/>
          <p:cNvSpPr>
            <a:spLocks noGrp="1"/>
          </p:cNvSpPr>
          <p:nvPr>
            <p:ph/>
          </p:nvPr>
        </p:nvSpPr>
        <p:spPr>
          <a:xfrm>
            <a:off x="457200" y="1800000"/>
            <a:ext cx="8221680" cy="397224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75" name="PlaceHolder 4"/>
          <p:cNvSpPr/>
          <p:nvPr/>
        </p:nvSpPr>
        <p:spPr>
          <a:xfrm>
            <a:off x="457200" y="117720"/>
            <a:ext cx="8221680" cy="113508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457200" y="117360"/>
            <a:ext cx="8221680" cy="11350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7" name="PlaceHolder 2"/>
          <p:cNvSpPr>
            <a:spLocks noGrp="1"/>
          </p:cNvSpPr>
          <p:nvPr>
            <p:ph/>
          </p:nvPr>
        </p:nvSpPr>
        <p:spPr>
          <a:xfrm>
            <a:off x="457200" y="1800000"/>
            <a:ext cx="8221680" cy="397224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St Hunna on 15</a:t>
            </a:r>
            <a:r>
              <a:rPr b="0" lang="en-GB" sz="1600" spc="-1" strike="noStrike" baseline="33000">
                <a:solidFill>
                  <a:srgbClr val="e0c2cd"/>
                </a:solidFill>
                <a:latin typeface="Calibri"/>
              </a:rPr>
              <a:t>th</a:t>
            </a:r>
            <a:r>
              <a:rPr b="0" lang="en-GB" sz="1600" spc="-1" strike="noStrike">
                <a:solidFill>
                  <a:srgbClr val="e0c2cd"/>
                </a:solidFill>
                <a:latin typeface="Calibri"/>
              </a:rPr>
              <a:t> April:</a:t>
            </a:r>
            <a:br>
              <a:rPr sz="1600"/>
            </a:br>
            <a:r>
              <a:rPr b="0" lang="en-GB" sz="1600" spc="-1" strike="noStrike">
                <a:solidFill>
                  <a:srgbClr val="ffff00"/>
                </a:solidFill>
                <a:latin typeface="Calibri"/>
              </a:rPr>
              <a:t>Heavenly Father, I lift up to You my neighbours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ways in which I interact with them.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Help me, O Lord, to find ways to serve them in their everyday needs,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as a living testimony of who You are and how much You love them.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Where there are divisions between neighbours,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show me how to be a peacemaker.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When neighbours do me wrong,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show me how to do good to them in a way that will soften their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oine God, now and forever,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8" name="Picture 210" descr=""/>
          <p:cNvPicPr/>
          <p:nvPr/>
        </p:nvPicPr>
        <p:blipFill>
          <a:blip r:embed="rId1"/>
          <a:stretch/>
        </p:blipFill>
        <p:spPr>
          <a:xfrm>
            <a:off x="3060000" y="1516320"/>
            <a:ext cx="6076800" cy="4667400"/>
          </a:xfrm>
          <a:prstGeom prst="rect">
            <a:avLst/>
          </a:prstGeom>
          <a:ln w="0">
            <a:noFill/>
          </a:ln>
        </p:spPr>
      </p:pic>
      <p:sp>
        <p:nvSpPr>
          <p:cNvPr id="179" name="CustomShape 2"/>
          <p:cNvSpPr/>
          <p:nvPr/>
        </p:nvSpPr>
        <p:spPr>
          <a:xfrm>
            <a:off x="540000" y="1620000"/>
            <a:ext cx="8390160" cy="449532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80" name="PlaceHolder 11"/>
          <p:cNvSpPr/>
          <p:nvPr/>
        </p:nvSpPr>
        <p:spPr>
          <a:xfrm>
            <a:off x="457200" y="117720"/>
            <a:ext cx="8221680" cy="113508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 name="PlaceHolder 1"/>
          <p:cNvSpPr>
            <a:spLocks noGrp="1"/>
          </p:cNvSpPr>
          <p:nvPr>
            <p:ph type="title"/>
          </p:nvPr>
        </p:nvSpPr>
        <p:spPr>
          <a:xfrm>
            <a:off x="457200" y="117360"/>
            <a:ext cx="8225640" cy="11390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Song of Christ the Servant</a:t>
            </a:r>
            <a:endParaRPr b="0" lang="en-GB" sz="2400" spc="-1" strike="noStrike">
              <a:solidFill>
                <a:srgbClr val="ffffff"/>
              </a:solidFill>
              <a:latin typeface="Arial"/>
            </a:endParaRPr>
          </a:p>
        </p:txBody>
      </p:sp>
      <p:sp>
        <p:nvSpPr>
          <p:cNvPr id="182" name="PlaceHolder 2"/>
          <p:cNvSpPr>
            <a:spLocks noGrp="1"/>
          </p:cNvSpPr>
          <p:nvPr>
            <p:ph/>
          </p:nvPr>
        </p:nvSpPr>
        <p:spPr>
          <a:xfrm>
            <a:off x="457200" y="1800000"/>
            <a:ext cx="8225640" cy="39762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ffff00"/>
                </a:solidFill>
                <a:latin typeface="Calibri"/>
                <a:ea typeface="Verdana"/>
              </a:rPr>
              <a:t>Christ committed no sin, no guile was found on his lips.</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Christ suffered for you, leaving you an example,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that you should follow in his steps.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He committed no sin, no guile was found on his lips,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when he was reviled, he did not revile in turn.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When he suffered, he did not threaten,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but he trusted himself to God who judges justly.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Christ himself bore our sins in his body on the tree,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that we might die to sin and live to righteousness.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By his wounds, you have been healed, for you were straying like sheep,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but have now returned to the shepherd and guardian of your souls.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Christ committed no sin, no guile was found on his lips.</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117360"/>
            <a:ext cx="8221680" cy="11350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Scripture</a:t>
            </a:r>
            <a:endParaRPr b="0" lang="en-GB" sz="2600" spc="-1" strike="noStrike">
              <a:solidFill>
                <a:srgbClr val="ffffff"/>
              </a:solidFill>
              <a:latin typeface="Arial"/>
            </a:endParaRPr>
          </a:p>
        </p:txBody>
      </p:sp>
      <p:sp>
        <p:nvSpPr>
          <p:cNvPr id="184" name="PlaceHolder 2"/>
          <p:cNvSpPr>
            <a:spLocks noGrp="1"/>
          </p:cNvSpPr>
          <p:nvPr>
            <p:ph/>
          </p:nvPr>
        </p:nvSpPr>
        <p:spPr>
          <a:xfrm>
            <a:off x="457200" y="1620000"/>
            <a:ext cx="8221680" cy="397224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e0c2cd"/>
                </a:solidFill>
                <a:latin typeface="Calibri"/>
              </a:rPr>
              <a:t>Psalm 30:</a:t>
            </a:r>
            <a:br>
              <a:rPr sz="1500"/>
            </a:br>
            <a:r>
              <a:rPr b="0" lang="en-GB" sz="1500" spc="-1" strike="noStrike">
                <a:solidFill>
                  <a:srgbClr val="ffff00"/>
                </a:solidFill>
                <a:latin typeface="Calibri"/>
                <a:ea typeface="Verdana"/>
              </a:rPr>
              <a:t>I will exalt you, O Lord, because you have raised me up</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have not let my foes triumph over me.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O Lord my God, I cried out to you</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you have healed me.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 brought me up, O Lord, from the dead;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you restored me to life from among those that go down to the Pit.</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Sing to the Lord, you servants of his;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give thanks to his holy name.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For his wrath endures but the twinkling of an eye,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his favour for a lifetime.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Heaviness may endure for a night,</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00"/>
                </a:solidFill>
                <a:latin typeface="Calibri"/>
                <a:ea typeface="Verdana"/>
              </a:rPr>
              <a:t>   </a:t>
            </a:r>
            <a:r>
              <a:rPr b="1" lang="en-GB" sz="1500" spc="-1" strike="noStrike">
                <a:solidFill>
                  <a:srgbClr val="ffff00"/>
                </a:solidFill>
                <a:latin typeface="Calibri"/>
                <a:ea typeface="Verdana"/>
              </a:rPr>
              <a:t>but joy comes in the morning.</a:t>
            </a:r>
            <a:endParaRPr b="0" lang="en-GB" sz="1500" spc="-1" strike="noStrike">
              <a:solidFill>
                <a:srgbClr val="ffffff"/>
              </a:solidFill>
              <a:latin typeface="Arial"/>
            </a:endParaRPr>
          </a:p>
          <a:p>
            <a:pPr indent="0">
              <a:lnSpc>
                <a:spcPct val="100000"/>
              </a:lnSpc>
              <a:buNone/>
              <a:tabLst>
                <a:tab algn="l" pos="0"/>
              </a:tabLst>
            </a:pPr>
            <a:endParaRPr b="0" lang="en-GB" sz="1500" spc="-1" strike="noStrike">
              <a:solidFill>
                <a:srgbClr val="ffffff"/>
              </a:solidFill>
              <a:latin typeface="Arial"/>
            </a:endParaRPr>
          </a:p>
          <a:p>
            <a:pPr indent="0">
              <a:lnSpc>
                <a:spcPct val="100000"/>
              </a:lnSpc>
              <a:buNone/>
              <a:tabLst>
                <a:tab algn="l" pos="0"/>
              </a:tabLst>
            </a:pPr>
            <a:r>
              <a:rPr b="0" lang="en-US" sz="1500" spc="-1" strike="noStrike">
                <a:solidFill>
                  <a:srgbClr val="ffff00"/>
                </a:solidFill>
                <a:latin typeface="Calibri"/>
                <a:ea typeface="Verdana"/>
              </a:rPr>
              <a:t>Glory to the Father and to the Son and to the Holy Spirit;</a:t>
            </a:r>
            <a:endParaRPr b="0" lang="en-GB" sz="1500" spc="-1" strike="noStrike">
              <a:solidFill>
                <a:srgbClr val="ffffff"/>
              </a:solidFill>
              <a:latin typeface="Arial"/>
            </a:endParaRPr>
          </a:p>
          <a:p>
            <a:pPr indent="0">
              <a:lnSpc>
                <a:spcPct val="100000"/>
              </a:lnSpc>
              <a:buNone/>
              <a:tabLst>
                <a:tab algn="l" pos="0"/>
              </a:tabLst>
            </a:pPr>
            <a:r>
              <a:rPr b="1" lang="en-US" sz="1500" spc="-1" strike="noStrike">
                <a:solidFill>
                  <a:srgbClr val="ffffff"/>
                </a:solidFill>
                <a:latin typeface="Calibri"/>
                <a:ea typeface="Verdana"/>
              </a:rPr>
              <a:t>as it was in the beginning is now and shall be for ever. Amen.</a:t>
            </a:r>
            <a:endParaRPr b="0" lang="en-GB" sz="1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type="title"/>
          </p:nvPr>
        </p:nvSpPr>
        <p:spPr>
          <a:xfrm>
            <a:off x="457200" y="117360"/>
            <a:ext cx="8221680" cy="11350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6" name="PlaceHolder 2"/>
          <p:cNvSpPr>
            <a:spLocks noGrp="1"/>
          </p:cNvSpPr>
          <p:nvPr>
            <p:ph/>
          </p:nvPr>
        </p:nvSpPr>
        <p:spPr>
          <a:xfrm>
            <a:off x="457200" y="1783440"/>
            <a:ext cx="8221680" cy="397224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Daniel 6:</a:t>
            </a:r>
            <a:br>
              <a:rPr sz="1600"/>
            </a:br>
            <a:r>
              <a:rPr b="0" lang="en-GB" sz="1600" spc="-1" strike="noStrike">
                <a:solidFill>
                  <a:srgbClr val="ffff00"/>
                </a:solidFill>
                <a:latin typeface="Calibri"/>
                <a:ea typeface="Verdana"/>
              </a:rPr>
              <a:t>Then the king gave the command, and Daniel was brought and thrown into the den of lions. The king said to Daniel, ‘May your God, whom you faithfully serve, deliver you!’ A stone was brought and laid on the mouth of the den, and the king sealed it with his own signet and with the signet of his lords, so that nothing might be changed concerning Daniel. Then the king went to his palace and spent the night fasting; no food was brought to him, and sleep fled from him.</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Then, at break of day, the king got up and hurried to the den of lions. When he came near the den where Daniel was, he cried out anxiously to Daniel, ‘O Daniel, servant of the living God, has your God whom you faithfully serve been able to deliver you from the lions?’ Daniel then said to the king, ‘O king, live for ever! My God sent his angel and shut the lions’ mouths so that they would not hurt me, because I was found blameless before him; and also before you, O king, I have done no wrong.’ Then the king was exceedingly glad and commanded that Daniel be taken up out of the den. So Daniel was taken up out of the den, and no kind of harm was found on him, because he had trusted in his God. </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808</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2026-04-16T13:17:07Z</dcterms:modified>
  <cp:revision>79</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