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2.xml" ContentType="application/vnd.openxmlformats-officedocument.presentationml.slideMaster+xml"/>
  <Override PartName="/ppt/slideMasters/slideMaster11.xml" ContentType="application/vnd.openxmlformats-officedocument.presentationml.slideMaster+xml"/>
  <Override PartName="/ppt/slideMasters/slideMaster10.xml" ContentType="application/vnd.openxmlformats-officedocument.presentationml.slideMaster+xml"/>
  <Override PartName="/ppt/slideMasters/slideMaster9.xml" ContentType="application/vnd.openxmlformats-officedocument.presentationml.slideMaster+xml"/>
  <Override PartName="/ppt/slideMasters/slideMaster8.xml" ContentType="application/vnd.openxmlformats-officedocument.presentationml.slideMaster+xml"/>
  <Override PartName="/ppt/slideMasters/slideMaster7.xml" ContentType="application/vnd.openxmlformats-officedocument.presentationml.slideMaster+xml"/>
  <Override PartName="/ppt/slideMasters/slideMaster6.xml" ContentType="application/vnd.openxmlformats-officedocument.presentationml.slideMaster+xml"/>
  <Override PartName="/ppt/slideMasters/slideMaster5.xml" ContentType="application/vnd.openxmlformats-officedocument.presentationml.slideMaster+xml"/>
  <Override PartName="/ppt/slideMasters/slideMaster21.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18.xml" ContentType="application/vnd.openxmlformats-officedocument.presentationml.slideMaster+xml"/>
  <Override PartName="/ppt/slideMasters/slideMaster17.xml" ContentType="application/vnd.openxmlformats-officedocument.presentationml.slideMaster+xml"/>
  <Override PartName="/ppt/slideMasters/slideMaster16.xml" ContentType="application/vnd.openxmlformats-officedocument.presentationml.slideMaster+xml"/>
  <Override PartName="/ppt/slideMasters/slideMaster4.xml" ContentType="application/vnd.openxmlformats-officedocument.presentationml.slideMaster+xml"/>
  <Override PartName="/ppt/slideMasters/slideMaster15.xml" ContentType="application/vnd.openxmlformats-officedocument.presentationml.slideMaster+xml"/>
  <Override PartName="/ppt/slideMasters/slideMaster3.xml" ContentType="application/vnd.openxmlformats-officedocument.presentationml.slideMaster+xml"/>
  <Override PartName="/ppt/slideMasters/_rels/slideMaster4.xml.rels" ContentType="application/vnd.openxmlformats-package.relationships+xml"/>
  <Override PartName="/ppt/slideMasters/_rels/slideMaster15.xml.rels" ContentType="application/vnd.openxmlformats-package.relationships+xml"/>
  <Override PartName="/ppt/slideMasters/_rels/slideMaster1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_rels/slideMaster12.xml.rels" ContentType="application/vnd.openxmlformats-package.relationships+xml"/>
  <Override PartName="/ppt/slideMasters/_rels/slideMaster14.xml.rels" ContentType="application/vnd.openxmlformats-package.relationships+xml"/>
  <Override PartName="/ppt/slideMasters/_rels/slideMaster3.xml.rels" ContentType="application/vnd.openxmlformats-package.relationships+xml"/>
  <Override PartName="/ppt/slideMasters/_rels/slideMaster11.xml.rels" ContentType="application/vnd.openxmlformats-package.relationships+xml"/>
  <Override PartName="/ppt/slideMasters/_rels/slideMaster10.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21.xml.rels" ContentType="application/vnd.openxmlformats-package.relationships+xml"/>
  <Override PartName="/ppt/slideMasters/_rels/slideMaster19.xml.rels" ContentType="application/vnd.openxmlformats-package.relationships+xml"/>
  <Override PartName="/ppt/slideMasters/_rels/slideMaster7.xml.rels" ContentType="application/vnd.openxmlformats-package.relationships+xml"/>
  <Override PartName="/ppt/slideMasters/_rels/slideMaster20.xml.rels" ContentType="application/vnd.openxmlformats-package.relationships+xml"/>
  <Override PartName="/ppt/slideMasters/_rels/slideMaster18.xml.rels" ContentType="application/vnd.openxmlformats-package.relationships+xml"/>
  <Override PartName="/ppt/slideMasters/_rels/slideMaster6.xml.rels" ContentType="application/vnd.openxmlformats-package.relationships+xml"/>
  <Override PartName="/ppt/slideMasters/_rels/slideMaster17.xml.rels" ContentType="application/vnd.openxmlformats-package.relationships+xml"/>
  <Override PartName="/ppt/slideMasters/_rels/slideMaster5.xml.rels" ContentType="application/vnd.openxmlformats-package.relationships+xml"/>
  <Override PartName="/ppt/slideMasters/_rels/slideMaster16.xml.rels" ContentType="application/vnd.openxmlformats-package.relationships+xml"/>
  <Override PartName="/ppt/slideMasters/slideMaster14.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presProps.xml" ContentType="application/vnd.openxmlformats-officedocument.presentationml.presProps+xml"/>
  <Override PartName="/ppt/theme/theme10.xml" ContentType="application/vnd.openxmlformats-officedocument.theme+xml"/>
  <Override PartName="/ppt/theme/theme9.xml" ContentType="application/vnd.openxmlformats-officedocument.theme+xml"/>
  <Override PartName="/ppt/theme/theme8.xml" ContentType="application/vnd.openxmlformats-officedocument.theme+xml"/>
  <Override PartName="/ppt/theme/theme7.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13.xml" ContentType="application/vnd.openxmlformats-officedocument.theme+xml"/>
  <Override PartName="/ppt/theme/theme3.xml" ContentType="application/vnd.openxmlformats-officedocument.theme+xml"/>
  <Override PartName="/ppt/theme/theme22.xml" ContentType="application/vnd.openxmlformats-officedocument.theme+xml"/>
  <Override PartName="/ppt/theme/theme21.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theme/theme18.xml" ContentType="application/vnd.openxmlformats-officedocument.theme+xml"/>
  <Override PartName="/ppt/theme/theme17.xml" ContentType="application/vnd.openxmlformats-officedocument.theme+xml"/>
  <Override PartName="/ppt/theme/theme16.xml" ContentType="application/vnd.openxmlformats-officedocument.theme+xml"/>
  <Override PartName="/ppt/theme/theme15.xml" ContentType="application/vnd.openxmlformats-officedocument.theme+xml"/>
  <Override PartName="/ppt/theme/theme14.xml" ContentType="application/vnd.openxmlformats-officedocument.theme+xml"/>
  <Override PartName="/ppt/theme/theme1.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12.xml" ContentType="application/vnd.openxmlformats-officedocument.theme+xml"/>
  <Override PartName="/ppt/slideLayouts/slideLayout9.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Layouts/slideLayout12.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10.xml" ContentType="application/vnd.openxmlformats-officedocument.presentationml.slideLayout+xml"/>
  <Override PartName="/ppt/slideLayouts/slideLayout4.xml" ContentType="application/vnd.openxmlformats-officedocument.presentationml.slideLayout+xml"/>
  <Override PartName="/ppt/slideLayouts/slideLayout21.xml" ContentType="application/vnd.openxmlformats-officedocument.presentationml.slideLayout+xml"/>
  <Override PartName="/ppt/slideLayouts/slideLayout19.xml" ContentType="application/vnd.openxmlformats-officedocument.presentationml.slideLayout+xml"/>
  <Override PartName="/ppt/slideLayouts/slideLayout1.xml" ContentType="application/vnd.openxmlformats-officedocument.presentationml.slideLayout+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2.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9.xml.rels" ContentType="application/vnd.openxmlformats-package.relationships+xml"/>
  <Override PartName="/ppt/slideLayouts/_rels/slideLayout13.xml.rels" ContentType="application/vnd.openxmlformats-package.relationships+xml"/>
  <Override PartName="/ppt/slideLayouts/_rels/slideLayout8.xml.rels" ContentType="application/vnd.openxmlformats-package.relationships+xml"/>
  <Override PartName="/ppt/slideLayouts/_rels/slideLayout12.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1.xml.rels" ContentType="application/vnd.openxmlformats-package.relationships+xml"/>
  <Override PartName="/ppt/slideLayouts/_rels/slideLayout1.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18.xml.rels" ContentType="application/vnd.openxmlformats-package.relationships+xml"/>
  <Override PartName="/ppt/slideLayouts/slideLayout3.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5.xml" ContentType="application/vnd.openxmlformats-officedocument.presentationml.slideLayout+xml"/>
  <Override PartName="/ppt/_rels/presentation.xml.rels" ContentType="application/vnd.openxmlformats-package.relationships+xml"/>
  <Override PartName="/ppt/media/image1.png" ContentType="image/png"/>
  <Override PartName="/ppt/media/image2.png" ContentType="image/png"/>
  <Override PartName="/ppt/media/image3.png" ContentType="image/png"/>
  <Override PartName="/ppt/notesMasters/_rels/notesMaster1.xml.rels" ContentType="application/vnd.openxmlformats-package.relationships+xml"/>
  <Override PartName="/ppt/notesMasters/notesMaster1.xml" ContentType="application/vnd.openxmlformats-officedocument.presentationml.notesMaster+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0.xml.rels" ContentType="application/vnd.openxmlformats-package.relationships+xml"/>
  <Override PartName="/ppt/slides/_rels/slide8.xml.rels" ContentType="application/vnd.openxmlformats-package.relationships+xml"/>
  <Override PartName="/ppt/slides/_rels/slide11.xml.rels" ContentType="application/vnd.openxmlformats-package.relationships+xml"/>
  <Override PartName="/ppt/slides/_rels/slide9.xml.rels" ContentType="application/vnd.openxmlformats-package.relationships+xml"/>
  <Override PartName="/ppt/slides/slide13.xml" ContentType="application/vnd.openxmlformats-officedocument.presentationml.slide+xml"/>
  <Override PartName="/ppt/slides/slide14.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notesSlides/_rels/notesSlide7.xml.rels" ContentType="application/vnd.openxmlformats-package.relationships+xml"/>
  <Override PartName="/ppt/notesSlides/notesSlide7.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 id="2147483672" r:id="rId14"/>
    <p:sldMasterId id="2147483674" r:id="rId15"/>
    <p:sldMasterId id="2147483676" r:id="rId16"/>
    <p:sldMasterId id="2147483678" r:id="rId17"/>
    <p:sldMasterId id="2147483680" r:id="rId18"/>
    <p:sldMasterId id="2147483682" r:id="rId19"/>
    <p:sldMasterId id="2147483684" r:id="rId20"/>
    <p:sldMasterId id="2147483686" r:id="rId21"/>
    <p:sldMasterId id="2147483688" r:id="rId22"/>
  </p:sldMasterIdLst>
  <p:notesMasterIdLst>
    <p:notesMasterId r:id="rId23"/>
  </p:notesMasterIdLst>
  <p:sldIdLst>
    <p:sldId id="256" r:id="rId24"/>
    <p:sldId id="257" r:id="rId25"/>
    <p:sldId id="258" r:id="rId26"/>
    <p:sldId id="259" r:id="rId27"/>
    <p:sldId id="260" r:id="rId28"/>
    <p:sldId id="261" r:id="rId29"/>
    <p:sldId id="262" r:id="rId30"/>
    <p:sldId id="263" r:id="rId31"/>
    <p:sldId id="264" r:id="rId32"/>
    <p:sldId id="265" r:id="rId33"/>
    <p:sldId id="266" r:id="rId34"/>
    <p:sldId id="267" r:id="rId35"/>
    <p:sldId id="268" r:id="rId36"/>
    <p:sldId id="269" r:id="rId37"/>
  </p:sldIdLst>
  <p:sldSz cx="9144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Master" Target="slideMasters/slideMaster15.xml"/><Relationship Id="rId17" Type="http://schemas.openxmlformats.org/officeDocument/2006/relationships/slideMaster" Target="slideMasters/slideMaster16.xml"/><Relationship Id="rId18" Type="http://schemas.openxmlformats.org/officeDocument/2006/relationships/slideMaster" Target="slideMasters/slideMaster17.xml"/><Relationship Id="rId19" Type="http://schemas.openxmlformats.org/officeDocument/2006/relationships/slideMaster" Target="slideMasters/slideMaster18.xml"/><Relationship Id="rId20" Type="http://schemas.openxmlformats.org/officeDocument/2006/relationships/slideMaster" Target="slideMasters/slideMaster19.xml"/><Relationship Id="rId21" Type="http://schemas.openxmlformats.org/officeDocument/2006/relationships/slideMaster" Target="slideMasters/slideMaster20.xml"/><Relationship Id="rId22" Type="http://schemas.openxmlformats.org/officeDocument/2006/relationships/slideMaster" Target="slideMasters/slideMaster21.xml"/><Relationship Id="rId23" Type="http://schemas.openxmlformats.org/officeDocument/2006/relationships/notesMaster" Target="notesMasters/notesMaster1.xml"/><Relationship Id="rId24" Type="http://schemas.openxmlformats.org/officeDocument/2006/relationships/slide" Target="slides/slide1.xml"/><Relationship Id="rId25" Type="http://schemas.openxmlformats.org/officeDocument/2006/relationships/slide" Target="slides/slide2.xml"/><Relationship Id="rId26" Type="http://schemas.openxmlformats.org/officeDocument/2006/relationships/slide" Target="slides/slide3.xml"/><Relationship Id="rId27" Type="http://schemas.openxmlformats.org/officeDocument/2006/relationships/slide" Target="slides/slide4.xml"/><Relationship Id="rId28" Type="http://schemas.openxmlformats.org/officeDocument/2006/relationships/slide" Target="slides/slide5.xml"/><Relationship Id="rId29" Type="http://schemas.openxmlformats.org/officeDocument/2006/relationships/slide" Target="slides/slide6.xml"/><Relationship Id="rId30" Type="http://schemas.openxmlformats.org/officeDocument/2006/relationships/slide" Target="slides/slide7.xml"/><Relationship Id="rId31" Type="http://schemas.openxmlformats.org/officeDocument/2006/relationships/slide" Target="slides/slide8.xml"/><Relationship Id="rId32" Type="http://schemas.openxmlformats.org/officeDocument/2006/relationships/slide" Target="slides/slide9.xml"/><Relationship Id="rId33" Type="http://schemas.openxmlformats.org/officeDocument/2006/relationships/slide" Target="slides/slide10.xml"/><Relationship Id="rId34" Type="http://schemas.openxmlformats.org/officeDocument/2006/relationships/slide" Target="slides/slide11.xml"/><Relationship Id="rId35" Type="http://schemas.openxmlformats.org/officeDocument/2006/relationships/slide" Target="slides/slide12.xml"/><Relationship Id="rId36" Type="http://schemas.openxmlformats.org/officeDocument/2006/relationships/slide" Target="slides/slide13.xml"/><Relationship Id="rId37" Type="http://schemas.openxmlformats.org/officeDocument/2006/relationships/slide" Target="slides/slide14.xml"/><Relationship Id="rId38"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2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2"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en-GB" sz="4400" spc="-1" strike="noStrike">
                <a:solidFill>
                  <a:srgbClr val="000000"/>
                </a:solidFill>
                <a:latin typeface="Arial"/>
              </a:rPr>
              <a:t>Click to move the slide</a:t>
            </a:r>
            <a:endParaRPr b="0" lang="en-GB" sz="4400" spc="-1" strike="noStrike">
              <a:solidFill>
                <a:srgbClr val="000000"/>
              </a:solidFill>
              <a:latin typeface="Arial"/>
            </a:endParaRPr>
          </a:p>
        </p:txBody>
      </p:sp>
      <p:sp>
        <p:nvSpPr>
          <p:cNvPr id="253"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en-GB" sz="2000" spc="-1" strike="noStrike">
                <a:solidFill>
                  <a:srgbClr val="000000"/>
                </a:solidFill>
                <a:latin typeface="Arial"/>
              </a:rPr>
              <a:t>Click to edit the notes' format</a:t>
            </a:r>
            <a:endParaRPr b="0" lang="en-GB" sz="2000" spc="-1" strike="noStrike">
              <a:solidFill>
                <a:srgbClr val="000000"/>
              </a:solidFill>
              <a:latin typeface="Arial"/>
            </a:endParaRPr>
          </a:p>
        </p:txBody>
      </p:sp>
      <p:sp>
        <p:nvSpPr>
          <p:cNvPr id="254"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GB" sz="1400" spc="-1" strike="noStrike">
                <a:solidFill>
                  <a:srgbClr val="000000"/>
                </a:solidFill>
                <a:latin typeface="Times New Roman"/>
              </a:rPr>
              <a:t>&lt;header&gt;</a:t>
            </a:r>
            <a:endParaRPr b="0" lang="en-GB" sz="1400" spc="-1" strike="noStrike">
              <a:solidFill>
                <a:srgbClr val="000000"/>
              </a:solidFill>
              <a:latin typeface="Times New Roman"/>
            </a:endParaRPr>
          </a:p>
        </p:txBody>
      </p:sp>
      <p:sp>
        <p:nvSpPr>
          <p:cNvPr id="255" name="PlaceHolder 4"/>
          <p:cNvSpPr>
            <a:spLocks noGrp="1"/>
          </p:cNvSpPr>
          <p:nvPr>
            <p:ph type="dt" idx="49"/>
          </p:nvPr>
        </p:nvSpPr>
        <p:spPr>
          <a:xfrm>
            <a:off x="4278960" y="0"/>
            <a:ext cx="3280680" cy="534240"/>
          </a:xfrm>
          <a:prstGeom prst="rect">
            <a:avLst/>
          </a:prstGeom>
          <a:noFill/>
          <a:ln w="0">
            <a:noFill/>
          </a:ln>
        </p:spPr>
        <p:txBody>
          <a:bodyPr lIns="0" rIns="0" tIns="0" bIns="0" anchor="t">
            <a:noAutofit/>
          </a:bodyPr>
          <a:lstStyle>
            <a:lvl1pPr indent="0" algn="r">
              <a:buNone/>
              <a:defRPr b="0" lang="en-GB" sz="1400" spc="-1" strike="noStrike">
                <a:solidFill>
                  <a:srgbClr val="000000"/>
                </a:solidFill>
                <a:latin typeface="Times New Roman"/>
              </a:defRPr>
            </a:lvl1pPr>
          </a:lstStyle>
          <a:p>
            <a:pPr indent="0" algn="r">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256" name="PlaceHolder 5"/>
          <p:cNvSpPr>
            <a:spLocks noGrp="1"/>
          </p:cNvSpPr>
          <p:nvPr>
            <p:ph type="ftr" idx="50"/>
          </p:nvPr>
        </p:nvSpPr>
        <p:spPr>
          <a:xfrm>
            <a:off x="0" y="10157400"/>
            <a:ext cx="3280680" cy="5342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57" name="PlaceHolder 6"/>
          <p:cNvSpPr>
            <a:spLocks noGrp="1"/>
          </p:cNvSpPr>
          <p:nvPr>
            <p:ph type="sldNum" idx="51"/>
          </p:nvPr>
        </p:nvSpPr>
        <p:spPr>
          <a:xfrm>
            <a:off x="4278960" y="10157400"/>
            <a:ext cx="3280680" cy="534240"/>
          </a:xfrm>
          <a:prstGeom prst="rect">
            <a:avLst/>
          </a:prstGeom>
          <a:noFill/>
          <a:ln w="0">
            <a:noFill/>
          </a:ln>
        </p:spPr>
        <p:txBody>
          <a:bodyPr lIns="0" rIns="0" tIns="0" bIns="0" anchor="b">
            <a:noAutofit/>
          </a:bodyPr>
          <a:lstStyle>
            <a:lvl1pPr indent="0" algn="r">
              <a:buNone/>
              <a:defRPr b="0" lang="en-GB" sz="1400" spc="-1" strike="noStrike">
                <a:solidFill>
                  <a:srgbClr val="000000"/>
                </a:solidFill>
                <a:latin typeface="Times New Roman"/>
              </a:defRPr>
            </a:lvl1pPr>
          </a:lstStyle>
          <a:p>
            <a:pPr indent="0" algn="r">
              <a:buNone/>
            </a:pPr>
            <a:fld id="{87E39E31-8017-4B4F-B343-248736993B48}"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5" name="PlaceHolder 1"/>
          <p:cNvSpPr>
            <a:spLocks noGrp="1"/>
          </p:cNvSpPr>
          <p:nvPr>
            <p:ph type="sldImg"/>
          </p:nvPr>
        </p:nvSpPr>
        <p:spPr>
          <a:xfrm>
            <a:off x="241560" y="875520"/>
            <a:ext cx="7924680" cy="4317120"/>
          </a:xfrm>
          <a:prstGeom prst="rect">
            <a:avLst/>
          </a:prstGeom>
          <a:ln w="0">
            <a:noFill/>
          </a:ln>
        </p:spPr>
      </p:sp>
      <p:sp>
        <p:nvSpPr>
          <p:cNvPr id="296" name="PlaceHolder 2"/>
          <p:cNvSpPr>
            <a:spLocks noGrp="1"/>
          </p:cNvSpPr>
          <p:nvPr>
            <p:ph type="body"/>
          </p:nvPr>
        </p:nvSpPr>
        <p:spPr>
          <a:xfrm>
            <a:off x="840960" y="5470560"/>
            <a:ext cx="6726240" cy="5181480"/>
          </a:xfrm>
          <a:prstGeom prst="rect">
            <a:avLst/>
          </a:prstGeom>
          <a:noFill/>
          <a:ln w="0">
            <a:noFill/>
          </a:ln>
        </p:spPr>
        <p:txBody>
          <a:bodyPr lIns="0" rIns="0" tIns="0" bIns="0" anchor="t">
            <a:noAutofit/>
          </a:bodyPr>
          <a:p>
            <a:pPr marL="216000" indent="0">
              <a:lnSpc>
                <a:spcPct val="100000"/>
              </a:lnSpc>
              <a:buNone/>
              <a:tabLst>
                <a:tab algn="l" pos="0"/>
              </a:tabLst>
            </a:pPr>
            <a:r>
              <a:rPr b="0" lang="en-US" sz="2000" spc="-1" strike="noStrike">
                <a:solidFill>
                  <a:srgbClr val="000000"/>
                </a:solidFill>
                <a:latin typeface="Calibri"/>
              </a:rPr>
              <a:t>Prayers of the People</a:t>
            </a:r>
            <a:endParaRPr b="0" lang="en-GB" sz="2000" spc="-1" strike="noStrike">
              <a:solidFill>
                <a:srgbClr val="000000"/>
              </a:solidFill>
              <a:latin typeface="Arial"/>
            </a:endParaRPr>
          </a:p>
        </p:txBody>
      </p:sp>
      <p:sp>
        <p:nvSpPr>
          <p:cNvPr id="297" name="PlaceHolder 3"/>
          <p:cNvSpPr>
            <a:spLocks noGrp="1"/>
          </p:cNvSpPr>
          <p:nvPr>
            <p:ph type="sldNum" idx="52"/>
          </p:nvPr>
        </p:nvSpPr>
        <p:spPr>
          <a:xfrm>
            <a:off x="4759920" y="10941840"/>
            <a:ext cx="3648240" cy="57456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065791F6-B08C-4496-A895-C530CEE2C1A3}"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7318BD3D-A957-4BF1-93EB-9BB133054C08}" type="slidenum">
              <a:t>&lt;#&gt;</a:t>
            </a:fld>
          </a:p>
        </p:txBody>
      </p:sp>
      <p:sp>
        <p:nvSpPr>
          <p:cNvPr id="6" name="PlaceHolder 5"/>
          <p:cNvSpPr>
            <a:spLocks noGrp="1"/>
          </p:cNvSpPr>
          <p:nvPr>
            <p:ph type="dt" idx="3"/>
          </p:nvPr>
        </p:nvSpPr>
        <p:spPr/>
        <p:txBody>
          <a:bodyPr/>
          <a:p>
            <a:r>
              <a:rPr lang="en-GB"/>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Vertical Text">
    <p:spTree>
      <p:nvGrpSpPr>
        <p:cNvPr id="1" name=""/>
        <p:cNvGrpSpPr/>
        <p:nvPr/>
      </p:nvGrpSpPr>
      <p:grpSpPr>
        <a:xfrm>
          <a:off x="0" y="0"/>
          <a:ext cx="0" cy="0"/>
          <a:chOff x="0" y="0"/>
          <a:chExt cx="0" cy="0"/>
        </a:xfrm>
      </p:grpSpPr>
      <p:sp>
        <p:nvSpPr>
          <p:cNvPr id="12"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3"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F7ACCB70-F4D2-44B3-B717-66C611204F45}" type="slidenum">
              <a:t>&lt;#&gt;</a:t>
            </a:fld>
          </a:p>
        </p:txBody>
      </p:sp>
      <p:sp>
        <p:nvSpPr>
          <p:cNvPr id="6" name="PlaceHolder 5"/>
          <p:cNvSpPr>
            <a:spLocks noGrp="1"/>
          </p:cNvSpPr>
          <p:nvPr>
            <p:ph type="dt" idx="6"/>
          </p:nvPr>
        </p:nvSpPr>
        <p:spPr/>
        <p:txBody>
          <a:bodyPr/>
          <a:p>
            <a:r>
              <a:rPr lang="en-GB"/>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Vertical Title and Text">
    <p:spTree>
      <p:nvGrpSpPr>
        <p:cNvPr id="1" name=""/>
        <p:cNvGrpSpPr/>
        <p:nvPr/>
      </p:nvGrpSpPr>
      <p:grpSpPr>
        <a:xfrm>
          <a:off x="0" y="0"/>
          <a:ext cx="0" cy="0"/>
          <a:chOff x="0" y="0"/>
          <a:chExt cx="0" cy="0"/>
        </a:xfrm>
      </p:grpSpPr>
      <p:sp>
        <p:nvSpPr>
          <p:cNvPr id="19"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0"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6F012FFD-B3CE-4200-A021-FAFC2515DEC4}" type="slidenum">
              <a:t>&lt;#&gt;</a:t>
            </a:fld>
          </a:p>
        </p:txBody>
      </p:sp>
      <p:sp>
        <p:nvSpPr>
          <p:cNvPr id="6" name="PlaceHolder 5"/>
          <p:cNvSpPr>
            <a:spLocks noGrp="1"/>
          </p:cNvSpPr>
          <p:nvPr>
            <p:ph type="dt" idx="9"/>
          </p:nvPr>
        </p:nvSpPr>
        <p:spPr/>
        <p:txBody>
          <a:bodyPr/>
          <a:p>
            <a:r>
              <a:rPr lang="en-GB"/>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7"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1"/>
          </p:nvPr>
        </p:nvSpPr>
        <p:spPr/>
        <p:txBody>
          <a:bodyPr/>
          <a:p>
            <a:fld id="{E37BBEAB-00C9-4657-97C2-78FB0C3AB35D}" type="slidenum">
              <a:t>&lt;#&gt;</a:t>
            </a:fld>
          </a:p>
        </p:txBody>
      </p:sp>
      <p:sp>
        <p:nvSpPr>
          <p:cNvPr id="6" name="PlaceHolder 5"/>
          <p:cNvSpPr>
            <a:spLocks noGrp="1"/>
          </p:cNvSpPr>
          <p:nvPr>
            <p:ph type="dt" idx="12"/>
          </p:nvPr>
        </p:nvSpPr>
        <p:spPr/>
        <p:txBody>
          <a:bodyPr/>
          <a:p>
            <a:r>
              <a:rPr lang="en-GB"/>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Section Header">
    <p:spTree>
      <p:nvGrpSpPr>
        <p:cNvPr id="1" name=""/>
        <p:cNvGrpSpPr/>
        <p:nvPr/>
      </p:nvGrpSpPr>
      <p:grpSpPr>
        <a:xfrm>
          <a:off x="0" y="0"/>
          <a:ext cx="0" cy="0"/>
          <a:chOff x="0" y="0"/>
          <a:chExt cx="0" cy="0"/>
        </a:xfrm>
      </p:grpSpPr>
      <p:sp>
        <p:nvSpPr>
          <p:cNvPr id="33"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34"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3"/>
          </p:nvPr>
        </p:nvSpPr>
        <p:spPr/>
        <p:txBody>
          <a:bodyPr/>
          <a:p>
            <a:r>
              <a:t>Footer</a:t>
            </a:r>
          </a:p>
        </p:txBody>
      </p:sp>
      <p:sp>
        <p:nvSpPr>
          <p:cNvPr id="5" name="PlaceHolder 4"/>
          <p:cNvSpPr>
            <a:spLocks noGrp="1"/>
          </p:cNvSpPr>
          <p:nvPr>
            <p:ph type="sldNum" idx="14"/>
          </p:nvPr>
        </p:nvSpPr>
        <p:spPr/>
        <p:txBody>
          <a:bodyPr/>
          <a:p>
            <a:fld id="{246C93DF-5F16-47BB-A2A5-5071F68F20DD}" type="slidenum">
              <a:t>&lt;#&gt;</a:t>
            </a:fld>
          </a:p>
        </p:txBody>
      </p:sp>
      <p:sp>
        <p:nvSpPr>
          <p:cNvPr id="6" name="PlaceHolder 5"/>
          <p:cNvSpPr>
            <a:spLocks noGrp="1"/>
          </p:cNvSpPr>
          <p:nvPr>
            <p:ph type="dt" idx="15"/>
          </p:nvPr>
        </p:nvSpPr>
        <p:spPr/>
        <p:txBody>
          <a:bodyPr/>
          <a:p>
            <a:r>
              <a:rPr lang="en-GB"/>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wo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41"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6"/>
          </p:nvPr>
        </p:nvSpPr>
        <p:spPr/>
        <p:txBody>
          <a:bodyPr/>
          <a:p>
            <a:r>
              <a:t>Footer</a:t>
            </a:r>
          </a:p>
        </p:txBody>
      </p:sp>
      <p:sp>
        <p:nvSpPr>
          <p:cNvPr id="5" name="PlaceHolder 4"/>
          <p:cNvSpPr>
            <a:spLocks noGrp="1"/>
          </p:cNvSpPr>
          <p:nvPr>
            <p:ph type="sldNum" idx="17"/>
          </p:nvPr>
        </p:nvSpPr>
        <p:spPr/>
        <p:txBody>
          <a:bodyPr/>
          <a:p>
            <a:fld id="{773605E2-E28E-410F-BD60-2849A40E7CDC}" type="slidenum">
              <a:t>&lt;#&gt;</a:t>
            </a:fld>
          </a:p>
        </p:txBody>
      </p:sp>
      <p:sp>
        <p:nvSpPr>
          <p:cNvPr id="6" name="PlaceHolder 5"/>
          <p:cNvSpPr>
            <a:spLocks noGrp="1"/>
          </p:cNvSpPr>
          <p:nvPr>
            <p:ph type="dt" idx="18"/>
          </p:nvPr>
        </p:nvSpPr>
        <p:spPr/>
        <p:txBody>
          <a:bodyPr/>
          <a:p>
            <a:r>
              <a:rPr lang="en-GB"/>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Comparison">
    <p:spTree>
      <p:nvGrpSpPr>
        <p:cNvPr id="1" name=""/>
        <p:cNvGrpSpPr/>
        <p:nvPr/>
      </p:nvGrpSpPr>
      <p:grpSpPr>
        <a:xfrm>
          <a:off x="0" y="0"/>
          <a:ext cx="0" cy="0"/>
          <a:chOff x="0" y="0"/>
          <a:chExt cx="0" cy="0"/>
        </a:xfrm>
      </p:grpSpPr>
      <p:sp>
        <p:nvSpPr>
          <p:cNvPr id="47"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48"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9"/>
          </p:nvPr>
        </p:nvSpPr>
        <p:spPr/>
        <p:txBody>
          <a:bodyPr/>
          <a:p>
            <a:r>
              <a:t>Footer</a:t>
            </a:r>
          </a:p>
        </p:txBody>
      </p:sp>
      <p:sp>
        <p:nvSpPr>
          <p:cNvPr id="5" name="PlaceHolder 4"/>
          <p:cNvSpPr>
            <a:spLocks noGrp="1"/>
          </p:cNvSpPr>
          <p:nvPr>
            <p:ph type="sldNum" idx="20"/>
          </p:nvPr>
        </p:nvSpPr>
        <p:spPr/>
        <p:txBody>
          <a:bodyPr/>
          <a:p>
            <a:fld id="{8D7028E4-7A43-4B4D-BC76-DC8FB3A7405D}" type="slidenum">
              <a:t>&lt;#&gt;</a:t>
            </a:fld>
          </a:p>
        </p:txBody>
      </p:sp>
      <p:sp>
        <p:nvSpPr>
          <p:cNvPr id="6" name="PlaceHolder 5"/>
          <p:cNvSpPr>
            <a:spLocks noGrp="1"/>
          </p:cNvSpPr>
          <p:nvPr>
            <p:ph type="dt" idx="21"/>
          </p:nvPr>
        </p:nvSpPr>
        <p:spPr/>
        <p:txBody>
          <a:bodyPr/>
          <a:p>
            <a:r>
              <a:rPr lang="en-GB"/>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Only">
    <p:spTree>
      <p:nvGrpSpPr>
        <p:cNvPr id="1" name=""/>
        <p:cNvGrpSpPr/>
        <p:nvPr/>
      </p:nvGrpSpPr>
      <p:grpSpPr>
        <a:xfrm>
          <a:off x="0" y="0"/>
          <a:ext cx="0" cy="0"/>
          <a:chOff x="0" y="0"/>
          <a:chExt cx="0" cy="0"/>
        </a:xfrm>
      </p:grpSpPr>
      <p:sp>
        <p:nvSpPr>
          <p:cNvPr id="54"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55"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22"/>
          </p:nvPr>
        </p:nvSpPr>
        <p:spPr/>
        <p:txBody>
          <a:bodyPr/>
          <a:p>
            <a:r>
              <a:t>Footer</a:t>
            </a:r>
          </a:p>
        </p:txBody>
      </p:sp>
      <p:sp>
        <p:nvSpPr>
          <p:cNvPr id="5" name="PlaceHolder 4"/>
          <p:cNvSpPr>
            <a:spLocks noGrp="1"/>
          </p:cNvSpPr>
          <p:nvPr>
            <p:ph type="sldNum" idx="23"/>
          </p:nvPr>
        </p:nvSpPr>
        <p:spPr/>
        <p:txBody>
          <a:bodyPr/>
          <a:p>
            <a:fld id="{297117FE-6BB5-4596-BC11-C15E5A7932AB}" type="slidenum">
              <a:t>&lt;#&gt;</a:t>
            </a:fld>
          </a:p>
        </p:txBody>
      </p:sp>
      <p:sp>
        <p:nvSpPr>
          <p:cNvPr id="6" name="PlaceHolder 5"/>
          <p:cNvSpPr>
            <a:spLocks noGrp="1"/>
          </p:cNvSpPr>
          <p:nvPr>
            <p:ph type="dt" idx="24"/>
          </p:nvPr>
        </p:nvSpPr>
        <p:spPr/>
        <p:txBody>
          <a:bodyPr/>
          <a:p>
            <a:r>
              <a:rPr lang="en-GB"/>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Blank">
    <p:spTree>
      <p:nvGrpSpPr>
        <p:cNvPr id="1" name=""/>
        <p:cNvGrpSpPr/>
        <p:nvPr/>
      </p:nvGrpSpPr>
      <p:grpSpPr>
        <a:xfrm>
          <a:off x="0" y="0"/>
          <a:ext cx="0" cy="0"/>
          <a:chOff x="0" y="0"/>
          <a:chExt cx="0" cy="0"/>
        </a:xfrm>
      </p:grpSpPr>
      <p:sp>
        <p:nvSpPr>
          <p:cNvPr id="61"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2"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25"/>
          </p:nvPr>
        </p:nvSpPr>
        <p:spPr/>
        <p:txBody>
          <a:bodyPr/>
          <a:p>
            <a:r>
              <a:t>Footer</a:t>
            </a:r>
          </a:p>
        </p:txBody>
      </p:sp>
      <p:sp>
        <p:nvSpPr>
          <p:cNvPr id="5" name="PlaceHolder 4"/>
          <p:cNvSpPr>
            <a:spLocks noGrp="1"/>
          </p:cNvSpPr>
          <p:nvPr>
            <p:ph type="sldNum" idx="26"/>
          </p:nvPr>
        </p:nvSpPr>
        <p:spPr/>
        <p:txBody>
          <a:bodyPr/>
          <a:p>
            <a:fld id="{396BB4B3-D4B4-4281-BAB8-D0DC674FF6EC}" type="slidenum">
              <a:t>&lt;#&gt;</a:t>
            </a:fld>
          </a:p>
        </p:txBody>
      </p:sp>
      <p:sp>
        <p:nvSpPr>
          <p:cNvPr id="6" name="PlaceHolder 5"/>
          <p:cNvSpPr>
            <a:spLocks noGrp="1"/>
          </p:cNvSpPr>
          <p:nvPr>
            <p:ph type="dt" idx="27"/>
          </p:nvPr>
        </p:nvSpPr>
        <p:spPr/>
        <p:txBody>
          <a:bodyPr/>
          <a:p>
            <a:r>
              <a:rPr lang="en-GB"/>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Content with Caption">
    <p:spTree>
      <p:nvGrpSpPr>
        <p:cNvPr id="1" name=""/>
        <p:cNvGrpSpPr/>
        <p:nvPr/>
      </p:nvGrpSpPr>
      <p:grpSpPr>
        <a:xfrm>
          <a:off x="0" y="0"/>
          <a:ext cx="0" cy="0"/>
          <a:chOff x="0" y="0"/>
          <a:chExt cx="0" cy="0"/>
        </a:xfrm>
      </p:grpSpPr>
      <p:sp>
        <p:nvSpPr>
          <p:cNvPr id="68"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9"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28"/>
          </p:nvPr>
        </p:nvSpPr>
        <p:spPr/>
        <p:txBody>
          <a:bodyPr/>
          <a:p>
            <a:r>
              <a:t>Footer</a:t>
            </a:r>
          </a:p>
        </p:txBody>
      </p:sp>
      <p:sp>
        <p:nvSpPr>
          <p:cNvPr id="5" name="PlaceHolder 4"/>
          <p:cNvSpPr>
            <a:spLocks noGrp="1"/>
          </p:cNvSpPr>
          <p:nvPr>
            <p:ph type="sldNum" idx="29"/>
          </p:nvPr>
        </p:nvSpPr>
        <p:spPr/>
        <p:txBody>
          <a:bodyPr/>
          <a:p>
            <a:fld id="{DAE026FB-59DA-47C3-954D-6C8E71E37F41}" type="slidenum">
              <a:t>&lt;#&gt;</a:t>
            </a:fld>
          </a:p>
        </p:txBody>
      </p:sp>
      <p:sp>
        <p:nvSpPr>
          <p:cNvPr id="6" name="PlaceHolder 5"/>
          <p:cNvSpPr>
            <a:spLocks noGrp="1"/>
          </p:cNvSpPr>
          <p:nvPr>
            <p:ph type="dt" idx="30"/>
          </p:nvPr>
        </p:nvSpPr>
        <p:spPr/>
        <p:txBody>
          <a:bodyPr/>
          <a:p>
            <a:r>
              <a:rPr lang="en-GB"/>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Picture with Caption">
    <p:spTree>
      <p:nvGrpSpPr>
        <p:cNvPr id="1" name=""/>
        <p:cNvGrpSpPr/>
        <p:nvPr/>
      </p:nvGrpSpPr>
      <p:grpSpPr>
        <a:xfrm>
          <a:off x="0" y="0"/>
          <a:ext cx="0" cy="0"/>
          <a:chOff x="0" y="0"/>
          <a:chExt cx="0" cy="0"/>
        </a:xfrm>
      </p:grpSpPr>
      <p:sp>
        <p:nvSpPr>
          <p:cNvPr id="75"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76"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31"/>
          </p:nvPr>
        </p:nvSpPr>
        <p:spPr/>
        <p:txBody>
          <a:bodyPr/>
          <a:p>
            <a:r>
              <a:t>Footer</a:t>
            </a:r>
          </a:p>
        </p:txBody>
      </p:sp>
      <p:sp>
        <p:nvSpPr>
          <p:cNvPr id="5" name="PlaceHolder 4"/>
          <p:cNvSpPr>
            <a:spLocks noGrp="1"/>
          </p:cNvSpPr>
          <p:nvPr>
            <p:ph type="sldNum" idx="32"/>
          </p:nvPr>
        </p:nvSpPr>
        <p:spPr/>
        <p:txBody>
          <a:bodyPr/>
          <a:p>
            <a:fld id="{0388381A-9649-4BA2-93B0-9796F0A9C942}" type="slidenum">
              <a:t>&lt;#&gt;</a:t>
            </a:fld>
          </a:p>
        </p:txBody>
      </p:sp>
      <p:sp>
        <p:nvSpPr>
          <p:cNvPr id="6" name="PlaceHolder 5"/>
          <p:cNvSpPr>
            <a:spLocks noGrp="1"/>
          </p:cNvSpPr>
          <p:nvPr>
            <p:ph type="dt" idx="33"/>
          </p:nvPr>
        </p:nvSpPr>
        <p:spPr/>
        <p:txBody>
          <a:bodyPr/>
          <a:p>
            <a:r>
              <a:rPr lang="en-GB"/>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p:spTree>
      <p:nvGrpSpPr>
        <p:cNvPr id="1" name=""/>
        <p:cNvGrpSpPr/>
        <p:nvPr/>
      </p:nvGrpSpPr>
      <p:grpSpPr>
        <a:xfrm>
          <a:off x="0" y="0"/>
          <a:ext cx="0" cy="0"/>
          <a:chOff x="0" y="0"/>
          <a:chExt cx="0" cy="0"/>
        </a:xfrm>
      </p:grpSpPr>
      <p:sp>
        <p:nvSpPr>
          <p:cNvPr id="103"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04"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34"/>
          </p:nvPr>
        </p:nvSpPr>
        <p:spPr/>
        <p:txBody>
          <a:bodyPr/>
          <a:p>
            <a:r>
              <a:t>Footer</a:t>
            </a:r>
          </a:p>
        </p:txBody>
      </p:sp>
      <p:sp>
        <p:nvSpPr>
          <p:cNvPr id="5" name="PlaceHolder 4"/>
          <p:cNvSpPr>
            <a:spLocks noGrp="1"/>
          </p:cNvSpPr>
          <p:nvPr>
            <p:ph type="sldNum" idx="35"/>
          </p:nvPr>
        </p:nvSpPr>
        <p:spPr/>
        <p:txBody>
          <a:bodyPr/>
          <a:p>
            <a:fld id="{2E55EF97-F711-4C21-98B8-27EC500FE97E}" type="slidenum">
              <a:t>&lt;#&gt;</a:t>
            </a:fld>
          </a:p>
        </p:txBody>
      </p:sp>
      <p:sp>
        <p:nvSpPr>
          <p:cNvPr id="6" name="PlaceHolder 5"/>
          <p:cNvSpPr>
            <a:spLocks noGrp="1"/>
          </p:cNvSpPr>
          <p:nvPr>
            <p:ph type="dt" idx="36"/>
          </p:nvPr>
        </p:nvSpPr>
        <p:spPr/>
        <p:txBody>
          <a:bodyPr/>
          <a:p>
            <a:r>
              <a:rPr lang="en-GB"/>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p:spTree>
      <p:nvGrpSpPr>
        <p:cNvPr id="1" name=""/>
        <p:cNvGrpSpPr/>
        <p:nvPr/>
      </p:nvGrpSpPr>
      <p:grpSpPr>
        <a:xfrm>
          <a:off x="0" y="0"/>
          <a:ext cx="0" cy="0"/>
          <a:chOff x="0" y="0"/>
          <a:chExt cx="0" cy="0"/>
        </a:xfrm>
      </p:grpSpPr>
      <p:sp>
        <p:nvSpPr>
          <p:cNvPr id="131"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32"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37"/>
          </p:nvPr>
        </p:nvSpPr>
        <p:spPr/>
        <p:txBody>
          <a:bodyPr/>
          <a:p>
            <a:r>
              <a:t>Footer</a:t>
            </a:r>
          </a:p>
        </p:txBody>
      </p:sp>
      <p:sp>
        <p:nvSpPr>
          <p:cNvPr id="5" name="PlaceHolder 4"/>
          <p:cNvSpPr>
            <a:spLocks noGrp="1"/>
          </p:cNvSpPr>
          <p:nvPr>
            <p:ph type="sldNum" idx="38"/>
          </p:nvPr>
        </p:nvSpPr>
        <p:spPr/>
        <p:txBody>
          <a:bodyPr/>
          <a:p>
            <a:fld id="{A8C7715C-84F1-4E34-8EC1-124289ECE5A0}" type="slidenum">
              <a:t>&lt;#&gt;</a:t>
            </a:fld>
          </a:p>
        </p:txBody>
      </p:sp>
      <p:sp>
        <p:nvSpPr>
          <p:cNvPr id="6" name="PlaceHolder 5"/>
          <p:cNvSpPr>
            <a:spLocks noGrp="1"/>
          </p:cNvSpPr>
          <p:nvPr>
            <p:ph type="dt" idx="39"/>
          </p:nvPr>
        </p:nvSpPr>
        <p:spPr/>
        <p:txBody>
          <a:bodyPr/>
          <a:p>
            <a:r>
              <a:rPr lang="en-GB"/>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
    <p:spTree>
      <p:nvGrpSpPr>
        <p:cNvPr id="1" name=""/>
        <p:cNvGrpSpPr/>
        <p:nvPr/>
      </p:nvGrpSpPr>
      <p:grpSpPr>
        <a:xfrm>
          <a:off x="0" y="0"/>
          <a:ext cx="0" cy="0"/>
          <a:chOff x="0" y="0"/>
          <a:chExt cx="0" cy="0"/>
        </a:xfrm>
      </p:grpSpPr>
      <p:sp>
        <p:nvSpPr>
          <p:cNvPr id="159"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60"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40"/>
          </p:nvPr>
        </p:nvSpPr>
        <p:spPr/>
        <p:txBody>
          <a:bodyPr/>
          <a:p>
            <a:r>
              <a:t>Footer</a:t>
            </a:r>
          </a:p>
        </p:txBody>
      </p:sp>
      <p:sp>
        <p:nvSpPr>
          <p:cNvPr id="5" name="PlaceHolder 4"/>
          <p:cNvSpPr>
            <a:spLocks noGrp="1"/>
          </p:cNvSpPr>
          <p:nvPr>
            <p:ph type="sldNum" idx="41"/>
          </p:nvPr>
        </p:nvSpPr>
        <p:spPr/>
        <p:txBody>
          <a:bodyPr/>
          <a:p>
            <a:fld id="{9AE30E3E-4FBF-41EE-8156-FE31BBA2C624}" type="slidenum">
              <a:t>&lt;#&gt;</a:t>
            </a:fld>
          </a:p>
        </p:txBody>
      </p:sp>
      <p:sp>
        <p:nvSpPr>
          <p:cNvPr id="6" name="PlaceHolder 5"/>
          <p:cNvSpPr>
            <a:spLocks noGrp="1"/>
          </p:cNvSpPr>
          <p:nvPr>
            <p:ph type="dt" idx="42"/>
          </p:nvPr>
        </p:nvSpPr>
        <p:spPr/>
        <p:txBody>
          <a:bodyPr/>
          <a:p>
            <a:r>
              <a:rPr lang="en-GB"/>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2">
    <p:spTree>
      <p:nvGrpSpPr>
        <p:cNvPr id="1" name=""/>
        <p:cNvGrpSpPr/>
        <p:nvPr/>
      </p:nvGrpSpPr>
      <p:grpSpPr>
        <a:xfrm>
          <a:off x="0" y="0"/>
          <a:ext cx="0" cy="0"/>
          <a:chOff x="0" y="0"/>
          <a:chExt cx="0" cy="0"/>
        </a:xfrm>
      </p:grpSpPr>
      <p:sp>
        <p:nvSpPr>
          <p:cNvPr id="167"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68"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43"/>
          </p:nvPr>
        </p:nvSpPr>
        <p:spPr/>
        <p:txBody>
          <a:bodyPr/>
          <a:p>
            <a:r>
              <a:t>Footer</a:t>
            </a:r>
          </a:p>
        </p:txBody>
      </p:sp>
      <p:sp>
        <p:nvSpPr>
          <p:cNvPr id="5" name="PlaceHolder 4"/>
          <p:cNvSpPr>
            <a:spLocks noGrp="1"/>
          </p:cNvSpPr>
          <p:nvPr>
            <p:ph type="sldNum" idx="44"/>
          </p:nvPr>
        </p:nvSpPr>
        <p:spPr/>
        <p:txBody>
          <a:bodyPr/>
          <a:p>
            <a:fld id="{EA90603B-1AE3-4D8F-A4FB-4C584C1C1CE0}" type="slidenum">
              <a:t>&lt;#&gt;</a:t>
            </a:fld>
          </a:p>
        </p:txBody>
      </p:sp>
      <p:sp>
        <p:nvSpPr>
          <p:cNvPr id="6" name="PlaceHolder 5"/>
          <p:cNvSpPr>
            <a:spLocks noGrp="1"/>
          </p:cNvSpPr>
          <p:nvPr>
            <p:ph type="dt" idx="45"/>
          </p:nvPr>
        </p:nvSpPr>
        <p:spPr/>
        <p:txBody>
          <a:bodyPr/>
          <a:p>
            <a:r>
              <a:rPr lang="en-GB"/>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Midnightblue">
    <p:spTree>
      <p:nvGrpSpPr>
        <p:cNvPr id="1" name=""/>
        <p:cNvGrpSpPr/>
        <p:nvPr/>
      </p:nvGrpSpPr>
      <p:grpSpPr>
        <a:xfrm>
          <a:off x="0" y="0"/>
          <a:ext cx="0" cy="0"/>
          <a:chOff x="0" y="0"/>
          <a:chExt cx="0" cy="0"/>
        </a:xfrm>
      </p:grpSpPr>
      <p:sp>
        <p:nvSpPr>
          <p:cNvPr id="179"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180"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
    <p:spTree>
      <p:nvGrpSpPr>
        <p:cNvPr id="1" name=""/>
        <p:cNvGrpSpPr/>
        <p:nvPr/>
      </p:nvGrpSpPr>
      <p:grpSpPr>
        <a:xfrm>
          <a:off x="0" y="0"/>
          <a:ext cx="0" cy="0"/>
          <a:chOff x="0" y="0"/>
          <a:chExt cx="0" cy="0"/>
        </a:xfrm>
      </p:grpSpPr>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4">
    <p:spTree>
      <p:nvGrpSpPr>
        <p:cNvPr id="1" name=""/>
        <p:cNvGrpSpPr/>
        <p:nvPr/>
      </p:nvGrpSpPr>
      <p:grpSpPr>
        <a:xfrm>
          <a:off x="0" y="0"/>
          <a:ext cx="0" cy="0"/>
          <a:chOff x="0" y="0"/>
          <a:chExt cx="0" cy="0"/>
        </a:xfrm>
      </p:grpSpPr>
      <p:sp>
        <p:nvSpPr>
          <p:cNvPr id="201"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02"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Midnightblue_">
    <p:spTree>
      <p:nvGrpSpPr>
        <p:cNvPr id="1" name=""/>
        <p:cNvGrpSpPr/>
        <p:nvPr/>
      </p:nvGrpSpPr>
      <p:grpSpPr>
        <a:xfrm>
          <a:off x="0" y="0"/>
          <a:ext cx="0" cy="0"/>
          <a:chOff x="0" y="0"/>
          <a:chExt cx="0" cy="0"/>
        </a:xfrm>
      </p:grpSpPr>
      <p:sp>
        <p:nvSpPr>
          <p:cNvPr id="213"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14"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Midnightblue__">
    <p:spTree>
      <p:nvGrpSpPr>
        <p:cNvPr id="1" name=""/>
        <p:cNvGrpSpPr/>
        <p:nvPr/>
      </p:nvGrpSpPr>
      <p:grpSpPr>
        <a:xfrm>
          <a:off x="0" y="0"/>
          <a:ext cx="0" cy="0"/>
          <a:chOff x="0" y="0"/>
          <a:chExt cx="0" cy="0"/>
        </a:xfrm>
      </p:grpSpPr>
      <p:sp>
        <p:nvSpPr>
          <p:cNvPr id="222"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23"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_">
    <p:spTree>
      <p:nvGrpSpPr>
        <p:cNvPr id="1" name=""/>
        <p:cNvGrpSpPr/>
        <p:nvPr/>
      </p:nvGrpSpPr>
      <p:grpSpPr>
        <a:xfrm>
          <a:off x="0" y="0"/>
          <a:ext cx="0" cy="0"/>
          <a:chOff x="0" y="0"/>
          <a:chExt cx="0" cy="0"/>
        </a:xfrm>
      </p:grpSpPr>
      <p:sp>
        <p:nvSpPr>
          <p:cNvPr id="250"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51"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46"/>
          </p:nvPr>
        </p:nvSpPr>
        <p:spPr/>
        <p:txBody>
          <a:bodyPr/>
          <a:p>
            <a:r>
              <a:t>Footer</a:t>
            </a:r>
          </a:p>
        </p:txBody>
      </p:sp>
      <p:sp>
        <p:nvSpPr>
          <p:cNvPr id="5" name="PlaceHolder 4"/>
          <p:cNvSpPr>
            <a:spLocks noGrp="1"/>
          </p:cNvSpPr>
          <p:nvPr>
            <p:ph type="sldNum" idx="47"/>
          </p:nvPr>
        </p:nvSpPr>
        <p:spPr/>
        <p:txBody>
          <a:bodyPr/>
          <a:p>
            <a:fld id="{C26EE76B-E141-457E-B6A5-FA688127EF67}" type="slidenum">
              <a:t>&lt;#&gt;</a:t>
            </a:fld>
          </a:p>
        </p:txBody>
      </p:sp>
      <p:sp>
        <p:nvSpPr>
          <p:cNvPr id="6" name="PlaceHolder 5"/>
          <p:cNvSpPr>
            <a:spLocks noGrp="1"/>
          </p:cNvSpPr>
          <p:nvPr>
            <p:ph type="dt" idx="48"/>
          </p:nvPr>
        </p:nvSpPr>
        <p:spPr/>
        <p:txBody>
          <a:bodyPr/>
          <a:p>
            <a:r>
              <a:rPr lang="en-GB"/>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slideLayout" Target="../slideLayouts/slideLayout12.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slideLayout" Target="../slideLayouts/slideLayout13.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slideLayout" Target="../slideLayouts/slideLayout14.xml"/>
</Relationships>
</file>

<file path=ppt/slideMasters/_rels/slideMaster15.xml.rels><?xml version="1.0" encoding="UTF-8"?>
<Relationships xmlns="http://schemas.openxmlformats.org/package/2006/relationships"><Relationship Id="rId1" Type="http://schemas.openxmlformats.org/officeDocument/2006/relationships/theme" Target="../theme/theme15.xml"/><Relationship Id="rId2" Type="http://schemas.openxmlformats.org/officeDocument/2006/relationships/slideLayout" Target="../slideLayouts/slideLayout15.xml"/>
</Relationships>
</file>

<file path=ppt/slideMasters/_rels/slideMaster16.xml.rels><?xml version="1.0" encoding="UTF-8"?>
<Relationships xmlns="http://schemas.openxmlformats.org/package/2006/relationships"><Relationship Id="rId1" Type="http://schemas.openxmlformats.org/officeDocument/2006/relationships/theme" Target="../theme/theme16.xml"/><Relationship Id="rId2" Type="http://schemas.openxmlformats.org/officeDocument/2006/relationships/image" Target="../media/image1.png"/><Relationship Id="rId3" Type="http://schemas.openxmlformats.org/officeDocument/2006/relationships/slideLayout" Target="../slideLayouts/slideLayout16.xml"/>
</Relationships>
</file>

<file path=ppt/slideMasters/_rels/slideMaster17.xml.rels><?xml version="1.0" encoding="UTF-8"?>
<Relationships xmlns="http://schemas.openxmlformats.org/package/2006/relationships"><Relationship Id="rId1" Type="http://schemas.openxmlformats.org/officeDocument/2006/relationships/theme" Target="../theme/theme17.xml"/><Relationship Id="rId2" Type="http://schemas.openxmlformats.org/officeDocument/2006/relationships/image" Target="../media/image1.png"/><Relationship Id="rId3" Type="http://schemas.openxmlformats.org/officeDocument/2006/relationships/slideLayout" Target="../slideLayouts/slideLayout17.xml"/>
</Relationships>
</file>

<file path=ppt/slideMasters/_rels/slideMaster18.xml.rels><?xml version="1.0" encoding="UTF-8"?>
<Relationships xmlns="http://schemas.openxmlformats.org/package/2006/relationships"><Relationship Id="rId1" Type="http://schemas.openxmlformats.org/officeDocument/2006/relationships/theme" Target="../theme/theme18.xml"/><Relationship Id="rId2" Type="http://schemas.openxmlformats.org/officeDocument/2006/relationships/image" Target="../media/image1.png"/><Relationship Id="rId3" Type="http://schemas.openxmlformats.org/officeDocument/2006/relationships/slideLayout" Target="../slideLayouts/slideLayout18.xml"/>
</Relationships>
</file>

<file path=ppt/slideMasters/_rels/slideMaster19.xml.rels><?xml version="1.0" encoding="UTF-8"?>
<Relationships xmlns="http://schemas.openxmlformats.org/package/2006/relationships"><Relationship Id="rId1" Type="http://schemas.openxmlformats.org/officeDocument/2006/relationships/theme" Target="../theme/theme19.xml"/><Relationship Id="rId2" Type="http://schemas.openxmlformats.org/officeDocument/2006/relationships/image" Target="../media/image1.png"/><Relationship Id="rId3" Type="http://schemas.openxmlformats.org/officeDocument/2006/relationships/slideLayout" Target="../slideLayouts/slideLayout19.xml"/>
</Relationships>
</file>

<file path=ppt/slideMasters/_rels/slideMaster20.xml.rels><?xml version="1.0" encoding="UTF-8"?>
<Relationships xmlns="http://schemas.openxmlformats.org/package/2006/relationships"><Relationship Id="rId1" Type="http://schemas.openxmlformats.org/officeDocument/2006/relationships/theme" Target="../theme/theme20.xml"/><Relationship Id="rId2" Type="http://schemas.openxmlformats.org/officeDocument/2006/relationships/image" Target="../media/image1.png"/><Relationship Id="rId3" Type="http://schemas.openxmlformats.org/officeDocument/2006/relationships/slideLayout" Target="../slideLayouts/slideLayout20.xml"/>
</Relationships>
</file>

<file path=ppt/slideMasters/_rels/slideMaster21.xml.rels><?xml version="1.0" encoding="UTF-8"?>
<Relationships xmlns="http://schemas.openxmlformats.org/package/2006/relationships"><Relationship Id="rId1" Type="http://schemas.openxmlformats.org/officeDocument/2006/relationships/theme" Target="../theme/theme21.xml"/><Relationship Id="rId2" Type="http://schemas.openxmlformats.org/officeDocument/2006/relationships/slideLayout" Target="../slideLayouts/slideLayout2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2" name="PlaceHolder 3"/>
          <p:cNvSpPr>
            <a:spLocks noGrp="1"/>
          </p:cNvSpPr>
          <p:nvPr>
            <p:ph type="ftr" idx="1"/>
          </p:nvPr>
        </p:nvSpPr>
        <p:spPr>
          <a:xfrm>
            <a:off x="3124080" y="6356520"/>
            <a:ext cx="2894040" cy="3636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 name="PlaceHolder 4"/>
          <p:cNvSpPr>
            <a:spLocks noGrp="1"/>
          </p:cNvSpPr>
          <p:nvPr>
            <p:ph type="sldNum" idx="2"/>
          </p:nvPr>
        </p:nvSpPr>
        <p:spPr>
          <a:xfrm>
            <a:off x="6553080" y="6356520"/>
            <a:ext cx="2132280" cy="3636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3612CC8E-5605-4D70-95BF-255176B30745}"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4" name="PlaceHolder 5"/>
          <p:cNvSpPr>
            <a:spLocks noGrp="1"/>
          </p:cNvSpPr>
          <p:nvPr>
            <p:ph type="dt" idx="3"/>
          </p:nvPr>
        </p:nvSpPr>
        <p:spPr>
          <a:xfrm>
            <a:off x="457200" y="6356520"/>
            <a:ext cx="2132280" cy="3636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8" name="PlaceHolder 2"/>
          <p:cNvSpPr>
            <a:spLocks noGrp="1"/>
          </p:cNvSpPr>
          <p:nvPr>
            <p:ph type="body"/>
          </p:nvPr>
        </p:nvSpPr>
        <p:spPr>
          <a:xfrm>
            <a:off x="457200" y="1604520"/>
            <a:ext cx="8228880" cy="3976920"/>
          </a:xfrm>
          <a:prstGeom prst="rect">
            <a:avLst/>
          </a:prstGeom>
          <a:noFill/>
          <a:ln w="0">
            <a:noFill/>
          </a:ln>
        </p:spPr>
        <p:txBody>
          <a:bodyPr lIns="0" rIns="0" tIns="0" bIns="0" anchor="t" vert="eaVe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9" name="PlaceHolder 3"/>
          <p:cNvSpPr>
            <a:spLocks noGrp="1"/>
          </p:cNvSpPr>
          <p:nvPr>
            <p:ph type="ftr" idx="4"/>
          </p:nvPr>
        </p:nvSpPr>
        <p:spPr>
          <a:xfrm>
            <a:off x="3124080" y="6356520"/>
            <a:ext cx="2894040" cy="3636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0" name="PlaceHolder 4"/>
          <p:cNvSpPr>
            <a:spLocks noGrp="1"/>
          </p:cNvSpPr>
          <p:nvPr>
            <p:ph type="sldNum" idx="5"/>
          </p:nvPr>
        </p:nvSpPr>
        <p:spPr>
          <a:xfrm>
            <a:off x="6553080" y="6356520"/>
            <a:ext cx="2132280" cy="3636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81C504CA-54B5-4A84-9C4A-9522A518B870}"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11" name="PlaceHolder 5"/>
          <p:cNvSpPr>
            <a:spLocks noGrp="1"/>
          </p:cNvSpPr>
          <p:nvPr>
            <p:ph type="dt" idx="6"/>
          </p:nvPr>
        </p:nvSpPr>
        <p:spPr>
          <a:xfrm>
            <a:off x="457200" y="6356520"/>
            <a:ext cx="2132280" cy="3636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 name="PlaceHolder 1"/>
          <p:cNvSpPr>
            <a:spLocks noGrp="1"/>
          </p:cNvSpPr>
          <p:nvPr>
            <p:ph type="title"/>
          </p:nvPr>
        </p:nvSpPr>
        <p:spPr>
          <a:xfrm>
            <a:off x="326520" y="272880"/>
            <a:ext cx="8489880" cy="868680"/>
          </a:xfrm>
          <a:prstGeom prst="rect">
            <a:avLst/>
          </a:prstGeom>
          <a:noFill/>
          <a:ln w="0">
            <a:noFill/>
          </a:ln>
        </p:spPr>
        <p:txBody>
          <a:bodyPr lIns="0" rIns="0" tIns="0" bIns="0" anchor="ctr" vert="eaVert">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5" name="PlaceHolder 2"/>
          <p:cNvSpPr>
            <a:spLocks noGrp="1"/>
          </p:cNvSpPr>
          <p:nvPr>
            <p:ph type="body"/>
          </p:nvPr>
        </p:nvSpPr>
        <p:spPr>
          <a:xfrm>
            <a:off x="457200" y="1604520"/>
            <a:ext cx="8228880" cy="3976920"/>
          </a:xfrm>
          <a:prstGeom prst="rect">
            <a:avLst/>
          </a:prstGeom>
          <a:noFill/>
          <a:ln w="0">
            <a:noFill/>
          </a:ln>
        </p:spPr>
        <p:txBody>
          <a:bodyPr lIns="0" rIns="0" tIns="0" bIns="0" anchor="t" vert="eaVe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6" name="PlaceHolder 3"/>
          <p:cNvSpPr>
            <a:spLocks noGrp="1"/>
          </p:cNvSpPr>
          <p:nvPr>
            <p:ph type="ftr" idx="7"/>
          </p:nvPr>
        </p:nvSpPr>
        <p:spPr>
          <a:xfrm>
            <a:off x="3124080" y="6356520"/>
            <a:ext cx="2894040" cy="3636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7" name="PlaceHolder 4"/>
          <p:cNvSpPr>
            <a:spLocks noGrp="1"/>
          </p:cNvSpPr>
          <p:nvPr>
            <p:ph type="sldNum" idx="8"/>
          </p:nvPr>
        </p:nvSpPr>
        <p:spPr>
          <a:xfrm>
            <a:off x="6553080" y="6356520"/>
            <a:ext cx="2132280" cy="3636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F09AE7E9-9F85-4982-9322-D35346E8214D}"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18" name="PlaceHolder 5"/>
          <p:cNvSpPr>
            <a:spLocks noGrp="1"/>
          </p:cNvSpPr>
          <p:nvPr>
            <p:ph type="dt" idx="9"/>
          </p:nvPr>
        </p:nvSpPr>
        <p:spPr>
          <a:xfrm>
            <a:off x="457200" y="6356520"/>
            <a:ext cx="2132280" cy="3636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1"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2"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23" name="PlaceHolder 3"/>
          <p:cNvSpPr>
            <a:spLocks noGrp="1"/>
          </p:cNvSpPr>
          <p:nvPr>
            <p:ph type="ftr" idx="10"/>
          </p:nvPr>
        </p:nvSpPr>
        <p:spPr>
          <a:xfrm>
            <a:off x="3124080" y="6356520"/>
            <a:ext cx="2894040" cy="3636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4" name="PlaceHolder 4"/>
          <p:cNvSpPr>
            <a:spLocks noGrp="1"/>
          </p:cNvSpPr>
          <p:nvPr>
            <p:ph type="sldNum" idx="11"/>
          </p:nvPr>
        </p:nvSpPr>
        <p:spPr>
          <a:xfrm>
            <a:off x="6553080" y="6356520"/>
            <a:ext cx="2132280" cy="3636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082D2D61-F909-42CA-90DC-A2BD08D97E13}"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25" name="PlaceHolder 5"/>
          <p:cNvSpPr>
            <a:spLocks noGrp="1"/>
          </p:cNvSpPr>
          <p:nvPr>
            <p:ph type="dt" idx="12"/>
          </p:nvPr>
        </p:nvSpPr>
        <p:spPr>
          <a:xfrm>
            <a:off x="457200" y="6356520"/>
            <a:ext cx="2132280" cy="3636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8"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9"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30" name="PlaceHolder 3"/>
          <p:cNvSpPr>
            <a:spLocks noGrp="1"/>
          </p:cNvSpPr>
          <p:nvPr>
            <p:ph type="ftr" idx="13"/>
          </p:nvPr>
        </p:nvSpPr>
        <p:spPr>
          <a:xfrm>
            <a:off x="3124080" y="6356520"/>
            <a:ext cx="2894040" cy="3636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1" name="PlaceHolder 4"/>
          <p:cNvSpPr>
            <a:spLocks noGrp="1"/>
          </p:cNvSpPr>
          <p:nvPr>
            <p:ph type="sldNum" idx="14"/>
          </p:nvPr>
        </p:nvSpPr>
        <p:spPr>
          <a:xfrm>
            <a:off x="6553080" y="6356520"/>
            <a:ext cx="2132280" cy="3636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4BB6DC80-B4C2-4ED9-B06A-B03A5E46479D}"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32" name="PlaceHolder 5"/>
          <p:cNvSpPr>
            <a:spLocks noGrp="1"/>
          </p:cNvSpPr>
          <p:nvPr>
            <p:ph type="dt" idx="15"/>
          </p:nvPr>
        </p:nvSpPr>
        <p:spPr>
          <a:xfrm>
            <a:off x="457200" y="6356520"/>
            <a:ext cx="2132280" cy="3636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5"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36"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37" name="PlaceHolder 3"/>
          <p:cNvSpPr>
            <a:spLocks noGrp="1"/>
          </p:cNvSpPr>
          <p:nvPr>
            <p:ph type="ftr" idx="16"/>
          </p:nvPr>
        </p:nvSpPr>
        <p:spPr>
          <a:xfrm>
            <a:off x="3124080" y="6356520"/>
            <a:ext cx="2894040" cy="3636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8" name="PlaceHolder 4"/>
          <p:cNvSpPr>
            <a:spLocks noGrp="1"/>
          </p:cNvSpPr>
          <p:nvPr>
            <p:ph type="sldNum" idx="17"/>
          </p:nvPr>
        </p:nvSpPr>
        <p:spPr>
          <a:xfrm>
            <a:off x="6553080" y="6356520"/>
            <a:ext cx="2132280" cy="3636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75766DD4-5AB8-4406-BCF6-6E24617B89E4}"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39" name="PlaceHolder 5"/>
          <p:cNvSpPr>
            <a:spLocks noGrp="1"/>
          </p:cNvSpPr>
          <p:nvPr>
            <p:ph type="dt" idx="18"/>
          </p:nvPr>
        </p:nvSpPr>
        <p:spPr>
          <a:xfrm>
            <a:off x="457200" y="6356520"/>
            <a:ext cx="2132280" cy="3636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2"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43"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44" name="PlaceHolder 3"/>
          <p:cNvSpPr>
            <a:spLocks noGrp="1"/>
          </p:cNvSpPr>
          <p:nvPr>
            <p:ph type="ftr" idx="19"/>
          </p:nvPr>
        </p:nvSpPr>
        <p:spPr>
          <a:xfrm>
            <a:off x="3124080" y="6356520"/>
            <a:ext cx="2894040" cy="3636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45" name="PlaceHolder 4"/>
          <p:cNvSpPr>
            <a:spLocks noGrp="1"/>
          </p:cNvSpPr>
          <p:nvPr>
            <p:ph type="sldNum" idx="20"/>
          </p:nvPr>
        </p:nvSpPr>
        <p:spPr>
          <a:xfrm>
            <a:off x="6553080" y="6356520"/>
            <a:ext cx="2132280" cy="3636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5EE97DAA-828E-4D19-985F-E291C2495DC1}"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46" name="PlaceHolder 5"/>
          <p:cNvSpPr>
            <a:spLocks noGrp="1"/>
          </p:cNvSpPr>
          <p:nvPr>
            <p:ph type="dt" idx="21"/>
          </p:nvPr>
        </p:nvSpPr>
        <p:spPr>
          <a:xfrm>
            <a:off x="457200" y="6356520"/>
            <a:ext cx="2132280" cy="3636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9"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50"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51" name="PlaceHolder 3"/>
          <p:cNvSpPr>
            <a:spLocks noGrp="1"/>
          </p:cNvSpPr>
          <p:nvPr>
            <p:ph type="ftr" idx="22"/>
          </p:nvPr>
        </p:nvSpPr>
        <p:spPr>
          <a:xfrm>
            <a:off x="3124080" y="6356520"/>
            <a:ext cx="2894040" cy="3636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52" name="PlaceHolder 4"/>
          <p:cNvSpPr>
            <a:spLocks noGrp="1"/>
          </p:cNvSpPr>
          <p:nvPr>
            <p:ph type="sldNum" idx="23"/>
          </p:nvPr>
        </p:nvSpPr>
        <p:spPr>
          <a:xfrm>
            <a:off x="6553080" y="6356520"/>
            <a:ext cx="2132280" cy="3636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B69A12F5-D25E-4F82-BCEC-F01A6BEE616F}"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53" name="PlaceHolder 5"/>
          <p:cNvSpPr>
            <a:spLocks noGrp="1"/>
          </p:cNvSpPr>
          <p:nvPr>
            <p:ph type="dt" idx="24"/>
          </p:nvPr>
        </p:nvSpPr>
        <p:spPr>
          <a:xfrm>
            <a:off x="457200" y="6356520"/>
            <a:ext cx="2132280" cy="3636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6"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57"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58" name="PlaceHolder 3"/>
          <p:cNvSpPr>
            <a:spLocks noGrp="1"/>
          </p:cNvSpPr>
          <p:nvPr>
            <p:ph type="ftr" idx="25"/>
          </p:nvPr>
        </p:nvSpPr>
        <p:spPr>
          <a:xfrm>
            <a:off x="3124080" y="6356520"/>
            <a:ext cx="2894040" cy="3636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59" name="PlaceHolder 4"/>
          <p:cNvSpPr>
            <a:spLocks noGrp="1"/>
          </p:cNvSpPr>
          <p:nvPr>
            <p:ph type="sldNum" idx="26"/>
          </p:nvPr>
        </p:nvSpPr>
        <p:spPr>
          <a:xfrm>
            <a:off x="6553080" y="6356520"/>
            <a:ext cx="2132280" cy="3636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03C98F18-7B0E-4F2B-8FF2-CB7AAF27C257}"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60" name="PlaceHolder 5"/>
          <p:cNvSpPr>
            <a:spLocks noGrp="1"/>
          </p:cNvSpPr>
          <p:nvPr>
            <p:ph type="dt" idx="27"/>
          </p:nvPr>
        </p:nvSpPr>
        <p:spPr>
          <a:xfrm>
            <a:off x="457200" y="6356520"/>
            <a:ext cx="2132280" cy="3636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3"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64"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65" name="PlaceHolder 3"/>
          <p:cNvSpPr>
            <a:spLocks noGrp="1"/>
          </p:cNvSpPr>
          <p:nvPr>
            <p:ph type="ftr" idx="28"/>
          </p:nvPr>
        </p:nvSpPr>
        <p:spPr>
          <a:xfrm>
            <a:off x="3124080" y="6356520"/>
            <a:ext cx="2894040" cy="3636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66" name="PlaceHolder 4"/>
          <p:cNvSpPr>
            <a:spLocks noGrp="1"/>
          </p:cNvSpPr>
          <p:nvPr>
            <p:ph type="sldNum" idx="29"/>
          </p:nvPr>
        </p:nvSpPr>
        <p:spPr>
          <a:xfrm>
            <a:off x="6553080" y="6356520"/>
            <a:ext cx="2132280" cy="3636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C78555E3-6749-4425-97D5-651FB18A7DA1}"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67" name="PlaceHolder 5"/>
          <p:cNvSpPr>
            <a:spLocks noGrp="1"/>
          </p:cNvSpPr>
          <p:nvPr>
            <p:ph type="dt" idx="30"/>
          </p:nvPr>
        </p:nvSpPr>
        <p:spPr>
          <a:xfrm>
            <a:off x="457200" y="6356520"/>
            <a:ext cx="2132280" cy="3636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0"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71"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72" name="PlaceHolder 3"/>
          <p:cNvSpPr>
            <a:spLocks noGrp="1"/>
          </p:cNvSpPr>
          <p:nvPr>
            <p:ph type="ftr" idx="31"/>
          </p:nvPr>
        </p:nvSpPr>
        <p:spPr>
          <a:xfrm>
            <a:off x="3124080" y="6356520"/>
            <a:ext cx="2894040" cy="3636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73" name="PlaceHolder 4"/>
          <p:cNvSpPr>
            <a:spLocks noGrp="1"/>
          </p:cNvSpPr>
          <p:nvPr>
            <p:ph type="sldNum" idx="32"/>
          </p:nvPr>
        </p:nvSpPr>
        <p:spPr>
          <a:xfrm>
            <a:off x="6553080" y="6356520"/>
            <a:ext cx="2132280" cy="3636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95622050-E8BE-4B82-AE91-575A91A95D7A}"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74" name="PlaceHolder 5"/>
          <p:cNvSpPr>
            <a:spLocks noGrp="1"/>
          </p:cNvSpPr>
          <p:nvPr>
            <p:ph type="dt" idx="33"/>
          </p:nvPr>
        </p:nvSpPr>
        <p:spPr>
          <a:xfrm>
            <a:off x="457200" y="6356520"/>
            <a:ext cx="2132280" cy="3636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77" name=""/>
          <p:cNvGrpSpPr/>
          <p:nvPr/>
        </p:nvGrpSpPr>
        <p:grpSpPr>
          <a:xfrm>
            <a:off x="0" y="0"/>
            <a:ext cx="9143640" cy="4975920"/>
            <a:chOff x="0" y="0"/>
            <a:chExt cx="9143640" cy="4975920"/>
          </a:xfrm>
        </p:grpSpPr>
        <p:sp>
          <p:nvSpPr>
            <p:cNvPr id="78" name=""/>
            <p:cNvSpPr/>
            <p:nvPr/>
          </p:nvSpPr>
          <p:spPr>
            <a:xfrm>
              <a:off x="0" y="0"/>
              <a:ext cx="9143640" cy="49759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79" name=""/>
            <p:cNvSpPr/>
            <p:nvPr/>
          </p:nvSpPr>
          <p:spPr>
            <a:xfrm>
              <a:off x="0" y="0"/>
              <a:ext cx="9143640" cy="49759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0" name=""/>
            <p:cNvSpPr/>
            <p:nvPr/>
          </p:nvSpPr>
          <p:spPr>
            <a:xfrm>
              <a:off x="0" y="1548360"/>
              <a:ext cx="1409040" cy="77328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81" name=""/>
            <p:cNvSpPr/>
            <p:nvPr/>
          </p:nvSpPr>
          <p:spPr>
            <a:xfrm>
              <a:off x="829440" y="2322720"/>
              <a:ext cx="1160280" cy="221076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2" name=""/>
            <p:cNvSpPr/>
            <p:nvPr/>
          </p:nvSpPr>
          <p:spPr>
            <a:xfrm>
              <a:off x="1990800" y="663480"/>
              <a:ext cx="1160280" cy="221112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3" name=""/>
            <p:cNvSpPr/>
            <p:nvPr/>
          </p:nvSpPr>
          <p:spPr>
            <a:xfrm>
              <a:off x="3152160" y="1437840"/>
              <a:ext cx="330480" cy="4413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4" name=""/>
            <p:cNvSpPr/>
            <p:nvPr/>
          </p:nvSpPr>
          <p:spPr>
            <a:xfrm>
              <a:off x="3815640" y="0"/>
              <a:ext cx="1326240" cy="110484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85" name=""/>
            <p:cNvSpPr/>
            <p:nvPr/>
          </p:nvSpPr>
          <p:spPr>
            <a:xfrm>
              <a:off x="4230360" y="1105920"/>
              <a:ext cx="911520" cy="55188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6" name=""/>
            <p:cNvSpPr/>
            <p:nvPr/>
          </p:nvSpPr>
          <p:spPr>
            <a:xfrm>
              <a:off x="3152160" y="2101320"/>
              <a:ext cx="2819160" cy="121572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7" name=""/>
            <p:cNvSpPr/>
            <p:nvPr/>
          </p:nvSpPr>
          <p:spPr>
            <a:xfrm>
              <a:off x="3732840" y="3318120"/>
              <a:ext cx="1325880" cy="12153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8" name=""/>
            <p:cNvSpPr/>
            <p:nvPr/>
          </p:nvSpPr>
          <p:spPr>
            <a:xfrm>
              <a:off x="5972400" y="1769760"/>
              <a:ext cx="1409040" cy="55188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9" name=""/>
            <p:cNvSpPr/>
            <p:nvPr/>
          </p:nvSpPr>
          <p:spPr>
            <a:xfrm>
              <a:off x="6635880" y="2322720"/>
              <a:ext cx="1326240" cy="198972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0" name=""/>
            <p:cNvSpPr/>
            <p:nvPr/>
          </p:nvSpPr>
          <p:spPr>
            <a:xfrm>
              <a:off x="2488320" y="2875680"/>
              <a:ext cx="496800" cy="99432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1" name=""/>
            <p:cNvSpPr/>
            <p:nvPr/>
          </p:nvSpPr>
          <p:spPr>
            <a:xfrm>
              <a:off x="7797240" y="0"/>
              <a:ext cx="1346400" cy="176868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2" name=""/>
            <p:cNvSpPr/>
            <p:nvPr/>
          </p:nvSpPr>
          <p:spPr>
            <a:xfrm>
              <a:off x="6138360" y="0"/>
              <a:ext cx="247680" cy="121536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93" name=""/>
            <p:cNvSpPr/>
            <p:nvPr/>
          </p:nvSpPr>
          <p:spPr>
            <a:xfrm>
              <a:off x="1410120" y="0"/>
              <a:ext cx="164880" cy="110484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94" name=""/>
            <p:cNvSpPr/>
            <p:nvPr/>
          </p:nvSpPr>
          <p:spPr>
            <a:xfrm>
              <a:off x="0" y="3649680"/>
              <a:ext cx="330840" cy="13262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5" name=""/>
            <p:cNvSpPr/>
            <p:nvPr/>
          </p:nvSpPr>
          <p:spPr>
            <a:xfrm>
              <a:off x="8709840" y="3096720"/>
              <a:ext cx="330480" cy="187920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6" name=""/>
            <p:cNvSpPr/>
            <p:nvPr/>
          </p:nvSpPr>
          <p:spPr>
            <a:xfrm>
              <a:off x="7963200" y="2211840"/>
              <a:ext cx="330480" cy="4413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97" name=""/>
          <p:cNvSpPr/>
          <p:nvPr/>
        </p:nvSpPr>
        <p:spPr>
          <a:xfrm>
            <a:off x="424440" y="565920"/>
            <a:ext cx="8293680" cy="43966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98"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99"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00" name="PlaceHolder 3"/>
          <p:cNvSpPr>
            <a:spLocks noGrp="1"/>
          </p:cNvSpPr>
          <p:nvPr>
            <p:ph type="ftr" idx="34"/>
          </p:nvPr>
        </p:nvSpPr>
        <p:spPr>
          <a:xfrm>
            <a:off x="3123000" y="6248160"/>
            <a:ext cx="2897280" cy="47124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01" name="PlaceHolder 4"/>
          <p:cNvSpPr>
            <a:spLocks noGrp="1"/>
          </p:cNvSpPr>
          <p:nvPr>
            <p:ph type="sldNum" idx="35"/>
          </p:nvPr>
        </p:nvSpPr>
        <p:spPr>
          <a:xfrm>
            <a:off x="6555960" y="6248160"/>
            <a:ext cx="2129040" cy="47124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29B729C6-6407-41D3-9E6E-BC5152789237}"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02" name="PlaceHolder 5"/>
          <p:cNvSpPr>
            <a:spLocks noGrp="1"/>
          </p:cNvSpPr>
          <p:nvPr>
            <p:ph type="dt" idx="36"/>
          </p:nvPr>
        </p:nvSpPr>
        <p:spPr>
          <a:xfrm>
            <a:off x="424440" y="6248160"/>
            <a:ext cx="2129040" cy="4712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1" r:id="rId2"/>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05" name=""/>
          <p:cNvGrpSpPr/>
          <p:nvPr/>
        </p:nvGrpSpPr>
        <p:grpSpPr>
          <a:xfrm>
            <a:off x="0" y="0"/>
            <a:ext cx="9143640" cy="4975920"/>
            <a:chOff x="0" y="0"/>
            <a:chExt cx="9143640" cy="4975920"/>
          </a:xfrm>
        </p:grpSpPr>
        <p:sp>
          <p:nvSpPr>
            <p:cNvPr id="106" name=""/>
            <p:cNvSpPr/>
            <p:nvPr/>
          </p:nvSpPr>
          <p:spPr>
            <a:xfrm>
              <a:off x="0" y="0"/>
              <a:ext cx="9143640" cy="49759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7" name=""/>
            <p:cNvSpPr/>
            <p:nvPr/>
          </p:nvSpPr>
          <p:spPr>
            <a:xfrm>
              <a:off x="0" y="0"/>
              <a:ext cx="9143640" cy="49759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8" name=""/>
            <p:cNvSpPr/>
            <p:nvPr/>
          </p:nvSpPr>
          <p:spPr>
            <a:xfrm>
              <a:off x="0" y="1548360"/>
              <a:ext cx="1409040" cy="77328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09" name=""/>
            <p:cNvSpPr/>
            <p:nvPr/>
          </p:nvSpPr>
          <p:spPr>
            <a:xfrm>
              <a:off x="829440" y="2322720"/>
              <a:ext cx="1160280" cy="221076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0" name=""/>
            <p:cNvSpPr/>
            <p:nvPr/>
          </p:nvSpPr>
          <p:spPr>
            <a:xfrm>
              <a:off x="1990800" y="663480"/>
              <a:ext cx="1160280" cy="221112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1" name=""/>
            <p:cNvSpPr/>
            <p:nvPr/>
          </p:nvSpPr>
          <p:spPr>
            <a:xfrm>
              <a:off x="3152160" y="1437840"/>
              <a:ext cx="330480" cy="4413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2" name=""/>
            <p:cNvSpPr/>
            <p:nvPr/>
          </p:nvSpPr>
          <p:spPr>
            <a:xfrm>
              <a:off x="3815640" y="0"/>
              <a:ext cx="1326240" cy="110484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13" name=""/>
            <p:cNvSpPr/>
            <p:nvPr/>
          </p:nvSpPr>
          <p:spPr>
            <a:xfrm>
              <a:off x="4230360" y="1105920"/>
              <a:ext cx="911520" cy="55188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4" name=""/>
            <p:cNvSpPr/>
            <p:nvPr/>
          </p:nvSpPr>
          <p:spPr>
            <a:xfrm>
              <a:off x="3152160" y="2101320"/>
              <a:ext cx="2819160" cy="121572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5" name=""/>
            <p:cNvSpPr/>
            <p:nvPr/>
          </p:nvSpPr>
          <p:spPr>
            <a:xfrm>
              <a:off x="3732840" y="3318120"/>
              <a:ext cx="1325880" cy="12153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6" name=""/>
            <p:cNvSpPr/>
            <p:nvPr/>
          </p:nvSpPr>
          <p:spPr>
            <a:xfrm>
              <a:off x="5972400" y="1769760"/>
              <a:ext cx="1409040" cy="55188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7" name=""/>
            <p:cNvSpPr/>
            <p:nvPr/>
          </p:nvSpPr>
          <p:spPr>
            <a:xfrm>
              <a:off x="6635880" y="2322720"/>
              <a:ext cx="1326240" cy="198972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8" name=""/>
            <p:cNvSpPr/>
            <p:nvPr/>
          </p:nvSpPr>
          <p:spPr>
            <a:xfrm>
              <a:off x="2488320" y="2875680"/>
              <a:ext cx="496800" cy="99432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9" name=""/>
            <p:cNvSpPr/>
            <p:nvPr/>
          </p:nvSpPr>
          <p:spPr>
            <a:xfrm>
              <a:off x="7797240" y="0"/>
              <a:ext cx="1346400" cy="176868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0" name=""/>
            <p:cNvSpPr/>
            <p:nvPr/>
          </p:nvSpPr>
          <p:spPr>
            <a:xfrm>
              <a:off x="6138360" y="0"/>
              <a:ext cx="247680" cy="121536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21" name=""/>
            <p:cNvSpPr/>
            <p:nvPr/>
          </p:nvSpPr>
          <p:spPr>
            <a:xfrm>
              <a:off x="1410120" y="0"/>
              <a:ext cx="164880" cy="110484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22" name=""/>
            <p:cNvSpPr/>
            <p:nvPr/>
          </p:nvSpPr>
          <p:spPr>
            <a:xfrm>
              <a:off x="0" y="3649680"/>
              <a:ext cx="330840" cy="13262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3" name=""/>
            <p:cNvSpPr/>
            <p:nvPr/>
          </p:nvSpPr>
          <p:spPr>
            <a:xfrm>
              <a:off x="8709840" y="3096720"/>
              <a:ext cx="330480" cy="187920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4" name=""/>
            <p:cNvSpPr/>
            <p:nvPr/>
          </p:nvSpPr>
          <p:spPr>
            <a:xfrm>
              <a:off x="7963200" y="2211840"/>
              <a:ext cx="330480" cy="4413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125" name=""/>
          <p:cNvSpPr/>
          <p:nvPr/>
        </p:nvSpPr>
        <p:spPr>
          <a:xfrm>
            <a:off x="424440" y="565920"/>
            <a:ext cx="8293680" cy="43966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26"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27"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28" name="PlaceHolder 3"/>
          <p:cNvSpPr>
            <a:spLocks noGrp="1"/>
          </p:cNvSpPr>
          <p:nvPr>
            <p:ph type="ftr" idx="37"/>
          </p:nvPr>
        </p:nvSpPr>
        <p:spPr>
          <a:xfrm>
            <a:off x="3123000" y="6248160"/>
            <a:ext cx="2897280" cy="47124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29" name="PlaceHolder 4"/>
          <p:cNvSpPr>
            <a:spLocks noGrp="1"/>
          </p:cNvSpPr>
          <p:nvPr>
            <p:ph type="sldNum" idx="38"/>
          </p:nvPr>
        </p:nvSpPr>
        <p:spPr>
          <a:xfrm>
            <a:off x="6555960" y="6248160"/>
            <a:ext cx="2129040" cy="47124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EDA2E501-AB82-4ABC-A127-03515BC4424D}"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30" name="PlaceHolder 5"/>
          <p:cNvSpPr>
            <a:spLocks noGrp="1"/>
          </p:cNvSpPr>
          <p:nvPr>
            <p:ph type="dt" idx="39"/>
          </p:nvPr>
        </p:nvSpPr>
        <p:spPr>
          <a:xfrm>
            <a:off x="424440" y="6248160"/>
            <a:ext cx="2129040" cy="4712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3" r:id="rId2"/>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33" name=""/>
          <p:cNvGrpSpPr/>
          <p:nvPr/>
        </p:nvGrpSpPr>
        <p:grpSpPr>
          <a:xfrm>
            <a:off x="0" y="0"/>
            <a:ext cx="9143640" cy="4975920"/>
            <a:chOff x="0" y="0"/>
            <a:chExt cx="9143640" cy="4975920"/>
          </a:xfrm>
        </p:grpSpPr>
        <p:sp>
          <p:nvSpPr>
            <p:cNvPr id="134" name=""/>
            <p:cNvSpPr/>
            <p:nvPr/>
          </p:nvSpPr>
          <p:spPr>
            <a:xfrm>
              <a:off x="0" y="0"/>
              <a:ext cx="9143640" cy="49759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5" name=""/>
            <p:cNvSpPr/>
            <p:nvPr/>
          </p:nvSpPr>
          <p:spPr>
            <a:xfrm>
              <a:off x="0" y="0"/>
              <a:ext cx="9143640" cy="49759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6" name=""/>
            <p:cNvSpPr/>
            <p:nvPr/>
          </p:nvSpPr>
          <p:spPr>
            <a:xfrm>
              <a:off x="0" y="1548360"/>
              <a:ext cx="1409040" cy="77328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37" name=""/>
            <p:cNvSpPr/>
            <p:nvPr/>
          </p:nvSpPr>
          <p:spPr>
            <a:xfrm>
              <a:off x="829440" y="2322720"/>
              <a:ext cx="1160280" cy="221076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8" name=""/>
            <p:cNvSpPr/>
            <p:nvPr/>
          </p:nvSpPr>
          <p:spPr>
            <a:xfrm>
              <a:off x="1990800" y="663480"/>
              <a:ext cx="1160280" cy="221112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9" name=""/>
            <p:cNvSpPr/>
            <p:nvPr/>
          </p:nvSpPr>
          <p:spPr>
            <a:xfrm>
              <a:off x="3152160" y="1437840"/>
              <a:ext cx="330480" cy="4413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0" name=""/>
            <p:cNvSpPr/>
            <p:nvPr/>
          </p:nvSpPr>
          <p:spPr>
            <a:xfrm>
              <a:off x="3815640" y="0"/>
              <a:ext cx="1326240" cy="110484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41" name=""/>
            <p:cNvSpPr/>
            <p:nvPr/>
          </p:nvSpPr>
          <p:spPr>
            <a:xfrm>
              <a:off x="4230360" y="1105920"/>
              <a:ext cx="911520" cy="55188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2" name=""/>
            <p:cNvSpPr/>
            <p:nvPr/>
          </p:nvSpPr>
          <p:spPr>
            <a:xfrm>
              <a:off x="3152160" y="2101320"/>
              <a:ext cx="2819160" cy="121572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3" name=""/>
            <p:cNvSpPr/>
            <p:nvPr/>
          </p:nvSpPr>
          <p:spPr>
            <a:xfrm>
              <a:off x="3732840" y="3318120"/>
              <a:ext cx="1325880" cy="12153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4" name=""/>
            <p:cNvSpPr/>
            <p:nvPr/>
          </p:nvSpPr>
          <p:spPr>
            <a:xfrm>
              <a:off x="5972400" y="1769760"/>
              <a:ext cx="1409040" cy="55188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5" name=""/>
            <p:cNvSpPr/>
            <p:nvPr/>
          </p:nvSpPr>
          <p:spPr>
            <a:xfrm>
              <a:off x="6635880" y="2322720"/>
              <a:ext cx="1326240" cy="198972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6" name=""/>
            <p:cNvSpPr/>
            <p:nvPr/>
          </p:nvSpPr>
          <p:spPr>
            <a:xfrm>
              <a:off x="2488320" y="2875680"/>
              <a:ext cx="496800" cy="99432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7" name=""/>
            <p:cNvSpPr/>
            <p:nvPr/>
          </p:nvSpPr>
          <p:spPr>
            <a:xfrm>
              <a:off x="7797240" y="0"/>
              <a:ext cx="1346400" cy="176868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8" name=""/>
            <p:cNvSpPr/>
            <p:nvPr/>
          </p:nvSpPr>
          <p:spPr>
            <a:xfrm>
              <a:off x="6138360" y="0"/>
              <a:ext cx="247680" cy="121536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49" name=""/>
            <p:cNvSpPr/>
            <p:nvPr/>
          </p:nvSpPr>
          <p:spPr>
            <a:xfrm>
              <a:off x="1410120" y="0"/>
              <a:ext cx="164880" cy="110484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50" name=""/>
            <p:cNvSpPr/>
            <p:nvPr/>
          </p:nvSpPr>
          <p:spPr>
            <a:xfrm>
              <a:off x="0" y="3649680"/>
              <a:ext cx="330840" cy="13262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51" name=""/>
            <p:cNvSpPr/>
            <p:nvPr/>
          </p:nvSpPr>
          <p:spPr>
            <a:xfrm>
              <a:off x="8709840" y="3096720"/>
              <a:ext cx="330480" cy="187920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52" name=""/>
            <p:cNvSpPr/>
            <p:nvPr/>
          </p:nvSpPr>
          <p:spPr>
            <a:xfrm>
              <a:off x="7963200" y="2211840"/>
              <a:ext cx="330480" cy="4413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153" name=""/>
          <p:cNvSpPr/>
          <p:nvPr/>
        </p:nvSpPr>
        <p:spPr>
          <a:xfrm>
            <a:off x="424440" y="565920"/>
            <a:ext cx="8293680" cy="43966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54"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55" name="PlaceHolder 2"/>
          <p:cNvSpPr>
            <a:spLocks noGrp="1"/>
          </p:cNvSpPr>
          <p:nvPr>
            <p:ph type="ftr" idx="40"/>
          </p:nvPr>
        </p:nvSpPr>
        <p:spPr>
          <a:xfrm>
            <a:off x="3123000" y="6248160"/>
            <a:ext cx="2897280" cy="47124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56" name="PlaceHolder 3"/>
          <p:cNvSpPr>
            <a:spLocks noGrp="1"/>
          </p:cNvSpPr>
          <p:nvPr>
            <p:ph type="sldNum" idx="41"/>
          </p:nvPr>
        </p:nvSpPr>
        <p:spPr>
          <a:xfrm>
            <a:off x="6555960" y="6248160"/>
            <a:ext cx="2129040" cy="47124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D92373E7-8DC8-43E6-B43B-5C30FC955AEF}"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57" name="PlaceHolder 4"/>
          <p:cNvSpPr>
            <a:spLocks noGrp="1"/>
          </p:cNvSpPr>
          <p:nvPr>
            <p:ph type="dt" idx="42"/>
          </p:nvPr>
        </p:nvSpPr>
        <p:spPr>
          <a:xfrm>
            <a:off x="424440" y="6248160"/>
            <a:ext cx="2129040" cy="4712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158"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5" r:id="rId2"/>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 name=""/>
          <p:cNvSpPr/>
          <p:nvPr/>
        </p:nvSpPr>
        <p:spPr>
          <a:xfrm>
            <a:off x="457200" y="1604520"/>
            <a:ext cx="8228160" cy="39762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62"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63"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64" name="PlaceHolder 3"/>
          <p:cNvSpPr>
            <a:spLocks noGrp="1"/>
          </p:cNvSpPr>
          <p:nvPr>
            <p:ph type="ftr" idx="43"/>
          </p:nvPr>
        </p:nvSpPr>
        <p:spPr>
          <a:xfrm>
            <a:off x="3126960" y="6247440"/>
            <a:ext cx="2897280" cy="471240"/>
          </a:xfrm>
          <a:prstGeom prst="rect">
            <a:avLst/>
          </a:prstGeom>
          <a:noFill/>
          <a:ln w="0">
            <a:noFill/>
          </a:ln>
        </p:spPr>
        <p:txBody>
          <a:bodyPr lIns="0" rIns="0" tIns="0" bIns="0" anchor="t">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65" name="PlaceHolder 4"/>
          <p:cNvSpPr>
            <a:spLocks noGrp="1"/>
          </p:cNvSpPr>
          <p:nvPr>
            <p:ph type="sldNum" idx="44"/>
          </p:nvPr>
        </p:nvSpPr>
        <p:spPr>
          <a:xfrm>
            <a:off x="6555960" y="6247440"/>
            <a:ext cx="2129040" cy="471240"/>
          </a:xfrm>
          <a:prstGeom prst="rect">
            <a:avLst/>
          </a:prstGeom>
          <a:noFill/>
          <a:ln w="0">
            <a:noFill/>
          </a:ln>
        </p:spPr>
        <p:txBody>
          <a:bodyPr lIns="0" rIns="0" tIns="0" bIns="0" anchor="t">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3B3562C1-F094-42DA-B7B1-B211730ECA9C}"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66" name="PlaceHolder 5"/>
          <p:cNvSpPr>
            <a:spLocks noGrp="1"/>
          </p:cNvSpPr>
          <p:nvPr>
            <p:ph type="dt" idx="45"/>
          </p:nvPr>
        </p:nvSpPr>
        <p:spPr>
          <a:xfrm>
            <a:off x="457200" y="6247440"/>
            <a:ext cx="2129040" cy="471240"/>
          </a:xfrm>
          <a:prstGeom prst="rect">
            <a:avLst/>
          </a:prstGeom>
          <a:noFill/>
          <a:ln w="0">
            <a:noFill/>
          </a:ln>
        </p:spPr>
        <p:txBody>
          <a:bodyPr lIns="0" rIns="0" tIns="0" bIns="0" anchor="t">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7" r:id="rId2"/>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69" name=""/>
          <p:cNvSpPr/>
          <p:nvPr/>
        </p:nvSpPr>
        <p:spPr>
          <a:xfrm>
            <a:off x="360" y="6531120"/>
            <a:ext cx="9142920" cy="3254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70" name=""/>
          <p:cNvSpPr/>
          <p:nvPr/>
        </p:nvSpPr>
        <p:spPr>
          <a:xfrm>
            <a:off x="360" y="0"/>
            <a:ext cx="9142920" cy="14688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71" name=""/>
          <p:cNvSpPr/>
          <p:nvPr/>
        </p:nvSpPr>
        <p:spPr>
          <a:xfrm>
            <a:off x="326520" y="1796040"/>
            <a:ext cx="8489880" cy="45709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72" name=""/>
          <p:cNvSpPr/>
          <p:nvPr/>
        </p:nvSpPr>
        <p:spPr>
          <a:xfrm>
            <a:off x="8449920" y="6258960"/>
            <a:ext cx="407160" cy="54324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73" name="" descr=""/>
          <p:cNvPicPr/>
          <p:nvPr/>
        </p:nvPicPr>
        <p:blipFill>
          <a:blip r:embed="rId2"/>
          <a:stretch/>
        </p:blipFill>
        <p:spPr>
          <a:xfrm>
            <a:off x="8136720" y="272880"/>
            <a:ext cx="1006560" cy="1006560"/>
          </a:xfrm>
          <a:prstGeom prst="rect">
            <a:avLst/>
          </a:prstGeom>
          <a:ln w="0">
            <a:noFill/>
          </a:ln>
        </p:spPr>
      </p:pic>
      <p:sp>
        <p:nvSpPr>
          <p:cNvPr id="174" name=""/>
          <p:cNvSpPr/>
          <p:nvPr/>
        </p:nvSpPr>
        <p:spPr>
          <a:xfrm>
            <a:off x="3102480" y="6531480"/>
            <a:ext cx="2937960" cy="3254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3rd March 2026</a:t>
            </a:r>
            <a:endParaRPr b="0" lang="en-GB" sz="1800" spc="-1" strike="noStrike">
              <a:solidFill>
                <a:srgbClr val="ffffff"/>
              </a:solidFill>
              <a:latin typeface="Arial"/>
            </a:endParaRPr>
          </a:p>
        </p:txBody>
      </p:sp>
      <p:sp>
        <p:nvSpPr>
          <p:cNvPr id="175" name=""/>
          <p:cNvSpPr/>
          <p:nvPr/>
        </p:nvSpPr>
        <p:spPr>
          <a:xfrm>
            <a:off x="326880" y="6531480"/>
            <a:ext cx="2611440" cy="3254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176" name=""/>
          <p:cNvSpPr/>
          <p:nvPr/>
        </p:nvSpPr>
        <p:spPr>
          <a:xfrm>
            <a:off x="8327880" y="6259320"/>
            <a:ext cx="651960" cy="5432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B32090B6-4F3A-483B-96B1-56D801F4B798}"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177"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178"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79" r:id="rId3"/>
  </p:sldLayoutIdLst>
</p:sldMaster>
</file>

<file path=ppt/slideMasters/slideMaster1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81" name=""/>
          <p:cNvSpPr/>
          <p:nvPr/>
        </p:nvSpPr>
        <p:spPr>
          <a:xfrm>
            <a:off x="360" y="6531120"/>
            <a:ext cx="9142920" cy="3254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82" name=""/>
          <p:cNvSpPr/>
          <p:nvPr/>
        </p:nvSpPr>
        <p:spPr>
          <a:xfrm>
            <a:off x="360" y="0"/>
            <a:ext cx="9142920" cy="14688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83" name=""/>
          <p:cNvSpPr/>
          <p:nvPr/>
        </p:nvSpPr>
        <p:spPr>
          <a:xfrm>
            <a:off x="326520" y="1796040"/>
            <a:ext cx="8489880" cy="45709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84" name=""/>
          <p:cNvSpPr/>
          <p:nvPr/>
        </p:nvSpPr>
        <p:spPr>
          <a:xfrm>
            <a:off x="8449920" y="6258960"/>
            <a:ext cx="407160" cy="54324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85" name="" descr=""/>
          <p:cNvPicPr/>
          <p:nvPr/>
        </p:nvPicPr>
        <p:blipFill>
          <a:blip r:embed="rId2"/>
          <a:stretch/>
        </p:blipFill>
        <p:spPr>
          <a:xfrm>
            <a:off x="8136720" y="272880"/>
            <a:ext cx="1006560" cy="1006560"/>
          </a:xfrm>
          <a:prstGeom prst="rect">
            <a:avLst/>
          </a:prstGeom>
          <a:ln w="0">
            <a:noFill/>
          </a:ln>
        </p:spPr>
      </p:pic>
      <p:sp>
        <p:nvSpPr>
          <p:cNvPr id="186" name=""/>
          <p:cNvSpPr/>
          <p:nvPr/>
        </p:nvSpPr>
        <p:spPr>
          <a:xfrm>
            <a:off x="3102480" y="6531480"/>
            <a:ext cx="2937960" cy="3254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3rd March 2026</a:t>
            </a:r>
            <a:endParaRPr b="0" lang="en-GB" sz="1800" spc="-1" strike="noStrike">
              <a:solidFill>
                <a:srgbClr val="ffffff"/>
              </a:solidFill>
              <a:latin typeface="Arial"/>
            </a:endParaRPr>
          </a:p>
        </p:txBody>
      </p:sp>
      <p:sp>
        <p:nvSpPr>
          <p:cNvPr id="187" name=""/>
          <p:cNvSpPr/>
          <p:nvPr/>
        </p:nvSpPr>
        <p:spPr>
          <a:xfrm>
            <a:off x="326880" y="6531480"/>
            <a:ext cx="2611440" cy="3254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188" name=""/>
          <p:cNvSpPr/>
          <p:nvPr/>
        </p:nvSpPr>
        <p:spPr>
          <a:xfrm>
            <a:off x="8327880" y="6259320"/>
            <a:ext cx="651960" cy="5432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A71C8970-FA5F-43AB-ABE6-00A2C318148E}"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189"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r>
              <a:rPr b="0" lang="en-GB" sz="4400" spc="-1" strike="noStrike">
                <a:solidFill>
                  <a:srgbClr val="ffffff"/>
                </a:solidFill>
                <a:latin typeface="Arial"/>
              </a:rPr>
              <a:t>Click to edit the title text format</a:t>
            </a:r>
            <a:endParaRPr b="0" lang="en-GB" sz="4400" spc="-1" strike="noStrike">
              <a:solidFill>
                <a:srgbClr val="ffffff"/>
              </a:solidFill>
              <a:latin typeface="Arial"/>
            </a:endParaRPr>
          </a:p>
        </p:txBody>
      </p:sp>
      <p:sp>
        <p:nvSpPr>
          <p:cNvPr id="190"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3200" spc="-1" strike="noStrike">
                <a:solidFill>
                  <a:srgbClr val="ffffff"/>
                </a:solidFill>
                <a:latin typeface="Arial"/>
              </a:rPr>
              <a:t>Click to edit the outline text format</a:t>
            </a:r>
            <a:endParaRPr b="0" lang="en-GB"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2800" spc="-1" strike="noStrike">
                <a:solidFill>
                  <a:srgbClr val="ffffff"/>
                </a:solidFill>
                <a:latin typeface="Arial"/>
              </a:rPr>
              <a:t>Second Outline Level</a:t>
            </a:r>
            <a:endParaRPr b="0" lang="en-GB"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2400" spc="-1" strike="noStrike">
                <a:solidFill>
                  <a:srgbClr val="ffffff"/>
                </a:solidFill>
                <a:latin typeface="Arial"/>
              </a:rPr>
              <a:t>Third Outline Level</a:t>
            </a:r>
            <a:endParaRPr b="0" lang="en-GB"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2000" spc="-1" strike="noStrike">
                <a:solidFill>
                  <a:srgbClr val="ffffff"/>
                </a:solidFill>
                <a:latin typeface="Arial"/>
              </a:rPr>
              <a:t>Fourth Outline Level</a:t>
            </a:r>
            <a:endParaRPr b="0" lang="en-GB"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2000" spc="-1" strike="noStrike">
                <a:solidFill>
                  <a:srgbClr val="ffffff"/>
                </a:solidFill>
                <a:latin typeface="Arial"/>
              </a:rPr>
              <a:t>Fifth Outline Level</a:t>
            </a:r>
            <a:endParaRPr b="0" lang="en-GB"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2000" spc="-1" strike="noStrike">
                <a:solidFill>
                  <a:srgbClr val="ffffff"/>
                </a:solidFill>
                <a:latin typeface="Arial"/>
              </a:rPr>
              <a:t>Sixth Outline Level</a:t>
            </a:r>
            <a:endParaRPr b="0" lang="en-GB"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2000" spc="-1" strike="noStrike">
                <a:solidFill>
                  <a:srgbClr val="ffffff"/>
                </a:solidFill>
                <a:latin typeface="Arial"/>
              </a:rPr>
              <a:t>Seventh Outline Level</a:t>
            </a:r>
            <a:endParaRPr b="0" lang="en-GB"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1" r:id="rId3"/>
  </p:sldLayoutIdLst>
</p:sldMaster>
</file>

<file path=ppt/slideMasters/slideMaster1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91" name=""/>
          <p:cNvSpPr/>
          <p:nvPr/>
        </p:nvSpPr>
        <p:spPr>
          <a:xfrm>
            <a:off x="360" y="6531120"/>
            <a:ext cx="9142920" cy="3254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92" name=""/>
          <p:cNvSpPr/>
          <p:nvPr/>
        </p:nvSpPr>
        <p:spPr>
          <a:xfrm>
            <a:off x="360" y="0"/>
            <a:ext cx="9142920" cy="14688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93" name=""/>
          <p:cNvSpPr/>
          <p:nvPr/>
        </p:nvSpPr>
        <p:spPr>
          <a:xfrm>
            <a:off x="326520" y="1796040"/>
            <a:ext cx="8489880" cy="45709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94" name=""/>
          <p:cNvSpPr/>
          <p:nvPr/>
        </p:nvSpPr>
        <p:spPr>
          <a:xfrm>
            <a:off x="8449920" y="6258960"/>
            <a:ext cx="407160" cy="54324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95" name="" descr=""/>
          <p:cNvPicPr/>
          <p:nvPr/>
        </p:nvPicPr>
        <p:blipFill>
          <a:blip r:embed="rId2"/>
          <a:stretch/>
        </p:blipFill>
        <p:spPr>
          <a:xfrm>
            <a:off x="8136720" y="272880"/>
            <a:ext cx="1006560" cy="1006560"/>
          </a:xfrm>
          <a:prstGeom prst="rect">
            <a:avLst/>
          </a:prstGeom>
          <a:ln w="0">
            <a:noFill/>
          </a:ln>
        </p:spPr>
      </p:pic>
      <p:sp>
        <p:nvSpPr>
          <p:cNvPr id="196" name=""/>
          <p:cNvSpPr/>
          <p:nvPr/>
        </p:nvSpPr>
        <p:spPr>
          <a:xfrm>
            <a:off x="3102480" y="6531480"/>
            <a:ext cx="2937960" cy="3254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3</a:t>
            </a:r>
            <a:r>
              <a:rPr b="1" lang="en-GB" sz="1800" spc="-1" strike="noStrike" baseline="33000">
                <a:solidFill>
                  <a:srgbClr val="ffffff"/>
                </a:solidFill>
                <a:latin typeface="Noto Sans"/>
                <a:ea typeface="DejaVu Sans"/>
              </a:rPr>
              <a:t>rd</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197" name=""/>
          <p:cNvSpPr/>
          <p:nvPr/>
        </p:nvSpPr>
        <p:spPr>
          <a:xfrm>
            <a:off x="326880" y="6531480"/>
            <a:ext cx="2611440" cy="3254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198" name=""/>
          <p:cNvSpPr/>
          <p:nvPr/>
        </p:nvSpPr>
        <p:spPr>
          <a:xfrm>
            <a:off x="8327880" y="6259320"/>
            <a:ext cx="651960" cy="5432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B51E570D-5FF5-4B86-B9B4-CC8E2AB737B8}"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199"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00"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3" r:id="rId3"/>
  </p:sldLayoutIdLst>
</p:sldMaster>
</file>

<file path=ppt/slideMasters/slideMaster1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03" name=""/>
          <p:cNvSpPr/>
          <p:nvPr/>
        </p:nvSpPr>
        <p:spPr>
          <a:xfrm>
            <a:off x="360" y="6531120"/>
            <a:ext cx="9142920" cy="3254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04" name=""/>
          <p:cNvSpPr/>
          <p:nvPr/>
        </p:nvSpPr>
        <p:spPr>
          <a:xfrm>
            <a:off x="360" y="0"/>
            <a:ext cx="9142920" cy="14688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05" name=""/>
          <p:cNvSpPr/>
          <p:nvPr/>
        </p:nvSpPr>
        <p:spPr>
          <a:xfrm>
            <a:off x="326520" y="1796040"/>
            <a:ext cx="8489880" cy="45709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06" name=""/>
          <p:cNvSpPr/>
          <p:nvPr/>
        </p:nvSpPr>
        <p:spPr>
          <a:xfrm>
            <a:off x="8449920" y="6258960"/>
            <a:ext cx="407160" cy="54324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07" name="" descr=""/>
          <p:cNvPicPr/>
          <p:nvPr/>
        </p:nvPicPr>
        <p:blipFill>
          <a:blip r:embed="rId2"/>
          <a:stretch/>
        </p:blipFill>
        <p:spPr>
          <a:xfrm>
            <a:off x="8136720" y="272880"/>
            <a:ext cx="1006560" cy="1006560"/>
          </a:xfrm>
          <a:prstGeom prst="rect">
            <a:avLst/>
          </a:prstGeom>
          <a:ln w="0">
            <a:noFill/>
          </a:ln>
        </p:spPr>
      </p:pic>
      <p:sp>
        <p:nvSpPr>
          <p:cNvPr id="208" name=""/>
          <p:cNvSpPr/>
          <p:nvPr/>
        </p:nvSpPr>
        <p:spPr>
          <a:xfrm>
            <a:off x="3102480" y="6531480"/>
            <a:ext cx="2937960" cy="3254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3</a:t>
            </a:r>
            <a:r>
              <a:rPr b="1" lang="en-GB" sz="1800" spc="-1" strike="noStrike" baseline="33000">
                <a:solidFill>
                  <a:srgbClr val="ffffff"/>
                </a:solidFill>
                <a:latin typeface="Noto Sans"/>
                <a:ea typeface="DejaVu Sans"/>
              </a:rPr>
              <a:t>rd</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209" name=""/>
          <p:cNvSpPr/>
          <p:nvPr/>
        </p:nvSpPr>
        <p:spPr>
          <a:xfrm>
            <a:off x="326880" y="6531480"/>
            <a:ext cx="2611440" cy="3254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10" name=""/>
          <p:cNvSpPr/>
          <p:nvPr/>
        </p:nvSpPr>
        <p:spPr>
          <a:xfrm>
            <a:off x="8327880" y="6259320"/>
            <a:ext cx="651960" cy="5432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CC4C2D90-E4DD-4F36-85EA-684BAA5D872B}"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11"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12"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5" r:id="rId3"/>
  </p:sldLayoutIdLst>
</p:sldMaster>
</file>

<file path=ppt/slideMasters/slideMaster2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15" name=""/>
          <p:cNvSpPr/>
          <p:nvPr/>
        </p:nvSpPr>
        <p:spPr>
          <a:xfrm>
            <a:off x="360" y="6531120"/>
            <a:ext cx="9142920" cy="3254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16" name=""/>
          <p:cNvSpPr/>
          <p:nvPr/>
        </p:nvSpPr>
        <p:spPr>
          <a:xfrm>
            <a:off x="360" y="0"/>
            <a:ext cx="9142920" cy="14688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17" name=""/>
          <p:cNvSpPr/>
          <p:nvPr/>
        </p:nvSpPr>
        <p:spPr>
          <a:xfrm>
            <a:off x="326520" y="1796040"/>
            <a:ext cx="8489880" cy="45709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18" name=""/>
          <p:cNvSpPr/>
          <p:nvPr/>
        </p:nvSpPr>
        <p:spPr>
          <a:xfrm>
            <a:off x="8449920" y="6258960"/>
            <a:ext cx="407160" cy="54324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19" name="" descr=""/>
          <p:cNvPicPr/>
          <p:nvPr/>
        </p:nvPicPr>
        <p:blipFill>
          <a:blip r:embed="rId2"/>
          <a:stretch/>
        </p:blipFill>
        <p:spPr>
          <a:xfrm>
            <a:off x="8136720" y="272880"/>
            <a:ext cx="1006560" cy="1006560"/>
          </a:xfrm>
          <a:prstGeom prst="rect">
            <a:avLst/>
          </a:prstGeom>
          <a:ln w="0">
            <a:noFill/>
          </a:ln>
        </p:spPr>
      </p:pic>
      <p:sp>
        <p:nvSpPr>
          <p:cNvPr id="220"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21"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7" r:id="rId3"/>
  </p:sldLayoutIdLst>
</p:sldMaster>
</file>

<file path=ppt/slideMasters/slideMaster2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224" name=""/>
          <p:cNvGrpSpPr/>
          <p:nvPr/>
        </p:nvGrpSpPr>
        <p:grpSpPr>
          <a:xfrm>
            <a:off x="0" y="0"/>
            <a:ext cx="9143640" cy="4975920"/>
            <a:chOff x="0" y="0"/>
            <a:chExt cx="9143640" cy="4975920"/>
          </a:xfrm>
        </p:grpSpPr>
        <p:sp>
          <p:nvSpPr>
            <p:cNvPr id="225" name=""/>
            <p:cNvSpPr/>
            <p:nvPr/>
          </p:nvSpPr>
          <p:spPr>
            <a:xfrm>
              <a:off x="0" y="0"/>
              <a:ext cx="9143640" cy="49759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26" name=""/>
            <p:cNvSpPr/>
            <p:nvPr/>
          </p:nvSpPr>
          <p:spPr>
            <a:xfrm>
              <a:off x="0" y="0"/>
              <a:ext cx="9143640" cy="49759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27" name=""/>
            <p:cNvSpPr/>
            <p:nvPr/>
          </p:nvSpPr>
          <p:spPr>
            <a:xfrm>
              <a:off x="0" y="1548360"/>
              <a:ext cx="1409040" cy="77328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228" name=""/>
            <p:cNvSpPr/>
            <p:nvPr/>
          </p:nvSpPr>
          <p:spPr>
            <a:xfrm>
              <a:off x="829440" y="2322720"/>
              <a:ext cx="1160280" cy="221076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29" name=""/>
            <p:cNvSpPr/>
            <p:nvPr/>
          </p:nvSpPr>
          <p:spPr>
            <a:xfrm>
              <a:off x="1990800" y="663480"/>
              <a:ext cx="1160280" cy="221112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30" name=""/>
            <p:cNvSpPr/>
            <p:nvPr/>
          </p:nvSpPr>
          <p:spPr>
            <a:xfrm>
              <a:off x="3152160" y="1437840"/>
              <a:ext cx="330480" cy="4413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31" name=""/>
            <p:cNvSpPr/>
            <p:nvPr/>
          </p:nvSpPr>
          <p:spPr>
            <a:xfrm>
              <a:off x="3815640" y="0"/>
              <a:ext cx="1326240" cy="110484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232" name=""/>
            <p:cNvSpPr/>
            <p:nvPr/>
          </p:nvSpPr>
          <p:spPr>
            <a:xfrm>
              <a:off x="4230360" y="1105920"/>
              <a:ext cx="911520" cy="55188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33" name=""/>
            <p:cNvSpPr/>
            <p:nvPr/>
          </p:nvSpPr>
          <p:spPr>
            <a:xfrm>
              <a:off x="3152160" y="2101320"/>
              <a:ext cx="2819160" cy="121572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34" name=""/>
            <p:cNvSpPr/>
            <p:nvPr/>
          </p:nvSpPr>
          <p:spPr>
            <a:xfrm>
              <a:off x="3732840" y="3318120"/>
              <a:ext cx="1325880" cy="12153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35" name=""/>
            <p:cNvSpPr/>
            <p:nvPr/>
          </p:nvSpPr>
          <p:spPr>
            <a:xfrm>
              <a:off x="5972400" y="1769760"/>
              <a:ext cx="1409040" cy="55188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36" name=""/>
            <p:cNvSpPr/>
            <p:nvPr/>
          </p:nvSpPr>
          <p:spPr>
            <a:xfrm>
              <a:off x="6635880" y="2322720"/>
              <a:ext cx="1326240" cy="198972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37" name=""/>
            <p:cNvSpPr/>
            <p:nvPr/>
          </p:nvSpPr>
          <p:spPr>
            <a:xfrm>
              <a:off x="2488320" y="2875680"/>
              <a:ext cx="496800" cy="99432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38" name=""/>
            <p:cNvSpPr/>
            <p:nvPr/>
          </p:nvSpPr>
          <p:spPr>
            <a:xfrm>
              <a:off x="7797240" y="0"/>
              <a:ext cx="1346400" cy="176868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39" name=""/>
            <p:cNvSpPr/>
            <p:nvPr/>
          </p:nvSpPr>
          <p:spPr>
            <a:xfrm>
              <a:off x="6138360" y="0"/>
              <a:ext cx="247680" cy="121536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240" name=""/>
            <p:cNvSpPr/>
            <p:nvPr/>
          </p:nvSpPr>
          <p:spPr>
            <a:xfrm>
              <a:off x="1410120" y="0"/>
              <a:ext cx="164880" cy="110484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241" name=""/>
            <p:cNvSpPr/>
            <p:nvPr/>
          </p:nvSpPr>
          <p:spPr>
            <a:xfrm>
              <a:off x="0" y="3649680"/>
              <a:ext cx="330840" cy="13262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42" name=""/>
            <p:cNvSpPr/>
            <p:nvPr/>
          </p:nvSpPr>
          <p:spPr>
            <a:xfrm>
              <a:off x="8709840" y="3096720"/>
              <a:ext cx="330480" cy="187920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43" name=""/>
            <p:cNvSpPr/>
            <p:nvPr/>
          </p:nvSpPr>
          <p:spPr>
            <a:xfrm>
              <a:off x="7963200" y="2211840"/>
              <a:ext cx="330480" cy="4413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244" name=""/>
          <p:cNvSpPr/>
          <p:nvPr/>
        </p:nvSpPr>
        <p:spPr>
          <a:xfrm>
            <a:off x="424440" y="565920"/>
            <a:ext cx="8293680" cy="43966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45"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46" name="PlaceHolder 2"/>
          <p:cNvSpPr>
            <a:spLocks noGrp="1"/>
          </p:cNvSpPr>
          <p:nvPr>
            <p:ph type="ftr" idx="46"/>
          </p:nvPr>
        </p:nvSpPr>
        <p:spPr>
          <a:xfrm>
            <a:off x="3123000" y="6248160"/>
            <a:ext cx="2897280" cy="47124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47" name="PlaceHolder 3"/>
          <p:cNvSpPr>
            <a:spLocks noGrp="1"/>
          </p:cNvSpPr>
          <p:nvPr>
            <p:ph type="sldNum" idx="47"/>
          </p:nvPr>
        </p:nvSpPr>
        <p:spPr>
          <a:xfrm>
            <a:off x="6555960" y="6248160"/>
            <a:ext cx="2129040" cy="47124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3C0C69D2-9182-4C98-B499-376D4CD225EB}"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248" name="PlaceHolder 4"/>
          <p:cNvSpPr>
            <a:spLocks noGrp="1"/>
          </p:cNvSpPr>
          <p:nvPr>
            <p:ph type="dt" idx="48"/>
          </p:nvPr>
        </p:nvSpPr>
        <p:spPr>
          <a:xfrm>
            <a:off x="424440" y="6248160"/>
            <a:ext cx="2129040" cy="4712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249"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89"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4.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4.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9.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7.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7.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20.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6.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6.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6.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6.xml"/>
</Relationships>
</file>

<file path=ppt/slides/_rels/slide13.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4.xml"/>
</Relationships>
</file>

<file path=ppt/slides/_rels/slide14.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8" name="PlaceHolder 1"/>
          <p:cNvSpPr>
            <a:spLocks noGrp="1"/>
          </p:cNvSpPr>
          <p:nvPr>
            <p:ph type="title"/>
          </p:nvPr>
        </p:nvSpPr>
        <p:spPr>
          <a:xfrm>
            <a:off x="687960" y="1980000"/>
            <a:ext cx="7770960" cy="146844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3</a:t>
            </a:r>
            <a:r>
              <a:rPr b="0" lang="en-GB" sz="4400" spc="-1" strike="noStrike" baseline="33000">
                <a:solidFill>
                  <a:srgbClr val="780373"/>
                </a:solidFill>
                <a:latin typeface="Calibri"/>
              </a:rPr>
              <a:t>rd</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endParaRPr b="0" lang="en-GB" sz="4000" spc="-1" strike="noStrike">
              <a:solidFill>
                <a:srgbClr val="000000"/>
              </a:solidFill>
              <a:latin typeface="Arial"/>
            </a:endParaRPr>
          </a:p>
        </p:txBody>
      </p:sp>
      <p:sp>
        <p:nvSpPr>
          <p:cNvPr id="259" name="PlaceHolder 2"/>
          <p:cNvSpPr>
            <a:spLocks noGrp="1"/>
          </p:cNvSpPr>
          <p:nvPr>
            <p:ph type="subTitle"/>
          </p:nvPr>
        </p:nvSpPr>
        <p:spPr>
          <a:xfrm>
            <a:off x="1339560" y="5040000"/>
            <a:ext cx="6399360" cy="175104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260" name="" descr=""/>
          <p:cNvPicPr/>
          <p:nvPr/>
        </p:nvPicPr>
        <p:blipFill>
          <a:blip r:embed="rId1"/>
          <a:stretch/>
        </p:blipFill>
        <p:spPr>
          <a:xfrm>
            <a:off x="7488360" y="5040000"/>
            <a:ext cx="1654560" cy="165456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1" name="PlaceHolder 1"/>
          <p:cNvSpPr>
            <a:spLocks noGrp="1"/>
          </p:cNvSpPr>
          <p:nvPr>
            <p:ph type="title"/>
          </p:nvPr>
        </p:nvSpPr>
        <p:spPr>
          <a:xfrm>
            <a:off x="687960" y="1980000"/>
            <a:ext cx="7770960" cy="146844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1" lang="en-GB" sz="4400" spc="-1" strike="noStrike">
                <a:solidFill>
                  <a:srgbClr val="780373"/>
                </a:solidFill>
                <a:latin typeface="Calibri"/>
              </a:rPr>
              <a:t>Daily Prayer for 3</a:t>
            </a:r>
            <a:r>
              <a:rPr b="1" lang="en-GB" sz="4400" spc="-1" strike="noStrike" baseline="33000">
                <a:solidFill>
                  <a:srgbClr val="780373"/>
                </a:solidFill>
                <a:latin typeface="Calibri"/>
              </a:rPr>
              <a:t>rd</a:t>
            </a:r>
            <a:r>
              <a:rPr b="1"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endParaRPr b="0" lang="en-GB" sz="4000" spc="-1" strike="noStrike">
              <a:solidFill>
                <a:srgbClr val="000000"/>
              </a:solidFill>
              <a:latin typeface="Arial"/>
            </a:endParaRPr>
          </a:p>
        </p:txBody>
      </p:sp>
      <p:sp>
        <p:nvSpPr>
          <p:cNvPr id="262" name="PlaceHolder 2"/>
          <p:cNvSpPr>
            <a:spLocks noGrp="1"/>
          </p:cNvSpPr>
          <p:nvPr>
            <p:ph type="subTitle"/>
          </p:nvPr>
        </p:nvSpPr>
        <p:spPr>
          <a:xfrm>
            <a:off x="1339560" y="5040000"/>
            <a:ext cx="6399360" cy="175104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263" name="" descr=""/>
          <p:cNvPicPr/>
          <p:nvPr/>
        </p:nvPicPr>
        <p:blipFill>
          <a:blip r:embed="rId1"/>
          <a:stretch/>
        </p:blipFill>
        <p:spPr>
          <a:xfrm>
            <a:off x="7488360" y="5040000"/>
            <a:ext cx="1654560" cy="1654560"/>
          </a:xfrm>
          <a:prstGeom prst="rect">
            <a:avLst/>
          </a:prstGeom>
          <a:ln w="0">
            <a:noFill/>
          </a:ln>
        </p:spPr>
      </p:pic>
      <p:sp>
        <p:nvSpPr>
          <p:cNvPr id="264" name=""/>
          <p:cNvSpPr/>
          <p:nvPr/>
        </p:nvSpPr>
        <p:spPr>
          <a:xfrm>
            <a:off x="540000" y="3825000"/>
            <a:ext cx="8279280" cy="12142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1" i="1" lang="en-GB" sz="4000" spc="-1" strike="noStrike">
                <a:solidFill>
                  <a:srgbClr val="780373"/>
                </a:solidFill>
                <a:latin typeface="Times New Roman"/>
                <a:ea typeface="DejaVu Sans"/>
              </a:rPr>
              <a:t>"</a:t>
            </a:r>
            <a:r>
              <a:rPr b="1" i="1" lang="en-GB" sz="4000" spc="-1" strike="noStrike">
                <a:solidFill>
                  <a:srgbClr val="780373"/>
                </a:solidFill>
                <a:latin typeface="Times New Roman"/>
                <a:ea typeface="Noto Sans CJK SC"/>
              </a:rPr>
              <a:t>Abide with Me</a:t>
            </a:r>
            <a:r>
              <a:rPr b="1" i="1" lang="en-GB" sz="4000" spc="-1" strike="noStrike">
                <a:solidFill>
                  <a:srgbClr val="780373"/>
                </a:solidFill>
                <a:latin typeface="Times New Roman"/>
                <a:ea typeface="DejaVu Sans"/>
              </a:rPr>
              <a:t>"</a:t>
            </a:r>
            <a:endParaRPr b="0" lang="en-GB" sz="4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5" name="PlaceHolder 1"/>
          <p:cNvSpPr>
            <a:spLocks noGrp="1"/>
          </p:cNvSpPr>
          <p:nvPr>
            <p:ph type="title"/>
          </p:nvPr>
        </p:nvSpPr>
        <p:spPr>
          <a:xfrm>
            <a:off x="457200" y="117360"/>
            <a:ext cx="8228160" cy="11415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Welcome</a:t>
            </a:r>
            <a:endParaRPr b="0" lang="en-GB" sz="2400" spc="-1" strike="noStrike">
              <a:solidFill>
                <a:srgbClr val="ffffff"/>
              </a:solidFill>
              <a:latin typeface="Arial"/>
            </a:endParaRPr>
          </a:p>
        </p:txBody>
      </p:sp>
      <p:sp>
        <p:nvSpPr>
          <p:cNvPr id="266" name="PlaceHolder 2"/>
          <p:cNvSpPr>
            <a:spLocks noGrp="1"/>
          </p:cNvSpPr>
          <p:nvPr>
            <p:ph/>
          </p:nvPr>
        </p:nvSpPr>
        <p:spPr>
          <a:xfrm>
            <a:off x="457200" y="1800000"/>
            <a:ext cx="8228160" cy="397872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Opening Acclamation:</a:t>
            </a:r>
            <a:br>
              <a:rPr sz="1600"/>
            </a:br>
            <a:r>
              <a:rPr b="0" lang="en-GB" sz="1600" spc="-1" strike="noStrike">
                <a:solidFill>
                  <a:srgbClr val="ffff00"/>
                </a:solidFill>
                <a:latin typeface="Calibri"/>
              </a:rPr>
              <a:t>Grace, mercy and peace from God our Father and the Lord Jesus Christ be with you.</a:t>
            </a:r>
            <a:br>
              <a:rPr sz="1600"/>
            </a:br>
            <a:r>
              <a:rPr b="1" lang="en-GB" sz="1600" spc="-1" strike="noStrike">
                <a:solidFill>
                  <a:srgbClr val="ffffff"/>
                </a:solidFill>
                <a:latin typeface="Calibri"/>
              </a:rPr>
              <a:t>And also with you.</a:t>
            </a:r>
            <a:endParaRPr b="0" lang="en-GB" sz="1600" spc="-1" strike="noStrike">
              <a:solidFill>
                <a:srgbClr val="ffffff"/>
              </a:solidFill>
              <a:latin typeface="Arial"/>
            </a:endParaRPr>
          </a:p>
          <a:p>
            <a:pPr indent="0" defTabSz="914400">
              <a:lnSpc>
                <a:spcPct val="100000"/>
              </a:lnSpc>
              <a:buNone/>
              <a:tabLst>
                <a:tab algn="l" pos="0"/>
              </a:tabLst>
            </a:pPr>
            <a:r>
              <a:rPr b="0" lang="en-US" sz="1600" spc="-1" strike="noStrike">
                <a:solidFill>
                  <a:srgbClr val="fff200"/>
                </a:solidFill>
                <a:latin typeface="Calibri"/>
                <a:ea typeface="Verdana"/>
              </a:rPr>
              <a:t>We give thanks for this penitential journey to the cross.</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Verdana"/>
              </a:rPr>
              <a:t>Lord bless us and save us. </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Blessed are you, Lord God of our salvation,</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to you be glory and praise for ever.</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In the darkness of our sin you have shone in our hearts</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to give the light of the knowledge of the glory of God</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in the face of Jesus Christ.</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Open our eyes to acknowledge your presence,</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that freed from the misery of sin and shame</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we may grow into your likeness from glory to glory.</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Blessed be God, Father, Son and Holy Spirit.</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DejaVu Sans"/>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7" name="PlaceHolder 1"/>
          <p:cNvSpPr>
            <a:spLocks noGrp="1"/>
          </p:cNvSpPr>
          <p:nvPr>
            <p:ph/>
          </p:nvPr>
        </p:nvSpPr>
        <p:spPr>
          <a:xfrm>
            <a:off x="457200" y="1800000"/>
            <a:ext cx="8228160" cy="397872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Confession:</a:t>
            </a:r>
            <a:br>
              <a:rPr sz="1600"/>
            </a:br>
            <a:r>
              <a:rPr b="1" lang="en-GB" sz="1600" spc="-1" strike="noStrike">
                <a:solidFill>
                  <a:srgbClr val="ffffff"/>
                </a:solidFill>
                <a:latin typeface="Calibri"/>
              </a:rPr>
              <a:t>Most merciful God, we confess that we have sinned against you in thought, word and deed, by what we have done and by what we have left undone. We have not loved you with our whole heart. We have not loved our neighbours as ourselves. In your mercy forgive what we have been, help us to amend what we are, and direct what we shall be; through Jesus Christ our Lord.</a:t>
            </a:r>
            <a:r>
              <a:rPr b="0" lang="en-GB" sz="1600" spc="-1" strike="noStrike">
                <a:solidFill>
                  <a:srgbClr val="ffffff"/>
                </a:solidFill>
                <a:latin typeface="Calibri"/>
              </a:rPr>
              <a:t>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May almighty God have mercy upon you,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forgive you all your sins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through our Lord Jesus Christ,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strengthen you in all goodness,</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and by the power of the Holy Spirit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Keep you in eternal life.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p:txBody>
      </p:sp>
      <p:sp>
        <p:nvSpPr>
          <p:cNvPr id="268" name="PlaceHolder 4"/>
          <p:cNvSpPr/>
          <p:nvPr/>
        </p:nvSpPr>
        <p:spPr>
          <a:xfrm>
            <a:off x="457200" y="117720"/>
            <a:ext cx="8228160" cy="114156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Prayer</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9" name="PlaceHolder 1"/>
          <p:cNvSpPr>
            <a:spLocks noGrp="1"/>
          </p:cNvSpPr>
          <p:nvPr>
            <p:ph type="title"/>
          </p:nvPr>
        </p:nvSpPr>
        <p:spPr>
          <a:xfrm>
            <a:off x="457200" y="117360"/>
            <a:ext cx="8228160" cy="11415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270" name="PlaceHolder 2"/>
          <p:cNvSpPr>
            <a:spLocks noGrp="1"/>
          </p:cNvSpPr>
          <p:nvPr>
            <p:ph/>
          </p:nvPr>
        </p:nvSpPr>
        <p:spPr>
          <a:xfrm>
            <a:off x="457200" y="1800000"/>
            <a:ext cx="8228160" cy="397872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rPr>
              <a:t>Collect for Lent:</a:t>
            </a:r>
            <a:br>
              <a:rPr sz="1600"/>
            </a:br>
            <a:r>
              <a:rPr b="0" lang="en-GB" sz="1600" spc="-1" strike="noStrike">
                <a:solidFill>
                  <a:srgbClr val="ffff00"/>
                </a:solidFill>
                <a:latin typeface="Calibri"/>
              </a:rPr>
              <a:t>Almighty and everlasting God,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you hate nothing that you have made</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forgive the sins of all those who are penitent: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create and make in us new and contrite hearts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that we, worthily lamenting our sins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acknowledging our wretchedness,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may receive from you, the God of all mercy,</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perfect remission and forgiveness;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through Jesus Christ your Son our Lord,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who is alive and reigns with you,</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the unity of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one God, now and for ever.</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1" name="PlaceHolder 1"/>
          <p:cNvSpPr>
            <a:spLocks noGrp="1"/>
          </p:cNvSpPr>
          <p:nvPr>
            <p:ph type="title"/>
          </p:nvPr>
        </p:nvSpPr>
        <p:spPr>
          <a:xfrm>
            <a:off x="457200" y="117360"/>
            <a:ext cx="8228160" cy="11415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272" name="PlaceHolder 2"/>
          <p:cNvSpPr>
            <a:spLocks noGrp="1"/>
          </p:cNvSpPr>
          <p:nvPr>
            <p:ph/>
          </p:nvPr>
        </p:nvSpPr>
        <p:spPr>
          <a:xfrm>
            <a:off x="457200" y="1800000"/>
            <a:ext cx="8228160" cy="397872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rPr>
              <a:t>Collect for 3</a:t>
            </a:r>
            <a:r>
              <a:rPr b="0" lang="en-GB" sz="1600" spc="-1" strike="noStrike" baseline="33000">
                <a:solidFill>
                  <a:srgbClr val="e0c2cd"/>
                </a:solidFill>
                <a:latin typeface="Calibri"/>
              </a:rPr>
              <a:t>rd</a:t>
            </a:r>
            <a:r>
              <a:rPr b="0" lang="en-GB" sz="1600" spc="-1" strike="noStrike">
                <a:solidFill>
                  <a:srgbClr val="e0c2cd"/>
                </a:solidFill>
                <a:latin typeface="Calibri"/>
              </a:rPr>
              <a:t> March 2026</a:t>
            </a:r>
            <a:br>
              <a:rPr sz="1600"/>
            </a:br>
            <a:r>
              <a:rPr b="0" lang="en-GB" sz="1600" spc="-1" strike="noStrike">
                <a:solidFill>
                  <a:srgbClr val="ffff00"/>
                </a:solidFill>
                <a:latin typeface="Calibri"/>
              </a:rPr>
              <a:t>Almighty God,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you show to those who are in error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the light of your truth,</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that they may return to the way of righteousness: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grant that they may reject those things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that are contrary to your perfect law,</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follow the example of Christ.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Through our Lord Jesus Christ,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who is alive and reigns with you,</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the unity of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one God, now and for ever. </a:t>
            </a: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73" name="Picture 210" descr=""/>
          <p:cNvPicPr/>
          <p:nvPr/>
        </p:nvPicPr>
        <p:blipFill>
          <a:blip r:embed="rId1"/>
          <a:stretch/>
        </p:blipFill>
        <p:spPr>
          <a:xfrm>
            <a:off x="3060000" y="1516320"/>
            <a:ext cx="6083280" cy="4673880"/>
          </a:xfrm>
          <a:prstGeom prst="rect">
            <a:avLst/>
          </a:prstGeom>
          <a:ln w="0">
            <a:noFill/>
          </a:ln>
        </p:spPr>
      </p:pic>
      <p:sp>
        <p:nvSpPr>
          <p:cNvPr id="274" name="CustomShape 2"/>
          <p:cNvSpPr/>
          <p:nvPr/>
        </p:nvSpPr>
        <p:spPr>
          <a:xfrm>
            <a:off x="540000" y="1620000"/>
            <a:ext cx="8396640" cy="4501800"/>
          </a:xfrm>
          <a:prstGeom prst="rect">
            <a:avLst/>
          </a:prstGeom>
          <a:noFill/>
          <a:ln w="0">
            <a:noFill/>
          </a:ln>
        </p:spPr>
        <p:style>
          <a:lnRef idx="0"/>
          <a:fillRef idx="0"/>
          <a:effectRef idx="0"/>
          <a:fontRef idx="minor"/>
        </p:style>
        <p:txBody>
          <a:bodyPr lIns="90000" rIns="90000" tIns="46800" bIns="46800" anchor="t">
            <a:noAutofit/>
          </a:bodyPr>
          <a:p>
            <a:pPr defTabSz="914400">
              <a:lnSpc>
                <a:spcPct val="100000"/>
              </a:lnSpc>
              <a:spcBef>
                <a:spcPts val="697"/>
              </a:spcBef>
            </a:pPr>
            <a:r>
              <a:rPr b="1" lang="en-US" sz="2800" spc="-1" strike="noStrike">
                <a:solidFill>
                  <a:srgbClr val="bbe33d"/>
                </a:solidFill>
                <a:latin typeface="Verdana"/>
                <a:ea typeface="DejaVu Sans"/>
              </a:rPr>
              <a:t>Prayers</a:t>
            </a:r>
            <a:endParaRPr b="0" lang="en-GB" sz="2800" spc="-1" strike="noStrike">
              <a:solidFill>
                <a:srgbClr val="ffffff"/>
              </a:solidFill>
              <a:latin typeface="Arial"/>
            </a:endParaRPr>
          </a:p>
          <a:p>
            <a:pPr defTabSz="914400">
              <a:lnSpc>
                <a:spcPct val="100000"/>
              </a:lnSpc>
              <a:spcBef>
                <a:spcPts val="697"/>
              </a:spcBef>
            </a:pPr>
            <a:r>
              <a:rPr b="1" lang="en-US" sz="2600" spc="-1" strike="noStrike">
                <a:solidFill>
                  <a:srgbClr val="bbe33d"/>
                </a:solidFill>
                <a:latin typeface="Arial Rounded MT Bold"/>
                <a:ea typeface="DejaVu Sans"/>
              </a:rPr>
              <a:t>Let us pray for:</a:t>
            </a:r>
            <a:endParaRPr b="0" lang="en-GB" sz="26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world in which we live</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lead us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need our prayers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sick and the dying</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Our families and loved ones</a:t>
            </a:r>
            <a:endParaRPr b="0" lang="en-GB" sz="1800" spc="-1" strike="noStrike">
              <a:solidFill>
                <a:srgbClr val="ffffff"/>
              </a:solidFill>
              <a:latin typeface="Arial"/>
            </a:endParaRPr>
          </a:p>
          <a:p>
            <a:pPr defTabSz="914400">
              <a:lnSpc>
                <a:spcPct val="100000"/>
              </a:lnSpc>
              <a:spcBef>
                <a:spcPts val="697"/>
              </a:spcBef>
            </a:pPr>
            <a:r>
              <a:rPr b="0" lang="en-US" sz="2600" spc="-1" strike="noStrike">
                <a:solidFill>
                  <a:srgbClr val="fff200"/>
                </a:solidFill>
                <a:latin typeface="Arial Rounded MT Bold"/>
                <a:ea typeface="DejaVu Sans"/>
              </a:rPr>
              <a:t>Lord, in your mercy</a:t>
            </a:r>
            <a:endParaRPr b="0" lang="en-GB" sz="2600" spc="-1" strike="noStrike">
              <a:solidFill>
                <a:srgbClr val="ffffff"/>
              </a:solidFill>
              <a:latin typeface="Arial"/>
            </a:endParaRPr>
          </a:p>
          <a:p>
            <a:pPr defTabSz="914400">
              <a:lnSpc>
                <a:spcPct val="100000"/>
              </a:lnSpc>
              <a:spcBef>
                <a:spcPts val="697"/>
              </a:spcBef>
            </a:pPr>
            <a:r>
              <a:rPr b="1" lang="en-US" sz="2600" spc="-1" strike="noStrike">
                <a:solidFill>
                  <a:srgbClr val="ffffff"/>
                </a:solidFill>
                <a:latin typeface="Arial Rounded MT Bold"/>
                <a:ea typeface="DejaVu Sans"/>
              </a:rPr>
              <a:t>Hear our prayer.</a:t>
            </a:r>
            <a:endParaRPr b="0" lang="en-GB" sz="2600" spc="-1" strike="noStrike">
              <a:solidFill>
                <a:srgbClr val="ffffff"/>
              </a:solidFill>
              <a:latin typeface="Arial"/>
            </a:endParaRPr>
          </a:p>
        </p:txBody>
      </p:sp>
      <p:sp>
        <p:nvSpPr>
          <p:cNvPr id="275" name="PlaceHolder 11"/>
          <p:cNvSpPr/>
          <p:nvPr/>
        </p:nvSpPr>
        <p:spPr>
          <a:xfrm>
            <a:off x="457200" y="117720"/>
            <a:ext cx="8228160" cy="114156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Prayer</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6" name="PlaceHolder 1"/>
          <p:cNvSpPr>
            <a:spLocks noGrp="1"/>
          </p:cNvSpPr>
          <p:nvPr>
            <p:ph type="title"/>
          </p:nvPr>
        </p:nvSpPr>
        <p:spPr>
          <a:xfrm>
            <a:off x="457200" y="117360"/>
            <a:ext cx="8228160" cy="11415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Nunc Dimitis</a:t>
            </a:r>
            <a:endParaRPr b="0" lang="en-GB" sz="2400" spc="-1" strike="noStrike">
              <a:solidFill>
                <a:srgbClr val="ffffff"/>
              </a:solidFill>
              <a:latin typeface="Arial"/>
            </a:endParaRPr>
          </a:p>
        </p:txBody>
      </p:sp>
      <p:sp>
        <p:nvSpPr>
          <p:cNvPr id="277" name="PlaceHolder 2"/>
          <p:cNvSpPr>
            <a:spLocks noGrp="1"/>
          </p:cNvSpPr>
          <p:nvPr>
            <p:ph/>
          </p:nvPr>
        </p:nvSpPr>
        <p:spPr>
          <a:xfrm>
            <a:off x="457200" y="1800000"/>
            <a:ext cx="8228160" cy="397872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Now, Lord, you let your servant go in peace</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your word has been fulfilled.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My own eyes have seen the salvation</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which you have prepared in the sight of every people;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 light to reveal you to the nations</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and the glory of your people Israel.</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Glory to the Father and to the Son and to the Holy Spirit;</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as it was in the beginning is now and shall be for ever. 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p:txBody>
      </p:sp>
      <p:sp>
        <p:nvSpPr>
          <p:cNvPr id="278" name=""/>
          <p:cNvSpPr/>
          <p:nvPr/>
        </p:nvSpPr>
        <p:spPr>
          <a:xfrm>
            <a:off x="326880" y="6531480"/>
            <a:ext cx="2611440" cy="3254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79" name=""/>
          <p:cNvSpPr/>
          <p:nvPr/>
        </p:nvSpPr>
        <p:spPr>
          <a:xfrm>
            <a:off x="8327880" y="6259320"/>
            <a:ext cx="651960" cy="5432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049BA4A8-1E11-4108-A337-2C9CB9471547}"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80" name=""/>
          <p:cNvSpPr/>
          <p:nvPr/>
        </p:nvSpPr>
        <p:spPr>
          <a:xfrm>
            <a:off x="3102480" y="6531480"/>
            <a:ext cx="2937960" cy="3254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a:t>
            </a:r>
            <a:r>
              <a:rPr b="1" lang="en-GB" sz="1800" spc="-1" strike="noStrike" baseline="33000">
                <a:solidFill>
                  <a:srgbClr val="ffffff"/>
                </a:solidFill>
                <a:latin typeface="Noto Sans"/>
                <a:ea typeface="DejaVu Sans"/>
              </a:rPr>
              <a:t>st</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1" name="PlaceHolder 1"/>
          <p:cNvSpPr>
            <a:spLocks noGrp="1"/>
          </p:cNvSpPr>
          <p:nvPr>
            <p:ph type="title"/>
          </p:nvPr>
        </p:nvSpPr>
        <p:spPr>
          <a:xfrm>
            <a:off x="457200" y="117360"/>
            <a:ext cx="8228160" cy="11415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282" name="PlaceHolder 2"/>
          <p:cNvSpPr>
            <a:spLocks noGrp="1"/>
          </p:cNvSpPr>
          <p:nvPr>
            <p:ph/>
          </p:nvPr>
        </p:nvSpPr>
        <p:spPr>
          <a:xfrm>
            <a:off x="457200" y="1800000"/>
            <a:ext cx="8228160" cy="3978720"/>
          </a:xfrm>
          <a:prstGeom prst="rect">
            <a:avLst/>
          </a:prstGeom>
          <a:noFill/>
          <a:ln w="0">
            <a:noFill/>
          </a:ln>
        </p:spPr>
        <p:txBody>
          <a:bodyPr lIns="91440" rIns="91440" tIns="45720" bIns="45720" anchor="t">
            <a:noAutofit/>
          </a:bodyPr>
          <a:p>
            <a:pPr indent="0">
              <a:lnSpc>
                <a:spcPct val="100000"/>
              </a:lnSpc>
              <a:buNone/>
              <a:tabLst>
                <a:tab algn="l" pos="0"/>
              </a:tabLst>
            </a:pPr>
            <a:r>
              <a:rPr b="0" lang="en-GB" sz="1400" spc="-1" strike="noStrike">
                <a:solidFill>
                  <a:srgbClr val="e0c2cd"/>
                </a:solidFill>
                <a:latin typeface="Calibri"/>
              </a:rPr>
              <a:t>Psalm 54:</a:t>
            </a:r>
            <a:br>
              <a:rPr sz="1400"/>
            </a:br>
            <a:r>
              <a:rPr b="0" lang="en-GB" sz="1400" spc="-1" strike="noStrike">
                <a:solidFill>
                  <a:srgbClr val="ffff00"/>
                </a:solidFill>
                <a:latin typeface="Calibri"/>
              </a:rPr>
              <a:t>Save me, O God, by your name </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and vindicate me by your power.</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Hear my prayer, O God;</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give heed to the words of my mouth.</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For strangers have risen up against me, and the ruthless seek after my life;</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they have not set God before them.</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Behold, God is my helper;</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it is the Lord who upholds my life.</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May evil rebound on those who lie in wait for me;</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destroy them in your faithfulness.</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An offering of a free heart will I give you</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and praise your name, O Lord, for it is gracious.</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For he has delivered me out of all my trouble, </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and my eye has seen the downfall of my enemies.</a:t>
            </a:r>
            <a:endParaRPr b="0" lang="en-GB" sz="1400" spc="-1" strike="noStrike">
              <a:solidFill>
                <a:srgbClr val="ffffff"/>
              </a:solidFill>
              <a:latin typeface="Arial"/>
            </a:endParaRPr>
          </a:p>
          <a:p>
            <a:pPr indent="0">
              <a:lnSpc>
                <a:spcPct val="100000"/>
              </a:lnSpc>
              <a:buNone/>
              <a:tabLst>
                <a:tab algn="l" pos="0"/>
              </a:tabLst>
            </a:pP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Glory to the Father and to the Son and to the Holy Spirit;</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as it was in the beginning is now and shall be for ever. Amen.</a:t>
            </a:r>
            <a:endParaRPr b="0" lang="en-GB" sz="1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3" name="PlaceHolder 1"/>
          <p:cNvSpPr>
            <a:spLocks noGrp="1"/>
          </p:cNvSpPr>
          <p:nvPr>
            <p:ph type="title"/>
          </p:nvPr>
        </p:nvSpPr>
        <p:spPr>
          <a:xfrm>
            <a:off x="457200" y="117360"/>
            <a:ext cx="8228160" cy="11415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284" name="PlaceHolder 2"/>
          <p:cNvSpPr>
            <a:spLocks noGrp="1"/>
          </p:cNvSpPr>
          <p:nvPr>
            <p:ph/>
          </p:nvPr>
        </p:nvSpPr>
        <p:spPr>
          <a:xfrm>
            <a:off x="457200" y="1800000"/>
            <a:ext cx="8228160" cy="397872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1 Peter 2:4-9:</a:t>
            </a:r>
            <a:br>
              <a:rPr sz="1600"/>
            </a:br>
            <a:r>
              <a:rPr b="0" lang="en-GB" sz="1600" spc="-1" strike="noStrike">
                <a:solidFill>
                  <a:srgbClr val="ffff00"/>
                </a:solidFill>
                <a:latin typeface="Calibri"/>
              </a:rPr>
              <a:t>Come to him, a living stone, though rejected by mortals yet chosen and precious in God’s sight, and like living stones let yourselves be built into a spiritual house, to be a holy priesthood, to offer spiritual sacrifices acceptable to God through Jesus Christ. For it stands in scripture:</a:t>
            </a:r>
            <a:endParaRPr b="0" lang="en-GB" sz="1600" spc="-1" strike="noStrike">
              <a:solidFill>
                <a:srgbClr val="ffffff"/>
              </a:solidFill>
              <a:latin typeface="Arial"/>
            </a:endParaRPr>
          </a:p>
          <a:p>
            <a:pPr indent="0">
              <a:lnSpc>
                <a:spcPct val="100000"/>
              </a:lnSpc>
              <a:spcAft>
                <a:spcPts val="1276"/>
              </a:spcAft>
              <a:buNone/>
              <a:tabLst>
                <a:tab algn="l" pos="0"/>
              </a:tabLst>
            </a:pPr>
            <a:r>
              <a:rPr b="0" lang="en-GB" sz="1600" spc="-1" strike="noStrike">
                <a:solidFill>
                  <a:srgbClr val="ffff00"/>
                </a:solidFill>
                <a:latin typeface="Calibri"/>
                <a:ea typeface="Verdana"/>
              </a:rPr>
              <a:t>“</a:t>
            </a:r>
            <a:r>
              <a:rPr b="0" lang="en-GB" sz="1600" spc="-1" strike="noStrike">
                <a:solidFill>
                  <a:srgbClr val="ffff00"/>
                </a:solidFill>
                <a:latin typeface="Calibri"/>
                <a:ea typeface="Verdana"/>
              </a:rPr>
              <a:t>See, I am laying in Zion a stone, a cornerstone chosen and precious, and whoever believes in him will not be put to shame.”  This honor, then, is for you who believe, but for those who do not believe,</a:t>
            </a:r>
            <a:endParaRPr b="0" lang="en-GB" sz="1600" spc="-1" strike="noStrike">
              <a:solidFill>
                <a:srgbClr val="ffffff"/>
              </a:solidFill>
              <a:latin typeface="Arial"/>
            </a:endParaRPr>
          </a:p>
          <a:p>
            <a:pPr indent="0">
              <a:lnSpc>
                <a:spcPct val="100000"/>
              </a:lnSpc>
              <a:spcAft>
                <a:spcPts val="1276"/>
              </a:spcAft>
              <a:buNone/>
              <a:tabLst>
                <a:tab algn="l" pos="0"/>
              </a:tabLst>
            </a:pPr>
            <a:r>
              <a:rPr b="0" lang="en-GB" sz="1600" spc="-1" strike="noStrike">
                <a:solidFill>
                  <a:srgbClr val="ffff00"/>
                </a:solidFill>
                <a:latin typeface="Calibri"/>
                <a:ea typeface="Verdana"/>
              </a:rPr>
              <a:t>“</a:t>
            </a:r>
            <a:r>
              <a:rPr b="0" lang="en-GB" sz="1600" spc="-1" strike="noStrike">
                <a:solidFill>
                  <a:srgbClr val="ffff00"/>
                </a:solidFill>
                <a:latin typeface="Calibri"/>
                <a:ea typeface="Verdana"/>
              </a:rPr>
              <a:t>The stone that the builders rejected has become the very head of the corner,” and</a:t>
            </a:r>
            <a:endParaRPr b="0" lang="en-GB" sz="1600" spc="-1" strike="noStrike">
              <a:solidFill>
                <a:srgbClr val="ffffff"/>
              </a:solidFill>
              <a:latin typeface="Arial"/>
            </a:endParaRPr>
          </a:p>
          <a:p>
            <a:pPr indent="0">
              <a:lnSpc>
                <a:spcPct val="100000"/>
              </a:lnSpc>
              <a:spcAft>
                <a:spcPts val="1276"/>
              </a:spcAft>
              <a:buNone/>
              <a:tabLst>
                <a:tab algn="l" pos="0"/>
              </a:tabLst>
            </a:pPr>
            <a:r>
              <a:rPr b="0" lang="en-GB" sz="1600" spc="-1" strike="noStrike">
                <a:solidFill>
                  <a:srgbClr val="ffff00"/>
                </a:solidFill>
                <a:latin typeface="Calibri"/>
                <a:ea typeface="Verdana"/>
              </a:rPr>
              <a:t>“</a:t>
            </a:r>
            <a:r>
              <a:rPr b="0" lang="en-GB" sz="1600" spc="-1" strike="noStrike">
                <a:solidFill>
                  <a:srgbClr val="ffff00"/>
                </a:solidFill>
                <a:latin typeface="Calibri"/>
                <a:ea typeface="Verdana"/>
              </a:rPr>
              <a:t>A stone that makes them stumble and a rock that makes them fall.”</a:t>
            </a:r>
            <a:endParaRPr b="0" lang="en-GB" sz="1600" spc="-1" strike="noStrike">
              <a:solidFill>
                <a:srgbClr val="ffffff"/>
              </a:solidFill>
              <a:latin typeface="Arial"/>
            </a:endParaRPr>
          </a:p>
          <a:p>
            <a:pPr indent="0">
              <a:lnSpc>
                <a:spcPct val="100000"/>
              </a:lnSpc>
              <a:spcAft>
                <a:spcPts val="1276"/>
              </a:spcAft>
              <a:buNone/>
              <a:tabLst>
                <a:tab algn="l" pos="0"/>
              </a:tabLst>
            </a:pPr>
            <a:r>
              <a:rPr b="0" lang="en-GB" sz="1600" spc="-1" strike="noStrike">
                <a:solidFill>
                  <a:srgbClr val="ffff00"/>
                </a:solidFill>
                <a:latin typeface="Calibri"/>
                <a:ea typeface="Verdana"/>
              </a:rPr>
              <a:t>They stumble because they disobey the word, as they were destined to do. But you are a chosen people, a royal priesthood, a holy nation, God’s own people, in order that you may proclaim the excellence of him who called you out of darkness into his marvelous light.</a:t>
            </a:r>
            <a:endParaRPr b="0" lang="en-GB" sz="1600" spc="-1" strike="noStrike">
              <a:solidFill>
                <a:srgbClr val="ffffff"/>
              </a:solidFill>
              <a:latin typeface="Arial"/>
            </a:endParaRPr>
          </a:p>
          <a:p>
            <a:pPr indent="0">
              <a:lnSpc>
                <a:spcPct val="100000"/>
              </a:lnSpc>
              <a:spcAft>
                <a:spcPts val="1276"/>
              </a:spcAft>
              <a:buNone/>
              <a:tabLst>
                <a:tab algn="l" pos="0"/>
              </a:tabLst>
            </a:pPr>
            <a:r>
              <a:rPr b="0" lang="en-US" sz="1600" spc="-1" strike="noStrike">
                <a:solidFill>
                  <a:srgbClr val="ffff00"/>
                </a:solidFill>
                <a:latin typeface="Calibri"/>
                <a:ea typeface="Verdana"/>
              </a:rPr>
              <a:t>This is the word of the Lord.</a:t>
            </a:r>
            <a:endParaRPr b="0" lang="en-GB" sz="1600" spc="-1" strike="noStrike">
              <a:solidFill>
                <a:srgbClr val="ffffff"/>
              </a:solidFill>
              <a:latin typeface="Arial"/>
            </a:endParaRPr>
          </a:p>
          <a:p>
            <a:pPr indent="0">
              <a:lnSpc>
                <a:spcPct val="100000"/>
              </a:lnSpc>
              <a:spcAft>
                <a:spcPts val="1276"/>
              </a:spcAft>
              <a:buNone/>
              <a:tabLst>
                <a:tab algn="l" pos="0"/>
              </a:tabLst>
            </a:pPr>
            <a:r>
              <a:rPr b="1" lang="en-US" sz="1600" spc="-1" strike="noStrike">
                <a:solidFill>
                  <a:srgbClr val="ffffff"/>
                </a:solidFill>
                <a:latin typeface="Calibri"/>
                <a:ea typeface="Verdana"/>
              </a:rPr>
              <a:t>Thanks be to God.</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5" name="PlaceHolder 1"/>
          <p:cNvSpPr>
            <a:spLocks noGrp="1"/>
          </p:cNvSpPr>
          <p:nvPr>
            <p:ph type="title"/>
          </p:nvPr>
        </p:nvSpPr>
        <p:spPr>
          <a:xfrm>
            <a:off x="457200" y="117360"/>
            <a:ext cx="8228160" cy="11415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Collects</a:t>
            </a:r>
            <a:endParaRPr b="0" lang="en-GB" sz="2400" spc="-1" strike="noStrike">
              <a:solidFill>
                <a:srgbClr val="ffffff"/>
              </a:solidFill>
              <a:latin typeface="Arial"/>
            </a:endParaRPr>
          </a:p>
        </p:txBody>
      </p:sp>
      <p:sp>
        <p:nvSpPr>
          <p:cNvPr id="286" name="PlaceHolder 2"/>
          <p:cNvSpPr>
            <a:spLocks noGrp="1"/>
          </p:cNvSpPr>
          <p:nvPr>
            <p:ph/>
          </p:nvPr>
        </p:nvSpPr>
        <p:spPr>
          <a:xfrm>
            <a:off x="457200" y="1800000"/>
            <a:ext cx="8228160" cy="397872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As our evening prayer rises before you, O God,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so may your mercy come down upon us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to cleanse our hearts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set us free to sing your praise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now and for ever.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Lighten our darkness, Lord we pray</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in your great mercy,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defend us from all perils and dangers of this night,</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For the sake of your Son, our Saviour, Jesus Christ,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7" name="PlaceHolder 1"/>
          <p:cNvSpPr>
            <a:spLocks noGrp="1"/>
          </p:cNvSpPr>
          <p:nvPr>
            <p:ph/>
          </p:nvPr>
        </p:nvSpPr>
        <p:spPr>
          <a:xfrm>
            <a:off x="457200" y="1620000"/>
            <a:ext cx="8228160" cy="4518720"/>
          </a:xfrm>
          <a:prstGeom prst="rect">
            <a:avLst/>
          </a:prstGeom>
          <a:noFill/>
          <a:ln w="0">
            <a:noFill/>
          </a:ln>
        </p:spPr>
        <p:txBody>
          <a:bodyPr lIns="91440" rIns="91440" tIns="45720" bIns="45720" anchor="b">
            <a:noAutofit/>
          </a:bodyPr>
          <a:p>
            <a:pPr indent="0">
              <a:lnSpc>
                <a:spcPct val="100000"/>
              </a:lnSpc>
              <a:buNone/>
              <a:tabLst>
                <a:tab algn="l" pos="0"/>
              </a:tabLst>
            </a:pPr>
            <a:r>
              <a:rPr b="0" lang="en-GB" sz="1600" spc="-1" strike="noStrike">
                <a:solidFill>
                  <a:srgbClr val="e0c2cd"/>
                </a:solidFill>
                <a:latin typeface="Calibri"/>
              </a:rPr>
              <a:t>Lord’s Prayer:</a:t>
            </a:r>
            <a:br>
              <a:rPr sz="1600"/>
            </a:br>
            <a:r>
              <a:rPr b="1" lang="en-GB" sz="1600" spc="-1" strike="noStrike">
                <a:solidFill>
                  <a:srgbClr val="ffffff"/>
                </a:solidFill>
                <a:latin typeface="Calibri"/>
              </a:rPr>
              <a:t>Our Father, who art in heaven, hallowed be thy name; thy kingdom come; thy will be done; on earth as it is in heaven. Give us this day our daily bread. And forgive us our trespasses, as we forgive those who trespass against us. And lead us not into temptation; but deliver us from evil. For thine is the kingdom, the power, and the glory, for ever and ever. Amen.</a:t>
            </a:r>
            <a:br>
              <a:rPr sz="1600"/>
            </a:br>
            <a:br>
              <a:rPr sz="1600"/>
            </a:br>
            <a:r>
              <a:rPr b="0" lang="en-GB" sz="1600" spc="-1" strike="noStrike">
                <a:solidFill>
                  <a:srgbClr val="e0c2cd"/>
                </a:solidFill>
                <a:latin typeface="Calibri"/>
              </a:rPr>
              <a:t>Blessing:</a:t>
            </a:r>
            <a:br>
              <a:rPr sz="1600"/>
            </a:br>
            <a:r>
              <a:rPr b="0" lang="en-GB" sz="1600" spc="-1" strike="noStrike">
                <a:solidFill>
                  <a:srgbClr val="ffff00"/>
                </a:solidFill>
                <a:latin typeface="Calibri"/>
              </a:rPr>
              <a:t>May the God of peace sanctify you wholly;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may your spirit and soul and body be kept sound and blameless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at the coming of our Lord Jesus Christ;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the blessing of God Almighty, the Father, the Son and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Rest upon you and keep you and all whom you love, safe and well, for evermore,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e0c2cd"/>
                </a:solidFill>
                <a:latin typeface="Calibri"/>
              </a:rPr>
              <a:t>Closing Prayer:</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May God our Redeemer show us compassion and love.  May he protect us from our enemies that we shall find refuge beneath his wings; his faithfulness shall be our shield and our rampart. </a:t>
            </a:r>
            <a:r>
              <a:rPr b="0" lang="en-GB" sz="1600" spc="-1" strike="noStrike">
                <a:solidFill>
                  <a:srgbClr val="ffffff"/>
                </a:solidFill>
                <a:latin typeface="Calibri"/>
              </a:rPr>
              <a:t>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
        <p:nvSpPr>
          <p:cNvPr id="288" name="PlaceHolder 2"/>
          <p:cNvSpPr>
            <a:spLocks noGrp="1"/>
          </p:cNvSpPr>
          <p:nvPr>
            <p:ph type="title"/>
          </p:nvPr>
        </p:nvSpPr>
        <p:spPr>
          <a:xfrm>
            <a:off x="457560" y="117360"/>
            <a:ext cx="8228160" cy="11415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Blessing</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9" name="PlaceHolder 1"/>
          <p:cNvSpPr>
            <a:spLocks noGrp="1"/>
          </p:cNvSpPr>
          <p:nvPr>
            <p:ph type="title"/>
          </p:nvPr>
        </p:nvSpPr>
        <p:spPr>
          <a:xfrm>
            <a:off x="687960" y="1980000"/>
            <a:ext cx="7770960" cy="146844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3</a:t>
            </a:r>
            <a:r>
              <a:rPr b="0" lang="en-GB" sz="4400" spc="-1" strike="noStrike" baseline="33000">
                <a:solidFill>
                  <a:srgbClr val="780373"/>
                </a:solidFill>
                <a:latin typeface="Calibri"/>
              </a:rPr>
              <a:t>rd</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br>
              <a:rPr sz="4000"/>
            </a:br>
            <a:br>
              <a:rPr sz="4000"/>
            </a:br>
            <a:r>
              <a:rPr b="1" i="1" lang="en-GB" sz="4000" spc="-1" strike="noStrike">
                <a:solidFill>
                  <a:srgbClr val="780373"/>
                </a:solidFill>
                <a:latin typeface="Times New Roman"/>
                <a:ea typeface="DejaVu Sans"/>
              </a:rPr>
              <a:t>"</a:t>
            </a:r>
            <a:r>
              <a:rPr b="1" i="1" lang="en-GB" sz="4000" spc="-1" strike="noStrike">
                <a:solidFill>
                  <a:srgbClr val="780373"/>
                </a:solidFill>
                <a:latin typeface="Times New Roman"/>
                <a:ea typeface="Noto Sans CJK SC"/>
              </a:rPr>
              <a:t>Bless the Lord, My Soul</a:t>
            </a:r>
            <a:r>
              <a:rPr b="1" i="1" lang="en-GB" sz="4000" spc="-1" strike="noStrike">
                <a:solidFill>
                  <a:srgbClr val="780373"/>
                </a:solidFill>
                <a:latin typeface="Times New Roman"/>
                <a:ea typeface="DejaVu Sans"/>
              </a:rPr>
              <a:t>"</a:t>
            </a:r>
            <a:endParaRPr b="0" lang="en-GB" sz="4000" spc="-1" strike="noStrike">
              <a:solidFill>
                <a:srgbClr val="000000"/>
              </a:solidFill>
              <a:latin typeface="Arial"/>
            </a:endParaRPr>
          </a:p>
        </p:txBody>
      </p:sp>
      <p:sp>
        <p:nvSpPr>
          <p:cNvPr id="290" name="PlaceHolder 2"/>
          <p:cNvSpPr>
            <a:spLocks noGrp="1"/>
          </p:cNvSpPr>
          <p:nvPr>
            <p:ph type="subTitle"/>
          </p:nvPr>
        </p:nvSpPr>
        <p:spPr>
          <a:xfrm>
            <a:off x="1339560" y="5040000"/>
            <a:ext cx="6399360" cy="175104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291" name="" descr=""/>
          <p:cNvPicPr/>
          <p:nvPr/>
        </p:nvPicPr>
        <p:blipFill>
          <a:blip r:embed="rId1"/>
          <a:stretch/>
        </p:blipFill>
        <p:spPr>
          <a:xfrm>
            <a:off x="7488360" y="5040000"/>
            <a:ext cx="1654560" cy="1654560"/>
          </a:xfrm>
          <a:prstGeom prst="rect">
            <a:avLst/>
          </a:prstGeom>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2" name="PlaceHolder 1"/>
          <p:cNvSpPr>
            <a:spLocks noGrp="1"/>
          </p:cNvSpPr>
          <p:nvPr>
            <p:ph type="title"/>
          </p:nvPr>
        </p:nvSpPr>
        <p:spPr>
          <a:xfrm>
            <a:off x="687960" y="1980000"/>
            <a:ext cx="7770960" cy="146844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3</a:t>
            </a:r>
            <a:r>
              <a:rPr b="0" lang="en-GB" sz="4400" spc="-1" strike="noStrike" baseline="33000">
                <a:solidFill>
                  <a:srgbClr val="780373"/>
                </a:solidFill>
                <a:latin typeface="Calibri"/>
              </a:rPr>
              <a:t>rd</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endParaRPr b="0" lang="en-GB" sz="4000" spc="-1" strike="noStrike">
              <a:solidFill>
                <a:srgbClr val="000000"/>
              </a:solidFill>
              <a:latin typeface="Arial"/>
            </a:endParaRPr>
          </a:p>
        </p:txBody>
      </p:sp>
      <p:sp>
        <p:nvSpPr>
          <p:cNvPr id="293" name="PlaceHolder 2"/>
          <p:cNvSpPr>
            <a:spLocks noGrp="1"/>
          </p:cNvSpPr>
          <p:nvPr>
            <p:ph type="subTitle"/>
          </p:nvPr>
        </p:nvSpPr>
        <p:spPr>
          <a:xfrm>
            <a:off x="1339560" y="5040000"/>
            <a:ext cx="6399360" cy="175104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294" name="" descr=""/>
          <p:cNvPicPr/>
          <p:nvPr/>
        </p:nvPicPr>
        <p:blipFill>
          <a:blip r:embed="rId1"/>
          <a:stretch/>
        </p:blipFill>
        <p:spPr>
          <a:xfrm>
            <a:off x="7488360" y="5040000"/>
            <a:ext cx="1654560" cy="165456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8.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9.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0.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342</TotalTime>
  <Application>LibreOffice/24.2.7.2$Linux_X86_64 LibreOffice_project/420$Build-2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
  <dc:description>generated using python-pptx</dc:description>
  <dc:language>en-GB</dc:language>
  <cp:lastModifiedBy/>
  <dcterms:modified xsi:type="dcterms:W3CDTF">2026-03-10T07:31:19Z</dcterms:modified>
  <cp:revision>39</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ies>
</file>