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3.xml" ContentType="application/vnd.openxmlformats-officedocument.presentationml.slideMaster+xml"/>
  <Override PartName="/ppt/slideMasters/slideMaster25.xml" ContentType="application/vnd.openxmlformats-officedocument.presentationml.slideMaster+xml"/>
  <Override PartName="/ppt/slideMasters/slideMaster1.xml" ContentType="application/vnd.openxmlformats-officedocument.presentationml.slideMaster+xml"/>
  <Override PartName="/ppt/slideMasters/slideMaster24.xml" ContentType="application/vnd.openxmlformats-officedocument.presentationml.slideMaster+xml"/>
  <Override PartName="/ppt/slideMasters/slideMaster23.xml" ContentType="application/vnd.openxmlformats-officedocument.presentationml.slideMaster+xml"/>
  <Override PartName="/ppt/slideMasters/slideMaster22.xml" ContentType="application/vnd.openxmlformats-officedocument.presentationml.slideMaster+xml"/>
  <Override PartName="/ppt/slideMasters/slideMaster21.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18.xml" ContentType="application/vnd.openxmlformats-officedocument.presentationml.slideMaster+xml"/>
  <Override PartName="/ppt/slideMasters/slideMaster17.xml" ContentType="application/vnd.openxmlformats-officedocument.presentationml.slideMaster+xml"/>
  <Override PartName="/ppt/slideMasters/slideMaster16.xml" ContentType="application/vnd.openxmlformats-officedocument.presentationml.slideMaster+xml"/>
  <Override PartName="/ppt/slideMasters/slideMaster15.xml" ContentType="application/vnd.openxmlformats-officedocument.presentationml.slideMaster+xml"/>
  <Override PartName="/ppt/slideMasters/_rels/slideMaster1.xml.rels" ContentType="application/vnd.openxmlformats-package.relationships+xml"/>
  <Override PartName="/ppt/slideMasters/_rels/slideMaster12.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_rels/slideMaster15.xml.rels" ContentType="application/vnd.openxmlformats-package.relationships+xml"/>
  <Override PartName="/ppt/slideMasters/_rels/slideMaster4.xml.rels" ContentType="application/vnd.openxmlformats-package.relationships+xml"/>
  <Override PartName="/ppt/slideMasters/_rels/slideMaster16.xml.rels" ContentType="application/vnd.openxmlformats-package.relationships+xml"/>
  <Override PartName="/ppt/slideMasters/_rels/slideMaster5.xml.rels" ContentType="application/vnd.openxmlformats-package.relationships+xml"/>
  <Override PartName="/ppt/slideMasters/_rels/slideMaster17.xml.rels" ContentType="application/vnd.openxmlformats-package.relationships+xml"/>
  <Override PartName="/ppt/slideMasters/_rels/slideMaster6.xml.rels" ContentType="application/vnd.openxmlformats-package.relationships+xml"/>
  <Override PartName="/ppt/slideMasters/_rels/slideMaster11.xml.rels" ContentType="application/vnd.openxmlformats-package.relationships+xml"/>
  <Override PartName="/ppt/slideMasters/_rels/slideMaster23.xml.rels" ContentType="application/vnd.openxmlformats-package.relationships+xml"/>
  <Override PartName="/ppt/slideMasters/_rels/slideMaster10.xml.rels" ContentType="application/vnd.openxmlformats-package.relationships+xml"/>
  <Override PartName="/ppt/slideMasters/_rels/slideMaster2.xml.rels" ContentType="application/vnd.openxmlformats-package.relationships+xml"/>
  <Override PartName="/ppt/slideMasters/_rels/slideMaster13.xml.rels" ContentType="application/vnd.openxmlformats-package.relationships+xml"/>
  <Override PartName="/ppt/slideMasters/_rels/slideMaster25.xml.rels" ContentType="application/vnd.openxmlformats-package.relationships+xml"/>
  <Override PartName="/ppt/slideMasters/_rels/slideMaster18.xml.rels" ContentType="application/vnd.openxmlformats-package.relationships+xml"/>
  <Override PartName="/ppt/slideMasters/_rels/slideMaster20.xml.rels" ContentType="application/vnd.openxmlformats-package.relationships+xml"/>
  <Override PartName="/ppt/slideMasters/_rels/slideMaster7.xml.rels" ContentType="application/vnd.openxmlformats-package.relationships+xml"/>
  <Override PartName="/ppt/slideMasters/_rels/slideMaster24.xml.rels" ContentType="application/vnd.openxmlformats-package.relationships+xml"/>
  <Override PartName="/ppt/slideMasters/_rels/slideMaster22.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21.xml.rels" ContentType="application/vnd.openxmlformats-package.relationships+xml"/>
  <Override PartName="/ppt/slideMasters/_rels/slideMaster19.xml.rels" ContentType="application/vnd.openxmlformats-package.relationships+xml"/>
  <Override PartName="/ppt/slideMasters/slideMaster14.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13.xml" ContentType="application/vnd.openxmlformats-officedocument.theme+xml"/>
  <Override PartName="/ppt/theme/theme3.xml" ContentType="application/vnd.openxmlformats-officedocument.theme+xml"/>
  <Override PartName="/ppt/theme/theme12.xml" ContentType="application/vnd.openxmlformats-officedocument.theme+xml"/>
  <Override PartName="/ppt/theme/theme2.xml" ContentType="application/vnd.openxmlformats-officedocument.theme+xml"/>
  <Override PartName="/ppt/theme/theme11.xml" ContentType="application/vnd.openxmlformats-officedocument.theme+xml"/>
  <Override PartName="/ppt/theme/theme1.xml" ContentType="application/vnd.openxmlformats-officedocument.theme+xml"/>
  <Override PartName="/ppt/theme/theme26.xml" ContentType="application/vnd.openxmlformats-officedocument.theme+xml"/>
  <Override PartName="/ppt/theme/theme14.xml" ContentType="application/vnd.openxmlformats-officedocument.theme+xml"/>
  <Override PartName="/ppt/theme/theme25.xml" ContentType="application/vnd.openxmlformats-officedocument.theme+xml"/>
  <Override PartName="/ppt/theme/theme24.xml" ContentType="application/vnd.openxmlformats-officedocument.theme+xml"/>
  <Override PartName="/ppt/theme/theme23.xml" ContentType="application/vnd.openxmlformats-officedocument.theme+xml"/>
  <Override PartName="/ppt/theme/theme22.xml" ContentType="application/vnd.openxmlformats-officedocument.theme+xml"/>
  <Override PartName="/ppt/theme/theme21.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18.xml" ContentType="application/vnd.openxmlformats-officedocument.theme+xml"/>
  <Override PartName="/ppt/theme/theme17.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23.xml.rels" ContentType="application/vnd.openxmlformats-package.relationships+xml"/>
  <Override PartName="/ppt/slideLayouts/_rels/slideLayout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20.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5.xml.rels" ContentType="application/vnd.openxmlformats-package.relationships+xml"/>
  <Override PartName="/ppt/slideLayouts/_rels/slideLayout25.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2.xml.rels" ContentType="application/vnd.openxmlformats-package.relationships+xml"/>
  <Override PartName="/ppt/slideLayouts/_rels/slideLayout2.xml.rels" ContentType="application/vnd.openxmlformats-package.relationships+xml"/>
  <Override PartName="/ppt/slideLayouts/_rels/slideLayout19.xml.rels" ContentType="application/vnd.openxmlformats-package.relationships+xml"/>
  <Override PartName="/ppt/slideLayouts/_rels/slideLayout1.xml.rels" ContentType="application/vnd.openxmlformats-package.relationships+xml"/>
  <Override PartName="/ppt/slideLayouts/_rels/slideLayout21.xml.rels" ContentType="application/vnd.openxmlformats-package.relationships+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xml" ContentType="application/vnd.openxmlformats-officedocument.presentationml.slideLayout+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notesSlides/_rels/notesSlide7.xml.rels" ContentType="application/vnd.openxmlformats-package.relationships+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 id="2147483690" r:id="rId23"/>
    <p:sldMasterId id="2147483692" r:id="rId24"/>
    <p:sldMasterId id="2147483694" r:id="rId25"/>
    <p:sldMasterId id="2147483696" r:id="rId26"/>
  </p:sldMasterIdLst>
  <p:notesMasterIdLst>
    <p:notesMasterId r:id="rId27"/>
  </p:notesMasterIdLst>
  <p:sldIdLst>
    <p:sldId id="256" r:id="rId28"/>
    <p:sldId id="257" r:id="rId29"/>
    <p:sldId id="258" r:id="rId30"/>
    <p:sldId id="259" r:id="rId31"/>
    <p:sldId id="260" r:id="rId32"/>
    <p:sldId id="261" r:id="rId33"/>
    <p:sldId id="262" r:id="rId34"/>
    <p:sldId id="263" r:id="rId35"/>
    <p:sldId id="264" r:id="rId36"/>
    <p:sldId id="265" r:id="rId37"/>
    <p:sldId id="266" r:id="rId38"/>
    <p:sldId id="267" r:id="rId39"/>
    <p:sldId id="268" r:id="rId40"/>
    <p:sldId id="269" r:id="rId41"/>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slideMaster" Target="slideMasters/slideMaster24.xml"/><Relationship Id="rId26" Type="http://schemas.openxmlformats.org/officeDocument/2006/relationships/slideMaster" Target="slideMasters/slideMaster25.xml"/><Relationship Id="rId27" Type="http://schemas.openxmlformats.org/officeDocument/2006/relationships/notesMaster" Target="notesMasters/notesMaster1.xml"/><Relationship Id="rId28" Type="http://schemas.openxmlformats.org/officeDocument/2006/relationships/slide" Target="slides/slide1.xml"/><Relationship Id="rId29" Type="http://schemas.openxmlformats.org/officeDocument/2006/relationships/slide" Target="slides/slide2.xml"/><Relationship Id="rId30" Type="http://schemas.openxmlformats.org/officeDocument/2006/relationships/slide" Target="slides/slide3.xml"/><Relationship Id="rId31" Type="http://schemas.openxmlformats.org/officeDocument/2006/relationships/slide" Target="slides/slide4.xml"/><Relationship Id="rId32" Type="http://schemas.openxmlformats.org/officeDocument/2006/relationships/slide" Target="slides/slide5.xml"/><Relationship Id="rId33" Type="http://schemas.openxmlformats.org/officeDocument/2006/relationships/slide" Target="slides/slide6.xml"/><Relationship Id="rId34" Type="http://schemas.openxmlformats.org/officeDocument/2006/relationships/slide" Target="slides/slide7.xml"/><Relationship Id="rId35" Type="http://schemas.openxmlformats.org/officeDocument/2006/relationships/slide" Target="slides/slide8.xml"/><Relationship Id="rId36" Type="http://schemas.openxmlformats.org/officeDocument/2006/relationships/slide" Target="slides/slide9.xml"/><Relationship Id="rId37" Type="http://schemas.openxmlformats.org/officeDocument/2006/relationships/slide" Target="slides/slide10.xml"/><Relationship Id="rId38" Type="http://schemas.openxmlformats.org/officeDocument/2006/relationships/slide" Target="slides/slide11.xml"/><Relationship Id="rId39" Type="http://schemas.openxmlformats.org/officeDocument/2006/relationships/slide" Target="slides/slide12.xml"/><Relationship Id="rId40" Type="http://schemas.openxmlformats.org/officeDocument/2006/relationships/slide" Target="slides/slide13.xml"/><Relationship Id="rId41" Type="http://schemas.openxmlformats.org/officeDocument/2006/relationships/slide" Target="slides/slide14.xml"/><Relationship Id="rId42"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6.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1"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GB" sz="4400" spc="-1" strike="noStrike">
                <a:solidFill>
                  <a:srgbClr val="000000"/>
                </a:solidFill>
                <a:latin typeface="Arial"/>
              </a:rPr>
              <a:t>Click to move the slide</a:t>
            </a:r>
            <a:endParaRPr b="0" lang="en-GB" sz="4400" spc="-1" strike="noStrike">
              <a:solidFill>
                <a:srgbClr val="000000"/>
              </a:solidFill>
              <a:latin typeface="Arial"/>
            </a:endParaRPr>
          </a:p>
        </p:txBody>
      </p:sp>
      <p:sp>
        <p:nvSpPr>
          <p:cNvPr id="312"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GB" sz="2000" spc="-1" strike="noStrike">
                <a:solidFill>
                  <a:srgbClr val="000000"/>
                </a:solidFill>
                <a:latin typeface="Arial"/>
              </a:rPr>
              <a:t>Click to edit the notes' format</a:t>
            </a:r>
            <a:endParaRPr b="0" lang="en-GB" sz="2000" spc="-1" strike="noStrike">
              <a:solidFill>
                <a:srgbClr val="000000"/>
              </a:solidFill>
              <a:latin typeface="Arial"/>
            </a:endParaRPr>
          </a:p>
        </p:txBody>
      </p:sp>
      <p:sp>
        <p:nvSpPr>
          <p:cNvPr id="313"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pc="-1" strike="noStrike">
                <a:solidFill>
                  <a:srgbClr val="000000"/>
                </a:solidFill>
                <a:latin typeface="Times New Roman"/>
              </a:rPr>
              <a:t>&lt;header&gt;</a:t>
            </a:r>
            <a:endParaRPr b="0" lang="en-GB" sz="1400" spc="-1" strike="noStrike">
              <a:solidFill>
                <a:srgbClr val="000000"/>
              </a:solidFill>
              <a:latin typeface="Times New Roman"/>
            </a:endParaRPr>
          </a:p>
        </p:txBody>
      </p:sp>
      <p:sp>
        <p:nvSpPr>
          <p:cNvPr id="314" name="PlaceHolder 4"/>
          <p:cNvSpPr>
            <a:spLocks noGrp="1"/>
          </p:cNvSpPr>
          <p:nvPr>
            <p:ph type="dt" idx="52"/>
          </p:nvPr>
        </p:nvSpPr>
        <p:spPr>
          <a:xfrm>
            <a:off x="4278960" y="0"/>
            <a:ext cx="3280680" cy="534240"/>
          </a:xfrm>
          <a:prstGeom prst="rect">
            <a:avLst/>
          </a:prstGeom>
          <a:noFill/>
          <a:ln w="0">
            <a:noFill/>
          </a:ln>
        </p:spPr>
        <p:txBody>
          <a:bodyPr lIns="0" rIns="0" tIns="0" bIns="0" anchor="t">
            <a:noAutofit/>
          </a:bodyPr>
          <a:lstStyle>
            <a:lvl1pPr indent="0" algn="r">
              <a:buNone/>
              <a:defRPr b="0" lang="en-GB" sz="1400" spc="-1" strike="noStrike">
                <a:solidFill>
                  <a:srgbClr val="000000"/>
                </a:solidFill>
                <a:latin typeface="Times New Roman"/>
              </a:defRPr>
            </a:lvl1pPr>
          </a:lstStyle>
          <a:p>
            <a:pPr indent="0" algn="r">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315" name="PlaceHolder 5"/>
          <p:cNvSpPr>
            <a:spLocks noGrp="1"/>
          </p:cNvSpPr>
          <p:nvPr>
            <p:ph type="ftr" idx="53"/>
          </p:nvPr>
        </p:nvSpPr>
        <p:spPr>
          <a:xfrm>
            <a:off x="0" y="10157400"/>
            <a:ext cx="3280680" cy="534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16" name="PlaceHolder 6"/>
          <p:cNvSpPr>
            <a:spLocks noGrp="1"/>
          </p:cNvSpPr>
          <p:nvPr>
            <p:ph type="sldNum" idx="54"/>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pc="-1" strike="noStrike">
                <a:solidFill>
                  <a:srgbClr val="000000"/>
                </a:solidFill>
                <a:latin typeface="Times New Roman"/>
              </a:defRPr>
            </a:lvl1pPr>
          </a:lstStyle>
          <a:p>
            <a:pPr indent="0" algn="r">
              <a:buNone/>
            </a:pPr>
            <a:fld id="{4271DE2D-B4C8-444D-A066-D158920426BC}"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1" name="PlaceHolder 1"/>
          <p:cNvSpPr>
            <a:spLocks noGrp="1"/>
          </p:cNvSpPr>
          <p:nvPr>
            <p:ph type="sldImg"/>
          </p:nvPr>
        </p:nvSpPr>
        <p:spPr>
          <a:xfrm>
            <a:off x="241560" y="875520"/>
            <a:ext cx="7923600" cy="4316040"/>
          </a:xfrm>
          <a:prstGeom prst="rect">
            <a:avLst/>
          </a:prstGeom>
          <a:ln w="0">
            <a:noFill/>
          </a:ln>
        </p:spPr>
      </p:sp>
      <p:sp>
        <p:nvSpPr>
          <p:cNvPr id="352" name="PlaceHolder 2"/>
          <p:cNvSpPr>
            <a:spLocks noGrp="1"/>
          </p:cNvSpPr>
          <p:nvPr>
            <p:ph type="body"/>
          </p:nvPr>
        </p:nvSpPr>
        <p:spPr>
          <a:xfrm>
            <a:off x="840960" y="5470560"/>
            <a:ext cx="6725160" cy="518040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353" name="PlaceHolder 3"/>
          <p:cNvSpPr>
            <a:spLocks noGrp="1"/>
          </p:cNvSpPr>
          <p:nvPr>
            <p:ph type="sldNum" idx="55"/>
          </p:nvPr>
        </p:nvSpPr>
        <p:spPr>
          <a:xfrm>
            <a:off x="4759920" y="10941840"/>
            <a:ext cx="3647160" cy="57348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7C60389B-7C60-4893-821F-0EFDBEAB45A3}"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4.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2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A8051563-AE2F-4C8D-97E1-1BCEE88FF09B}"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Vertical Text">
    <p:spTree>
      <p:nvGrpSpPr>
        <p:cNvPr id="1" name=""/>
        <p:cNvGrpSpPr/>
        <p:nvPr/>
      </p:nvGrpSpPr>
      <p:grpSpPr>
        <a:xfrm>
          <a:off x="0" y="0"/>
          <a:ext cx="0" cy="0"/>
          <a:chOff x="0" y="0"/>
          <a:chExt cx="0" cy="0"/>
        </a:xfrm>
      </p:grpSpPr>
      <p:sp>
        <p:nvSpPr>
          <p:cNvPr id="12"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DA5B33C0-8508-4728-94F3-9178654E34CE}" type="slidenum">
              <a:t>&lt;#&gt;</a:t>
            </a:fld>
          </a:p>
        </p:txBody>
      </p:sp>
      <p:sp>
        <p:nvSpPr>
          <p:cNvPr id="6" name="PlaceHolder 5"/>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Vertical Title and Text">
    <p:spTree>
      <p:nvGrpSpPr>
        <p:cNvPr id="1" name=""/>
        <p:cNvGrpSpPr/>
        <p:nvPr/>
      </p:nvGrpSpPr>
      <p:grpSpPr>
        <a:xfrm>
          <a:off x="0" y="0"/>
          <a:ext cx="0" cy="0"/>
          <a:chOff x="0" y="0"/>
          <a:chExt cx="0" cy="0"/>
        </a:xfrm>
      </p:grpSpPr>
      <p:sp>
        <p:nvSpPr>
          <p:cNvPr id="19"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3BBFC7A5-844D-4014-AEDC-62856B4E1F28}" type="slidenum">
              <a:t>&lt;#&gt;</a:t>
            </a:fld>
          </a:p>
        </p:txBody>
      </p:sp>
      <p:sp>
        <p:nvSpPr>
          <p:cNvPr id="6" name="PlaceHolder 5"/>
          <p:cNvSpPr>
            <a:spLocks noGrp="1"/>
          </p:cNvSpPr>
          <p:nvPr>
            <p:ph type="dt" idx="9"/>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5A6B1B97-7D5A-4CA8-85E1-427ACDAF6B36}" type="slidenum">
              <a:t>&lt;#&gt;</a:t>
            </a:fld>
          </a:p>
        </p:txBody>
      </p:sp>
      <p:sp>
        <p:nvSpPr>
          <p:cNvPr id="6" name="PlaceHolder 5"/>
          <p:cNvSpPr>
            <a:spLocks noGrp="1"/>
          </p:cNvSpPr>
          <p:nvPr>
            <p:ph type="dt" idx="12"/>
          </p:nvPr>
        </p:nvSpPr>
        <p:spPr/>
        <p:txBody>
          <a:bodyPr/>
          <a:p>
            <a:r>
              <a:rPr lang="en-GB"/>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Section Header">
    <p:spTree>
      <p:nvGrpSpPr>
        <p:cNvPr id="1" name=""/>
        <p:cNvGrpSpPr/>
        <p:nvPr/>
      </p:nvGrpSpPr>
      <p:grpSpPr>
        <a:xfrm>
          <a:off x="0" y="0"/>
          <a:ext cx="0" cy="0"/>
          <a:chOff x="0" y="0"/>
          <a:chExt cx="0" cy="0"/>
        </a:xfrm>
      </p:grpSpPr>
      <p:sp>
        <p:nvSpPr>
          <p:cNvPr id="33"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4342B242-A08B-4588-9E60-C73A4498DFFC}" type="slidenum">
              <a:t>&lt;#&gt;</a:t>
            </a:fld>
          </a:p>
        </p:txBody>
      </p:sp>
      <p:sp>
        <p:nvSpPr>
          <p:cNvPr id="6" name="PlaceHolder 5"/>
          <p:cNvSpPr>
            <a:spLocks noGrp="1"/>
          </p:cNvSpPr>
          <p:nvPr>
            <p:ph type="dt" idx="15"/>
          </p:nvPr>
        </p:nvSpPr>
        <p:spPr/>
        <p:txBody>
          <a:bodyPr/>
          <a:p>
            <a:r>
              <a:rPr lang="en-GB"/>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wo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231F0608-3EC4-4C6D-86D7-8D47D52144CC}" type="slidenum">
              <a:t>&lt;#&gt;</a:t>
            </a:fld>
          </a:p>
        </p:txBody>
      </p:sp>
      <p:sp>
        <p:nvSpPr>
          <p:cNvPr id="6" name="PlaceHolder 5"/>
          <p:cNvSpPr>
            <a:spLocks noGrp="1"/>
          </p:cNvSpPr>
          <p:nvPr>
            <p:ph type="dt" idx="18"/>
          </p:nvPr>
        </p:nvSpPr>
        <p:spPr/>
        <p:txBody>
          <a:bodyPr/>
          <a:p>
            <a:r>
              <a:rPr lang="en-GB"/>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mparison">
    <p:spTree>
      <p:nvGrpSpPr>
        <p:cNvPr id="1" name=""/>
        <p:cNvGrpSpPr/>
        <p:nvPr/>
      </p:nvGrpSpPr>
      <p:grpSpPr>
        <a:xfrm>
          <a:off x="0" y="0"/>
          <a:ext cx="0" cy="0"/>
          <a:chOff x="0" y="0"/>
          <a:chExt cx="0" cy="0"/>
        </a:xfrm>
      </p:grpSpPr>
      <p:sp>
        <p:nvSpPr>
          <p:cNvPr id="47"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109DE565-5C21-477F-B6CA-71FAF9817B1C}" type="slidenum">
              <a:t>&lt;#&gt;</a:t>
            </a:fld>
          </a:p>
        </p:txBody>
      </p:sp>
      <p:sp>
        <p:nvSpPr>
          <p:cNvPr id="6" name="PlaceHolder 5"/>
          <p:cNvSpPr>
            <a:spLocks noGrp="1"/>
          </p:cNvSpPr>
          <p:nvPr>
            <p:ph type="dt" idx="21"/>
          </p:nvPr>
        </p:nvSpPr>
        <p:spPr/>
        <p:txBody>
          <a:bodyPr/>
          <a:p>
            <a:r>
              <a:rPr lang="en-GB"/>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5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2"/>
          </p:nvPr>
        </p:nvSpPr>
        <p:spPr/>
        <p:txBody>
          <a:bodyPr/>
          <a:p>
            <a:r>
              <a:t>Footer</a:t>
            </a:r>
          </a:p>
        </p:txBody>
      </p:sp>
      <p:sp>
        <p:nvSpPr>
          <p:cNvPr id="5" name="PlaceHolder 4"/>
          <p:cNvSpPr>
            <a:spLocks noGrp="1"/>
          </p:cNvSpPr>
          <p:nvPr>
            <p:ph type="sldNum" idx="23"/>
          </p:nvPr>
        </p:nvSpPr>
        <p:spPr/>
        <p:txBody>
          <a:bodyPr/>
          <a:p>
            <a:fld id="{49A77CE3-EC69-4B91-9A49-8375AFF473DC}" type="slidenum">
              <a:t>&lt;#&gt;</a:t>
            </a:fld>
          </a:p>
        </p:txBody>
      </p:sp>
      <p:sp>
        <p:nvSpPr>
          <p:cNvPr id="6" name="PlaceHolder 5"/>
          <p:cNvSpPr>
            <a:spLocks noGrp="1"/>
          </p:cNvSpPr>
          <p:nvPr>
            <p:ph type="dt" idx="24"/>
          </p:nvPr>
        </p:nvSpPr>
        <p:spPr/>
        <p:txBody>
          <a:bodyPr/>
          <a:p>
            <a:r>
              <a:rPr lang="en-GB"/>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Blank">
    <p:spTree>
      <p:nvGrpSpPr>
        <p:cNvPr id="1" name=""/>
        <p:cNvGrpSpPr/>
        <p:nvPr/>
      </p:nvGrpSpPr>
      <p:grpSpPr>
        <a:xfrm>
          <a:off x="0" y="0"/>
          <a:ext cx="0" cy="0"/>
          <a:chOff x="0" y="0"/>
          <a:chExt cx="0" cy="0"/>
        </a:xfrm>
      </p:grpSpPr>
      <p:sp>
        <p:nvSpPr>
          <p:cNvPr id="61"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5"/>
          </p:nvPr>
        </p:nvSpPr>
        <p:spPr/>
        <p:txBody>
          <a:bodyPr/>
          <a:p>
            <a:r>
              <a:t>Footer</a:t>
            </a:r>
          </a:p>
        </p:txBody>
      </p:sp>
      <p:sp>
        <p:nvSpPr>
          <p:cNvPr id="5" name="PlaceHolder 4"/>
          <p:cNvSpPr>
            <a:spLocks noGrp="1"/>
          </p:cNvSpPr>
          <p:nvPr>
            <p:ph type="sldNum" idx="26"/>
          </p:nvPr>
        </p:nvSpPr>
        <p:spPr/>
        <p:txBody>
          <a:bodyPr/>
          <a:p>
            <a:fld id="{069458DB-AE39-4135-B834-9475CBABF160}" type="slidenum">
              <a:t>&lt;#&gt;</a:t>
            </a:fld>
          </a:p>
        </p:txBody>
      </p:sp>
      <p:sp>
        <p:nvSpPr>
          <p:cNvPr id="6" name="PlaceHolder 5"/>
          <p:cNvSpPr>
            <a:spLocks noGrp="1"/>
          </p:cNvSpPr>
          <p:nvPr>
            <p:ph type="dt" idx="27"/>
          </p:nvPr>
        </p:nvSpPr>
        <p:spPr/>
        <p:txBody>
          <a:bodyPr/>
          <a:p>
            <a:r>
              <a:rPr lang="en-GB"/>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ntent with Caption">
    <p:spTree>
      <p:nvGrpSpPr>
        <p:cNvPr id="1" name=""/>
        <p:cNvGrpSpPr/>
        <p:nvPr/>
      </p:nvGrpSpPr>
      <p:grpSpPr>
        <a:xfrm>
          <a:off x="0" y="0"/>
          <a:ext cx="0" cy="0"/>
          <a:chOff x="0" y="0"/>
          <a:chExt cx="0" cy="0"/>
        </a:xfrm>
      </p:grpSpPr>
      <p:sp>
        <p:nvSpPr>
          <p:cNvPr id="68"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8"/>
          </p:nvPr>
        </p:nvSpPr>
        <p:spPr/>
        <p:txBody>
          <a:bodyPr/>
          <a:p>
            <a:r>
              <a:t>Footer</a:t>
            </a:r>
          </a:p>
        </p:txBody>
      </p:sp>
      <p:sp>
        <p:nvSpPr>
          <p:cNvPr id="5" name="PlaceHolder 4"/>
          <p:cNvSpPr>
            <a:spLocks noGrp="1"/>
          </p:cNvSpPr>
          <p:nvPr>
            <p:ph type="sldNum" idx="29"/>
          </p:nvPr>
        </p:nvSpPr>
        <p:spPr/>
        <p:txBody>
          <a:bodyPr/>
          <a:p>
            <a:fld id="{A7466BE3-0093-40B5-A050-87F9CF713FF5}" type="slidenum">
              <a:t>&lt;#&gt;</a:t>
            </a:fld>
          </a:p>
        </p:txBody>
      </p:sp>
      <p:sp>
        <p:nvSpPr>
          <p:cNvPr id="6" name="PlaceHolder 5"/>
          <p:cNvSpPr>
            <a:spLocks noGrp="1"/>
          </p:cNvSpPr>
          <p:nvPr>
            <p:ph type="dt" idx="30"/>
          </p:nvPr>
        </p:nvSpPr>
        <p:spPr/>
        <p:txBody>
          <a:bodyPr/>
          <a:p>
            <a:r>
              <a:rPr lang="en-GB"/>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Picture with Caption">
    <p:spTree>
      <p:nvGrpSpPr>
        <p:cNvPr id="1" name=""/>
        <p:cNvGrpSpPr/>
        <p:nvPr/>
      </p:nvGrpSpPr>
      <p:grpSpPr>
        <a:xfrm>
          <a:off x="0" y="0"/>
          <a:ext cx="0" cy="0"/>
          <a:chOff x="0" y="0"/>
          <a:chExt cx="0" cy="0"/>
        </a:xfrm>
      </p:grpSpPr>
      <p:sp>
        <p:nvSpPr>
          <p:cNvPr id="75"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7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1"/>
          </p:nvPr>
        </p:nvSpPr>
        <p:spPr/>
        <p:txBody>
          <a:bodyPr/>
          <a:p>
            <a:r>
              <a:t>Footer</a:t>
            </a:r>
          </a:p>
        </p:txBody>
      </p:sp>
      <p:sp>
        <p:nvSpPr>
          <p:cNvPr id="5" name="PlaceHolder 4"/>
          <p:cNvSpPr>
            <a:spLocks noGrp="1"/>
          </p:cNvSpPr>
          <p:nvPr>
            <p:ph type="sldNum" idx="32"/>
          </p:nvPr>
        </p:nvSpPr>
        <p:spPr/>
        <p:txBody>
          <a:bodyPr/>
          <a:p>
            <a:fld id="{BA4B41A9-DFEE-407A-A2B3-FC25C7B21E58}" type="slidenum">
              <a:t>&lt;#&gt;</a:t>
            </a:fld>
          </a:p>
        </p:txBody>
      </p:sp>
      <p:sp>
        <p:nvSpPr>
          <p:cNvPr id="6" name="PlaceHolder 5"/>
          <p:cNvSpPr>
            <a:spLocks noGrp="1"/>
          </p:cNvSpPr>
          <p:nvPr>
            <p:ph type="dt" idx="33"/>
          </p:nvPr>
        </p:nvSpPr>
        <p:spPr/>
        <p:txBody>
          <a:bodyPr/>
          <a:p>
            <a:r>
              <a:rPr lang="en-GB"/>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p:spTree>
      <p:nvGrpSpPr>
        <p:cNvPr id="1" name=""/>
        <p:cNvGrpSpPr/>
        <p:nvPr/>
      </p:nvGrpSpPr>
      <p:grpSpPr>
        <a:xfrm>
          <a:off x="0" y="0"/>
          <a:ext cx="0" cy="0"/>
          <a:chOff x="0" y="0"/>
          <a:chExt cx="0" cy="0"/>
        </a:xfrm>
      </p:grpSpPr>
      <p:sp>
        <p:nvSpPr>
          <p:cNvPr id="103"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0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4"/>
          </p:nvPr>
        </p:nvSpPr>
        <p:spPr/>
        <p:txBody>
          <a:bodyPr/>
          <a:p>
            <a:r>
              <a:t>Footer</a:t>
            </a:r>
          </a:p>
        </p:txBody>
      </p:sp>
      <p:sp>
        <p:nvSpPr>
          <p:cNvPr id="5" name="PlaceHolder 4"/>
          <p:cNvSpPr>
            <a:spLocks noGrp="1"/>
          </p:cNvSpPr>
          <p:nvPr>
            <p:ph type="sldNum" idx="35"/>
          </p:nvPr>
        </p:nvSpPr>
        <p:spPr/>
        <p:txBody>
          <a:bodyPr/>
          <a:p>
            <a:fld id="{F3274307-8DD8-41DF-95A9-183F891AFB32}" type="slidenum">
              <a:t>&lt;#&gt;</a:t>
            </a:fld>
          </a:p>
        </p:txBody>
      </p:sp>
      <p:sp>
        <p:nvSpPr>
          <p:cNvPr id="6" name="PlaceHolder 5"/>
          <p:cNvSpPr>
            <a:spLocks noGrp="1"/>
          </p:cNvSpPr>
          <p:nvPr>
            <p:ph type="dt" idx="36"/>
          </p:nvPr>
        </p:nvSpPr>
        <p:spPr/>
        <p:txBody>
          <a:bodyPr/>
          <a:p>
            <a:r>
              <a:rPr lang="en-GB"/>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131"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7"/>
          </p:nvPr>
        </p:nvSpPr>
        <p:spPr/>
        <p:txBody>
          <a:bodyPr/>
          <a:p>
            <a:r>
              <a:t>Footer</a:t>
            </a:r>
          </a:p>
        </p:txBody>
      </p:sp>
      <p:sp>
        <p:nvSpPr>
          <p:cNvPr id="5" name="PlaceHolder 4"/>
          <p:cNvSpPr>
            <a:spLocks noGrp="1"/>
          </p:cNvSpPr>
          <p:nvPr>
            <p:ph type="sldNum" idx="38"/>
          </p:nvPr>
        </p:nvSpPr>
        <p:spPr/>
        <p:txBody>
          <a:bodyPr/>
          <a:p>
            <a:fld id="{2ED4BBBF-E95C-4276-A37A-999BAB0C5176}" type="slidenum">
              <a:t>&lt;#&gt;</a:t>
            </a:fld>
          </a:p>
        </p:txBody>
      </p:sp>
      <p:sp>
        <p:nvSpPr>
          <p:cNvPr id="6" name="PlaceHolder 5"/>
          <p:cNvSpPr>
            <a:spLocks noGrp="1"/>
          </p:cNvSpPr>
          <p:nvPr>
            <p:ph type="dt" idx="39"/>
          </p:nvPr>
        </p:nvSpPr>
        <p:spPr/>
        <p:txBody>
          <a:bodyPr/>
          <a:p>
            <a:r>
              <a:rPr lang="en-GB"/>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159"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60"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0"/>
          </p:nvPr>
        </p:nvSpPr>
        <p:spPr/>
        <p:txBody>
          <a:bodyPr/>
          <a:p>
            <a:r>
              <a:t>Footer</a:t>
            </a:r>
          </a:p>
        </p:txBody>
      </p:sp>
      <p:sp>
        <p:nvSpPr>
          <p:cNvPr id="5" name="PlaceHolder 4"/>
          <p:cNvSpPr>
            <a:spLocks noGrp="1"/>
          </p:cNvSpPr>
          <p:nvPr>
            <p:ph type="sldNum" idx="41"/>
          </p:nvPr>
        </p:nvSpPr>
        <p:spPr/>
        <p:txBody>
          <a:bodyPr/>
          <a:p>
            <a:fld id="{3C447DE8-DA29-4955-BC8F-C20F9CC06E74}" type="slidenum">
              <a:t>&lt;#&gt;</a:t>
            </a:fld>
          </a:p>
        </p:txBody>
      </p:sp>
      <p:sp>
        <p:nvSpPr>
          <p:cNvPr id="6" name="PlaceHolder 5"/>
          <p:cNvSpPr>
            <a:spLocks noGrp="1"/>
          </p:cNvSpPr>
          <p:nvPr>
            <p:ph type="dt" idx="42"/>
          </p:nvPr>
        </p:nvSpPr>
        <p:spPr/>
        <p:txBody>
          <a:bodyPr/>
          <a:p>
            <a:r>
              <a:rPr lang="en-GB"/>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
    <p:spTree>
      <p:nvGrpSpPr>
        <p:cNvPr id="1" name=""/>
        <p:cNvGrpSpPr/>
        <p:nvPr/>
      </p:nvGrpSpPr>
      <p:grpSpPr>
        <a:xfrm>
          <a:off x="0" y="0"/>
          <a:ext cx="0" cy="0"/>
          <a:chOff x="0" y="0"/>
          <a:chExt cx="0" cy="0"/>
        </a:xfrm>
      </p:grpSpPr>
      <p:sp>
        <p:nvSpPr>
          <p:cNvPr id="187"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88"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3"/>
          </p:nvPr>
        </p:nvSpPr>
        <p:spPr/>
        <p:txBody>
          <a:bodyPr/>
          <a:p>
            <a:r>
              <a:t>Footer</a:t>
            </a:r>
          </a:p>
        </p:txBody>
      </p:sp>
      <p:sp>
        <p:nvSpPr>
          <p:cNvPr id="5" name="PlaceHolder 4"/>
          <p:cNvSpPr>
            <a:spLocks noGrp="1"/>
          </p:cNvSpPr>
          <p:nvPr>
            <p:ph type="sldNum" idx="44"/>
          </p:nvPr>
        </p:nvSpPr>
        <p:spPr/>
        <p:txBody>
          <a:bodyPr/>
          <a:p>
            <a:fld id="{6981BA5B-C324-4130-8B41-FF6725660126}" type="slidenum">
              <a:t>&lt;#&gt;</a:t>
            </a:fld>
          </a:p>
        </p:txBody>
      </p:sp>
      <p:sp>
        <p:nvSpPr>
          <p:cNvPr id="6" name="PlaceHolder 5"/>
          <p:cNvSpPr>
            <a:spLocks noGrp="1"/>
          </p:cNvSpPr>
          <p:nvPr>
            <p:ph type="dt" idx="45"/>
          </p:nvPr>
        </p:nvSpPr>
        <p:spPr/>
        <p:txBody>
          <a:bodyPr/>
          <a:p>
            <a:r>
              <a:rPr lang="en-GB"/>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spTree>
      <p:nvGrpSpPr>
        <p:cNvPr id="1" name=""/>
        <p:cNvGrpSpPr/>
        <p:nvPr/>
      </p:nvGrpSpPr>
      <p:grpSpPr>
        <a:xfrm>
          <a:off x="0" y="0"/>
          <a:ext cx="0" cy="0"/>
          <a:chOff x="0" y="0"/>
          <a:chExt cx="0" cy="0"/>
        </a:xfrm>
      </p:grpSpPr>
      <p:sp>
        <p:nvSpPr>
          <p:cNvPr id="195"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9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6"/>
          </p:nvPr>
        </p:nvSpPr>
        <p:spPr/>
        <p:txBody>
          <a:bodyPr/>
          <a:p>
            <a:r>
              <a:t>Footer</a:t>
            </a:r>
          </a:p>
        </p:txBody>
      </p:sp>
      <p:sp>
        <p:nvSpPr>
          <p:cNvPr id="5" name="PlaceHolder 4"/>
          <p:cNvSpPr>
            <a:spLocks noGrp="1"/>
          </p:cNvSpPr>
          <p:nvPr>
            <p:ph type="sldNum" idx="47"/>
          </p:nvPr>
        </p:nvSpPr>
        <p:spPr/>
        <p:txBody>
          <a:bodyPr/>
          <a:p>
            <a:fld id="{E8569CD5-4DB7-4668-BBC2-8D8C86D88359}" type="slidenum">
              <a:t>&lt;#&gt;</a:t>
            </a:fld>
          </a:p>
        </p:txBody>
      </p:sp>
      <p:sp>
        <p:nvSpPr>
          <p:cNvPr id="6" name="PlaceHolder 5"/>
          <p:cNvSpPr>
            <a:spLocks noGrp="1"/>
          </p:cNvSpPr>
          <p:nvPr>
            <p:ph type="dt" idx="48"/>
          </p:nvPr>
        </p:nvSpPr>
        <p:spPr/>
        <p:txBody>
          <a:bodyPr/>
          <a:p>
            <a:r>
              <a:rPr lang="en-GB"/>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idnightblue">
    <p:spTree>
      <p:nvGrpSpPr>
        <p:cNvPr id="1" name=""/>
        <p:cNvGrpSpPr/>
        <p:nvPr/>
      </p:nvGrpSpPr>
      <p:grpSpPr>
        <a:xfrm>
          <a:off x="0" y="0"/>
          <a:ext cx="0" cy="0"/>
          <a:chOff x="0" y="0"/>
          <a:chExt cx="0" cy="0"/>
        </a:xfrm>
      </p:grpSpPr>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4">
    <p:spTree>
      <p:nvGrpSpPr>
        <p:cNvPr id="1" name=""/>
        <p:cNvGrpSpPr/>
        <p:nvPr/>
      </p:nvGrpSpPr>
      <p:grpSpPr>
        <a:xfrm>
          <a:off x="0" y="0"/>
          <a:ext cx="0" cy="0"/>
          <a:chOff x="0" y="0"/>
          <a:chExt cx="0" cy="0"/>
        </a:xfrm>
      </p:grpSpPr>
      <p:sp>
        <p:nvSpPr>
          <p:cNvPr id="215"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1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5">
    <p:spTree>
      <p:nvGrpSpPr>
        <p:cNvPr id="1" name=""/>
        <p:cNvGrpSpPr/>
        <p:nvPr/>
      </p:nvGrpSpPr>
      <p:grpSpPr>
        <a:xfrm>
          <a:off x="0" y="0"/>
          <a:ext cx="0" cy="0"/>
          <a:chOff x="0" y="0"/>
          <a:chExt cx="0" cy="0"/>
        </a:xfrm>
      </p:grpSpPr>
      <p:sp>
        <p:nvSpPr>
          <p:cNvPr id="226"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27"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ffffff"/>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6">
    <p:spTree>
      <p:nvGrpSpPr>
        <p:cNvPr id="1" name=""/>
        <p:cNvGrpSpPr/>
        <p:nvPr/>
      </p:nvGrpSpPr>
      <p:grpSpPr>
        <a:xfrm>
          <a:off x="0" y="0"/>
          <a:ext cx="0" cy="0"/>
          <a:chOff x="0" y="0"/>
          <a:chExt cx="0" cy="0"/>
        </a:xfrm>
      </p:grpSpPr>
      <p:sp>
        <p:nvSpPr>
          <p:cNvPr id="238"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3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7">
    <p:spTree>
      <p:nvGrpSpPr>
        <p:cNvPr id="1" name=""/>
        <p:cNvGrpSpPr/>
        <p:nvPr/>
      </p:nvGrpSpPr>
      <p:grpSpPr>
        <a:xfrm>
          <a:off x="0" y="0"/>
          <a:ext cx="0" cy="0"/>
          <a:chOff x="0" y="0"/>
          <a:chExt cx="0" cy="0"/>
        </a:xfrm>
      </p:grpSpPr>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8">
    <p:spTree>
      <p:nvGrpSpPr>
        <p:cNvPr id="1" name=""/>
        <p:cNvGrpSpPr/>
        <p:nvPr/>
      </p:nvGrpSpPr>
      <p:grpSpPr>
        <a:xfrm>
          <a:off x="0" y="0"/>
          <a:ext cx="0" cy="0"/>
          <a:chOff x="0" y="0"/>
          <a:chExt cx="0" cy="0"/>
        </a:xfrm>
      </p:grpSpPr>
      <p:sp>
        <p:nvSpPr>
          <p:cNvPr id="260"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6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
    <p:spTree>
      <p:nvGrpSpPr>
        <p:cNvPr id="1" name=""/>
        <p:cNvGrpSpPr/>
        <p:nvPr/>
      </p:nvGrpSpPr>
      <p:grpSpPr>
        <a:xfrm>
          <a:off x="0" y="0"/>
          <a:ext cx="0" cy="0"/>
          <a:chOff x="0" y="0"/>
          <a:chExt cx="0" cy="0"/>
        </a:xfrm>
      </p:grpSpPr>
      <p:sp>
        <p:nvSpPr>
          <p:cNvPr id="272"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7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_">
    <p:spTree>
      <p:nvGrpSpPr>
        <p:cNvPr id="1" name=""/>
        <p:cNvGrpSpPr/>
        <p:nvPr/>
      </p:nvGrpSpPr>
      <p:grpSpPr>
        <a:xfrm>
          <a:off x="0" y="0"/>
          <a:ext cx="0" cy="0"/>
          <a:chOff x="0" y="0"/>
          <a:chExt cx="0" cy="0"/>
        </a:xfrm>
      </p:grpSpPr>
      <p:sp>
        <p:nvSpPr>
          <p:cNvPr id="281"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8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
    <p:spTree>
      <p:nvGrpSpPr>
        <p:cNvPr id="1" name=""/>
        <p:cNvGrpSpPr/>
        <p:nvPr/>
      </p:nvGrpSpPr>
      <p:grpSpPr>
        <a:xfrm>
          <a:off x="0" y="0"/>
          <a:ext cx="0" cy="0"/>
          <a:chOff x="0" y="0"/>
          <a:chExt cx="0" cy="0"/>
        </a:xfrm>
      </p:grpSpPr>
      <p:sp>
        <p:nvSpPr>
          <p:cNvPr id="309"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10"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9"/>
          </p:nvPr>
        </p:nvSpPr>
        <p:spPr/>
        <p:txBody>
          <a:bodyPr/>
          <a:p>
            <a:r>
              <a:t>Footer</a:t>
            </a:r>
          </a:p>
        </p:txBody>
      </p:sp>
      <p:sp>
        <p:nvSpPr>
          <p:cNvPr id="5" name="PlaceHolder 4"/>
          <p:cNvSpPr>
            <a:spLocks noGrp="1"/>
          </p:cNvSpPr>
          <p:nvPr>
            <p:ph type="sldNum" idx="50"/>
          </p:nvPr>
        </p:nvSpPr>
        <p:spPr/>
        <p:txBody>
          <a:bodyPr/>
          <a:p>
            <a:fld id="{67C37628-89C8-4B57-B9A8-A6E41FB88761}" type="slidenum">
              <a:t>&lt;#&gt;</a:t>
            </a:fld>
          </a:p>
        </p:txBody>
      </p:sp>
      <p:sp>
        <p:nvSpPr>
          <p:cNvPr id="6" name="PlaceHolder 5"/>
          <p:cNvSpPr>
            <a:spLocks noGrp="1"/>
          </p:cNvSpPr>
          <p:nvPr>
            <p:ph type="dt" idx="51"/>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1.png"/><Relationship Id="rId3"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1.png"/><Relationship Id="rId3"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image" Target="../media/image1.png"/><Relationship Id="rId3"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image" Target="../media/image1.png"/><Relationship Id="rId3"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image" Target="../media/image1.png"/><Relationship Id="rId3" Type="http://schemas.openxmlformats.org/officeDocument/2006/relationships/slideLayout" Target="../slideLayouts/slideLayout21.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image" Target="../media/image1.png"/><Relationship Id="rId3" Type="http://schemas.openxmlformats.org/officeDocument/2006/relationships/slideLayout" Target="../slideLayouts/slideLayout22.xml"/>
</Relationships>
</file>

<file path=ppt/slideMasters/_rels/slideMaster23.xml.rels><?xml version="1.0" encoding="UTF-8"?>
<Relationships xmlns="http://schemas.openxmlformats.org/package/2006/relationships"><Relationship Id="rId1" Type="http://schemas.openxmlformats.org/officeDocument/2006/relationships/theme" Target="../theme/theme23.xml"/><Relationship Id="rId2" Type="http://schemas.openxmlformats.org/officeDocument/2006/relationships/image" Target="../media/image1.png"/><Relationship Id="rId3" Type="http://schemas.openxmlformats.org/officeDocument/2006/relationships/slideLayout" Target="../slideLayouts/slideLayout23.xml"/>
</Relationships>
</file>

<file path=ppt/slideMasters/_rels/slideMaster24.xml.rels><?xml version="1.0" encoding="UTF-8"?>
<Relationships xmlns="http://schemas.openxmlformats.org/package/2006/relationships"><Relationship Id="rId1" Type="http://schemas.openxmlformats.org/officeDocument/2006/relationships/theme" Target="../theme/theme24.xml"/><Relationship Id="rId2" Type="http://schemas.openxmlformats.org/officeDocument/2006/relationships/image" Target="../media/image1.png"/><Relationship Id="rId3" Type="http://schemas.openxmlformats.org/officeDocument/2006/relationships/slideLayout" Target="../slideLayouts/slideLayout24.xml"/>
</Relationships>
</file>

<file path=ppt/slideMasters/_rels/slideMaster25.xml.rels><?xml version="1.0" encoding="UTF-8"?>
<Relationships xmlns="http://schemas.openxmlformats.org/package/2006/relationships"><Relationship Id="rId1" Type="http://schemas.openxmlformats.org/officeDocument/2006/relationships/theme" Target="../theme/theme25.xml"/><Relationship Id="rId2" Type="http://schemas.openxmlformats.org/officeDocument/2006/relationships/slideLayout" Target="../slideLayouts/slideLayout25.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 name="PlaceHolder 3"/>
          <p:cNvSpPr>
            <a:spLocks noGrp="1"/>
          </p:cNvSpPr>
          <p:nvPr>
            <p:ph type="ftr" idx="1"/>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 name="PlaceHolder 4"/>
          <p:cNvSpPr>
            <a:spLocks noGrp="1"/>
          </p:cNvSpPr>
          <p:nvPr>
            <p:ph type="sldNum" idx="2"/>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9B5EE289-A576-40C9-84E4-3C553734D4BF}"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 name="PlaceHolder 5"/>
          <p:cNvSpPr>
            <a:spLocks noGrp="1"/>
          </p:cNvSpPr>
          <p:nvPr>
            <p:ph type="dt" idx="3"/>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8"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9" name="PlaceHolder 3"/>
          <p:cNvSpPr>
            <a:spLocks noGrp="1"/>
          </p:cNvSpPr>
          <p:nvPr>
            <p:ph type="ftr" idx="4"/>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 name="PlaceHolder 4"/>
          <p:cNvSpPr>
            <a:spLocks noGrp="1"/>
          </p:cNvSpPr>
          <p:nvPr>
            <p:ph type="sldNum" idx="5"/>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E77F501C-7B46-45BE-A263-D1F78DAAC58A}"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1" name="PlaceHolder 5"/>
          <p:cNvSpPr>
            <a:spLocks noGrp="1"/>
          </p:cNvSpPr>
          <p:nvPr>
            <p:ph type="dt" idx="6"/>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326520" y="272880"/>
            <a:ext cx="8488800" cy="867600"/>
          </a:xfrm>
          <a:prstGeom prst="rect">
            <a:avLst/>
          </a:prstGeom>
          <a:noFill/>
          <a:ln w="0">
            <a:noFill/>
          </a:ln>
        </p:spPr>
        <p:txBody>
          <a:bodyPr lIns="0" rIns="0" tIns="0" bIns="0" anchor="ctr" vert="eaVert">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 name="PlaceHolder 3"/>
          <p:cNvSpPr>
            <a:spLocks noGrp="1"/>
          </p:cNvSpPr>
          <p:nvPr>
            <p:ph type="ftr" idx="7"/>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7" name="PlaceHolder 4"/>
          <p:cNvSpPr>
            <a:spLocks noGrp="1"/>
          </p:cNvSpPr>
          <p:nvPr>
            <p:ph type="sldNum" idx="8"/>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B4BE048C-54CD-4738-B7CB-3753FFF73A7E}"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8" name="PlaceHolder 5"/>
          <p:cNvSpPr>
            <a:spLocks noGrp="1"/>
          </p:cNvSpPr>
          <p:nvPr>
            <p:ph type="dt" idx="9"/>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3" name="PlaceHolder 3"/>
          <p:cNvSpPr>
            <a:spLocks noGrp="1"/>
          </p:cNvSpPr>
          <p:nvPr>
            <p:ph type="ftr" idx="10"/>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4" name="PlaceHolder 4"/>
          <p:cNvSpPr>
            <a:spLocks noGrp="1"/>
          </p:cNvSpPr>
          <p:nvPr>
            <p:ph type="sldNum" idx="11"/>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A4A6DA90-9269-40AF-AD8E-F2F63D1E3F80}"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25" name="PlaceHolder 5"/>
          <p:cNvSpPr>
            <a:spLocks noGrp="1"/>
          </p:cNvSpPr>
          <p:nvPr>
            <p:ph type="dt" idx="12"/>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0" name="PlaceHolder 3"/>
          <p:cNvSpPr>
            <a:spLocks noGrp="1"/>
          </p:cNvSpPr>
          <p:nvPr>
            <p:ph type="ftr" idx="13"/>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1" name="PlaceHolder 4"/>
          <p:cNvSpPr>
            <a:spLocks noGrp="1"/>
          </p:cNvSpPr>
          <p:nvPr>
            <p:ph type="sldNum" idx="14"/>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34D394F6-10D7-4E33-8543-63C6606E223C}"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2" name="PlaceHolder 5"/>
          <p:cNvSpPr>
            <a:spLocks noGrp="1"/>
          </p:cNvSpPr>
          <p:nvPr>
            <p:ph type="dt" idx="15"/>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6"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7" name="PlaceHolder 3"/>
          <p:cNvSpPr>
            <a:spLocks noGrp="1"/>
          </p:cNvSpPr>
          <p:nvPr>
            <p:ph type="ftr" idx="16"/>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8" name="PlaceHolder 4"/>
          <p:cNvSpPr>
            <a:spLocks noGrp="1"/>
          </p:cNvSpPr>
          <p:nvPr>
            <p:ph type="sldNum" idx="17"/>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0C969EDD-AACE-412B-A33E-B350D87FA5C1}"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9" name="PlaceHolder 5"/>
          <p:cNvSpPr>
            <a:spLocks noGrp="1"/>
          </p:cNvSpPr>
          <p:nvPr>
            <p:ph type="dt" idx="18"/>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4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44" name="PlaceHolder 3"/>
          <p:cNvSpPr>
            <a:spLocks noGrp="1"/>
          </p:cNvSpPr>
          <p:nvPr>
            <p:ph type="ftr" idx="19"/>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45" name="PlaceHolder 4"/>
          <p:cNvSpPr>
            <a:spLocks noGrp="1"/>
          </p:cNvSpPr>
          <p:nvPr>
            <p:ph type="sldNum" idx="20"/>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0DC3DC3E-53DB-4204-B27F-A0A308B0412E}"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6" name="PlaceHolder 5"/>
          <p:cNvSpPr>
            <a:spLocks noGrp="1"/>
          </p:cNvSpPr>
          <p:nvPr>
            <p:ph type="dt" idx="21"/>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1" name="PlaceHolder 3"/>
          <p:cNvSpPr>
            <a:spLocks noGrp="1"/>
          </p:cNvSpPr>
          <p:nvPr>
            <p:ph type="ftr" idx="22"/>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2" name="PlaceHolder 4"/>
          <p:cNvSpPr>
            <a:spLocks noGrp="1"/>
          </p:cNvSpPr>
          <p:nvPr>
            <p:ph type="sldNum" idx="23"/>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F137B2D0-49B0-4930-9B96-3B6346BBC307}"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53" name="PlaceHolder 5"/>
          <p:cNvSpPr>
            <a:spLocks noGrp="1"/>
          </p:cNvSpPr>
          <p:nvPr>
            <p:ph type="dt" idx="24"/>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8" name="PlaceHolder 3"/>
          <p:cNvSpPr>
            <a:spLocks noGrp="1"/>
          </p:cNvSpPr>
          <p:nvPr>
            <p:ph type="ftr" idx="25"/>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9" name="PlaceHolder 4"/>
          <p:cNvSpPr>
            <a:spLocks noGrp="1"/>
          </p:cNvSpPr>
          <p:nvPr>
            <p:ph type="sldNum" idx="26"/>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4CFF34C8-7B2A-4C5C-80C0-20107EE3C120}"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0" name="PlaceHolder 5"/>
          <p:cNvSpPr>
            <a:spLocks noGrp="1"/>
          </p:cNvSpPr>
          <p:nvPr>
            <p:ph type="dt" idx="27"/>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3"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64"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65" name="PlaceHolder 3"/>
          <p:cNvSpPr>
            <a:spLocks noGrp="1"/>
          </p:cNvSpPr>
          <p:nvPr>
            <p:ph type="ftr" idx="28"/>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66" name="PlaceHolder 4"/>
          <p:cNvSpPr>
            <a:spLocks noGrp="1"/>
          </p:cNvSpPr>
          <p:nvPr>
            <p:ph type="sldNum" idx="29"/>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E18E9920-B099-4A71-8C95-A9BD078B2F07}"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7" name="PlaceHolder 5"/>
          <p:cNvSpPr>
            <a:spLocks noGrp="1"/>
          </p:cNvSpPr>
          <p:nvPr>
            <p:ph type="dt" idx="30"/>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7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72" name="PlaceHolder 3"/>
          <p:cNvSpPr>
            <a:spLocks noGrp="1"/>
          </p:cNvSpPr>
          <p:nvPr>
            <p:ph type="ftr" idx="31"/>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73" name="PlaceHolder 4"/>
          <p:cNvSpPr>
            <a:spLocks noGrp="1"/>
          </p:cNvSpPr>
          <p:nvPr>
            <p:ph type="sldNum" idx="32"/>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9D924B14-79F1-43C6-B18C-84959E32B20C}"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74" name="PlaceHolder 5"/>
          <p:cNvSpPr>
            <a:spLocks noGrp="1"/>
          </p:cNvSpPr>
          <p:nvPr>
            <p:ph type="dt" idx="33"/>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77" name=""/>
          <p:cNvGrpSpPr/>
          <p:nvPr/>
        </p:nvGrpSpPr>
        <p:grpSpPr>
          <a:xfrm>
            <a:off x="0" y="0"/>
            <a:ext cx="9142560" cy="4974840"/>
            <a:chOff x="0" y="0"/>
            <a:chExt cx="9142560" cy="4974840"/>
          </a:xfrm>
        </p:grpSpPr>
        <p:sp>
          <p:nvSpPr>
            <p:cNvPr id="78"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9"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0" name=""/>
            <p:cNvSpPr/>
            <p:nvPr/>
          </p:nvSpPr>
          <p:spPr>
            <a:xfrm>
              <a:off x="0" y="1548360"/>
              <a:ext cx="1407960" cy="77220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1" name=""/>
            <p:cNvSpPr/>
            <p:nvPr/>
          </p:nvSpPr>
          <p:spPr>
            <a:xfrm>
              <a:off x="829440" y="2322720"/>
              <a:ext cx="1159200" cy="22096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2" name=""/>
            <p:cNvSpPr/>
            <p:nvPr/>
          </p:nvSpPr>
          <p:spPr>
            <a:xfrm>
              <a:off x="1990800" y="663480"/>
              <a:ext cx="1159200" cy="22100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3" name=""/>
            <p:cNvSpPr/>
            <p:nvPr/>
          </p:nvSpPr>
          <p:spPr>
            <a:xfrm>
              <a:off x="3152160" y="1437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4" name=""/>
            <p:cNvSpPr/>
            <p:nvPr/>
          </p:nvSpPr>
          <p:spPr>
            <a:xfrm>
              <a:off x="3815640" y="0"/>
              <a:ext cx="1325160" cy="110376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5" name=""/>
            <p:cNvSpPr/>
            <p:nvPr/>
          </p:nvSpPr>
          <p:spPr>
            <a:xfrm>
              <a:off x="4230360" y="1105920"/>
              <a:ext cx="910440" cy="5508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6" name=""/>
            <p:cNvSpPr/>
            <p:nvPr/>
          </p:nvSpPr>
          <p:spPr>
            <a:xfrm>
              <a:off x="3152160" y="2101320"/>
              <a:ext cx="2818080" cy="12146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7" name=""/>
            <p:cNvSpPr/>
            <p:nvPr/>
          </p:nvSpPr>
          <p:spPr>
            <a:xfrm>
              <a:off x="3732840" y="3318120"/>
              <a:ext cx="1324800" cy="1214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8" name=""/>
            <p:cNvSpPr/>
            <p:nvPr/>
          </p:nvSpPr>
          <p:spPr>
            <a:xfrm>
              <a:off x="5972400" y="1769760"/>
              <a:ext cx="1407960" cy="55080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9" name=""/>
            <p:cNvSpPr/>
            <p:nvPr/>
          </p:nvSpPr>
          <p:spPr>
            <a:xfrm>
              <a:off x="6635880" y="2322720"/>
              <a:ext cx="1325160" cy="198864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0" name=""/>
            <p:cNvSpPr/>
            <p:nvPr/>
          </p:nvSpPr>
          <p:spPr>
            <a:xfrm>
              <a:off x="2488320" y="2875680"/>
              <a:ext cx="495720" cy="993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1" name=""/>
            <p:cNvSpPr/>
            <p:nvPr/>
          </p:nvSpPr>
          <p:spPr>
            <a:xfrm>
              <a:off x="7797240" y="0"/>
              <a:ext cx="1345320" cy="176760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2" name=""/>
            <p:cNvSpPr/>
            <p:nvPr/>
          </p:nvSpPr>
          <p:spPr>
            <a:xfrm>
              <a:off x="6138360" y="0"/>
              <a:ext cx="246600" cy="121428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3" name=""/>
            <p:cNvSpPr/>
            <p:nvPr/>
          </p:nvSpPr>
          <p:spPr>
            <a:xfrm>
              <a:off x="1410120" y="0"/>
              <a:ext cx="163800" cy="110376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4" name=""/>
            <p:cNvSpPr/>
            <p:nvPr/>
          </p:nvSpPr>
          <p:spPr>
            <a:xfrm>
              <a:off x="0" y="3649680"/>
              <a:ext cx="329760" cy="1325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5" name=""/>
            <p:cNvSpPr/>
            <p:nvPr/>
          </p:nvSpPr>
          <p:spPr>
            <a:xfrm>
              <a:off x="8709840" y="3096720"/>
              <a:ext cx="329400" cy="187812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6" name=""/>
            <p:cNvSpPr/>
            <p:nvPr/>
          </p:nvSpPr>
          <p:spPr>
            <a:xfrm>
              <a:off x="7963200" y="2211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97" name=""/>
          <p:cNvSpPr/>
          <p:nvPr/>
        </p:nvSpPr>
        <p:spPr>
          <a:xfrm>
            <a:off x="424440" y="565920"/>
            <a:ext cx="8292600" cy="439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98"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9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00" name="PlaceHolder 3"/>
          <p:cNvSpPr>
            <a:spLocks noGrp="1"/>
          </p:cNvSpPr>
          <p:nvPr>
            <p:ph type="ftr" idx="34"/>
          </p:nvPr>
        </p:nvSpPr>
        <p:spPr>
          <a:xfrm>
            <a:off x="3123000" y="6248160"/>
            <a:ext cx="2896200" cy="47016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1" name="PlaceHolder 4"/>
          <p:cNvSpPr>
            <a:spLocks noGrp="1"/>
          </p:cNvSpPr>
          <p:nvPr>
            <p:ph type="sldNum" idx="35"/>
          </p:nvPr>
        </p:nvSpPr>
        <p:spPr>
          <a:xfrm>
            <a:off x="6555960" y="6248160"/>
            <a:ext cx="2127960" cy="4701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30A86842-53DF-460F-8D3C-346CB90D3A3F}"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02" name="PlaceHolder 5"/>
          <p:cNvSpPr>
            <a:spLocks noGrp="1"/>
          </p:cNvSpPr>
          <p:nvPr>
            <p:ph type="dt" idx="36"/>
          </p:nvPr>
        </p:nvSpPr>
        <p:spPr>
          <a:xfrm>
            <a:off x="424440" y="6248160"/>
            <a:ext cx="2127960" cy="47016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05" name=""/>
          <p:cNvGrpSpPr/>
          <p:nvPr/>
        </p:nvGrpSpPr>
        <p:grpSpPr>
          <a:xfrm>
            <a:off x="0" y="0"/>
            <a:ext cx="9142560" cy="4974840"/>
            <a:chOff x="0" y="0"/>
            <a:chExt cx="9142560" cy="4974840"/>
          </a:xfrm>
        </p:grpSpPr>
        <p:sp>
          <p:nvSpPr>
            <p:cNvPr id="106"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7"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8" name=""/>
            <p:cNvSpPr/>
            <p:nvPr/>
          </p:nvSpPr>
          <p:spPr>
            <a:xfrm>
              <a:off x="0" y="1548360"/>
              <a:ext cx="1407960" cy="77220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09" name=""/>
            <p:cNvSpPr/>
            <p:nvPr/>
          </p:nvSpPr>
          <p:spPr>
            <a:xfrm>
              <a:off x="829440" y="2322720"/>
              <a:ext cx="1159200" cy="22096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0" name=""/>
            <p:cNvSpPr/>
            <p:nvPr/>
          </p:nvSpPr>
          <p:spPr>
            <a:xfrm>
              <a:off x="1990800" y="663480"/>
              <a:ext cx="1159200" cy="22100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1" name=""/>
            <p:cNvSpPr/>
            <p:nvPr/>
          </p:nvSpPr>
          <p:spPr>
            <a:xfrm>
              <a:off x="3152160" y="1437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2" name=""/>
            <p:cNvSpPr/>
            <p:nvPr/>
          </p:nvSpPr>
          <p:spPr>
            <a:xfrm>
              <a:off x="3815640" y="0"/>
              <a:ext cx="1325160" cy="110376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13" name=""/>
            <p:cNvSpPr/>
            <p:nvPr/>
          </p:nvSpPr>
          <p:spPr>
            <a:xfrm>
              <a:off x="4230360" y="1105920"/>
              <a:ext cx="910440" cy="5508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4" name=""/>
            <p:cNvSpPr/>
            <p:nvPr/>
          </p:nvSpPr>
          <p:spPr>
            <a:xfrm>
              <a:off x="3152160" y="2101320"/>
              <a:ext cx="2818080" cy="12146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5" name=""/>
            <p:cNvSpPr/>
            <p:nvPr/>
          </p:nvSpPr>
          <p:spPr>
            <a:xfrm>
              <a:off x="3732840" y="3318120"/>
              <a:ext cx="1324800" cy="1214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6" name=""/>
            <p:cNvSpPr/>
            <p:nvPr/>
          </p:nvSpPr>
          <p:spPr>
            <a:xfrm>
              <a:off x="5972400" y="1769760"/>
              <a:ext cx="1407960" cy="55080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7" name=""/>
            <p:cNvSpPr/>
            <p:nvPr/>
          </p:nvSpPr>
          <p:spPr>
            <a:xfrm>
              <a:off x="6635880" y="2322720"/>
              <a:ext cx="1325160" cy="198864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8" name=""/>
            <p:cNvSpPr/>
            <p:nvPr/>
          </p:nvSpPr>
          <p:spPr>
            <a:xfrm>
              <a:off x="2488320" y="2875680"/>
              <a:ext cx="495720" cy="993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9" name=""/>
            <p:cNvSpPr/>
            <p:nvPr/>
          </p:nvSpPr>
          <p:spPr>
            <a:xfrm>
              <a:off x="7797240" y="0"/>
              <a:ext cx="1345320" cy="176760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0" name=""/>
            <p:cNvSpPr/>
            <p:nvPr/>
          </p:nvSpPr>
          <p:spPr>
            <a:xfrm>
              <a:off x="6138360" y="0"/>
              <a:ext cx="246600" cy="121428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1" name=""/>
            <p:cNvSpPr/>
            <p:nvPr/>
          </p:nvSpPr>
          <p:spPr>
            <a:xfrm>
              <a:off x="1410120" y="0"/>
              <a:ext cx="163800" cy="110376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2" name=""/>
            <p:cNvSpPr/>
            <p:nvPr/>
          </p:nvSpPr>
          <p:spPr>
            <a:xfrm>
              <a:off x="0" y="3649680"/>
              <a:ext cx="329760" cy="1325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3" name=""/>
            <p:cNvSpPr/>
            <p:nvPr/>
          </p:nvSpPr>
          <p:spPr>
            <a:xfrm>
              <a:off x="8709840" y="3096720"/>
              <a:ext cx="329400" cy="187812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4" name=""/>
            <p:cNvSpPr/>
            <p:nvPr/>
          </p:nvSpPr>
          <p:spPr>
            <a:xfrm>
              <a:off x="7963200" y="2211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25" name=""/>
          <p:cNvSpPr/>
          <p:nvPr/>
        </p:nvSpPr>
        <p:spPr>
          <a:xfrm>
            <a:off x="424440" y="565920"/>
            <a:ext cx="8292600" cy="439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26"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2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28" name="PlaceHolder 3"/>
          <p:cNvSpPr>
            <a:spLocks noGrp="1"/>
          </p:cNvSpPr>
          <p:nvPr>
            <p:ph type="ftr" idx="37"/>
          </p:nvPr>
        </p:nvSpPr>
        <p:spPr>
          <a:xfrm>
            <a:off x="3123000" y="6248160"/>
            <a:ext cx="2896200" cy="47016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29" name="PlaceHolder 4"/>
          <p:cNvSpPr>
            <a:spLocks noGrp="1"/>
          </p:cNvSpPr>
          <p:nvPr>
            <p:ph type="sldNum" idx="38"/>
          </p:nvPr>
        </p:nvSpPr>
        <p:spPr>
          <a:xfrm>
            <a:off x="6555960" y="6248160"/>
            <a:ext cx="2127960" cy="4701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5AD46499-7190-4F38-9585-39C23E8A445A}"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30" name="PlaceHolder 5"/>
          <p:cNvSpPr>
            <a:spLocks noGrp="1"/>
          </p:cNvSpPr>
          <p:nvPr>
            <p:ph type="dt" idx="39"/>
          </p:nvPr>
        </p:nvSpPr>
        <p:spPr>
          <a:xfrm>
            <a:off x="424440" y="6248160"/>
            <a:ext cx="2127960" cy="47016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33" name=""/>
          <p:cNvGrpSpPr/>
          <p:nvPr/>
        </p:nvGrpSpPr>
        <p:grpSpPr>
          <a:xfrm>
            <a:off x="0" y="0"/>
            <a:ext cx="9142560" cy="4974840"/>
            <a:chOff x="0" y="0"/>
            <a:chExt cx="9142560" cy="4974840"/>
          </a:xfrm>
        </p:grpSpPr>
        <p:sp>
          <p:nvSpPr>
            <p:cNvPr id="134"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5"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6" name=""/>
            <p:cNvSpPr/>
            <p:nvPr/>
          </p:nvSpPr>
          <p:spPr>
            <a:xfrm>
              <a:off x="0" y="1548360"/>
              <a:ext cx="1407960" cy="77220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37" name=""/>
            <p:cNvSpPr/>
            <p:nvPr/>
          </p:nvSpPr>
          <p:spPr>
            <a:xfrm>
              <a:off x="829440" y="2322720"/>
              <a:ext cx="1159200" cy="22096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8" name=""/>
            <p:cNvSpPr/>
            <p:nvPr/>
          </p:nvSpPr>
          <p:spPr>
            <a:xfrm>
              <a:off x="1990800" y="663480"/>
              <a:ext cx="1159200" cy="22100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9" name=""/>
            <p:cNvSpPr/>
            <p:nvPr/>
          </p:nvSpPr>
          <p:spPr>
            <a:xfrm>
              <a:off x="3152160" y="1437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0" name=""/>
            <p:cNvSpPr/>
            <p:nvPr/>
          </p:nvSpPr>
          <p:spPr>
            <a:xfrm>
              <a:off x="3815640" y="0"/>
              <a:ext cx="1325160" cy="110376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1" name=""/>
            <p:cNvSpPr/>
            <p:nvPr/>
          </p:nvSpPr>
          <p:spPr>
            <a:xfrm>
              <a:off x="4230360" y="1105920"/>
              <a:ext cx="910440" cy="5508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2" name=""/>
            <p:cNvSpPr/>
            <p:nvPr/>
          </p:nvSpPr>
          <p:spPr>
            <a:xfrm>
              <a:off x="3152160" y="2101320"/>
              <a:ext cx="2818080" cy="12146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3" name=""/>
            <p:cNvSpPr/>
            <p:nvPr/>
          </p:nvSpPr>
          <p:spPr>
            <a:xfrm>
              <a:off x="3732840" y="3318120"/>
              <a:ext cx="1324800" cy="1214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4" name=""/>
            <p:cNvSpPr/>
            <p:nvPr/>
          </p:nvSpPr>
          <p:spPr>
            <a:xfrm>
              <a:off x="5972400" y="1769760"/>
              <a:ext cx="1407960" cy="55080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5" name=""/>
            <p:cNvSpPr/>
            <p:nvPr/>
          </p:nvSpPr>
          <p:spPr>
            <a:xfrm>
              <a:off x="6635880" y="2322720"/>
              <a:ext cx="1325160" cy="198864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6" name=""/>
            <p:cNvSpPr/>
            <p:nvPr/>
          </p:nvSpPr>
          <p:spPr>
            <a:xfrm>
              <a:off x="2488320" y="2875680"/>
              <a:ext cx="495720" cy="993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7" name=""/>
            <p:cNvSpPr/>
            <p:nvPr/>
          </p:nvSpPr>
          <p:spPr>
            <a:xfrm>
              <a:off x="7797240" y="0"/>
              <a:ext cx="1345320" cy="176760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8" name=""/>
            <p:cNvSpPr/>
            <p:nvPr/>
          </p:nvSpPr>
          <p:spPr>
            <a:xfrm>
              <a:off x="6138360" y="0"/>
              <a:ext cx="246600" cy="121428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9" name=""/>
            <p:cNvSpPr/>
            <p:nvPr/>
          </p:nvSpPr>
          <p:spPr>
            <a:xfrm>
              <a:off x="1410120" y="0"/>
              <a:ext cx="163800" cy="110376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50" name=""/>
            <p:cNvSpPr/>
            <p:nvPr/>
          </p:nvSpPr>
          <p:spPr>
            <a:xfrm>
              <a:off x="0" y="3649680"/>
              <a:ext cx="329760" cy="1325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1" name=""/>
            <p:cNvSpPr/>
            <p:nvPr/>
          </p:nvSpPr>
          <p:spPr>
            <a:xfrm>
              <a:off x="8709840" y="3096720"/>
              <a:ext cx="329400" cy="187812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2" name=""/>
            <p:cNvSpPr/>
            <p:nvPr/>
          </p:nvSpPr>
          <p:spPr>
            <a:xfrm>
              <a:off x="7963200" y="2211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53" name=""/>
          <p:cNvSpPr/>
          <p:nvPr/>
        </p:nvSpPr>
        <p:spPr>
          <a:xfrm>
            <a:off x="424440" y="565920"/>
            <a:ext cx="8292600" cy="439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54"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5" name="PlaceHolder 2"/>
          <p:cNvSpPr>
            <a:spLocks noGrp="1"/>
          </p:cNvSpPr>
          <p:nvPr>
            <p:ph type="ftr" idx="40"/>
          </p:nvPr>
        </p:nvSpPr>
        <p:spPr>
          <a:xfrm>
            <a:off x="3123000" y="6248160"/>
            <a:ext cx="2896200" cy="47016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56" name="PlaceHolder 3"/>
          <p:cNvSpPr>
            <a:spLocks noGrp="1"/>
          </p:cNvSpPr>
          <p:nvPr>
            <p:ph type="sldNum" idx="41"/>
          </p:nvPr>
        </p:nvSpPr>
        <p:spPr>
          <a:xfrm>
            <a:off x="6555960" y="6248160"/>
            <a:ext cx="2127960" cy="4701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169CC2F1-A8EB-4002-8BB5-C5BBFB83CBA2}"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57" name="PlaceHolder 4"/>
          <p:cNvSpPr>
            <a:spLocks noGrp="1"/>
          </p:cNvSpPr>
          <p:nvPr>
            <p:ph type="dt" idx="42"/>
          </p:nvPr>
        </p:nvSpPr>
        <p:spPr>
          <a:xfrm>
            <a:off x="424440" y="6248160"/>
            <a:ext cx="2127960" cy="47016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58"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61" name=""/>
          <p:cNvGrpSpPr/>
          <p:nvPr/>
        </p:nvGrpSpPr>
        <p:grpSpPr>
          <a:xfrm>
            <a:off x="0" y="0"/>
            <a:ext cx="9142560" cy="4974840"/>
            <a:chOff x="0" y="0"/>
            <a:chExt cx="9142560" cy="4974840"/>
          </a:xfrm>
        </p:grpSpPr>
        <p:sp>
          <p:nvSpPr>
            <p:cNvPr id="162"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63"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64" name=""/>
            <p:cNvSpPr/>
            <p:nvPr/>
          </p:nvSpPr>
          <p:spPr>
            <a:xfrm>
              <a:off x="0" y="1548360"/>
              <a:ext cx="1407960" cy="77220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65" name=""/>
            <p:cNvSpPr/>
            <p:nvPr/>
          </p:nvSpPr>
          <p:spPr>
            <a:xfrm>
              <a:off x="829440" y="2322720"/>
              <a:ext cx="1159200" cy="22096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66" name=""/>
            <p:cNvSpPr/>
            <p:nvPr/>
          </p:nvSpPr>
          <p:spPr>
            <a:xfrm>
              <a:off x="1990800" y="663480"/>
              <a:ext cx="1159200" cy="22100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67" name=""/>
            <p:cNvSpPr/>
            <p:nvPr/>
          </p:nvSpPr>
          <p:spPr>
            <a:xfrm>
              <a:off x="3152160" y="1437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68" name=""/>
            <p:cNvSpPr/>
            <p:nvPr/>
          </p:nvSpPr>
          <p:spPr>
            <a:xfrm>
              <a:off x="3815640" y="0"/>
              <a:ext cx="1325160" cy="110376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69" name=""/>
            <p:cNvSpPr/>
            <p:nvPr/>
          </p:nvSpPr>
          <p:spPr>
            <a:xfrm>
              <a:off x="4230360" y="1105920"/>
              <a:ext cx="910440" cy="5508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0" name=""/>
            <p:cNvSpPr/>
            <p:nvPr/>
          </p:nvSpPr>
          <p:spPr>
            <a:xfrm>
              <a:off x="3152160" y="2101320"/>
              <a:ext cx="2818080" cy="12146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1" name=""/>
            <p:cNvSpPr/>
            <p:nvPr/>
          </p:nvSpPr>
          <p:spPr>
            <a:xfrm>
              <a:off x="3732840" y="3318120"/>
              <a:ext cx="1324800" cy="1214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2" name=""/>
            <p:cNvSpPr/>
            <p:nvPr/>
          </p:nvSpPr>
          <p:spPr>
            <a:xfrm>
              <a:off x="5972400" y="1769760"/>
              <a:ext cx="1407960" cy="55080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3" name=""/>
            <p:cNvSpPr/>
            <p:nvPr/>
          </p:nvSpPr>
          <p:spPr>
            <a:xfrm>
              <a:off x="6635880" y="2322720"/>
              <a:ext cx="1325160" cy="198864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4" name=""/>
            <p:cNvSpPr/>
            <p:nvPr/>
          </p:nvSpPr>
          <p:spPr>
            <a:xfrm>
              <a:off x="2488320" y="2875680"/>
              <a:ext cx="495720" cy="993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5" name=""/>
            <p:cNvSpPr/>
            <p:nvPr/>
          </p:nvSpPr>
          <p:spPr>
            <a:xfrm>
              <a:off x="7797240" y="0"/>
              <a:ext cx="1345320" cy="176760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6" name=""/>
            <p:cNvSpPr/>
            <p:nvPr/>
          </p:nvSpPr>
          <p:spPr>
            <a:xfrm>
              <a:off x="6138360" y="0"/>
              <a:ext cx="246600" cy="121428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77" name=""/>
            <p:cNvSpPr/>
            <p:nvPr/>
          </p:nvSpPr>
          <p:spPr>
            <a:xfrm>
              <a:off x="1410120" y="0"/>
              <a:ext cx="163800" cy="110376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78" name=""/>
            <p:cNvSpPr/>
            <p:nvPr/>
          </p:nvSpPr>
          <p:spPr>
            <a:xfrm>
              <a:off x="0" y="3649680"/>
              <a:ext cx="329760" cy="1325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9" name=""/>
            <p:cNvSpPr/>
            <p:nvPr/>
          </p:nvSpPr>
          <p:spPr>
            <a:xfrm>
              <a:off x="8709840" y="3096720"/>
              <a:ext cx="329400" cy="187812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80" name=""/>
            <p:cNvSpPr/>
            <p:nvPr/>
          </p:nvSpPr>
          <p:spPr>
            <a:xfrm>
              <a:off x="7963200" y="2211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81" name=""/>
          <p:cNvSpPr/>
          <p:nvPr/>
        </p:nvSpPr>
        <p:spPr>
          <a:xfrm>
            <a:off x="424440" y="565920"/>
            <a:ext cx="8292600" cy="439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82"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83" name="PlaceHolder 2"/>
          <p:cNvSpPr>
            <a:spLocks noGrp="1"/>
          </p:cNvSpPr>
          <p:nvPr>
            <p:ph type="ftr" idx="43"/>
          </p:nvPr>
        </p:nvSpPr>
        <p:spPr>
          <a:xfrm>
            <a:off x="3123000" y="6248160"/>
            <a:ext cx="2896200" cy="47016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84" name="PlaceHolder 3"/>
          <p:cNvSpPr>
            <a:spLocks noGrp="1"/>
          </p:cNvSpPr>
          <p:nvPr>
            <p:ph type="sldNum" idx="44"/>
          </p:nvPr>
        </p:nvSpPr>
        <p:spPr>
          <a:xfrm>
            <a:off x="6555960" y="6248160"/>
            <a:ext cx="2127960" cy="4701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226B07ED-ECBC-40BE-80E5-CF34D95C53A1}"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85" name="PlaceHolder 4"/>
          <p:cNvSpPr>
            <a:spLocks noGrp="1"/>
          </p:cNvSpPr>
          <p:nvPr>
            <p:ph type="dt" idx="45"/>
          </p:nvPr>
        </p:nvSpPr>
        <p:spPr>
          <a:xfrm>
            <a:off x="424440" y="6248160"/>
            <a:ext cx="2127960" cy="47016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86"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
          <p:cNvSpPr/>
          <p:nvPr/>
        </p:nvSpPr>
        <p:spPr>
          <a:xfrm>
            <a:off x="457200" y="1604520"/>
            <a:ext cx="8227080" cy="3975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90"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9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92" name="PlaceHolder 3"/>
          <p:cNvSpPr>
            <a:spLocks noGrp="1"/>
          </p:cNvSpPr>
          <p:nvPr>
            <p:ph type="ftr" idx="46"/>
          </p:nvPr>
        </p:nvSpPr>
        <p:spPr>
          <a:xfrm>
            <a:off x="3126960" y="6247440"/>
            <a:ext cx="2896200" cy="470160"/>
          </a:xfrm>
          <a:prstGeom prst="rect">
            <a:avLst/>
          </a:prstGeom>
          <a:noFill/>
          <a:ln w="0">
            <a:noFill/>
          </a:ln>
        </p:spPr>
        <p:txBody>
          <a:bodyPr lIns="0" rIns="0" tIns="0" bIns="0" anchor="t">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93" name="PlaceHolder 4"/>
          <p:cNvSpPr>
            <a:spLocks noGrp="1"/>
          </p:cNvSpPr>
          <p:nvPr>
            <p:ph type="sldNum" idx="47"/>
          </p:nvPr>
        </p:nvSpPr>
        <p:spPr>
          <a:xfrm>
            <a:off x="6555960" y="6247440"/>
            <a:ext cx="2127960" cy="470160"/>
          </a:xfrm>
          <a:prstGeom prst="rect">
            <a:avLst/>
          </a:prstGeom>
          <a:noFill/>
          <a:ln w="0">
            <a:noFill/>
          </a:ln>
        </p:spPr>
        <p:txBody>
          <a:bodyPr lIns="0" rIns="0" tIns="0" bIns="0" anchor="t">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8DEFA3B8-0E81-44B5-8AB6-CD5D91ED869D}"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94" name="PlaceHolder 5"/>
          <p:cNvSpPr>
            <a:spLocks noGrp="1"/>
          </p:cNvSpPr>
          <p:nvPr>
            <p:ph type="dt" idx="48"/>
          </p:nvPr>
        </p:nvSpPr>
        <p:spPr>
          <a:xfrm>
            <a:off x="457200" y="6247440"/>
            <a:ext cx="2127960" cy="470160"/>
          </a:xfrm>
          <a:prstGeom prst="rect">
            <a:avLst/>
          </a:prstGeom>
          <a:noFill/>
          <a:ln w="0">
            <a:noFill/>
          </a:ln>
        </p:spPr>
        <p:txBody>
          <a:bodyPr lIns="0" rIns="0" tIns="0" bIns="0" anchor="t">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9" r:id="rId2"/>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97"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98"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99"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00"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01" name="" descr=""/>
          <p:cNvPicPr/>
          <p:nvPr/>
        </p:nvPicPr>
        <p:blipFill>
          <a:blip r:embed="rId2"/>
          <a:stretch/>
        </p:blipFill>
        <p:spPr>
          <a:xfrm>
            <a:off x="8136720" y="272880"/>
            <a:ext cx="1005480" cy="1005480"/>
          </a:xfrm>
          <a:prstGeom prst="rect">
            <a:avLst/>
          </a:prstGeom>
          <a:ln w="0">
            <a:noFill/>
          </a:ln>
        </p:spPr>
      </p:pic>
      <p:sp>
        <p:nvSpPr>
          <p:cNvPr id="202"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03"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04"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F61EE833-6D16-4BD0-9C2B-738E719B9884}"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1" r:id="rId3"/>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05"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06"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07"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08"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09" name="" descr=""/>
          <p:cNvPicPr/>
          <p:nvPr/>
        </p:nvPicPr>
        <p:blipFill>
          <a:blip r:embed="rId2"/>
          <a:stretch/>
        </p:blipFill>
        <p:spPr>
          <a:xfrm>
            <a:off x="8136720" y="272880"/>
            <a:ext cx="1005480" cy="1005480"/>
          </a:xfrm>
          <a:prstGeom prst="rect">
            <a:avLst/>
          </a:prstGeom>
          <a:ln w="0">
            <a:noFill/>
          </a:ln>
        </p:spPr>
      </p:pic>
      <p:sp>
        <p:nvSpPr>
          <p:cNvPr id="210"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11"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12"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2FB9CFCF-F8FE-44A9-A4BC-800FC820485C}"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13"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14"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3" r:id="rId3"/>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17"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18"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19"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20"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21" name="" descr=""/>
          <p:cNvPicPr/>
          <p:nvPr/>
        </p:nvPicPr>
        <p:blipFill>
          <a:blip r:embed="rId2"/>
          <a:stretch/>
        </p:blipFill>
        <p:spPr>
          <a:xfrm>
            <a:off x="8136720" y="272880"/>
            <a:ext cx="1005480" cy="1005480"/>
          </a:xfrm>
          <a:prstGeom prst="rect">
            <a:avLst/>
          </a:prstGeom>
          <a:ln w="0">
            <a:noFill/>
          </a:ln>
        </p:spPr>
      </p:pic>
      <p:sp>
        <p:nvSpPr>
          <p:cNvPr id="222"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23"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24"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E814137F-CB59-4E48-9231-1A08EC6ABCF0}"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25"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5" r:id="rId3"/>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28"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29"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30"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31"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32" name="" descr=""/>
          <p:cNvPicPr/>
          <p:nvPr/>
        </p:nvPicPr>
        <p:blipFill>
          <a:blip r:embed="rId2"/>
          <a:stretch/>
        </p:blipFill>
        <p:spPr>
          <a:xfrm>
            <a:off x="8136720" y="272880"/>
            <a:ext cx="1005480" cy="1005480"/>
          </a:xfrm>
          <a:prstGeom prst="rect">
            <a:avLst/>
          </a:prstGeom>
          <a:ln w="0">
            <a:noFill/>
          </a:ln>
        </p:spPr>
      </p:pic>
      <p:sp>
        <p:nvSpPr>
          <p:cNvPr id="233"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34"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35"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1C7DAED7-A767-401B-B5B8-BE7095C805EE}"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36"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3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7" r:id="rId3"/>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40"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41"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42"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43"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44" name="" descr=""/>
          <p:cNvPicPr/>
          <p:nvPr/>
        </p:nvPicPr>
        <p:blipFill>
          <a:blip r:embed="rId2"/>
          <a:stretch/>
        </p:blipFill>
        <p:spPr>
          <a:xfrm>
            <a:off x="8136720" y="272880"/>
            <a:ext cx="1005480" cy="1005480"/>
          </a:xfrm>
          <a:prstGeom prst="rect">
            <a:avLst/>
          </a:prstGeom>
          <a:ln w="0">
            <a:noFill/>
          </a:ln>
        </p:spPr>
      </p:pic>
      <p:sp>
        <p:nvSpPr>
          <p:cNvPr id="245"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6th March 2026</a:t>
            </a:r>
            <a:endParaRPr b="0" lang="en-GB" sz="1800" spc="-1" strike="noStrike">
              <a:solidFill>
                <a:srgbClr val="ffffff"/>
              </a:solidFill>
              <a:latin typeface="Arial"/>
            </a:endParaRPr>
          </a:p>
        </p:txBody>
      </p:sp>
      <p:sp>
        <p:nvSpPr>
          <p:cNvPr id="246"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47"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9CE11ACD-1577-4E3F-A369-D5DC90C3138E}"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48"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249"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9" r:id="rId3"/>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50"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51"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52"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53"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54" name="" descr=""/>
          <p:cNvPicPr/>
          <p:nvPr/>
        </p:nvPicPr>
        <p:blipFill>
          <a:blip r:embed="rId2"/>
          <a:stretch/>
        </p:blipFill>
        <p:spPr>
          <a:xfrm>
            <a:off x="8136720" y="272880"/>
            <a:ext cx="1005480" cy="1005480"/>
          </a:xfrm>
          <a:prstGeom prst="rect">
            <a:avLst/>
          </a:prstGeom>
          <a:ln w="0">
            <a:noFill/>
          </a:ln>
        </p:spPr>
      </p:pic>
      <p:sp>
        <p:nvSpPr>
          <p:cNvPr id="255"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6th March 2026</a:t>
            </a:r>
            <a:endParaRPr b="0" lang="en-GB" sz="1800" spc="-1" strike="noStrike">
              <a:solidFill>
                <a:srgbClr val="ffffff"/>
              </a:solidFill>
              <a:latin typeface="Arial"/>
            </a:endParaRPr>
          </a:p>
        </p:txBody>
      </p:sp>
      <p:sp>
        <p:nvSpPr>
          <p:cNvPr id="256"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57"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1A6385D2-9F85-4CCD-876E-F6ADE4428B6C}"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58"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5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1" r:id="rId3"/>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62"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63"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64"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65"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66" name="" descr=""/>
          <p:cNvPicPr/>
          <p:nvPr/>
        </p:nvPicPr>
        <p:blipFill>
          <a:blip r:embed="rId2"/>
          <a:stretch/>
        </p:blipFill>
        <p:spPr>
          <a:xfrm>
            <a:off x="8136720" y="272880"/>
            <a:ext cx="1005480" cy="1005480"/>
          </a:xfrm>
          <a:prstGeom prst="rect">
            <a:avLst/>
          </a:prstGeom>
          <a:ln w="0">
            <a:noFill/>
          </a:ln>
        </p:spPr>
      </p:pic>
      <p:sp>
        <p:nvSpPr>
          <p:cNvPr id="267"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6th March 2026</a:t>
            </a:r>
            <a:endParaRPr b="0" lang="en-GB" sz="1800" spc="-1" strike="noStrike">
              <a:solidFill>
                <a:srgbClr val="ffffff"/>
              </a:solidFill>
              <a:latin typeface="Arial"/>
            </a:endParaRPr>
          </a:p>
        </p:txBody>
      </p:sp>
      <p:sp>
        <p:nvSpPr>
          <p:cNvPr id="268"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69"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60FA49B5-39DF-41BE-A22E-E348639DD6F2}"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70"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7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3" r:id="rId3"/>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74"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75"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76"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77"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78" name="" descr=""/>
          <p:cNvPicPr/>
          <p:nvPr/>
        </p:nvPicPr>
        <p:blipFill>
          <a:blip r:embed="rId2"/>
          <a:stretch/>
        </p:blipFill>
        <p:spPr>
          <a:xfrm>
            <a:off x="8136720" y="272880"/>
            <a:ext cx="1005480" cy="1005480"/>
          </a:xfrm>
          <a:prstGeom prst="rect">
            <a:avLst/>
          </a:prstGeom>
          <a:ln w="0">
            <a:noFill/>
          </a:ln>
        </p:spPr>
      </p:pic>
      <p:sp>
        <p:nvSpPr>
          <p:cNvPr id="279"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8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5" r:id="rId3"/>
  </p:sldLayoutIdLst>
</p:sldMaster>
</file>

<file path=ppt/slideMasters/slideMaster2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83" name=""/>
          <p:cNvGrpSpPr/>
          <p:nvPr/>
        </p:nvGrpSpPr>
        <p:grpSpPr>
          <a:xfrm>
            <a:off x="0" y="0"/>
            <a:ext cx="9142560" cy="4974840"/>
            <a:chOff x="0" y="0"/>
            <a:chExt cx="9142560" cy="4974840"/>
          </a:xfrm>
        </p:grpSpPr>
        <p:sp>
          <p:nvSpPr>
            <p:cNvPr id="284"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85"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86" name=""/>
            <p:cNvSpPr/>
            <p:nvPr/>
          </p:nvSpPr>
          <p:spPr>
            <a:xfrm>
              <a:off x="0" y="1548360"/>
              <a:ext cx="1407960" cy="77220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87" name=""/>
            <p:cNvSpPr/>
            <p:nvPr/>
          </p:nvSpPr>
          <p:spPr>
            <a:xfrm>
              <a:off x="829440" y="2322720"/>
              <a:ext cx="1159200" cy="22096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88" name=""/>
            <p:cNvSpPr/>
            <p:nvPr/>
          </p:nvSpPr>
          <p:spPr>
            <a:xfrm>
              <a:off x="1990800" y="663480"/>
              <a:ext cx="1159200" cy="22100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89" name=""/>
            <p:cNvSpPr/>
            <p:nvPr/>
          </p:nvSpPr>
          <p:spPr>
            <a:xfrm>
              <a:off x="3152160" y="1437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0" name=""/>
            <p:cNvSpPr/>
            <p:nvPr/>
          </p:nvSpPr>
          <p:spPr>
            <a:xfrm>
              <a:off x="3815640" y="0"/>
              <a:ext cx="1325160" cy="110376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91" name=""/>
            <p:cNvSpPr/>
            <p:nvPr/>
          </p:nvSpPr>
          <p:spPr>
            <a:xfrm>
              <a:off x="4230360" y="1105920"/>
              <a:ext cx="910440" cy="5508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2" name=""/>
            <p:cNvSpPr/>
            <p:nvPr/>
          </p:nvSpPr>
          <p:spPr>
            <a:xfrm>
              <a:off x="3152160" y="2101320"/>
              <a:ext cx="2818080" cy="12146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3" name=""/>
            <p:cNvSpPr/>
            <p:nvPr/>
          </p:nvSpPr>
          <p:spPr>
            <a:xfrm>
              <a:off x="3732840" y="3318120"/>
              <a:ext cx="1324800" cy="1214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4" name=""/>
            <p:cNvSpPr/>
            <p:nvPr/>
          </p:nvSpPr>
          <p:spPr>
            <a:xfrm>
              <a:off x="5972400" y="1769760"/>
              <a:ext cx="1407960" cy="55080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5" name=""/>
            <p:cNvSpPr/>
            <p:nvPr/>
          </p:nvSpPr>
          <p:spPr>
            <a:xfrm>
              <a:off x="6635880" y="2322720"/>
              <a:ext cx="1325160" cy="198864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6" name=""/>
            <p:cNvSpPr/>
            <p:nvPr/>
          </p:nvSpPr>
          <p:spPr>
            <a:xfrm>
              <a:off x="2488320" y="2875680"/>
              <a:ext cx="495720" cy="993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7" name=""/>
            <p:cNvSpPr/>
            <p:nvPr/>
          </p:nvSpPr>
          <p:spPr>
            <a:xfrm>
              <a:off x="7797240" y="0"/>
              <a:ext cx="1345320" cy="176760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8" name=""/>
            <p:cNvSpPr/>
            <p:nvPr/>
          </p:nvSpPr>
          <p:spPr>
            <a:xfrm>
              <a:off x="6138360" y="0"/>
              <a:ext cx="246600" cy="121428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99" name=""/>
            <p:cNvSpPr/>
            <p:nvPr/>
          </p:nvSpPr>
          <p:spPr>
            <a:xfrm>
              <a:off x="1410120" y="0"/>
              <a:ext cx="163800" cy="110376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00" name=""/>
            <p:cNvSpPr/>
            <p:nvPr/>
          </p:nvSpPr>
          <p:spPr>
            <a:xfrm>
              <a:off x="0" y="3649680"/>
              <a:ext cx="329760" cy="1325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1" name=""/>
            <p:cNvSpPr/>
            <p:nvPr/>
          </p:nvSpPr>
          <p:spPr>
            <a:xfrm>
              <a:off x="8709840" y="3096720"/>
              <a:ext cx="329400" cy="187812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2" name=""/>
            <p:cNvSpPr/>
            <p:nvPr/>
          </p:nvSpPr>
          <p:spPr>
            <a:xfrm>
              <a:off x="7963200" y="2211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303" name=""/>
          <p:cNvSpPr/>
          <p:nvPr/>
        </p:nvSpPr>
        <p:spPr>
          <a:xfrm>
            <a:off x="424440" y="565920"/>
            <a:ext cx="8292600" cy="439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304"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05" name="PlaceHolder 2"/>
          <p:cNvSpPr>
            <a:spLocks noGrp="1"/>
          </p:cNvSpPr>
          <p:nvPr>
            <p:ph type="ftr" idx="49"/>
          </p:nvPr>
        </p:nvSpPr>
        <p:spPr>
          <a:xfrm>
            <a:off x="3123000" y="6248160"/>
            <a:ext cx="2896200" cy="47016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06" name="PlaceHolder 3"/>
          <p:cNvSpPr>
            <a:spLocks noGrp="1"/>
          </p:cNvSpPr>
          <p:nvPr>
            <p:ph type="sldNum" idx="50"/>
          </p:nvPr>
        </p:nvSpPr>
        <p:spPr>
          <a:xfrm>
            <a:off x="6555960" y="6248160"/>
            <a:ext cx="2127960" cy="4701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54DFB331-C5A3-4135-8D67-B0DDB1277ADF}"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307" name="PlaceHolder 4"/>
          <p:cNvSpPr>
            <a:spLocks noGrp="1"/>
          </p:cNvSpPr>
          <p:nvPr>
            <p:ph type="dt" idx="51"/>
          </p:nvPr>
        </p:nvSpPr>
        <p:spPr>
          <a:xfrm>
            <a:off x="424440" y="6248160"/>
            <a:ext cx="2127960" cy="47016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308"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97"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5.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0.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0.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0.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1.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0.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0.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20.xml"/>
</Relationships>
</file>

<file path=ppt/slides/_rels/slide1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5.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7" name="PlaceHolder 1"/>
          <p:cNvSpPr>
            <a:spLocks noGrp="1"/>
          </p:cNvSpPr>
          <p:nvPr>
            <p:ph type="title"/>
          </p:nvPr>
        </p:nvSpPr>
        <p:spPr>
          <a:xfrm>
            <a:off x="687960" y="1980000"/>
            <a:ext cx="7769880" cy="146736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6</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318" name="PlaceHolder 2"/>
          <p:cNvSpPr>
            <a:spLocks noGrp="1"/>
          </p:cNvSpPr>
          <p:nvPr>
            <p:ph type="subTitle"/>
          </p:nvPr>
        </p:nvSpPr>
        <p:spPr>
          <a:xfrm>
            <a:off x="1339560" y="5040000"/>
            <a:ext cx="6398280" cy="174996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319" name="" descr=""/>
          <p:cNvPicPr/>
          <p:nvPr/>
        </p:nvPicPr>
        <p:blipFill>
          <a:blip r:embed="rId1"/>
          <a:stretch/>
        </p:blipFill>
        <p:spPr>
          <a:xfrm>
            <a:off x="7488360" y="5040000"/>
            <a:ext cx="1653480" cy="165348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0" name="PlaceHolder 1"/>
          <p:cNvSpPr>
            <a:spLocks noGrp="1"/>
          </p:cNvSpPr>
          <p:nvPr>
            <p:ph type="title"/>
          </p:nvPr>
        </p:nvSpPr>
        <p:spPr>
          <a:xfrm>
            <a:off x="687960" y="1980000"/>
            <a:ext cx="7769880" cy="146736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6</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321" name="PlaceHolder 2"/>
          <p:cNvSpPr>
            <a:spLocks noGrp="1"/>
          </p:cNvSpPr>
          <p:nvPr>
            <p:ph type="subTitle"/>
          </p:nvPr>
        </p:nvSpPr>
        <p:spPr>
          <a:xfrm>
            <a:off x="1339560" y="5040000"/>
            <a:ext cx="6398280" cy="174996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322" name="" descr=""/>
          <p:cNvPicPr/>
          <p:nvPr/>
        </p:nvPicPr>
        <p:blipFill>
          <a:blip r:embed="rId1"/>
          <a:stretch/>
        </p:blipFill>
        <p:spPr>
          <a:xfrm>
            <a:off x="7488360" y="5040000"/>
            <a:ext cx="1653480" cy="1653480"/>
          </a:xfrm>
          <a:prstGeom prst="rect">
            <a:avLst/>
          </a:prstGeom>
          <a:ln w="0">
            <a:noFill/>
          </a:ln>
        </p:spPr>
      </p:pic>
      <p:sp>
        <p:nvSpPr>
          <p:cNvPr id="323" name=""/>
          <p:cNvSpPr/>
          <p:nvPr/>
        </p:nvSpPr>
        <p:spPr>
          <a:xfrm>
            <a:off x="540000" y="3825000"/>
            <a:ext cx="8278200" cy="121320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Light of the World</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4"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Welcome</a:t>
            </a:r>
            <a:endParaRPr b="0" lang="en-GB" sz="2400" spc="-1" strike="noStrike">
              <a:solidFill>
                <a:srgbClr val="ffffff"/>
              </a:solidFill>
              <a:latin typeface="Arial"/>
            </a:endParaRPr>
          </a:p>
        </p:txBody>
      </p:sp>
      <p:sp>
        <p:nvSpPr>
          <p:cNvPr id="325"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Opening Acclamation:</a:t>
            </a:r>
            <a:br>
              <a:rPr sz="1600"/>
            </a:br>
            <a:r>
              <a:rPr b="0" lang="en-GB" sz="1600" spc="-1" strike="noStrike">
                <a:solidFill>
                  <a:srgbClr val="ffff00"/>
                </a:solidFill>
                <a:latin typeface="Calibri"/>
              </a:rPr>
              <a:t>Grace, mercy and peace from God our Father and the Lord Jesus Christ be with you.</a:t>
            </a:r>
            <a:br>
              <a:rPr sz="1600"/>
            </a:br>
            <a:r>
              <a:rPr b="1" lang="en-GB" sz="1600" spc="-1" strike="noStrike">
                <a:solidFill>
                  <a:srgbClr val="ffffff"/>
                </a:solidFill>
                <a:latin typeface="Calibri"/>
              </a:rPr>
              <a:t>And also with you.</a:t>
            </a:r>
            <a:endParaRPr b="0" lang="en-GB" sz="1600" spc="-1" strike="noStrike">
              <a:solidFill>
                <a:srgbClr val="ffffff"/>
              </a:solidFill>
              <a:latin typeface="Arial"/>
            </a:endParaRPr>
          </a:p>
          <a:p>
            <a:pPr indent="0" defTabSz="914400">
              <a:lnSpc>
                <a:spcPct val="100000"/>
              </a:lnSpc>
              <a:buNone/>
              <a:tabLst>
                <a:tab algn="l" pos="0"/>
              </a:tabLst>
            </a:pPr>
            <a:r>
              <a:rPr b="0" lang="en-US" sz="1600" spc="-1" strike="noStrike">
                <a:solidFill>
                  <a:srgbClr val="fff200"/>
                </a:solidFill>
                <a:latin typeface="Calibri"/>
                <a:ea typeface="Verdana"/>
              </a:rPr>
              <a:t>We give thanks for this penitential journey to the cross.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Verdana"/>
              </a:rPr>
              <a:t>Lord bless us and save us.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Almighty God,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whom all hearts are open,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all desires known,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from whom no secrets are hidden: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cleanse the thoughts of our hearts</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by the inspiration of your Holy Spirit,</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that we may perfectly love you,</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worthily magnify your holy name;</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through Christ our Lord.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DejaVu Sans"/>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6" name="PlaceHolder 1"/>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Confession:</a:t>
            </a:r>
            <a:br>
              <a:rPr sz="1600"/>
            </a:br>
            <a:r>
              <a:rPr b="1" lang="en-GB" sz="1600" spc="-1" strike="noStrike">
                <a:solidFill>
                  <a:srgbClr val="ffffff"/>
                </a:solidFill>
                <a:latin typeface="Calibri"/>
              </a:rPr>
              <a:t>Most merciful God, we confess that we have sinned against you in thought, word and deed, by what we have done and by what we have left undone. We have not loved you with our whole heart. We have not loved our neighbours as ourselves. In your mercy forgive what we have been, help us to amend what we are, and direct what we shall be; through Jesus Christ our Lord.</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Almighty God have mercy upon you,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forgive you all your sins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through our Lord Jesus Christ,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strengthen you in all goodness,</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and by the power of the Holy Spirit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Keep you in eternal life.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p:txBody>
      </p:sp>
      <p:sp>
        <p:nvSpPr>
          <p:cNvPr id="327" name="PlaceHolder 4"/>
          <p:cNvSpPr/>
          <p:nvPr/>
        </p:nvSpPr>
        <p:spPr>
          <a:xfrm>
            <a:off x="457200" y="117720"/>
            <a:ext cx="8227080" cy="114048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8"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329"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Lent:</a:t>
            </a:r>
            <a:br>
              <a:rPr sz="1600"/>
            </a:br>
            <a:r>
              <a:rPr b="0" lang="en-GB" sz="1600" spc="-1" strike="noStrike">
                <a:solidFill>
                  <a:srgbClr val="ffff00"/>
                </a:solidFill>
                <a:latin typeface="Calibri"/>
              </a:rPr>
              <a:t>Almighty and everlasting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hate nothing that you have made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forgive the sins of all those who are penitent: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create and make in us new and contrite hearts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we, worthily lamenting our sins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acknowledging our wretchedness,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receive from you, the God of all mercy,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perfect remission and forgiveness;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331"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St Colette 6</a:t>
            </a:r>
            <a:r>
              <a:rPr b="0" lang="en-GB" sz="1600" spc="-1" strike="noStrike" baseline="33000">
                <a:solidFill>
                  <a:srgbClr val="e0c2cd"/>
                </a:solidFill>
                <a:latin typeface="Calibri"/>
              </a:rPr>
              <a:t>th</a:t>
            </a:r>
            <a:r>
              <a:rPr b="0" lang="en-GB" sz="1600" spc="-1" strike="noStrike">
                <a:solidFill>
                  <a:srgbClr val="e0c2cd"/>
                </a:solidFill>
                <a:latin typeface="Calibri"/>
              </a:rPr>
              <a:t> March 2026</a:t>
            </a:r>
            <a:br>
              <a:rPr sz="1600"/>
            </a:br>
            <a:r>
              <a:rPr b="0" lang="en-GB" sz="1600" spc="-1" strike="noStrike">
                <a:solidFill>
                  <a:srgbClr val="ffff00"/>
                </a:solidFill>
                <a:latin typeface="Calibri"/>
              </a:rPr>
              <a:t>Blessed Jesus, I dedicate myself to You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health, in illness, in my life, in my death,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all my desires, in all my deeds.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So that I may never work except for Your glory,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for the salvation of souls,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for that which You have chosen me.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From this moment on, oh dearest Lord,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there is nothing which I am not prepared to undertake for love of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 </a:t>
            </a: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32" name="Picture 210" descr=""/>
          <p:cNvPicPr/>
          <p:nvPr/>
        </p:nvPicPr>
        <p:blipFill>
          <a:blip r:embed="rId1"/>
          <a:stretch/>
        </p:blipFill>
        <p:spPr>
          <a:xfrm>
            <a:off x="3060000" y="1516320"/>
            <a:ext cx="6082200" cy="4672800"/>
          </a:xfrm>
          <a:prstGeom prst="rect">
            <a:avLst/>
          </a:prstGeom>
          <a:ln w="0">
            <a:noFill/>
          </a:ln>
        </p:spPr>
      </p:pic>
      <p:sp>
        <p:nvSpPr>
          <p:cNvPr id="333" name="CustomShape 2"/>
          <p:cNvSpPr/>
          <p:nvPr/>
        </p:nvSpPr>
        <p:spPr>
          <a:xfrm>
            <a:off x="540000" y="1620000"/>
            <a:ext cx="8395560" cy="450072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spcBef>
                <a:spcPts val="697"/>
              </a:spcBef>
            </a:pPr>
            <a:r>
              <a:rPr b="1" lang="en-US" sz="2800" spc="-1" strike="noStrike">
                <a:solidFill>
                  <a:srgbClr val="bbe33d"/>
                </a:solidFill>
                <a:latin typeface="Verdana"/>
                <a:ea typeface="DejaVu Sans"/>
              </a:rPr>
              <a:t>Prayers</a:t>
            </a:r>
            <a:endParaRPr b="0" lang="en-GB" sz="2800" spc="-1" strike="noStrike">
              <a:solidFill>
                <a:srgbClr val="ffffff"/>
              </a:solidFill>
              <a:latin typeface="Arial"/>
            </a:endParaRPr>
          </a:p>
          <a:p>
            <a:pPr defTabSz="914400">
              <a:lnSpc>
                <a:spcPct val="100000"/>
              </a:lnSpc>
              <a:spcBef>
                <a:spcPts val="697"/>
              </a:spcBef>
            </a:pPr>
            <a:r>
              <a:rPr b="1" lang="en-US" sz="2600" spc="-1" strike="noStrike">
                <a:solidFill>
                  <a:srgbClr val="bbe33d"/>
                </a:solidFill>
                <a:latin typeface="Arial Rounded MT Bold"/>
                <a:ea typeface="DejaVu Sans"/>
              </a:rPr>
              <a:t>Let us pray for:</a:t>
            </a:r>
            <a:endParaRPr b="0" lang="en-GB" sz="26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world in which we live</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lead us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need our prayers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sick and the dying</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Our families and loved ones</a:t>
            </a:r>
            <a:endParaRPr b="0" lang="en-GB" sz="1800" spc="-1" strike="noStrike">
              <a:solidFill>
                <a:srgbClr val="ffffff"/>
              </a:solidFill>
              <a:latin typeface="Arial"/>
            </a:endParaRPr>
          </a:p>
          <a:p>
            <a:pPr defTabSz="914400">
              <a:lnSpc>
                <a:spcPct val="100000"/>
              </a:lnSpc>
              <a:spcBef>
                <a:spcPts val="697"/>
              </a:spcBef>
            </a:pPr>
            <a:r>
              <a:rPr b="0" lang="en-US" sz="2600" spc="-1" strike="noStrike">
                <a:solidFill>
                  <a:srgbClr val="fff200"/>
                </a:solidFill>
                <a:latin typeface="Arial Rounded MT Bold"/>
                <a:ea typeface="DejaVu Sans"/>
              </a:rPr>
              <a:t>Lord, in your mercy</a:t>
            </a:r>
            <a:endParaRPr b="0" lang="en-GB" sz="2600" spc="-1" strike="noStrike">
              <a:solidFill>
                <a:srgbClr val="ffffff"/>
              </a:solidFill>
              <a:latin typeface="Arial"/>
            </a:endParaRPr>
          </a:p>
          <a:p>
            <a:pPr defTabSz="914400">
              <a:lnSpc>
                <a:spcPct val="100000"/>
              </a:lnSpc>
              <a:spcBef>
                <a:spcPts val="697"/>
              </a:spcBef>
            </a:pPr>
            <a:r>
              <a:rPr b="1" lang="en-US" sz="2600" spc="-1" strike="noStrike">
                <a:solidFill>
                  <a:srgbClr val="ffffff"/>
                </a:solidFill>
                <a:latin typeface="Arial Rounded MT Bold"/>
                <a:ea typeface="DejaVu Sans"/>
              </a:rPr>
              <a:t>Hear our prayer.</a:t>
            </a:r>
            <a:endParaRPr b="0" lang="en-GB" sz="2600" spc="-1" strike="noStrike">
              <a:solidFill>
                <a:srgbClr val="ffffff"/>
              </a:solidFill>
              <a:latin typeface="Arial"/>
            </a:endParaRPr>
          </a:p>
        </p:txBody>
      </p:sp>
      <p:sp>
        <p:nvSpPr>
          <p:cNvPr id="334" name="PlaceHolder 11"/>
          <p:cNvSpPr/>
          <p:nvPr/>
        </p:nvSpPr>
        <p:spPr>
          <a:xfrm>
            <a:off x="457200" y="117720"/>
            <a:ext cx="8227080" cy="114048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5"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Magnificat</a:t>
            </a:r>
            <a:endParaRPr b="0" lang="en-GB" sz="2400" spc="-1" strike="noStrike">
              <a:solidFill>
                <a:srgbClr val="ffffff"/>
              </a:solidFill>
              <a:latin typeface="Arial"/>
            </a:endParaRPr>
          </a:p>
        </p:txBody>
      </p:sp>
      <p:sp>
        <p:nvSpPr>
          <p:cNvPr id="336"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My soul proclaims the greatness of the Lord, my spirit rejoices in God my Saviour; </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he has looked with favour on his lowly servant.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From this day all generations will call me blessed;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the Almighty has done great things for me and holy is his name.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mercy on those who fear him,</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from generation to generation.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shown strength with his arm</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has scattered the proud in their conceit,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Casting down the mighty from their thrones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lifting up the lowly.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filled the hungry with good things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sent the rich away empty.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come to the aid of his servant Israel,</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to remember his promise of mercy,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The promise made to our ancestors,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to Abraham and his children for ever.</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Glory to the Father and to the Son and to the Holy Spirit;</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as it was in the beginning is now and shall be for ever. 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7"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338"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0" lang="en-GB" sz="1400" spc="-1" strike="noStrike">
                <a:solidFill>
                  <a:srgbClr val="e0c2cd"/>
                </a:solidFill>
                <a:latin typeface="Calibri"/>
              </a:rPr>
              <a:t>Psalm 107:</a:t>
            </a:r>
            <a:br>
              <a:rPr sz="1400"/>
            </a:br>
            <a:r>
              <a:rPr b="0" lang="en-GB" sz="1400" spc="-1" strike="noStrike">
                <a:solidFill>
                  <a:srgbClr val="ffff00"/>
                </a:solidFill>
                <a:latin typeface="Calibri"/>
                <a:ea typeface="Verdana"/>
              </a:rPr>
              <a:t>The Lord is my light and my salvation;</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whom shall I fear?</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The Lord is the stronghold[a] of my life;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of whom shall I be afraid?</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When evildoers assail me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to devour my flesh—</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my adversaries and foes—</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they shall stumble and fall.</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Though an army encamp against me,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my heart shall not fear;</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though war rise up against me,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yet I will be confident.</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One thing I asked of the Lord; this I seek:</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to live in the house of the Lord</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all the days of my life,</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to behold the beauty of the Lord,</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and to inquire in his temple.</a:t>
            </a:r>
            <a:endParaRPr b="0" lang="en-GB" sz="1400" spc="-1" strike="noStrike">
              <a:solidFill>
                <a:srgbClr val="ffffff"/>
              </a:solidFill>
              <a:latin typeface="Arial"/>
            </a:endParaRPr>
          </a:p>
          <a:p>
            <a:pPr indent="0">
              <a:lnSpc>
                <a:spcPct val="100000"/>
              </a:lnSpc>
              <a:buNone/>
              <a:tabLst>
                <a:tab algn="l" pos="0"/>
              </a:tabLst>
            </a:pP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Glory to the Father and to the Son and to the Holy Spirit;</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as it was in the beginning is now and shall be for ever. Amen.</a:t>
            </a:r>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9"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340"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John 8:9-12:</a:t>
            </a:r>
            <a:br>
              <a:rPr sz="1600"/>
            </a:br>
            <a:r>
              <a:rPr b="0" lang="en-GB" sz="1600" spc="-1" strike="noStrike">
                <a:solidFill>
                  <a:srgbClr val="ffff00"/>
                </a:solidFill>
                <a:latin typeface="Calibri"/>
                <a:ea typeface="Verdana"/>
              </a:rPr>
              <a:t>When they heard it, they went away, one by one, beginning with the elders; and Jesus was left alone with the woman standing before him. Jesus straightened up and said to her, “Woman, where are they? Has no one condemned you?” She said, “No one, sir.” And Jesus said, “Neither do I condemn you. Go your way, and from now on do not sin again.” Again Jesus spoke to them, saying, “I am the light of the world. Whoever follows me will never walk in darkness but will have the light of life.”</a:t>
            </a:r>
            <a:endParaRPr b="0" lang="en-GB" sz="1600" spc="-1" strike="noStrike">
              <a:solidFill>
                <a:srgbClr val="ffffff"/>
              </a:solidFill>
              <a:latin typeface="Arial"/>
            </a:endParaRPr>
          </a:p>
          <a:p>
            <a:pPr indent="0">
              <a:lnSpc>
                <a:spcPct val="100000"/>
              </a:lnSpc>
              <a:spcAft>
                <a:spcPts val="1276"/>
              </a:spcAft>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spcAft>
                <a:spcPts val="1276"/>
              </a:spcAft>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1"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Collects</a:t>
            </a:r>
            <a:endParaRPr b="0" lang="en-GB" sz="2400" spc="-1" strike="noStrike">
              <a:solidFill>
                <a:srgbClr val="ffffff"/>
              </a:solidFill>
              <a:latin typeface="Arial"/>
            </a:endParaRPr>
          </a:p>
        </p:txBody>
      </p:sp>
      <p:sp>
        <p:nvSpPr>
          <p:cNvPr id="342"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As our evening prayer rises before you, O God,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so may your mercy come down upon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to cleanse our hearts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set us free to sing your praise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now and for ever.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Lighten our darkness, Lord we pray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in your great mercy,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defend us from all perils and dangers of this night,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 the sake of your Son, our Saviour, Jesus Christ,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3" name="PlaceHolder 1"/>
          <p:cNvSpPr>
            <a:spLocks noGrp="1"/>
          </p:cNvSpPr>
          <p:nvPr>
            <p:ph/>
          </p:nvPr>
        </p:nvSpPr>
        <p:spPr>
          <a:xfrm>
            <a:off x="457200" y="1620000"/>
            <a:ext cx="8227080" cy="451764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Lord’s Prayer:</a:t>
            </a:r>
            <a:br>
              <a:rPr sz="1600"/>
            </a:br>
            <a:r>
              <a:rPr b="1" lang="en-GB" sz="1600" spc="-1" strike="noStrike">
                <a:solidFill>
                  <a:srgbClr val="ffffff"/>
                </a:solidFill>
                <a:latin typeface="Calibri"/>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For thine is the kingdom, the power, and the glory, for ever and ever.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may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God our Redeemer show us compassion and love.  Lead us, guide us, fill us with your Spirit.  Show us the way from darkness to light that we may be the light of the world. </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344" name="PlaceHolder 2"/>
          <p:cNvSpPr>
            <a:spLocks noGrp="1"/>
          </p:cNvSpPr>
          <p:nvPr>
            <p:ph type="title"/>
          </p:nvPr>
        </p:nvSpPr>
        <p:spPr>
          <a:xfrm>
            <a:off x="45756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5" name="PlaceHolder 1"/>
          <p:cNvSpPr>
            <a:spLocks noGrp="1"/>
          </p:cNvSpPr>
          <p:nvPr>
            <p:ph type="title"/>
          </p:nvPr>
        </p:nvSpPr>
        <p:spPr>
          <a:xfrm>
            <a:off x="687960" y="1980000"/>
            <a:ext cx="7769880" cy="146736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6th March 2026</a:t>
            </a:r>
            <a:br>
              <a:rPr sz="4400"/>
            </a:br>
            <a:r>
              <a:rPr b="1" lang="en-GB" sz="4000" spc="-1" strike="noStrike">
                <a:solidFill>
                  <a:srgbClr val="780373"/>
                </a:solidFill>
                <a:latin typeface="Calibri"/>
              </a:rPr>
              <a:t>St Christopher’s Cathedral, Bahrain</a:t>
            </a:r>
            <a:br>
              <a:rPr sz="4000"/>
            </a:br>
            <a:br>
              <a:rPr sz="4000"/>
            </a:b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O Lord Hear my Prayer</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
        <p:nvSpPr>
          <p:cNvPr id="346" name="PlaceHolder 2"/>
          <p:cNvSpPr>
            <a:spLocks noGrp="1"/>
          </p:cNvSpPr>
          <p:nvPr>
            <p:ph type="subTitle"/>
          </p:nvPr>
        </p:nvSpPr>
        <p:spPr>
          <a:xfrm>
            <a:off x="1339560" y="5040000"/>
            <a:ext cx="6398280" cy="174996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347" name="" descr=""/>
          <p:cNvPicPr/>
          <p:nvPr/>
        </p:nvPicPr>
        <p:blipFill>
          <a:blip r:embed="rId1"/>
          <a:stretch/>
        </p:blipFill>
        <p:spPr>
          <a:xfrm>
            <a:off x="7488360" y="5040000"/>
            <a:ext cx="1653480" cy="165348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8" name="PlaceHolder 1"/>
          <p:cNvSpPr>
            <a:spLocks noGrp="1"/>
          </p:cNvSpPr>
          <p:nvPr>
            <p:ph type="title"/>
          </p:nvPr>
        </p:nvSpPr>
        <p:spPr>
          <a:xfrm>
            <a:off x="687960" y="1980000"/>
            <a:ext cx="7769880" cy="146736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6th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349" name="PlaceHolder 2"/>
          <p:cNvSpPr>
            <a:spLocks noGrp="1"/>
          </p:cNvSpPr>
          <p:nvPr>
            <p:ph type="subTitle"/>
          </p:nvPr>
        </p:nvSpPr>
        <p:spPr>
          <a:xfrm>
            <a:off x="1339560" y="5040000"/>
            <a:ext cx="6398280" cy="174996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350" name="" descr=""/>
          <p:cNvPicPr/>
          <p:nvPr/>
        </p:nvPicPr>
        <p:blipFill>
          <a:blip r:embed="rId1"/>
          <a:stretch/>
        </p:blipFill>
        <p:spPr>
          <a:xfrm>
            <a:off x="7488360" y="5040000"/>
            <a:ext cx="1653480" cy="165348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392</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en-GB</dc:language>
  <cp:lastModifiedBy/>
  <dcterms:modified xsi:type="dcterms:W3CDTF">2026-03-10T07:30:34Z</dcterms:modified>
  <cp:revision>48</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