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9" r:id="rId7"/>
    <p:sldMasterId id="2147483661" r:id="rId8"/>
    <p:sldMasterId id="2147483663"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59"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0"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1"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2"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3"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1AFC8CD3-2D21-433A-82E6-76C584D5D0D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22160" cy="4314600"/>
          </a:xfrm>
          <a:prstGeom prst="rect">
            <a:avLst/>
          </a:prstGeom>
          <a:ln w="0">
            <a:noFill/>
          </a:ln>
        </p:spPr>
      </p:sp>
      <p:sp>
        <p:nvSpPr>
          <p:cNvPr id="199" name="PlaceHolder 2"/>
          <p:cNvSpPr>
            <a:spLocks noGrp="1"/>
          </p:cNvSpPr>
          <p:nvPr>
            <p:ph type="body"/>
          </p:nvPr>
        </p:nvSpPr>
        <p:spPr>
          <a:xfrm>
            <a:off x="840960" y="5470560"/>
            <a:ext cx="6723720" cy="51789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5720" cy="5720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465EA0C-C888-4F3B-A25F-059698CB89B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248094D-66C9-4476-A8DA-85B007DC6D51}"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82156265-CC61-4F07-85CC-831DCE2E6695}"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8D3E2AB9-1092-46FA-8741-1039BEE474D3}"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idnightblu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2A7C4DEA-4E50-4F15-8ED1-940B856E08C7}"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Relationship Id="rId4" Type="http://schemas.openxmlformats.org/officeDocument/2006/relationships/slideLayout" Target="../slideLayouts/slideLayout6.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1120" cy="4973400"/>
            <a:chOff x="0" y="0"/>
            <a:chExt cx="9141120" cy="4973400"/>
          </a:xfrm>
        </p:grpSpPr>
        <p:sp>
          <p:nvSpPr>
            <p:cNvPr id="1"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6520" cy="7707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7760" cy="2208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7760" cy="22086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3720" cy="11023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9000" cy="549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6640" cy="12132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3360" cy="1212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6520" cy="5493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3720" cy="19872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4280" cy="9918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3880" cy="17661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5160" cy="12128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2360" cy="11023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8320" cy="1323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7960" cy="18766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4760" cy="4687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6520" cy="4687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0BE4C56-6BAB-4E1E-9D2E-CDA617FF528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6520" cy="4687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1120" cy="4973400"/>
            <a:chOff x="0" y="0"/>
            <a:chExt cx="9141120" cy="4973400"/>
          </a:xfrm>
        </p:grpSpPr>
        <p:sp>
          <p:nvSpPr>
            <p:cNvPr id="29"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6520" cy="7707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7760" cy="2208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7760" cy="22086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3720" cy="11023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9000" cy="549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6640" cy="12132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3360" cy="1212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6520" cy="5493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3720" cy="19872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4280" cy="9918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3880" cy="17661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5160" cy="12128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2360" cy="11023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8320" cy="1323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7960" cy="18766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4760" cy="4687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6520" cy="4687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C486D6F-1C86-4EFB-9C82-21BC52807B2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6520" cy="4687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1120" cy="4973400"/>
            <a:chOff x="0" y="0"/>
            <a:chExt cx="9141120" cy="4973400"/>
          </a:xfrm>
        </p:grpSpPr>
        <p:sp>
          <p:nvSpPr>
            <p:cNvPr id="57"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6520" cy="7707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7760" cy="2208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7760" cy="22086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3720" cy="11023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9000" cy="549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6640" cy="12132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3360" cy="1212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6520" cy="5493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3720" cy="19872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4280" cy="9918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3880" cy="17661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5160" cy="12128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2360" cy="11023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8320" cy="1323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7960" cy="18766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4760" cy="4687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6520" cy="4687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BF27550-A5EF-4D76-9A3C-E253A921D7D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6520" cy="4687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4040" cy="1004040"/>
          </a:xfrm>
          <a:prstGeom prst="rect">
            <a:avLst/>
          </a:prstGeom>
          <a:ln w="0">
            <a:noFill/>
          </a:ln>
        </p:spPr>
      </p:pic>
      <p:sp>
        <p:nvSpPr>
          <p:cNvPr id="89"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74A5883-5CF3-4973-B8A5-6E23FC983141}"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4040" cy="1004040"/>
          </a:xfrm>
          <a:prstGeom prst="rect">
            <a:avLst/>
          </a:prstGeom>
          <a:ln w="0">
            <a:noFill/>
          </a:ln>
        </p:spPr>
      </p:pic>
      <p:sp>
        <p:nvSpPr>
          <p:cNvPr id="99"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0"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F49E7C7-0516-4CE8-BE29-BB5A1CCB204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 id="2147483658" r:id="rId4"/>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4040" cy="1004040"/>
          </a:xfrm>
          <a:prstGeom prst="rect">
            <a:avLst/>
          </a:prstGeom>
          <a:ln w="0">
            <a:noFill/>
          </a:ln>
        </p:spPr>
      </p:pic>
      <p:sp>
        <p:nvSpPr>
          <p:cNvPr id="111"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57C22F2-D020-41F6-9284-7719D3EBC44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0"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4040" cy="1004040"/>
          </a:xfrm>
          <a:prstGeom prst="rect">
            <a:avLst/>
          </a:prstGeom>
          <a:ln w="0">
            <a:noFill/>
          </a:ln>
        </p:spPr>
      </p:pic>
      <p:sp>
        <p:nvSpPr>
          <p:cNvPr id="122"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4"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249A520D-8B69-44AC-9481-31ADCB45D3D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16</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41120" cy="4973400"/>
            <a:chOff x="0" y="0"/>
            <a:chExt cx="9141120" cy="4973400"/>
          </a:xfrm>
        </p:grpSpPr>
        <p:sp>
          <p:nvSpPr>
            <p:cNvPr id="131"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41120" cy="49734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6520" cy="7707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7760" cy="22082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7760" cy="22086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3720" cy="11023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9000" cy="549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6640" cy="12132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3360" cy="1212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6520" cy="5493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3720" cy="19872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4280" cy="9918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3880" cy="17661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5160" cy="12128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2360" cy="11023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8320" cy="1323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7960" cy="18766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7960" cy="4388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91160" cy="4394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7360" cy="86616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4760" cy="4687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6520" cy="4687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AE8E8F4-1679-4F07-B341-CF5F4990928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6520" cy="4687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4"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9.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5" name="PlaceHolder 2"/>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6" name="" descr=""/>
          <p:cNvPicPr/>
          <p:nvPr/>
        </p:nvPicPr>
        <p:blipFill>
          <a:blip r:embed="rId1"/>
          <a:stretch/>
        </p:blipFill>
        <p:spPr>
          <a:xfrm>
            <a:off x="7488360" y="5040000"/>
            <a:ext cx="1652040" cy="16520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7"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Ephesians 5:18-21:</a:t>
            </a:r>
            <a:br>
              <a:rPr sz="1600"/>
            </a:br>
            <a:r>
              <a:rPr b="0" lang="en-GB" sz="1600" spc="-1" strike="noStrike">
                <a:solidFill>
                  <a:srgbClr val="ffffff"/>
                </a:solidFill>
                <a:latin typeface="Calibri"/>
              </a:rPr>
              <a:t>...</a:t>
            </a:r>
            <a:r>
              <a:rPr b="0" lang="en-GB" sz="1600" spc="-1" strike="noStrike">
                <a:solidFill>
                  <a:srgbClr val="ffff00"/>
                </a:solidFill>
                <a:latin typeface="Calibri"/>
              </a:rPr>
              <a:t>but be filled with the Spirit, as you sing psalms and hymns and spiritual songs to one another, singing and making melody to the Lord in your hearts, giving thanks to God the Father at all times and for everything in the name of our Lord Jesus Christ, being subject to one another out of reverence for Christ.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9"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p:nvPr>
        </p:nvSpPr>
        <p:spPr>
          <a:xfrm>
            <a:off x="457200" y="1620000"/>
            <a:ext cx="8225640" cy="45162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Redeemer, hear the prayer of our heart and the cries of our mouth.  Send your Holy Spirit to lead us in the way of peace, hope, faith, love and life; through our Lord, Jesus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1" name="PlaceHolder 2"/>
          <p:cNvSpPr>
            <a:spLocks noGrp="1"/>
          </p:cNvSpPr>
          <p:nvPr>
            <p:ph type="title"/>
          </p:nvPr>
        </p:nvSpPr>
        <p:spPr>
          <a:xfrm>
            <a:off x="45756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"Peace</a:t>
            </a:r>
            <a:r>
              <a:rPr b="1" i="1" lang="en-GB" sz="4000" spc="-1" strike="noStrike">
                <a:solidFill>
                  <a:srgbClr val="780373"/>
                </a:solidFill>
                <a:latin typeface="Times New Roman"/>
                <a:ea typeface="Noto Sans CJK SC"/>
              </a:rPr>
              <a:t> is Flowing like a River</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93" name="PlaceHolder 2"/>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4" name="" descr=""/>
          <p:cNvPicPr/>
          <p:nvPr/>
        </p:nvPicPr>
        <p:blipFill>
          <a:blip r:embed="rId1"/>
          <a:stretch/>
        </p:blipFill>
        <p:spPr>
          <a:xfrm>
            <a:off x="7488360" y="5040000"/>
            <a:ext cx="1652040" cy="165204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52040" cy="16520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687960" y="1980000"/>
            <a:ext cx="7768440" cy="14659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16</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8" name="PlaceHolder 2"/>
          <p:cNvSpPr>
            <a:spLocks noGrp="1"/>
          </p:cNvSpPr>
          <p:nvPr>
            <p:ph type="subTitle"/>
          </p:nvPr>
        </p:nvSpPr>
        <p:spPr>
          <a:xfrm>
            <a:off x="1339560" y="5040000"/>
            <a:ext cx="6396840" cy="17485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9" name="" descr=""/>
          <p:cNvPicPr/>
          <p:nvPr/>
        </p:nvPicPr>
        <p:blipFill>
          <a:blip r:embed="rId1"/>
          <a:stretch/>
        </p:blipFill>
        <p:spPr>
          <a:xfrm>
            <a:off x="7488360" y="5040000"/>
            <a:ext cx="1652040" cy="1652040"/>
          </a:xfrm>
          <a:prstGeom prst="rect">
            <a:avLst/>
          </a:prstGeom>
          <a:ln w="0">
            <a:noFill/>
          </a:ln>
        </p:spPr>
      </p:pic>
      <p:sp>
        <p:nvSpPr>
          <p:cNvPr id="170" name=""/>
          <p:cNvSpPr/>
          <p:nvPr/>
        </p:nvSpPr>
        <p:spPr>
          <a:xfrm>
            <a:off x="540000" y="3825000"/>
            <a:ext cx="8276760" cy="12117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Come Jesus Come”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2"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4" name="PlaceHolder 4"/>
          <p:cNvSpPr/>
          <p:nvPr/>
        </p:nvSpPr>
        <p:spPr>
          <a:xfrm>
            <a:off x="45720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6"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8"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Abban on 16</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Lord, you call us to your service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continue your saving work among us.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your love never abandon us;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9" name="Picture 210" descr=""/>
          <p:cNvPicPr/>
          <p:nvPr/>
        </p:nvPicPr>
        <p:blipFill>
          <a:blip r:embed="rId1"/>
          <a:stretch/>
        </p:blipFill>
        <p:spPr>
          <a:xfrm>
            <a:off x="3060000" y="1516320"/>
            <a:ext cx="6080760" cy="4671360"/>
          </a:xfrm>
          <a:prstGeom prst="rect">
            <a:avLst/>
          </a:prstGeom>
          <a:ln w="0">
            <a:noFill/>
          </a:ln>
        </p:spPr>
      </p:pic>
      <p:sp>
        <p:nvSpPr>
          <p:cNvPr id="180" name="CustomShape 2"/>
          <p:cNvSpPr/>
          <p:nvPr/>
        </p:nvSpPr>
        <p:spPr>
          <a:xfrm>
            <a:off x="540000" y="1620000"/>
            <a:ext cx="8394120" cy="44992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1" name="PlaceHolder 11"/>
          <p:cNvSpPr/>
          <p:nvPr/>
        </p:nvSpPr>
        <p:spPr>
          <a:xfrm>
            <a:off x="457200" y="117720"/>
            <a:ext cx="8225640" cy="11390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83" name="PlaceHolder 2"/>
          <p:cNvSpPr>
            <a:spLocks noGrp="1"/>
          </p:cNvSpPr>
          <p:nvPr>
            <p:ph/>
          </p:nvPr>
        </p:nvSpPr>
        <p:spPr>
          <a:xfrm>
            <a:off x="457200" y="156708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117360"/>
            <a:ext cx="8225640" cy="11390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5" name="PlaceHolder 2"/>
          <p:cNvSpPr>
            <a:spLocks noGrp="1"/>
          </p:cNvSpPr>
          <p:nvPr>
            <p:ph/>
          </p:nvPr>
        </p:nvSpPr>
        <p:spPr>
          <a:xfrm>
            <a:off x="457200" y="1800000"/>
            <a:ext cx="8225640" cy="397620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30:</a:t>
            </a:r>
            <a:br>
              <a:rPr sz="1400"/>
            </a:br>
            <a:r>
              <a:rPr b="0" lang="en-GB" sz="1400" spc="-1" strike="noStrike">
                <a:solidFill>
                  <a:srgbClr val="ffff00"/>
                </a:solidFill>
                <a:latin typeface="Calibri"/>
                <a:ea typeface="Verdana"/>
              </a:rPr>
              <a:t>I will extol you, O Lord, for you have drawn me up</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did not let my foes rejoice over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Lord my God, I cried to you for help,</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you have healed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O Lord, you brought up my soul from Sheol,</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restored me to life from among those gone down to the Pit.</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Sing praises to the Lord, O you his faithful ones,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give thanks to his holy name.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For his anger is but for a moment;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his favor is for a lifetime.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Weeping may linger for the night,</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but joy comes with the morning.</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658</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2026-03-14T11:03:51Z</dcterms:modified>
  <cp:revision>55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