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2.xml" ContentType="application/vnd.openxmlformats-officedocument.presentationml.slideMaster+xml"/>
  <Override PartName="/ppt/slideMasters/slideMaster11.xml" ContentType="application/vnd.openxmlformats-officedocument.presentationml.slideMaster+xml"/>
  <Override PartName="/ppt/slideMasters/slideMaster10.xml" ContentType="application/vnd.openxmlformats-officedocument.presentationml.slideMaster+xml"/>
  <Override PartName="/ppt/slideMasters/slideMaster9.xml" ContentType="application/vnd.openxmlformats-officedocument.presentationml.slideMaster+xml"/>
  <Override PartName="/ppt/slideMasters/slideMaster8.xml" ContentType="application/vnd.openxmlformats-officedocument.presentationml.slideMaster+xml"/>
  <Override PartName="/ppt/slideMasters/slideMaster7.xml" ContentType="application/vnd.openxmlformats-officedocument.presentationml.slideMaster+xml"/>
  <Override PartName="/ppt/slideMasters/slideMaster6.xml" ContentType="application/vnd.openxmlformats-officedocument.presentationml.slideMaster+xml"/>
  <Override PartName="/ppt/slideMasters/slideMaster5.xml" ContentType="application/vnd.openxmlformats-officedocument.presentationml.slideMaster+xml"/>
  <Override PartName="/ppt/slideMasters/slideMaster4.xml" ContentType="application/vnd.openxmlformats-officedocument.presentationml.slideMaster+xml"/>
  <Override PartName="/ppt/slideMasters/slideMaster22.xml" ContentType="application/vnd.openxmlformats-officedocument.presentationml.slideMaster+xml"/>
  <Override PartName="/ppt/slideMasters/slideMaster21.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18.xml" ContentType="application/vnd.openxmlformats-officedocument.presentationml.slideMaster+xml"/>
  <Override PartName="/ppt/slideMasters/slideMaster17.xml" ContentType="application/vnd.openxmlformats-officedocument.presentationml.slideMaster+xml"/>
  <Override PartName="/ppt/slideMasters/slideMaster16.xml" ContentType="application/vnd.openxmlformats-officedocument.presentationml.slideMaster+xml"/>
  <Override PartName="/ppt/slideMasters/slideMaster15.xml" ContentType="application/vnd.openxmlformats-officedocument.presentationml.slideMaster+xml"/>
  <Override PartName="/ppt/slideMasters/slideMaster3.xml" ContentType="application/vnd.openxmlformats-officedocument.presentationml.slideMaster+xml"/>
  <Override PartName="/ppt/slideMasters/_rels/slideMaster13.xml.rels" ContentType="application/vnd.openxmlformats-package.relationships+xml"/>
  <Override PartName="/ppt/slideMasters/_rels/slideMaster2.xml.rels" ContentType="application/vnd.openxmlformats-package.relationships+xml"/>
  <Override PartName="/ppt/slideMasters/_rels/slideMaster1.xml.rels" ContentType="application/vnd.openxmlformats-package.relationships+xml"/>
  <Override PartName="/ppt/slideMasters/_rels/slideMaster12.xml.rels" ContentType="application/vnd.openxmlformats-package.relationships+xml"/>
  <Override PartName="/ppt/slideMasters/_rels/slideMaster14.xml.rels" ContentType="application/vnd.openxmlformats-package.relationships+xml"/>
  <Override PartName="/ppt/slideMasters/_rels/slideMaster3.xml.rels" ContentType="application/vnd.openxmlformats-package.relationships+xml"/>
  <Override PartName="/ppt/slideMasters/_rels/slideMaster15.xml.rels" ContentType="application/vnd.openxmlformats-package.relationships+xml"/>
  <Override PartName="/ppt/slideMasters/_rels/slideMaster4.xml.rels" ContentType="application/vnd.openxmlformats-package.relationships+xml"/>
  <Override PartName="/ppt/slideMasters/_rels/slideMaster11.xml.rels" ContentType="application/vnd.openxmlformats-package.relationships+xml"/>
  <Override PartName="/ppt/slideMasters/_rels/slideMaster16.xml.rels" ContentType="application/vnd.openxmlformats-package.relationships+xml"/>
  <Override PartName="/ppt/slideMasters/_rels/slideMaster5.xml.rels" ContentType="application/vnd.openxmlformats-package.relationships+xml"/>
  <Override PartName="/ppt/slideMasters/_rels/slideMaster10.xml.rels" ContentType="application/vnd.openxmlformats-package.relationships+xml"/>
  <Override PartName="/ppt/slideMasters/_rels/slideMaster22.xml.rels" ContentType="application/vnd.openxmlformats-package.relationships+xml"/>
  <Override PartName="/ppt/slideMasters/_rels/slideMaster9.xml.rels" ContentType="application/vnd.openxmlformats-package.relationships+xml"/>
  <Override PartName="/ppt/slideMasters/_rels/slideMaster8.xml.rels" ContentType="application/vnd.openxmlformats-package.relationships+xml"/>
  <Override PartName="/ppt/slideMasters/_rels/slideMaster21.xml.rels" ContentType="application/vnd.openxmlformats-package.relationships+xml"/>
  <Override PartName="/ppt/slideMasters/_rels/slideMaster19.xml.rels" ContentType="application/vnd.openxmlformats-package.relationships+xml"/>
  <Override PartName="/ppt/slideMasters/_rels/slideMaster7.xml.rels" ContentType="application/vnd.openxmlformats-package.relationships+xml"/>
  <Override PartName="/ppt/slideMasters/_rels/slideMaster20.xml.rels" ContentType="application/vnd.openxmlformats-package.relationships+xml"/>
  <Override PartName="/ppt/slideMasters/_rels/slideMaster18.xml.rels" ContentType="application/vnd.openxmlformats-package.relationships+xml"/>
  <Override PartName="/ppt/slideMasters/_rels/slideMaster6.xml.rels" ContentType="application/vnd.openxmlformats-package.relationships+xml"/>
  <Override PartName="/ppt/slideMasters/_rels/slideMaster17.xml.rels" ContentType="application/vnd.openxmlformats-package.relationships+xml"/>
  <Override PartName="/ppt/slideMasters/slideMaster14.xml" ContentType="application/vnd.openxmlformats-officedocument.presentationml.slideMaster+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slideMasters/slideMaster13.xml" ContentType="application/vnd.openxmlformats-officedocument.presentationml.slideMaster+xml"/>
  <Override PartName="/ppt/presProps.xml" ContentType="application/vnd.openxmlformats-officedocument.presentationml.presProps+xml"/>
  <Override PartName="/ppt/theme/theme10.xml" ContentType="application/vnd.openxmlformats-officedocument.theme+xml"/>
  <Override PartName="/ppt/theme/theme9.xml" ContentType="application/vnd.openxmlformats-officedocument.theme+xml"/>
  <Override PartName="/ppt/theme/theme8.xml" ContentType="application/vnd.openxmlformats-officedocument.theme+xml"/>
  <Override PartName="/ppt/theme/theme7.xml" ContentType="application/vnd.openxmlformats-officedocument.theme+xml"/>
  <Override PartName="/ppt/theme/theme6.xml" ContentType="application/vnd.openxmlformats-officedocument.theme+xml"/>
  <Override PartName="/ppt/theme/theme5.xml" ContentType="application/vnd.openxmlformats-officedocument.theme+xml"/>
  <Override PartName="/ppt/theme/theme4.xml" ContentType="application/vnd.openxmlformats-officedocument.theme+xml"/>
  <Override PartName="/ppt/theme/theme13.xml" ContentType="application/vnd.openxmlformats-officedocument.theme+xml"/>
  <Override PartName="/ppt/theme/theme3.xml" ContentType="application/vnd.openxmlformats-officedocument.theme+xml"/>
  <Override PartName="/ppt/theme/theme12.xml" ContentType="application/vnd.openxmlformats-officedocument.theme+xml"/>
  <Override PartName="/ppt/theme/theme23.xml" ContentType="application/vnd.openxmlformats-officedocument.theme+xml"/>
  <Override PartName="/ppt/theme/theme1.xml" ContentType="application/vnd.openxmlformats-officedocument.theme+xml"/>
  <Override PartName="/ppt/theme/theme11.xml" ContentType="application/vnd.openxmlformats-officedocument.theme+xml"/>
  <Override PartName="/ppt/theme/theme22.xml" ContentType="application/vnd.openxmlformats-officedocument.theme+xml"/>
  <Override PartName="/ppt/theme/theme21.xml" ContentType="application/vnd.openxmlformats-officedocument.theme+xml"/>
  <Override PartName="/ppt/theme/theme19.xml" ContentType="application/vnd.openxmlformats-officedocument.theme+xml"/>
  <Override PartName="/ppt/theme/theme20.xml" ContentType="application/vnd.openxmlformats-officedocument.theme+xml"/>
  <Override PartName="/ppt/theme/theme18.xml" ContentType="application/vnd.openxmlformats-officedocument.theme+xml"/>
  <Override PartName="/ppt/theme/theme17.xml" ContentType="application/vnd.openxmlformats-officedocument.theme+xml"/>
  <Override PartName="/ppt/theme/theme16.xml" ContentType="application/vnd.openxmlformats-officedocument.theme+xml"/>
  <Override PartName="/ppt/theme/theme15.xml" ContentType="application/vnd.openxmlformats-officedocument.theme+xml"/>
  <Override PartName="/ppt/theme/theme14.xml" ContentType="application/vnd.openxmlformats-officedocument.theme+xml"/>
  <Override PartName="/ppt/theme/theme2.xml" ContentType="application/vnd.openxmlformats-officedocument.theme+xml"/>
  <Override PartName="/ppt/slideLayouts/slideLayout9.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Layouts/slideLayout12.xml" ContentType="application/vnd.openxmlformats-officedocument.presentationml.slideLayout+xml"/>
  <Override PartName="/ppt/slideLayouts/slideLayout7.xml" ContentType="application/vnd.openxmlformats-officedocument.presentationml.slideLayout+xml"/>
  <Override PartName="/ppt/slideLayouts/slideLayout11.xml" ContentType="application/vnd.openxmlformats-officedocument.presentationml.slideLayout+xml"/>
  <Override PartName="/ppt/slideLayouts/slideLayout6.xml" ContentType="application/vnd.openxmlformats-officedocument.presentationml.slideLayout+xml"/>
  <Override PartName="/ppt/slideLayouts/slideLayout10.xml" ContentType="application/vnd.openxmlformats-officedocument.presentationml.slideLayout+xml"/>
  <Override PartName="/ppt/slideLayouts/slideLayout5.xml" ContentType="application/vnd.openxmlformats-officedocument.presentationml.slideLayout+xml"/>
  <Override PartName="/ppt/slideLayouts/slideLayout22.xml" ContentType="application/vnd.openxmlformats-officedocument.presentationml.slideLayout+xml"/>
  <Override PartName="/ppt/slideLayouts/slideLayout4.xml" ContentType="application/vnd.openxmlformats-officedocument.presentationml.slideLayout+xml"/>
  <Override PartName="/ppt/slideLayouts/slideLayout21.xml" ContentType="application/vnd.openxmlformats-officedocument.presentationml.slideLayout+xml"/>
  <Override PartName="/ppt/slideLayouts/slideLayout19.xml" ContentType="application/vnd.openxmlformats-officedocument.presentationml.slideLayout+xml"/>
  <Override PartName="/ppt/slideLayouts/slideLayout1.xml" ContentType="application/vnd.openxmlformats-officedocument.presentationml.slideLayout+xml"/>
  <Override PartName="/ppt/slideLayouts/_rels/slideLayout4.xml.rels" ContentType="application/vnd.openxmlformats-package.relationships+xml"/>
  <Override PartName="/ppt/slideLayouts/_rels/slideLayout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20.xml.rels" ContentType="application/vnd.openxmlformats-package.relationships+xml"/>
  <Override PartName="/ppt/slideLayouts/_rels/slideLayout9.xml.rels" ContentType="application/vnd.openxmlformats-package.relationships+xml"/>
  <Override PartName="/ppt/slideLayouts/_rels/slideLayout13.xml.rels" ContentType="application/vnd.openxmlformats-package.relationships+xml"/>
  <Override PartName="/ppt/slideLayouts/_rels/slideLayout5.xml.rels" ContentType="application/vnd.openxmlformats-package.relationships+xml"/>
  <Override PartName="/ppt/slideLayouts/_rels/slideLayout8.xml.rels" ContentType="application/vnd.openxmlformats-package.relationships+xml"/>
  <Override PartName="/ppt/slideLayouts/_rels/slideLayout12.xml.rels" ContentType="application/vnd.openxmlformats-package.relationships+xml"/>
  <Override PartName="/ppt/slideLayouts/_rels/slideLayout7.xml.rels" ContentType="application/vnd.openxmlformats-package.relationships+xml"/>
  <Override PartName="/ppt/slideLayouts/_rels/slideLayout11.xml.rels" ContentType="application/vnd.openxmlformats-package.relationships+xml"/>
  <Override PartName="/ppt/slideLayouts/_rels/slideLayout6.xml.rels" ContentType="application/vnd.openxmlformats-package.relationships+xml"/>
  <Override PartName="/ppt/slideLayouts/_rels/slideLayout10.xml.rels" ContentType="application/vnd.openxmlformats-package.relationships+xml"/>
  <Override PartName="/ppt/slideLayouts/_rels/slideLayout22.xml.rels" ContentType="application/vnd.openxmlformats-package.relationships+xml"/>
  <Override PartName="/ppt/slideLayouts/_rels/slideLayout2.xml.rels" ContentType="application/vnd.openxmlformats-package.relationships+xml"/>
  <Override PartName="/ppt/slideLayouts/_rels/slideLayout19.xml.rels" ContentType="application/vnd.openxmlformats-package.relationships+xml"/>
  <Override PartName="/ppt/slideLayouts/_rels/slideLayout21.xml.rels" ContentType="application/vnd.openxmlformats-package.relationships+xml"/>
  <Override PartName="/ppt/slideLayouts/_rels/slideLayout1.xml.rels" ContentType="application/vnd.openxmlformats-package.relationships+xml"/>
  <Override PartName="/ppt/slideLayouts/slideLayout3.xml" ContentType="application/vnd.openxmlformats-officedocument.presentationml.slideLayout+xml"/>
  <Override PartName="/ppt/slideLayouts/slideLayout20.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_rels/presentation.xml.rels" ContentType="application/vnd.openxmlformats-package.relationships+xml"/>
  <Override PartName="/ppt/media/image1.png" ContentType="image/png"/>
  <Override PartName="/ppt/media/image2.png" ContentType="image/png"/>
  <Override PartName="/ppt/media/image3.png" ContentType="image/png"/>
  <Override PartName="/ppt/notesMasters/_rels/notesMaster1.xml.rels" ContentType="application/vnd.openxmlformats-package.relationships+xml"/>
  <Override PartName="/ppt/notesMasters/notesMaster1.xml" ContentType="application/vnd.openxmlformats-officedocument.presentationml.notesMaster+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10.xml.rels" ContentType="application/vnd.openxmlformats-package.relationships+xml"/>
  <Override PartName="/ppt/slides/_rels/slide8.xml.rels" ContentType="application/vnd.openxmlformats-package.relationships+xml"/>
  <Override PartName="/ppt/slides/_rels/slide11.xml.rels" ContentType="application/vnd.openxmlformats-package.relationships+xml"/>
  <Override PartName="/ppt/slides/_rels/slide9.xml.rels" ContentType="application/vnd.openxmlformats-package.relationships+xml"/>
  <Override PartName="/ppt/slides/slide13.xml" ContentType="application/vnd.openxmlformats-officedocument.presentationml.slide+xml"/>
  <Override PartName="/ppt/slides/slide14.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0.xml" ContentType="application/vnd.openxmlformats-officedocument.presentationml.slide+xml"/>
  <Override PartName="/ppt/slides/slide8.xml" ContentType="application/vnd.openxmlformats-officedocument.presentationml.slide+xml"/>
  <Override PartName="/ppt/slides/slide11.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notesSlides/_rels/notesSlide7.xml.rels" ContentType="application/vnd.openxmlformats-package.relationships+xml"/>
  <Override PartName="/ppt/notesSlides/notesSlide7.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8" r:id="rId7"/>
    <p:sldMasterId id="2147483660" r:id="rId8"/>
    <p:sldMasterId id="2147483662" r:id="rId9"/>
    <p:sldMasterId id="2147483664" r:id="rId10"/>
    <p:sldMasterId id="2147483666" r:id="rId11"/>
    <p:sldMasterId id="2147483668" r:id="rId12"/>
    <p:sldMasterId id="2147483670" r:id="rId13"/>
    <p:sldMasterId id="2147483672" r:id="rId14"/>
    <p:sldMasterId id="2147483674" r:id="rId15"/>
    <p:sldMasterId id="2147483676" r:id="rId16"/>
    <p:sldMasterId id="2147483678" r:id="rId17"/>
    <p:sldMasterId id="2147483680" r:id="rId18"/>
    <p:sldMasterId id="2147483682" r:id="rId19"/>
    <p:sldMasterId id="2147483684" r:id="rId20"/>
    <p:sldMasterId id="2147483686" r:id="rId21"/>
    <p:sldMasterId id="2147483688" r:id="rId22"/>
    <p:sldMasterId id="2147483690" r:id="rId23"/>
  </p:sldMasterIdLst>
  <p:notesMasterIdLst>
    <p:notesMasterId r:id="rId24"/>
  </p:notesMasterIdLst>
  <p:sldIdLst>
    <p:sldId id="256" r:id="rId25"/>
    <p:sldId id="257" r:id="rId26"/>
    <p:sldId id="258" r:id="rId27"/>
    <p:sldId id="259" r:id="rId28"/>
    <p:sldId id="260" r:id="rId29"/>
    <p:sldId id="261" r:id="rId30"/>
    <p:sldId id="262" r:id="rId31"/>
    <p:sldId id="263" r:id="rId32"/>
    <p:sldId id="264" r:id="rId33"/>
    <p:sldId id="265" r:id="rId34"/>
    <p:sldId id="266" r:id="rId35"/>
    <p:sldId id="267" r:id="rId36"/>
    <p:sldId id="268" r:id="rId37"/>
    <p:sldId id="269" r:id="rId38"/>
  </p:sldIdLst>
  <p:sldSz cx="9144000" cy="685800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Master" Target="slideMasters/slideMaster12.xml"/><Relationship Id="rId14" Type="http://schemas.openxmlformats.org/officeDocument/2006/relationships/slideMaster" Target="slideMasters/slideMaster13.xml"/><Relationship Id="rId15" Type="http://schemas.openxmlformats.org/officeDocument/2006/relationships/slideMaster" Target="slideMasters/slideMaster14.xml"/><Relationship Id="rId16" Type="http://schemas.openxmlformats.org/officeDocument/2006/relationships/slideMaster" Target="slideMasters/slideMaster15.xml"/><Relationship Id="rId17" Type="http://schemas.openxmlformats.org/officeDocument/2006/relationships/slideMaster" Target="slideMasters/slideMaster16.xml"/><Relationship Id="rId18" Type="http://schemas.openxmlformats.org/officeDocument/2006/relationships/slideMaster" Target="slideMasters/slideMaster17.xml"/><Relationship Id="rId19" Type="http://schemas.openxmlformats.org/officeDocument/2006/relationships/slideMaster" Target="slideMasters/slideMaster18.xml"/><Relationship Id="rId20" Type="http://schemas.openxmlformats.org/officeDocument/2006/relationships/slideMaster" Target="slideMasters/slideMaster19.xml"/><Relationship Id="rId21" Type="http://schemas.openxmlformats.org/officeDocument/2006/relationships/slideMaster" Target="slideMasters/slideMaster20.xml"/><Relationship Id="rId22" Type="http://schemas.openxmlformats.org/officeDocument/2006/relationships/slideMaster" Target="slideMasters/slideMaster21.xml"/><Relationship Id="rId23" Type="http://schemas.openxmlformats.org/officeDocument/2006/relationships/slideMaster" Target="slideMasters/slideMaster22.xml"/><Relationship Id="rId24" Type="http://schemas.openxmlformats.org/officeDocument/2006/relationships/notesMaster" Target="notesMasters/notesMaster1.xml"/><Relationship Id="rId25" Type="http://schemas.openxmlformats.org/officeDocument/2006/relationships/slide" Target="slides/slide1.xml"/><Relationship Id="rId26" Type="http://schemas.openxmlformats.org/officeDocument/2006/relationships/slide" Target="slides/slide2.xml"/><Relationship Id="rId27" Type="http://schemas.openxmlformats.org/officeDocument/2006/relationships/slide" Target="slides/slide3.xml"/><Relationship Id="rId28" Type="http://schemas.openxmlformats.org/officeDocument/2006/relationships/slide" Target="slides/slide4.xml"/><Relationship Id="rId29" Type="http://schemas.openxmlformats.org/officeDocument/2006/relationships/slide" Target="slides/slide5.xml"/><Relationship Id="rId30" Type="http://schemas.openxmlformats.org/officeDocument/2006/relationships/slide" Target="slides/slide6.xml"/><Relationship Id="rId31" Type="http://schemas.openxmlformats.org/officeDocument/2006/relationships/slide" Target="slides/slide7.xml"/><Relationship Id="rId32" Type="http://schemas.openxmlformats.org/officeDocument/2006/relationships/slide" Target="slides/slide8.xml"/><Relationship Id="rId33" Type="http://schemas.openxmlformats.org/officeDocument/2006/relationships/slide" Target="slides/slide9.xml"/><Relationship Id="rId34" Type="http://schemas.openxmlformats.org/officeDocument/2006/relationships/slide" Target="slides/slide10.xml"/><Relationship Id="rId35" Type="http://schemas.openxmlformats.org/officeDocument/2006/relationships/slide" Target="slides/slide11.xml"/><Relationship Id="rId36" Type="http://schemas.openxmlformats.org/officeDocument/2006/relationships/slide" Target="slides/slide12.xml"/><Relationship Id="rId37" Type="http://schemas.openxmlformats.org/officeDocument/2006/relationships/slide" Target="slides/slide13.xml"/><Relationship Id="rId38" Type="http://schemas.openxmlformats.org/officeDocument/2006/relationships/slide" Target="slides/slide14.xml"/><Relationship Id="rId39"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23.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0" name="PlaceHolder 1"/>
          <p:cNvSpPr>
            <a:spLocks noGrp="1"/>
          </p:cNvSpPr>
          <p:nvPr>
            <p:ph type="sldImg"/>
          </p:nvPr>
        </p:nvSpPr>
        <p:spPr>
          <a:xfrm>
            <a:off x="0" y="812520"/>
            <a:ext cx="0" cy="0"/>
          </a:xfrm>
          <a:prstGeom prst="rect">
            <a:avLst/>
          </a:prstGeom>
          <a:noFill/>
          <a:ln w="0">
            <a:noFill/>
          </a:ln>
        </p:spPr>
        <p:txBody>
          <a:bodyPr lIns="0" rIns="0" tIns="0" bIns="0" anchor="ctr">
            <a:noAutofit/>
          </a:bodyPr>
          <a:p>
            <a:pPr algn="ctr"/>
            <a:r>
              <a:rPr b="0" lang="en-GB" sz="4400" spc="-1" strike="noStrike">
                <a:solidFill>
                  <a:srgbClr val="000000"/>
                </a:solidFill>
                <a:latin typeface="Arial"/>
              </a:rPr>
              <a:t>Click to move the slide</a:t>
            </a:r>
            <a:endParaRPr b="0" lang="en-GB" sz="4400" spc="-1" strike="noStrike">
              <a:solidFill>
                <a:srgbClr val="000000"/>
              </a:solidFill>
              <a:latin typeface="Arial"/>
            </a:endParaRPr>
          </a:p>
        </p:txBody>
      </p:sp>
      <p:sp>
        <p:nvSpPr>
          <p:cNvPr id="261"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marL="216000" indent="-216000">
              <a:buNone/>
            </a:pPr>
            <a:r>
              <a:rPr b="0" lang="en-GB" sz="2000" spc="-1" strike="noStrike">
                <a:solidFill>
                  <a:srgbClr val="000000"/>
                </a:solidFill>
                <a:latin typeface="Arial"/>
              </a:rPr>
              <a:t>Click to edit the notes' format</a:t>
            </a:r>
            <a:endParaRPr b="0" lang="en-GB" sz="2000" spc="-1" strike="noStrike">
              <a:solidFill>
                <a:srgbClr val="000000"/>
              </a:solidFill>
              <a:latin typeface="Arial"/>
            </a:endParaRPr>
          </a:p>
        </p:txBody>
      </p:sp>
      <p:sp>
        <p:nvSpPr>
          <p:cNvPr id="262"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en-GB" sz="1400" spc="-1" strike="noStrike">
                <a:solidFill>
                  <a:srgbClr val="000000"/>
                </a:solidFill>
                <a:latin typeface="Times New Roman"/>
              </a:rPr>
              <a:t>&lt;header&gt;</a:t>
            </a:r>
            <a:endParaRPr b="0" lang="en-GB" sz="1400" spc="-1" strike="noStrike">
              <a:solidFill>
                <a:srgbClr val="000000"/>
              </a:solidFill>
              <a:latin typeface="Times New Roman"/>
            </a:endParaRPr>
          </a:p>
        </p:txBody>
      </p:sp>
      <p:sp>
        <p:nvSpPr>
          <p:cNvPr id="263" name="PlaceHolder 4"/>
          <p:cNvSpPr>
            <a:spLocks noGrp="1"/>
          </p:cNvSpPr>
          <p:nvPr>
            <p:ph type="dt" idx="49"/>
          </p:nvPr>
        </p:nvSpPr>
        <p:spPr>
          <a:xfrm>
            <a:off x="4278960" y="0"/>
            <a:ext cx="3280680" cy="534240"/>
          </a:xfrm>
          <a:prstGeom prst="rect">
            <a:avLst/>
          </a:prstGeom>
          <a:noFill/>
          <a:ln w="0">
            <a:noFill/>
          </a:ln>
        </p:spPr>
        <p:txBody>
          <a:bodyPr lIns="0" rIns="0" tIns="0" bIns="0" anchor="t">
            <a:noAutofit/>
          </a:bodyPr>
          <a:lstStyle>
            <a:lvl1pPr indent="0" algn="r">
              <a:buNone/>
              <a:defRPr b="0" lang="en-GB" sz="1400" spc="-1" strike="noStrike">
                <a:solidFill>
                  <a:srgbClr val="000000"/>
                </a:solidFill>
                <a:latin typeface="Times New Roman"/>
              </a:defRPr>
            </a:lvl1pPr>
          </a:lstStyle>
          <a:p>
            <a:pPr indent="0" algn="r">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
        <p:nvSpPr>
          <p:cNvPr id="264" name="PlaceHolder 5"/>
          <p:cNvSpPr>
            <a:spLocks noGrp="1"/>
          </p:cNvSpPr>
          <p:nvPr>
            <p:ph type="ftr" idx="50"/>
          </p:nvPr>
        </p:nvSpPr>
        <p:spPr>
          <a:xfrm>
            <a:off x="0" y="10157400"/>
            <a:ext cx="3280680" cy="53424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265" name="PlaceHolder 6"/>
          <p:cNvSpPr>
            <a:spLocks noGrp="1"/>
          </p:cNvSpPr>
          <p:nvPr>
            <p:ph type="sldNum" idx="51"/>
          </p:nvPr>
        </p:nvSpPr>
        <p:spPr>
          <a:xfrm>
            <a:off x="4278960" y="10157400"/>
            <a:ext cx="3280680" cy="534240"/>
          </a:xfrm>
          <a:prstGeom prst="rect">
            <a:avLst/>
          </a:prstGeom>
          <a:noFill/>
          <a:ln w="0">
            <a:noFill/>
          </a:ln>
        </p:spPr>
        <p:txBody>
          <a:bodyPr lIns="0" rIns="0" tIns="0" bIns="0" anchor="b">
            <a:noAutofit/>
          </a:bodyPr>
          <a:lstStyle>
            <a:lvl1pPr indent="0" algn="r">
              <a:buNone/>
              <a:defRPr b="0" lang="en-GB" sz="1400" spc="-1" strike="noStrike">
                <a:solidFill>
                  <a:srgbClr val="000000"/>
                </a:solidFill>
                <a:latin typeface="Times New Roman"/>
              </a:defRPr>
            </a:lvl1pPr>
          </a:lstStyle>
          <a:p>
            <a:pPr indent="0" algn="r">
              <a:buNone/>
            </a:pPr>
            <a:fld id="{CEA0D769-8E27-4CDD-94CA-60A3C25294CB}"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0" name="PlaceHolder 1"/>
          <p:cNvSpPr>
            <a:spLocks noGrp="1"/>
          </p:cNvSpPr>
          <p:nvPr>
            <p:ph type="sldImg"/>
          </p:nvPr>
        </p:nvSpPr>
        <p:spPr>
          <a:xfrm>
            <a:off x="241560" y="875520"/>
            <a:ext cx="7923960" cy="4316400"/>
          </a:xfrm>
          <a:prstGeom prst="rect">
            <a:avLst/>
          </a:prstGeom>
          <a:ln w="0">
            <a:noFill/>
          </a:ln>
        </p:spPr>
      </p:sp>
      <p:sp>
        <p:nvSpPr>
          <p:cNvPr id="301" name="PlaceHolder 2"/>
          <p:cNvSpPr>
            <a:spLocks noGrp="1"/>
          </p:cNvSpPr>
          <p:nvPr>
            <p:ph type="body"/>
          </p:nvPr>
        </p:nvSpPr>
        <p:spPr>
          <a:xfrm>
            <a:off x="840960" y="5470560"/>
            <a:ext cx="6725520" cy="5180760"/>
          </a:xfrm>
          <a:prstGeom prst="rect">
            <a:avLst/>
          </a:prstGeom>
          <a:noFill/>
          <a:ln w="0">
            <a:noFill/>
          </a:ln>
        </p:spPr>
        <p:txBody>
          <a:bodyPr lIns="0" rIns="0" tIns="0" bIns="0" anchor="t">
            <a:noAutofit/>
          </a:bodyPr>
          <a:p>
            <a:pPr marL="216000" indent="0">
              <a:lnSpc>
                <a:spcPct val="100000"/>
              </a:lnSpc>
              <a:buNone/>
              <a:tabLst>
                <a:tab algn="l" pos="0"/>
              </a:tabLst>
            </a:pPr>
            <a:r>
              <a:rPr b="0" lang="en-US" sz="2000" spc="-1" strike="noStrike">
                <a:solidFill>
                  <a:srgbClr val="000000"/>
                </a:solidFill>
                <a:latin typeface="Calibri"/>
              </a:rPr>
              <a:t>Prayers of the People</a:t>
            </a:r>
            <a:endParaRPr b="0" lang="en-GB" sz="2000" spc="-1" strike="noStrike">
              <a:solidFill>
                <a:srgbClr val="000000"/>
              </a:solidFill>
              <a:latin typeface="Arial"/>
            </a:endParaRPr>
          </a:p>
        </p:txBody>
      </p:sp>
      <p:sp>
        <p:nvSpPr>
          <p:cNvPr id="302" name="PlaceHolder 3"/>
          <p:cNvSpPr>
            <a:spLocks noGrp="1"/>
          </p:cNvSpPr>
          <p:nvPr>
            <p:ph type="sldNum" idx="52"/>
          </p:nvPr>
        </p:nvSpPr>
        <p:spPr>
          <a:xfrm>
            <a:off x="4759920" y="10941840"/>
            <a:ext cx="3647520" cy="57384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6423B140-BFBA-4014-8F8E-2B71489C7429}"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8.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9.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0.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1.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2.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326520" y="272880"/>
            <a:ext cx="8489160" cy="86796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6"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FF62AC92-609E-432A-B846-DBCD332BB98F}" type="slidenum">
              <a:t>&lt;#&gt;</a:t>
            </a:fld>
          </a:p>
        </p:txBody>
      </p:sp>
      <p:sp>
        <p:nvSpPr>
          <p:cNvPr id="6" name="PlaceHolder 5"/>
          <p:cNvSpPr>
            <a:spLocks noGrp="1"/>
          </p:cNvSpPr>
          <p:nvPr>
            <p:ph type="dt" idx="3"/>
          </p:nvPr>
        </p:nvSpPr>
        <p:spPr/>
        <p:txBody>
          <a:bodyPr/>
          <a:p>
            <a:r>
              <a:rPr lang="en-GB"/>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and Vertical Text">
    <p:spTree>
      <p:nvGrpSpPr>
        <p:cNvPr id="1" name=""/>
        <p:cNvGrpSpPr/>
        <p:nvPr/>
      </p:nvGrpSpPr>
      <p:grpSpPr>
        <a:xfrm>
          <a:off x="0" y="0"/>
          <a:ext cx="0" cy="0"/>
          <a:chOff x="0" y="0"/>
          <a:chExt cx="0" cy="0"/>
        </a:xfrm>
      </p:grpSpPr>
      <p:sp>
        <p:nvSpPr>
          <p:cNvPr id="12" name="PlaceHolder 1"/>
          <p:cNvSpPr>
            <a:spLocks noGrp="1"/>
          </p:cNvSpPr>
          <p:nvPr>
            <p:ph type="title"/>
          </p:nvPr>
        </p:nvSpPr>
        <p:spPr>
          <a:xfrm>
            <a:off x="326520" y="272880"/>
            <a:ext cx="8489160" cy="86796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3"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4"/>
          </p:nvPr>
        </p:nvSpPr>
        <p:spPr/>
        <p:txBody>
          <a:bodyPr/>
          <a:p>
            <a:r>
              <a:t>Footer</a:t>
            </a:r>
          </a:p>
        </p:txBody>
      </p:sp>
      <p:sp>
        <p:nvSpPr>
          <p:cNvPr id="5" name="PlaceHolder 4"/>
          <p:cNvSpPr>
            <a:spLocks noGrp="1"/>
          </p:cNvSpPr>
          <p:nvPr>
            <p:ph type="sldNum" idx="5"/>
          </p:nvPr>
        </p:nvSpPr>
        <p:spPr/>
        <p:txBody>
          <a:bodyPr/>
          <a:p>
            <a:fld id="{D78FCA04-7B81-4113-9FF3-3F0F59E2B32D}" type="slidenum">
              <a:t>&lt;#&gt;</a:t>
            </a:fld>
          </a:p>
        </p:txBody>
      </p:sp>
      <p:sp>
        <p:nvSpPr>
          <p:cNvPr id="6" name="PlaceHolder 5"/>
          <p:cNvSpPr>
            <a:spLocks noGrp="1"/>
          </p:cNvSpPr>
          <p:nvPr>
            <p:ph type="dt" idx="6"/>
          </p:nvPr>
        </p:nvSpPr>
        <p:spPr/>
        <p:txBody>
          <a:bodyPr/>
          <a:p>
            <a:r>
              <a:rPr lang="en-GB"/>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Vertical Title and Text">
    <p:spTree>
      <p:nvGrpSpPr>
        <p:cNvPr id="1" name=""/>
        <p:cNvGrpSpPr/>
        <p:nvPr/>
      </p:nvGrpSpPr>
      <p:grpSpPr>
        <a:xfrm>
          <a:off x="0" y="0"/>
          <a:ext cx="0" cy="0"/>
          <a:chOff x="0" y="0"/>
          <a:chExt cx="0" cy="0"/>
        </a:xfrm>
      </p:grpSpPr>
      <p:sp>
        <p:nvSpPr>
          <p:cNvPr id="19" name="PlaceHolder 1"/>
          <p:cNvSpPr>
            <a:spLocks noGrp="1"/>
          </p:cNvSpPr>
          <p:nvPr>
            <p:ph type="title"/>
          </p:nvPr>
        </p:nvSpPr>
        <p:spPr>
          <a:xfrm>
            <a:off x="326520" y="272880"/>
            <a:ext cx="8489160" cy="86796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20"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7"/>
          </p:nvPr>
        </p:nvSpPr>
        <p:spPr/>
        <p:txBody>
          <a:bodyPr/>
          <a:p>
            <a:r>
              <a:t>Footer</a:t>
            </a:r>
          </a:p>
        </p:txBody>
      </p:sp>
      <p:sp>
        <p:nvSpPr>
          <p:cNvPr id="5" name="PlaceHolder 4"/>
          <p:cNvSpPr>
            <a:spLocks noGrp="1"/>
          </p:cNvSpPr>
          <p:nvPr>
            <p:ph type="sldNum" idx="8"/>
          </p:nvPr>
        </p:nvSpPr>
        <p:spPr/>
        <p:txBody>
          <a:bodyPr/>
          <a:p>
            <a:fld id="{19BFB4B9-BCDA-4C38-B406-9C5998894C62}" type="slidenum">
              <a:t>&lt;#&gt;</a:t>
            </a:fld>
          </a:p>
        </p:txBody>
      </p:sp>
      <p:sp>
        <p:nvSpPr>
          <p:cNvPr id="6" name="PlaceHolder 5"/>
          <p:cNvSpPr>
            <a:spLocks noGrp="1"/>
          </p:cNvSpPr>
          <p:nvPr>
            <p:ph type="dt" idx="9"/>
          </p:nvPr>
        </p:nvSpPr>
        <p:spPr/>
        <p:txBody>
          <a:bodyPr/>
          <a:p>
            <a:r>
              <a:rPr lang="en-GB"/>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and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326520" y="272880"/>
            <a:ext cx="8489160" cy="86796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27"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10"/>
          </p:nvPr>
        </p:nvSpPr>
        <p:spPr/>
        <p:txBody>
          <a:bodyPr/>
          <a:p>
            <a:r>
              <a:t>Footer</a:t>
            </a:r>
          </a:p>
        </p:txBody>
      </p:sp>
      <p:sp>
        <p:nvSpPr>
          <p:cNvPr id="5" name="PlaceHolder 4"/>
          <p:cNvSpPr>
            <a:spLocks noGrp="1"/>
          </p:cNvSpPr>
          <p:nvPr>
            <p:ph type="sldNum" idx="11"/>
          </p:nvPr>
        </p:nvSpPr>
        <p:spPr/>
        <p:txBody>
          <a:bodyPr/>
          <a:p>
            <a:fld id="{0D79E5C9-AB7E-4B1B-840F-CA8A7094B313}" type="slidenum">
              <a:t>&lt;#&gt;</a:t>
            </a:fld>
          </a:p>
        </p:txBody>
      </p:sp>
      <p:sp>
        <p:nvSpPr>
          <p:cNvPr id="6" name="PlaceHolder 5"/>
          <p:cNvSpPr>
            <a:spLocks noGrp="1"/>
          </p:cNvSpPr>
          <p:nvPr>
            <p:ph type="dt" idx="12"/>
          </p:nvPr>
        </p:nvSpPr>
        <p:spPr/>
        <p:txBody>
          <a:bodyPr/>
          <a:p>
            <a:r>
              <a:rPr lang="en-GB"/>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Section Header">
    <p:spTree>
      <p:nvGrpSpPr>
        <p:cNvPr id="1" name=""/>
        <p:cNvGrpSpPr/>
        <p:nvPr/>
      </p:nvGrpSpPr>
      <p:grpSpPr>
        <a:xfrm>
          <a:off x="0" y="0"/>
          <a:ext cx="0" cy="0"/>
          <a:chOff x="0" y="0"/>
          <a:chExt cx="0" cy="0"/>
        </a:xfrm>
      </p:grpSpPr>
      <p:sp>
        <p:nvSpPr>
          <p:cNvPr id="33" name="PlaceHolder 1"/>
          <p:cNvSpPr>
            <a:spLocks noGrp="1"/>
          </p:cNvSpPr>
          <p:nvPr>
            <p:ph type="title"/>
          </p:nvPr>
        </p:nvSpPr>
        <p:spPr>
          <a:xfrm>
            <a:off x="326520" y="272880"/>
            <a:ext cx="8489160" cy="86796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34"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13"/>
          </p:nvPr>
        </p:nvSpPr>
        <p:spPr/>
        <p:txBody>
          <a:bodyPr/>
          <a:p>
            <a:r>
              <a:t>Footer</a:t>
            </a:r>
          </a:p>
        </p:txBody>
      </p:sp>
      <p:sp>
        <p:nvSpPr>
          <p:cNvPr id="5" name="PlaceHolder 4"/>
          <p:cNvSpPr>
            <a:spLocks noGrp="1"/>
          </p:cNvSpPr>
          <p:nvPr>
            <p:ph type="sldNum" idx="14"/>
          </p:nvPr>
        </p:nvSpPr>
        <p:spPr/>
        <p:txBody>
          <a:bodyPr/>
          <a:p>
            <a:fld id="{0E776252-375F-4854-833A-A0464BD15579}" type="slidenum">
              <a:t>&lt;#&gt;</a:t>
            </a:fld>
          </a:p>
        </p:txBody>
      </p:sp>
      <p:sp>
        <p:nvSpPr>
          <p:cNvPr id="6" name="PlaceHolder 5"/>
          <p:cNvSpPr>
            <a:spLocks noGrp="1"/>
          </p:cNvSpPr>
          <p:nvPr>
            <p:ph type="dt" idx="15"/>
          </p:nvPr>
        </p:nvSpPr>
        <p:spPr/>
        <p:txBody>
          <a:bodyPr/>
          <a:p>
            <a:r>
              <a:rPr lang="en-GB"/>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wo Content">
    <p:spTree>
      <p:nvGrpSpPr>
        <p:cNvPr id="1" name=""/>
        <p:cNvGrpSpPr/>
        <p:nvPr/>
      </p:nvGrpSpPr>
      <p:grpSpPr>
        <a:xfrm>
          <a:off x="0" y="0"/>
          <a:ext cx="0" cy="0"/>
          <a:chOff x="0" y="0"/>
          <a:chExt cx="0" cy="0"/>
        </a:xfrm>
      </p:grpSpPr>
      <p:sp>
        <p:nvSpPr>
          <p:cNvPr id="40" name="PlaceHolder 1"/>
          <p:cNvSpPr>
            <a:spLocks noGrp="1"/>
          </p:cNvSpPr>
          <p:nvPr>
            <p:ph type="title"/>
          </p:nvPr>
        </p:nvSpPr>
        <p:spPr>
          <a:xfrm>
            <a:off x="326520" y="272880"/>
            <a:ext cx="8489160" cy="86796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41"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16"/>
          </p:nvPr>
        </p:nvSpPr>
        <p:spPr/>
        <p:txBody>
          <a:bodyPr/>
          <a:p>
            <a:r>
              <a:t>Footer</a:t>
            </a:r>
          </a:p>
        </p:txBody>
      </p:sp>
      <p:sp>
        <p:nvSpPr>
          <p:cNvPr id="5" name="PlaceHolder 4"/>
          <p:cNvSpPr>
            <a:spLocks noGrp="1"/>
          </p:cNvSpPr>
          <p:nvPr>
            <p:ph type="sldNum" idx="17"/>
          </p:nvPr>
        </p:nvSpPr>
        <p:spPr/>
        <p:txBody>
          <a:bodyPr/>
          <a:p>
            <a:fld id="{6E90ACBD-A83B-45CD-9B93-AAFD7081D3CA}" type="slidenum">
              <a:t>&lt;#&gt;</a:t>
            </a:fld>
          </a:p>
        </p:txBody>
      </p:sp>
      <p:sp>
        <p:nvSpPr>
          <p:cNvPr id="6" name="PlaceHolder 5"/>
          <p:cNvSpPr>
            <a:spLocks noGrp="1"/>
          </p:cNvSpPr>
          <p:nvPr>
            <p:ph type="dt" idx="18"/>
          </p:nvPr>
        </p:nvSpPr>
        <p:spPr/>
        <p:txBody>
          <a:bodyPr/>
          <a:p>
            <a:r>
              <a:rPr lang="en-GB"/>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Comparison">
    <p:spTree>
      <p:nvGrpSpPr>
        <p:cNvPr id="1" name=""/>
        <p:cNvGrpSpPr/>
        <p:nvPr/>
      </p:nvGrpSpPr>
      <p:grpSpPr>
        <a:xfrm>
          <a:off x="0" y="0"/>
          <a:ext cx="0" cy="0"/>
          <a:chOff x="0" y="0"/>
          <a:chExt cx="0" cy="0"/>
        </a:xfrm>
      </p:grpSpPr>
      <p:sp>
        <p:nvSpPr>
          <p:cNvPr id="47" name="PlaceHolder 1"/>
          <p:cNvSpPr>
            <a:spLocks noGrp="1"/>
          </p:cNvSpPr>
          <p:nvPr>
            <p:ph type="title"/>
          </p:nvPr>
        </p:nvSpPr>
        <p:spPr>
          <a:xfrm>
            <a:off x="326520" y="272880"/>
            <a:ext cx="8489160" cy="86796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48"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19"/>
          </p:nvPr>
        </p:nvSpPr>
        <p:spPr/>
        <p:txBody>
          <a:bodyPr/>
          <a:p>
            <a:r>
              <a:t>Footer</a:t>
            </a:r>
          </a:p>
        </p:txBody>
      </p:sp>
      <p:sp>
        <p:nvSpPr>
          <p:cNvPr id="5" name="PlaceHolder 4"/>
          <p:cNvSpPr>
            <a:spLocks noGrp="1"/>
          </p:cNvSpPr>
          <p:nvPr>
            <p:ph type="sldNum" idx="20"/>
          </p:nvPr>
        </p:nvSpPr>
        <p:spPr/>
        <p:txBody>
          <a:bodyPr/>
          <a:p>
            <a:fld id="{6BBE42E0-EFB5-49D8-B590-F47CD9438865}" type="slidenum">
              <a:t>&lt;#&gt;</a:t>
            </a:fld>
          </a:p>
        </p:txBody>
      </p:sp>
      <p:sp>
        <p:nvSpPr>
          <p:cNvPr id="6" name="PlaceHolder 5"/>
          <p:cNvSpPr>
            <a:spLocks noGrp="1"/>
          </p:cNvSpPr>
          <p:nvPr>
            <p:ph type="dt" idx="21"/>
          </p:nvPr>
        </p:nvSpPr>
        <p:spPr/>
        <p:txBody>
          <a:bodyPr/>
          <a:p>
            <a:r>
              <a:rPr lang="en-GB"/>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Only">
    <p:spTree>
      <p:nvGrpSpPr>
        <p:cNvPr id="1" name=""/>
        <p:cNvGrpSpPr/>
        <p:nvPr/>
      </p:nvGrpSpPr>
      <p:grpSpPr>
        <a:xfrm>
          <a:off x="0" y="0"/>
          <a:ext cx="0" cy="0"/>
          <a:chOff x="0" y="0"/>
          <a:chExt cx="0" cy="0"/>
        </a:xfrm>
      </p:grpSpPr>
      <p:sp>
        <p:nvSpPr>
          <p:cNvPr id="54" name="PlaceHolder 1"/>
          <p:cNvSpPr>
            <a:spLocks noGrp="1"/>
          </p:cNvSpPr>
          <p:nvPr>
            <p:ph type="title"/>
          </p:nvPr>
        </p:nvSpPr>
        <p:spPr>
          <a:xfrm>
            <a:off x="326520" y="272880"/>
            <a:ext cx="8489160" cy="86796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55"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22"/>
          </p:nvPr>
        </p:nvSpPr>
        <p:spPr/>
        <p:txBody>
          <a:bodyPr/>
          <a:p>
            <a:r>
              <a:t>Footer</a:t>
            </a:r>
          </a:p>
        </p:txBody>
      </p:sp>
      <p:sp>
        <p:nvSpPr>
          <p:cNvPr id="5" name="PlaceHolder 4"/>
          <p:cNvSpPr>
            <a:spLocks noGrp="1"/>
          </p:cNvSpPr>
          <p:nvPr>
            <p:ph type="sldNum" idx="23"/>
          </p:nvPr>
        </p:nvSpPr>
        <p:spPr/>
        <p:txBody>
          <a:bodyPr/>
          <a:p>
            <a:fld id="{D01CF0D6-613C-4B43-BF5E-8084126D458A}" type="slidenum">
              <a:t>&lt;#&gt;</a:t>
            </a:fld>
          </a:p>
        </p:txBody>
      </p:sp>
      <p:sp>
        <p:nvSpPr>
          <p:cNvPr id="6" name="PlaceHolder 5"/>
          <p:cNvSpPr>
            <a:spLocks noGrp="1"/>
          </p:cNvSpPr>
          <p:nvPr>
            <p:ph type="dt" idx="24"/>
          </p:nvPr>
        </p:nvSpPr>
        <p:spPr/>
        <p:txBody>
          <a:bodyPr/>
          <a:p>
            <a:r>
              <a:rPr lang="en-GB"/>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Blank">
    <p:spTree>
      <p:nvGrpSpPr>
        <p:cNvPr id="1" name=""/>
        <p:cNvGrpSpPr/>
        <p:nvPr/>
      </p:nvGrpSpPr>
      <p:grpSpPr>
        <a:xfrm>
          <a:off x="0" y="0"/>
          <a:ext cx="0" cy="0"/>
          <a:chOff x="0" y="0"/>
          <a:chExt cx="0" cy="0"/>
        </a:xfrm>
      </p:grpSpPr>
      <p:sp>
        <p:nvSpPr>
          <p:cNvPr id="61" name="PlaceHolder 1"/>
          <p:cNvSpPr>
            <a:spLocks noGrp="1"/>
          </p:cNvSpPr>
          <p:nvPr>
            <p:ph type="title"/>
          </p:nvPr>
        </p:nvSpPr>
        <p:spPr>
          <a:xfrm>
            <a:off x="326520" y="272880"/>
            <a:ext cx="8489160" cy="86796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62"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25"/>
          </p:nvPr>
        </p:nvSpPr>
        <p:spPr/>
        <p:txBody>
          <a:bodyPr/>
          <a:p>
            <a:r>
              <a:t>Footer</a:t>
            </a:r>
          </a:p>
        </p:txBody>
      </p:sp>
      <p:sp>
        <p:nvSpPr>
          <p:cNvPr id="5" name="PlaceHolder 4"/>
          <p:cNvSpPr>
            <a:spLocks noGrp="1"/>
          </p:cNvSpPr>
          <p:nvPr>
            <p:ph type="sldNum" idx="26"/>
          </p:nvPr>
        </p:nvSpPr>
        <p:spPr/>
        <p:txBody>
          <a:bodyPr/>
          <a:p>
            <a:fld id="{5D69C298-8B73-4858-9B31-A26893C8AD45}" type="slidenum">
              <a:t>&lt;#&gt;</a:t>
            </a:fld>
          </a:p>
        </p:txBody>
      </p:sp>
      <p:sp>
        <p:nvSpPr>
          <p:cNvPr id="6" name="PlaceHolder 5"/>
          <p:cNvSpPr>
            <a:spLocks noGrp="1"/>
          </p:cNvSpPr>
          <p:nvPr>
            <p:ph type="dt" idx="27"/>
          </p:nvPr>
        </p:nvSpPr>
        <p:spPr/>
        <p:txBody>
          <a:bodyPr/>
          <a:p>
            <a:r>
              <a:rPr lang="en-GB"/>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Content with Caption">
    <p:spTree>
      <p:nvGrpSpPr>
        <p:cNvPr id="1" name=""/>
        <p:cNvGrpSpPr/>
        <p:nvPr/>
      </p:nvGrpSpPr>
      <p:grpSpPr>
        <a:xfrm>
          <a:off x="0" y="0"/>
          <a:ext cx="0" cy="0"/>
          <a:chOff x="0" y="0"/>
          <a:chExt cx="0" cy="0"/>
        </a:xfrm>
      </p:grpSpPr>
      <p:sp>
        <p:nvSpPr>
          <p:cNvPr id="68" name="PlaceHolder 1"/>
          <p:cNvSpPr>
            <a:spLocks noGrp="1"/>
          </p:cNvSpPr>
          <p:nvPr>
            <p:ph type="title"/>
          </p:nvPr>
        </p:nvSpPr>
        <p:spPr>
          <a:xfrm>
            <a:off x="326520" y="272880"/>
            <a:ext cx="8489160" cy="86796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69"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28"/>
          </p:nvPr>
        </p:nvSpPr>
        <p:spPr/>
        <p:txBody>
          <a:bodyPr/>
          <a:p>
            <a:r>
              <a:t>Footer</a:t>
            </a:r>
          </a:p>
        </p:txBody>
      </p:sp>
      <p:sp>
        <p:nvSpPr>
          <p:cNvPr id="5" name="PlaceHolder 4"/>
          <p:cNvSpPr>
            <a:spLocks noGrp="1"/>
          </p:cNvSpPr>
          <p:nvPr>
            <p:ph type="sldNum" idx="29"/>
          </p:nvPr>
        </p:nvSpPr>
        <p:spPr/>
        <p:txBody>
          <a:bodyPr/>
          <a:p>
            <a:fld id="{E2BB12D9-49AB-4EE4-BD55-4CD044911C3B}" type="slidenum">
              <a:t>&lt;#&gt;</a:t>
            </a:fld>
          </a:p>
        </p:txBody>
      </p:sp>
      <p:sp>
        <p:nvSpPr>
          <p:cNvPr id="6" name="PlaceHolder 5"/>
          <p:cNvSpPr>
            <a:spLocks noGrp="1"/>
          </p:cNvSpPr>
          <p:nvPr>
            <p:ph type="dt" idx="30"/>
          </p:nvPr>
        </p:nvSpPr>
        <p:spPr/>
        <p:txBody>
          <a:bodyPr/>
          <a:p>
            <a:r>
              <a:rPr lang="en-GB"/>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Picture with Caption">
    <p:spTree>
      <p:nvGrpSpPr>
        <p:cNvPr id="1" name=""/>
        <p:cNvGrpSpPr/>
        <p:nvPr/>
      </p:nvGrpSpPr>
      <p:grpSpPr>
        <a:xfrm>
          <a:off x="0" y="0"/>
          <a:ext cx="0" cy="0"/>
          <a:chOff x="0" y="0"/>
          <a:chExt cx="0" cy="0"/>
        </a:xfrm>
      </p:grpSpPr>
      <p:sp>
        <p:nvSpPr>
          <p:cNvPr id="75" name="PlaceHolder 1"/>
          <p:cNvSpPr>
            <a:spLocks noGrp="1"/>
          </p:cNvSpPr>
          <p:nvPr>
            <p:ph type="title"/>
          </p:nvPr>
        </p:nvSpPr>
        <p:spPr>
          <a:xfrm>
            <a:off x="326520" y="272880"/>
            <a:ext cx="8489160" cy="86796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76"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31"/>
          </p:nvPr>
        </p:nvSpPr>
        <p:spPr/>
        <p:txBody>
          <a:bodyPr/>
          <a:p>
            <a:r>
              <a:t>Footer</a:t>
            </a:r>
          </a:p>
        </p:txBody>
      </p:sp>
      <p:sp>
        <p:nvSpPr>
          <p:cNvPr id="5" name="PlaceHolder 4"/>
          <p:cNvSpPr>
            <a:spLocks noGrp="1"/>
          </p:cNvSpPr>
          <p:nvPr>
            <p:ph type="sldNum" idx="32"/>
          </p:nvPr>
        </p:nvSpPr>
        <p:spPr/>
        <p:txBody>
          <a:bodyPr/>
          <a:p>
            <a:fld id="{4AC9830B-D2EC-42D3-9671-62F93EBC0D04}" type="slidenum">
              <a:t>&lt;#&gt;</a:t>
            </a:fld>
          </a:p>
        </p:txBody>
      </p:sp>
      <p:sp>
        <p:nvSpPr>
          <p:cNvPr id="6" name="PlaceHolder 5"/>
          <p:cNvSpPr>
            <a:spLocks noGrp="1"/>
          </p:cNvSpPr>
          <p:nvPr>
            <p:ph type="dt" idx="33"/>
          </p:nvPr>
        </p:nvSpPr>
        <p:spPr/>
        <p:txBody>
          <a:bodyPr/>
          <a:p>
            <a:r>
              <a:rPr lang="en-GB"/>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p:spTree>
      <p:nvGrpSpPr>
        <p:cNvPr id="1" name=""/>
        <p:cNvGrpSpPr/>
        <p:nvPr/>
      </p:nvGrpSpPr>
      <p:grpSpPr>
        <a:xfrm>
          <a:off x="0" y="0"/>
          <a:ext cx="0" cy="0"/>
          <a:chOff x="0" y="0"/>
          <a:chExt cx="0" cy="0"/>
        </a:xfrm>
      </p:grpSpPr>
      <p:sp>
        <p:nvSpPr>
          <p:cNvPr id="103" name="PlaceHolder 1"/>
          <p:cNvSpPr>
            <a:spLocks noGrp="1"/>
          </p:cNvSpPr>
          <p:nvPr>
            <p:ph type="title"/>
          </p:nvPr>
        </p:nvSpPr>
        <p:spPr>
          <a:xfrm>
            <a:off x="326520" y="272880"/>
            <a:ext cx="8489160" cy="86796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04"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34"/>
          </p:nvPr>
        </p:nvSpPr>
        <p:spPr/>
        <p:txBody>
          <a:bodyPr/>
          <a:p>
            <a:r>
              <a:t>Footer</a:t>
            </a:r>
          </a:p>
        </p:txBody>
      </p:sp>
      <p:sp>
        <p:nvSpPr>
          <p:cNvPr id="5" name="PlaceHolder 4"/>
          <p:cNvSpPr>
            <a:spLocks noGrp="1"/>
          </p:cNvSpPr>
          <p:nvPr>
            <p:ph type="sldNum" idx="35"/>
          </p:nvPr>
        </p:nvSpPr>
        <p:spPr/>
        <p:txBody>
          <a:bodyPr/>
          <a:p>
            <a:fld id="{F5FA174D-28F4-47F9-9103-452D64562D6F}" type="slidenum">
              <a:t>&lt;#&gt;</a:t>
            </a:fld>
          </a:p>
        </p:txBody>
      </p:sp>
      <p:sp>
        <p:nvSpPr>
          <p:cNvPr id="6" name="PlaceHolder 5"/>
          <p:cNvSpPr>
            <a:spLocks noGrp="1"/>
          </p:cNvSpPr>
          <p:nvPr>
            <p:ph type="dt" idx="36"/>
          </p:nvPr>
        </p:nvSpPr>
        <p:spPr/>
        <p:txBody>
          <a:bodyPr/>
          <a:p>
            <a:r>
              <a:rPr lang="en-GB"/>
              <a:t/>
            </a: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p:spTree>
      <p:nvGrpSpPr>
        <p:cNvPr id="1" name=""/>
        <p:cNvGrpSpPr/>
        <p:nvPr/>
      </p:nvGrpSpPr>
      <p:grpSpPr>
        <a:xfrm>
          <a:off x="0" y="0"/>
          <a:ext cx="0" cy="0"/>
          <a:chOff x="0" y="0"/>
          <a:chExt cx="0" cy="0"/>
        </a:xfrm>
      </p:grpSpPr>
      <p:sp>
        <p:nvSpPr>
          <p:cNvPr id="131" name="PlaceHolder 1"/>
          <p:cNvSpPr>
            <a:spLocks noGrp="1"/>
          </p:cNvSpPr>
          <p:nvPr>
            <p:ph type="title"/>
          </p:nvPr>
        </p:nvSpPr>
        <p:spPr>
          <a:xfrm>
            <a:off x="326520" y="272880"/>
            <a:ext cx="8489160" cy="86796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32"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37"/>
          </p:nvPr>
        </p:nvSpPr>
        <p:spPr/>
        <p:txBody>
          <a:bodyPr/>
          <a:p>
            <a:r>
              <a:t>Footer</a:t>
            </a:r>
          </a:p>
        </p:txBody>
      </p:sp>
      <p:sp>
        <p:nvSpPr>
          <p:cNvPr id="5" name="PlaceHolder 4"/>
          <p:cNvSpPr>
            <a:spLocks noGrp="1"/>
          </p:cNvSpPr>
          <p:nvPr>
            <p:ph type="sldNum" idx="38"/>
          </p:nvPr>
        </p:nvSpPr>
        <p:spPr/>
        <p:txBody>
          <a:bodyPr/>
          <a:p>
            <a:fld id="{D6049187-6FE3-4653-B2D1-26DFD9D529DE}" type="slidenum">
              <a:t>&lt;#&gt;</a:t>
            </a:fld>
          </a:p>
        </p:txBody>
      </p:sp>
      <p:sp>
        <p:nvSpPr>
          <p:cNvPr id="6" name="PlaceHolder 5"/>
          <p:cNvSpPr>
            <a:spLocks noGrp="1"/>
          </p:cNvSpPr>
          <p:nvPr>
            <p:ph type="dt" idx="39"/>
          </p:nvPr>
        </p:nvSpPr>
        <p:spPr/>
        <p:txBody>
          <a:bodyPr/>
          <a:p>
            <a:r>
              <a:rPr lang="en-GB"/>
              <a:t/>
            </a: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
    <p:spTree>
      <p:nvGrpSpPr>
        <p:cNvPr id="1" name=""/>
        <p:cNvGrpSpPr/>
        <p:nvPr/>
      </p:nvGrpSpPr>
      <p:grpSpPr>
        <a:xfrm>
          <a:off x="0" y="0"/>
          <a:ext cx="0" cy="0"/>
          <a:chOff x="0" y="0"/>
          <a:chExt cx="0" cy="0"/>
        </a:xfrm>
      </p:grpSpPr>
      <p:sp>
        <p:nvSpPr>
          <p:cNvPr id="159" name="PlaceHolder 1"/>
          <p:cNvSpPr>
            <a:spLocks noGrp="1"/>
          </p:cNvSpPr>
          <p:nvPr>
            <p:ph type="title"/>
          </p:nvPr>
        </p:nvSpPr>
        <p:spPr>
          <a:xfrm>
            <a:off x="326520" y="272880"/>
            <a:ext cx="8489160" cy="86796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60"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en-GB" sz="3200" spc="-1" strike="noStrike">
              <a:solidFill>
                <a:srgbClr val="000000"/>
              </a:solidFill>
              <a:latin typeface="Arial"/>
            </a:endParaRPr>
          </a:p>
        </p:txBody>
      </p:sp>
      <p:sp>
        <p:nvSpPr>
          <p:cNvPr id="4" name="PlaceHolder 3"/>
          <p:cNvSpPr>
            <a:spLocks noGrp="1"/>
          </p:cNvSpPr>
          <p:nvPr>
            <p:ph type="ftr" idx="40"/>
          </p:nvPr>
        </p:nvSpPr>
        <p:spPr/>
        <p:txBody>
          <a:bodyPr/>
          <a:p>
            <a:r>
              <a:t>Footer</a:t>
            </a:r>
          </a:p>
        </p:txBody>
      </p:sp>
      <p:sp>
        <p:nvSpPr>
          <p:cNvPr id="5" name="PlaceHolder 4"/>
          <p:cNvSpPr>
            <a:spLocks noGrp="1"/>
          </p:cNvSpPr>
          <p:nvPr>
            <p:ph type="sldNum" idx="41"/>
          </p:nvPr>
        </p:nvSpPr>
        <p:spPr/>
        <p:txBody>
          <a:bodyPr/>
          <a:p>
            <a:fld id="{FE6FCD44-112C-4A84-98EB-E614FA40A2D9}" type="slidenum">
              <a:t>&lt;#&gt;</a:t>
            </a:fld>
          </a:p>
        </p:txBody>
      </p:sp>
      <p:sp>
        <p:nvSpPr>
          <p:cNvPr id="6" name="PlaceHolder 5"/>
          <p:cNvSpPr>
            <a:spLocks noGrp="1"/>
          </p:cNvSpPr>
          <p:nvPr>
            <p:ph type="dt" idx="42"/>
          </p:nvPr>
        </p:nvSpPr>
        <p:spPr/>
        <p:txBody>
          <a:bodyPr/>
          <a:p>
            <a:r>
              <a:rPr lang="en-GB"/>
              <a:t/>
            </a: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2">
    <p:spTree>
      <p:nvGrpSpPr>
        <p:cNvPr id="1" name=""/>
        <p:cNvGrpSpPr/>
        <p:nvPr/>
      </p:nvGrpSpPr>
      <p:grpSpPr>
        <a:xfrm>
          <a:off x="0" y="0"/>
          <a:ext cx="0" cy="0"/>
          <a:chOff x="0" y="0"/>
          <a:chExt cx="0" cy="0"/>
        </a:xfrm>
      </p:grpSpPr>
      <p:sp>
        <p:nvSpPr>
          <p:cNvPr id="167" name="PlaceHolder 1"/>
          <p:cNvSpPr>
            <a:spLocks noGrp="1"/>
          </p:cNvSpPr>
          <p:nvPr>
            <p:ph type="title"/>
          </p:nvPr>
        </p:nvSpPr>
        <p:spPr>
          <a:xfrm>
            <a:off x="326520" y="272880"/>
            <a:ext cx="8489160" cy="86796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68"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43"/>
          </p:nvPr>
        </p:nvSpPr>
        <p:spPr/>
        <p:txBody>
          <a:bodyPr/>
          <a:p>
            <a:r>
              <a:t>Footer</a:t>
            </a:r>
          </a:p>
        </p:txBody>
      </p:sp>
      <p:sp>
        <p:nvSpPr>
          <p:cNvPr id="5" name="PlaceHolder 4"/>
          <p:cNvSpPr>
            <a:spLocks noGrp="1"/>
          </p:cNvSpPr>
          <p:nvPr>
            <p:ph type="sldNum" idx="44"/>
          </p:nvPr>
        </p:nvSpPr>
        <p:spPr/>
        <p:txBody>
          <a:bodyPr/>
          <a:p>
            <a:fld id="{94CA81F9-7385-4F59-B822-8397C0E73FCB}" type="slidenum">
              <a:t>&lt;#&gt;</a:t>
            </a:fld>
          </a:p>
        </p:txBody>
      </p:sp>
      <p:sp>
        <p:nvSpPr>
          <p:cNvPr id="6" name="PlaceHolder 5"/>
          <p:cNvSpPr>
            <a:spLocks noGrp="1"/>
          </p:cNvSpPr>
          <p:nvPr>
            <p:ph type="dt" idx="45"/>
          </p:nvPr>
        </p:nvSpPr>
        <p:spPr/>
        <p:txBody>
          <a:bodyPr/>
          <a:p>
            <a:r>
              <a:rPr lang="en-GB"/>
              <a:t/>
            </a: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Midnightblue">
    <p:spTree>
      <p:nvGrpSpPr>
        <p:cNvPr id="1" name=""/>
        <p:cNvGrpSpPr/>
        <p:nvPr/>
      </p:nvGrpSpPr>
      <p:grpSpPr>
        <a:xfrm>
          <a:off x="0" y="0"/>
          <a:ext cx="0" cy="0"/>
          <a:chOff x="0" y="0"/>
          <a:chExt cx="0" cy="0"/>
        </a:xfrm>
      </p:grpSpPr>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
    <p:spTree>
      <p:nvGrpSpPr>
        <p:cNvPr id="1" name=""/>
        <p:cNvGrpSpPr/>
        <p:nvPr/>
      </p:nvGrpSpPr>
      <p:grpSpPr>
        <a:xfrm>
          <a:off x="0" y="0"/>
          <a:ext cx="0" cy="0"/>
          <a:chOff x="0" y="0"/>
          <a:chExt cx="0" cy="0"/>
        </a:xfrm>
      </p:grpSpPr>
      <p:sp>
        <p:nvSpPr>
          <p:cNvPr id="189" name="PlaceHolder 1"/>
          <p:cNvSpPr>
            <a:spLocks noGrp="1"/>
          </p:cNvSpPr>
          <p:nvPr>
            <p:ph type="title"/>
          </p:nvPr>
        </p:nvSpPr>
        <p:spPr>
          <a:xfrm>
            <a:off x="326520" y="272880"/>
            <a:ext cx="8489160" cy="86796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190"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
    <p:spTree>
      <p:nvGrpSpPr>
        <p:cNvPr id="1" name=""/>
        <p:cNvGrpSpPr/>
        <p:nvPr/>
      </p:nvGrpSpPr>
      <p:grpSpPr>
        <a:xfrm>
          <a:off x="0" y="0"/>
          <a:ext cx="0" cy="0"/>
          <a:chOff x="0" y="0"/>
          <a:chExt cx="0" cy="0"/>
        </a:xfrm>
      </p:grpSpPr>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5">
    <p:spTree>
      <p:nvGrpSpPr>
        <p:cNvPr id="1" name=""/>
        <p:cNvGrpSpPr/>
        <p:nvPr/>
      </p:nvGrpSpPr>
      <p:grpSpPr>
        <a:xfrm>
          <a:off x="0" y="0"/>
          <a:ext cx="0" cy="0"/>
          <a:chOff x="0" y="0"/>
          <a:chExt cx="0" cy="0"/>
        </a:xfrm>
      </p:grpSpPr>
      <p:sp>
        <p:nvSpPr>
          <p:cNvPr id="209" name="PlaceHolder 1"/>
          <p:cNvSpPr>
            <a:spLocks noGrp="1"/>
          </p:cNvSpPr>
          <p:nvPr>
            <p:ph type="title"/>
          </p:nvPr>
        </p:nvSpPr>
        <p:spPr>
          <a:xfrm>
            <a:off x="326520" y="272880"/>
            <a:ext cx="8489160" cy="86796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210"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Midnightblue_">
    <p:spTree>
      <p:nvGrpSpPr>
        <p:cNvPr id="1" name=""/>
        <p:cNvGrpSpPr/>
        <p:nvPr/>
      </p:nvGrpSpPr>
      <p:grpSpPr>
        <a:xfrm>
          <a:off x="0" y="0"/>
          <a:ext cx="0" cy="0"/>
          <a:chOff x="0" y="0"/>
          <a:chExt cx="0" cy="0"/>
        </a:xfrm>
      </p:grpSpPr>
      <p:sp>
        <p:nvSpPr>
          <p:cNvPr id="221" name="PlaceHolder 1"/>
          <p:cNvSpPr>
            <a:spLocks noGrp="1"/>
          </p:cNvSpPr>
          <p:nvPr>
            <p:ph type="title"/>
          </p:nvPr>
        </p:nvSpPr>
        <p:spPr>
          <a:xfrm>
            <a:off x="326520" y="272880"/>
            <a:ext cx="8489160" cy="86796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222"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Midnightblue__">
    <p:spTree>
      <p:nvGrpSpPr>
        <p:cNvPr id="1" name=""/>
        <p:cNvGrpSpPr/>
        <p:nvPr/>
      </p:nvGrpSpPr>
      <p:grpSpPr>
        <a:xfrm>
          <a:off x="0" y="0"/>
          <a:ext cx="0" cy="0"/>
          <a:chOff x="0" y="0"/>
          <a:chExt cx="0" cy="0"/>
        </a:xfrm>
      </p:grpSpPr>
      <p:sp>
        <p:nvSpPr>
          <p:cNvPr id="230" name="PlaceHolder 1"/>
          <p:cNvSpPr>
            <a:spLocks noGrp="1"/>
          </p:cNvSpPr>
          <p:nvPr>
            <p:ph type="title"/>
          </p:nvPr>
        </p:nvSpPr>
        <p:spPr>
          <a:xfrm>
            <a:off x="326520" y="272880"/>
            <a:ext cx="8489160" cy="86796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231"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_">
    <p:spTree>
      <p:nvGrpSpPr>
        <p:cNvPr id="1" name=""/>
        <p:cNvGrpSpPr/>
        <p:nvPr/>
      </p:nvGrpSpPr>
      <p:grpSpPr>
        <a:xfrm>
          <a:off x="0" y="0"/>
          <a:ext cx="0" cy="0"/>
          <a:chOff x="0" y="0"/>
          <a:chExt cx="0" cy="0"/>
        </a:xfrm>
      </p:grpSpPr>
      <p:sp>
        <p:nvSpPr>
          <p:cNvPr id="258" name="PlaceHolder 1"/>
          <p:cNvSpPr>
            <a:spLocks noGrp="1"/>
          </p:cNvSpPr>
          <p:nvPr>
            <p:ph type="title"/>
          </p:nvPr>
        </p:nvSpPr>
        <p:spPr>
          <a:xfrm>
            <a:off x="326520" y="272880"/>
            <a:ext cx="8489160" cy="86796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259"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en-GB" sz="3200" spc="-1" strike="noStrike">
              <a:solidFill>
                <a:srgbClr val="000000"/>
              </a:solidFill>
              <a:latin typeface="Arial"/>
            </a:endParaRPr>
          </a:p>
        </p:txBody>
      </p:sp>
      <p:sp>
        <p:nvSpPr>
          <p:cNvPr id="4" name="PlaceHolder 3"/>
          <p:cNvSpPr>
            <a:spLocks noGrp="1"/>
          </p:cNvSpPr>
          <p:nvPr>
            <p:ph type="ftr" idx="46"/>
          </p:nvPr>
        </p:nvSpPr>
        <p:spPr/>
        <p:txBody>
          <a:bodyPr/>
          <a:p>
            <a:r>
              <a:t>Footer</a:t>
            </a:r>
          </a:p>
        </p:txBody>
      </p:sp>
      <p:sp>
        <p:nvSpPr>
          <p:cNvPr id="5" name="PlaceHolder 4"/>
          <p:cNvSpPr>
            <a:spLocks noGrp="1"/>
          </p:cNvSpPr>
          <p:nvPr>
            <p:ph type="sldNum" idx="47"/>
          </p:nvPr>
        </p:nvSpPr>
        <p:spPr/>
        <p:txBody>
          <a:bodyPr/>
          <a:p>
            <a:fld id="{954FB0C7-33F0-47D0-9C97-2B8FBEBBEFCD}" type="slidenum">
              <a:t>&lt;#&gt;</a:t>
            </a:fld>
          </a:p>
        </p:txBody>
      </p:sp>
      <p:sp>
        <p:nvSpPr>
          <p:cNvPr id="6" name="PlaceHolder 5"/>
          <p:cNvSpPr>
            <a:spLocks noGrp="1"/>
          </p:cNvSpPr>
          <p:nvPr>
            <p:ph type="dt" idx="48"/>
          </p:nvPr>
        </p:nvSpPr>
        <p:spPr/>
        <p:txBody>
          <a:bodyPr/>
          <a:p>
            <a:r>
              <a:rPr lang="en-GB"/>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6.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7.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slideLayout" Target="../slideLayouts/slideLayout8.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slideLayout" Target="../slideLayouts/slideLayout9.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slideLayout" Target="../slideLayouts/slideLayout1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slideLayout" Target="../slideLayouts/slideLayout11.xml"/>
</Relationships>
</file>

<file path=ppt/slideMasters/_rels/slideMaster12.xml.rels><?xml version="1.0" encoding="UTF-8"?>
<Relationships xmlns="http://schemas.openxmlformats.org/package/2006/relationships"><Relationship Id="rId1" Type="http://schemas.openxmlformats.org/officeDocument/2006/relationships/theme" Target="../theme/theme12.xml"/><Relationship Id="rId2" Type="http://schemas.openxmlformats.org/officeDocument/2006/relationships/slideLayout" Target="../slideLayouts/slideLayout12.xml"/>
</Relationships>
</file>

<file path=ppt/slideMasters/_rels/slideMaster13.xml.rels><?xml version="1.0" encoding="UTF-8"?>
<Relationships xmlns="http://schemas.openxmlformats.org/package/2006/relationships"><Relationship Id="rId1" Type="http://schemas.openxmlformats.org/officeDocument/2006/relationships/theme" Target="../theme/theme13.xml"/><Relationship Id="rId2" Type="http://schemas.openxmlformats.org/officeDocument/2006/relationships/slideLayout" Target="../slideLayouts/slideLayout13.xml"/>
</Relationships>
</file>

<file path=ppt/slideMasters/_rels/slideMaster14.xml.rels><?xml version="1.0" encoding="UTF-8"?>
<Relationships xmlns="http://schemas.openxmlformats.org/package/2006/relationships"><Relationship Id="rId1" Type="http://schemas.openxmlformats.org/officeDocument/2006/relationships/theme" Target="../theme/theme14.xml"/><Relationship Id="rId2" Type="http://schemas.openxmlformats.org/officeDocument/2006/relationships/slideLayout" Target="../slideLayouts/slideLayout14.xml"/>
</Relationships>
</file>

<file path=ppt/slideMasters/_rels/slideMaster15.xml.rels><?xml version="1.0" encoding="UTF-8"?>
<Relationships xmlns="http://schemas.openxmlformats.org/package/2006/relationships"><Relationship Id="rId1" Type="http://schemas.openxmlformats.org/officeDocument/2006/relationships/theme" Target="../theme/theme15.xml"/><Relationship Id="rId2" Type="http://schemas.openxmlformats.org/officeDocument/2006/relationships/slideLayout" Target="../slideLayouts/slideLayout15.xml"/>
</Relationships>
</file>

<file path=ppt/slideMasters/_rels/slideMaster16.xml.rels><?xml version="1.0" encoding="UTF-8"?>
<Relationships xmlns="http://schemas.openxmlformats.org/package/2006/relationships"><Relationship Id="rId1" Type="http://schemas.openxmlformats.org/officeDocument/2006/relationships/theme" Target="../theme/theme16.xml"/><Relationship Id="rId2" Type="http://schemas.openxmlformats.org/officeDocument/2006/relationships/image" Target="../media/image1.png"/><Relationship Id="rId3" Type="http://schemas.openxmlformats.org/officeDocument/2006/relationships/slideLayout" Target="../slideLayouts/slideLayout16.xml"/>
</Relationships>
</file>

<file path=ppt/slideMasters/_rels/slideMaster17.xml.rels><?xml version="1.0" encoding="UTF-8"?>
<Relationships xmlns="http://schemas.openxmlformats.org/package/2006/relationships"><Relationship Id="rId1" Type="http://schemas.openxmlformats.org/officeDocument/2006/relationships/theme" Target="../theme/theme17.xml"/><Relationship Id="rId2" Type="http://schemas.openxmlformats.org/officeDocument/2006/relationships/image" Target="../media/image1.png"/><Relationship Id="rId3" Type="http://schemas.openxmlformats.org/officeDocument/2006/relationships/slideLayout" Target="../slideLayouts/slideLayout17.xml"/>
</Relationships>
</file>

<file path=ppt/slideMasters/_rels/slideMaster18.xml.rels><?xml version="1.0" encoding="UTF-8"?>
<Relationships xmlns="http://schemas.openxmlformats.org/package/2006/relationships"><Relationship Id="rId1" Type="http://schemas.openxmlformats.org/officeDocument/2006/relationships/theme" Target="../theme/theme18.xml"/><Relationship Id="rId2" Type="http://schemas.openxmlformats.org/officeDocument/2006/relationships/image" Target="../media/image1.png"/><Relationship Id="rId3" Type="http://schemas.openxmlformats.org/officeDocument/2006/relationships/slideLayout" Target="../slideLayouts/slideLayout18.xml"/>
</Relationships>
</file>

<file path=ppt/slideMasters/_rels/slideMaster19.xml.rels><?xml version="1.0" encoding="UTF-8"?>
<Relationships xmlns="http://schemas.openxmlformats.org/package/2006/relationships"><Relationship Id="rId1" Type="http://schemas.openxmlformats.org/officeDocument/2006/relationships/theme" Target="../theme/theme19.xml"/><Relationship Id="rId2" Type="http://schemas.openxmlformats.org/officeDocument/2006/relationships/image" Target="../media/image1.png"/><Relationship Id="rId3" Type="http://schemas.openxmlformats.org/officeDocument/2006/relationships/slideLayout" Target="../slideLayouts/slideLayout19.xml"/>
</Relationships>
</file>

<file path=ppt/slideMasters/_rels/slideMaster20.xml.rels><?xml version="1.0" encoding="UTF-8"?>
<Relationships xmlns="http://schemas.openxmlformats.org/package/2006/relationships"><Relationship Id="rId1" Type="http://schemas.openxmlformats.org/officeDocument/2006/relationships/theme" Target="../theme/theme20.xml"/><Relationship Id="rId2" Type="http://schemas.openxmlformats.org/officeDocument/2006/relationships/image" Target="../media/image1.png"/><Relationship Id="rId3" Type="http://schemas.openxmlformats.org/officeDocument/2006/relationships/slideLayout" Target="../slideLayouts/slideLayout20.xml"/>
</Relationships>
</file>

<file path=ppt/slideMasters/_rels/slideMaster21.xml.rels><?xml version="1.0" encoding="UTF-8"?>
<Relationships xmlns="http://schemas.openxmlformats.org/package/2006/relationships"><Relationship Id="rId1" Type="http://schemas.openxmlformats.org/officeDocument/2006/relationships/theme" Target="../theme/theme21.xml"/><Relationship Id="rId2" Type="http://schemas.openxmlformats.org/officeDocument/2006/relationships/image" Target="../media/image1.png"/><Relationship Id="rId3" Type="http://schemas.openxmlformats.org/officeDocument/2006/relationships/slideLayout" Target="../slideLayouts/slideLayout21.xml"/>
</Relationships>
</file>

<file path=ppt/slideMasters/_rels/slideMaster22.xml.rels><?xml version="1.0" encoding="UTF-8"?>
<Relationships xmlns="http://schemas.openxmlformats.org/package/2006/relationships"><Relationship Id="rId1" Type="http://schemas.openxmlformats.org/officeDocument/2006/relationships/theme" Target="../theme/theme22.xml"/><Relationship Id="rId2" Type="http://schemas.openxmlformats.org/officeDocument/2006/relationships/slideLayout" Target="../slideLayouts/slideLayout2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326520" y="272880"/>
            <a:ext cx="8489160" cy="86796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2" name="PlaceHolder 3"/>
          <p:cNvSpPr>
            <a:spLocks noGrp="1"/>
          </p:cNvSpPr>
          <p:nvPr>
            <p:ph type="ftr" idx="1"/>
          </p:nvPr>
        </p:nvSpPr>
        <p:spPr>
          <a:xfrm>
            <a:off x="3124080" y="6356520"/>
            <a:ext cx="2893320" cy="36288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3" name="PlaceHolder 4"/>
          <p:cNvSpPr>
            <a:spLocks noGrp="1"/>
          </p:cNvSpPr>
          <p:nvPr>
            <p:ph type="sldNum" idx="2"/>
          </p:nvPr>
        </p:nvSpPr>
        <p:spPr>
          <a:xfrm>
            <a:off x="6553080" y="6356520"/>
            <a:ext cx="2131560" cy="36288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48624F19-62A3-4C7B-AE64-5C0BB63D4DC8}"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4" name="PlaceHolder 5"/>
          <p:cNvSpPr>
            <a:spLocks noGrp="1"/>
          </p:cNvSpPr>
          <p:nvPr>
            <p:ph type="dt" idx="3"/>
          </p:nvPr>
        </p:nvSpPr>
        <p:spPr>
          <a:xfrm>
            <a:off x="457200" y="6356520"/>
            <a:ext cx="2131560" cy="36288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 name="PlaceHolder 1"/>
          <p:cNvSpPr>
            <a:spLocks noGrp="1"/>
          </p:cNvSpPr>
          <p:nvPr>
            <p:ph type="title"/>
          </p:nvPr>
        </p:nvSpPr>
        <p:spPr>
          <a:xfrm>
            <a:off x="326520" y="272880"/>
            <a:ext cx="8489160" cy="86796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8" name="PlaceHolder 2"/>
          <p:cNvSpPr>
            <a:spLocks noGrp="1"/>
          </p:cNvSpPr>
          <p:nvPr>
            <p:ph type="body"/>
          </p:nvPr>
        </p:nvSpPr>
        <p:spPr>
          <a:xfrm>
            <a:off x="457200" y="1604520"/>
            <a:ext cx="8228880" cy="3976920"/>
          </a:xfrm>
          <a:prstGeom prst="rect">
            <a:avLst/>
          </a:prstGeom>
          <a:noFill/>
          <a:ln w="0">
            <a:noFill/>
          </a:ln>
        </p:spPr>
        <p:txBody>
          <a:bodyPr lIns="0" rIns="0" tIns="0" bIns="0" anchor="t" vert="eaVe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9" name="PlaceHolder 3"/>
          <p:cNvSpPr>
            <a:spLocks noGrp="1"/>
          </p:cNvSpPr>
          <p:nvPr>
            <p:ph type="ftr" idx="4"/>
          </p:nvPr>
        </p:nvSpPr>
        <p:spPr>
          <a:xfrm>
            <a:off x="3124080" y="6356520"/>
            <a:ext cx="2893320" cy="36288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0" name="PlaceHolder 4"/>
          <p:cNvSpPr>
            <a:spLocks noGrp="1"/>
          </p:cNvSpPr>
          <p:nvPr>
            <p:ph type="sldNum" idx="5"/>
          </p:nvPr>
        </p:nvSpPr>
        <p:spPr>
          <a:xfrm>
            <a:off x="6553080" y="6356520"/>
            <a:ext cx="2131560" cy="36288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345B82C1-CB02-49C8-89E1-B7A30669F274}"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11" name="PlaceHolder 5"/>
          <p:cNvSpPr>
            <a:spLocks noGrp="1"/>
          </p:cNvSpPr>
          <p:nvPr>
            <p:ph type="dt" idx="6"/>
          </p:nvPr>
        </p:nvSpPr>
        <p:spPr>
          <a:xfrm>
            <a:off x="457200" y="6356520"/>
            <a:ext cx="2131560" cy="36288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1" r:id="rId2"/>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4" name="PlaceHolder 1"/>
          <p:cNvSpPr>
            <a:spLocks noGrp="1"/>
          </p:cNvSpPr>
          <p:nvPr>
            <p:ph type="title"/>
          </p:nvPr>
        </p:nvSpPr>
        <p:spPr>
          <a:xfrm>
            <a:off x="326520" y="272880"/>
            <a:ext cx="8489160" cy="867960"/>
          </a:xfrm>
          <a:prstGeom prst="rect">
            <a:avLst/>
          </a:prstGeom>
          <a:noFill/>
          <a:ln w="0">
            <a:noFill/>
          </a:ln>
        </p:spPr>
        <p:txBody>
          <a:bodyPr lIns="0" rIns="0" tIns="0" bIns="0" anchor="ctr" vert="eaVert">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5" name="PlaceHolder 2"/>
          <p:cNvSpPr>
            <a:spLocks noGrp="1"/>
          </p:cNvSpPr>
          <p:nvPr>
            <p:ph type="body"/>
          </p:nvPr>
        </p:nvSpPr>
        <p:spPr>
          <a:xfrm>
            <a:off x="457200" y="1604520"/>
            <a:ext cx="8228880" cy="3976920"/>
          </a:xfrm>
          <a:prstGeom prst="rect">
            <a:avLst/>
          </a:prstGeom>
          <a:noFill/>
          <a:ln w="0">
            <a:noFill/>
          </a:ln>
        </p:spPr>
        <p:txBody>
          <a:bodyPr lIns="0" rIns="0" tIns="0" bIns="0" anchor="t" vert="eaVe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16" name="PlaceHolder 3"/>
          <p:cNvSpPr>
            <a:spLocks noGrp="1"/>
          </p:cNvSpPr>
          <p:nvPr>
            <p:ph type="ftr" idx="7"/>
          </p:nvPr>
        </p:nvSpPr>
        <p:spPr>
          <a:xfrm>
            <a:off x="3124080" y="6356520"/>
            <a:ext cx="2893320" cy="36288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7" name="PlaceHolder 4"/>
          <p:cNvSpPr>
            <a:spLocks noGrp="1"/>
          </p:cNvSpPr>
          <p:nvPr>
            <p:ph type="sldNum" idx="8"/>
          </p:nvPr>
        </p:nvSpPr>
        <p:spPr>
          <a:xfrm>
            <a:off x="6553080" y="6356520"/>
            <a:ext cx="2131560" cy="36288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EDEB774E-0C83-462E-A199-5F2B48FB810B}"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18" name="PlaceHolder 5"/>
          <p:cNvSpPr>
            <a:spLocks noGrp="1"/>
          </p:cNvSpPr>
          <p:nvPr>
            <p:ph type="dt" idx="9"/>
          </p:nvPr>
        </p:nvSpPr>
        <p:spPr>
          <a:xfrm>
            <a:off x="457200" y="6356520"/>
            <a:ext cx="2131560" cy="36288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3" r:id="rId2"/>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1" name="PlaceHolder 1"/>
          <p:cNvSpPr>
            <a:spLocks noGrp="1"/>
          </p:cNvSpPr>
          <p:nvPr>
            <p:ph type="title"/>
          </p:nvPr>
        </p:nvSpPr>
        <p:spPr>
          <a:xfrm>
            <a:off x="326520" y="272880"/>
            <a:ext cx="8489160" cy="86796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22"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23" name="PlaceHolder 3"/>
          <p:cNvSpPr>
            <a:spLocks noGrp="1"/>
          </p:cNvSpPr>
          <p:nvPr>
            <p:ph type="ftr" idx="10"/>
          </p:nvPr>
        </p:nvSpPr>
        <p:spPr>
          <a:xfrm>
            <a:off x="3124080" y="6356520"/>
            <a:ext cx="2893320" cy="36288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24" name="PlaceHolder 4"/>
          <p:cNvSpPr>
            <a:spLocks noGrp="1"/>
          </p:cNvSpPr>
          <p:nvPr>
            <p:ph type="sldNum" idx="11"/>
          </p:nvPr>
        </p:nvSpPr>
        <p:spPr>
          <a:xfrm>
            <a:off x="6553080" y="6356520"/>
            <a:ext cx="2131560" cy="36288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440FD031-2873-4AC1-ACD1-B757C1EE0665}"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25" name="PlaceHolder 5"/>
          <p:cNvSpPr>
            <a:spLocks noGrp="1"/>
          </p:cNvSpPr>
          <p:nvPr>
            <p:ph type="dt" idx="12"/>
          </p:nvPr>
        </p:nvSpPr>
        <p:spPr>
          <a:xfrm>
            <a:off x="457200" y="6356520"/>
            <a:ext cx="2131560" cy="36288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5" r:id="rId2"/>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8" name="PlaceHolder 1"/>
          <p:cNvSpPr>
            <a:spLocks noGrp="1"/>
          </p:cNvSpPr>
          <p:nvPr>
            <p:ph type="title"/>
          </p:nvPr>
        </p:nvSpPr>
        <p:spPr>
          <a:xfrm>
            <a:off x="326520" y="272880"/>
            <a:ext cx="8489160" cy="86796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29"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30" name="PlaceHolder 3"/>
          <p:cNvSpPr>
            <a:spLocks noGrp="1"/>
          </p:cNvSpPr>
          <p:nvPr>
            <p:ph type="ftr" idx="13"/>
          </p:nvPr>
        </p:nvSpPr>
        <p:spPr>
          <a:xfrm>
            <a:off x="3124080" y="6356520"/>
            <a:ext cx="2893320" cy="36288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31" name="PlaceHolder 4"/>
          <p:cNvSpPr>
            <a:spLocks noGrp="1"/>
          </p:cNvSpPr>
          <p:nvPr>
            <p:ph type="sldNum" idx="14"/>
          </p:nvPr>
        </p:nvSpPr>
        <p:spPr>
          <a:xfrm>
            <a:off x="6553080" y="6356520"/>
            <a:ext cx="2131560" cy="36288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860BE4B0-3B6E-4997-8D0C-2AE16EB44F08}"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32" name="PlaceHolder 5"/>
          <p:cNvSpPr>
            <a:spLocks noGrp="1"/>
          </p:cNvSpPr>
          <p:nvPr>
            <p:ph type="dt" idx="15"/>
          </p:nvPr>
        </p:nvSpPr>
        <p:spPr>
          <a:xfrm>
            <a:off x="457200" y="6356520"/>
            <a:ext cx="2131560" cy="36288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7" r:id="rId2"/>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5" name="PlaceHolder 1"/>
          <p:cNvSpPr>
            <a:spLocks noGrp="1"/>
          </p:cNvSpPr>
          <p:nvPr>
            <p:ph type="title"/>
          </p:nvPr>
        </p:nvSpPr>
        <p:spPr>
          <a:xfrm>
            <a:off x="326520" y="272880"/>
            <a:ext cx="8489160" cy="86796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36"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37" name="PlaceHolder 3"/>
          <p:cNvSpPr>
            <a:spLocks noGrp="1"/>
          </p:cNvSpPr>
          <p:nvPr>
            <p:ph type="ftr" idx="16"/>
          </p:nvPr>
        </p:nvSpPr>
        <p:spPr>
          <a:xfrm>
            <a:off x="3124080" y="6356520"/>
            <a:ext cx="2893320" cy="36288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38" name="PlaceHolder 4"/>
          <p:cNvSpPr>
            <a:spLocks noGrp="1"/>
          </p:cNvSpPr>
          <p:nvPr>
            <p:ph type="sldNum" idx="17"/>
          </p:nvPr>
        </p:nvSpPr>
        <p:spPr>
          <a:xfrm>
            <a:off x="6553080" y="6356520"/>
            <a:ext cx="2131560" cy="36288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F7AC052E-0B0E-4D33-8161-2604B8D1304A}"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39" name="PlaceHolder 5"/>
          <p:cNvSpPr>
            <a:spLocks noGrp="1"/>
          </p:cNvSpPr>
          <p:nvPr>
            <p:ph type="dt" idx="18"/>
          </p:nvPr>
        </p:nvSpPr>
        <p:spPr>
          <a:xfrm>
            <a:off x="457200" y="6356520"/>
            <a:ext cx="2131560" cy="36288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9" r:id="rId2"/>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2" name="PlaceHolder 1"/>
          <p:cNvSpPr>
            <a:spLocks noGrp="1"/>
          </p:cNvSpPr>
          <p:nvPr>
            <p:ph type="title"/>
          </p:nvPr>
        </p:nvSpPr>
        <p:spPr>
          <a:xfrm>
            <a:off x="326520" y="272880"/>
            <a:ext cx="8489160" cy="86796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43"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44" name="PlaceHolder 3"/>
          <p:cNvSpPr>
            <a:spLocks noGrp="1"/>
          </p:cNvSpPr>
          <p:nvPr>
            <p:ph type="ftr" idx="19"/>
          </p:nvPr>
        </p:nvSpPr>
        <p:spPr>
          <a:xfrm>
            <a:off x="3124080" y="6356520"/>
            <a:ext cx="2893320" cy="36288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45" name="PlaceHolder 4"/>
          <p:cNvSpPr>
            <a:spLocks noGrp="1"/>
          </p:cNvSpPr>
          <p:nvPr>
            <p:ph type="sldNum" idx="20"/>
          </p:nvPr>
        </p:nvSpPr>
        <p:spPr>
          <a:xfrm>
            <a:off x="6553080" y="6356520"/>
            <a:ext cx="2131560" cy="36288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7A097482-A347-4862-9F0D-16F9A235BF60}"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46" name="PlaceHolder 5"/>
          <p:cNvSpPr>
            <a:spLocks noGrp="1"/>
          </p:cNvSpPr>
          <p:nvPr>
            <p:ph type="dt" idx="21"/>
          </p:nvPr>
        </p:nvSpPr>
        <p:spPr>
          <a:xfrm>
            <a:off x="457200" y="6356520"/>
            <a:ext cx="2131560" cy="36288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1" r:id="rId2"/>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9" name="PlaceHolder 1"/>
          <p:cNvSpPr>
            <a:spLocks noGrp="1"/>
          </p:cNvSpPr>
          <p:nvPr>
            <p:ph type="title"/>
          </p:nvPr>
        </p:nvSpPr>
        <p:spPr>
          <a:xfrm>
            <a:off x="326520" y="272880"/>
            <a:ext cx="8489160" cy="86796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50"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51" name="PlaceHolder 3"/>
          <p:cNvSpPr>
            <a:spLocks noGrp="1"/>
          </p:cNvSpPr>
          <p:nvPr>
            <p:ph type="ftr" idx="22"/>
          </p:nvPr>
        </p:nvSpPr>
        <p:spPr>
          <a:xfrm>
            <a:off x="3124080" y="6356520"/>
            <a:ext cx="2893320" cy="36288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52" name="PlaceHolder 4"/>
          <p:cNvSpPr>
            <a:spLocks noGrp="1"/>
          </p:cNvSpPr>
          <p:nvPr>
            <p:ph type="sldNum" idx="23"/>
          </p:nvPr>
        </p:nvSpPr>
        <p:spPr>
          <a:xfrm>
            <a:off x="6553080" y="6356520"/>
            <a:ext cx="2131560" cy="36288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AB3BB059-60C6-4EEF-942A-FC38A1785768}"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53" name="PlaceHolder 5"/>
          <p:cNvSpPr>
            <a:spLocks noGrp="1"/>
          </p:cNvSpPr>
          <p:nvPr>
            <p:ph type="dt" idx="24"/>
          </p:nvPr>
        </p:nvSpPr>
        <p:spPr>
          <a:xfrm>
            <a:off x="457200" y="6356520"/>
            <a:ext cx="2131560" cy="36288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3" r:id="rId2"/>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6" name="PlaceHolder 1"/>
          <p:cNvSpPr>
            <a:spLocks noGrp="1"/>
          </p:cNvSpPr>
          <p:nvPr>
            <p:ph type="title"/>
          </p:nvPr>
        </p:nvSpPr>
        <p:spPr>
          <a:xfrm>
            <a:off x="326520" y="272880"/>
            <a:ext cx="8489160" cy="86796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57"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58" name="PlaceHolder 3"/>
          <p:cNvSpPr>
            <a:spLocks noGrp="1"/>
          </p:cNvSpPr>
          <p:nvPr>
            <p:ph type="ftr" idx="25"/>
          </p:nvPr>
        </p:nvSpPr>
        <p:spPr>
          <a:xfrm>
            <a:off x="3124080" y="6356520"/>
            <a:ext cx="2893320" cy="36288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59" name="PlaceHolder 4"/>
          <p:cNvSpPr>
            <a:spLocks noGrp="1"/>
          </p:cNvSpPr>
          <p:nvPr>
            <p:ph type="sldNum" idx="26"/>
          </p:nvPr>
        </p:nvSpPr>
        <p:spPr>
          <a:xfrm>
            <a:off x="6553080" y="6356520"/>
            <a:ext cx="2131560" cy="36288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AD8E99B0-D4BF-4E5E-9A48-22602D879944}"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60" name="PlaceHolder 5"/>
          <p:cNvSpPr>
            <a:spLocks noGrp="1"/>
          </p:cNvSpPr>
          <p:nvPr>
            <p:ph type="dt" idx="27"/>
          </p:nvPr>
        </p:nvSpPr>
        <p:spPr>
          <a:xfrm>
            <a:off x="457200" y="6356520"/>
            <a:ext cx="2131560" cy="36288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5" r:id="rId2"/>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3" name="PlaceHolder 1"/>
          <p:cNvSpPr>
            <a:spLocks noGrp="1"/>
          </p:cNvSpPr>
          <p:nvPr>
            <p:ph type="title"/>
          </p:nvPr>
        </p:nvSpPr>
        <p:spPr>
          <a:xfrm>
            <a:off x="326520" y="272880"/>
            <a:ext cx="8489160" cy="86796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64"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65" name="PlaceHolder 3"/>
          <p:cNvSpPr>
            <a:spLocks noGrp="1"/>
          </p:cNvSpPr>
          <p:nvPr>
            <p:ph type="ftr" idx="28"/>
          </p:nvPr>
        </p:nvSpPr>
        <p:spPr>
          <a:xfrm>
            <a:off x="3124080" y="6356520"/>
            <a:ext cx="2893320" cy="36288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66" name="PlaceHolder 4"/>
          <p:cNvSpPr>
            <a:spLocks noGrp="1"/>
          </p:cNvSpPr>
          <p:nvPr>
            <p:ph type="sldNum" idx="29"/>
          </p:nvPr>
        </p:nvSpPr>
        <p:spPr>
          <a:xfrm>
            <a:off x="6553080" y="6356520"/>
            <a:ext cx="2131560" cy="36288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F8B4B9D9-ED3C-4016-B9E7-EACDF0A996FC}"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67" name="PlaceHolder 5"/>
          <p:cNvSpPr>
            <a:spLocks noGrp="1"/>
          </p:cNvSpPr>
          <p:nvPr>
            <p:ph type="dt" idx="30"/>
          </p:nvPr>
        </p:nvSpPr>
        <p:spPr>
          <a:xfrm>
            <a:off x="457200" y="6356520"/>
            <a:ext cx="2131560" cy="36288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7" r:id="rId2"/>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0" name="PlaceHolder 1"/>
          <p:cNvSpPr>
            <a:spLocks noGrp="1"/>
          </p:cNvSpPr>
          <p:nvPr>
            <p:ph type="title"/>
          </p:nvPr>
        </p:nvSpPr>
        <p:spPr>
          <a:xfrm>
            <a:off x="326520" y="272880"/>
            <a:ext cx="8489160" cy="86796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71"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72" name="PlaceHolder 3"/>
          <p:cNvSpPr>
            <a:spLocks noGrp="1"/>
          </p:cNvSpPr>
          <p:nvPr>
            <p:ph type="ftr" idx="31"/>
          </p:nvPr>
        </p:nvSpPr>
        <p:spPr>
          <a:xfrm>
            <a:off x="3124080" y="6356520"/>
            <a:ext cx="2893320" cy="36288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73" name="PlaceHolder 4"/>
          <p:cNvSpPr>
            <a:spLocks noGrp="1"/>
          </p:cNvSpPr>
          <p:nvPr>
            <p:ph type="sldNum" idx="32"/>
          </p:nvPr>
        </p:nvSpPr>
        <p:spPr>
          <a:xfrm>
            <a:off x="6553080" y="6356520"/>
            <a:ext cx="2131560" cy="36288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4DD17585-1DDA-46ED-91D8-EC4A0DB581D8}"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74" name="PlaceHolder 5"/>
          <p:cNvSpPr>
            <a:spLocks noGrp="1"/>
          </p:cNvSpPr>
          <p:nvPr>
            <p:ph type="dt" idx="33"/>
          </p:nvPr>
        </p:nvSpPr>
        <p:spPr>
          <a:xfrm>
            <a:off x="457200" y="6356520"/>
            <a:ext cx="2131560" cy="36288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9" r:id="rId2"/>
  </p:sldLayoutIdLst>
</p:sldMaster>
</file>

<file path=ppt/slideMasters/slideMaster1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77" name=""/>
          <p:cNvGrpSpPr/>
          <p:nvPr/>
        </p:nvGrpSpPr>
        <p:grpSpPr>
          <a:xfrm>
            <a:off x="0" y="0"/>
            <a:ext cx="9142920" cy="4975200"/>
            <a:chOff x="0" y="0"/>
            <a:chExt cx="9142920" cy="4975200"/>
          </a:xfrm>
        </p:grpSpPr>
        <p:sp>
          <p:nvSpPr>
            <p:cNvPr id="78" name=""/>
            <p:cNvSpPr/>
            <p:nvPr/>
          </p:nvSpPr>
          <p:spPr>
            <a:xfrm>
              <a:off x="0" y="0"/>
              <a:ext cx="9142920" cy="497520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79" name=""/>
            <p:cNvSpPr/>
            <p:nvPr/>
          </p:nvSpPr>
          <p:spPr>
            <a:xfrm>
              <a:off x="0" y="0"/>
              <a:ext cx="9142920" cy="497520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0" name=""/>
            <p:cNvSpPr/>
            <p:nvPr/>
          </p:nvSpPr>
          <p:spPr>
            <a:xfrm>
              <a:off x="0" y="1548360"/>
              <a:ext cx="1408320" cy="77256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81" name=""/>
            <p:cNvSpPr/>
            <p:nvPr/>
          </p:nvSpPr>
          <p:spPr>
            <a:xfrm>
              <a:off x="829440" y="2322720"/>
              <a:ext cx="1159560" cy="221004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2" name=""/>
            <p:cNvSpPr/>
            <p:nvPr/>
          </p:nvSpPr>
          <p:spPr>
            <a:xfrm>
              <a:off x="1990800" y="663480"/>
              <a:ext cx="1159560" cy="221040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3" name=""/>
            <p:cNvSpPr/>
            <p:nvPr/>
          </p:nvSpPr>
          <p:spPr>
            <a:xfrm>
              <a:off x="3152160" y="1437840"/>
              <a:ext cx="329760" cy="44064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4" name=""/>
            <p:cNvSpPr/>
            <p:nvPr/>
          </p:nvSpPr>
          <p:spPr>
            <a:xfrm>
              <a:off x="3815640" y="0"/>
              <a:ext cx="1325520" cy="110412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85" name=""/>
            <p:cNvSpPr/>
            <p:nvPr/>
          </p:nvSpPr>
          <p:spPr>
            <a:xfrm>
              <a:off x="4230360" y="1105920"/>
              <a:ext cx="910800" cy="55116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6" name=""/>
            <p:cNvSpPr/>
            <p:nvPr/>
          </p:nvSpPr>
          <p:spPr>
            <a:xfrm>
              <a:off x="3152160" y="2101320"/>
              <a:ext cx="2818440" cy="121500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7" name=""/>
            <p:cNvSpPr/>
            <p:nvPr/>
          </p:nvSpPr>
          <p:spPr>
            <a:xfrm>
              <a:off x="3732840" y="3318120"/>
              <a:ext cx="1325160" cy="121464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8" name=""/>
            <p:cNvSpPr/>
            <p:nvPr/>
          </p:nvSpPr>
          <p:spPr>
            <a:xfrm>
              <a:off x="5972400" y="1769760"/>
              <a:ext cx="1408320" cy="55116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9" name=""/>
            <p:cNvSpPr/>
            <p:nvPr/>
          </p:nvSpPr>
          <p:spPr>
            <a:xfrm>
              <a:off x="6635880" y="2322720"/>
              <a:ext cx="1325520" cy="198900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90" name=""/>
            <p:cNvSpPr/>
            <p:nvPr/>
          </p:nvSpPr>
          <p:spPr>
            <a:xfrm>
              <a:off x="2488320" y="2875680"/>
              <a:ext cx="496080" cy="99360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91" name=""/>
            <p:cNvSpPr/>
            <p:nvPr/>
          </p:nvSpPr>
          <p:spPr>
            <a:xfrm>
              <a:off x="7797240" y="0"/>
              <a:ext cx="1345680" cy="176796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92" name=""/>
            <p:cNvSpPr/>
            <p:nvPr/>
          </p:nvSpPr>
          <p:spPr>
            <a:xfrm>
              <a:off x="6138360" y="0"/>
              <a:ext cx="246960" cy="121464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93" name=""/>
            <p:cNvSpPr/>
            <p:nvPr/>
          </p:nvSpPr>
          <p:spPr>
            <a:xfrm>
              <a:off x="1410120" y="0"/>
              <a:ext cx="164160" cy="110412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94" name=""/>
            <p:cNvSpPr/>
            <p:nvPr/>
          </p:nvSpPr>
          <p:spPr>
            <a:xfrm>
              <a:off x="0" y="3649680"/>
              <a:ext cx="330120" cy="132552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95" name=""/>
            <p:cNvSpPr/>
            <p:nvPr/>
          </p:nvSpPr>
          <p:spPr>
            <a:xfrm>
              <a:off x="8709840" y="3096720"/>
              <a:ext cx="329760" cy="187848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96" name=""/>
            <p:cNvSpPr/>
            <p:nvPr/>
          </p:nvSpPr>
          <p:spPr>
            <a:xfrm>
              <a:off x="7963200" y="2211840"/>
              <a:ext cx="329760" cy="44064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97" name=""/>
          <p:cNvSpPr/>
          <p:nvPr/>
        </p:nvSpPr>
        <p:spPr>
          <a:xfrm>
            <a:off x="424440" y="565920"/>
            <a:ext cx="8292960" cy="439596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98" name="PlaceHolder 1"/>
          <p:cNvSpPr>
            <a:spLocks noGrp="1"/>
          </p:cNvSpPr>
          <p:nvPr>
            <p:ph type="title"/>
          </p:nvPr>
        </p:nvSpPr>
        <p:spPr>
          <a:xfrm>
            <a:off x="326520" y="272880"/>
            <a:ext cx="8489160" cy="86796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99"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100" name="PlaceHolder 3"/>
          <p:cNvSpPr>
            <a:spLocks noGrp="1"/>
          </p:cNvSpPr>
          <p:nvPr>
            <p:ph type="ftr" idx="34"/>
          </p:nvPr>
        </p:nvSpPr>
        <p:spPr>
          <a:xfrm>
            <a:off x="3123000" y="6248160"/>
            <a:ext cx="2896560" cy="47052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01" name="PlaceHolder 4"/>
          <p:cNvSpPr>
            <a:spLocks noGrp="1"/>
          </p:cNvSpPr>
          <p:nvPr>
            <p:ph type="sldNum" idx="35"/>
          </p:nvPr>
        </p:nvSpPr>
        <p:spPr>
          <a:xfrm>
            <a:off x="6555960" y="6248160"/>
            <a:ext cx="2128320" cy="47052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A7F701CA-5871-481F-8A8F-0DB9617B02FB}"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102" name="PlaceHolder 5"/>
          <p:cNvSpPr>
            <a:spLocks noGrp="1"/>
          </p:cNvSpPr>
          <p:nvPr>
            <p:ph type="dt" idx="36"/>
          </p:nvPr>
        </p:nvSpPr>
        <p:spPr>
          <a:xfrm>
            <a:off x="424440" y="6248160"/>
            <a:ext cx="2128320" cy="47052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1" r:id="rId2"/>
  </p:sldLayoutIdLst>
</p:sldMaster>
</file>

<file path=ppt/slideMasters/slideMaster1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105" name=""/>
          <p:cNvGrpSpPr/>
          <p:nvPr/>
        </p:nvGrpSpPr>
        <p:grpSpPr>
          <a:xfrm>
            <a:off x="0" y="0"/>
            <a:ext cx="9142920" cy="4975200"/>
            <a:chOff x="0" y="0"/>
            <a:chExt cx="9142920" cy="4975200"/>
          </a:xfrm>
        </p:grpSpPr>
        <p:sp>
          <p:nvSpPr>
            <p:cNvPr id="106" name=""/>
            <p:cNvSpPr/>
            <p:nvPr/>
          </p:nvSpPr>
          <p:spPr>
            <a:xfrm>
              <a:off x="0" y="0"/>
              <a:ext cx="9142920" cy="497520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07" name=""/>
            <p:cNvSpPr/>
            <p:nvPr/>
          </p:nvSpPr>
          <p:spPr>
            <a:xfrm>
              <a:off x="0" y="0"/>
              <a:ext cx="9142920" cy="497520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08" name=""/>
            <p:cNvSpPr/>
            <p:nvPr/>
          </p:nvSpPr>
          <p:spPr>
            <a:xfrm>
              <a:off x="0" y="1548360"/>
              <a:ext cx="1408320" cy="77256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09" name=""/>
            <p:cNvSpPr/>
            <p:nvPr/>
          </p:nvSpPr>
          <p:spPr>
            <a:xfrm>
              <a:off x="829440" y="2322720"/>
              <a:ext cx="1159560" cy="221004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0" name=""/>
            <p:cNvSpPr/>
            <p:nvPr/>
          </p:nvSpPr>
          <p:spPr>
            <a:xfrm>
              <a:off x="1990800" y="663480"/>
              <a:ext cx="1159560" cy="221040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1" name=""/>
            <p:cNvSpPr/>
            <p:nvPr/>
          </p:nvSpPr>
          <p:spPr>
            <a:xfrm>
              <a:off x="3152160" y="1437840"/>
              <a:ext cx="329760" cy="44064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2" name=""/>
            <p:cNvSpPr/>
            <p:nvPr/>
          </p:nvSpPr>
          <p:spPr>
            <a:xfrm>
              <a:off x="3815640" y="0"/>
              <a:ext cx="1325520" cy="110412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13" name=""/>
            <p:cNvSpPr/>
            <p:nvPr/>
          </p:nvSpPr>
          <p:spPr>
            <a:xfrm>
              <a:off x="4230360" y="1105920"/>
              <a:ext cx="910800" cy="55116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4" name=""/>
            <p:cNvSpPr/>
            <p:nvPr/>
          </p:nvSpPr>
          <p:spPr>
            <a:xfrm>
              <a:off x="3152160" y="2101320"/>
              <a:ext cx="2818440" cy="121500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5" name=""/>
            <p:cNvSpPr/>
            <p:nvPr/>
          </p:nvSpPr>
          <p:spPr>
            <a:xfrm>
              <a:off x="3732840" y="3318120"/>
              <a:ext cx="1325160" cy="121464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6" name=""/>
            <p:cNvSpPr/>
            <p:nvPr/>
          </p:nvSpPr>
          <p:spPr>
            <a:xfrm>
              <a:off x="5972400" y="1769760"/>
              <a:ext cx="1408320" cy="55116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7" name=""/>
            <p:cNvSpPr/>
            <p:nvPr/>
          </p:nvSpPr>
          <p:spPr>
            <a:xfrm>
              <a:off x="6635880" y="2322720"/>
              <a:ext cx="1325520" cy="198900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8" name=""/>
            <p:cNvSpPr/>
            <p:nvPr/>
          </p:nvSpPr>
          <p:spPr>
            <a:xfrm>
              <a:off x="2488320" y="2875680"/>
              <a:ext cx="496080" cy="99360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9" name=""/>
            <p:cNvSpPr/>
            <p:nvPr/>
          </p:nvSpPr>
          <p:spPr>
            <a:xfrm>
              <a:off x="7797240" y="0"/>
              <a:ext cx="1345680" cy="176796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20" name=""/>
            <p:cNvSpPr/>
            <p:nvPr/>
          </p:nvSpPr>
          <p:spPr>
            <a:xfrm>
              <a:off x="6138360" y="0"/>
              <a:ext cx="246960" cy="121464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21" name=""/>
            <p:cNvSpPr/>
            <p:nvPr/>
          </p:nvSpPr>
          <p:spPr>
            <a:xfrm>
              <a:off x="1410120" y="0"/>
              <a:ext cx="164160" cy="110412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22" name=""/>
            <p:cNvSpPr/>
            <p:nvPr/>
          </p:nvSpPr>
          <p:spPr>
            <a:xfrm>
              <a:off x="0" y="3649680"/>
              <a:ext cx="330120" cy="132552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23" name=""/>
            <p:cNvSpPr/>
            <p:nvPr/>
          </p:nvSpPr>
          <p:spPr>
            <a:xfrm>
              <a:off x="8709840" y="3096720"/>
              <a:ext cx="329760" cy="187848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24" name=""/>
            <p:cNvSpPr/>
            <p:nvPr/>
          </p:nvSpPr>
          <p:spPr>
            <a:xfrm>
              <a:off x="7963200" y="2211840"/>
              <a:ext cx="329760" cy="44064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125" name=""/>
          <p:cNvSpPr/>
          <p:nvPr/>
        </p:nvSpPr>
        <p:spPr>
          <a:xfrm>
            <a:off x="424440" y="565920"/>
            <a:ext cx="8292960" cy="439596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26" name="PlaceHolder 1"/>
          <p:cNvSpPr>
            <a:spLocks noGrp="1"/>
          </p:cNvSpPr>
          <p:nvPr>
            <p:ph type="title"/>
          </p:nvPr>
        </p:nvSpPr>
        <p:spPr>
          <a:xfrm>
            <a:off x="326520" y="272880"/>
            <a:ext cx="8489160" cy="86796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27"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128" name="PlaceHolder 3"/>
          <p:cNvSpPr>
            <a:spLocks noGrp="1"/>
          </p:cNvSpPr>
          <p:nvPr>
            <p:ph type="ftr" idx="37"/>
          </p:nvPr>
        </p:nvSpPr>
        <p:spPr>
          <a:xfrm>
            <a:off x="3123000" y="6248160"/>
            <a:ext cx="2896560" cy="47052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29" name="PlaceHolder 4"/>
          <p:cNvSpPr>
            <a:spLocks noGrp="1"/>
          </p:cNvSpPr>
          <p:nvPr>
            <p:ph type="sldNum" idx="38"/>
          </p:nvPr>
        </p:nvSpPr>
        <p:spPr>
          <a:xfrm>
            <a:off x="6555960" y="6248160"/>
            <a:ext cx="2128320" cy="47052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0672AFDC-C115-47B1-821B-38DA475B79E7}"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130" name="PlaceHolder 5"/>
          <p:cNvSpPr>
            <a:spLocks noGrp="1"/>
          </p:cNvSpPr>
          <p:nvPr>
            <p:ph type="dt" idx="39"/>
          </p:nvPr>
        </p:nvSpPr>
        <p:spPr>
          <a:xfrm>
            <a:off x="424440" y="6248160"/>
            <a:ext cx="2128320" cy="47052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3" r:id="rId2"/>
  </p:sldLayoutIdLst>
</p:sldMaster>
</file>

<file path=ppt/slideMasters/slideMaster1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133" name=""/>
          <p:cNvGrpSpPr/>
          <p:nvPr/>
        </p:nvGrpSpPr>
        <p:grpSpPr>
          <a:xfrm>
            <a:off x="0" y="0"/>
            <a:ext cx="9142920" cy="4975200"/>
            <a:chOff x="0" y="0"/>
            <a:chExt cx="9142920" cy="4975200"/>
          </a:xfrm>
        </p:grpSpPr>
        <p:sp>
          <p:nvSpPr>
            <p:cNvPr id="134" name=""/>
            <p:cNvSpPr/>
            <p:nvPr/>
          </p:nvSpPr>
          <p:spPr>
            <a:xfrm>
              <a:off x="0" y="0"/>
              <a:ext cx="9142920" cy="497520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5" name=""/>
            <p:cNvSpPr/>
            <p:nvPr/>
          </p:nvSpPr>
          <p:spPr>
            <a:xfrm>
              <a:off x="0" y="0"/>
              <a:ext cx="9142920" cy="497520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6" name=""/>
            <p:cNvSpPr/>
            <p:nvPr/>
          </p:nvSpPr>
          <p:spPr>
            <a:xfrm>
              <a:off x="0" y="1548360"/>
              <a:ext cx="1408320" cy="77256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37" name=""/>
            <p:cNvSpPr/>
            <p:nvPr/>
          </p:nvSpPr>
          <p:spPr>
            <a:xfrm>
              <a:off x="829440" y="2322720"/>
              <a:ext cx="1159560" cy="221004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8" name=""/>
            <p:cNvSpPr/>
            <p:nvPr/>
          </p:nvSpPr>
          <p:spPr>
            <a:xfrm>
              <a:off x="1990800" y="663480"/>
              <a:ext cx="1159560" cy="221040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9" name=""/>
            <p:cNvSpPr/>
            <p:nvPr/>
          </p:nvSpPr>
          <p:spPr>
            <a:xfrm>
              <a:off x="3152160" y="1437840"/>
              <a:ext cx="329760" cy="44064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0" name=""/>
            <p:cNvSpPr/>
            <p:nvPr/>
          </p:nvSpPr>
          <p:spPr>
            <a:xfrm>
              <a:off x="3815640" y="0"/>
              <a:ext cx="1325520" cy="110412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41" name=""/>
            <p:cNvSpPr/>
            <p:nvPr/>
          </p:nvSpPr>
          <p:spPr>
            <a:xfrm>
              <a:off x="4230360" y="1105920"/>
              <a:ext cx="910800" cy="55116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2" name=""/>
            <p:cNvSpPr/>
            <p:nvPr/>
          </p:nvSpPr>
          <p:spPr>
            <a:xfrm>
              <a:off x="3152160" y="2101320"/>
              <a:ext cx="2818440" cy="121500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3" name=""/>
            <p:cNvSpPr/>
            <p:nvPr/>
          </p:nvSpPr>
          <p:spPr>
            <a:xfrm>
              <a:off x="3732840" y="3318120"/>
              <a:ext cx="1325160" cy="121464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4" name=""/>
            <p:cNvSpPr/>
            <p:nvPr/>
          </p:nvSpPr>
          <p:spPr>
            <a:xfrm>
              <a:off x="5972400" y="1769760"/>
              <a:ext cx="1408320" cy="55116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5" name=""/>
            <p:cNvSpPr/>
            <p:nvPr/>
          </p:nvSpPr>
          <p:spPr>
            <a:xfrm>
              <a:off x="6635880" y="2322720"/>
              <a:ext cx="1325520" cy="198900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6" name=""/>
            <p:cNvSpPr/>
            <p:nvPr/>
          </p:nvSpPr>
          <p:spPr>
            <a:xfrm>
              <a:off x="2488320" y="2875680"/>
              <a:ext cx="496080" cy="99360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7" name=""/>
            <p:cNvSpPr/>
            <p:nvPr/>
          </p:nvSpPr>
          <p:spPr>
            <a:xfrm>
              <a:off x="7797240" y="0"/>
              <a:ext cx="1345680" cy="176796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8" name=""/>
            <p:cNvSpPr/>
            <p:nvPr/>
          </p:nvSpPr>
          <p:spPr>
            <a:xfrm>
              <a:off x="6138360" y="0"/>
              <a:ext cx="246960" cy="121464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49" name=""/>
            <p:cNvSpPr/>
            <p:nvPr/>
          </p:nvSpPr>
          <p:spPr>
            <a:xfrm>
              <a:off x="1410120" y="0"/>
              <a:ext cx="164160" cy="110412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50" name=""/>
            <p:cNvSpPr/>
            <p:nvPr/>
          </p:nvSpPr>
          <p:spPr>
            <a:xfrm>
              <a:off x="0" y="3649680"/>
              <a:ext cx="330120" cy="132552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51" name=""/>
            <p:cNvSpPr/>
            <p:nvPr/>
          </p:nvSpPr>
          <p:spPr>
            <a:xfrm>
              <a:off x="8709840" y="3096720"/>
              <a:ext cx="329760" cy="187848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52" name=""/>
            <p:cNvSpPr/>
            <p:nvPr/>
          </p:nvSpPr>
          <p:spPr>
            <a:xfrm>
              <a:off x="7963200" y="2211840"/>
              <a:ext cx="329760" cy="44064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153" name=""/>
          <p:cNvSpPr/>
          <p:nvPr/>
        </p:nvSpPr>
        <p:spPr>
          <a:xfrm>
            <a:off x="424440" y="565920"/>
            <a:ext cx="8292960" cy="439596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54" name="PlaceHolder 1"/>
          <p:cNvSpPr>
            <a:spLocks noGrp="1"/>
          </p:cNvSpPr>
          <p:nvPr>
            <p:ph type="title"/>
          </p:nvPr>
        </p:nvSpPr>
        <p:spPr>
          <a:xfrm>
            <a:off x="326520" y="272880"/>
            <a:ext cx="8489160" cy="86796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55" name="PlaceHolder 2"/>
          <p:cNvSpPr>
            <a:spLocks noGrp="1"/>
          </p:cNvSpPr>
          <p:nvPr>
            <p:ph type="ftr" idx="40"/>
          </p:nvPr>
        </p:nvSpPr>
        <p:spPr>
          <a:xfrm>
            <a:off x="3123000" y="6248160"/>
            <a:ext cx="2896560" cy="47052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56" name="PlaceHolder 3"/>
          <p:cNvSpPr>
            <a:spLocks noGrp="1"/>
          </p:cNvSpPr>
          <p:nvPr>
            <p:ph type="sldNum" idx="41"/>
          </p:nvPr>
        </p:nvSpPr>
        <p:spPr>
          <a:xfrm>
            <a:off x="6555960" y="6248160"/>
            <a:ext cx="2128320" cy="47052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BA35C595-80AD-4E37-A93E-8BB5E0E79C5A}"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157" name="PlaceHolder 4"/>
          <p:cNvSpPr>
            <a:spLocks noGrp="1"/>
          </p:cNvSpPr>
          <p:nvPr>
            <p:ph type="dt" idx="42"/>
          </p:nvPr>
        </p:nvSpPr>
        <p:spPr>
          <a:xfrm>
            <a:off x="424440" y="6248160"/>
            <a:ext cx="2128320" cy="47052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
        <p:nvSpPr>
          <p:cNvPr id="158" name="PlaceHolder 5"/>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3200" spc="-1" strike="noStrike">
                <a:solidFill>
                  <a:srgbClr val="000000"/>
                </a:solidFill>
                <a:latin typeface="Arial"/>
              </a:rPr>
              <a:t>Click to edit the outline text format</a:t>
            </a:r>
            <a:endParaRPr b="0" lang="en-GB"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2800" spc="-1" strike="noStrike">
                <a:solidFill>
                  <a:srgbClr val="000000"/>
                </a:solidFill>
                <a:latin typeface="Arial"/>
              </a:rPr>
              <a:t>Second Outline Level</a:t>
            </a:r>
            <a:endParaRPr b="0" lang="en-GB"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2400" spc="-1" strike="noStrike">
                <a:solidFill>
                  <a:srgbClr val="000000"/>
                </a:solidFill>
                <a:latin typeface="Arial"/>
              </a:rPr>
              <a:t>Third Outline Level</a:t>
            </a:r>
            <a:endParaRPr b="0" lang="en-GB"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2000" spc="-1" strike="noStrike">
                <a:solidFill>
                  <a:srgbClr val="000000"/>
                </a:solidFill>
                <a:latin typeface="Arial"/>
              </a:rPr>
              <a:t>Fourth Outline Level</a:t>
            </a:r>
            <a:endParaRPr b="0" lang="en-GB"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2000" spc="-1" strike="noStrike">
                <a:solidFill>
                  <a:srgbClr val="000000"/>
                </a:solidFill>
                <a:latin typeface="Arial"/>
              </a:rPr>
              <a:t>Fifth Outline Level</a:t>
            </a:r>
            <a:endParaRPr b="0" lang="en-GB"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2000" spc="-1" strike="noStrike">
                <a:solidFill>
                  <a:srgbClr val="000000"/>
                </a:solidFill>
                <a:latin typeface="Arial"/>
              </a:rPr>
              <a:t>Sixth Outline Level</a:t>
            </a:r>
            <a:endParaRPr b="0" lang="en-GB"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2000" spc="-1" strike="noStrike">
                <a:solidFill>
                  <a:srgbClr val="000000"/>
                </a:solidFill>
                <a:latin typeface="Arial"/>
              </a:rPr>
              <a:t>Seventh Outline Level</a:t>
            </a:r>
            <a:endParaRPr b="0" lang="en-GB"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75" r:id="rId2"/>
  </p:sldLayoutIdLst>
</p:sldMaster>
</file>

<file path=ppt/slideMasters/slideMaster1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1" name=""/>
          <p:cNvSpPr/>
          <p:nvPr/>
        </p:nvSpPr>
        <p:spPr>
          <a:xfrm>
            <a:off x="457200" y="1604520"/>
            <a:ext cx="8227440" cy="39754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62" name="PlaceHolder 1"/>
          <p:cNvSpPr>
            <a:spLocks noGrp="1"/>
          </p:cNvSpPr>
          <p:nvPr>
            <p:ph type="title"/>
          </p:nvPr>
        </p:nvSpPr>
        <p:spPr>
          <a:xfrm>
            <a:off x="326520" y="272880"/>
            <a:ext cx="8489160" cy="86796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63"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164" name="PlaceHolder 3"/>
          <p:cNvSpPr>
            <a:spLocks noGrp="1"/>
          </p:cNvSpPr>
          <p:nvPr>
            <p:ph type="ftr" idx="43"/>
          </p:nvPr>
        </p:nvSpPr>
        <p:spPr>
          <a:xfrm>
            <a:off x="3126960" y="6247440"/>
            <a:ext cx="2896560" cy="470520"/>
          </a:xfrm>
          <a:prstGeom prst="rect">
            <a:avLst/>
          </a:prstGeom>
          <a:noFill/>
          <a:ln w="0">
            <a:noFill/>
          </a:ln>
        </p:spPr>
        <p:txBody>
          <a:bodyPr lIns="0" rIns="0" tIns="0" bIns="0" anchor="t">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65" name="PlaceHolder 4"/>
          <p:cNvSpPr>
            <a:spLocks noGrp="1"/>
          </p:cNvSpPr>
          <p:nvPr>
            <p:ph type="sldNum" idx="44"/>
          </p:nvPr>
        </p:nvSpPr>
        <p:spPr>
          <a:xfrm>
            <a:off x="6555960" y="6247440"/>
            <a:ext cx="2128320" cy="470520"/>
          </a:xfrm>
          <a:prstGeom prst="rect">
            <a:avLst/>
          </a:prstGeom>
          <a:noFill/>
          <a:ln w="0">
            <a:noFill/>
          </a:ln>
        </p:spPr>
        <p:txBody>
          <a:bodyPr lIns="0" rIns="0" tIns="0" bIns="0" anchor="t">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F6AE0E41-2ACB-4566-9ACC-B9E47E7CB9A8}"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166" name="PlaceHolder 5"/>
          <p:cNvSpPr>
            <a:spLocks noGrp="1"/>
          </p:cNvSpPr>
          <p:nvPr>
            <p:ph type="dt" idx="45"/>
          </p:nvPr>
        </p:nvSpPr>
        <p:spPr>
          <a:xfrm>
            <a:off x="457200" y="6247440"/>
            <a:ext cx="2128320" cy="470520"/>
          </a:xfrm>
          <a:prstGeom prst="rect">
            <a:avLst/>
          </a:prstGeom>
          <a:noFill/>
          <a:ln w="0">
            <a:noFill/>
          </a:ln>
        </p:spPr>
        <p:txBody>
          <a:bodyPr lIns="0" rIns="0" tIns="0" bIns="0" anchor="t">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7" r:id="rId2"/>
  </p:sldLayoutIdLst>
</p:sldMaster>
</file>

<file path=ppt/slideMasters/slideMaster1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69" name=""/>
          <p:cNvSpPr/>
          <p:nvPr/>
        </p:nvSpPr>
        <p:spPr>
          <a:xfrm>
            <a:off x="360" y="6531120"/>
            <a:ext cx="9142200" cy="32472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70" name=""/>
          <p:cNvSpPr/>
          <p:nvPr/>
        </p:nvSpPr>
        <p:spPr>
          <a:xfrm>
            <a:off x="360" y="0"/>
            <a:ext cx="9142200" cy="146808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71" name=""/>
          <p:cNvSpPr/>
          <p:nvPr/>
        </p:nvSpPr>
        <p:spPr>
          <a:xfrm>
            <a:off x="326520" y="1796040"/>
            <a:ext cx="8489160" cy="45702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72" name=""/>
          <p:cNvSpPr/>
          <p:nvPr/>
        </p:nvSpPr>
        <p:spPr>
          <a:xfrm>
            <a:off x="8449920" y="6258960"/>
            <a:ext cx="406440" cy="54252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173" name="" descr=""/>
          <p:cNvPicPr/>
          <p:nvPr/>
        </p:nvPicPr>
        <p:blipFill>
          <a:blip r:embed="rId2"/>
          <a:stretch/>
        </p:blipFill>
        <p:spPr>
          <a:xfrm>
            <a:off x="8136720" y="272880"/>
            <a:ext cx="1005840" cy="1005840"/>
          </a:xfrm>
          <a:prstGeom prst="rect">
            <a:avLst/>
          </a:prstGeom>
          <a:ln w="0">
            <a:noFill/>
          </a:ln>
        </p:spPr>
      </p:pic>
      <p:sp>
        <p:nvSpPr>
          <p:cNvPr id="174" name=""/>
          <p:cNvSpPr/>
          <p:nvPr/>
        </p:nvSpPr>
        <p:spPr>
          <a:xfrm>
            <a:off x="3102480" y="6531480"/>
            <a:ext cx="2937240" cy="32472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4th March 2026</a:t>
            </a:r>
            <a:endParaRPr b="0" lang="en-GB" sz="1800" spc="-1" strike="noStrike">
              <a:solidFill>
                <a:srgbClr val="ffffff"/>
              </a:solidFill>
              <a:latin typeface="Arial"/>
            </a:endParaRPr>
          </a:p>
        </p:txBody>
      </p:sp>
      <p:sp>
        <p:nvSpPr>
          <p:cNvPr id="175" name=""/>
          <p:cNvSpPr/>
          <p:nvPr/>
        </p:nvSpPr>
        <p:spPr>
          <a:xfrm>
            <a:off x="326880" y="6531480"/>
            <a:ext cx="2610720" cy="32472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176" name=""/>
          <p:cNvSpPr/>
          <p:nvPr/>
        </p:nvSpPr>
        <p:spPr>
          <a:xfrm>
            <a:off x="8327880" y="6259320"/>
            <a:ext cx="651240" cy="54252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3B8D39B4-1599-4423-97CC-5814193D622F}"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177"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r>
              <a:rPr b="0" lang="en-GB" sz="4400" spc="-1" strike="noStrike">
                <a:solidFill>
                  <a:srgbClr val="ffffff"/>
                </a:solidFill>
                <a:latin typeface="Arial"/>
              </a:rPr>
              <a:t>Click to edit the title text format</a:t>
            </a:r>
            <a:endParaRPr b="0" lang="en-GB" sz="4400" spc="-1" strike="noStrike">
              <a:solidFill>
                <a:srgbClr val="ffffff"/>
              </a:solidFill>
              <a:latin typeface="Arial"/>
            </a:endParaRPr>
          </a:p>
        </p:txBody>
      </p:sp>
      <p:sp>
        <p:nvSpPr>
          <p:cNvPr id="178" name="PlaceHolder 2"/>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3200" spc="-1" strike="noStrike">
                <a:solidFill>
                  <a:srgbClr val="ffffff"/>
                </a:solidFill>
                <a:latin typeface="Arial"/>
              </a:rPr>
              <a:t>Click to edit the outline text format</a:t>
            </a:r>
            <a:endParaRPr b="0" lang="en-GB" sz="32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2800" spc="-1" strike="noStrike">
                <a:solidFill>
                  <a:srgbClr val="ffffff"/>
                </a:solidFill>
                <a:latin typeface="Arial"/>
              </a:rPr>
              <a:t>Second Outline Level</a:t>
            </a:r>
            <a:endParaRPr b="0" lang="en-GB" sz="2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2400" spc="-1" strike="noStrike">
                <a:solidFill>
                  <a:srgbClr val="ffffff"/>
                </a:solidFill>
                <a:latin typeface="Arial"/>
              </a:rPr>
              <a:t>Third Outline Level</a:t>
            </a:r>
            <a:endParaRPr b="0" lang="en-GB" sz="24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2000" spc="-1" strike="noStrike">
                <a:solidFill>
                  <a:srgbClr val="ffffff"/>
                </a:solidFill>
                <a:latin typeface="Arial"/>
              </a:rPr>
              <a:t>Fourth Outline Level</a:t>
            </a:r>
            <a:endParaRPr b="0" lang="en-GB" sz="20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2000" spc="-1" strike="noStrike">
                <a:solidFill>
                  <a:srgbClr val="ffffff"/>
                </a:solidFill>
                <a:latin typeface="Arial"/>
              </a:rPr>
              <a:t>Fifth Outline Level</a:t>
            </a:r>
            <a:endParaRPr b="0" lang="en-GB" sz="20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2000" spc="-1" strike="noStrike">
                <a:solidFill>
                  <a:srgbClr val="ffffff"/>
                </a:solidFill>
                <a:latin typeface="Arial"/>
              </a:rPr>
              <a:t>Sixth Outline Level</a:t>
            </a:r>
            <a:endParaRPr b="0" lang="en-GB" sz="20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2000" spc="-1" strike="noStrike">
                <a:solidFill>
                  <a:srgbClr val="ffffff"/>
                </a:solidFill>
                <a:latin typeface="Arial"/>
              </a:rPr>
              <a:t>Seventh Outline Level</a:t>
            </a:r>
            <a:endParaRPr b="0" lang="en-GB" sz="20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79" r:id="rId3"/>
  </p:sldLayoutIdLst>
</p:sldMaster>
</file>

<file path=ppt/slideMasters/slideMaster1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79" name=""/>
          <p:cNvSpPr/>
          <p:nvPr/>
        </p:nvSpPr>
        <p:spPr>
          <a:xfrm>
            <a:off x="360" y="6531120"/>
            <a:ext cx="9142200" cy="32472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80" name=""/>
          <p:cNvSpPr/>
          <p:nvPr/>
        </p:nvSpPr>
        <p:spPr>
          <a:xfrm>
            <a:off x="360" y="0"/>
            <a:ext cx="9142200" cy="146808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81" name=""/>
          <p:cNvSpPr/>
          <p:nvPr/>
        </p:nvSpPr>
        <p:spPr>
          <a:xfrm>
            <a:off x="326520" y="1796040"/>
            <a:ext cx="8489160" cy="45702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82" name=""/>
          <p:cNvSpPr/>
          <p:nvPr/>
        </p:nvSpPr>
        <p:spPr>
          <a:xfrm>
            <a:off x="8449920" y="6258960"/>
            <a:ext cx="406440" cy="54252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183" name="" descr=""/>
          <p:cNvPicPr/>
          <p:nvPr/>
        </p:nvPicPr>
        <p:blipFill>
          <a:blip r:embed="rId2"/>
          <a:stretch/>
        </p:blipFill>
        <p:spPr>
          <a:xfrm>
            <a:off x="8136720" y="272880"/>
            <a:ext cx="1005840" cy="1005840"/>
          </a:xfrm>
          <a:prstGeom prst="rect">
            <a:avLst/>
          </a:prstGeom>
          <a:ln w="0">
            <a:noFill/>
          </a:ln>
        </p:spPr>
      </p:pic>
      <p:sp>
        <p:nvSpPr>
          <p:cNvPr id="184" name=""/>
          <p:cNvSpPr/>
          <p:nvPr/>
        </p:nvSpPr>
        <p:spPr>
          <a:xfrm>
            <a:off x="3102480" y="6531480"/>
            <a:ext cx="2937240" cy="32472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4th March 2026</a:t>
            </a:r>
            <a:endParaRPr b="0" lang="en-GB" sz="1800" spc="-1" strike="noStrike">
              <a:solidFill>
                <a:srgbClr val="ffffff"/>
              </a:solidFill>
              <a:latin typeface="Arial"/>
            </a:endParaRPr>
          </a:p>
        </p:txBody>
      </p:sp>
      <p:sp>
        <p:nvSpPr>
          <p:cNvPr id="185" name=""/>
          <p:cNvSpPr/>
          <p:nvPr/>
        </p:nvSpPr>
        <p:spPr>
          <a:xfrm>
            <a:off x="326880" y="6531480"/>
            <a:ext cx="2610720" cy="32472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186" name=""/>
          <p:cNvSpPr/>
          <p:nvPr/>
        </p:nvSpPr>
        <p:spPr>
          <a:xfrm>
            <a:off x="8327880" y="6259320"/>
            <a:ext cx="651240" cy="54252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D2699411-323F-4B48-A993-76C3992FB4E6}"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187" name="PlaceHolder 1"/>
          <p:cNvSpPr>
            <a:spLocks noGrp="1"/>
          </p:cNvSpPr>
          <p:nvPr>
            <p:ph type="title"/>
          </p:nvPr>
        </p:nvSpPr>
        <p:spPr>
          <a:xfrm>
            <a:off x="326520" y="272880"/>
            <a:ext cx="8489160" cy="86796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188"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81" r:id="rId3"/>
  </p:sldLayoutIdLst>
</p:sldMaster>
</file>

<file path=ppt/slideMasters/slideMaster1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91" name=""/>
          <p:cNvSpPr/>
          <p:nvPr/>
        </p:nvSpPr>
        <p:spPr>
          <a:xfrm>
            <a:off x="360" y="6531120"/>
            <a:ext cx="9142200" cy="32472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92" name=""/>
          <p:cNvSpPr/>
          <p:nvPr/>
        </p:nvSpPr>
        <p:spPr>
          <a:xfrm>
            <a:off x="360" y="0"/>
            <a:ext cx="9142200" cy="146808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93" name=""/>
          <p:cNvSpPr/>
          <p:nvPr/>
        </p:nvSpPr>
        <p:spPr>
          <a:xfrm>
            <a:off x="326520" y="1796040"/>
            <a:ext cx="8489160" cy="45702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94" name=""/>
          <p:cNvSpPr/>
          <p:nvPr/>
        </p:nvSpPr>
        <p:spPr>
          <a:xfrm>
            <a:off x="8449920" y="6258960"/>
            <a:ext cx="406440" cy="54252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195" name="" descr=""/>
          <p:cNvPicPr/>
          <p:nvPr/>
        </p:nvPicPr>
        <p:blipFill>
          <a:blip r:embed="rId2"/>
          <a:stretch/>
        </p:blipFill>
        <p:spPr>
          <a:xfrm>
            <a:off x="8136720" y="272880"/>
            <a:ext cx="1005840" cy="1005840"/>
          </a:xfrm>
          <a:prstGeom prst="rect">
            <a:avLst/>
          </a:prstGeom>
          <a:ln w="0">
            <a:noFill/>
          </a:ln>
        </p:spPr>
      </p:pic>
      <p:sp>
        <p:nvSpPr>
          <p:cNvPr id="196" name=""/>
          <p:cNvSpPr/>
          <p:nvPr/>
        </p:nvSpPr>
        <p:spPr>
          <a:xfrm>
            <a:off x="3102480" y="6531480"/>
            <a:ext cx="2937240" cy="32472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3rd March 2026</a:t>
            </a:r>
            <a:endParaRPr b="0" lang="en-GB" sz="1800" spc="-1" strike="noStrike">
              <a:solidFill>
                <a:srgbClr val="ffffff"/>
              </a:solidFill>
              <a:latin typeface="Arial"/>
            </a:endParaRPr>
          </a:p>
        </p:txBody>
      </p:sp>
      <p:sp>
        <p:nvSpPr>
          <p:cNvPr id="197" name=""/>
          <p:cNvSpPr/>
          <p:nvPr/>
        </p:nvSpPr>
        <p:spPr>
          <a:xfrm>
            <a:off x="326880" y="6531480"/>
            <a:ext cx="2610720" cy="32472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198" name=""/>
          <p:cNvSpPr/>
          <p:nvPr/>
        </p:nvSpPr>
        <p:spPr>
          <a:xfrm>
            <a:off x="8327880" y="6259320"/>
            <a:ext cx="651240" cy="54252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66926BB3-1531-46DD-A4FA-D3BAE5718161}"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83" r:id="rId3"/>
  </p:sldLayoutIdLst>
</p:sldMaster>
</file>

<file path=ppt/slideMasters/slideMaster1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99" name=""/>
          <p:cNvSpPr/>
          <p:nvPr/>
        </p:nvSpPr>
        <p:spPr>
          <a:xfrm>
            <a:off x="360" y="6531120"/>
            <a:ext cx="9142200" cy="32472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00" name=""/>
          <p:cNvSpPr/>
          <p:nvPr/>
        </p:nvSpPr>
        <p:spPr>
          <a:xfrm>
            <a:off x="360" y="0"/>
            <a:ext cx="9142200" cy="146808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01" name=""/>
          <p:cNvSpPr/>
          <p:nvPr/>
        </p:nvSpPr>
        <p:spPr>
          <a:xfrm>
            <a:off x="326520" y="1796040"/>
            <a:ext cx="8489160" cy="45702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202" name=""/>
          <p:cNvSpPr/>
          <p:nvPr/>
        </p:nvSpPr>
        <p:spPr>
          <a:xfrm>
            <a:off x="8449920" y="6258960"/>
            <a:ext cx="406440" cy="54252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203" name="" descr=""/>
          <p:cNvPicPr/>
          <p:nvPr/>
        </p:nvPicPr>
        <p:blipFill>
          <a:blip r:embed="rId2"/>
          <a:stretch/>
        </p:blipFill>
        <p:spPr>
          <a:xfrm>
            <a:off x="8136720" y="272880"/>
            <a:ext cx="1005840" cy="1005840"/>
          </a:xfrm>
          <a:prstGeom prst="rect">
            <a:avLst/>
          </a:prstGeom>
          <a:ln w="0">
            <a:noFill/>
          </a:ln>
        </p:spPr>
      </p:pic>
      <p:sp>
        <p:nvSpPr>
          <p:cNvPr id="204" name=""/>
          <p:cNvSpPr/>
          <p:nvPr/>
        </p:nvSpPr>
        <p:spPr>
          <a:xfrm>
            <a:off x="3102480" y="6531480"/>
            <a:ext cx="2937240" cy="32472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4th March 2026</a:t>
            </a:r>
            <a:endParaRPr b="0" lang="en-GB" sz="1800" spc="-1" strike="noStrike">
              <a:solidFill>
                <a:srgbClr val="ffffff"/>
              </a:solidFill>
              <a:latin typeface="Arial"/>
            </a:endParaRPr>
          </a:p>
        </p:txBody>
      </p:sp>
      <p:sp>
        <p:nvSpPr>
          <p:cNvPr id="205" name=""/>
          <p:cNvSpPr/>
          <p:nvPr/>
        </p:nvSpPr>
        <p:spPr>
          <a:xfrm>
            <a:off x="326880" y="6531480"/>
            <a:ext cx="2610720" cy="32472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06" name=""/>
          <p:cNvSpPr/>
          <p:nvPr/>
        </p:nvSpPr>
        <p:spPr>
          <a:xfrm>
            <a:off x="8327880" y="6259320"/>
            <a:ext cx="651240" cy="54252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F59CD921-1C28-43A3-AC72-318CDC25EA3B}"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207" name="PlaceHolder 1"/>
          <p:cNvSpPr>
            <a:spLocks noGrp="1"/>
          </p:cNvSpPr>
          <p:nvPr>
            <p:ph type="title"/>
          </p:nvPr>
        </p:nvSpPr>
        <p:spPr>
          <a:xfrm>
            <a:off x="326520" y="272880"/>
            <a:ext cx="8489160" cy="86796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208"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85" r:id="rId3"/>
  </p:sldLayoutIdLst>
</p:sldMaster>
</file>

<file path=ppt/slideMasters/slideMaster2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11" name=""/>
          <p:cNvSpPr/>
          <p:nvPr/>
        </p:nvSpPr>
        <p:spPr>
          <a:xfrm>
            <a:off x="360" y="6531120"/>
            <a:ext cx="9142200" cy="32472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12" name=""/>
          <p:cNvSpPr/>
          <p:nvPr/>
        </p:nvSpPr>
        <p:spPr>
          <a:xfrm>
            <a:off x="360" y="0"/>
            <a:ext cx="9142200" cy="146808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13" name=""/>
          <p:cNvSpPr/>
          <p:nvPr/>
        </p:nvSpPr>
        <p:spPr>
          <a:xfrm>
            <a:off x="326520" y="1796040"/>
            <a:ext cx="8489160" cy="45702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214" name=""/>
          <p:cNvSpPr/>
          <p:nvPr/>
        </p:nvSpPr>
        <p:spPr>
          <a:xfrm>
            <a:off x="8449920" y="6258960"/>
            <a:ext cx="406440" cy="54252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215" name="" descr=""/>
          <p:cNvPicPr/>
          <p:nvPr/>
        </p:nvPicPr>
        <p:blipFill>
          <a:blip r:embed="rId2"/>
          <a:stretch/>
        </p:blipFill>
        <p:spPr>
          <a:xfrm>
            <a:off x="8136720" y="272880"/>
            <a:ext cx="1005840" cy="1005840"/>
          </a:xfrm>
          <a:prstGeom prst="rect">
            <a:avLst/>
          </a:prstGeom>
          <a:ln w="0">
            <a:noFill/>
          </a:ln>
        </p:spPr>
      </p:pic>
      <p:sp>
        <p:nvSpPr>
          <p:cNvPr id="216" name=""/>
          <p:cNvSpPr/>
          <p:nvPr/>
        </p:nvSpPr>
        <p:spPr>
          <a:xfrm>
            <a:off x="3102480" y="6531480"/>
            <a:ext cx="2937240" cy="32472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3</a:t>
            </a:r>
            <a:r>
              <a:rPr b="1" lang="en-GB" sz="1800" spc="-1" strike="noStrike" baseline="33000">
                <a:solidFill>
                  <a:srgbClr val="ffffff"/>
                </a:solidFill>
                <a:latin typeface="Noto Sans"/>
                <a:ea typeface="DejaVu Sans"/>
              </a:rPr>
              <a:t>rd</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217" name=""/>
          <p:cNvSpPr/>
          <p:nvPr/>
        </p:nvSpPr>
        <p:spPr>
          <a:xfrm>
            <a:off x="326880" y="6531480"/>
            <a:ext cx="2610720" cy="32472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18" name=""/>
          <p:cNvSpPr/>
          <p:nvPr/>
        </p:nvSpPr>
        <p:spPr>
          <a:xfrm>
            <a:off x="8327880" y="6259320"/>
            <a:ext cx="651240" cy="54252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D283E681-334F-4A49-91FE-A34F6E9F42ED}"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219" name="PlaceHolder 1"/>
          <p:cNvSpPr>
            <a:spLocks noGrp="1"/>
          </p:cNvSpPr>
          <p:nvPr>
            <p:ph type="title"/>
          </p:nvPr>
        </p:nvSpPr>
        <p:spPr>
          <a:xfrm>
            <a:off x="326520" y="272880"/>
            <a:ext cx="8489160" cy="86796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220"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87" r:id="rId3"/>
  </p:sldLayoutIdLst>
</p:sldMaster>
</file>

<file path=ppt/slideMasters/slideMaster2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23" name=""/>
          <p:cNvSpPr/>
          <p:nvPr/>
        </p:nvSpPr>
        <p:spPr>
          <a:xfrm>
            <a:off x="360" y="6531120"/>
            <a:ext cx="9142200" cy="32472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24" name=""/>
          <p:cNvSpPr/>
          <p:nvPr/>
        </p:nvSpPr>
        <p:spPr>
          <a:xfrm>
            <a:off x="360" y="0"/>
            <a:ext cx="9142200" cy="146808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25" name=""/>
          <p:cNvSpPr/>
          <p:nvPr/>
        </p:nvSpPr>
        <p:spPr>
          <a:xfrm>
            <a:off x="326520" y="1796040"/>
            <a:ext cx="8489160" cy="45702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226" name=""/>
          <p:cNvSpPr/>
          <p:nvPr/>
        </p:nvSpPr>
        <p:spPr>
          <a:xfrm>
            <a:off x="8449920" y="6258960"/>
            <a:ext cx="406440" cy="54252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227" name="" descr=""/>
          <p:cNvPicPr/>
          <p:nvPr/>
        </p:nvPicPr>
        <p:blipFill>
          <a:blip r:embed="rId2"/>
          <a:stretch/>
        </p:blipFill>
        <p:spPr>
          <a:xfrm>
            <a:off x="8136720" y="272880"/>
            <a:ext cx="1005840" cy="1005840"/>
          </a:xfrm>
          <a:prstGeom prst="rect">
            <a:avLst/>
          </a:prstGeom>
          <a:ln w="0">
            <a:noFill/>
          </a:ln>
        </p:spPr>
      </p:pic>
      <p:sp>
        <p:nvSpPr>
          <p:cNvPr id="228" name="PlaceHolder 1"/>
          <p:cNvSpPr>
            <a:spLocks noGrp="1"/>
          </p:cNvSpPr>
          <p:nvPr>
            <p:ph type="title"/>
          </p:nvPr>
        </p:nvSpPr>
        <p:spPr>
          <a:xfrm>
            <a:off x="326520" y="272880"/>
            <a:ext cx="8489160" cy="86796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229"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89" r:id="rId3"/>
  </p:sldLayoutIdLst>
</p:sldMaster>
</file>

<file path=ppt/slideMasters/slideMaster2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232" name=""/>
          <p:cNvGrpSpPr/>
          <p:nvPr/>
        </p:nvGrpSpPr>
        <p:grpSpPr>
          <a:xfrm>
            <a:off x="0" y="0"/>
            <a:ext cx="9142920" cy="4975200"/>
            <a:chOff x="0" y="0"/>
            <a:chExt cx="9142920" cy="4975200"/>
          </a:xfrm>
        </p:grpSpPr>
        <p:sp>
          <p:nvSpPr>
            <p:cNvPr id="233" name=""/>
            <p:cNvSpPr/>
            <p:nvPr/>
          </p:nvSpPr>
          <p:spPr>
            <a:xfrm>
              <a:off x="0" y="0"/>
              <a:ext cx="9142920" cy="497520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34" name=""/>
            <p:cNvSpPr/>
            <p:nvPr/>
          </p:nvSpPr>
          <p:spPr>
            <a:xfrm>
              <a:off x="0" y="0"/>
              <a:ext cx="9142920" cy="497520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35" name=""/>
            <p:cNvSpPr/>
            <p:nvPr/>
          </p:nvSpPr>
          <p:spPr>
            <a:xfrm>
              <a:off x="0" y="1548360"/>
              <a:ext cx="1408320" cy="77256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236" name=""/>
            <p:cNvSpPr/>
            <p:nvPr/>
          </p:nvSpPr>
          <p:spPr>
            <a:xfrm>
              <a:off x="829440" y="2322720"/>
              <a:ext cx="1159560" cy="221004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37" name=""/>
            <p:cNvSpPr/>
            <p:nvPr/>
          </p:nvSpPr>
          <p:spPr>
            <a:xfrm>
              <a:off x="1990800" y="663480"/>
              <a:ext cx="1159560" cy="221040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38" name=""/>
            <p:cNvSpPr/>
            <p:nvPr/>
          </p:nvSpPr>
          <p:spPr>
            <a:xfrm>
              <a:off x="3152160" y="1437840"/>
              <a:ext cx="329760" cy="44064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39" name=""/>
            <p:cNvSpPr/>
            <p:nvPr/>
          </p:nvSpPr>
          <p:spPr>
            <a:xfrm>
              <a:off x="3815640" y="0"/>
              <a:ext cx="1325520" cy="110412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240" name=""/>
            <p:cNvSpPr/>
            <p:nvPr/>
          </p:nvSpPr>
          <p:spPr>
            <a:xfrm>
              <a:off x="4230360" y="1105920"/>
              <a:ext cx="910800" cy="55116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41" name=""/>
            <p:cNvSpPr/>
            <p:nvPr/>
          </p:nvSpPr>
          <p:spPr>
            <a:xfrm>
              <a:off x="3152160" y="2101320"/>
              <a:ext cx="2818440" cy="121500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42" name=""/>
            <p:cNvSpPr/>
            <p:nvPr/>
          </p:nvSpPr>
          <p:spPr>
            <a:xfrm>
              <a:off x="3732840" y="3318120"/>
              <a:ext cx="1325160" cy="121464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43" name=""/>
            <p:cNvSpPr/>
            <p:nvPr/>
          </p:nvSpPr>
          <p:spPr>
            <a:xfrm>
              <a:off x="5972400" y="1769760"/>
              <a:ext cx="1408320" cy="55116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44" name=""/>
            <p:cNvSpPr/>
            <p:nvPr/>
          </p:nvSpPr>
          <p:spPr>
            <a:xfrm>
              <a:off x="6635880" y="2322720"/>
              <a:ext cx="1325520" cy="198900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45" name=""/>
            <p:cNvSpPr/>
            <p:nvPr/>
          </p:nvSpPr>
          <p:spPr>
            <a:xfrm>
              <a:off x="2488320" y="2875680"/>
              <a:ext cx="496080" cy="99360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46" name=""/>
            <p:cNvSpPr/>
            <p:nvPr/>
          </p:nvSpPr>
          <p:spPr>
            <a:xfrm>
              <a:off x="7797240" y="0"/>
              <a:ext cx="1345680" cy="176796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47" name=""/>
            <p:cNvSpPr/>
            <p:nvPr/>
          </p:nvSpPr>
          <p:spPr>
            <a:xfrm>
              <a:off x="6138360" y="0"/>
              <a:ext cx="246960" cy="121464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248" name=""/>
            <p:cNvSpPr/>
            <p:nvPr/>
          </p:nvSpPr>
          <p:spPr>
            <a:xfrm>
              <a:off x="1410120" y="0"/>
              <a:ext cx="164160" cy="110412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249" name=""/>
            <p:cNvSpPr/>
            <p:nvPr/>
          </p:nvSpPr>
          <p:spPr>
            <a:xfrm>
              <a:off x="0" y="3649680"/>
              <a:ext cx="330120" cy="132552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50" name=""/>
            <p:cNvSpPr/>
            <p:nvPr/>
          </p:nvSpPr>
          <p:spPr>
            <a:xfrm>
              <a:off x="8709840" y="3096720"/>
              <a:ext cx="329760" cy="187848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51" name=""/>
            <p:cNvSpPr/>
            <p:nvPr/>
          </p:nvSpPr>
          <p:spPr>
            <a:xfrm>
              <a:off x="7963200" y="2211840"/>
              <a:ext cx="329760" cy="44064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252" name=""/>
          <p:cNvSpPr/>
          <p:nvPr/>
        </p:nvSpPr>
        <p:spPr>
          <a:xfrm>
            <a:off x="424440" y="565920"/>
            <a:ext cx="8292960" cy="439596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253" name="PlaceHolder 1"/>
          <p:cNvSpPr>
            <a:spLocks noGrp="1"/>
          </p:cNvSpPr>
          <p:nvPr>
            <p:ph type="title"/>
          </p:nvPr>
        </p:nvSpPr>
        <p:spPr>
          <a:xfrm>
            <a:off x="326520" y="272880"/>
            <a:ext cx="8489160" cy="86796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254" name="PlaceHolder 2"/>
          <p:cNvSpPr>
            <a:spLocks noGrp="1"/>
          </p:cNvSpPr>
          <p:nvPr>
            <p:ph type="ftr" idx="46"/>
          </p:nvPr>
        </p:nvSpPr>
        <p:spPr>
          <a:xfrm>
            <a:off x="3123000" y="6248160"/>
            <a:ext cx="2896560" cy="47052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255" name="PlaceHolder 3"/>
          <p:cNvSpPr>
            <a:spLocks noGrp="1"/>
          </p:cNvSpPr>
          <p:nvPr>
            <p:ph type="sldNum" idx="47"/>
          </p:nvPr>
        </p:nvSpPr>
        <p:spPr>
          <a:xfrm>
            <a:off x="6555960" y="6248160"/>
            <a:ext cx="2128320" cy="47052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9F2BD1C1-C493-462E-AF6D-08129F258810}"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256" name="PlaceHolder 4"/>
          <p:cNvSpPr>
            <a:spLocks noGrp="1"/>
          </p:cNvSpPr>
          <p:nvPr>
            <p:ph type="dt" idx="48"/>
          </p:nvPr>
        </p:nvSpPr>
        <p:spPr>
          <a:xfrm>
            <a:off x="424440" y="6248160"/>
            <a:ext cx="2128320" cy="47052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
        <p:nvSpPr>
          <p:cNvPr id="257" name="PlaceHolder 5"/>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3200" spc="-1" strike="noStrike">
                <a:solidFill>
                  <a:srgbClr val="000000"/>
                </a:solidFill>
                <a:latin typeface="Arial"/>
              </a:rPr>
              <a:t>Click to edit the outline text format</a:t>
            </a:r>
            <a:endParaRPr b="0" lang="en-GB"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2800" spc="-1" strike="noStrike">
                <a:solidFill>
                  <a:srgbClr val="000000"/>
                </a:solidFill>
                <a:latin typeface="Arial"/>
              </a:rPr>
              <a:t>Second Outline Level</a:t>
            </a:r>
            <a:endParaRPr b="0" lang="en-GB"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2400" spc="-1" strike="noStrike">
                <a:solidFill>
                  <a:srgbClr val="000000"/>
                </a:solidFill>
                <a:latin typeface="Arial"/>
              </a:rPr>
              <a:t>Third Outline Level</a:t>
            </a:r>
            <a:endParaRPr b="0" lang="en-GB"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2000" spc="-1" strike="noStrike">
                <a:solidFill>
                  <a:srgbClr val="000000"/>
                </a:solidFill>
                <a:latin typeface="Arial"/>
              </a:rPr>
              <a:t>Fourth Outline Level</a:t>
            </a:r>
            <a:endParaRPr b="0" lang="en-GB"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2000" spc="-1" strike="noStrike">
                <a:solidFill>
                  <a:srgbClr val="000000"/>
                </a:solidFill>
                <a:latin typeface="Arial"/>
              </a:rPr>
              <a:t>Fifth Outline Level</a:t>
            </a:r>
            <a:endParaRPr b="0" lang="en-GB"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2000" spc="-1" strike="noStrike">
                <a:solidFill>
                  <a:srgbClr val="000000"/>
                </a:solidFill>
                <a:latin typeface="Arial"/>
              </a:rPr>
              <a:t>Sixth Outline Level</a:t>
            </a:r>
            <a:endParaRPr b="0" lang="en-GB"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2000" spc="-1" strike="noStrike">
                <a:solidFill>
                  <a:srgbClr val="000000"/>
                </a:solidFill>
                <a:latin typeface="Arial"/>
              </a:rPr>
              <a:t>Seventh Outline Level</a:t>
            </a:r>
            <a:endParaRPr b="0" lang="en-GB"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91" r:id="rId2"/>
  </p:sldLayoutIdLst>
</p:sldMaster>
</file>

<file path=ppt/slides/_rels/slide1.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4.xml"/>
</Relationships>
</file>

<file path=ppt/slides/_rels/slide2.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4.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7.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7.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7.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7.xml"/>
</Relationships>
</file>

<file path=ppt/slides/_rels/slide7.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6.xml"/><Relationship Id="rId3"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7.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7.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7.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7.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7.xml"/>
</Relationships>
</file>

<file path=ppt/slides/_rels/slide13.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4.xml"/>
</Relationships>
</file>

<file path=ppt/slides/_rels/slide14.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22.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6" name="PlaceHolder 1"/>
          <p:cNvSpPr>
            <a:spLocks noGrp="1"/>
          </p:cNvSpPr>
          <p:nvPr>
            <p:ph type="title"/>
          </p:nvPr>
        </p:nvSpPr>
        <p:spPr>
          <a:xfrm>
            <a:off x="687960" y="1980000"/>
            <a:ext cx="7770240" cy="146772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780373"/>
                </a:solidFill>
                <a:latin typeface="Calibri"/>
              </a:rPr>
              <a:t>Daily Prayer for 4</a:t>
            </a:r>
            <a:r>
              <a:rPr b="0" lang="en-GB" sz="4400" spc="-1" strike="noStrike" baseline="33000">
                <a:solidFill>
                  <a:srgbClr val="780373"/>
                </a:solidFill>
                <a:latin typeface="Calibri"/>
              </a:rPr>
              <a:t>th</a:t>
            </a:r>
            <a:r>
              <a:rPr b="0" lang="en-GB" sz="4400" spc="-1" strike="noStrike">
                <a:solidFill>
                  <a:srgbClr val="780373"/>
                </a:solidFill>
                <a:latin typeface="Calibri"/>
              </a:rPr>
              <a:t> March 2026</a:t>
            </a:r>
            <a:br>
              <a:rPr sz="4400"/>
            </a:br>
            <a:r>
              <a:rPr b="1" lang="en-GB" sz="4000" spc="-1" strike="noStrike">
                <a:solidFill>
                  <a:srgbClr val="780373"/>
                </a:solidFill>
                <a:latin typeface="Calibri"/>
              </a:rPr>
              <a:t>St Christopher’s Cathedral, Bahrain</a:t>
            </a:r>
            <a:endParaRPr b="0" lang="en-GB" sz="4000" spc="-1" strike="noStrike">
              <a:solidFill>
                <a:srgbClr val="000000"/>
              </a:solidFill>
              <a:latin typeface="Arial"/>
            </a:endParaRPr>
          </a:p>
        </p:txBody>
      </p:sp>
      <p:sp>
        <p:nvSpPr>
          <p:cNvPr id="267" name="PlaceHolder 2"/>
          <p:cNvSpPr>
            <a:spLocks noGrp="1"/>
          </p:cNvSpPr>
          <p:nvPr>
            <p:ph type="subTitle"/>
          </p:nvPr>
        </p:nvSpPr>
        <p:spPr>
          <a:xfrm>
            <a:off x="1339560" y="5040000"/>
            <a:ext cx="6398640" cy="175032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268" name="" descr=""/>
          <p:cNvPicPr/>
          <p:nvPr/>
        </p:nvPicPr>
        <p:blipFill>
          <a:blip r:embed="rId1"/>
          <a:stretch/>
        </p:blipFill>
        <p:spPr>
          <a:xfrm>
            <a:off x="7488360" y="5040000"/>
            <a:ext cx="1653840" cy="1653840"/>
          </a:xfrm>
          <a:prstGeom prst="rect">
            <a:avLst/>
          </a:prstGeom>
          <a:ln w="0">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9" name="PlaceHolder 1"/>
          <p:cNvSpPr>
            <a:spLocks noGrp="1"/>
          </p:cNvSpPr>
          <p:nvPr>
            <p:ph type="title"/>
          </p:nvPr>
        </p:nvSpPr>
        <p:spPr>
          <a:xfrm>
            <a:off x="687960" y="1980000"/>
            <a:ext cx="7770240" cy="146772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1" lang="en-GB" sz="4400" spc="-1" strike="noStrike">
                <a:solidFill>
                  <a:srgbClr val="780373"/>
                </a:solidFill>
                <a:latin typeface="Calibri"/>
              </a:rPr>
              <a:t>Daily Prayer for 4</a:t>
            </a:r>
            <a:r>
              <a:rPr b="1" lang="en-GB" sz="4400" spc="-1" strike="noStrike" baseline="33000">
                <a:solidFill>
                  <a:srgbClr val="780373"/>
                </a:solidFill>
                <a:latin typeface="Calibri"/>
              </a:rPr>
              <a:t>th</a:t>
            </a:r>
            <a:r>
              <a:rPr b="1" lang="en-GB" sz="4400" spc="-1" strike="noStrike">
                <a:solidFill>
                  <a:srgbClr val="780373"/>
                </a:solidFill>
                <a:latin typeface="Calibri"/>
              </a:rPr>
              <a:t> March 2026</a:t>
            </a:r>
            <a:br>
              <a:rPr sz="4400"/>
            </a:br>
            <a:r>
              <a:rPr b="1" lang="en-GB" sz="4000" spc="-1" strike="noStrike">
                <a:solidFill>
                  <a:srgbClr val="780373"/>
                </a:solidFill>
                <a:latin typeface="Calibri"/>
              </a:rPr>
              <a:t>St Christopher’s Cathedral, Bahrain</a:t>
            </a:r>
            <a:endParaRPr b="0" lang="en-GB" sz="4000" spc="-1" strike="noStrike">
              <a:solidFill>
                <a:srgbClr val="000000"/>
              </a:solidFill>
              <a:latin typeface="Arial"/>
            </a:endParaRPr>
          </a:p>
        </p:txBody>
      </p:sp>
      <p:sp>
        <p:nvSpPr>
          <p:cNvPr id="270" name="PlaceHolder 2"/>
          <p:cNvSpPr>
            <a:spLocks noGrp="1"/>
          </p:cNvSpPr>
          <p:nvPr>
            <p:ph type="subTitle"/>
          </p:nvPr>
        </p:nvSpPr>
        <p:spPr>
          <a:xfrm>
            <a:off x="1339560" y="5040000"/>
            <a:ext cx="6398640" cy="175032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271" name="" descr=""/>
          <p:cNvPicPr/>
          <p:nvPr/>
        </p:nvPicPr>
        <p:blipFill>
          <a:blip r:embed="rId1"/>
          <a:stretch/>
        </p:blipFill>
        <p:spPr>
          <a:xfrm>
            <a:off x="7488360" y="5040000"/>
            <a:ext cx="1653840" cy="1653840"/>
          </a:xfrm>
          <a:prstGeom prst="rect">
            <a:avLst/>
          </a:prstGeom>
          <a:ln w="0">
            <a:noFill/>
          </a:ln>
        </p:spPr>
      </p:pic>
      <p:sp>
        <p:nvSpPr>
          <p:cNvPr id="272" name=""/>
          <p:cNvSpPr/>
          <p:nvPr/>
        </p:nvSpPr>
        <p:spPr>
          <a:xfrm>
            <a:off x="540000" y="3825000"/>
            <a:ext cx="8278560" cy="121356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pPr>
            <a:r>
              <a:rPr b="1" i="1" lang="en-GB" sz="4000" spc="-1" strike="noStrike">
                <a:solidFill>
                  <a:srgbClr val="780373"/>
                </a:solidFill>
                <a:latin typeface="Times New Roman"/>
                <a:ea typeface="DejaVu Sans"/>
              </a:rPr>
              <a:t>"</a:t>
            </a:r>
            <a:r>
              <a:rPr b="1" i="1" lang="en-GB" sz="4000" spc="-1" strike="noStrike">
                <a:solidFill>
                  <a:srgbClr val="780373"/>
                </a:solidFill>
                <a:latin typeface="Times New Roman"/>
                <a:ea typeface="Noto Sans CJK SC"/>
              </a:rPr>
              <a:t>Guide me oh, thy great Redeemer</a:t>
            </a:r>
            <a:r>
              <a:rPr b="1" i="1" lang="en-GB" sz="4000" spc="-1" strike="noStrike">
                <a:solidFill>
                  <a:srgbClr val="780373"/>
                </a:solidFill>
                <a:latin typeface="Times New Roman"/>
                <a:ea typeface="DejaVu Sans"/>
              </a:rPr>
              <a:t>"</a:t>
            </a:r>
            <a:endParaRPr b="0" lang="en-GB" sz="40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3" name="PlaceHolder 1"/>
          <p:cNvSpPr>
            <a:spLocks noGrp="1"/>
          </p:cNvSpPr>
          <p:nvPr>
            <p:ph type="title"/>
          </p:nvPr>
        </p:nvSpPr>
        <p:spPr>
          <a:xfrm>
            <a:off x="457200" y="117360"/>
            <a:ext cx="8227800" cy="114120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Welcome</a:t>
            </a:r>
            <a:endParaRPr b="0" lang="en-GB" sz="2400" spc="-1" strike="noStrike">
              <a:solidFill>
                <a:srgbClr val="ffffff"/>
              </a:solidFill>
              <a:latin typeface="Arial"/>
            </a:endParaRPr>
          </a:p>
        </p:txBody>
      </p:sp>
      <p:sp>
        <p:nvSpPr>
          <p:cNvPr id="274" name="PlaceHolder 2"/>
          <p:cNvSpPr>
            <a:spLocks noGrp="1"/>
          </p:cNvSpPr>
          <p:nvPr>
            <p:ph/>
          </p:nvPr>
        </p:nvSpPr>
        <p:spPr>
          <a:xfrm>
            <a:off x="457200" y="1800000"/>
            <a:ext cx="8227800" cy="3978360"/>
          </a:xfrm>
          <a:prstGeom prst="rect">
            <a:avLst/>
          </a:prstGeom>
          <a:noFill/>
          <a:ln w="0">
            <a:noFill/>
          </a:ln>
        </p:spPr>
        <p:txBody>
          <a:bodyPr lIns="91440" rIns="91440" tIns="45720" bIns="45720" anchor="t">
            <a:noAutofit/>
          </a:bodyPr>
          <a:p>
            <a:pPr indent="0">
              <a:lnSpc>
                <a:spcPct val="100000"/>
              </a:lnSpc>
              <a:spcAft>
                <a:spcPts val="1276"/>
              </a:spcAft>
              <a:buNone/>
              <a:tabLst>
                <a:tab algn="l" pos="0"/>
              </a:tabLst>
            </a:pPr>
            <a:r>
              <a:rPr b="0" lang="en-GB" sz="1600" spc="-1" strike="noStrike">
                <a:solidFill>
                  <a:srgbClr val="e0c2cd"/>
                </a:solidFill>
                <a:latin typeface="Calibri"/>
              </a:rPr>
              <a:t>Opening Acclamation:</a:t>
            </a:r>
            <a:br>
              <a:rPr sz="1600"/>
            </a:br>
            <a:r>
              <a:rPr b="0" lang="en-GB" sz="1600" spc="-1" strike="noStrike">
                <a:solidFill>
                  <a:srgbClr val="ffff00"/>
                </a:solidFill>
                <a:latin typeface="Calibri"/>
              </a:rPr>
              <a:t>Grace, mercy and peace from God our Father and the Lord Jesus Christ be with you.</a:t>
            </a:r>
            <a:br>
              <a:rPr sz="1600"/>
            </a:br>
            <a:r>
              <a:rPr b="1" lang="en-GB" sz="1600" spc="-1" strike="noStrike">
                <a:solidFill>
                  <a:srgbClr val="ffffff"/>
                </a:solidFill>
                <a:latin typeface="Calibri"/>
              </a:rPr>
              <a:t>And also with you.</a:t>
            </a:r>
            <a:endParaRPr b="0" lang="en-GB" sz="1600" spc="-1" strike="noStrike">
              <a:solidFill>
                <a:srgbClr val="ffffff"/>
              </a:solidFill>
              <a:latin typeface="Arial"/>
            </a:endParaRPr>
          </a:p>
          <a:p>
            <a:pPr indent="0" defTabSz="914400">
              <a:lnSpc>
                <a:spcPct val="100000"/>
              </a:lnSpc>
              <a:buNone/>
              <a:tabLst>
                <a:tab algn="l" pos="0"/>
              </a:tabLst>
            </a:pPr>
            <a:r>
              <a:rPr b="0" lang="en-US" sz="1600" spc="-1" strike="noStrike">
                <a:solidFill>
                  <a:srgbClr val="fff200"/>
                </a:solidFill>
                <a:latin typeface="Calibri"/>
                <a:ea typeface="Verdana"/>
              </a:rPr>
              <a:t>We give thanks for this penitential journey to the cross.</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Verdana"/>
              </a:rPr>
              <a:t>Lord bless us and save us. </a:t>
            </a:r>
            <a:endParaRPr b="0" lang="en-GB" sz="1600" spc="-1" strike="noStrike">
              <a:solidFill>
                <a:srgbClr val="ffffff"/>
              </a:solidFill>
              <a:latin typeface="Arial"/>
            </a:endParaRPr>
          </a:p>
          <a:p>
            <a:pPr indent="0" defTabSz="914400">
              <a:lnSpc>
                <a:spcPct val="100000"/>
              </a:lnSpc>
              <a:spcAft>
                <a:spcPts val="1276"/>
              </a:spcAft>
              <a:buNone/>
              <a:tabLst>
                <a:tab algn="l" pos="0"/>
              </a:tabLst>
            </a:pPr>
            <a:r>
              <a:rPr b="1" lang="en-US" sz="1600" spc="-1" strike="noStrike">
                <a:solidFill>
                  <a:srgbClr val="ffffff"/>
                </a:solidFill>
                <a:latin typeface="Calibri"/>
                <a:ea typeface="Verdana"/>
              </a:rPr>
              <a:t>Amen</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Almighty God,</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to whom all hearts are open,</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all desires known,</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and from whom no secrets are hidden:</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cleanse the thoughts of our hearts</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by the inspiration of your Holy Spirit,</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that we may perfectly love you,</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and worthily magnify your holy name;</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through Christ our Lord.</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spcAft>
                <a:spcPts val="1276"/>
              </a:spcAft>
              <a:buNone/>
              <a:tabLst>
                <a:tab algn="l" pos="0"/>
              </a:tabLst>
            </a:pPr>
            <a:r>
              <a:rPr b="1" lang="en-US" sz="1600" spc="-1" strike="noStrike">
                <a:solidFill>
                  <a:srgbClr val="ffffff"/>
                </a:solidFill>
                <a:latin typeface="Calibri"/>
                <a:ea typeface="DejaVu Sans"/>
              </a:rPr>
              <a:t>Amen.</a:t>
            </a: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5" name="PlaceHolder 1"/>
          <p:cNvSpPr>
            <a:spLocks noGrp="1"/>
          </p:cNvSpPr>
          <p:nvPr>
            <p:ph/>
          </p:nvPr>
        </p:nvSpPr>
        <p:spPr>
          <a:xfrm>
            <a:off x="457200" y="1800000"/>
            <a:ext cx="8227440" cy="3978000"/>
          </a:xfrm>
          <a:prstGeom prst="rect">
            <a:avLst/>
          </a:prstGeom>
          <a:noFill/>
          <a:ln w="0">
            <a:noFill/>
          </a:ln>
        </p:spPr>
        <p:txBody>
          <a:bodyPr lIns="91440" rIns="91440" tIns="45720" bIns="45720" anchor="t">
            <a:noAutofit/>
          </a:bodyPr>
          <a:p>
            <a:pPr indent="0">
              <a:lnSpc>
                <a:spcPct val="100000"/>
              </a:lnSpc>
              <a:spcAft>
                <a:spcPts val="1276"/>
              </a:spcAft>
              <a:buNone/>
              <a:tabLst>
                <a:tab algn="l" pos="0"/>
              </a:tabLst>
            </a:pPr>
            <a:r>
              <a:rPr b="0" lang="en-GB" sz="1600" spc="-1" strike="noStrike">
                <a:solidFill>
                  <a:srgbClr val="e0c2cd"/>
                </a:solidFill>
                <a:latin typeface="Calibri"/>
              </a:rPr>
              <a:t>Confession:</a:t>
            </a:r>
            <a:br>
              <a:rPr sz="1600"/>
            </a:br>
            <a:r>
              <a:rPr b="1" lang="en-GB" sz="1600" spc="-1" strike="noStrike">
                <a:solidFill>
                  <a:srgbClr val="ffffff"/>
                </a:solidFill>
                <a:latin typeface="Calibri"/>
              </a:rPr>
              <a:t>Most merciful God, we confess that we have sinned against you in thought, word and deed, by what we have done and by what we have left undone. We have not loved you with our whole heart. We have not loved our neighbours as ourselves. In your mercy forgive what we have been, help us to amend what we are, and direct what we shall be; through Jesus Christ our Lord.</a:t>
            </a:r>
            <a:r>
              <a:rPr b="0" lang="en-GB" sz="1600" spc="-1" strike="noStrike">
                <a:solidFill>
                  <a:srgbClr val="ffffff"/>
                </a:solidFill>
                <a:latin typeface="Calibri"/>
              </a:rPr>
              <a:t> </a:t>
            </a:r>
            <a:r>
              <a:rPr b="1" lang="en-GB" sz="1600" spc="-1" strike="noStrike">
                <a:solidFill>
                  <a:srgbClr val="ffffff"/>
                </a:solidFill>
                <a:latin typeface="Calibri"/>
              </a:rPr>
              <a:t>Amen.</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Almighty God have mercy upon you, </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forgive you all your sins </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through our Lord Jesus Christ, </a:t>
            </a:r>
            <a:endParaRPr b="0" lang="en-GB" sz="1600" spc="-1" strike="noStrike">
              <a:solidFill>
                <a:srgbClr val="ffffff"/>
              </a:solidFill>
              <a:latin typeface="Arial"/>
            </a:endParaRPr>
          </a:p>
          <a:p>
            <a:pPr marL="342720" indent="-342000" defTabSz="914400">
              <a:lnSpc>
                <a:spcPct val="100000"/>
              </a:lnSpc>
              <a:buNone/>
              <a:tabLst>
                <a:tab algn="l" pos="0"/>
              </a:tabLst>
            </a:pPr>
            <a:r>
              <a:rPr b="0" lang="en-US" sz="1600" spc="-1" strike="noStrike">
                <a:solidFill>
                  <a:srgbClr val="ffff00"/>
                </a:solidFill>
                <a:latin typeface="Calibri"/>
                <a:ea typeface="Verdana"/>
              </a:rPr>
              <a:t>strengthen you in all goodness,</a:t>
            </a:r>
            <a:endParaRPr b="0" lang="en-GB" sz="1600" spc="-1" strike="noStrike">
              <a:solidFill>
                <a:srgbClr val="ffffff"/>
              </a:solidFill>
              <a:latin typeface="Arial"/>
            </a:endParaRPr>
          </a:p>
          <a:p>
            <a:pPr marL="342720" indent="-342000" defTabSz="914400">
              <a:lnSpc>
                <a:spcPct val="100000"/>
              </a:lnSpc>
              <a:buNone/>
              <a:tabLst>
                <a:tab algn="l" pos="0"/>
              </a:tabLst>
            </a:pPr>
            <a:r>
              <a:rPr b="0" lang="en-US" sz="1600" spc="-1" strike="noStrike">
                <a:solidFill>
                  <a:srgbClr val="ffff00"/>
                </a:solidFill>
                <a:latin typeface="Calibri"/>
                <a:ea typeface="Verdana"/>
              </a:rPr>
              <a:t>and by the power of the Holy Spirit </a:t>
            </a:r>
            <a:endParaRPr b="0" lang="en-GB" sz="1600" spc="-1" strike="noStrike">
              <a:solidFill>
                <a:srgbClr val="ffffff"/>
              </a:solidFill>
              <a:latin typeface="Arial"/>
            </a:endParaRPr>
          </a:p>
          <a:p>
            <a:pPr marL="342720" indent="-342000" defTabSz="914400">
              <a:lnSpc>
                <a:spcPct val="100000"/>
              </a:lnSpc>
              <a:buNone/>
              <a:tabLst>
                <a:tab algn="l" pos="0"/>
              </a:tabLst>
            </a:pPr>
            <a:r>
              <a:rPr b="0" lang="en-US" sz="1600" spc="-1" strike="noStrike">
                <a:solidFill>
                  <a:srgbClr val="ffff00"/>
                </a:solidFill>
                <a:latin typeface="Calibri"/>
                <a:ea typeface="Verdana"/>
              </a:rPr>
              <a:t>Keep you in eternal life. </a:t>
            </a:r>
            <a:r>
              <a:rPr b="1" lang="en-US" sz="1600" spc="-1" strike="noStrike">
                <a:solidFill>
                  <a:srgbClr val="ffffff"/>
                </a:solidFill>
                <a:latin typeface="Calibri"/>
                <a:ea typeface="Verdana"/>
              </a:rPr>
              <a:t>Amen.</a:t>
            </a:r>
            <a:endParaRPr b="0" lang="en-GB" sz="1600" spc="-1" strike="noStrike">
              <a:solidFill>
                <a:srgbClr val="ffffff"/>
              </a:solidFill>
              <a:latin typeface="Arial"/>
            </a:endParaRPr>
          </a:p>
          <a:p>
            <a:pPr marL="342720" indent="0" defTabSz="914400">
              <a:lnSpc>
                <a:spcPct val="100000"/>
              </a:lnSpc>
              <a:spcAft>
                <a:spcPts val="1276"/>
              </a:spcAft>
              <a:buNone/>
              <a:tabLst>
                <a:tab algn="l" pos="0"/>
              </a:tabLst>
            </a:pPr>
            <a:endParaRPr b="0" lang="en-GB" sz="1600" spc="-1" strike="noStrike">
              <a:solidFill>
                <a:srgbClr val="ffffff"/>
              </a:solidFill>
              <a:latin typeface="Arial"/>
            </a:endParaRPr>
          </a:p>
          <a:p>
            <a:pPr marL="342720" indent="0" defTabSz="914400">
              <a:lnSpc>
                <a:spcPct val="100000"/>
              </a:lnSpc>
              <a:spcAft>
                <a:spcPts val="1276"/>
              </a:spcAft>
              <a:buNone/>
              <a:tabLst>
                <a:tab algn="l" pos="0"/>
              </a:tabLst>
            </a:pPr>
            <a:endParaRPr b="0" lang="en-GB" sz="1600" spc="-1" strike="noStrike">
              <a:solidFill>
                <a:srgbClr val="ffffff"/>
              </a:solidFill>
              <a:latin typeface="Arial"/>
            </a:endParaRPr>
          </a:p>
        </p:txBody>
      </p:sp>
      <p:sp>
        <p:nvSpPr>
          <p:cNvPr id="276" name="PlaceHolder 4"/>
          <p:cNvSpPr/>
          <p:nvPr/>
        </p:nvSpPr>
        <p:spPr>
          <a:xfrm>
            <a:off x="457200" y="117720"/>
            <a:ext cx="8227440" cy="1140840"/>
          </a:xfrm>
          <a:prstGeom prst="rect">
            <a:avLst/>
          </a:prstGeom>
          <a:noFill/>
          <a:ln w="0">
            <a:noFill/>
          </a:ln>
        </p:spPr>
        <p:style>
          <a:lnRef idx="0"/>
          <a:fillRef idx="0"/>
          <a:effectRef idx="0"/>
          <a:fontRef idx="minor"/>
        </p:style>
        <p:txBody>
          <a:bodyPr lIns="90000" rIns="90000" tIns="45000" bIns="45000" anchor="ctr">
            <a:noAutofit/>
          </a:bodyPr>
          <a:p>
            <a:pPr defTabSz="457200">
              <a:lnSpc>
                <a:spcPct val="100000"/>
              </a:lnSpc>
              <a:spcBef>
                <a:spcPts val="641"/>
              </a:spcBef>
              <a:tabLst>
                <a:tab algn="l" pos="0"/>
              </a:tabLst>
            </a:pPr>
            <a:r>
              <a:rPr b="0" lang="en-GB" sz="2400" spc="-1" strike="noStrike">
                <a:solidFill>
                  <a:srgbClr val="ffffff"/>
                </a:solidFill>
                <a:latin typeface="Calibri"/>
                <a:ea typeface="DejaVu Sans"/>
              </a:rPr>
              <a:t>Prayer</a:t>
            </a:r>
            <a:endParaRPr b="0" lang="en-GB" sz="2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7" name="PlaceHolder 1"/>
          <p:cNvSpPr>
            <a:spLocks noGrp="1"/>
          </p:cNvSpPr>
          <p:nvPr>
            <p:ph type="title"/>
          </p:nvPr>
        </p:nvSpPr>
        <p:spPr>
          <a:xfrm>
            <a:off x="457200" y="117360"/>
            <a:ext cx="8227440" cy="114084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Prayer</a:t>
            </a:r>
            <a:endParaRPr b="0" lang="en-GB" sz="2400" spc="-1" strike="noStrike">
              <a:solidFill>
                <a:srgbClr val="ffffff"/>
              </a:solidFill>
              <a:latin typeface="Arial"/>
            </a:endParaRPr>
          </a:p>
        </p:txBody>
      </p:sp>
      <p:sp>
        <p:nvSpPr>
          <p:cNvPr id="278" name="PlaceHolder 2"/>
          <p:cNvSpPr>
            <a:spLocks noGrp="1"/>
          </p:cNvSpPr>
          <p:nvPr>
            <p:ph/>
          </p:nvPr>
        </p:nvSpPr>
        <p:spPr>
          <a:xfrm>
            <a:off x="457200" y="1800000"/>
            <a:ext cx="8227440" cy="3978000"/>
          </a:xfrm>
          <a:prstGeom prst="rect">
            <a:avLst/>
          </a:prstGeom>
          <a:noFill/>
          <a:ln w="0">
            <a:noFill/>
          </a:ln>
        </p:spPr>
        <p:txBody>
          <a:bodyPr lIns="91440" rIns="91440" tIns="45720" bIns="45720" anchor="t">
            <a:noAutofit/>
          </a:bodyPr>
          <a:p>
            <a:pPr indent="0">
              <a:lnSpc>
                <a:spcPct val="100000"/>
              </a:lnSpc>
              <a:buNone/>
              <a:tabLst>
                <a:tab algn="l" pos="0"/>
              </a:tabLst>
            </a:pPr>
            <a:r>
              <a:rPr b="0" lang="en-GB" sz="1600" spc="-1" strike="noStrike">
                <a:solidFill>
                  <a:srgbClr val="e0c2cd"/>
                </a:solidFill>
                <a:latin typeface="Calibri"/>
              </a:rPr>
              <a:t>Collect for Lent:</a:t>
            </a:r>
            <a:br>
              <a:rPr sz="1600"/>
            </a:br>
            <a:r>
              <a:rPr b="0" lang="en-GB" sz="1600" spc="-1" strike="noStrike">
                <a:solidFill>
                  <a:srgbClr val="ffff00"/>
                </a:solidFill>
                <a:latin typeface="Calibri"/>
              </a:rPr>
              <a:t>Almighty and everlasting God,</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you hate nothing that you have made</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forgive the sins of all those who are penitent: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create and make in us new and contrite hearts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that we, worthily lamenting our sins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acknowledging our wretchedness,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may receive from you, the God of all mercy,</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perfect remission and forgiveness;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through Jesus Christ your Son our Lord,</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who is alive and reigns with you,</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in the unity of the Holy Spirit,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one God, now and for ever.</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Amen.</a:t>
            </a:r>
            <a:br>
              <a:rPr sz="1600"/>
            </a:b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9" name="PlaceHolder 1"/>
          <p:cNvSpPr>
            <a:spLocks noGrp="1"/>
          </p:cNvSpPr>
          <p:nvPr>
            <p:ph type="title"/>
          </p:nvPr>
        </p:nvSpPr>
        <p:spPr>
          <a:xfrm>
            <a:off x="457200" y="117360"/>
            <a:ext cx="8227440" cy="114084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Prayer</a:t>
            </a:r>
            <a:endParaRPr b="0" lang="en-GB" sz="2400" spc="-1" strike="noStrike">
              <a:solidFill>
                <a:srgbClr val="ffffff"/>
              </a:solidFill>
              <a:latin typeface="Arial"/>
            </a:endParaRPr>
          </a:p>
        </p:txBody>
      </p:sp>
      <p:sp>
        <p:nvSpPr>
          <p:cNvPr id="280" name="PlaceHolder 2"/>
          <p:cNvSpPr>
            <a:spLocks noGrp="1"/>
          </p:cNvSpPr>
          <p:nvPr>
            <p:ph/>
          </p:nvPr>
        </p:nvSpPr>
        <p:spPr>
          <a:xfrm>
            <a:off x="457200" y="1800000"/>
            <a:ext cx="8227440" cy="3978000"/>
          </a:xfrm>
          <a:prstGeom prst="rect">
            <a:avLst/>
          </a:prstGeom>
          <a:noFill/>
          <a:ln w="0">
            <a:noFill/>
          </a:ln>
        </p:spPr>
        <p:txBody>
          <a:bodyPr lIns="91440" rIns="91440" tIns="45720" bIns="45720" anchor="t">
            <a:noAutofit/>
          </a:bodyPr>
          <a:p>
            <a:pPr indent="0">
              <a:lnSpc>
                <a:spcPct val="100000"/>
              </a:lnSpc>
              <a:buNone/>
              <a:tabLst>
                <a:tab algn="l" pos="0"/>
              </a:tabLst>
            </a:pPr>
            <a:r>
              <a:rPr b="0" lang="en-GB" sz="1600" spc="-1" strike="noStrike">
                <a:solidFill>
                  <a:srgbClr val="e0c2cd"/>
                </a:solidFill>
                <a:latin typeface="Calibri"/>
              </a:rPr>
              <a:t>Collect for St Casimir - 4</a:t>
            </a:r>
            <a:r>
              <a:rPr b="0" lang="en-GB" sz="1600" spc="-1" strike="noStrike" baseline="33000">
                <a:solidFill>
                  <a:srgbClr val="e0c2cd"/>
                </a:solidFill>
                <a:latin typeface="Calibri"/>
              </a:rPr>
              <a:t>th</a:t>
            </a:r>
            <a:r>
              <a:rPr b="0" lang="en-GB" sz="1600" spc="-1" strike="noStrike">
                <a:solidFill>
                  <a:srgbClr val="e0c2cd"/>
                </a:solidFill>
                <a:latin typeface="Calibri"/>
              </a:rPr>
              <a:t> March 2026</a:t>
            </a:r>
            <a:br>
              <a:rPr sz="1600"/>
            </a:br>
            <a:r>
              <a:rPr b="0" lang="en-GB" sz="1600" spc="-1" strike="noStrike">
                <a:solidFill>
                  <a:srgbClr val="ffff00"/>
                </a:solidFill>
                <a:latin typeface="Calibri"/>
              </a:rPr>
              <a:t>O God, who preserved Your servant Casimir</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constant and faithful in Your service</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amidst the delights of the court,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the attractive allurements of the world,</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grant, we ask You, that by his example</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Your people may despise the transitory things of the world</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eagerly pursue things which are eternal:</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through Jesus Christ our Lord.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Amen.</a:t>
            </a:r>
            <a:br>
              <a:rPr sz="1600"/>
            </a:b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81" name="Picture 210" descr=""/>
          <p:cNvPicPr/>
          <p:nvPr/>
        </p:nvPicPr>
        <p:blipFill>
          <a:blip r:embed="rId1"/>
          <a:stretch/>
        </p:blipFill>
        <p:spPr>
          <a:xfrm>
            <a:off x="3060000" y="1516320"/>
            <a:ext cx="6082560" cy="4673160"/>
          </a:xfrm>
          <a:prstGeom prst="rect">
            <a:avLst/>
          </a:prstGeom>
          <a:ln w="0">
            <a:noFill/>
          </a:ln>
        </p:spPr>
      </p:pic>
      <p:sp>
        <p:nvSpPr>
          <p:cNvPr id="282" name="CustomShape 2"/>
          <p:cNvSpPr/>
          <p:nvPr/>
        </p:nvSpPr>
        <p:spPr>
          <a:xfrm>
            <a:off x="540000" y="1620000"/>
            <a:ext cx="8395920" cy="4501080"/>
          </a:xfrm>
          <a:prstGeom prst="rect">
            <a:avLst/>
          </a:prstGeom>
          <a:noFill/>
          <a:ln w="0">
            <a:noFill/>
          </a:ln>
        </p:spPr>
        <p:style>
          <a:lnRef idx="0"/>
          <a:fillRef idx="0"/>
          <a:effectRef idx="0"/>
          <a:fontRef idx="minor"/>
        </p:style>
        <p:txBody>
          <a:bodyPr lIns="90000" rIns="90000" tIns="46800" bIns="46800" anchor="t">
            <a:noAutofit/>
          </a:bodyPr>
          <a:p>
            <a:pPr defTabSz="914400">
              <a:lnSpc>
                <a:spcPct val="100000"/>
              </a:lnSpc>
              <a:spcBef>
                <a:spcPts val="697"/>
              </a:spcBef>
            </a:pPr>
            <a:r>
              <a:rPr b="1" lang="en-US" sz="2800" spc="-1" strike="noStrike">
                <a:solidFill>
                  <a:srgbClr val="bbe33d"/>
                </a:solidFill>
                <a:latin typeface="Verdana"/>
                <a:ea typeface="DejaVu Sans"/>
              </a:rPr>
              <a:t>Prayers</a:t>
            </a:r>
            <a:endParaRPr b="0" lang="en-GB" sz="2800" spc="-1" strike="noStrike">
              <a:solidFill>
                <a:srgbClr val="ffffff"/>
              </a:solidFill>
              <a:latin typeface="Arial"/>
            </a:endParaRPr>
          </a:p>
          <a:p>
            <a:pPr defTabSz="914400">
              <a:lnSpc>
                <a:spcPct val="100000"/>
              </a:lnSpc>
              <a:spcBef>
                <a:spcPts val="697"/>
              </a:spcBef>
            </a:pPr>
            <a:r>
              <a:rPr b="1" lang="en-US" sz="2600" spc="-1" strike="noStrike">
                <a:solidFill>
                  <a:srgbClr val="bbe33d"/>
                </a:solidFill>
                <a:latin typeface="Arial Rounded MT Bold"/>
                <a:ea typeface="DejaVu Sans"/>
              </a:rPr>
              <a:t>Let us pray for:</a:t>
            </a:r>
            <a:endParaRPr b="0" lang="en-GB" sz="26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world in which we live</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people who lead us</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people who need our prayers</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sick and the dying</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Our families and loved ones</a:t>
            </a:r>
            <a:endParaRPr b="0" lang="en-GB" sz="1800" spc="-1" strike="noStrike">
              <a:solidFill>
                <a:srgbClr val="ffffff"/>
              </a:solidFill>
              <a:latin typeface="Arial"/>
            </a:endParaRPr>
          </a:p>
          <a:p>
            <a:pPr defTabSz="914400">
              <a:lnSpc>
                <a:spcPct val="100000"/>
              </a:lnSpc>
              <a:spcBef>
                <a:spcPts val="697"/>
              </a:spcBef>
            </a:pPr>
            <a:r>
              <a:rPr b="0" lang="en-US" sz="2600" spc="-1" strike="noStrike">
                <a:solidFill>
                  <a:srgbClr val="fff200"/>
                </a:solidFill>
                <a:latin typeface="Arial Rounded MT Bold"/>
                <a:ea typeface="DejaVu Sans"/>
              </a:rPr>
              <a:t>Lord, in your mercy</a:t>
            </a:r>
            <a:endParaRPr b="0" lang="en-GB" sz="2600" spc="-1" strike="noStrike">
              <a:solidFill>
                <a:srgbClr val="ffffff"/>
              </a:solidFill>
              <a:latin typeface="Arial"/>
            </a:endParaRPr>
          </a:p>
          <a:p>
            <a:pPr defTabSz="914400">
              <a:lnSpc>
                <a:spcPct val="100000"/>
              </a:lnSpc>
              <a:spcBef>
                <a:spcPts val="697"/>
              </a:spcBef>
            </a:pPr>
            <a:r>
              <a:rPr b="1" lang="en-US" sz="2600" spc="-1" strike="noStrike">
                <a:solidFill>
                  <a:srgbClr val="ffffff"/>
                </a:solidFill>
                <a:latin typeface="Arial Rounded MT Bold"/>
                <a:ea typeface="DejaVu Sans"/>
              </a:rPr>
              <a:t>Hear our prayer.</a:t>
            </a:r>
            <a:endParaRPr b="0" lang="en-GB" sz="2600" spc="-1" strike="noStrike">
              <a:solidFill>
                <a:srgbClr val="ffffff"/>
              </a:solidFill>
              <a:latin typeface="Arial"/>
            </a:endParaRPr>
          </a:p>
        </p:txBody>
      </p:sp>
      <p:sp>
        <p:nvSpPr>
          <p:cNvPr id="283" name="PlaceHolder 11"/>
          <p:cNvSpPr/>
          <p:nvPr/>
        </p:nvSpPr>
        <p:spPr>
          <a:xfrm>
            <a:off x="457200" y="117720"/>
            <a:ext cx="8227440" cy="1140840"/>
          </a:xfrm>
          <a:prstGeom prst="rect">
            <a:avLst/>
          </a:prstGeom>
          <a:noFill/>
          <a:ln w="0">
            <a:noFill/>
          </a:ln>
        </p:spPr>
        <p:style>
          <a:lnRef idx="0"/>
          <a:fillRef idx="0"/>
          <a:effectRef idx="0"/>
          <a:fontRef idx="minor"/>
        </p:style>
        <p:txBody>
          <a:bodyPr lIns="90000" rIns="90000" tIns="45000" bIns="45000" anchor="ctr">
            <a:noAutofit/>
          </a:bodyPr>
          <a:p>
            <a:pPr defTabSz="457200">
              <a:lnSpc>
                <a:spcPct val="100000"/>
              </a:lnSpc>
              <a:spcBef>
                <a:spcPts val="641"/>
              </a:spcBef>
              <a:tabLst>
                <a:tab algn="l" pos="0"/>
              </a:tabLst>
            </a:pPr>
            <a:r>
              <a:rPr b="0" lang="en-GB" sz="2400" spc="-1" strike="noStrike">
                <a:solidFill>
                  <a:srgbClr val="ffffff"/>
                </a:solidFill>
                <a:latin typeface="Calibri"/>
                <a:ea typeface="DejaVu Sans"/>
              </a:rPr>
              <a:t>Prayer</a:t>
            </a:r>
            <a:endParaRPr b="0" lang="en-GB" sz="2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4" name="PlaceHolder 1"/>
          <p:cNvSpPr>
            <a:spLocks noGrp="1"/>
          </p:cNvSpPr>
          <p:nvPr>
            <p:ph type="title"/>
          </p:nvPr>
        </p:nvSpPr>
        <p:spPr>
          <a:xfrm>
            <a:off x="457200" y="117360"/>
            <a:ext cx="8227800" cy="114120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Magnificat</a:t>
            </a:r>
            <a:endParaRPr b="0" lang="en-GB" sz="2400" spc="-1" strike="noStrike">
              <a:solidFill>
                <a:srgbClr val="ffffff"/>
              </a:solidFill>
              <a:latin typeface="Arial"/>
            </a:endParaRPr>
          </a:p>
        </p:txBody>
      </p:sp>
      <p:sp>
        <p:nvSpPr>
          <p:cNvPr id="285" name="PlaceHolder 2"/>
          <p:cNvSpPr>
            <a:spLocks noGrp="1"/>
          </p:cNvSpPr>
          <p:nvPr>
            <p:ph/>
          </p:nvPr>
        </p:nvSpPr>
        <p:spPr>
          <a:xfrm>
            <a:off x="457200" y="1800000"/>
            <a:ext cx="8227800" cy="3978360"/>
          </a:xfrm>
          <a:prstGeom prst="rect">
            <a:avLst/>
          </a:prstGeom>
          <a:noFill/>
          <a:ln w="0">
            <a:noFill/>
          </a:ln>
        </p:spPr>
        <p:txBody>
          <a:bodyPr lIns="91440" rIns="91440" tIns="45720" bIns="45720" anchor="t">
            <a:noAutofit/>
          </a:bodyPr>
          <a:p>
            <a:pPr indent="0">
              <a:lnSpc>
                <a:spcPct val="100000"/>
              </a:lnSpc>
              <a:buNone/>
              <a:tabLst>
                <a:tab algn="l" pos="0"/>
              </a:tabLst>
            </a:pPr>
            <a:r>
              <a:rPr b="0" lang="en-US" sz="1600" spc="-1" strike="noStrike">
                <a:solidFill>
                  <a:srgbClr val="ffff00"/>
                </a:solidFill>
                <a:latin typeface="Calibri"/>
                <a:ea typeface="Verdana"/>
              </a:rPr>
              <a:t>My soul proclaims the greatness of the Lord, my spirit rejoices in God my Saviour; </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he has looked with favour on his lowly servant.</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From this day all generations will call me blessed;</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the Almighty has done great things for me and holy is his name.</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He has mercy on those who fear him,</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from generation to generation.</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He has shown strength with his arm</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and has scattered the proud in their conceit,</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Casting down the mighty from their thrones</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and lifting up the lowly.</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He has filled the hungry with good things</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and sent the rich away empty.</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He has come to the aid of his servant Israel,</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to remember his promise of mercy,</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The promise made to our ancestors,</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to Abraham and his children for ever.</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Glory to the Father and to the Son and to the Holy Spirit;</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as it was in the beginning is now and shall be for ever. Amen.</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6" name="PlaceHolder 1"/>
          <p:cNvSpPr>
            <a:spLocks noGrp="1"/>
          </p:cNvSpPr>
          <p:nvPr>
            <p:ph type="title"/>
          </p:nvPr>
        </p:nvSpPr>
        <p:spPr>
          <a:xfrm>
            <a:off x="457200" y="117360"/>
            <a:ext cx="8227440" cy="114084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Scripture</a:t>
            </a:r>
            <a:endParaRPr b="0" lang="en-GB" sz="2400" spc="-1" strike="noStrike">
              <a:solidFill>
                <a:srgbClr val="ffffff"/>
              </a:solidFill>
              <a:latin typeface="Arial"/>
            </a:endParaRPr>
          </a:p>
        </p:txBody>
      </p:sp>
      <p:sp>
        <p:nvSpPr>
          <p:cNvPr id="287" name="PlaceHolder 2"/>
          <p:cNvSpPr>
            <a:spLocks noGrp="1"/>
          </p:cNvSpPr>
          <p:nvPr>
            <p:ph/>
          </p:nvPr>
        </p:nvSpPr>
        <p:spPr>
          <a:xfrm>
            <a:off x="457200" y="1800000"/>
            <a:ext cx="8227440" cy="3978000"/>
          </a:xfrm>
          <a:prstGeom prst="rect">
            <a:avLst/>
          </a:prstGeom>
          <a:noFill/>
          <a:ln w="0">
            <a:noFill/>
          </a:ln>
        </p:spPr>
        <p:txBody>
          <a:bodyPr lIns="91440" rIns="91440" tIns="45720" bIns="45720" anchor="t">
            <a:noAutofit/>
          </a:bodyPr>
          <a:p>
            <a:pPr indent="0">
              <a:lnSpc>
                <a:spcPct val="100000"/>
              </a:lnSpc>
              <a:buNone/>
              <a:tabLst>
                <a:tab algn="l" pos="0"/>
              </a:tabLst>
            </a:pPr>
            <a:r>
              <a:rPr b="0" lang="en-GB" sz="1400" spc="-1" strike="noStrike">
                <a:solidFill>
                  <a:srgbClr val="e0c2cd"/>
                </a:solidFill>
                <a:latin typeface="Calibri"/>
              </a:rPr>
              <a:t>Psalm 23:</a:t>
            </a:r>
            <a:br>
              <a:rPr sz="1400"/>
            </a:br>
            <a:r>
              <a:rPr b="0" lang="en-GB" sz="1400" spc="-1" strike="noStrike">
                <a:solidFill>
                  <a:srgbClr val="ffff00"/>
                </a:solidFill>
                <a:latin typeface="Calibri"/>
                <a:ea typeface="Verdana"/>
              </a:rPr>
              <a:t>The LORD is my shepherd, I shall not want.</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He makes me lie down in green pastures;</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he leads me beside still waters;</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he restores my soul.</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He leads me in right paths</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for his name's sake.</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Even though I walk through the darkest valley,</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I fear no evil;</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for you are with me;</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your rod and your staff they comfort me.</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You prepare a table before me</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in the presence of my enemies;</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you anoint my head with oil;</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my cup overflows.</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Surely goodness and mercy shall follow me all the days of my life,</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and I shall dwell in the house of the LORD my whole life long.</a:t>
            </a:r>
            <a:endParaRPr b="0" lang="en-GB" sz="1400" spc="-1" strike="noStrike">
              <a:solidFill>
                <a:srgbClr val="ffffff"/>
              </a:solidFill>
              <a:latin typeface="Arial"/>
            </a:endParaRPr>
          </a:p>
          <a:p>
            <a:pPr indent="0">
              <a:lnSpc>
                <a:spcPct val="100000"/>
              </a:lnSpc>
              <a:buNone/>
              <a:tabLst>
                <a:tab algn="l" pos="0"/>
              </a:tabLst>
            </a:pPr>
            <a:endParaRPr b="0" lang="en-GB" sz="1400" spc="-1" strike="noStrike">
              <a:solidFill>
                <a:srgbClr val="ffffff"/>
              </a:solidFill>
              <a:latin typeface="Arial"/>
            </a:endParaRPr>
          </a:p>
          <a:p>
            <a:pPr indent="0">
              <a:lnSpc>
                <a:spcPct val="100000"/>
              </a:lnSpc>
              <a:buNone/>
              <a:tabLst>
                <a:tab algn="l" pos="0"/>
              </a:tabLst>
            </a:pPr>
            <a:r>
              <a:rPr b="0" lang="en-US" sz="1400" spc="-1" strike="noStrike">
                <a:solidFill>
                  <a:srgbClr val="ffff00"/>
                </a:solidFill>
                <a:latin typeface="Calibri"/>
                <a:ea typeface="Verdana"/>
              </a:rPr>
              <a:t>Glory to the Father and to the Son and to the Holy Spirit;</a:t>
            </a:r>
            <a:endParaRPr b="0" lang="en-GB" sz="1400" spc="-1" strike="noStrike">
              <a:solidFill>
                <a:srgbClr val="ffffff"/>
              </a:solidFill>
              <a:latin typeface="Arial"/>
            </a:endParaRPr>
          </a:p>
          <a:p>
            <a:pPr indent="0">
              <a:lnSpc>
                <a:spcPct val="100000"/>
              </a:lnSpc>
              <a:buNone/>
              <a:tabLst>
                <a:tab algn="l" pos="0"/>
              </a:tabLst>
            </a:pPr>
            <a:r>
              <a:rPr b="1" lang="en-US" sz="1400" spc="-1" strike="noStrike">
                <a:solidFill>
                  <a:srgbClr val="ffffff"/>
                </a:solidFill>
                <a:latin typeface="Calibri"/>
                <a:ea typeface="Verdana"/>
              </a:rPr>
              <a:t>as it was in the beginning is now and shall be for ever. Amen.</a:t>
            </a:r>
            <a:endParaRPr b="0" lang="en-GB" sz="1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8" name="PlaceHolder 1"/>
          <p:cNvSpPr>
            <a:spLocks noGrp="1"/>
          </p:cNvSpPr>
          <p:nvPr>
            <p:ph type="title"/>
          </p:nvPr>
        </p:nvSpPr>
        <p:spPr>
          <a:xfrm>
            <a:off x="457200" y="117360"/>
            <a:ext cx="8227440" cy="114084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Scripture</a:t>
            </a:r>
            <a:endParaRPr b="0" lang="en-GB" sz="2400" spc="-1" strike="noStrike">
              <a:solidFill>
                <a:srgbClr val="ffffff"/>
              </a:solidFill>
              <a:latin typeface="Arial"/>
            </a:endParaRPr>
          </a:p>
        </p:txBody>
      </p:sp>
      <p:sp>
        <p:nvSpPr>
          <p:cNvPr id="289" name="PlaceHolder 2"/>
          <p:cNvSpPr>
            <a:spLocks noGrp="1"/>
          </p:cNvSpPr>
          <p:nvPr>
            <p:ph/>
          </p:nvPr>
        </p:nvSpPr>
        <p:spPr>
          <a:xfrm>
            <a:off x="457200" y="1800000"/>
            <a:ext cx="8227440" cy="3978000"/>
          </a:xfrm>
          <a:prstGeom prst="rect">
            <a:avLst/>
          </a:prstGeom>
          <a:noFill/>
          <a:ln w="0">
            <a:noFill/>
          </a:ln>
        </p:spPr>
        <p:txBody>
          <a:bodyPr lIns="91440" rIns="91440" tIns="45720" bIns="45720" anchor="t">
            <a:noAutofit/>
          </a:bodyPr>
          <a:p>
            <a:pPr indent="0">
              <a:lnSpc>
                <a:spcPct val="100000"/>
              </a:lnSpc>
              <a:spcAft>
                <a:spcPts val="1276"/>
              </a:spcAft>
              <a:buNone/>
              <a:tabLst>
                <a:tab algn="l" pos="0"/>
              </a:tabLst>
            </a:pPr>
            <a:r>
              <a:rPr b="0" lang="en-GB" sz="1600" spc="-1" strike="noStrike">
                <a:solidFill>
                  <a:srgbClr val="e0c2cd"/>
                </a:solidFill>
                <a:latin typeface="Calibri"/>
              </a:rPr>
              <a:t>John 10:11-14:</a:t>
            </a:r>
            <a:br>
              <a:rPr sz="1600"/>
            </a:br>
            <a:r>
              <a:rPr b="0" lang="en-GB" sz="1600" spc="-1" strike="noStrike">
                <a:solidFill>
                  <a:srgbClr val="ffff00"/>
                </a:solidFill>
                <a:latin typeface="Calibri"/>
                <a:ea typeface="Verdana"/>
              </a:rPr>
              <a:t>“I am the good shepherd. The good shepherd lays down his life for the sheep. The hired hand, who is not the shepherd and does not own the sheep, sees the wolf coming and leaves the sheep and runs away, and the wolf snatches them and scatters them. The hired hand runs away because a hired hand does not care for the sheep. I am the good shepherd. I know my own, and my own know me.</a:t>
            </a:r>
            <a:endParaRPr b="0" lang="en-GB" sz="1600" spc="-1" strike="noStrike">
              <a:solidFill>
                <a:srgbClr val="ffffff"/>
              </a:solidFill>
              <a:latin typeface="Arial"/>
            </a:endParaRPr>
          </a:p>
          <a:p>
            <a:pPr indent="0">
              <a:lnSpc>
                <a:spcPct val="100000"/>
              </a:lnSpc>
              <a:spcAft>
                <a:spcPts val="1276"/>
              </a:spcAft>
              <a:buNone/>
              <a:tabLst>
                <a:tab algn="l" pos="0"/>
              </a:tabLst>
            </a:pPr>
            <a:r>
              <a:rPr b="0" lang="en-US" sz="1600" spc="-1" strike="noStrike">
                <a:solidFill>
                  <a:srgbClr val="ffff00"/>
                </a:solidFill>
                <a:latin typeface="Calibri"/>
                <a:ea typeface="Verdana"/>
              </a:rPr>
              <a:t>This is the word of the Lord.</a:t>
            </a:r>
            <a:endParaRPr b="0" lang="en-GB" sz="1600" spc="-1" strike="noStrike">
              <a:solidFill>
                <a:srgbClr val="ffffff"/>
              </a:solidFill>
              <a:latin typeface="Arial"/>
            </a:endParaRPr>
          </a:p>
          <a:p>
            <a:pPr indent="0">
              <a:lnSpc>
                <a:spcPct val="100000"/>
              </a:lnSpc>
              <a:spcAft>
                <a:spcPts val="1276"/>
              </a:spcAft>
              <a:buNone/>
              <a:tabLst>
                <a:tab algn="l" pos="0"/>
              </a:tabLst>
            </a:pPr>
            <a:r>
              <a:rPr b="1" lang="en-US" sz="1600" spc="-1" strike="noStrike">
                <a:solidFill>
                  <a:srgbClr val="ffffff"/>
                </a:solidFill>
                <a:latin typeface="Calibri"/>
                <a:ea typeface="Verdana"/>
              </a:rPr>
              <a:t>Thanks be to God.</a:t>
            </a: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0" name="PlaceHolder 1"/>
          <p:cNvSpPr>
            <a:spLocks noGrp="1"/>
          </p:cNvSpPr>
          <p:nvPr>
            <p:ph type="title"/>
          </p:nvPr>
        </p:nvSpPr>
        <p:spPr>
          <a:xfrm>
            <a:off x="457200" y="117360"/>
            <a:ext cx="8227440" cy="114084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Collects</a:t>
            </a:r>
            <a:endParaRPr b="0" lang="en-GB" sz="2400" spc="-1" strike="noStrike">
              <a:solidFill>
                <a:srgbClr val="ffffff"/>
              </a:solidFill>
              <a:latin typeface="Arial"/>
            </a:endParaRPr>
          </a:p>
        </p:txBody>
      </p:sp>
      <p:sp>
        <p:nvSpPr>
          <p:cNvPr id="291" name="PlaceHolder 2"/>
          <p:cNvSpPr>
            <a:spLocks noGrp="1"/>
          </p:cNvSpPr>
          <p:nvPr>
            <p:ph/>
          </p:nvPr>
        </p:nvSpPr>
        <p:spPr>
          <a:xfrm>
            <a:off x="457200" y="1800000"/>
            <a:ext cx="8227440" cy="3978000"/>
          </a:xfrm>
          <a:prstGeom prst="rect">
            <a:avLst/>
          </a:prstGeom>
          <a:noFill/>
          <a:ln w="0">
            <a:noFill/>
          </a:ln>
        </p:spPr>
        <p:txBody>
          <a:bodyPr lIns="91440" rIns="91440" tIns="45720" bIns="45720" anchor="t">
            <a:noAutofit/>
          </a:bodyPr>
          <a:p>
            <a:pPr indent="0">
              <a:lnSpc>
                <a:spcPct val="100000"/>
              </a:lnSpc>
              <a:buNone/>
              <a:tabLst>
                <a:tab algn="l" pos="0"/>
              </a:tabLst>
            </a:pPr>
            <a:r>
              <a:rPr b="0" lang="en-US" sz="1600" spc="-1" strike="noStrike">
                <a:solidFill>
                  <a:srgbClr val="ffff00"/>
                </a:solidFill>
                <a:latin typeface="Calibri"/>
                <a:ea typeface="Verdana"/>
              </a:rPr>
              <a:t>As our evening prayer rises before you, O God,</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so may your mercy come down upon us</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to cleanse our hearts</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and set us free to sing your praise</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now and for ever. </a:t>
            </a:r>
            <a:r>
              <a:rPr b="1" lang="en-US" sz="1600" spc="-1" strike="noStrike">
                <a:solidFill>
                  <a:srgbClr val="ffffff"/>
                </a:solidFill>
                <a:latin typeface="Calibri"/>
                <a:ea typeface="Verdana"/>
              </a:rPr>
              <a:t>Amen.</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Lighten our darkness, Lord we pray</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And in your great mercy, </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defend us from all perils and dangers of this night,</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For the sake of your Son, our Saviour, Jesus Christ, </a:t>
            </a:r>
            <a:r>
              <a:rPr b="1" lang="en-US" sz="1600" spc="-1" strike="noStrike">
                <a:solidFill>
                  <a:srgbClr val="ffffff"/>
                </a:solidFill>
                <a:latin typeface="Calibri"/>
                <a:ea typeface="Verdana"/>
              </a:rPr>
              <a:t>Amen.</a:t>
            </a: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2" name="PlaceHolder 1"/>
          <p:cNvSpPr>
            <a:spLocks noGrp="1"/>
          </p:cNvSpPr>
          <p:nvPr>
            <p:ph/>
          </p:nvPr>
        </p:nvSpPr>
        <p:spPr>
          <a:xfrm>
            <a:off x="457200" y="1620000"/>
            <a:ext cx="8227440" cy="4518000"/>
          </a:xfrm>
          <a:prstGeom prst="rect">
            <a:avLst/>
          </a:prstGeom>
          <a:noFill/>
          <a:ln w="0">
            <a:noFill/>
          </a:ln>
        </p:spPr>
        <p:txBody>
          <a:bodyPr lIns="91440" rIns="91440" tIns="45720" bIns="45720" anchor="b">
            <a:noAutofit/>
          </a:bodyPr>
          <a:p>
            <a:pPr indent="0">
              <a:lnSpc>
                <a:spcPct val="100000"/>
              </a:lnSpc>
              <a:buNone/>
              <a:tabLst>
                <a:tab algn="l" pos="0"/>
              </a:tabLst>
            </a:pPr>
            <a:r>
              <a:rPr b="0" lang="en-GB" sz="1600" spc="-1" strike="noStrike">
                <a:solidFill>
                  <a:srgbClr val="e0c2cd"/>
                </a:solidFill>
                <a:latin typeface="Calibri"/>
              </a:rPr>
              <a:t>Lord’s Prayer:</a:t>
            </a:r>
            <a:br>
              <a:rPr sz="1600"/>
            </a:br>
            <a:r>
              <a:rPr b="1" lang="en-GB" sz="1600" spc="-1" strike="noStrike">
                <a:solidFill>
                  <a:srgbClr val="ffffff"/>
                </a:solidFill>
                <a:latin typeface="Calibri"/>
              </a:rPr>
              <a:t>Our Father, who art in heaven, hallowed be thy name; thy kingdom come; thy will be done; on earth as it is in heaven. Give us this day our daily bread. And forgive us our trespasses, as we forgive those who trespass against us. And lead us not into temptation; but deliver us from evil. For thine is the kingdom, the power, and the glory, for ever and ever. Amen.</a:t>
            </a:r>
            <a:br>
              <a:rPr sz="1600"/>
            </a:br>
            <a:br>
              <a:rPr sz="1600"/>
            </a:br>
            <a:r>
              <a:rPr b="0" lang="en-GB" sz="1600" spc="-1" strike="noStrike">
                <a:solidFill>
                  <a:srgbClr val="e0c2cd"/>
                </a:solidFill>
                <a:latin typeface="Calibri"/>
              </a:rPr>
              <a:t>Blessing:</a:t>
            </a:r>
            <a:br>
              <a:rPr sz="1600"/>
            </a:br>
            <a:r>
              <a:rPr b="0" lang="en-GB" sz="1600" spc="-1" strike="noStrike">
                <a:solidFill>
                  <a:srgbClr val="ffff00"/>
                </a:solidFill>
                <a:latin typeface="Calibri"/>
              </a:rPr>
              <a:t>May the God of peace sanctify you wholly;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may your spirit and soul and body be kept sound and blameless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at the coming of our Lord Jesus Christ;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the blessing of God Almighty, the Father, the Son and the Holy Spirit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Rest upon you and keep you and all whom you love, safe and well, for evermore, </a:t>
            </a:r>
            <a:r>
              <a:rPr b="1" lang="en-GB" sz="1600" spc="-1" strike="noStrike">
                <a:solidFill>
                  <a:srgbClr val="ffffff"/>
                </a:solidFill>
                <a:latin typeface="Calibri"/>
              </a:rPr>
              <a:t>Amen.</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e0c2cd"/>
                </a:solidFill>
                <a:latin typeface="Calibri"/>
              </a:rPr>
              <a:t>Closing Prayer:</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May God our great shepherd, show us the path of righteousness, lead us to the promised land and send his Holy Spirit to lighten our way.  May he protect us from our enemies that He shall lead us to the safe places and we shall follow; his rod and his staff shall be our comfort. </a:t>
            </a:r>
            <a:r>
              <a:rPr b="0" lang="en-GB" sz="1600" spc="-1" strike="noStrike">
                <a:solidFill>
                  <a:srgbClr val="ffffff"/>
                </a:solidFill>
                <a:latin typeface="Calibri"/>
              </a:rPr>
              <a:t> </a:t>
            </a:r>
            <a:r>
              <a:rPr b="1" lang="en-GB" sz="1600" spc="-1" strike="noStrike">
                <a:solidFill>
                  <a:srgbClr val="ffffff"/>
                </a:solidFill>
                <a:latin typeface="Calibri"/>
              </a:rPr>
              <a:t>Amen.</a:t>
            </a: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p:txBody>
      </p:sp>
      <p:sp>
        <p:nvSpPr>
          <p:cNvPr id="293" name="PlaceHolder 2"/>
          <p:cNvSpPr>
            <a:spLocks noGrp="1"/>
          </p:cNvSpPr>
          <p:nvPr>
            <p:ph type="title"/>
          </p:nvPr>
        </p:nvSpPr>
        <p:spPr>
          <a:xfrm>
            <a:off x="457560" y="117360"/>
            <a:ext cx="8227440" cy="114084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Blessing</a:t>
            </a:r>
            <a:endParaRPr b="0" lang="en-GB" sz="2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4" name="PlaceHolder 1"/>
          <p:cNvSpPr>
            <a:spLocks noGrp="1"/>
          </p:cNvSpPr>
          <p:nvPr>
            <p:ph type="title"/>
          </p:nvPr>
        </p:nvSpPr>
        <p:spPr>
          <a:xfrm>
            <a:off x="687960" y="1980000"/>
            <a:ext cx="7770240" cy="146772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780373"/>
                </a:solidFill>
                <a:latin typeface="Calibri"/>
              </a:rPr>
              <a:t>Daily Prayer for 4</a:t>
            </a:r>
            <a:r>
              <a:rPr b="0" lang="en-GB" sz="4400" spc="-1" strike="noStrike" baseline="33000">
                <a:solidFill>
                  <a:srgbClr val="780373"/>
                </a:solidFill>
                <a:latin typeface="Calibri"/>
              </a:rPr>
              <a:t>th</a:t>
            </a:r>
            <a:r>
              <a:rPr b="0" lang="en-GB" sz="4400" spc="-1" strike="noStrike">
                <a:solidFill>
                  <a:srgbClr val="780373"/>
                </a:solidFill>
                <a:latin typeface="Calibri"/>
              </a:rPr>
              <a:t> March 2026</a:t>
            </a:r>
            <a:br>
              <a:rPr sz="4400"/>
            </a:br>
            <a:r>
              <a:rPr b="1" lang="en-GB" sz="4000" spc="-1" strike="noStrike">
                <a:solidFill>
                  <a:srgbClr val="780373"/>
                </a:solidFill>
                <a:latin typeface="Calibri"/>
              </a:rPr>
              <a:t>St Christopher’s Cathedral, Bahrain</a:t>
            </a:r>
            <a:br>
              <a:rPr sz="4000"/>
            </a:br>
            <a:br>
              <a:rPr sz="4000"/>
            </a:br>
            <a:r>
              <a:rPr b="1" i="1" lang="en-GB" sz="4000" spc="-1" strike="noStrike">
                <a:solidFill>
                  <a:srgbClr val="780373"/>
                </a:solidFill>
                <a:latin typeface="Times New Roman"/>
                <a:ea typeface="DejaVu Sans"/>
              </a:rPr>
              <a:t>"</a:t>
            </a:r>
            <a:r>
              <a:rPr b="1" i="1" lang="en-GB" sz="4000" spc="-1" strike="noStrike">
                <a:solidFill>
                  <a:srgbClr val="780373"/>
                </a:solidFill>
                <a:latin typeface="Times New Roman"/>
                <a:ea typeface="Noto Sans CJK SC"/>
              </a:rPr>
              <a:t>Psalm 23</a:t>
            </a:r>
            <a:r>
              <a:rPr b="1" i="1" lang="en-GB" sz="4000" spc="-1" strike="noStrike">
                <a:solidFill>
                  <a:srgbClr val="780373"/>
                </a:solidFill>
                <a:latin typeface="Times New Roman"/>
                <a:ea typeface="DejaVu Sans"/>
              </a:rPr>
              <a:t>"</a:t>
            </a:r>
            <a:endParaRPr b="0" lang="en-GB" sz="4000" spc="-1" strike="noStrike">
              <a:solidFill>
                <a:srgbClr val="000000"/>
              </a:solidFill>
              <a:latin typeface="Arial"/>
            </a:endParaRPr>
          </a:p>
        </p:txBody>
      </p:sp>
      <p:sp>
        <p:nvSpPr>
          <p:cNvPr id="295" name="PlaceHolder 2"/>
          <p:cNvSpPr>
            <a:spLocks noGrp="1"/>
          </p:cNvSpPr>
          <p:nvPr>
            <p:ph type="subTitle"/>
          </p:nvPr>
        </p:nvSpPr>
        <p:spPr>
          <a:xfrm>
            <a:off x="1339560" y="5040000"/>
            <a:ext cx="6398640" cy="175032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296" name="" descr=""/>
          <p:cNvPicPr/>
          <p:nvPr/>
        </p:nvPicPr>
        <p:blipFill>
          <a:blip r:embed="rId1"/>
          <a:stretch/>
        </p:blipFill>
        <p:spPr>
          <a:xfrm>
            <a:off x="7488360" y="5040000"/>
            <a:ext cx="1653840" cy="1653840"/>
          </a:xfrm>
          <a:prstGeom prst="rect">
            <a:avLst/>
          </a:prstGeom>
          <a:ln w="0">
            <a:noFill/>
          </a:ln>
        </p:spPr>
      </p:pic>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7" name="PlaceHolder 1"/>
          <p:cNvSpPr>
            <a:spLocks noGrp="1"/>
          </p:cNvSpPr>
          <p:nvPr>
            <p:ph type="title"/>
          </p:nvPr>
        </p:nvSpPr>
        <p:spPr>
          <a:xfrm>
            <a:off x="687960" y="1980000"/>
            <a:ext cx="7770240" cy="146772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780373"/>
                </a:solidFill>
                <a:latin typeface="Calibri"/>
              </a:rPr>
              <a:t>Daily Prayer for 4</a:t>
            </a:r>
            <a:r>
              <a:rPr b="0" lang="en-GB" sz="4400" spc="-1" strike="noStrike" baseline="33000">
                <a:solidFill>
                  <a:srgbClr val="780373"/>
                </a:solidFill>
                <a:latin typeface="Calibri"/>
              </a:rPr>
              <a:t>th</a:t>
            </a:r>
            <a:r>
              <a:rPr b="0" lang="en-GB" sz="4400" spc="-1" strike="noStrike">
                <a:solidFill>
                  <a:srgbClr val="780373"/>
                </a:solidFill>
                <a:latin typeface="Calibri"/>
              </a:rPr>
              <a:t> March 2026</a:t>
            </a:r>
            <a:br>
              <a:rPr sz="4400"/>
            </a:br>
            <a:r>
              <a:rPr b="1" lang="en-GB" sz="4000" spc="-1" strike="noStrike">
                <a:solidFill>
                  <a:srgbClr val="780373"/>
                </a:solidFill>
                <a:latin typeface="Calibri"/>
              </a:rPr>
              <a:t>St Christopher’s Cathedral, Bahrain</a:t>
            </a:r>
            <a:endParaRPr b="0" lang="en-GB" sz="4000" spc="-1" strike="noStrike">
              <a:solidFill>
                <a:srgbClr val="000000"/>
              </a:solidFill>
              <a:latin typeface="Arial"/>
            </a:endParaRPr>
          </a:p>
        </p:txBody>
      </p:sp>
      <p:sp>
        <p:nvSpPr>
          <p:cNvPr id="298" name="PlaceHolder 2"/>
          <p:cNvSpPr>
            <a:spLocks noGrp="1"/>
          </p:cNvSpPr>
          <p:nvPr>
            <p:ph type="subTitle"/>
          </p:nvPr>
        </p:nvSpPr>
        <p:spPr>
          <a:xfrm>
            <a:off x="1339560" y="5040000"/>
            <a:ext cx="6398640" cy="175032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299" name="" descr=""/>
          <p:cNvPicPr/>
          <p:nvPr/>
        </p:nvPicPr>
        <p:blipFill>
          <a:blip r:embed="rId1"/>
          <a:stretch/>
        </p:blipFill>
        <p:spPr>
          <a:xfrm>
            <a:off x="7488360" y="5040000"/>
            <a:ext cx="1653840" cy="1653840"/>
          </a:xfrm>
          <a:prstGeom prst="rect">
            <a:avLst/>
          </a:prstGeom>
          <a:ln w="0">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6.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7.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8.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9.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0.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2.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3.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4.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5.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6.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7.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8.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9.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0.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1.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2.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3.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400</TotalTime>
  <Application>LibreOffice/24.2.7.2$Linux_X86_64 LibreOffice_project/420$Build-2</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2013-01-27T09:14:16Z</dcterms:created>
  <dc:creator/>
  <dc:description>generated using python-pptx</dc:description>
  <dc:language>en-GB</dc:language>
  <cp:lastModifiedBy/>
  <dcterms:modified xsi:type="dcterms:W3CDTF">2026-03-10T07:30:57Z</dcterms:modified>
  <cp:revision>46</cp:revision>
  <dc:subject/>
  <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On-screen Show (4:3)</vt:lpwstr>
  </property>
</Properties>
</file>