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8.xml.rels" ContentType="application/vnd.openxmlformats-package.relationships+xml"/>
  <Override PartName="/ppt/slideMasters/_rels/slideMaster7.xml.rels" ContentType="application/vnd.openxmlformats-package.relationships+xml"/>
  <Override PartName="/ppt/slideMasters/_rels/slideMaster6.xml.rels" ContentType="application/vnd.openxmlformats-package.relationships+xml"/>
  <Override PartName="/ppt/slideMasters/_rels/slideMaster5.xml.rels" ContentType="application/vnd.openxmlformats-package.relationships+xml"/>
  <Override PartName="/ppt/slideMasters/_rels/slideMaster4.xml.rels" ContentType="application/vnd.openxmlformats-package.relationships+xml"/>
  <Override PartName="/ppt/slideMasters/_rels/slideMaster3.xml.rels" ContentType="application/vnd.openxmlformats-package.relationships+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slideLayouts/_rels/slideLayout8.xml.rels" ContentType="application/vnd.openxmlformats-package.relationships+xml"/>
  <Override PartName="/ppt/slideLayouts/_rels/slideLayout7.xml.rels" ContentType="application/vnd.openxmlformats-package.relationships+xml"/>
  <Override PartName="/ppt/slideLayouts/_rels/slideLayout6.xml.rels" ContentType="application/vnd.openxmlformats-package.relationships+xml"/>
  <Override PartName="/ppt/slideLayouts/_rels/slideLayout5.xml.rels" ContentType="application/vnd.openxmlformats-package.relationships+xml"/>
  <Override PartName="/ppt/slideLayouts/_rels/slideLayout4.xml.rels" ContentType="application/vnd.openxmlformats-package.relationships+xml"/>
  <Override PartName="/ppt/slideLayouts/_rels/slideLayout3.xml.rels" ContentType="application/vnd.openxmlformats-package.relationships+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_rels/presentation.xml.rels" ContentType="application/vnd.openxmlformats-package.relationships+xml"/>
  <Override PartName="/ppt/media/image1.png" ContentType="image/png"/>
  <Override PartName="/ppt/media/image2.png" ContentType="image/png"/>
  <Override PartName="/ppt/media/image3.png" ContentType="image/png"/>
  <Override PartName="/ppt/notesMasters/_rels/notesMaster1.xml.rels" ContentType="application/vnd.openxmlformats-package.relationships+xml"/>
  <Override PartName="/ppt/notesMasters/notesMaster1.xml" ContentType="application/vnd.openxmlformats-officedocument.presentationml.notesMaster+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_rels/slide4.xml.rels" ContentType="application/vnd.openxmlformats-package.relationships+xml"/>
  <Override PartName="/ppt/slides/_rels/slide5.xml.rels" ContentType="application/vnd.openxmlformats-package.relationships+xml"/>
  <Override PartName="/ppt/slides/_rels/slide6.xml.rels" ContentType="application/vnd.openxmlformats-package.relationships+xml"/>
  <Override PartName="/ppt/slides/_rels/slide7.xml.rels" ContentType="application/vnd.openxmlformats-package.relationships+xml"/>
  <Override PartName="/ppt/slides/_rels/slide10.xml.rels" ContentType="application/vnd.openxmlformats-package.relationships+xml"/>
  <Override PartName="/ppt/slides/_rels/slide8.xml.rels" ContentType="application/vnd.openxmlformats-package.relationships+xml"/>
  <Override PartName="/ppt/slides/_rels/slide11.xml.rels" ContentType="application/vnd.openxmlformats-package.relationships+xml"/>
  <Override PartName="/ppt/slides/_rels/slide9.xml.rels" ContentType="application/vnd.openxmlformats-package.relationships+xml"/>
  <Override PartName="/ppt/slides/slide13.xml" ContentType="application/vnd.openxmlformats-officedocument.presentationml.slide+xml"/>
  <Override PartName="/ppt/slides/slide14.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s/slide12.xml" ContentType="application/vnd.openxmlformats-officedocument.presentationml.slide+xml"/>
  <Override PartName="/ppt/notesSlides/_rels/notesSlide7.xml.rels" ContentType="application/vnd.openxmlformats-package.relationships+xml"/>
  <Override PartName="/ppt/notesSlides/notesSlide7.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Lst>
  <p:notesMasterIdLst>
    <p:notesMasterId r:id="rId10"/>
  </p:notesMasterIdLst>
  <p:sldIdLst>
    <p:sldId id="256" r:id="rId11"/>
    <p:sldId id="257" r:id="rId12"/>
    <p:sldId id="258" r:id="rId13"/>
    <p:sldId id="259" r:id="rId14"/>
    <p:sldId id="260" r:id="rId15"/>
    <p:sldId id="261" r:id="rId16"/>
    <p:sldId id="262" r:id="rId17"/>
    <p:sldId id="263" r:id="rId18"/>
    <p:sldId id="264" r:id="rId19"/>
    <p:sldId id="265" r:id="rId20"/>
    <p:sldId id="266" r:id="rId21"/>
    <p:sldId id="267" r:id="rId22"/>
    <p:sldId id="268" r:id="rId23"/>
    <p:sldId id="269" r:id="rId24"/>
  </p:sldIdLst>
  <p:sldSz cx="9144000" cy="6858000"/>
  <p:notesSz cx="7559675" cy="106918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notesMaster" Target="notesMasters/notesMaster1.xml"/><Relationship Id="rId11" Type="http://schemas.openxmlformats.org/officeDocument/2006/relationships/slide" Target="slides/slide1.xml"/><Relationship Id="rId12" Type="http://schemas.openxmlformats.org/officeDocument/2006/relationships/slide" Target="slides/slide2.xml"/><Relationship Id="rId13" Type="http://schemas.openxmlformats.org/officeDocument/2006/relationships/slide" Target="slides/slide3.xml"/><Relationship Id="rId14" Type="http://schemas.openxmlformats.org/officeDocument/2006/relationships/slide" Target="slides/slide4.xml"/><Relationship Id="rId15" Type="http://schemas.openxmlformats.org/officeDocument/2006/relationships/slide" Target="slides/slide5.xml"/><Relationship Id="rId16" Type="http://schemas.openxmlformats.org/officeDocument/2006/relationships/slide" Target="slides/slide6.xml"/><Relationship Id="rId17" Type="http://schemas.openxmlformats.org/officeDocument/2006/relationships/slide" Target="slides/slide7.xml"/><Relationship Id="rId18" Type="http://schemas.openxmlformats.org/officeDocument/2006/relationships/slide" Target="slides/slide8.xml"/><Relationship Id="rId19" Type="http://schemas.openxmlformats.org/officeDocument/2006/relationships/slide" Target="slides/slide9.xml"/><Relationship Id="rId20" Type="http://schemas.openxmlformats.org/officeDocument/2006/relationships/slide" Target="slides/slide10.xml"/><Relationship Id="rId21" Type="http://schemas.openxmlformats.org/officeDocument/2006/relationships/slide" Target="slides/slide11.xml"/><Relationship Id="rId22" Type="http://schemas.openxmlformats.org/officeDocument/2006/relationships/slide" Target="slides/slide12.xml"/><Relationship Id="rId23" Type="http://schemas.openxmlformats.org/officeDocument/2006/relationships/slide" Target="slides/slide13.xml"/><Relationship Id="rId24" Type="http://schemas.openxmlformats.org/officeDocument/2006/relationships/slide" Target="slides/slide14.xml"/><Relationship Id="rId25"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9.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8" name="PlaceHolder 1"/>
          <p:cNvSpPr>
            <a:spLocks noGrp="1"/>
          </p:cNvSpPr>
          <p:nvPr>
            <p:ph type="sldImg"/>
          </p:nvPr>
        </p:nvSpPr>
        <p:spPr>
          <a:xfrm>
            <a:off x="0" y="812520"/>
            <a:ext cx="0" cy="0"/>
          </a:xfrm>
          <a:prstGeom prst="rect">
            <a:avLst/>
          </a:prstGeom>
          <a:noFill/>
          <a:ln w="0">
            <a:noFill/>
          </a:ln>
        </p:spPr>
        <p:txBody>
          <a:bodyPr lIns="0" rIns="0" tIns="0" bIns="0" anchor="ctr">
            <a:noAutofit/>
          </a:bodyPr>
          <a:p>
            <a:pPr algn="ctr"/>
            <a:r>
              <a:rPr b="0" lang="en-GB" sz="4400" spc="-1" strike="noStrike">
                <a:solidFill>
                  <a:srgbClr val="000000"/>
                </a:solidFill>
                <a:latin typeface="Arial"/>
              </a:rPr>
              <a:t>Click to move the slide</a:t>
            </a:r>
            <a:endParaRPr b="0" lang="en-GB" sz="4400" spc="-1" strike="noStrike">
              <a:solidFill>
                <a:srgbClr val="000000"/>
              </a:solidFill>
              <a:latin typeface="Arial"/>
            </a:endParaRPr>
          </a:p>
        </p:txBody>
      </p:sp>
      <p:sp>
        <p:nvSpPr>
          <p:cNvPr id="159"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en-GB" sz="2000" spc="-1" strike="noStrike">
                <a:solidFill>
                  <a:srgbClr val="000000"/>
                </a:solidFill>
                <a:latin typeface="Arial"/>
              </a:rPr>
              <a:t>Click to edit the notes' format</a:t>
            </a:r>
            <a:endParaRPr b="0" lang="en-GB" sz="2000" spc="-1" strike="noStrike">
              <a:solidFill>
                <a:srgbClr val="000000"/>
              </a:solidFill>
              <a:latin typeface="Arial"/>
            </a:endParaRPr>
          </a:p>
        </p:txBody>
      </p:sp>
      <p:sp>
        <p:nvSpPr>
          <p:cNvPr id="160"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en-GB" sz="1400" spc="-1" strike="noStrike">
                <a:solidFill>
                  <a:srgbClr val="000000"/>
                </a:solidFill>
                <a:latin typeface="Times New Roman"/>
              </a:rPr>
              <a:t>&lt;header&gt;</a:t>
            </a:r>
            <a:endParaRPr b="0" lang="en-GB" sz="1400" spc="-1" strike="noStrike">
              <a:solidFill>
                <a:srgbClr val="000000"/>
              </a:solidFill>
              <a:latin typeface="Times New Roman"/>
            </a:endParaRPr>
          </a:p>
        </p:txBody>
      </p:sp>
      <p:sp>
        <p:nvSpPr>
          <p:cNvPr id="161" name="PlaceHolder 4"/>
          <p:cNvSpPr>
            <a:spLocks noGrp="1"/>
          </p:cNvSpPr>
          <p:nvPr>
            <p:ph type="dt" idx="13"/>
          </p:nvPr>
        </p:nvSpPr>
        <p:spPr>
          <a:xfrm>
            <a:off x="4278960" y="0"/>
            <a:ext cx="3280680" cy="534240"/>
          </a:xfrm>
          <a:prstGeom prst="rect">
            <a:avLst/>
          </a:prstGeom>
          <a:noFill/>
          <a:ln w="0">
            <a:noFill/>
          </a:ln>
        </p:spPr>
        <p:txBody>
          <a:bodyPr lIns="0" rIns="0" tIns="0" bIns="0" anchor="t">
            <a:noAutofit/>
          </a:bodyPr>
          <a:lstStyle>
            <a:lvl1pPr indent="0" algn="r">
              <a:buNone/>
              <a:defRPr b="0" lang="en-GB" sz="1400" spc="-1" strike="noStrike">
                <a:solidFill>
                  <a:srgbClr val="000000"/>
                </a:solidFill>
                <a:latin typeface="Times New Roman"/>
              </a:defRPr>
            </a:lvl1pPr>
          </a:lstStyle>
          <a:p>
            <a:pPr indent="0" algn="r">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62" name="PlaceHolder 5"/>
          <p:cNvSpPr>
            <a:spLocks noGrp="1"/>
          </p:cNvSpPr>
          <p:nvPr>
            <p:ph type="ftr" idx="14"/>
          </p:nvPr>
        </p:nvSpPr>
        <p:spPr>
          <a:xfrm>
            <a:off x="0" y="10157400"/>
            <a:ext cx="3280680" cy="53424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63" name="PlaceHolder 6"/>
          <p:cNvSpPr>
            <a:spLocks noGrp="1"/>
          </p:cNvSpPr>
          <p:nvPr>
            <p:ph type="sldNum" idx="15"/>
          </p:nvPr>
        </p:nvSpPr>
        <p:spPr>
          <a:xfrm>
            <a:off x="4278960" y="10157400"/>
            <a:ext cx="3280680" cy="534240"/>
          </a:xfrm>
          <a:prstGeom prst="rect">
            <a:avLst/>
          </a:prstGeom>
          <a:noFill/>
          <a:ln w="0">
            <a:noFill/>
          </a:ln>
        </p:spPr>
        <p:txBody>
          <a:bodyPr lIns="0" rIns="0" tIns="0" bIns="0" anchor="b">
            <a:noAutofit/>
          </a:bodyPr>
          <a:lstStyle>
            <a:lvl1pPr indent="0" algn="r">
              <a:buNone/>
              <a:defRPr b="0" lang="en-GB" sz="1400" spc="-1" strike="noStrike">
                <a:solidFill>
                  <a:srgbClr val="000000"/>
                </a:solidFill>
                <a:latin typeface="Times New Roman"/>
              </a:defRPr>
            </a:lvl1pPr>
          </a:lstStyle>
          <a:p>
            <a:pPr indent="0" algn="r">
              <a:buNone/>
            </a:pPr>
            <a:fld id="{9A984EE4-FDBD-4997-96DD-5D5E264E7503}"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
</Relationships>
</file>

<file path=ppt/notesSlides/notesSlide7.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 name="PlaceHolder 1"/>
          <p:cNvSpPr>
            <a:spLocks noGrp="1"/>
          </p:cNvSpPr>
          <p:nvPr>
            <p:ph type="sldImg"/>
          </p:nvPr>
        </p:nvSpPr>
        <p:spPr>
          <a:xfrm>
            <a:off x="241560" y="875520"/>
            <a:ext cx="7921440" cy="4313880"/>
          </a:xfrm>
          <a:prstGeom prst="rect">
            <a:avLst/>
          </a:prstGeom>
          <a:ln w="0">
            <a:noFill/>
          </a:ln>
        </p:spPr>
      </p:sp>
      <p:sp>
        <p:nvSpPr>
          <p:cNvPr id="199" name="PlaceHolder 2"/>
          <p:cNvSpPr>
            <a:spLocks noGrp="1"/>
          </p:cNvSpPr>
          <p:nvPr>
            <p:ph type="body"/>
          </p:nvPr>
        </p:nvSpPr>
        <p:spPr>
          <a:xfrm>
            <a:off x="840960" y="5470560"/>
            <a:ext cx="6723000" cy="5178240"/>
          </a:xfrm>
          <a:prstGeom prst="rect">
            <a:avLst/>
          </a:prstGeom>
          <a:noFill/>
          <a:ln w="0">
            <a:noFill/>
          </a:ln>
        </p:spPr>
        <p:txBody>
          <a:bodyPr lIns="0" rIns="0" tIns="0" bIns="0" anchor="t">
            <a:noAutofit/>
          </a:bodyPr>
          <a:p>
            <a:pPr marL="216000" indent="0">
              <a:lnSpc>
                <a:spcPct val="100000"/>
              </a:lnSpc>
              <a:buNone/>
              <a:tabLst>
                <a:tab algn="l" pos="0"/>
              </a:tabLst>
            </a:pPr>
            <a:r>
              <a:rPr b="0" lang="en-US" sz="2000" spc="-1" strike="noStrike">
                <a:solidFill>
                  <a:srgbClr val="000000"/>
                </a:solidFill>
                <a:latin typeface="Calibri"/>
              </a:rPr>
              <a:t>Prayers of the People</a:t>
            </a:r>
            <a:endParaRPr b="0" lang="en-GB" sz="2000" spc="-1" strike="noStrike">
              <a:solidFill>
                <a:srgbClr val="000000"/>
              </a:solidFill>
              <a:latin typeface="Arial"/>
            </a:endParaRPr>
          </a:p>
        </p:txBody>
      </p:sp>
      <p:sp>
        <p:nvSpPr>
          <p:cNvPr id="200" name="PlaceHolder 3"/>
          <p:cNvSpPr>
            <a:spLocks noGrp="1"/>
          </p:cNvSpPr>
          <p:nvPr>
            <p:ph type="sldNum" idx="16"/>
          </p:nvPr>
        </p:nvSpPr>
        <p:spPr>
          <a:xfrm>
            <a:off x="4759920" y="10941840"/>
            <a:ext cx="3645000" cy="57132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858BF421-48AE-4C92-8EDE-889EF4688378}"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p:spTree>
      <p:nvGrpSpPr>
        <p:cNvPr id="1" name=""/>
        <p:cNvGrpSpPr/>
        <p:nvPr/>
      </p:nvGrpSpPr>
      <p:grpSpPr>
        <a:xfrm>
          <a:off x="0" y="0"/>
          <a:ext cx="0" cy="0"/>
          <a:chOff x="0" y="0"/>
          <a:chExt cx="0" cy="0"/>
        </a:xfrm>
      </p:grpSpPr>
      <p:sp>
        <p:nvSpPr>
          <p:cNvPr id="26"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CABC81CB-B1BE-4C69-AA0D-02074B5CC9E0}" type="slidenum">
              <a:t>&lt;#&gt;</a:t>
            </a:fld>
          </a:p>
        </p:txBody>
      </p:sp>
      <p:sp>
        <p:nvSpPr>
          <p:cNvPr id="6" name="PlaceHolder 5"/>
          <p:cNvSpPr>
            <a:spLocks noGrp="1"/>
          </p:cNvSpPr>
          <p:nvPr>
            <p:ph type="dt" idx="3"/>
          </p:nvPr>
        </p:nvSpPr>
        <p:spPr/>
        <p:txBody>
          <a:bodyPr/>
          <a:p>
            <a:r>
              <a:rPr lang="en-GB"/>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54"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000000"/>
              </a:solidFill>
              <a:latin typeface="Arial"/>
            </a:endParaRPr>
          </a:p>
        </p:txBody>
      </p:sp>
      <p:sp>
        <p:nvSpPr>
          <p:cNvPr id="4" name="PlaceHolder 3"/>
          <p:cNvSpPr>
            <a:spLocks noGrp="1"/>
          </p:cNvSpPr>
          <p:nvPr>
            <p:ph type="ftr" idx="4"/>
          </p:nvPr>
        </p:nvSpPr>
        <p:spPr/>
        <p:txBody>
          <a:bodyPr/>
          <a:p>
            <a:r>
              <a:t>Footer</a:t>
            </a:r>
          </a:p>
        </p:txBody>
      </p:sp>
      <p:sp>
        <p:nvSpPr>
          <p:cNvPr id="5" name="PlaceHolder 4"/>
          <p:cNvSpPr>
            <a:spLocks noGrp="1"/>
          </p:cNvSpPr>
          <p:nvPr>
            <p:ph type="sldNum" idx="5"/>
          </p:nvPr>
        </p:nvSpPr>
        <p:spPr/>
        <p:txBody>
          <a:bodyPr/>
          <a:p>
            <a:fld id="{D016192D-3A0F-48BE-805C-7972507E4F0A}" type="slidenum">
              <a:t>&lt;#&gt;</a:t>
            </a:fld>
          </a:p>
        </p:txBody>
      </p:sp>
      <p:sp>
        <p:nvSpPr>
          <p:cNvPr id="6" name="PlaceHolder 5"/>
          <p:cNvSpPr>
            <a:spLocks noGrp="1"/>
          </p:cNvSpPr>
          <p:nvPr>
            <p:ph type="dt" idx="6"/>
          </p:nvPr>
        </p:nvSpPr>
        <p:spPr/>
        <p:txBody>
          <a:bodyPr/>
          <a:p>
            <a:r>
              <a:rPr lang="en-GB"/>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
    <p:spTree>
      <p:nvGrpSpPr>
        <p:cNvPr id="1" name=""/>
        <p:cNvGrpSpPr/>
        <p:nvPr/>
      </p:nvGrpSpPr>
      <p:grpSpPr>
        <a:xfrm>
          <a:off x="0" y="0"/>
          <a:ext cx="0" cy="0"/>
          <a:chOff x="0" y="0"/>
          <a:chExt cx="0" cy="0"/>
        </a:xfrm>
      </p:grpSpPr>
      <p:sp>
        <p:nvSpPr>
          <p:cNvPr id="82"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8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7"/>
          </p:nvPr>
        </p:nvSpPr>
        <p:spPr/>
        <p:txBody>
          <a:bodyPr/>
          <a:p>
            <a:r>
              <a:t>Footer</a:t>
            </a:r>
          </a:p>
        </p:txBody>
      </p:sp>
      <p:sp>
        <p:nvSpPr>
          <p:cNvPr id="5" name="PlaceHolder 4"/>
          <p:cNvSpPr>
            <a:spLocks noGrp="1"/>
          </p:cNvSpPr>
          <p:nvPr>
            <p:ph type="sldNum" idx="8"/>
          </p:nvPr>
        </p:nvSpPr>
        <p:spPr/>
        <p:txBody>
          <a:bodyPr/>
          <a:p>
            <a:fld id="{6D666918-BAAA-4627-8B92-40659B0D214A}" type="slidenum">
              <a:t>&lt;#&gt;</a:t>
            </a:fld>
          </a:p>
        </p:txBody>
      </p:sp>
      <p:sp>
        <p:nvSpPr>
          <p:cNvPr id="6" name="PlaceHolder 5"/>
          <p:cNvSpPr>
            <a:spLocks noGrp="1"/>
          </p:cNvSpPr>
          <p:nvPr>
            <p:ph type="dt" idx="9"/>
          </p:nvPr>
        </p:nvSpPr>
        <p:spPr/>
        <p:txBody>
          <a:bodyPr/>
          <a:p>
            <a:r>
              <a:rPr lang="en-GB"/>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3">
    <p:spTree>
      <p:nvGrpSpPr>
        <p:cNvPr id="1" name=""/>
        <p:cNvGrpSpPr/>
        <p:nvPr/>
      </p:nvGrpSpPr>
      <p:grpSpPr>
        <a:xfrm>
          <a:off x="0" y="0"/>
          <a:ext cx="0" cy="0"/>
          <a:chOff x="0" y="0"/>
          <a:chExt cx="0" cy="0"/>
        </a:xfrm>
      </p:grpSpPr>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2">
    <p:spTree>
      <p:nvGrpSpPr>
        <p:cNvPr id="1" name=""/>
        <p:cNvGrpSpPr/>
        <p:nvPr/>
      </p:nvGrpSpPr>
      <p:grpSpPr>
        <a:xfrm>
          <a:off x="0" y="0"/>
          <a:ext cx="0" cy="0"/>
          <a:chOff x="0" y="0"/>
          <a:chExt cx="0" cy="0"/>
        </a:xfrm>
      </p:grpSpPr>
      <p:sp>
        <p:nvSpPr>
          <p:cNvPr id="104"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0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6">
    <p:spTree>
      <p:nvGrpSpPr>
        <p:cNvPr id="1" name=""/>
        <p:cNvGrpSpPr/>
        <p:nvPr/>
      </p:nvGrpSpPr>
      <p:grpSpPr>
        <a:xfrm>
          <a:off x="0" y="0"/>
          <a:ext cx="0" cy="0"/>
          <a:chOff x="0" y="0"/>
          <a:chExt cx="0" cy="0"/>
        </a:xfrm>
      </p:grpSpPr>
      <p:sp>
        <p:nvSpPr>
          <p:cNvPr id="115"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16"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ffffff"/>
              </a:solidFill>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Midnightblue__">
    <p:spTree>
      <p:nvGrpSpPr>
        <p:cNvPr id="1" name=""/>
        <p:cNvGrpSpPr/>
        <p:nvPr/>
      </p:nvGrpSpPr>
      <p:grpSpPr>
        <a:xfrm>
          <a:off x="0" y="0"/>
          <a:ext cx="0" cy="0"/>
          <a:chOff x="0" y="0"/>
          <a:chExt cx="0" cy="0"/>
        </a:xfrm>
      </p:grpSpPr>
      <p:sp>
        <p:nvSpPr>
          <p:cNvPr id="128"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lgn="ctr">
              <a:buNone/>
            </a:pPr>
            <a:endParaRPr b="0" lang="en-GB" sz="4400" spc="-1" strike="noStrike">
              <a:solidFill>
                <a:srgbClr val="ffffff"/>
              </a:solidFill>
              <a:latin typeface="Arial"/>
            </a:endParaRPr>
          </a:p>
        </p:txBody>
      </p:sp>
      <p:sp>
        <p:nvSpPr>
          <p:cNvPr id="12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GB" sz="3200" spc="-1" strike="noStrike">
              <a:solidFill>
                <a:srgbClr val="ffffff"/>
              </a:solidFill>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1_">
    <p:spTree>
      <p:nvGrpSpPr>
        <p:cNvPr id="1" name=""/>
        <p:cNvGrpSpPr/>
        <p:nvPr/>
      </p:nvGrpSpPr>
      <p:grpSpPr>
        <a:xfrm>
          <a:off x="0" y="0"/>
          <a:ext cx="0" cy="0"/>
          <a:chOff x="0" y="0"/>
          <a:chExt cx="0" cy="0"/>
        </a:xfrm>
      </p:grpSpPr>
      <p:sp>
        <p:nvSpPr>
          <p:cNvPr id="156"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lgn="ctr">
              <a:buNone/>
            </a:pPr>
            <a:endParaRPr b="0" lang="en-GB" sz="4400" spc="-1" strike="noStrike">
              <a:solidFill>
                <a:srgbClr val="000000"/>
              </a:solidFill>
              <a:latin typeface="Arial"/>
            </a:endParaRPr>
          </a:p>
        </p:txBody>
      </p:sp>
      <p:sp>
        <p:nvSpPr>
          <p:cNvPr id="157"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GB" sz="3200" spc="-1" strike="noStrike">
              <a:solidFill>
                <a:srgbClr val="000000"/>
              </a:solidFill>
              <a:latin typeface="Arial"/>
            </a:endParaRPr>
          </a:p>
        </p:txBody>
      </p:sp>
      <p:sp>
        <p:nvSpPr>
          <p:cNvPr id="4" name="PlaceHolder 3"/>
          <p:cNvSpPr>
            <a:spLocks noGrp="1"/>
          </p:cNvSpPr>
          <p:nvPr>
            <p:ph type="ftr" idx="10"/>
          </p:nvPr>
        </p:nvSpPr>
        <p:spPr/>
        <p:txBody>
          <a:bodyPr/>
          <a:p>
            <a:r>
              <a:t>Footer</a:t>
            </a:r>
          </a:p>
        </p:txBody>
      </p:sp>
      <p:sp>
        <p:nvSpPr>
          <p:cNvPr id="5" name="PlaceHolder 4"/>
          <p:cNvSpPr>
            <a:spLocks noGrp="1"/>
          </p:cNvSpPr>
          <p:nvPr>
            <p:ph type="sldNum" idx="11"/>
          </p:nvPr>
        </p:nvSpPr>
        <p:spPr/>
        <p:txBody>
          <a:bodyPr/>
          <a:p>
            <a:fld id="{0897AD76-CCB5-42A9-B67B-156D414D1E0F}" type="slidenum">
              <a:t>&lt;#&gt;</a:t>
            </a:fld>
          </a:p>
        </p:txBody>
      </p:sp>
      <p:sp>
        <p:nvSpPr>
          <p:cNvPr id="6" name="PlaceHolder 5"/>
          <p:cNvSpPr>
            <a:spLocks noGrp="1"/>
          </p:cNvSpPr>
          <p:nvPr>
            <p:ph type="dt" idx="12"/>
          </p:nvPr>
        </p:nvSpPr>
        <p:spPr/>
        <p:txBody>
          <a:bodyPr/>
          <a:p>
            <a:r>
              <a:rPr lang="en-GB"/>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slideLayout" Target="../slideLayouts/slideLayout8.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0" name=""/>
          <p:cNvGrpSpPr/>
          <p:nvPr/>
        </p:nvGrpSpPr>
        <p:grpSpPr>
          <a:xfrm>
            <a:off x="0" y="0"/>
            <a:ext cx="9140400" cy="4972680"/>
            <a:chOff x="0" y="0"/>
            <a:chExt cx="9140400" cy="4972680"/>
          </a:xfrm>
        </p:grpSpPr>
        <p:sp>
          <p:nvSpPr>
            <p:cNvPr id="1" name=""/>
            <p:cNvSpPr/>
            <p:nvPr/>
          </p:nvSpPr>
          <p:spPr>
            <a:xfrm>
              <a:off x="0" y="0"/>
              <a:ext cx="9140400" cy="49726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2" name=""/>
            <p:cNvSpPr/>
            <p:nvPr/>
          </p:nvSpPr>
          <p:spPr>
            <a:xfrm>
              <a:off x="0" y="0"/>
              <a:ext cx="9140400" cy="49726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 name=""/>
            <p:cNvSpPr/>
            <p:nvPr/>
          </p:nvSpPr>
          <p:spPr>
            <a:xfrm>
              <a:off x="0" y="1548360"/>
              <a:ext cx="1405800" cy="77004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 name=""/>
            <p:cNvSpPr/>
            <p:nvPr/>
          </p:nvSpPr>
          <p:spPr>
            <a:xfrm>
              <a:off x="829440" y="2322720"/>
              <a:ext cx="1157040" cy="22075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 name=""/>
            <p:cNvSpPr/>
            <p:nvPr/>
          </p:nvSpPr>
          <p:spPr>
            <a:xfrm>
              <a:off x="1990800" y="663480"/>
              <a:ext cx="1157040" cy="22078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 name=""/>
            <p:cNvSpPr/>
            <p:nvPr/>
          </p:nvSpPr>
          <p:spPr>
            <a:xfrm>
              <a:off x="3152160" y="1437840"/>
              <a:ext cx="327240" cy="438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 name=""/>
            <p:cNvSpPr/>
            <p:nvPr/>
          </p:nvSpPr>
          <p:spPr>
            <a:xfrm>
              <a:off x="3815640" y="0"/>
              <a:ext cx="1323000" cy="110160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8" name=""/>
            <p:cNvSpPr/>
            <p:nvPr/>
          </p:nvSpPr>
          <p:spPr>
            <a:xfrm>
              <a:off x="4230360" y="1105920"/>
              <a:ext cx="908280" cy="5486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9" name=""/>
            <p:cNvSpPr/>
            <p:nvPr/>
          </p:nvSpPr>
          <p:spPr>
            <a:xfrm>
              <a:off x="3152160" y="2101320"/>
              <a:ext cx="2815920" cy="12124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0" name=""/>
            <p:cNvSpPr/>
            <p:nvPr/>
          </p:nvSpPr>
          <p:spPr>
            <a:xfrm>
              <a:off x="3732840" y="3318120"/>
              <a:ext cx="1322640" cy="1212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1" name=""/>
            <p:cNvSpPr/>
            <p:nvPr/>
          </p:nvSpPr>
          <p:spPr>
            <a:xfrm>
              <a:off x="5972400" y="1769760"/>
              <a:ext cx="1405800" cy="54864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2" name=""/>
            <p:cNvSpPr/>
            <p:nvPr/>
          </p:nvSpPr>
          <p:spPr>
            <a:xfrm>
              <a:off x="6635880" y="2322720"/>
              <a:ext cx="1323000" cy="198648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 name=""/>
            <p:cNvSpPr/>
            <p:nvPr/>
          </p:nvSpPr>
          <p:spPr>
            <a:xfrm>
              <a:off x="2488320" y="2875680"/>
              <a:ext cx="493560" cy="9910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 name=""/>
            <p:cNvSpPr/>
            <p:nvPr/>
          </p:nvSpPr>
          <p:spPr>
            <a:xfrm>
              <a:off x="7797240" y="0"/>
              <a:ext cx="1343160" cy="176544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5" name=""/>
            <p:cNvSpPr/>
            <p:nvPr/>
          </p:nvSpPr>
          <p:spPr>
            <a:xfrm>
              <a:off x="6138360" y="0"/>
              <a:ext cx="244440" cy="121212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6" name=""/>
            <p:cNvSpPr/>
            <p:nvPr/>
          </p:nvSpPr>
          <p:spPr>
            <a:xfrm>
              <a:off x="1410120" y="0"/>
              <a:ext cx="161640" cy="110160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7" name=""/>
            <p:cNvSpPr/>
            <p:nvPr/>
          </p:nvSpPr>
          <p:spPr>
            <a:xfrm>
              <a:off x="0" y="3649680"/>
              <a:ext cx="327600" cy="13230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8" name=""/>
            <p:cNvSpPr/>
            <p:nvPr/>
          </p:nvSpPr>
          <p:spPr>
            <a:xfrm>
              <a:off x="8709840" y="3096720"/>
              <a:ext cx="327240" cy="187596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9" name=""/>
            <p:cNvSpPr/>
            <p:nvPr/>
          </p:nvSpPr>
          <p:spPr>
            <a:xfrm>
              <a:off x="7963200" y="2211840"/>
              <a:ext cx="327240" cy="438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20" name=""/>
          <p:cNvSpPr/>
          <p:nvPr/>
        </p:nvSpPr>
        <p:spPr>
          <a:xfrm>
            <a:off x="424440" y="565920"/>
            <a:ext cx="8290440" cy="43934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21"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22"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23" name="PlaceHolder 3"/>
          <p:cNvSpPr>
            <a:spLocks noGrp="1"/>
          </p:cNvSpPr>
          <p:nvPr>
            <p:ph type="ftr" idx="1"/>
          </p:nvPr>
        </p:nvSpPr>
        <p:spPr>
          <a:xfrm>
            <a:off x="3123000" y="6248160"/>
            <a:ext cx="2894040" cy="46800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24" name="PlaceHolder 4"/>
          <p:cNvSpPr>
            <a:spLocks noGrp="1"/>
          </p:cNvSpPr>
          <p:nvPr>
            <p:ph type="sldNum" idx="2"/>
          </p:nvPr>
        </p:nvSpPr>
        <p:spPr>
          <a:xfrm>
            <a:off x="6555960" y="6248160"/>
            <a:ext cx="2125800" cy="4680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0DD96C9A-0467-4C3E-AC7B-984587BC6CEF}"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25" name="PlaceHolder 5"/>
          <p:cNvSpPr>
            <a:spLocks noGrp="1"/>
          </p:cNvSpPr>
          <p:nvPr>
            <p:ph type="dt" idx="3"/>
          </p:nvPr>
        </p:nvSpPr>
        <p:spPr>
          <a:xfrm>
            <a:off x="424440" y="6248160"/>
            <a:ext cx="2125800" cy="46800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28" name=""/>
          <p:cNvGrpSpPr/>
          <p:nvPr/>
        </p:nvGrpSpPr>
        <p:grpSpPr>
          <a:xfrm>
            <a:off x="0" y="0"/>
            <a:ext cx="9140400" cy="4972680"/>
            <a:chOff x="0" y="0"/>
            <a:chExt cx="9140400" cy="4972680"/>
          </a:xfrm>
        </p:grpSpPr>
        <p:sp>
          <p:nvSpPr>
            <p:cNvPr id="29" name=""/>
            <p:cNvSpPr/>
            <p:nvPr/>
          </p:nvSpPr>
          <p:spPr>
            <a:xfrm>
              <a:off x="0" y="0"/>
              <a:ext cx="9140400" cy="49726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0" name=""/>
            <p:cNvSpPr/>
            <p:nvPr/>
          </p:nvSpPr>
          <p:spPr>
            <a:xfrm>
              <a:off x="0" y="0"/>
              <a:ext cx="9140400" cy="49726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1" name=""/>
            <p:cNvSpPr/>
            <p:nvPr/>
          </p:nvSpPr>
          <p:spPr>
            <a:xfrm>
              <a:off x="0" y="1548360"/>
              <a:ext cx="1405800" cy="77004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2" name=""/>
            <p:cNvSpPr/>
            <p:nvPr/>
          </p:nvSpPr>
          <p:spPr>
            <a:xfrm>
              <a:off x="829440" y="2322720"/>
              <a:ext cx="1157040" cy="22075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3" name=""/>
            <p:cNvSpPr/>
            <p:nvPr/>
          </p:nvSpPr>
          <p:spPr>
            <a:xfrm>
              <a:off x="1990800" y="663480"/>
              <a:ext cx="1157040" cy="22078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4" name=""/>
            <p:cNvSpPr/>
            <p:nvPr/>
          </p:nvSpPr>
          <p:spPr>
            <a:xfrm>
              <a:off x="3152160" y="1437840"/>
              <a:ext cx="327240" cy="438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5" name=""/>
            <p:cNvSpPr/>
            <p:nvPr/>
          </p:nvSpPr>
          <p:spPr>
            <a:xfrm>
              <a:off x="3815640" y="0"/>
              <a:ext cx="1323000" cy="110160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36" name=""/>
            <p:cNvSpPr/>
            <p:nvPr/>
          </p:nvSpPr>
          <p:spPr>
            <a:xfrm>
              <a:off x="4230360" y="1105920"/>
              <a:ext cx="908280" cy="5486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7" name=""/>
            <p:cNvSpPr/>
            <p:nvPr/>
          </p:nvSpPr>
          <p:spPr>
            <a:xfrm>
              <a:off x="3152160" y="2101320"/>
              <a:ext cx="2815920" cy="12124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8" name=""/>
            <p:cNvSpPr/>
            <p:nvPr/>
          </p:nvSpPr>
          <p:spPr>
            <a:xfrm>
              <a:off x="3732840" y="3318120"/>
              <a:ext cx="1322640" cy="1212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39" name=""/>
            <p:cNvSpPr/>
            <p:nvPr/>
          </p:nvSpPr>
          <p:spPr>
            <a:xfrm>
              <a:off x="5972400" y="1769760"/>
              <a:ext cx="1405800" cy="54864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0" name=""/>
            <p:cNvSpPr/>
            <p:nvPr/>
          </p:nvSpPr>
          <p:spPr>
            <a:xfrm>
              <a:off x="6635880" y="2322720"/>
              <a:ext cx="1323000" cy="198648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1" name=""/>
            <p:cNvSpPr/>
            <p:nvPr/>
          </p:nvSpPr>
          <p:spPr>
            <a:xfrm>
              <a:off x="2488320" y="2875680"/>
              <a:ext cx="493560" cy="9910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2" name=""/>
            <p:cNvSpPr/>
            <p:nvPr/>
          </p:nvSpPr>
          <p:spPr>
            <a:xfrm>
              <a:off x="7797240" y="0"/>
              <a:ext cx="1343160" cy="176544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3" name=""/>
            <p:cNvSpPr/>
            <p:nvPr/>
          </p:nvSpPr>
          <p:spPr>
            <a:xfrm>
              <a:off x="6138360" y="0"/>
              <a:ext cx="244440" cy="121212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4" name=""/>
            <p:cNvSpPr/>
            <p:nvPr/>
          </p:nvSpPr>
          <p:spPr>
            <a:xfrm>
              <a:off x="1410120" y="0"/>
              <a:ext cx="161640" cy="110160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45" name=""/>
            <p:cNvSpPr/>
            <p:nvPr/>
          </p:nvSpPr>
          <p:spPr>
            <a:xfrm>
              <a:off x="0" y="3649680"/>
              <a:ext cx="327600" cy="13230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6" name=""/>
            <p:cNvSpPr/>
            <p:nvPr/>
          </p:nvSpPr>
          <p:spPr>
            <a:xfrm>
              <a:off x="8709840" y="3096720"/>
              <a:ext cx="327240" cy="187596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47" name=""/>
            <p:cNvSpPr/>
            <p:nvPr/>
          </p:nvSpPr>
          <p:spPr>
            <a:xfrm>
              <a:off x="7963200" y="2211840"/>
              <a:ext cx="327240" cy="438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48" name=""/>
          <p:cNvSpPr/>
          <p:nvPr/>
        </p:nvSpPr>
        <p:spPr>
          <a:xfrm>
            <a:off x="424440" y="565920"/>
            <a:ext cx="8290440" cy="43934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49"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50"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1800" spc="-1" strike="noStrike">
                <a:solidFill>
                  <a:srgbClr val="000000"/>
                </a:solidFill>
                <a:latin typeface="Arial"/>
              </a:rPr>
              <a:t>Click to edit the outline text format</a:t>
            </a:r>
            <a:endParaRPr b="0" lang="en-GB"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1800" spc="-1" strike="noStrike">
                <a:solidFill>
                  <a:srgbClr val="000000"/>
                </a:solidFill>
                <a:latin typeface="Arial"/>
              </a:rPr>
              <a:t>Second Outline Level</a:t>
            </a:r>
            <a:endParaRPr b="0" lang="en-GB"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1800" spc="-1" strike="noStrike">
                <a:solidFill>
                  <a:srgbClr val="000000"/>
                </a:solidFill>
                <a:latin typeface="Arial"/>
              </a:rPr>
              <a:t>Third Outline Level</a:t>
            </a:r>
            <a:endParaRPr b="0" lang="en-GB"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1800" spc="-1" strike="noStrike">
                <a:solidFill>
                  <a:srgbClr val="000000"/>
                </a:solidFill>
                <a:latin typeface="Arial"/>
              </a:rPr>
              <a:t>Fourth Outline Level</a:t>
            </a:r>
            <a:endParaRPr b="0" lang="en-GB"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1800" spc="-1" strike="noStrike">
                <a:solidFill>
                  <a:srgbClr val="000000"/>
                </a:solidFill>
                <a:latin typeface="Arial"/>
              </a:rPr>
              <a:t>Fifth Outline Level</a:t>
            </a:r>
            <a:endParaRPr b="0" lang="en-GB"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1800" spc="-1" strike="noStrike">
                <a:solidFill>
                  <a:srgbClr val="000000"/>
                </a:solidFill>
                <a:latin typeface="Arial"/>
              </a:rPr>
              <a:t>Sixth Outline Level</a:t>
            </a:r>
            <a:endParaRPr b="0" lang="en-GB"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1800" spc="-1" strike="noStrike">
                <a:solidFill>
                  <a:srgbClr val="000000"/>
                </a:solidFill>
                <a:latin typeface="Arial"/>
              </a:rPr>
              <a:t>Seventh Outline Level</a:t>
            </a:r>
            <a:endParaRPr b="0" lang="en-GB" sz="1800" spc="-1" strike="noStrike">
              <a:solidFill>
                <a:srgbClr val="000000"/>
              </a:solidFill>
              <a:latin typeface="Arial"/>
            </a:endParaRPr>
          </a:p>
        </p:txBody>
      </p:sp>
      <p:sp>
        <p:nvSpPr>
          <p:cNvPr id="51" name="PlaceHolder 3"/>
          <p:cNvSpPr>
            <a:spLocks noGrp="1"/>
          </p:cNvSpPr>
          <p:nvPr>
            <p:ph type="ftr" idx="4"/>
          </p:nvPr>
        </p:nvSpPr>
        <p:spPr>
          <a:xfrm>
            <a:off x="3123000" y="6248160"/>
            <a:ext cx="2894040" cy="46800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52" name="PlaceHolder 4"/>
          <p:cNvSpPr>
            <a:spLocks noGrp="1"/>
          </p:cNvSpPr>
          <p:nvPr>
            <p:ph type="sldNum" idx="5"/>
          </p:nvPr>
        </p:nvSpPr>
        <p:spPr>
          <a:xfrm>
            <a:off x="6555960" y="6248160"/>
            <a:ext cx="2125800" cy="4680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737F3B8C-FBDE-44D4-8C9C-202BBB2DFB5F}"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53" name="PlaceHolder 5"/>
          <p:cNvSpPr>
            <a:spLocks noGrp="1"/>
          </p:cNvSpPr>
          <p:nvPr>
            <p:ph type="dt" idx="6"/>
          </p:nvPr>
        </p:nvSpPr>
        <p:spPr>
          <a:xfrm>
            <a:off x="424440" y="6248160"/>
            <a:ext cx="2125800" cy="46800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51" r:id="rId2"/>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56" name=""/>
          <p:cNvGrpSpPr/>
          <p:nvPr/>
        </p:nvGrpSpPr>
        <p:grpSpPr>
          <a:xfrm>
            <a:off x="0" y="0"/>
            <a:ext cx="9140400" cy="4972680"/>
            <a:chOff x="0" y="0"/>
            <a:chExt cx="9140400" cy="4972680"/>
          </a:xfrm>
        </p:grpSpPr>
        <p:sp>
          <p:nvSpPr>
            <p:cNvPr id="57" name=""/>
            <p:cNvSpPr/>
            <p:nvPr/>
          </p:nvSpPr>
          <p:spPr>
            <a:xfrm>
              <a:off x="0" y="0"/>
              <a:ext cx="9140400" cy="49726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8" name=""/>
            <p:cNvSpPr/>
            <p:nvPr/>
          </p:nvSpPr>
          <p:spPr>
            <a:xfrm>
              <a:off x="0" y="0"/>
              <a:ext cx="9140400" cy="49726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59" name=""/>
            <p:cNvSpPr/>
            <p:nvPr/>
          </p:nvSpPr>
          <p:spPr>
            <a:xfrm>
              <a:off x="0" y="1548360"/>
              <a:ext cx="1405800" cy="77004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0" name=""/>
            <p:cNvSpPr/>
            <p:nvPr/>
          </p:nvSpPr>
          <p:spPr>
            <a:xfrm>
              <a:off x="829440" y="2322720"/>
              <a:ext cx="1157040" cy="22075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1" name=""/>
            <p:cNvSpPr/>
            <p:nvPr/>
          </p:nvSpPr>
          <p:spPr>
            <a:xfrm>
              <a:off x="1990800" y="663480"/>
              <a:ext cx="1157040" cy="22078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2" name=""/>
            <p:cNvSpPr/>
            <p:nvPr/>
          </p:nvSpPr>
          <p:spPr>
            <a:xfrm>
              <a:off x="3152160" y="1437840"/>
              <a:ext cx="327240" cy="438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3" name=""/>
            <p:cNvSpPr/>
            <p:nvPr/>
          </p:nvSpPr>
          <p:spPr>
            <a:xfrm>
              <a:off x="3815640" y="0"/>
              <a:ext cx="1323000" cy="110160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64" name=""/>
            <p:cNvSpPr/>
            <p:nvPr/>
          </p:nvSpPr>
          <p:spPr>
            <a:xfrm>
              <a:off x="4230360" y="1105920"/>
              <a:ext cx="908280" cy="5486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5" name=""/>
            <p:cNvSpPr/>
            <p:nvPr/>
          </p:nvSpPr>
          <p:spPr>
            <a:xfrm>
              <a:off x="3152160" y="2101320"/>
              <a:ext cx="2815920" cy="12124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6" name=""/>
            <p:cNvSpPr/>
            <p:nvPr/>
          </p:nvSpPr>
          <p:spPr>
            <a:xfrm>
              <a:off x="3732840" y="3318120"/>
              <a:ext cx="1322640" cy="1212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7" name=""/>
            <p:cNvSpPr/>
            <p:nvPr/>
          </p:nvSpPr>
          <p:spPr>
            <a:xfrm>
              <a:off x="5972400" y="1769760"/>
              <a:ext cx="1405800" cy="54864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8" name=""/>
            <p:cNvSpPr/>
            <p:nvPr/>
          </p:nvSpPr>
          <p:spPr>
            <a:xfrm>
              <a:off x="6635880" y="2322720"/>
              <a:ext cx="1323000" cy="198648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69" name=""/>
            <p:cNvSpPr/>
            <p:nvPr/>
          </p:nvSpPr>
          <p:spPr>
            <a:xfrm>
              <a:off x="2488320" y="2875680"/>
              <a:ext cx="493560" cy="9910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0" name=""/>
            <p:cNvSpPr/>
            <p:nvPr/>
          </p:nvSpPr>
          <p:spPr>
            <a:xfrm>
              <a:off x="7797240" y="0"/>
              <a:ext cx="1343160" cy="176544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1" name=""/>
            <p:cNvSpPr/>
            <p:nvPr/>
          </p:nvSpPr>
          <p:spPr>
            <a:xfrm>
              <a:off x="6138360" y="0"/>
              <a:ext cx="244440" cy="121212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2" name=""/>
            <p:cNvSpPr/>
            <p:nvPr/>
          </p:nvSpPr>
          <p:spPr>
            <a:xfrm>
              <a:off x="1410120" y="0"/>
              <a:ext cx="161640" cy="110160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73" name=""/>
            <p:cNvSpPr/>
            <p:nvPr/>
          </p:nvSpPr>
          <p:spPr>
            <a:xfrm>
              <a:off x="0" y="3649680"/>
              <a:ext cx="327600" cy="13230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4" name=""/>
            <p:cNvSpPr/>
            <p:nvPr/>
          </p:nvSpPr>
          <p:spPr>
            <a:xfrm>
              <a:off x="8709840" y="3096720"/>
              <a:ext cx="327240" cy="187596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75" name=""/>
            <p:cNvSpPr/>
            <p:nvPr/>
          </p:nvSpPr>
          <p:spPr>
            <a:xfrm>
              <a:off x="7963200" y="2211840"/>
              <a:ext cx="327240" cy="438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76" name=""/>
          <p:cNvSpPr/>
          <p:nvPr/>
        </p:nvSpPr>
        <p:spPr>
          <a:xfrm>
            <a:off x="424440" y="565920"/>
            <a:ext cx="8290440" cy="43934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77"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78" name="PlaceHolder 2"/>
          <p:cNvSpPr>
            <a:spLocks noGrp="1"/>
          </p:cNvSpPr>
          <p:nvPr>
            <p:ph type="ftr" idx="7"/>
          </p:nvPr>
        </p:nvSpPr>
        <p:spPr>
          <a:xfrm>
            <a:off x="3123000" y="6248160"/>
            <a:ext cx="2894040" cy="46800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79" name="PlaceHolder 3"/>
          <p:cNvSpPr>
            <a:spLocks noGrp="1"/>
          </p:cNvSpPr>
          <p:nvPr>
            <p:ph type="sldNum" idx="8"/>
          </p:nvPr>
        </p:nvSpPr>
        <p:spPr>
          <a:xfrm>
            <a:off x="6555960" y="6248160"/>
            <a:ext cx="2125800" cy="4680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96A7B03A-9840-449C-8A66-8511C1298EE7}"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80" name="PlaceHolder 4"/>
          <p:cNvSpPr>
            <a:spLocks noGrp="1"/>
          </p:cNvSpPr>
          <p:nvPr>
            <p:ph type="dt" idx="9"/>
          </p:nvPr>
        </p:nvSpPr>
        <p:spPr>
          <a:xfrm>
            <a:off x="424440" y="6248160"/>
            <a:ext cx="2125800" cy="46800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81"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53" r:id="rId2"/>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84" name=""/>
          <p:cNvSpPr/>
          <p:nvPr/>
        </p:nvSpPr>
        <p:spPr>
          <a:xfrm>
            <a:off x="360" y="6531120"/>
            <a:ext cx="9139680" cy="322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5" name=""/>
          <p:cNvSpPr/>
          <p:nvPr/>
        </p:nvSpPr>
        <p:spPr>
          <a:xfrm>
            <a:off x="360" y="0"/>
            <a:ext cx="9139680" cy="14655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86" name=""/>
          <p:cNvSpPr/>
          <p:nvPr/>
        </p:nvSpPr>
        <p:spPr>
          <a:xfrm>
            <a:off x="326520" y="1796040"/>
            <a:ext cx="8486640" cy="45676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87" name=""/>
          <p:cNvSpPr/>
          <p:nvPr/>
        </p:nvSpPr>
        <p:spPr>
          <a:xfrm>
            <a:off x="8449920" y="6258960"/>
            <a:ext cx="403920" cy="5400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88" name="" descr=""/>
          <p:cNvPicPr/>
          <p:nvPr/>
        </p:nvPicPr>
        <p:blipFill>
          <a:blip r:embed="rId2"/>
          <a:stretch/>
        </p:blipFill>
        <p:spPr>
          <a:xfrm>
            <a:off x="8136720" y="272880"/>
            <a:ext cx="1003320" cy="1003320"/>
          </a:xfrm>
          <a:prstGeom prst="rect">
            <a:avLst/>
          </a:prstGeom>
          <a:ln w="0">
            <a:noFill/>
          </a:ln>
        </p:spPr>
      </p:pic>
      <p:sp>
        <p:nvSpPr>
          <p:cNvPr id="89" name=""/>
          <p:cNvSpPr/>
          <p:nvPr/>
        </p:nvSpPr>
        <p:spPr>
          <a:xfrm>
            <a:off x="3102480" y="6531480"/>
            <a:ext cx="2934720" cy="3222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20</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90" name=""/>
          <p:cNvSpPr/>
          <p:nvPr/>
        </p:nvSpPr>
        <p:spPr>
          <a:xfrm>
            <a:off x="326880" y="6531480"/>
            <a:ext cx="2608200" cy="3222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91" name=""/>
          <p:cNvSpPr/>
          <p:nvPr/>
        </p:nvSpPr>
        <p:spPr>
          <a:xfrm>
            <a:off x="8327880" y="6259320"/>
            <a:ext cx="648720" cy="5400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A5351BE2-2BEB-4E08-9CE2-4021DBC95B80}"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92"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pPr>
            <a:r>
              <a:rPr b="0" lang="en-GB" sz="4400" spc="-1" strike="noStrike">
                <a:solidFill>
                  <a:srgbClr val="ffffff"/>
                </a:solidFill>
                <a:latin typeface="Arial"/>
              </a:rPr>
              <a:t>Click to edit the title text format</a:t>
            </a:r>
            <a:endParaRPr b="0" lang="en-GB" sz="4400" spc="-1" strike="noStrike">
              <a:solidFill>
                <a:srgbClr val="ffffff"/>
              </a:solidFill>
              <a:latin typeface="Arial"/>
            </a:endParaRPr>
          </a:p>
        </p:txBody>
      </p:sp>
      <p:sp>
        <p:nvSpPr>
          <p:cNvPr id="93"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3200" spc="-1" strike="noStrike">
                <a:solidFill>
                  <a:srgbClr val="ffffff"/>
                </a:solidFill>
                <a:latin typeface="Arial"/>
              </a:rPr>
              <a:t>Click to edit the outline text format</a:t>
            </a:r>
            <a:endParaRPr b="0" lang="en-GB" sz="32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2800" spc="-1" strike="noStrike">
                <a:solidFill>
                  <a:srgbClr val="ffffff"/>
                </a:solidFill>
                <a:latin typeface="Arial"/>
              </a:rPr>
              <a:t>Second Outline Level</a:t>
            </a:r>
            <a:endParaRPr b="0" lang="en-GB" sz="2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2400" spc="-1" strike="noStrike">
                <a:solidFill>
                  <a:srgbClr val="ffffff"/>
                </a:solidFill>
                <a:latin typeface="Arial"/>
              </a:rPr>
              <a:t>Third Outline Level</a:t>
            </a:r>
            <a:endParaRPr b="0" lang="en-GB" sz="24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2000" spc="-1" strike="noStrike">
                <a:solidFill>
                  <a:srgbClr val="ffffff"/>
                </a:solidFill>
                <a:latin typeface="Arial"/>
              </a:rPr>
              <a:t>Fourth Outline Level</a:t>
            </a:r>
            <a:endParaRPr b="0" lang="en-GB" sz="20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2000" spc="-1" strike="noStrike">
                <a:solidFill>
                  <a:srgbClr val="ffffff"/>
                </a:solidFill>
                <a:latin typeface="Arial"/>
              </a:rPr>
              <a:t>Fifth Outline Level</a:t>
            </a:r>
            <a:endParaRPr b="0" lang="en-GB" sz="20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2000" spc="-1" strike="noStrike">
                <a:solidFill>
                  <a:srgbClr val="ffffff"/>
                </a:solidFill>
                <a:latin typeface="Arial"/>
              </a:rPr>
              <a:t>Sixth Outline Level</a:t>
            </a:r>
            <a:endParaRPr b="0" lang="en-GB" sz="20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2000" spc="-1" strike="noStrike">
                <a:solidFill>
                  <a:srgbClr val="ffffff"/>
                </a:solidFill>
                <a:latin typeface="Arial"/>
              </a:rPr>
              <a:t>Seventh Outline Level</a:t>
            </a:r>
            <a:endParaRPr b="0" lang="en-GB" sz="20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94" name=""/>
          <p:cNvSpPr/>
          <p:nvPr/>
        </p:nvSpPr>
        <p:spPr>
          <a:xfrm>
            <a:off x="360" y="6531120"/>
            <a:ext cx="9139680" cy="322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5" name=""/>
          <p:cNvSpPr/>
          <p:nvPr/>
        </p:nvSpPr>
        <p:spPr>
          <a:xfrm>
            <a:off x="360" y="0"/>
            <a:ext cx="9139680" cy="14655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96" name=""/>
          <p:cNvSpPr/>
          <p:nvPr/>
        </p:nvSpPr>
        <p:spPr>
          <a:xfrm>
            <a:off x="326520" y="1796040"/>
            <a:ext cx="8486640" cy="45676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97" name=""/>
          <p:cNvSpPr/>
          <p:nvPr/>
        </p:nvSpPr>
        <p:spPr>
          <a:xfrm>
            <a:off x="8449920" y="6258960"/>
            <a:ext cx="403920" cy="5400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98" name="" descr=""/>
          <p:cNvPicPr/>
          <p:nvPr/>
        </p:nvPicPr>
        <p:blipFill>
          <a:blip r:embed="rId2"/>
          <a:stretch/>
        </p:blipFill>
        <p:spPr>
          <a:xfrm>
            <a:off x="8136720" y="272880"/>
            <a:ext cx="1003320" cy="1003320"/>
          </a:xfrm>
          <a:prstGeom prst="rect">
            <a:avLst/>
          </a:prstGeom>
          <a:ln w="0">
            <a:noFill/>
          </a:ln>
        </p:spPr>
      </p:pic>
      <p:sp>
        <p:nvSpPr>
          <p:cNvPr id="99" name=""/>
          <p:cNvSpPr/>
          <p:nvPr/>
        </p:nvSpPr>
        <p:spPr>
          <a:xfrm>
            <a:off x="3102480" y="6531480"/>
            <a:ext cx="2934720" cy="3222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20</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00" name=""/>
          <p:cNvSpPr/>
          <p:nvPr/>
        </p:nvSpPr>
        <p:spPr>
          <a:xfrm>
            <a:off x="326880" y="6531480"/>
            <a:ext cx="2608200" cy="3222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01" name=""/>
          <p:cNvSpPr/>
          <p:nvPr/>
        </p:nvSpPr>
        <p:spPr>
          <a:xfrm>
            <a:off x="8327880" y="6259320"/>
            <a:ext cx="648720" cy="5400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4A6CB845-D20B-4431-AC10-9FAE9D3891DC}"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02"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0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06" name=""/>
          <p:cNvSpPr/>
          <p:nvPr/>
        </p:nvSpPr>
        <p:spPr>
          <a:xfrm>
            <a:off x="360" y="6531120"/>
            <a:ext cx="9139680" cy="322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7" name=""/>
          <p:cNvSpPr/>
          <p:nvPr/>
        </p:nvSpPr>
        <p:spPr>
          <a:xfrm>
            <a:off x="360" y="0"/>
            <a:ext cx="9139680" cy="14655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08" name=""/>
          <p:cNvSpPr/>
          <p:nvPr/>
        </p:nvSpPr>
        <p:spPr>
          <a:xfrm>
            <a:off x="326520" y="1796040"/>
            <a:ext cx="8486640" cy="45676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09" name=""/>
          <p:cNvSpPr/>
          <p:nvPr/>
        </p:nvSpPr>
        <p:spPr>
          <a:xfrm>
            <a:off x="8449920" y="6258960"/>
            <a:ext cx="403920" cy="5400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10" name="" descr=""/>
          <p:cNvPicPr/>
          <p:nvPr/>
        </p:nvPicPr>
        <p:blipFill>
          <a:blip r:embed="rId2"/>
          <a:stretch/>
        </p:blipFill>
        <p:spPr>
          <a:xfrm>
            <a:off x="8136720" y="272880"/>
            <a:ext cx="1003320" cy="1003320"/>
          </a:xfrm>
          <a:prstGeom prst="rect">
            <a:avLst/>
          </a:prstGeom>
          <a:ln w="0">
            <a:noFill/>
          </a:ln>
        </p:spPr>
      </p:pic>
      <p:sp>
        <p:nvSpPr>
          <p:cNvPr id="111" name=""/>
          <p:cNvSpPr/>
          <p:nvPr/>
        </p:nvSpPr>
        <p:spPr>
          <a:xfrm>
            <a:off x="3102480" y="6531480"/>
            <a:ext cx="2934720" cy="3222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20</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12" name=""/>
          <p:cNvSpPr/>
          <p:nvPr/>
        </p:nvSpPr>
        <p:spPr>
          <a:xfrm>
            <a:off x="326880" y="6531480"/>
            <a:ext cx="2608200" cy="3222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13" name=""/>
          <p:cNvSpPr/>
          <p:nvPr/>
        </p:nvSpPr>
        <p:spPr>
          <a:xfrm>
            <a:off x="8327880" y="6259320"/>
            <a:ext cx="648720" cy="5400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68BE3014-7D52-4E1E-8010-15B0CE0EFC5F}"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14"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000000"/>
        </a:solidFill>
      </p:bgPr>
    </p:bg>
    <p:spTree>
      <p:nvGrpSpPr>
        <p:cNvPr id="1" name=""/>
        <p:cNvGrpSpPr/>
        <p:nvPr/>
      </p:nvGrpSpPr>
      <p:grpSpPr>
        <a:xfrm>
          <a:off x="0" y="0"/>
          <a:ext cx="0" cy="0"/>
          <a:chOff x="0" y="0"/>
          <a:chExt cx="0" cy="0"/>
        </a:xfrm>
      </p:grpSpPr>
      <p:sp>
        <p:nvSpPr>
          <p:cNvPr id="117" name=""/>
          <p:cNvSpPr/>
          <p:nvPr/>
        </p:nvSpPr>
        <p:spPr>
          <a:xfrm>
            <a:off x="360" y="6531120"/>
            <a:ext cx="9139680" cy="322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8" name=""/>
          <p:cNvSpPr/>
          <p:nvPr/>
        </p:nvSpPr>
        <p:spPr>
          <a:xfrm>
            <a:off x="360" y="0"/>
            <a:ext cx="9139680" cy="146556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19" name=""/>
          <p:cNvSpPr/>
          <p:nvPr/>
        </p:nvSpPr>
        <p:spPr>
          <a:xfrm>
            <a:off x="326520" y="1796040"/>
            <a:ext cx="8486640" cy="456768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20" name=""/>
          <p:cNvSpPr/>
          <p:nvPr/>
        </p:nvSpPr>
        <p:spPr>
          <a:xfrm>
            <a:off x="8449920" y="6258960"/>
            <a:ext cx="403920" cy="540000"/>
          </a:xfrm>
          <a:prstGeom prst="ellipse">
            <a:avLst/>
          </a:prstGeom>
          <a:solidFill>
            <a:srgbClr val="1abc9c"/>
          </a:solidFill>
          <a:ln w="0">
            <a:solidFill>
              <a:srgbClr val="1abc9c"/>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pic>
        <p:nvPicPr>
          <p:cNvPr id="121" name="" descr=""/>
          <p:cNvPicPr/>
          <p:nvPr/>
        </p:nvPicPr>
        <p:blipFill>
          <a:blip r:embed="rId2"/>
          <a:stretch/>
        </p:blipFill>
        <p:spPr>
          <a:xfrm>
            <a:off x="8136720" y="272880"/>
            <a:ext cx="1003320" cy="1003320"/>
          </a:xfrm>
          <a:prstGeom prst="rect">
            <a:avLst/>
          </a:prstGeom>
          <a:ln w="0">
            <a:noFill/>
          </a:ln>
        </p:spPr>
      </p:pic>
      <p:sp>
        <p:nvSpPr>
          <p:cNvPr id="122" name=""/>
          <p:cNvSpPr/>
          <p:nvPr/>
        </p:nvSpPr>
        <p:spPr>
          <a:xfrm>
            <a:off x="360" y="6531120"/>
            <a:ext cx="9139680" cy="322200"/>
          </a:xfrm>
          <a:prstGeom prst="rect">
            <a:avLst/>
          </a:prstGeom>
          <a:solidFill>
            <a:srgbClr val="650953"/>
          </a:solidFill>
          <a:ln w="0">
            <a:solidFill>
              <a:srgbClr val="3465a4"/>
            </a:solidFill>
          </a:ln>
        </p:spPr>
        <p:style>
          <a:lnRef idx="0"/>
          <a:fillRef idx="0"/>
          <a:effectRef idx="0"/>
          <a:fontRef idx="minor"/>
        </p:style>
        <p:txBody>
          <a:bodyPr lIns="90000" rIns="90000" tIns="45000" bIns="45000" anchor="t">
            <a:spAutoFit/>
          </a:bodyPr>
          <a:p>
            <a:pPr>
              <a:lnSpc>
                <a:spcPct val="100000"/>
              </a:lnSpc>
            </a:pPr>
            <a:endParaRPr b="0" lang="en-GB" sz="1800" spc="-1" strike="noStrike">
              <a:solidFill>
                <a:srgbClr val="ffffff"/>
              </a:solidFill>
              <a:latin typeface="Arial"/>
              <a:ea typeface="DejaVu Sans"/>
            </a:endParaRPr>
          </a:p>
        </p:txBody>
      </p:sp>
      <p:sp>
        <p:nvSpPr>
          <p:cNvPr id="123" name=""/>
          <p:cNvSpPr/>
          <p:nvPr/>
        </p:nvSpPr>
        <p:spPr>
          <a:xfrm>
            <a:off x="326880" y="6531480"/>
            <a:ext cx="2608200" cy="322200"/>
          </a:xfrm>
          <a:prstGeom prst="rect">
            <a:avLst/>
          </a:prstGeom>
          <a:noFill/>
          <a:ln w="72000">
            <a:noFill/>
          </a:ln>
        </p:spPr>
        <p:style>
          <a:lnRef idx="0"/>
          <a:fillRef idx="0"/>
          <a:effectRef idx="0"/>
          <a:fontRef idx="minor"/>
        </p:style>
        <p:txBody>
          <a:bodyPr lIns="0" rIns="0" tIns="0" bIns="0" anchor="t">
            <a:noAutofit/>
          </a:bodyPr>
          <a:p>
            <a:pPr>
              <a:lnSpc>
                <a:spcPct val="100000"/>
              </a:lnSpc>
            </a:pPr>
            <a:r>
              <a:rPr b="1" lang="en-GB" sz="1800" spc="-1" strike="noStrike">
                <a:solidFill>
                  <a:srgbClr val="ffffff"/>
                </a:solidFill>
                <a:latin typeface="Noto Sans"/>
                <a:ea typeface="DejaVu Sans"/>
              </a:rPr>
              <a:t>Lent 2026</a:t>
            </a:r>
            <a:endParaRPr b="0" lang="en-GB" sz="1800" spc="-1" strike="noStrike">
              <a:solidFill>
                <a:srgbClr val="ffffff"/>
              </a:solidFill>
              <a:latin typeface="Arial"/>
            </a:endParaRPr>
          </a:p>
        </p:txBody>
      </p:sp>
      <p:sp>
        <p:nvSpPr>
          <p:cNvPr id="124" name=""/>
          <p:cNvSpPr/>
          <p:nvPr/>
        </p:nvSpPr>
        <p:spPr>
          <a:xfrm>
            <a:off x="8327880" y="6259320"/>
            <a:ext cx="648720" cy="540000"/>
          </a:xfrm>
          <a:prstGeom prst="rect">
            <a:avLst/>
          </a:prstGeom>
          <a:noFill/>
          <a:ln w="72000">
            <a:noFill/>
          </a:ln>
        </p:spPr>
        <p:style>
          <a:lnRef idx="0"/>
          <a:fillRef idx="0"/>
          <a:effectRef idx="0"/>
          <a:fontRef idx="minor"/>
        </p:style>
        <p:txBody>
          <a:bodyPr lIns="0" rIns="0" tIns="0" bIns="0" anchor="ctr">
            <a:noAutofit/>
          </a:bodyPr>
          <a:p>
            <a:pPr algn="ctr">
              <a:lnSpc>
                <a:spcPct val="100000"/>
              </a:lnSpc>
            </a:pPr>
            <a:fld id="{A0373B3C-DA42-444F-A44D-0FBBC3CFDBC2}" type="slidenum">
              <a:rPr b="1" lang="en-GB" sz="1400" spc="-1" strike="noStrike">
                <a:solidFill>
                  <a:srgbClr val="ffffff"/>
                </a:solidFill>
                <a:latin typeface="Noto Sans"/>
                <a:ea typeface="DejaVu Sans"/>
              </a:rPr>
              <a:t>&lt;number&gt;</a:t>
            </a:fld>
            <a:endParaRPr b="0" lang="en-GB" sz="1400" spc="-1" strike="noStrike">
              <a:solidFill>
                <a:srgbClr val="ffffff"/>
              </a:solidFill>
              <a:latin typeface="Arial"/>
            </a:endParaRPr>
          </a:p>
        </p:txBody>
      </p:sp>
      <p:sp>
        <p:nvSpPr>
          <p:cNvPr id="125" name=""/>
          <p:cNvSpPr/>
          <p:nvPr/>
        </p:nvSpPr>
        <p:spPr>
          <a:xfrm>
            <a:off x="3102480" y="6531480"/>
            <a:ext cx="2934720" cy="322200"/>
          </a:xfrm>
          <a:prstGeom prst="rect">
            <a:avLst/>
          </a:prstGeom>
          <a:noFill/>
          <a:ln w="72000">
            <a:noFill/>
          </a:ln>
        </p:spPr>
        <p:style>
          <a:lnRef idx="0"/>
          <a:fillRef idx="0"/>
          <a:effectRef idx="0"/>
          <a:fontRef idx="minor"/>
        </p:style>
        <p:txBody>
          <a:bodyPr lIns="0" rIns="0" tIns="0" bIns="0" anchor="t">
            <a:noAutofit/>
          </a:bodyPr>
          <a:p>
            <a:pPr algn="ctr">
              <a:lnSpc>
                <a:spcPct val="100000"/>
              </a:lnSpc>
            </a:pPr>
            <a:r>
              <a:rPr b="1" lang="en-GB" sz="1800" spc="-1" strike="noStrike">
                <a:solidFill>
                  <a:srgbClr val="ffffff"/>
                </a:solidFill>
                <a:latin typeface="Noto Sans"/>
                <a:ea typeface="DejaVu Sans"/>
              </a:rPr>
              <a:t>20</a:t>
            </a:r>
            <a:r>
              <a:rPr b="1" lang="en-GB" sz="1800" spc="-1" strike="noStrike" baseline="33000">
                <a:solidFill>
                  <a:srgbClr val="ffffff"/>
                </a:solidFill>
                <a:latin typeface="Noto Sans"/>
                <a:ea typeface="DejaVu Sans"/>
              </a:rPr>
              <a:t>th</a:t>
            </a:r>
            <a:r>
              <a:rPr b="1" lang="en-GB" sz="1800" spc="-1" strike="noStrike">
                <a:solidFill>
                  <a:srgbClr val="ffffff"/>
                </a:solidFill>
                <a:latin typeface="Noto Sans"/>
                <a:ea typeface="DejaVu Sans"/>
              </a:rPr>
              <a:t> March 2026</a:t>
            </a:r>
            <a:endParaRPr b="0" lang="en-GB" sz="1800" spc="-1" strike="noStrike">
              <a:solidFill>
                <a:srgbClr val="ffffff"/>
              </a:solidFill>
              <a:latin typeface="Arial"/>
            </a:endParaRPr>
          </a:p>
        </p:txBody>
      </p:sp>
      <p:sp>
        <p:nvSpPr>
          <p:cNvPr id="126"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buNone/>
            </a:pPr>
            <a:r>
              <a:rPr b="0" lang="en-GB" sz="1800" spc="-1" strike="noStrike">
                <a:solidFill>
                  <a:srgbClr val="ffffff"/>
                </a:solidFill>
                <a:latin typeface="Arial"/>
              </a:rPr>
              <a:t>Click to edit the title text format</a:t>
            </a:r>
            <a:endParaRPr b="0" lang="en-GB" sz="1800" spc="-1" strike="noStrike">
              <a:solidFill>
                <a:srgbClr val="ffffff"/>
              </a:solidFill>
              <a:latin typeface="Arial"/>
            </a:endParaRPr>
          </a:p>
        </p:txBody>
      </p:sp>
      <p:sp>
        <p:nvSpPr>
          <p:cNvPr id="12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GB" sz="1800" spc="-1" strike="noStrike">
                <a:solidFill>
                  <a:srgbClr val="ffffff"/>
                </a:solidFill>
                <a:latin typeface="Arial"/>
              </a:rPr>
              <a:t>Click to edit the outline text format</a:t>
            </a:r>
            <a:endParaRPr b="0" lang="en-GB" sz="1800" spc="-1" strike="noStrike">
              <a:solidFill>
                <a:srgbClr val="ffffff"/>
              </a:solidFill>
              <a:latin typeface="Arial"/>
            </a:endParaRPr>
          </a:p>
          <a:p>
            <a:pPr lvl="1" marL="864000" indent="-324000">
              <a:spcBef>
                <a:spcPts val="1134"/>
              </a:spcBef>
              <a:buClr>
                <a:srgbClr val="ffffff"/>
              </a:buClr>
              <a:buSzPct val="75000"/>
              <a:buFont typeface="Symbol" charset="2"/>
              <a:buChar char=""/>
            </a:pPr>
            <a:r>
              <a:rPr b="0" lang="en-GB" sz="1800" spc="-1" strike="noStrike">
                <a:solidFill>
                  <a:srgbClr val="ffffff"/>
                </a:solidFill>
                <a:latin typeface="Arial"/>
              </a:rPr>
              <a:t>Second Outline Level</a:t>
            </a:r>
            <a:endParaRPr b="0" lang="en-GB" sz="1800" spc="-1" strike="noStrike">
              <a:solidFill>
                <a:srgbClr val="ffffff"/>
              </a:solidFill>
              <a:latin typeface="Arial"/>
            </a:endParaRPr>
          </a:p>
          <a:p>
            <a:pPr lvl="2" marL="1296000" indent="-288000">
              <a:spcBef>
                <a:spcPts val="850"/>
              </a:spcBef>
              <a:buClr>
                <a:srgbClr val="ffffff"/>
              </a:buClr>
              <a:buSzPct val="45000"/>
              <a:buFont typeface="Wingdings" charset="2"/>
              <a:buChar char=""/>
            </a:pPr>
            <a:r>
              <a:rPr b="0" lang="en-GB" sz="1800" spc="-1" strike="noStrike">
                <a:solidFill>
                  <a:srgbClr val="ffffff"/>
                </a:solidFill>
                <a:latin typeface="Arial"/>
              </a:rPr>
              <a:t>Third Outline Level</a:t>
            </a:r>
            <a:endParaRPr b="0" lang="en-GB" sz="1800" spc="-1" strike="noStrike">
              <a:solidFill>
                <a:srgbClr val="ffffff"/>
              </a:solidFill>
              <a:latin typeface="Arial"/>
            </a:endParaRPr>
          </a:p>
          <a:p>
            <a:pPr lvl="3" marL="1728000" indent="-216000">
              <a:spcBef>
                <a:spcPts val="567"/>
              </a:spcBef>
              <a:buClr>
                <a:srgbClr val="ffffff"/>
              </a:buClr>
              <a:buSzPct val="75000"/>
              <a:buFont typeface="Symbol" charset="2"/>
              <a:buChar char=""/>
            </a:pPr>
            <a:r>
              <a:rPr b="0" lang="en-GB" sz="1800" spc="-1" strike="noStrike">
                <a:solidFill>
                  <a:srgbClr val="ffffff"/>
                </a:solidFill>
                <a:latin typeface="Arial"/>
              </a:rPr>
              <a:t>Fourth Outline Level</a:t>
            </a:r>
            <a:endParaRPr b="0" lang="en-GB" sz="1800" spc="-1" strike="noStrike">
              <a:solidFill>
                <a:srgbClr val="ffffff"/>
              </a:solidFill>
              <a:latin typeface="Arial"/>
            </a:endParaRPr>
          </a:p>
          <a:p>
            <a:pPr lvl="4" marL="2160000" indent="-216000">
              <a:spcBef>
                <a:spcPts val="283"/>
              </a:spcBef>
              <a:buClr>
                <a:srgbClr val="ffffff"/>
              </a:buClr>
              <a:buSzPct val="45000"/>
              <a:buFont typeface="Wingdings" charset="2"/>
              <a:buChar char=""/>
            </a:pPr>
            <a:r>
              <a:rPr b="0" lang="en-GB" sz="1800" spc="-1" strike="noStrike">
                <a:solidFill>
                  <a:srgbClr val="ffffff"/>
                </a:solidFill>
                <a:latin typeface="Arial"/>
              </a:rPr>
              <a:t>Fifth Outline Level</a:t>
            </a:r>
            <a:endParaRPr b="0" lang="en-GB" sz="1800" spc="-1" strike="noStrike">
              <a:solidFill>
                <a:srgbClr val="ffffff"/>
              </a:solidFill>
              <a:latin typeface="Arial"/>
            </a:endParaRPr>
          </a:p>
          <a:p>
            <a:pPr lvl="5" marL="2592000" indent="-216000">
              <a:spcBef>
                <a:spcPts val="283"/>
              </a:spcBef>
              <a:buClr>
                <a:srgbClr val="ffffff"/>
              </a:buClr>
              <a:buSzPct val="45000"/>
              <a:buFont typeface="Wingdings" charset="2"/>
              <a:buChar char=""/>
            </a:pPr>
            <a:r>
              <a:rPr b="0" lang="en-GB" sz="1800" spc="-1" strike="noStrike">
                <a:solidFill>
                  <a:srgbClr val="ffffff"/>
                </a:solidFill>
                <a:latin typeface="Arial"/>
              </a:rPr>
              <a:t>Sixth Outline Level</a:t>
            </a:r>
            <a:endParaRPr b="0" lang="en-GB" sz="1800" spc="-1" strike="noStrike">
              <a:solidFill>
                <a:srgbClr val="ffffff"/>
              </a:solidFill>
              <a:latin typeface="Arial"/>
            </a:endParaRPr>
          </a:p>
          <a:p>
            <a:pPr lvl="6" marL="3024000" indent="-216000">
              <a:spcBef>
                <a:spcPts val="283"/>
              </a:spcBef>
              <a:buClr>
                <a:srgbClr val="ffffff"/>
              </a:buClr>
              <a:buSzPct val="45000"/>
              <a:buFont typeface="Wingdings" charset="2"/>
              <a:buChar char=""/>
            </a:pPr>
            <a:r>
              <a:rPr b="0" lang="en-GB" sz="1800" spc="-1" strike="noStrike">
                <a:solidFill>
                  <a:srgbClr val="ffffff"/>
                </a:solidFill>
                <a:latin typeface="Arial"/>
              </a:rPr>
              <a:t>Seventh Outline Level</a:t>
            </a:r>
            <a:endParaRPr b="0" lang="en-GB" sz="1800" spc="-1" strike="noStrike">
              <a:solidFill>
                <a:srgbClr val="ffffff"/>
              </a:solidFill>
              <a:latin typeface="Arial"/>
            </a:endParaRPr>
          </a:p>
        </p:txBody>
      </p:sp>
    </p:spTree>
  </p:cSld>
  <p:clrMap bg1="lt1" bg2="lt2" tx1="dk1"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grpSp>
        <p:nvGrpSpPr>
          <p:cNvPr id="130" name=""/>
          <p:cNvGrpSpPr/>
          <p:nvPr/>
        </p:nvGrpSpPr>
        <p:grpSpPr>
          <a:xfrm>
            <a:off x="0" y="0"/>
            <a:ext cx="9140400" cy="4972680"/>
            <a:chOff x="0" y="0"/>
            <a:chExt cx="9140400" cy="4972680"/>
          </a:xfrm>
        </p:grpSpPr>
        <p:sp>
          <p:nvSpPr>
            <p:cNvPr id="131" name=""/>
            <p:cNvSpPr/>
            <p:nvPr/>
          </p:nvSpPr>
          <p:spPr>
            <a:xfrm>
              <a:off x="0" y="0"/>
              <a:ext cx="9140400" cy="49726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2" name=""/>
            <p:cNvSpPr/>
            <p:nvPr/>
          </p:nvSpPr>
          <p:spPr>
            <a:xfrm>
              <a:off x="0" y="0"/>
              <a:ext cx="9140400" cy="4972680"/>
            </a:xfrm>
            <a:prstGeom prst="rect">
              <a:avLst/>
            </a:prstGeom>
            <a:solidFill>
              <a:srgbClr val="e9ecef"/>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3" name=""/>
            <p:cNvSpPr/>
            <p:nvPr/>
          </p:nvSpPr>
          <p:spPr>
            <a:xfrm>
              <a:off x="0" y="1548360"/>
              <a:ext cx="1405800" cy="770040"/>
            </a:xfrm>
            <a:prstGeom prst="rect">
              <a:avLst/>
            </a:prstGeom>
            <a:solidFill>
              <a:srgbClr val="343a40">
                <a:alpha val="2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4" name=""/>
            <p:cNvSpPr/>
            <p:nvPr/>
          </p:nvSpPr>
          <p:spPr>
            <a:xfrm>
              <a:off x="829440" y="2322720"/>
              <a:ext cx="1157040" cy="220752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5" name=""/>
            <p:cNvSpPr/>
            <p:nvPr/>
          </p:nvSpPr>
          <p:spPr>
            <a:xfrm>
              <a:off x="1990800" y="663480"/>
              <a:ext cx="1157040" cy="220788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6" name=""/>
            <p:cNvSpPr/>
            <p:nvPr/>
          </p:nvSpPr>
          <p:spPr>
            <a:xfrm>
              <a:off x="3152160" y="1437840"/>
              <a:ext cx="327240" cy="438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7" name=""/>
            <p:cNvSpPr/>
            <p:nvPr/>
          </p:nvSpPr>
          <p:spPr>
            <a:xfrm>
              <a:off x="3815640" y="0"/>
              <a:ext cx="1323000" cy="1101600"/>
            </a:xfrm>
            <a:prstGeom prst="rect">
              <a:avLst/>
            </a:prstGeom>
            <a:solidFill>
              <a:srgbClr val="6c757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38" name=""/>
            <p:cNvSpPr/>
            <p:nvPr/>
          </p:nvSpPr>
          <p:spPr>
            <a:xfrm>
              <a:off x="4230360" y="1105920"/>
              <a:ext cx="908280" cy="548640"/>
            </a:xfrm>
            <a:prstGeom prst="rect">
              <a:avLst/>
            </a:prstGeom>
            <a:solidFill>
              <a:srgbClr val="dee2e6"/>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39" name=""/>
            <p:cNvSpPr/>
            <p:nvPr/>
          </p:nvSpPr>
          <p:spPr>
            <a:xfrm>
              <a:off x="3152160" y="2101320"/>
              <a:ext cx="2815920" cy="1212480"/>
            </a:xfrm>
            <a:prstGeom prst="rect">
              <a:avLst/>
            </a:prstGeom>
            <a:solidFill>
              <a:srgbClr val="ced4da"/>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0" name=""/>
            <p:cNvSpPr/>
            <p:nvPr/>
          </p:nvSpPr>
          <p:spPr>
            <a:xfrm>
              <a:off x="3732840" y="3318120"/>
              <a:ext cx="1322640" cy="1212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1" name=""/>
            <p:cNvSpPr/>
            <p:nvPr/>
          </p:nvSpPr>
          <p:spPr>
            <a:xfrm>
              <a:off x="5972400" y="1769760"/>
              <a:ext cx="1405800" cy="548640"/>
            </a:xfrm>
            <a:prstGeom prst="rect">
              <a:avLst/>
            </a:prstGeom>
            <a:solidFill>
              <a:srgbClr val="b2b2b2">
                <a:alpha val="6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2" name=""/>
            <p:cNvSpPr/>
            <p:nvPr/>
          </p:nvSpPr>
          <p:spPr>
            <a:xfrm>
              <a:off x="6635880" y="2322720"/>
              <a:ext cx="1323000" cy="1986480"/>
            </a:xfrm>
            <a:prstGeom prst="rect">
              <a:avLst/>
            </a:prstGeom>
            <a:solidFill>
              <a:srgbClr val="b2b2b2">
                <a:alpha val="35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3" name=""/>
            <p:cNvSpPr/>
            <p:nvPr/>
          </p:nvSpPr>
          <p:spPr>
            <a:xfrm>
              <a:off x="2488320" y="2875680"/>
              <a:ext cx="493560" cy="99108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4" name=""/>
            <p:cNvSpPr/>
            <p:nvPr/>
          </p:nvSpPr>
          <p:spPr>
            <a:xfrm>
              <a:off x="7797240" y="0"/>
              <a:ext cx="1343160" cy="1765440"/>
            </a:xfrm>
            <a:prstGeom prst="rect">
              <a:avLst/>
            </a:prstGeom>
            <a:solidFill>
              <a:srgbClr val="ddddd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5" name=""/>
            <p:cNvSpPr/>
            <p:nvPr/>
          </p:nvSpPr>
          <p:spPr>
            <a:xfrm>
              <a:off x="6138360" y="0"/>
              <a:ext cx="244440" cy="1212120"/>
            </a:xfrm>
            <a:prstGeom prst="rect">
              <a:avLst/>
            </a:prstGeom>
            <a:solidFill>
              <a:srgbClr val="2f4550">
                <a:alpha val="50000"/>
              </a:srgbClr>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46" name=""/>
            <p:cNvSpPr/>
            <p:nvPr/>
          </p:nvSpPr>
          <p:spPr>
            <a:xfrm>
              <a:off x="1410120" y="0"/>
              <a:ext cx="161640" cy="1101600"/>
            </a:xfrm>
            <a:prstGeom prst="rect">
              <a:avLst/>
            </a:prstGeom>
            <a:solidFill>
              <a:srgbClr val="808080"/>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ffffff"/>
                </a:solidFill>
                <a:latin typeface="Noto Sans"/>
                <a:ea typeface="DejaVu Sans"/>
              </a:endParaRPr>
            </a:p>
          </p:txBody>
        </p:sp>
        <p:sp>
          <p:nvSpPr>
            <p:cNvPr id="147" name=""/>
            <p:cNvSpPr/>
            <p:nvPr/>
          </p:nvSpPr>
          <p:spPr>
            <a:xfrm>
              <a:off x="0" y="3649680"/>
              <a:ext cx="327600" cy="1323000"/>
            </a:xfrm>
            <a:prstGeom prst="rect">
              <a:avLst/>
            </a:prstGeom>
            <a:solidFill>
              <a:srgbClr val="f4f4f9"/>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8" name=""/>
            <p:cNvSpPr/>
            <p:nvPr/>
          </p:nvSpPr>
          <p:spPr>
            <a:xfrm>
              <a:off x="8709840" y="3096720"/>
              <a:ext cx="327240" cy="1875960"/>
            </a:xfrm>
            <a:prstGeom prst="rect">
              <a:avLst/>
            </a:prstGeom>
            <a:solidFill>
              <a:srgbClr val="b2b2b2"/>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sp>
          <p:nvSpPr>
            <p:cNvPr id="149" name=""/>
            <p:cNvSpPr/>
            <p:nvPr/>
          </p:nvSpPr>
          <p:spPr>
            <a:xfrm>
              <a:off x="7963200" y="2211840"/>
              <a:ext cx="327240" cy="438120"/>
            </a:xfrm>
            <a:prstGeom prst="rect">
              <a:avLst/>
            </a:prstGeom>
            <a:solidFill>
              <a:srgbClr val="adb5bd"/>
            </a:solidFill>
            <a:ln w="0">
              <a:noFill/>
            </a:ln>
          </p:spPr>
          <p:style>
            <a:lnRef idx="0"/>
            <a:fillRef idx="0"/>
            <a:effectRef idx="0"/>
            <a:fontRef idx="minor"/>
          </p:style>
          <p:txBody>
            <a:bodyPr lIns="90000" rIns="90000" tIns="45000" bIns="45000" anchor="ctr">
              <a:noAutofit/>
            </a:bodyPr>
            <a:p>
              <a:pPr>
                <a:lnSpc>
                  <a:spcPct val="100000"/>
                </a:lnSpc>
              </a:pPr>
              <a:endParaRPr b="0" lang="en-GB" sz="1800" spc="-1" strike="noStrike">
                <a:solidFill>
                  <a:srgbClr val="000000"/>
                </a:solidFill>
                <a:latin typeface="Noto Sans"/>
                <a:ea typeface="DejaVu Sans"/>
              </a:endParaRPr>
            </a:p>
          </p:txBody>
        </p:sp>
      </p:grpSp>
      <p:sp>
        <p:nvSpPr>
          <p:cNvPr id="150" name=""/>
          <p:cNvSpPr/>
          <p:nvPr/>
        </p:nvSpPr>
        <p:spPr>
          <a:xfrm>
            <a:off x="424440" y="565920"/>
            <a:ext cx="8290440" cy="439344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endParaRPr b="0" lang="en-GB" sz="1800" spc="-1" strike="noStrike">
              <a:solidFill>
                <a:srgbClr val="000000"/>
              </a:solidFill>
              <a:latin typeface="Arial"/>
              <a:ea typeface="DejaVu Sans"/>
            </a:endParaRPr>
          </a:p>
        </p:txBody>
      </p:sp>
      <p:sp>
        <p:nvSpPr>
          <p:cNvPr id="151" name="PlaceHolder 1"/>
          <p:cNvSpPr>
            <a:spLocks noGrp="1"/>
          </p:cNvSpPr>
          <p:nvPr>
            <p:ph type="title"/>
          </p:nvPr>
        </p:nvSpPr>
        <p:spPr>
          <a:xfrm>
            <a:off x="326520" y="272880"/>
            <a:ext cx="8486640" cy="865440"/>
          </a:xfrm>
          <a:prstGeom prst="rect">
            <a:avLst/>
          </a:prstGeom>
          <a:noFill/>
          <a:ln w="0">
            <a:noFill/>
          </a:ln>
        </p:spPr>
        <p:txBody>
          <a:bodyPr lIns="0" rIns="0" tIns="0" bIns="0" anchor="ctr">
            <a:noAutofit/>
          </a:bodyPr>
          <a:p>
            <a:pPr indent="0">
              <a:buNone/>
            </a:pPr>
            <a:r>
              <a:rPr b="0" lang="en-GB" sz="1800" spc="-1" strike="noStrike">
                <a:solidFill>
                  <a:srgbClr val="000000"/>
                </a:solidFill>
                <a:latin typeface="Arial"/>
              </a:rPr>
              <a:t>Click to edit the title text format</a:t>
            </a:r>
            <a:endParaRPr b="0" lang="en-GB" sz="1800" spc="-1" strike="noStrike">
              <a:solidFill>
                <a:srgbClr val="000000"/>
              </a:solidFill>
              <a:latin typeface="Arial"/>
            </a:endParaRPr>
          </a:p>
        </p:txBody>
      </p:sp>
      <p:sp>
        <p:nvSpPr>
          <p:cNvPr id="152" name="PlaceHolder 2"/>
          <p:cNvSpPr>
            <a:spLocks noGrp="1"/>
          </p:cNvSpPr>
          <p:nvPr>
            <p:ph type="ftr" idx="10"/>
          </p:nvPr>
        </p:nvSpPr>
        <p:spPr>
          <a:xfrm>
            <a:off x="3123000" y="6248160"/>
            <a:ext cx="2894040" cy="468000"/>
          </a:xfrm>
          <a:prstGeom prst="rect">
            <a:avLst/>
          </a:prstGeom>
          <a:noFill/>
          <a:ln w="0">
            <a:noFill/>
          </a:ln>
        </p:spPr>
        <p:txBody>
          <a:bodyPr lIns="0" rIns="0" tIns="0" bIns="0" anchor="b">
            <a:noAutofit/>
          </a:bodyPr>
          <a:lstStyle>
            <a:lvl1pPr indent="0" algn="ctr">
              <a:lnSpc>
                <a:spcPct val="100000"/>
              </a:lnSpc>
              <a:buNone/>
              <a:tabLst>
                <a:tab algn="l" pos="0"/>
              </a:tabLst>
              <a:defRPr b="0" lang="en-GB" sz="1400" spc="-1" strike="noStrike">
                <a:solidFill>
                  <a:srgbClr val="000000"/>
                </a:solidFill>
                <a:latin typeface="Times New Roman"/>
              </a:defRPr>
            </a:lvl1pPr>
          </a:lstStyle>
          <a:p>
            <a:pPr indent="0" algn="ctr">
              <a:lnSpc>
                <a:spcPct val="100000"/>
              </a:lnSpc>
              <a:buNone/>
              <a:tabLst>
                <a:tab algn="l" pos="0"/>
              </a:tabLst>
            </a:pPr>
            <a:r>
              <a:rPr b="0" lang="en-GB" sz="1400" spc="-1" strike="noStrike">
                <a:solidFill>
                  <a:srgbClr val="000000"/>
                </a:solidFill>
                <a:latin typeface="Times New Roman"/>
              </a:rPr>
              <a:t>&lt;footer&gt;</a:t>
            </a:r>
            <a:endParaRPr b="0" lang="en-GB" sz="1400" spc="-1" strike="noStrike">
              <a:solidFill>
                <a:srgbClr val="000000"/>
              </a:solidFill>
              <a:latin typeface="Times New Roman"/>
            </a:endParaRPr>
          </a:p>
        </p:txBody>
      </p:sp>
      <p:sp>
        <p:nvSpPr>
          <p:cNvPr id="153" name="PlaceHolder 3"/>
          <p:cNvSpPr>
            <a:spLocks noGrp="1"/>
          </p:cNvSpPr>
          <p:nvPr>
            <p:ph type="sldNum" idx="11"/>
          </p:nvPr>
        </p:nvSpPr>
        <p:spPr>
          <a:xfrm>
            <a:off x="6555960" y="6248160"/>
            <a:ext cx="2125800" cy="468000"/>
          </a:xfrm>
          <a:prstGeom prst="rect">
            <a:avLst/>
          </a:prstGeom>
          <a:noFill/>
          <a:ln w="0">
            <a:noFill/>
          </a:ln>
        </p:spPr>
        <p:txBody>
          <a:bodyPr lIns="0" rIns="0" tIns="0" bIns="0" anchor="b">
            <a:noAutofit/>
          </a:bodyPr>
          <a:lstStyle>
            <a:lvl1pPr indent="0" algn="r">
              <a:lnSpc>
                <a:spcPct val="100000"/>
              </a:lnSpc>
              <a:buNone/>
              <a:tabLst>
                <a:tab algn="l" pos="0"/>
              </a:tabLst>
              <a:defRPr b="0" lang="en-GB" sz="1400" spc="-1" strike="noStrike">
                <a:solidFill>
                  <a:srgbClr val="000000"/>
                </a:solidFill>
                <a:latin typeface="Times New Roman"/>
              </a:defRPr>
            </a:lvl1pPr>
          </a:lstStyle>
          <a:p>
            <a:pPr indent="0" algn="r">
              <a:lnSpc>
                <a:spcPct val="100000"/>
              </a:lnSpc>
              <a:buNone/>
              <a:tabLst>
                <a:tab algn="l" pos="0"/>
              </a:tabLst>
            </a:pPr>
            <a:fld id="{EA62E267-A2BA-438F-95BC-BC6543AF065D}" type="slidenum">
              <a:rPr b="0" lang="en-GB" sz="1400" spc="-1" strike="noStrike">
                <a:solidFill>
                  <a:srgbClr val="000000"/>
                </a:solidFill>
                <a:latin typeface="Times New Roman"/>
              </a:rPr>
              <a:t>&lt;number&gt;</a:t>
            </a:fld>
            <a:endParaRPr b="0" lang="en-GB" sz="1400" spc="-1" strike="noStrike">
              <a:solidFill>
                <a:srgbClr val="000000"/>
              </a:solidFill>
              <a:latin typeface="Times New Roman"/>
            </a:endParaRPr>
          </a:p>
        </p:txBody>
      </p:sp>
      <p:sp>
        <p:nvSpPr>
          <p:cNvPr id="154" name="PlaceHolder 4"/>
          <p:cNvSpPr>
            <a:spLocks noGrp="1"/>
          </p:cNvSpPr>
          <p:nvPr>
            <p:ph type="dt" idx="12"/>
          </p:nvPr>
        </p:nvSpPr>
        <p:spPr>
          <a:xfrm>
            <a:off x="424440" y="6248160"/>
            <a:ext cx="2125800" cy="468000"/>
          </a:xfrm>
          <a:prstGeom prst="rect">
            <a:avLst/>
          </a:prstGeom>
          <a:noFill/>
          <a:ln w="0">
            <a:noFill/>
          </a:ln>
        </p:spPr>
        <p:txBody>
          <a:bodyPr lIns="0" rIns="0" tIns="0" bIns="0" anchor="b">
            <a:noAutofit/>
          </a:bodyPr>
          <a:lstStyle>
            <a:lvl1pPr indent="0">
              <a:buNone/>
              <a:defRPr b="0" lang="en-GB" sz="1400" spc="-1" strike="noStrike">
                <a:solidFill>
                  <a:srgbClr val="000000"/>
                </a:solidFill>
                <a:latin typeface="Times New Roman"/>
              </a:defRPr>
            </a:lvl1pPr>
          </a:lstStyle>
          <a:p>
            <a:pPr indent="0">
              <a:buNone/>
            </a:pPr>
            <a:r>
              <a:rPr b="0" lang="en-GB" sz="1400" spc="-1" strike="noStrike">
                <a:solidFill>
                  <a:srgbClr val="000000"/>
                </a:solidFill>
                <a:latin typeface="Times New Roman"/>
              </a:rPr>
              <a:t>&lt;date/time&gt;</a:t>
            </a:r>
            <a:endParaRPr b="0" lang="en-GB" sz="1400" spc="-1" strike="noStrike">
              <a:solidFill>
                <a:srgbClr val="000000"/>
              </a:solidFill>
              <a:latin typeface="Times New Roman"/>
            </a:endParaRPr>
          </a:p>
        </p:txBody>
      </p:sp>
      <p:sp>
        <p:nvSpPr>
          <p:cNvPr id="155" name="PlaceHolder 5"/>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000000"/>
              </a:buClr>
              <a:buSzPct val="45000"/>
              <a:buFont typeface="Wingdings" charset="2"/>
              <a:buChar char=""/>
            </a:pPr>
            <a:r>
              <a:rPr b="0" lang="en-GB" sz="3200" spc="-1" strike="noStrike">
                <a:solidFill>
                  <a:srgbClr val="000000"/>
                </a:solidFill>
                <a:latin typeface="Arial"/>
              </a:rPr>
              <a:t>Click to edit the outline text format</a:t>
            </a:r>
            <a:endParaRPr b="0" lang="en-GB" sz="32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en-GB" sz="2800" spc="-1" strike="noStrike">
                <a:solidFill>
                  <a:srgbClr val="000000"/>
                </a:solidFill>
                <a:latin typeface="Arial"/>
              </a:rPr>
              <a:t>Second Outline Level</a:t>
            </a:r>
            <a:endParaRPr b="0" lang="en-GB" sz="2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en-GB" sz="2400" spc="-1" strike="noStrike">
                <a:solidFill>
                  <a:srgbClr val="000000"/>
                </a:solidFill>
                <a:latin typeface="Arial"/>
              </a:rPr>
              <a:t>Third Outline Level</a:t>
            </a:r>
            <a:endParaRPr b="0" lang="en-GB" sz="24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en-GB" sz="2000" spc="-1" strike="noStrike">
                <a:solidFill>
                  <a:srgbClr val="000000"/>
                </a:solidFill>
                <a:latin typeface="Arial"/>
              </a:rPr>
              <a:t>Fourth Outline Level</a:t>
            </a:r>
            <a:endParaRPr b="0" lang="en-GB" sz="20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en-GB" sz="2000" spc="-1" strike="noStrike">
                <a:solidFill>
                  <a:srgbClr val="000000"/>
                </a:solidFill>
                <a:latin typeface="Arial"/>
              </a:rPr>
              <a:t>Fifth Outline Level</a:t>
            </a:r>
            <a:endParaRPr b="0" lang="en-GB" sz="20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en-GB" sz="2000" spc="-1" strike="noStrike">
                <a:solidFill>
                  <a:srgbClr val="000000"/>
                </a:solidFill>
                <a:latin typeface="Arial"/>
              </a:rPr>
              <a:t>Sixth Outline Level</a:t>
            </a:r>
            <a:endParaRPr b="0" lang="en-GB" sz="20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en-GB" sz="2000" spc="-1" strike="noStrike">
                <a:solidFill>
                  <a:srgbClr val="000000"/>
                </a:solidFill>
                <a:latin typeface="Arial"/>
              </a:rPr>
              <a:t>Seventh Outline Level</a:t>
            </a:r>
            <a:endParaRPr b="0" lang="en-GB" sz="2000" spc="-1" strike="noStrike">
              <a:solidFill>
                <a:srgbClr val="000000"/>
              </a:solidFill>
              <a:latin typeface="Arial"/>
            </a:endParaRPr>
          </a:p>
        </p:txBody>
      </p:sp>
    </p:spTree>
  </p:cSld>
  <p:clrMap bg1="lt1" bg2="lt2" tx1="dk1" tx2="dk2" accent1="accent1" accent2="accent2" accent3="accent3" accent4="accent4" accent5="accent5" accent6="accent6" hlink="hlink" folHlink="folHlink"/>
  <p:sldLayoutIdLst>
    <p:sldLayoutId id="2147483663" r:id="rId2"/>
  </p:sldLayoutIdLst>
</p:sldMaster>
</file>

<file path=ppt/slides/_rels/slide1.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13.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1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8.xml"/>
</Relationships>
</file>

<file path=ppt/slides/_rels/slide2.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3.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7.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4.xml"/><Relationship Id="rId3" Type="http://schemas.openxmlformats.org/officeDocument/2006/relationships/notesSlide" Target="../notesSlides/notesSlide7.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 name="PlaceHolder 1"/>
          <p:cNvSpPr>
            <a:spLocks noGrp="1"/>
          </p:cNvSpPr>
          <p:nvPr>
            <p:ph type="title"/>
          </p:nvPr>
        </p:nvSpPr>
        <p:spPr>
          <a:xfrm>
            <a:off x="687960" y="1980000"/>
            <a:ext cx="7767720" cy="146520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20</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65" name="PlaceHolder 2"/>
          <p:cNvSpPr>
            <a:spLocks noGrp="1"/>
          </p:cNvSpPr>
          <p:nvPr>
            <p:ph type="subTitle"/>
          </p:nvPr>
        </p:nvSpPr>
        <p:spPr>
          <a:xfrm>
            <a:off x="1339560" y="5040000"/>
            <a:ext cx="6396120" cy="174780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66" name="" descr=""/>
          <p:cNvPicPr/>
          <p:nvPr/>
        </p:nvPicPr>
        <p:blipFill>
          <a:blip r:embed="rId1"/>
          <a:stretch/>
        </p:blipFill>
        <p:spPr>
          <a:xfrm>
            <a:off x="7488360" y="5040000"/>
            <a:ext cx="1651320" cy="1651320"/>
          </a:xfrm>
          <a:prstGeom prst="rect">
            <a:avLst/>
          </a:prstGeom>
          <a:ln w="0">
            <a:noFill/>
          </a:ln>
        </p:spPr>
      </p:pic>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6" name="PlaceHolder 1"/>
          <p:cNvSpPr>
            <a:spLocks noGrp="1"/>
          </p:cNvSpPr>
          <p:nvPr>
            <p:ph type="title"/>
          </p:nvPr>
        </p:nvSpPr>
        <p:spPr>
          <a:xfrm>
            <a:off x="457200" y="117360"/>
            <a:ext cx="8224920" cy="11383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87" name="PlaceHolder 2"/>
          <p:cNvSpPr>
            <a:spLocks noGrp="1"/>
          </p:cNvSpPr>
          <p:nvPr>
            <p:ph/>
          </p:nvPr>
        </p:nvSpPr>
        <p:spPr>
          <a:xfrm>
            <a:off x="457200" y="1620000"/>
            <a:ext cx="8224920" cy="397548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Jeremiah 19:14-20:6:</a:t>
            </a:r>
            <a:br>
              <a:rPr sz="1600"/>
            </a:br>
            <a:r>
              <a:rPr b="0" lang="en-GB" sz="1600" spc="-1" strike="noStrike">
                <a:solidFill>
                  <a:srgbClr val="ffff00"/>
                </a:solidFill>
                <a:latin typeface="Calibri"/>
              </a:rPr>
              <a:t>When Jeremiah came from Topheth, where the Lord had sent him to prophesy, he stood in the court of the Lord’s house and said to all the people: Thus says the Lord of hosts, the God of Israel: I am now bringing upon this city and upon all its towns all the disaster that I have pronounced against it, because they have stiffened their necks, refusing to hear my words.Now the priest Pashhur son of Immer, who was chief officer in the house of the Lord, heard Jeremiah prophesying these things. Then Pashhur struck the prophet Jeremiah, and put him in the stocks that were in the upper Benjamin Gate of the house of the Lord. The next morning when Pashhur released Jeremiah from the stocks, Jeremiah said to him, The Lord has named you not Pashhur but ‘Terror-all-around.’ For thus says the Lord: I am making you a terror to yourself and to all your friends; and they shall fall by the sword of their enemies while you look on. And I will give all Judah into the hand of the king of Babylon; he shall carry them captive to Babylon, and shall kill them with the sword. I will give all the wealth of this city, all its gains, all its prized belongings, and all the treasures of the kings of Judah into the hand of their enemies, who shall plunder them, and seize them, and carry them to Babylon. And you, Pashhur, and all who live in your house, shall go into captivity, and to Babylon you shall go; there you shall die, and there you shall be buried, you and all your friends, to whom you have prophesied falsely.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This is the word of the Lord.</a:t>
            </a:r>
            <a:endParaRPr b="0" lang="en-GB" sz="1600" spc="-1" strike="noStrike">
              <a:solidFill>
                <a:srgbClr val="ffffff"/>
              </a:solidFill>
              <a:latin typeface="Arial"/>
            </a:endParaRPr>
          </a:p>
          <a:p>
            <a:pPr indent="0">
              <a:lnSpc>
                <a:spcPct val="100000"/>
              </a:lnSpc>
              <a:spcAft>
                <a:spcPts val="283"/>
              </a:spcAft>
              <a:buNone/>
              <a:tabLst>
                <a:tab algn="l" pos="0"/>
              </a:tabLst>
            </a:pPr>
            <a:r>
              <a:rPr b="1" lang="en-US" sz="1600" spc="-1" strike="noStrike">
                <a:solidFill>
                  <a:srgbClr val="ffffff"/>
                </a:solidFill>
                <a:latin typeface="Calibri"/>
                <a:ea typeface="Verdana"/>
              </a:rPr>
              <a:t>Thanks be to God.</a:t>
            </a:r>
            <a:endParaRPr b="0" lang="en-GB" sz="1600" spc="-1" strike="noStrike">
              <a:solidFill>
                <a:srgbClr val="ffffff"/>
              </a:solidFill>
              <a:latin typeface="Arial"/>
            </a:endParaRPr>
          </a:p>
          <a:p>
            <a:pPr indent="0">
              <a:lnSpc>
                <a:spcPct val="100000"/>
              </a:lnSpc>
              <a:spcAft>
                <a:spcPts val="283"/>
              </a:spcAft>
              <a:buNone/>
              <a:tabLst>
                <a:tab algn="l" pos="0"/>
              </a:tabLst>
            </a:pP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 name="PlaceHolder 1"/>
          <p:cNvSpPr>
            <a:spLocks noGrp="1"/>
          </p:cNvSpPr>
          <p:nvPr>
            <p:ph type="title"/>
          </p:nvPr>
        </p:nvSpPr>
        <p:spPr>
          <a:xfrm>
            <a:off x="457200" y="117360"/>
            <a:ext cx="8224920" cy="11383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Collects</a:t>
            </a:r>
            <a:endParaRPr b="0" lang="en-GB" sz="2400" spc="-1" strike="noStrike">
              <a:solidFill>
                <a:srgbClr val="ffffff"/>
              </a:solidFill>
              <a:latin typeface="Arial"/>
            </a:endParaRPr>
          </a:p>
        </p:txBody>
      </p:sp>
      <p:sp>
        <p:nvSpPr>
          <p:cNvPr id="189" name="PlaceHolder 2"/>
          <p:cNvSpPr>
            <a:spLocks noGrp="1"/>
          </p:cNvSpPr>
          <p:nvPr>
            <p:ph/>
          </p:nvPr>
        </p:nvSpPr>
        <p:spPr>
          <a:xfrm>
            <a:off x="457200" y="1800000"/>
            <a:ext cx="8224920" cy="3975480"/>
          </a:xfrm>
          <a:prstGeom prst="rect">
            <a:avLst/>
          </a:prstGeom>
          <a:noFill/>
          <a:ln w="0">
            <a:noFill/>
          </a:ln>
        </p:spPr>
        <p:txBody>
          <a:bodyPr lIns="91440" rIns="91440" tIns="45720" bIns="45720" anchor="t">
            <a:noAutofit/>
          </a:bodyPr>
          <a:p>
            <a:pPr indent="0">
              <a:lnSpc>
                <a:spcPct val="100000"/>
              </a:lnSpc>
              <a:buNone/>
              <a:tabLst>
                <a:tab algn="l" pos="0"/>
              </a:tabLst>
            </a:pPr>
            <a:r>
              <a:rPr b="0" lang="en-US" sz="1600" spc="-1" strike="noStrike">
                <a:solidFill>
                  <a:srgbClr val="ffff00"/>
                </a:solidFill>
                <a:latin typeface="Calibri"/>
                <a:ea typeface="Verdana"/>
              </a:rPr>
              <a:t>As our evening prayer rises before you, O God,</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so may your mercy come down upon us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to cleanse our hearts</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set us free to sing your praise</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now and for ever.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Lighten our darkness, Lord we pray</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And in your great mercy,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defend us from all perils and dangers of this night,</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 the sake of your Son, our Saviour, Jesus Christ,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0" name="PlaceHolder 1"/>
          <p:cNvSpPr>
            <a:spLocks noGrp="1"/>
          </p:cNvSpPr>
          <p:nvPr>
            <p:ph/>
          </p:nvPr>
        </p:nvSpPr>
        <p:spPr>
          <a:xfrm>
            <a:off x="457200" y="1620000"/>
            <a:ext cx="8224920" cy="4515480"/>
          </a:xfrm>
          <a:prstGeom prst="rect">
            <a:avLst/>
          </a:prstGeom>
          <a:noFill/>
          <a:ln w="0">
            <a:noFill/>
          </a:ln>
        </p:spPr>
        <p:txBody>
          <a:bodyPr lIns="91440" rIns="91440" tIns="45720" bIns="45720" anchor="b">
            <a:noAutofit/>
          </a:bodyPr>
          <a:p>
            <a:pPr indent="0">
              <a:lnSpc>
                <a:spcPct val="100000"/>
              </a:lnSpc>
              <a:buNone/>
              <a:tabLst>
                <a:tab algn="l" pos="0"/>
              </a:tabLst>
            </a:pPr>
            <a:r>
              <a:rPr b="0" lang="en-GB" sz="1600" spc="-1" strike="noStrike">
                <a:solidFill>
                  <a:srgbClr val="e0c2cd"/>
                </a:solidFill>
                <a:latin typeface="Calibri"/>
              </a:rPr>
              <a:t>Lord’s Prayer:</a:t>
            </a:r>
            <a:br>
              <a:rPr sz="1600"/>
            </a:br>
            <a:r>
              <a:rPr b="1" lang="en-GB" sz="1600" spc="-1" strike="noStrike">
                <a:solidFill>
                  <a:srgbClr val="ffffff"/>
                </a:solidFill>
                <a:latin typeface="Calibri"/>
              </a:rPr>
              <a:t>Our Father, who art in heaven, hallowed be thy name; thy kingdom come; thy will be done; on earth as it is in heaven. Give us this day our daily bread. And forgive us our trespasses, as we forgive those who trespass against us. And lead us not into temptation; but deliver us from evil. For thine is the kingdom, the power, and the glory, for ever and ever. Amen.</a:t>
            </a:r>
            <a:br>
              <a:rPr sz="1600"/>
            </a:br>
            <a:br>
              <a:rPr sz="1600"/>
            </a:br>
            <a:r>
              <a:rPr b="0" lang="en-GB" sz="1600" spc="-1" strike="noStrike">
                <a:solidFill>
                  <a:srgbClr val="e0c2cd"/>
                </a:solidFill>
                <a:latin typeface="Calibri"/>
              </a:rPr>
              <a:t>Blessing:</a:t>
            </a:r>
            <a:br>
              <a:rPr sz="1600"/>
            </a:br>
            <a:r>
              <a:rPr b="0" lang="en-GB" sz="1600" spc="-1" strike="noStrike">
                <a:solidFill>
                  <a:srgbClr val="ffff00"/>
                </a:solidFill>
                <a:latin typeface="Calibri"/>
              </a:rPr>
              <a:t>May the God of peace sanctify you wholly;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may your spirit and soul and body be kept sound and blameless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the coming of our Lord Jesus Christ;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the blessing of God Almighty, the Father, the Son and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Rest upon you and keep you and all whom you love, safe and well, for evermore,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e0c2cd"/>
                </a:solidFill>
                <a:latin typeface="Calibri"/>
              </a:rPr>
              <a:t>Closing Prayer:</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God our Salvation, hear the prayer of our heart and the cries of our mouth.  Lead us in the way of life and guide our footsteps to follow you and no other; through our Lord, Jesus Christ. </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spcAft>
                <a:spcPts val="1276"/>
              </a:spcAft>
              <a:buNone/>
              <a:tabLst>
                <a:tab algn="l" pos="0"/>
              </a:tabLst>
            </a:pPr>
            <a:endParaRPr b="0" lang="en-GB" sz="1600" spc="-1" strike="noStrike">
              <a:solidFill>
                <a:srgbClr val="ffffff"/>
              </a:solidFill>
              <a:latin typeface="Arial"/>
            </a:endParaRPr>
          </a:p>
        </p:txBody>
      </p:sp>
      <p:sp>
        <p:nvSpPr>
          <p:cNvPr id="191" name="PlaceHolder 2"/>
          <p:cNvSpPr>
            <a:spLocks noGrp="1"/>
          </p:cNvSpPr>
          <p:nvPr>
            <p:ph type="title"/>
          </p:nvPr>
        </p:nvSpPr>
        <p:spPr>
          <a:xfrm>
            <a:off x="457560" y="117360"/>
            <a:ext cx="8224920" cy="11383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Blessing</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 name="PlaceHolder 1"/>
          <p:cNvSpPr>
            <a:spLocks noGrp="1"/>
          </p:cNvSpPr>
          <p:nvPr>
            <p:ph type="title"/>
          </p:nvPr>
        </p:nvSpPr>
        <p:spPr>
          <a:xfrm>
            <a:off x="687960" y="1980000"/>
            <a:ext cx="7767720" cy="146520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20</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Bahrain</a:t>
            </a:r>
            <a:br>
              <a:rPr sz="4000"/>
            </a:br>
            <a:br>
              <a:rPr sz="4000"/>
            </a:br>
            <a:r>
              <a:rPr b="1" i="1" lang="en-GB" sz="4000" spc="-1" strike="noStrike">
                <a:solidFill>
                  <a:srgbClr val="780373"/>
                </a:solidFill>
                <a:latin typeface="Times New Roman"/>
                <a:ea typeface="DejaVu Sans"/>
              </a:rPr>
              <a:t>"O Love that will not let me go"</a:t>
            </a:r>
            <a:endParaRPr b="0" lang="en-GB" sz="4000" spc="-1" strike="noStrike">
              <a:solidFill>
                <a:srgbClr val="000000"/>
              </a:solidFill>
              <a:latin typeface="Arial"/>
            </a:endParaRPr>
          </a:p>
        </p:txBody>
      </p:sp>
      <p:sp>
        <p:nvSpPr>
          <p:cNvPr id="193" name="PlaceHolder 2"/>
          <p:cNvSpPr>
            <a:spLocks noGrp="1"/>
          </p:cNvSpPr>
          <p:nvPr>
            <p:ph type="subTitle"/>
          </p:nvPr>
        </p:nvSpPr>
        <p:spPr>
          <a:xfrm>
            <a:off x="1339560" y="5040000"/>
            <a:ext cx="6396120" cy="174780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4" name="" descr=""/>
          <p:cNvPicPr/>
          <p:nvPr/>
        </p:nvPicPr>
        <p:blipFill>
          <a:blip r:embed="rId1"/>
          <a:stretch/>
        </p:blipFill>
        <p:spPr>
          <a:xfrm>
            <a:off x="7488360" y="5040000"/>
            <a:ext cx="1651320" cy="1651320"/>
          </a:xfrm>
          <a:prstGeom prst="rect">
            <a:avLst/>
          </a:prstGeom>
          <a:ln w="0">
            <a:noFill/>
          </a:ln>
        </p:spPr>
      </p:pic>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 name="PlaceHolder 1"/>
          <p:cNvSpPr>
            <a:spLocks noGrp="1"/>
          </p:cNvSpPr>
          <p:nvPr>
            <p:ph type="title"/>
          </p:nvPr>
        </p:nvSpPr>
        <p:spPr>
          <a:xfrm>
            <a:off x="687960" y="1980000"/>
            <a:ext cx="7767720" cy="146520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20</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and Awali Church, Bahrain</a:t>
            </a:r>
            <a:endParaRPr b="0" lang="en-GB" sz="4000" spc="-1" strike="noStrike">
              <a:solidFill>
                <a:srgbClr val="000000"/>
              </a:solidFill>
              <a:latin typeface="Arial"/>
            </a:endParaRPr>
          </a:p>
        </p:txBody>
      </p:sp>
      <p:sp>
        <p:nvSpPr>
          <p:cNvPr id="196" name="PlaceHolder 2"/>
          <p:cNvSpPr>
            <a:spLocks noGrp="1"/>
          </p:cNvSpPr>
          <p:nvPr>
            <p:ph type="subTitle"/>
          </p:nvPr>
        </p:nvSpPr>
        <p:spPr>
          <a:xfrm>
            <a:off x="1339560" y="5040000"/>
            <a:ext cx="6396120" cy="174780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97" name="" descr=""/>
          <p:cNvPicPr/>
          <p:nvPr/>
        </p:nvPicPr>
        <p:blipFill>
          <a:blip r:embed="rId1"/>
          <a:stretch/>
        </p:blipFill>
        <p:spPr>
          <a:xfrm>
            <a:off x="7488360" y="5040000"/>
            <a:ext cx="1651320" cy="165132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 name="PlaceHolder 1"/>
          <p:cNvSpPr>
            <a:spLocks noGrp="1"/>
          </p:cNvSpPr>
          <p:nvPr>
            <p:ph type="title"/>
          </p:nvPr>
        </p:nvSpPr>
        <p:spPr>
          <a:xfrm>
            <a:off x="687960" y="1980000"/>
            <a:ext cx="7767720" cy="1465200"/>
          </a:xfrm>
          <a:prstGeom prst="rect">
            <a:avLst/>
          </a:prstGeom>
          <a:noFill/>
          <a:ln w="0">
            <a:noFill/>
          </a:ln>
        </p:spPr>
        <p:txBody>
          <a:bodyPr lIns="91440" rIns="91440" tIns="45720" bIns="45720" anchor="ctr">
            <a:noAutofit/>
          </a:bodyPr>
          <a:p>
            <a:pPr indent="0" algn="ctr" defTabSz="457200">
              <a:lnSpc>
                <a:spcPct val="100000"/>
              </a:lnSpc>
              <a:buNone/>
              <a:tabLst>
                <a:tab algn="l" pos="0"/>
              </a:tabLst>
            </a:pPr>
            <a:r>
              <a:rPr b="0" lang="en-GB" sz="4400" spc="-1" strike="noStrike">
                <a:solidFill>
                  <a:srgbClr val="780373"/>
                </a:solidFill>
                <a:latin typeface="Calibri"/>
              </a:rPr>
              <a:t>Daily Prayer for 20</a:t>
            </a:r>
            <a:r>
              <a:rPr b="0" lang="en-GB" sz="4400" spc="-1" strike="noStrike" baseline="33000">
                <a:solidFill>
                  <a:srgbClr val="780373"/>
                </a:solidFill>
                <a:latin typeface="Calibri"/>
              </a:rPr>
              <a:t>th</a:t>
            </a:r>
            <a:r>
              <a:rPr b="0" lang="en-GB" sz="4400" spc="-1" strike="noStrike">
                <a:solidFill>
                  <a:srgbClr val="780373"/>
                </a:solidFill>
                <a:latin typeface="Calibri"/>
              </a:rPr>
              <a:t> March 2026</a:t>
            </a:r>
            <a:br>
              <a:rPr sz="4400"/>
            </a:br>
            <a:r>
              <a:rPr b="1" lang="en-GB" sz="4000" spc="-1" strike="noStrike">
                <a:solidFill>
                  <a:srgbClr val="780373"/>
                </a:solidFill>
                <a:latin typeface="Calibri"/>
              </a:rPr>
              <a:t>St Christopher’s Cathedral, Bahrain</a:t>
            </a:r>
            <a:endParaRPr b="0" lang="en-GB" sz="4000" spc="-1" strike="noStrike">
              <a:solidFill>
                <a:srgbClr val="000000"/>
              </a:solidFill>
              <a:latin typeface="Arial"/>
            </a:endParaRPr>
          </a:p>
        </p:txBody>
      </p:sp>
      <p:sp>
        <p:nvSpPr>
          <p:cNvPr id="168" name="PlaceHolder 2"/>
          <p:cNvSpPr>
            <a:spLocks noGrp="1"/>
          </p:cNvSpPr>
          <p:nvPr>
            <p:ph type="subTitle"/>
          </p:nvPr>
        </p:nvSpPr>
        <p:spPr>
          <a:xfrm>
            <a:off x="1339560" y="5040000"/>
            <a:ext cx="6396120" cy="1747800"/>
          </a:xfrm>
          <a:prstGeom prst="rect">
            <a:avLst/>
          </a:prstGeom>
          <a:noFill/>
          <a:ln w="0">
            <a:noFill/>
          </a:ln>
        </p:spPr>
        <p:txBody>
          <a:bodyPr lIns="91440" rIns="91440" tIns="45720" bIns="45720" anchor="t">
            <a:noAutofit/>
          </a:bodyPr>
          <a:p>
            <a:pPr indent="0" algn="ctr" defTabSz="457200">
              <a:lnSpc>
                <a:spcPct val="100000"/>
              </a:lnSpc>
              <a:spcBef>
                <a:spcPts val="641"/>
              </a:spcBef>
              <a:buNone/>
              <a:tabLst>
                <a:tab algn="l" pos="0"/>
              </a:tabLst>
            </a:pPr>
            <a:endParaRPr b="0" lang="en-GB" sz="3200" spc="-1" strike="noStrike">
              <a:solidFill>
                <a:srgbClr val="000000"/>
              </a:solidFill>
              <a:latin typeface="Arial"/>
            </a:endParaRPr>
          </a:p>
          <a:p>
            <a:pPr indent="0" algn="ctr" defTabSz="457200">
              <a:lnSpc>
                <a:spcPct val="100000"/>
              </a:lnSpc>
              <a:spcBef>
                <a:spcPts val="641"/>
              </a:spcBef>
              <a:buNone/>
              <a:tabLst>
                <a:tab algn="l" pos="0"/>
              </a:tabLst>
            </a:pPr>
            <a:r>
              <a:rPr b="0" lang="en-GB" sz="3200" spc="-1" strike="noStrike">
                <a:solidFill>
                  <a:schemeClr val="dk1">
                    <a:tint val="75000"/>
                  </a:schemeClr>
                </a:solidFill>
                <a:latin typeface="Calibri"/>
              </a:rPr>
              <a:t>The Diocese of Cyprus and the Gulf</a:t>
            </a:r>
            <a:endParaRPr b="0" lang="en-GB" sz="3200" spc="-1" strike="noStrike">
              <a:solidFill>
                <a:srgbClr val="000000"/>
              </a:solidFill>
              <a:latin typeface="Arial"/>
            </a:endParaRPr>
          </a:p>
        </p:txBody>
      </p:sp>
      <p:pic>
        <p:nvPicPr>
          <p:cNvPr id="169" name="" descr=""/>
          <p:cNvPicPr/>
          <p:nvPr/>
        </p:nvPicPr>
        <p:blipFill>
          <a:blip r:embed="rId1"/>
          <a:stretch/>
        </p:blipFill>
        <p:spPr>
          <a:xfrm>
            <a:off x="7488360" y="5040000"/>
            <a:ext cx="1651320" cy="1651320"/>
          </a:xfrm>
          <a:prstGeom prst="rect">
            <a:avLst/>
          </a:prstGeom>
          <a:ln w="0">
            <a:noFill/>
          </a:ln>
        </p:spPr>
      </p:pic>
      <p:sp>
        <p:nvSpPr>
          <p:cNvPr id="170" name=""/>
          <p:cNvSpPr/>
          <p:nvPr/>
        </p:nvSpPr>
        <p:spPr>
          <a:xfrm>
            <a:off x="540000" y="3825000"/>
            <a:ext cx="8276040" cy="1211040"/>
          </a:xfrm>
          <a:prstGeom prst="rect">
            <a:avLst/>
          </a:prstGeom>
          <a:noFill/>
          <a:ln w="0">
            <a:noFill/>
          </a:ln>
        </p:spPr>
        <p:style>
          <a:lnRef idx="0"/>
          <a:fillRef idx="0"/>
          <a:effectRef idx="0"/>
          <a:fontRef idx="minor"/>
        </p:style>
        <p:txBody>
          <a:bodyPr lIns="90000" rIns="90000" tIns="45000" bIns="45000" anchor="t">
            <a:noAutofit/>
          </a:bodyPr>
          <a:p>
            <a:pPr algn="ctr">
              <a:lnSpc>
                <a:spcPct val="100000"/>
              </a:lnSpc>
            </a:pPr>
            <a:r>
              <a:rPr b="1" i="1" lang="en-GB" sz="4000" spc="-1" strike="noStrike">
                <a:solidFill>
                  <a:srgbClr val="780373"/>
                </a:solidFill>
                <a:latin typeface="Times New Roman"/>
                <a:ea typeface="DejaVu Sans"/>
              </a:rPr>
              <a:t>“</a:t>
            </a:r>
            <a:r>
              <a:rPr b="1" i="1" lang="en-GB" sz="4000" spc="-1" strike="noStrike">
                <a:solidFill>
                  <a:srgbClr val="780373"/>
                </a:solidFill>
                <a:latin typeface="Times New Roman"/>
                <a:ea typeface="DejaVu Sans"/>
              </a:rPr>
              <a:t>By the Waters of Babylon”</a:t>
            </a:r>
            <a:endParaRPr b="0" lang="en-GB" sz="4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 name="PlaceHolder 1"/>
          <p:cNvSpPr>
            <a:spLocks noGrp="1"/>
          </p:cNvSpPr>
          <p:nvPr>
            <p:ph type="title"/>
          </p:nvPr>
        </p:nvSpPr>
        <p:spPr>
          <a:xfrm>
            <a:off x="457200" y="117360"/>
            <a:ext cx="8224920" cy="11383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Welcome</a:t>
            </a:r>
            <a:endParaRPr b="0" lang="en-GB" sz="2400" spc="-1" strike="noStrike">
              <a:solidFill>
                <a:srgbClr val="ffffff"/>
              </a:solidFill>
              <a:latin typeface="Arial"/>
            </a:endParaRPr>
          </a:p>
        </p:txBody>
      </p:sp>
      <p:sp>
        <p:nvSpPr>
          <p:cNvPr id="172" name="PlaceHolder 2"/>
          <p:cNvSpPr>
            <a:spLocks noGrp="1"/>
          </p:cNvSpPr>
          <p:nvPr>
            <p:ph/>
          </p:nvPr>
        </p:nvSpPr>
        <p:spPr>
          <a:xfrm>
            <a:off x="457200" y="1800000"/>
            <a:ext cx="8224920" cy="397548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Opening Acclamation:</a:t>
            </a:r>
            <a:br>
              <a:rPr sz="1600"/>
            </a:br>
            <a:r>
              <a:rPr b="0" lang="en-GB" sz="1600" spc="-1" strike="noStrike">
                <a:solidFill>
                  <a:srgbClr val="ffff00"/>
                </a:solidFill>
                <a:latin typeface="Calibri"/>
              </a:rPr>
              <a:t>Grace, mercy and peace from God our Father and the Lord Jesus Christ be with you.</a:t>
            </a:r>
            <a:br>
              <a:rPr sz="1600"/>
            </a:br>
            <a:r>
              <a:rPr b="1" lang="en-GB" sz="1600" spc="-1" strike="noStrike">
                <a:solidFill>
                  <a:srgbClr val="ffffff"/>
                </a:solidFill>
                <a:latin typeface="Calibri"/>
              </a:rPr>
              <a:t>And also with you.</a:t>
            </a:r>
            <a:endParaRPr b="0" lang="en-GB" sz="1600" spc="-1" strike="noStrike">
              <a:solidFill>
                <a:srgbClr val="ffffff"/>
              </a:solidFill>
              <a:latin typeface="Arial"/>
            </a:endParaRPr>
          </a:p>
          <a:p>
            <a:pPr indent="0" defTabSz="914400">
              <a:lnSpc>
                <a:spcPct val="100000"/>
              </a:lnSpc>
              <a:buNone/>
              <a:tabLst>
                <a:tab algn="l" pos="0"/>
              </a:tabLst>
            </a:pPr>
            <a:r>
              <a:rPr b="0" lang="en-US" sz="1600" spc="-1" strike="noStrike">
                <a:solidFill>
                  <a:srgbClr val="fff200"/>
                </a:solidFill>
                <a:latin typeface="Calibri"/>
                <a:ea typeface="Verdana"/>
              </a:rPr>
              <a:t>We give thanks for this penitential journey to the cross.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Verdana"/>
              </a:rPr>
              <a:t>Lord bless us and save us. </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are you, Lord God of our salvation,</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you be glory and praise for ever.</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darkness of our sin you have shone in our hearts</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to give the light of the knowledge of the glory of God</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in the face of Jesus Christ.</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Open our eyes to acknowledge your presence,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that freed from the misery of sin and shame</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we may grow into your likeness from glory to glory.</a:t>
            </a:r>
            <a:endParaRPr b="0" lang="en-GB" sz="1600" spc="-1" strike="noStrike">
              <a:solidFill>
                <a:srgbClr val="ffffff"/>
              </a:solidFill>
              <a:latin typeface="Arial"/>
            </a:endParaRPr>
          </a:p>
          <a:p>
            <a:pPr indent="0" defTabSz="914400">
              <a:lnSpc>
                <a:spcPct val="100000"/>
              </a:lnSpc>
              <a:buNone/>
              <a:tabLst>
                <a:tab algn="l" pos="0"/>
              </a:tabLst>
            </a:pPr>
            <a:r>
              <a:rPr b="1" lang="en-US" sz="1600" spc="-1" strike="noStrike">
                <a:solidFill>
                  <a:srgbClr val="ffffff"/>
                </a:solidFill>
                <a:latin typeface="Calibri"/>
                <a:ea typeface="DejaVu Sans"/>
              </a:rPr>
              <a:t>Blessed be God, Father, Son and Holy Spirit.</a:t>
            </a:r>
            <a:endParaRPr b="0" lang="en-GB" sz="1600" spc="-1" strike="noStrike">
              <a:solidFill>
                <a:srgbClr val="ffffff"/>
              </a:solidFill>
              <a:latin typeface="Arial"/>
            </a:endParaRPr>
          </a:p>
          <a:p>
            <a:pPr indent="0" defTabSz="914400">
              <a:lnSpc>
                <a:spcPct val="100000"/>
              </a:lnSpc>
              <a:spcAft>
                <a:spcPts val="1276"/>
              </a:spcAft>
              <a:buNone/>
              <a:tabLst>
                <a:tab algn="l" pos="0"/>
              </a:tabLst>
            </a:pPr>
            <a:r>
              <a:rPr b="1" lang="en-US" sz="1600" spc="-1" strike="noStrike">
                <a:solidFill>
                  <a:srgbClr val="ffffff"/>
                </a:solidFill>
                <a:latin typeface="Calibri"/>
                <a:ea typeface="DejaVu Sans"/>
              </a:rPr>
              <a:t>Amen.</a:t>
            </a: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 name="PlaceHolder 1"/>
          <p:cNvSpPr>
            <a:spLocks noGrp="1"/>
          </p:cNvSpPr>
          <p:nvPr>
            <p:ph/>
          </p:nvPr>
        </p:nvSpPr>
        <p:spPr>
          <a:xfrm>
            <a:off x="457200" y="1800000"/>
            <a:ext cx="8224920" cy="3975480"/>
          </a:xfrm>
          <a:prstGeom prst="rect">
            <a:avLst/>
          </a:prstGeom>
          <a:noFill/>
          <a:ln w="0">
            <a:noFill/>
          </a:ln>
        </p:spPr>
        <p:txBody>
          <a:bodyPr lIns="91440" rIns="91440" tIns="45720" bIns="45720" anchor="t">
            <a:noAutofit/>
          </a:bodyPr>
          <a:p>
            <a:pPr indent="0">
              <a:lnSpc>
                <a:spcPct val="100000"/>
              </a:lnSpc>
              <a:spcAft>
                <a:spcPts val="1276"/>
              </a:spcAft>
              <a:buNone/>
              <a:tabLst>
                <a:tab algn="l" pos="0"/>
              </a:tabLst>
            </a:pPr>
            <a:r>
              <a:rPr b="0" lang="en-GB" sz="1600" spc="-1" strike="noStrike">
                <a:solidFill>
                  <a:srgbClr val="e0c2cd"/>
                </a:solidFill>
                <a:latin typeface="Calibri"/>
              </a:rPr>
              <a:t>Confession:</a:t>
            </a:r>
            <a:br>
              <a:rPr sz="1600"/>
            </a:br>
            <a:r>
              <a:rPr b="1" lang="en-GB" sz="1600" spc="-1" strike="noStrike">
                <a:solidFill>
                  <a:srgbClr val="ffffff"/>
                </a:solidFill>
                <a:latin typeface="Calibri"/>
              </a:rPr>
              <a:t>Most merciful God, we confess that we have sinned against you in thought, word and deed, by what we have done and by what we have left undone. We have not loved you with our whole heart. We have not loved our neighbours as ourselves. In your mercy forgive what we have been, help us to amend what we are, and direct what we shall be; through Jesus Christ our Lord.</a:t>
            </a:r>
            <a:r>
              <a:rPr b="0" lang="en-GB" sz="1600" spc="-1" strike="noStrike">
                <a:solidFill>
                  <a:srgbClr val="ffffff"/>
                </a:solidFill>
                <a:latin typeface="Calibri"/>
              </a:rPr>
              <a:t> </a:t>
            </a:r>
            <a:r>
              <a:rPr b="1" lang="en-GB" sz="1600" spc="-1" strike="noStrike">
                <a:solidFill>
                  <a:srgbClr val="ffffff"/>
                </a:solidFill>
                <a:latin typeface="Calibri"/>
              </a:rPr>
              <a:t>Amen.</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Almighty God have mercy upon you,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forgive you all your sins </a:t>
            </a:r>
            <a:endParaRPr b="0" lang="en-GB" sz="1600" spc="-1" strike="noStrike">
              <a:solidFill>
                <a:srgbClr val="ffffff"/>
              </a:solidFill>
              <a:latin typeface="Arial"/>
            </a:endParaRPr>
          </a:p>
          <a:p>
            <a:pPr indent="0">
              <a:lnSpc>
                <a:spcPct val="100000"/>
              </a:lnSpc>
              <a:buNone/>
              <a:tabLst>
                <a:tab algn="l" pos="0"/>
              </a:tabLst>
            </a:pPr>
            <a:r>
              <a:rPr b="0" lang="en-US" sz="1600" spc="-1" strike="noStrike">
                <a:solidFill>
                  <a:srgbClr val="ffff00"/>
                </a:solidFill>
                <a:latin typeface="Calibri"/>
                <a:ea typeface="Verdana"/>
              </a:rPr>
              <a:t>through our Lord Jesus Christ,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strengthen you in all goodness,</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and by the power of the Holy Spirit </a:t>
            </a:r>
            <a:endParaRPr b="0" lang="en-GB" sz="1600" spc="-1" strike="noStrike">
              <a:solidFill>
                <a:srgbClr val="ffffff"/>
              </a:solidFill>
              <a:latin typeface="Arial"/>
            </a:endParaRPr>
          </a:p>
          <a:p>
            <a:pPr marL="342720" indent="-342000" defTabSz="914400">
              <a:lnSpc>
                <a:spcPct val="100000"/>
              </a:lnSpc>
              <a:buNone/>
              <a:tabLst>
                <a:tab algn="l" pos="0"/>
              </a:tabLst>
            </a:pPr>
            <a:r>
              <a:rPr b="0" lang="en-US" sz="1600" spc="-1" strike="noStrike">
                <a:solidFill>
                  <a:srgbClr val="ffff00"/>
                </a:solidFill>
                <a:latin typeface="Calibri"/>
                <a:ea typeface="Verdana"/>
              </a:rPr>
              <a:t>Keep you in eternal life. </a:t>
            </a:r>
            <a:r>
              <a:rPr b="1" lang="en-US" sz="1600" spc="-1" strike="noStrike">
                <a:solidFill>
                  <a:srgbClr val="ffffff"/>
                </a:solidFill>
                <a:latin typeface="Calibri"/>
                <a:ea typeface="Verdana"/>
              </a:rPr>
              <a:t>Amen.</a:t>
            </a: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a:p>
            <a:pPr marL="342720" indent="0" defTabSz="914400">
              <a:lnSpc>
                <a:spcPct val="100000"/>
              </a:lnSpc>
              <a:spcAft>
                <a:spcPts val="1276"/>
              </a:spcAft>
              <a:buNone/>
              <a:tabLst>
                <a:tab algn="l" pos="0"/>
              </a:tabLst>
            </a:pPr>
            <a:endParaRPr b="0" lang="en-GB" sz="1600" spc="-1" strike="noStrike">
              <a:solidFill>
                <a:srgbClr val="ffffff"/>
              </a:solidFill>
              <a:latin typeface="Arial"/>
            </a:endParaRPr>
          </a:p>
        </p:txBody>
      </p:sp>
      <p:sp>
        <p:nvSpPr>
          <p:cNvPr id="174" name="PlaceHolder 4"/>
          <p:cNvSpPr/>
          <p:nvPr/>
        </p:nvSpPr>
        <p:spPr>
          <a:xfrm>
            <a:off x="457200" y="117720"/>
            <a:ext cx="8224920" cy="11383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5" name="PlaceHolder 1"/>
          <p:cNvSpPr>
            <a:spLocks noGrp="1"/>
          </p:cNvSpPr>
          <p:nvPr>
            <p:ph type="title"/>
          </p:nvPr>
        </p:nvSpPr>
        <p:spPr>
          <a:xfrm>
            <a:off x="457200" y="117360"/>
            <a:ext cx="8224920" cy="11383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76" name="PlaceHolder 2"/>
          <p:cNvSpPr>
            <a:spLocks noGrp="1"/>
          </p:cNvSpPr>
          <p:nvPr>
            <p:ph/>
          </p:nvPr>
        </p:nvSpPr>
        <p:spPr>
          <a:xfrm>
            <a:off x="457200" y="1800000"/>
            <a:ext cx="8224920" cy="397548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Lent:</a:t>
            </a:r>
            <a:br>
              <a:rPr sz="1600"/>
            </a:br>
            <a:r>
              <a:rPr b="0" lang="en-GB" sz="1600" spc="-1" strike="noStrike">
                <a:solidFill>
                  <a:srgbClr val="ffff00"/>
                </a:solidFill>
                <a:latin typeface="Calibri"/>
              </a:rPr>
              <a:t>Almighty and everlasting God,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you hate nothing that you have made</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forgive the sins of all those who are penitent: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create and make in us new and contrite hearts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that we, worthily lamenting our sins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and acknowledging our wretchedness,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may receive from you, the God of all mercy,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perfect remission and forgiveness;</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your Son our Lord,</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is alive and reigns with you,</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unity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 name="PlaceHolder 1"/>
          <p:cNvSpPr>
            <a:spLocks noGrp="1"/>
          </p:cNvSpPr>
          <p:nvPr>
            <p:ph type="title"/>
          </p:nvPr>
        </p:nvSpPr>
        <p:spPr>
          <a:xfrm>
            <a:off x="457200" y="117360"/>
            <a:ext cx="8224920" cy="11383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Prayer</a:t>
            </a:r>
            <a:endParaRPr b="0" lang="en-GB" sz="2400" spc="-1" strike="noStrike">
              <a:solidFill>
                <a:srgbClr val="ffffff"/>
              </a:solidFill>
              <a:latin typeface="Arial"/>
            </a:endParaRPr>
          </a:p>
        </p:txBody>
      </p:sp>
      <p:sp>
        <p:nvSpPr>
          <p:cNvPr id="178" name="PlaceHolder 2"/>
          <p:cNvSpPr>
            <a:spLocks noGrp="1"/>
          </p:cNvSpPr>
          <p:nvPr>
            <p:ph/>
          </p:nvPr>
        </p:nvSpPr>
        <p:spPr>
          <a:xfrm>
            <a:off x="457200" y="1800000"/>
            <a:ext cx="8224920" cy="3975480"/>
          </a:xfrm>
          <a:prstGeom prst="rect">
            <a:avLst/>
          </a:prstGeom>
          <a:noFill/>
          <a:ln w="0">
            <a:noFill/>
          </a:ln>
        </p:spPr>
        <p:txBody>
          <a:bodyPr lIns="91440" rIns="91440" tIns="45720" bIns="45720" anchor="t">
            <a:noAutofit/>
          </a:bodyPr>
          <a:p>
            <a:pPr indent="0">
              <a:lnSpc>
                <a:spcPct val="100000"/>
              </a:lnSpc>
              <a:buNone/>
              <a:tabLst>
                <a:tab algn="l" pos="0"/>
              </a:tabLst>
            </a:pPr>
            <a:r>
              <a:rPr b="0" lang="en-GB" sz="1600" spc="-1" strike="noStrike">
                <a:solidFill>
                  <a:srgbClr val="e0c2cd"/>
                </a:solidFill>
                <a:latin typeface="Calibri"/>
              </a:rPr>
              <a:t>Collect for St John of Parma on 20</a:t>
            </a:r>
            <a:r>
              <a:rPr b="0" lang="en-GB" sz="1600" spc="-1" strike="noStrike" baseline="33000">
                <a:solidFill>
                  <a:srgbClr val="e0c2cd"/>
                </a:solidFill>
                <a:latin typeface="Calibri"/>
              </a:rPr>
              <a:t>th</a:t>
            </a:r>
            <a:r>
              <a:rPr b="0" lang="en-GB" sz="1600" spc="-1" strike="noStrike">
                <a:solidFill>
                  <a:srgbClr val="e0c2cd"/>
                </a:solidFill>
                <a:latin typeface="Calibri"/>
              </a:rPr>
              <a:t> March</a:t>
            </a:r>
            <a:br>
              <a:rPr sz="1600"/>
            </a:br>
            <a:r>
              <a:rPr b="0" lang="en-GB" sz="1600" spc="-1" strike="noStrike">
                <a:solidFill>
                  <a:srgbClr val="ffff00"/>
                </a:solidFill>
                <a:latin typeface="Calibri"/>
              </a:rPr>
              <a:t>As St John of Parma sought the face of Christ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in the silence of the hermitage and the leadership of your brothers,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guide us toward a life of true Gospel simplicity.</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a:t>
            </a:r>
            <a:r>
              <a:rPr b="0" lang="en-GB" sz="1600" spc="-1" strike="noStrike">
                <a:solidFill>
                  <a:srgbClr val="ffff00"/>
                </a:solidFill>
                <a:latin typeface="Calibri"/>
              </a:rPr>
              <a:t>Help us to detach our hearts from the distractions of this world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so that we may be filled with the light of the Holy Spirit.</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through Jesus Christ our Lord,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who lives and reigns with you and the Holy Spirit, </a:t>
            </a:r>
            <a:endParaRPr b="0" lang="en-GB" sz="1600" spc="-1" strike="noStrike">
              <a:solidFill>
                <a:srgbClr val="ffffff"/>
              </a:solidFill>
              <a:latin typeface="Arial"/>
            </a:endParaRPr>
          </a:p>
          <a:p>
            <a:pPr indent="0">
              <a:lnSpc>
                <a:spcPct val="100000"/>
              </a:lnSpc>
              <a:buNone/>
              <a:tabLst>
                <a:tab algn="l" pos="0"/>
              </a:tabLst>
            </a:pPr>
            <a:r>
              <a:rPr b="0" lang="en-GB" sz="1600" spc="-1" strike="noStrike">
                <a:solidFill>
                  <a:srgbClr val="ffff00"/>
                </a:solidFill>
                <a:latin typeface="Calibri"/>
              </a:rPr>
              <a:t>one God, now and for ever. </a:t>
            </a:r>
            <a:endParaRPr b="0" lang="en-GB" sz="1600" spc="-1" strike="noStrike">
              <a:solidFill>
                <a:srgbClr val="ffffff"/>
              </a:solidFill>
              <a:latin typeface="Arial"/>
            </a:endParaRPr>
          </a:p>
          <a:p>
            <a:pPr indent="0">
              <a:lnSpc>
                <a:spcPct val="100000"/>
              </a:lnSpc>
              <a:buNone/>
              <a:tabLst>
                <a:tab algn="l" pos="0"/>
              </a:tabLst>
            </a:pPr>
            <a:r>
              <a:rPr b="1" lang="en-GB" sz="1600" spc="-1" strike="noStrike">
                <a:solidFill>
                  <a:srgbClr val="ffffff"/>
                </a:solidFill>
                <a:latin typeface="Calibri"/>
              </a:rPr>
              <a:t>Amen.</a:t>
            </a:r>
            <a:br>
              <a:rPr sz="1600"/>
            </a:br>
            <a:endParaRPr b="0" lang="en-GB" sz="16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79" name="Picture 210" descr=""/>
          <p:cNvPicPr/>
          <p:nvPr/>
        </p:nvPicPr>
        <p:blipFill>
          <a:blip r:embed="rId1"/>
          <a:stretch/>
        </p:blipFill>
        <p:spPr>
          <a:xfrm>
            <a:off x="3060000" y="1516320"/>
            <a:ext cx="6080040" cy="4670640"/>
          </a:xfrm>
          <a:prstGeom prst="rect">
            <a:avLst/>
          </a:prstGeom>
          <a:ln w="0">
            <a:noFill/>
          </a:ln>
        </p:spPr>
      </p:pic>
      <p:sp>
        <p:nvSpPr>
          <p:cNvPr id="180" name="CustomShape 2"/>
          <p:cNvSpPr/>
          <p:nvPr/>
        </p:nvSpPr>
        <p:spPr>
          <a:xfrm>
            <a:off x="540000" y="1620000"/>
            <a:ext cx="8393400" cy="4498560"/>
          </a:xfrm>
          <a:prstGeom prst="rect">
            <a:avLst/>
          </a:prstGeom>
          <a:noFill/>
          <a:ln w="0">
            <a:noFill/>
          </a:ln>
        </p:spPr>
        <p:style>
          <a:lnRef idx="0"/>
          <a:fillRef idx="0"/>
          <a:effectRef idx="0"/>
          <a:fontRef idx="minor"/>
        </p:style>
        <p:txBody>
          <a:bodyPr lIns="90000" rIns="90000" tIns="46800" bIns="46800" anchor="t">
            <a:noAutofit/>
          </a:bodyPr>
          <a:p>
            <a:pPr defTabSz="914400">
              <a:lnSpc>
                <a:spcPct val="100000"/>
              </a:lnSpc>
              <a:spcBef>
                <a:spcPts val="697"/>
              </a:spcBef>
            </a:pPr>
            <a:r>
              <a:rPr b="1" lang="en-US" sz="2800" spc="-1" strike="noStrike">
                <a:solidFill>
                  <a:srgbClr val="bbe33d"/>
                </a:solidFill>
                <a:latin typeface="Verdana"/>
                <a:ea typeface="DejaVu Sans"/>
              </a:rPr>
              <a:t>Prayers</a:t>
            </a:r>
            <a:endParaRPr b="0" lang="en-GB" sz="2800" spc="-1" strike="noStrike">
              <a:solidFill>
                <a:srgbClr val="ffffff"/>
              </a:solidFill>
              <a:latin typeface="Arial"/>
            </a:endParaRPr>
          </a:p>
          <a:p>
            <a:pPr defTabSz="914400">
              <a:lnSpc>
                <a:spcPct val="100000"/>
              </a:lnSpc>
              <a:spcBef>
                <a:spcPts val="697"/>
              </a:spcBef>
            </a:pPr>
            <a:r>
              <a:rPr b="1" lang="en-US" sz="2600" spc="-1" strike="noStrike">
                <a:solidFill>
                  <a:srgbClr val="bbe33d"/>
                </a:solidFill>
                <a:latin typeface="Arial Rounded MT Bold"/>
                <a:ea typeface="DejaVu Sans"/>
              </a:rPr>
              <a:t>Let us pray for:</a:t>
            </a:r>
            <a:endParaRPr b="0" lang="en-GB" sz="26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world in which we live</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lead us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people who need our prayers</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The sick and the dying</a:t>
            </a:r>
            <a:endParaRPr b="0" lang="en-GB" sz="1800" spc="-1" strike="noStrike">
              <a:solidFill>
                <a:srgbClr val="ffffff"/>
              </a:solidFill>
              <a:latin typeface="Arial"/>
            </a:endParaRPr>
          </a:p>
          <a:p>
            <a:pPr marL="216000" indent="-200520" defTabSz="914400">
              <a:lnSpc>
                <a:spcPct val="100000"/>
              </a:lnSpc>
              <a:spcBef>
                <a:spcPts val="697"/>
              </a:spcBef>
              <a:buClr>
                <a:srgbClr val="ffffff"/>
              </a:buClr>
              <a:buFont typeface="Wingdings" charset="2"/>
              <a:buChar char=""/>
            </a:pPr>
            <a:r>
              <a:rPr b="0" lang="en-US" sz="1800" spc="-1" strike="noStrike">
                <a:solidFill>
                  <a:srgbClr val="bbe33d"/>
                </a:solidFill>
                <a:latin typeface="Arial Rounded MT Bold"/>
                <a:ea typeface="DejaVu Sans"/>
              </a:rPr>
              <a:t>Our families and loved ones</a:t>
            </a:r>
            <a:endParaRPr b="0" lang="en-GB" sz="1800" spc="-1" strike="noStrike">
              <a:solidFill>
                <a:srgbClr val="ffffff"/>
              </a:solidFill>
              <a:latin typeface="Arial"/>
            </a:endParaRPr>
          </a:p>
          <a:p>
            <a:pPr defTabSz="914400">
              <a:lnSpc>
                <a:spcPct val="100000"/>
              </a:lnSpc>
              <a:spcBef>
                <a:spcPts val="697"/>
              </a:spcBef>
            </a:pPr>
            <a:r>
              <a:rPr b="0" lang="en-US" sz="2600" spc="-1" strike="noStrike">
                <a:solidFill>
                  <a:srgbClr val="fff200"/>
                </a:solidFill>
                <a:latin typeface="Arial Rounded MT Bold"/>
                <a:ea typeface="DejaVu Sans"/>
              </a:rPr>
              <a:t>Lord, in your mercy</a:t>
            </a:r>
            <a:endParaRPr b="0" lang="en-GB" sz="2600" spc="-1" strike="noStrike">
              <a:solidFill>
                <a:srgbClr val="ffffff"/>
              </a:solidFill>
              <a:latin typeface="Arial"/>
            </a:endParaRPr>
          </a:p>
          <a:p>
            <a:pPr defTabSz="914400">
              <a:lnSpc>
                <a:spcPct val="100000"/>
              </a:lnSpc>
              <a:spcBef>
                <a:spcPts val="697"/>
              </a:spcBef>
            </a:pPr>
            <a:r>
              <a:rPr b="1" lang="en-US" sz="2600" spc="-1" strike="noStrike">
                <a:solidFill>
                  <a:srgbClr val="ffffff"/>
                </a:solidFill>
                <a:latin typeface="Arial Rounded MT Bold"/>
                <a:ea typeface="DejaVu Sans"/>
              </a:rPr>
              <a:t>Hear our prayer.</a:t>
            </a:r>
            <a:endParaRPr b="0" lang="en-GB" sz="2600" spc="-1" strike="noStrike">
              <a:solidFill>
                <a:srgbClr val="ffffff"/>
              </a:solidFill>
              <a:latin typeface="Arial"/>
            </a:endParaRPr>
          </a:p>
        </p:txBody>
      </p:sp>
      <p:sp>
        <p:nvSpPr>
          <p:cNvPr id="181" name="PlaceHolder 11"/>
          <p:cNvSpPr/>
          <p:nvPr/>
        </p:nvSpPr>
        <p:spPr>
          <a:xfrm>
            <a:off x="457200" y="117720"/>
            <a:ext cx="8224920" cy="1138320"/>
          </a:xfrm>
          <a:prstGeom prst="rect">
            <a:avLst/>
          </a:prstGeom>
          <a:noFill/>
          <a:ln w="0">
            <a:noFill/>
          </a:ln>
        </p:spPr>
        <p:style>
          <a:lnRef idx="0"/>
          <a:fillRef idx="0"/>
          <a:effectRef idx="0"/>
          <a:fontRef idx="minor"/>
        </p:style>
        <p:txBody>
          <a:bodyPr lIns="90000" rIns="90000" tIns="45000" bIns="45000" anchor="ctr">
            <a:noAutofit/>
          </a:bodyPr>
          <a:p>
            <a:pPr defTabSz="457200">
              <a:lnSpc>
                <a:spcPct val="100000"/>
              </a:lnSpc>
              <a:spcBef>
                <a:spcPts val="641"/>
              </a:spcBef>
              <a:tabLst>
                <a:tab algn="l" pos="0"/>
              </a:tabLst>
            </a:pPr>
            <a:r>
              <a:rPr b="0" lang="en-GB" sz="2400" spc="-1" strike="noStrike">
                <a:solidFill>
                  <a:srgbClr val="ffffff"/>
                </a:solidFill>
                <a:latin typeface="Calibri"/>
                <a:ea typeface="DejaVu Sans"/>
              </a:rPr>
              <a:t>Prayer</a:t>
            </a:r>
            <a:endParaRPr b="0" lang="en-GB" sz="2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2" name="PlaceHolder 1"/>
          <p:cNvSpPr>
            <a:spLocks noGrp="1"/>
          </p:cNvSpPr>
          <p:nvPr>
            <p:ph type="title"/>
          </p:nvPr>
        </p:nvSpPr>
        <p:spPr>
          <a:xfrm>
            <a:off x="457200" y="117360"/>
            <a:ext cx="8224920" cy="11383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Benedictus</a:t>
            </a:r>
            <a:endParaRPr b="0" lang="en-GB" sz="2400" spc="-1" strike="noStrike">
              <a:solidFill>
                <a:srgbClr val="ffffff"/>
              </a:solidFill>
              <a:latin typeface="Arial"/>
            </a:endParaRPr>
          </a:p>
        </p:txBody>
      </p:sp>
      <p:sp>
        <p:nvSpPr>
          <p:cNvPr id="183" name="PlaceHolder 2"/>
          <p:cNvSpPr>
            <a:spLocks noGrp="1"/>
          </p:cNvSpPr>
          <p:nvPr>
            <p:ph/>
          </p:nvPr>
        </p:nvSpPr>
        <p:spPr>
          <a:xfrm>
            <a:off x="457200" y="1567080"/>
            <a:ext cx="8224920" cy="3975480"/>
          </a:xfrm>
          <a:prstGeom prst="rect">
            <a:avLst/>
          </a:prstGeom>
          <a:noFill/>
          <a:ln w="0">
            <a:noFill/>
          </a:ln>
        </p:spPr>
        <p:txBody>
          <a:bodyPr lIns="91440" rIns="91440" tIns="45720" bIns="45720" anchor="t">
            <a:noAutofit/>
          </a:bodyPr>
          <a:p>
            <a:pPr indent="0">
              <a:lnSpc>
                <a:spcPct val="100000"/>
              </a:lnSpc>
              <a:buNone/>
              <a:tabLst>
                <a:tab algn="l" pos="0"/>
              </a:tabLst>
            </a:pPr>
            <a:r>
              <a:rPr b="0" lang="en-US" sz="1400" spc="-1" strike="noStrike">
                <a:solidFill>
                  <a:srgbClr val="ffff00"/>
                </a:solidFill>
                <a:latin typeface="Calibri"/>
                <a:ea typeface="Verdana"/>
              </a:rPr>
              <a:t>Blessed be the Lord the God of Israel,</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who has come to his people and set them free.</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He has raised up for us a mighty Saviour,</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born of the house of his servant David.</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Through his holy prophets God promised of old</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to save us from our enemies, from the hands of all that hate us,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To show mercy to our ancestors,</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and to remember his holy covenant.</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This was the oath God swore to our father Abraham:</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to set us free from the hands of our enemies,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Free to worship him without fear,</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holy and righteous in his sight all the days of our life.</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And you, child, shall be called the prophet of the Most High,</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for you will go before the Lord to prepare his way,</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To give his people knowledge of salvation</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by the forgiveness of all their sins.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In the tender compassion of our God</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the dawn from on high shall break upon us,</a:t>
            </a: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To shine on those who dwell in darkness and the shadow of death,</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and to guide our feet into the way of peace.</a:t>
            </a:r>
            <a:endParaRPr b="0" lang="en-GB" sz="1400" spc="-1" strike="noStrike">
              <a:solidFill>
                <a:srgbClr val="ffffff"/>
              </a:solidFill>
              <a:latin typeface="Arial"/>
            </a:endParaRPr>
          </a:p>
          <a:p>
            <a:pPr indent="0">
              <a:lnSpc>
                <a:spcPct val="100000"/>
              </a:lnSpc>
              <a:buNone/>
              <a:tabLst>
                <a:tab algn="l" pos="0"/>
              </a:tabLst>
            </a:pPr>
            <a:endParaRPr b="0" lang="en-GB" sz="6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Glory to the Father and to the Son and to the Holy Spirit;</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as it was in the beginning is now and shall be for ever. Amen.</a:t>
            </a:r>
            <a:endParaRPr b="0" lang="en-GB" sz="1400" spc="-1" strike="noStrike">
              <a:solidFill>
                <a:srgbClr val="ffffff"/>
              </a:solidFill>
              <a:latin typeface="Arial"/>
            </a:endParaRPr>
          </a:p>
          <a:p>
            <a:pPr indent="0">
              <a:lnSpc>
                <a:spcPct val="100000"/>
              </a:lnSpc>
              <a:buNone/>
              <a:tabLst>
                <a:tab algn="l" pos="0"/>
              </a:tabLst>
            </a:pPr>
            <a:endParaRPr b="0" lang="en-GB" sz="1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 name="PlaceHolder 1"/>
          <p:cNvSpPr>
            <a:spLocks noGrp="1"/>
          </p:cNvSpPr>
          <p:nvPr>
            <p:ph type="title"/>
          </p:nvPr>
        </p:nvSpPr>
        <p:spPr>
          <a:xfrm>
            <a:off x="457200" y="117360"/>
            <a:ext cx="8224920" cy="1138320"/>
          </a:xfrm>
          <a:prstGeom prst="rect">
            <a:avLst/>
          </a:prstGeom>
          <a:noFill/>
          <a:ln w="0">
            <a:noFill/>
          </a:ln>
        </p:spPr>
        <p:txBody>
          <a:bodyPr lIns="91440" rIns="91440" tIns="45720" bIns="45720" anchor="ctr">
            <a:noAutofit/>
          </a:bodyPr>
          <a:p>
            <a:pPr indent="0" defTabSz="457200">
              <a:lnSpc>
                <a:spcPct val="100000"/>
              </a:lnSpc>
              <a:spcBef>
                <a:spcPts val="641"/>
              </a:spcBef>
              <a:buNone/>
              <a:tabLst>
                <a:tab algn="l" pos="0"/>
              </a:tabLst>
            </a:pPr>
            <a:r>
              <a:rPr b="0" lang="en-GB" sz="2400" spc="-1" strike="noStrike">
                <a:solidFill>
                  <a:srgbClr val="ffffff"/>
                </a:solidFill>
                <a:latin typeface="Calibri"/>
              </a:rPr>
              <a:t>Scripture</a:t>
            </a:r>
            <a:endParaRPr b="0" lang="en-GB" sz="2400" spc="-1" strike="noStrike">
              <a:solidFill>
                <a:srgbClr val="ffffff"/>
              </a:solidFill>
              <a:latin typeface="Arial"/>
            </a:endParaRPr>
          </a:p>
        </p:txBody>
      </p:sp>
      <p:sp>
        <p:nvSpPr>
          <p:cNvPr id="185" name="PlaceHolder 2"/>
          <p:cNvSpPr>
            <a:spLocks noGrp="1"/>
          </p:cNvSpPr>
          <p:nvPr>
            <p:ph/>
          </p:nvPr>
        </p:nvSpPr>
        <p:spPr>
          <a:xfrm>
            <a:off x="457200" y="1800000"/>
            <a:ext cx="8224920" cy="3975480"/>
          </a:xfrm>
          <a:prstGeom prst="rect">
            <a:avLst/>
          </a:prstGeom>
          <a:noFill/>
          <a:ln w="0">
            <a:noFill/>
          </a:ln>
        </p:spPr>
        <p:txBody>
          <a:bodyPr lIns="91440" rIns="91440" tIns="45720" bIns="45720" anchor="t">
            <a:noAutofit/>
          </a:bodyPr>
          <a:p>
            <a:pPr indent="0">
              <a:lnSpc>
                <a:spcPct val="100000"/>
              </a:lnSpc>
              <a:buNone/>
              <a:tabLst>
                <a:tab algn="l" pos="0"/>
              </a:tabLst>
            </a:pPr>
            <a:r>
              <a:rPr b="0" lang="en-GB" sz="1400" spc="-1" strike="noStrike">
                <a:solidFill>
                  <a:srgbClr val="e0c2cd"/>
                </a:solidFill>
                <a:latin typeface="Calibri"/>
              </a:rPr>
              <a:t>Psalm 13:</a:t>
            </a:r>
            <a:br>
              <a:rPr sz="1400"/>
            </a:br>
            <a:r>
              <a:rPr b="0" lang="en-GB" sz="1400" spc="-1" strike="noStrike">
                <a:solidFill>
                  <a:srgbClr val="ffff00"/>
                </a:solidFill>
                <a:latin typeface="Calibri"/>
                <a:ea typeface="Verdana"/>
              </a:rPr>
              <a:t>How long will you forget me, O Lord; for ever?</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How long will you hide your face from me?</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How long shall I have anguish in my soul and grief in my heart, day after day?</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How long shall my enemy triumph over me?</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Look upon me and answer, O Lord my God;</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lighten my eyes, lest I sleep in death;</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Lest my enemy say, ‘I have prevailed against him,’</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and my foes rejoice that I have fallen.</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But I put my trust in your steadfast love;</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my heart will rejoice in your salvation.</a:t>
            </a:r>
            <a:endParaRPr b="0" lang="en-GB" sz="1400" spc="-1" strike="noStrike">
              <a:solidFill>
                <a:srgbClr val="ffffff"/>
              </a:solidFill>
              <a:latin typeface="Arial"/>
            </a:endParaRPr>
          </a:p>
          <a:p>
            <a:pPr indent="0">
              <a:lnSpc>
                <a:spcPct val="100000"/>
              </a:lnSpc>
              <a:buNone/>
              <a:tabLst>
                <a:tab algn="l" pos="0"/>
              </a:tabLst>
            </a:pPr>
            <a:r>
              <a:rPr b="0" lang="en-GB" sz="1400" spc="-1" strike="noStrike">
                <a:solidFill>
                  <a:srgbClr val="ffff00"/>
                </a:solidFill>
                <a:latin typeface="Calibri"/>
                <a:ea typeface="Verdana"/>
              </a:rPr>
              <a:t>I will sing to the Lord,</a:t>
            </a:r>
            <a:endParaRPr b="0" lang="en-GB" sz="1400" spc="-1" strike="noStrike">
              <a:solidFill>
                <a:srgbClr val="ffffff"/>
              </a:solidFill>
              <a:latin typeface="Arial"/>
            </a:endParaRPr>
          </a:p>
          <a:p>
            <a:pPr indent="0">
              <a:lnSpc>
                <a:spcPct val="100000"/>
              </a:lnSpc>
              <a:buNone/>
              <a:tabLst>
                <a:tab algn="l" pos="0"/>
              </a:tabLst>
            </a:pPr>
            <a:r>
              <a:rPr b="1" lang="en-GB" sz="1400" spc="-1" strike="noStrike">
                <a:solidFill>
                  <a:srgbClr val="ffffff"/>
                </a:solidFill>
                <a:latin typeface="Calibri"/>
                <a:ea typeface="Verdana"/>
              </a:rPr>
              <a:t>   </a:t>
            </a:r>
            <a:r>
              <a:rPr b="1" lang="en-GB" sz="1400" spc="-1" strike="noStrike">
                <a:solidFill>
                  <a:srgbClr val="ffffff"/>
                </a:solidFill>
                <a:latin typeface="Calibri"/>
                <a:ea typeface="Verdana"/>
              </a:rPr>
              <a:t>for he has dealt so bountifully with me.</a:t>
            </a:r>
            <a:endParaRPr b="0" lang="en-GB" sz="1400" spc="-1" strike="noStrike">
              <a:solidFill>
                <a:srgbClr val="ffffff"/>
              </a:solidFill>
              <a:latin typeface="Arial"/>
            </a:endParaRPr>
          </a:p>
          <a:p>
            <a:pPr indent="0">
              <a:lnSpc>
                <a:spcPct val="100000"/>
              </a:lnSpc>
              <a:buNone/>
              <a:tabLst>
                <a:tab algn="l" pos="0"/>
              </a:tabLst>
            </a:pPr>
            <a:endParaRPr b="0" lang="en-GB" sz="1400" spc="-1" strike="noStrike">
              <a:solidFill>
                <a:srgbClr val="ffffff"/>
              </a:solidFill>
              <a:latin typeface="Arial"/>
            </a:endParaRPr>
          </a:p>
          <a:p>
            <a:pPr indent="0">
              <a:lnSpc>
                <a:spcPct val="100000"/>
              </a:lnSpc>
              <a:buNone/>
              <a:tabLst>
                <a:tab algn="l" pos="0"/>
              </a:tabLst>
            </a:pPr>
            <a:r>
              <a:rPr b="0" lang="en-US" sz="1400" spc="-1" strike="noStrike">
                <a:solidFill>
                  <a:srgbClr val="ffff00"/>
                </a:solidFill>
                <a:latin typeface="Calibri"/>
                <a:ea typeface="Verdana"/>
              </a:rPr>
              <a:t>Glory to the Father and to the Son and to the Holy Spirit;</a:t>
            </a:r>
            <a:endParaRPr b="0" lang="en-GB" sz="1400" spc="-1" strike="noStrike">
              <a:solidFill>
                <a:srgbClr val="ffffff"/>
              </a:solidFill>
              <a:latin typeface="Arial"/>
            </a:endParaRPr>
          </a:p>
          <a:p>
            <a:pPr indent="0">
              <a:lnSpc>
                <a:spcPct val="100000"/>
              </a:lnSpc>
              <a:buNone/>
              <a:tabLst>
                <a:tab algn="l" pos="0"/>
              </a:tabLst>
            </a:pPr>
            <a:r>
              <a:rPr b="1" lang="en-US" sz="1400" spc="-1" strike="noStrike">
                <a:solidFill>
                  <a:srgbClr val="ffffff"/>
                </a:solidFill>
                <a:latin typeface="Calibri"/>
                <a:ea typeface="Verdana"/>
              </a:rPr>
              <a:t>as it was in the beginning is now and shall be for ever. Amen.</a:t>
            </a:r>
            <a:endParaRPr b="0" lang="en-GB" sz="1400" spc="-1" strike="noStrike">
              <a:solidFill>
                <a:srgbClr val="ffffff"/>
              </a:solidFill>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690</TotalTime>
  <Application>LibreOffice/24.2.7.2$Linux_X86_64 LibreOffice_project/420$Build-2</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2013-01-27T09:14:16Z</dcterms:created>
  <dc:creator/>
  <dc:description>generated using python-pptx</dc:description>
  <dc:language>en-GB</dc:language>
  <cp:lastModifiedBy/>
  <dcterms:modified xsi:type="dcterms:W3CDTF">2026-03-20T12:13:35Z</dcterms:modified>
  <cp:revision>61</cp:revision>
  <dc:subject/>
  <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sentationFormat">
    <vt:lpwstr>On-screen Show (4:3)</vt:lpwstr>
  </property>
</Properties>
</file>