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75" r:id="rId2"/>
    <p:sldId id="278" r:id="rId3"/>
    <p:sldId id="259" r:id="rId4"/>
    <p:sldId id="260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3392"/>
    <a:srgbClr val="F48A65"/>
    <a:srgbClr val="FFFFFF"/>
    <a:srgbClr val="5E3C79"/>
    <a:srgbClr val="F06335"/>
    <a:srgbClr val="616161"/>
    <a:srgbClr val="775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53" d="100"/>
          <a:sy n="53" d="100"/>
        </p:scale>
        <p:origin x="2568" y="77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Schneider" userId="31b1c571d7a1ec50" providerId="LiveId" clId="{D1029514-9F14-485E-AA3C-E76943EF9CC6}"/>
    <pc:docChg chg="modSld">
      <pc:chgData name="Jason Schneider" userId="31b1c571d7a1ec50" providerId="LiveId" clId="{D1029514-9F14-485E-AA3C-E76943EF9CC6}" dt="2024-12-15T15:50:09.559" v="3" actId="12788"/>
      <pc:docMkLst>
        <pc:docMk/>
      </pc:docMkLst>
      <pc:sldChg chg="modSp mod">
        <pc:chgData name="Jason Schneider" userId="31b1c571d7a1ec50" providerId="LiveId" clId="{D1029514-9F14-485E-AA3C-E76943EF9CC6}" dt="2024-12-15T15:50:09.559" v="3" actId="12788"/>
        <pc:sldMkLst>
          <pc:docMk/>
          <pc:sldMk cId="3830565565" sldId="278"/>
        </pc:sldMkLst>
        <pc:spChg chg="mod">
          <ac:chgData name="Jason Schneider" userId="31b1c571d7a1ec50" providerId="LiveId" clId="{D1029514-9F14-485E-AA3C-E76943EF9CC6}" dt="2024-12-15T15:50:09.559" v="3" actId="12788"/>
          <ac:spMkLst>
            <pc:docMk/>
            <pc:sldMk cId="3830565565" sldId="278"/>
            <ac:spMk id="22" creationId="{B2839917-50EB-C0A3-59E7-D90871AE869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0FC09-14D0-41F6-97AE-B80345650E7D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3C86A-B4FF-40E6-AA94-8E636C567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5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3C86A-B4FF-40E6-AA94-8E636C5676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87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er Persona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:a16="http://schemas.microsoft.com/office/drawing/2014/main" id="{ABBFD924-6D7D-58D4-8781-CAB170ACB1CE}"/>
              </a:ext>
            </a:extLst>
          </p:cNvPr>
          <p:cNvSpPr/>
          <p:nvPr userDrawn="1"/>
        </p:nvSpPr>
        <p:spPr>
          <a:xfrm>
            <a:off x="-526473" y="457199"/>
            <a:ext cx="7841673" cy="1357745"/>
          </a:xfrm>
          <a:prstGeom prst="parallelogram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920E99-C99D-7E2F-E671-F4B838C47C11}"/>
              </a:ext>
            </a:extLst>
          </p:cNvPr>
          <p:cNvSpPr txBox="1"/>
          <p:nvPr userDrawn="1"/>
        </p:nvSpPr>
        <p:spPr>
          <a:xfrm>
            <a:off x="457200" y="582415"/>
            <a:ext cx="362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Learner Persona</a:t>
            </a:r>
          </a:p>
        </p:txBody>
      </p:sp>
      <p:pic>
        <p:nvPicPr>
          <p:cNvPr id="23" name="Picture 22" descr="A logo with text on it&#10;&#10;Description automatically generated">
            <a:extLst>
              <a:ext uri="{FF2B5EF4-FFF2-40B4-BE49-F238E27FC236}">
                <a16:creationId xmlns:a16="http://schemas.microsoft.com/office/drawing/2014/main" id="{BB6455AB-BC62-5DF0-CDF6-AE84205D34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233" y="9077427"/>
            <a:ext cx="1388774" cy="52063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0E1F73-50E6-AE48-D7F9-839E23E7AE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965" y="1090952"/>
            <a:ext cx="6096000" cy="706434"/>
          </a:xfrm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chemeClr val="bg1">
                    <a:lumMod val="85000"/>
                  </a:schemeClr>
                </a:solidFill>
              </a:defRPr>
            </a:lvl1pPr>
            <a:lvl2pPr marL="388620" indent="0">
              <a:buNone/>
              <a:defRPr/>
            </a:lvl2pPr>
          </a:lstStyle>
          <a:p>
            <a:pPr lvl="0"/>
            <a:r>
              <a:rPr lang="en-US" dirty="0"/>
              <a:t>Sample Position Title</a:t>
            </a:r>
          </a:p>
        </p:txBody>
      </p:sp>
    </p:spTree>
    <p:extLst>
      <p:ext uri="{BB962C8B-B14F-4D97-AF65-F5344CB8AC3E}">
        <p14:creationId xmlns:p14="http://schemas.microsoft.com/office/powerpoint/2010/main" val="62794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er Persona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logo with text on it&#10;&#10;Description automatically generated">
            <a:extLst>
              <a:ext uri="{FF2B5EF4-FFF2-40B4-BE49-F238E27FC236}">
                <a16:creationId xmlns:a16="http://schemas.microsoft.com/office/drawing/2014/main" id="{BB6455AB-BC62-5DF0-CDF6-AE84205D34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426" y="457200"/>
            <a:ext cx="1388774" cy="520635"/>
          </a:xfrm>
          <a:prstGeom prst="rect">
            <a:avLst/>
          </a:prstGeom>
        </p:spPr>
      </p:pic>
      <p:sp>
        <p:nvSpPr>
          <p:cNvPr id="2" name="Parallelogram 1">
            <a:extLst>
              <a:ext uri="{FF2B5EF4-FFF2-40B4-BE49-F238E27FC236}">
                <a16:creationId xmlns:a16="http://schemas.microsoft.com/office/drawing/2014/main" id="{D6E84785-4150-F626-DB24-AE127FDCC16A}"/>
              </a:ext>
            </a:extLst>
          </p:cNvPr>
          <p:cNvSpPr/>
          <p:nvPr userDrawn="1"/>
        </p:nvSpPr>
        <p:spPr>
          <a:xfrm>
            <a:off x="457200" y="9067801"/>
            <a:ext cx="7969250" cy="533400"/>
          </a:xfrm>
          <a:prstGeom prst="parallelogram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DA551-188B-C835-179C-83C52545E5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489575" y="9074003"/>
            <a:ext cx="1747838" cy="53498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C7AB86CB-AB54-4DBD-9641-F40A5EF7B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42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77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pri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840795-1E46-5804-4E5F-9B1E375363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rcRect/>
          <a:stretch/>
        </p:blipFill>
        <p:spPr>
          <a:xfrm>
            <a:off x="-5088577" y="584"/>
            <a:ext cx="17949556" cy="1005723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07E046FF-3DE0-AD60-760E-865473A01CAC}"/>
              </a:ext>
            </a:extLst>
          </p:cNvPr>
          <p:cNvGrpSpPr/>
          <p:nvPr userDrawn="1"/>
        </p:nvGrpSpPr>
        <p:grpSpPr>
          <a:xfrm rot="1298684">
            <a:off x="2731927" y="-1008978"/>
            <a:ext cx="5890811" cy="5257155"/>
            <a:chOff x="133562" y="-1420128"/>
            <a:chExt cx="3754647" cy="375465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8FE6652-B2ED-5885-5412-E5235DFCEB29}"/>
                </a:ext>
              </a:extLst>
            </p:cNvPr>
            <p:cNvSpPr/>
            <p:nvPr/>
          </p:nvSpPr>
          <p:spPr>
            <a:xfrm>
              <a:off x="133562" y="1395860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563E4D3-648E-FD50-30CF-F019F2EECAE6}"/>
                </a:ext>
              </a:extLst>
            </p:cNvPr>
            <p:cNvSpPr/>
            <p:nvPr/>
          </p:nvSpPr>
          <p:spPr>
            <a:xfrm>
              <a:off x="368228" y="1395859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5C7FC0D-59C7-FD5B-11CB-67707711EAD0}"/>
                </a:ext>
              </a:extLst>
            </p:cNvPr>
            <p:cNvSpPr/>
            <p:nvPr/>
          </p:nvSpPr>
          <p:spPr>
            <a:xfrm>
              <a:off x="602893" y="1395860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CF8B6A6-ED9F-703D-2910-000B17E04C8B}"/>
                </a:ext>
              </a:extLst>
            </p:cNvPr>
            <p:cNvSpPr/>
            <p:nvPr/>
          </p:nvSpPr>
          <p:spPr>
            <a:xfrm>
              <a:off x="837559" y="1395860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C16B109-C15D-E535-FECD-316472A5B8F9}"/>
                </a:ext>
              </a:extLst>
            </p:cNvPr>
            <p:cNvSpPr/>
            <p:nvPr/>
          </p:nvSpPr>
          <p:spPr>
            <a:xfrm>
              <a:off x="133562" y="163052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E7B83FE-A963-BA64-D5E1-B23E1E7BB775}"/>
                </a:ext>
              </a:extLst>
            </p:cNvPr>
            <p:cNvSpPr/>
            <p:nvPr/>
          </p:nvSpPr>
          <p:spPr>
            <a:xfrm>
              <a:off x="368227" y="163052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B9F2E84-A125-35BF-A0F9-3DE0602FE9E0}"/>
                </a:ext>
              </a:extLst>
            </p:cNvPr>
            <p:cNvSpPr/>
            <p:nvPr/>
          </p:nvSpPr>
          <p:spPr>
            <a:xfrm>
              <a:off x="602893" y="163052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8D4CD08-14A4-F6FE-0F35-CC2949237461}"/>
                </a:ext>
              </a:extLst>
            </p:cNvPr>
            <p:cNvSpPr/>
            <p:nvPr/>
          </p:nvSpPr>
          <p:spPr>
            <a:xfrm>
              <a:off x="837558" y="163052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135DE1C-E8D7-7278-B3DC-87B82CDEE9B2}"/>
                </a:ext>
              </a:extLst>
            </p:cNvPr>
            <p:cNvSpPr/>
            <p:nvPr/>
          </p:nvSpPr>
          <p:spPr>
            <a:xfrm>
              <a:off x="133562" y="1865191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4796687-98D4-C968-4237-61066E869D95}"/>
                </a:ext>
              </a:extLst>
            </p:cNvPr>
            <p:cNvSpPr/>
            <p:nvPr/>
          </p:nvSpPr>
          <p:spPr>
            <a:xfrm>
              <a:off x="368228" y="1865191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7637A54-A483-9EFB-B477-EB3E1E318381}"/>
                </a:ext>
              </a:extLst>
            </p:cNvPr>
            <p:cNvSpPr/>
            <p:nvPr/>
          </p:nvSpPr>
          <p:spPr>
            <a:xfrm>
              <a:off x="602893" y="1865190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53EF230-0B33-6A8A-2610-DFD7525CBEFD}"/>
                </a:ext>
              </a:extLst>
            </p:cNvPr>
            <p:cNvSpPr/>
            <p:nvPr/>
          </p:nvSpPr>
          <p:spPr>
            <a:xfrm>
              <a:off x="837558" y="1865191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E8DEC3A-A6D7-6625-D995-15C4D943432D}"/>
                </a:ext>
              </a:extLst>
            </p:cNvPr>
            <p:cNvSpPr/>
            <p:nvPr/>
          </p:nvSpPr>
          <p:spPr>
            <a:xfrm>
              <a:off x="133562" y="209985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8937CFA-05B1-DB0E-809F-770C01CC34DE}"/>
                </a:ext>
              </a:extLst>
            </p:cNvPr>
            <p:cNvSpPr/>
            <p:nvPr/>
          </p:nvSpPr>
          <p:spPr>
            <a:xfrm>
              <a:off x="368228" y="209985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0165157-262A-2718-AA26-D9E82D5D2602}"/>
                </a:ext>
              </a:extLst>
            </p:cNvPr>
            <p:cNvSpPr/>
            <p:nvPr/>
          </p:nvSpPr>
          <p:spPr>
            <a:xfrm>
              <a:off x="602893" y="209985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D3994CC-B1B9-EE83-027F-919518F48A61}"/>
                </a:ext>
              </a:extLst>
            </p:cNvPr>
            <p:cNvSpPr/>
            <p:nvPr/>
          </p:nvSpPr>
          <p:spPr>
            <a:xfrm>
              <a:off x="837559" y="209985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34A3429-7532-28A0-2FD3-C182F27D6616}"/>
                </a:ext>
              </a:extLst>
            </p:cNvPr>
            <p:cNvSpPr/>
            <p:nvPr/>
          </p:nvSpPr>
          <p:spPr>
            <a:xfrm>
              <a:off x="1072223" y="1395860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2E88F50-A5C9-A4A2-42C1-524A125C7651}"/>
                </a:ext>
              </a:extLst>
            </p:cNvPr>
            <p:cNvSpPr/>
            <p:nvPr/>
          </p:nvSpPr>
          <p:spPr>
            <a:xfrm>
              <a:off x="1306889" y="1395860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1701274-083E-3939-8A1F-DEB638780294}"/>
                </a:ext>
              </a:extLst>
            </p:cNvPr>
            <p:cNvSpPr/>
            <p:nvPr/>
          </p:nvSpPr>
          <p:spPr>
            <a:xfrm>
              <a:off x="1541554" y="1395859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7701446-2E95-A133-A24F-00FDAEB56136}"/>
                </a:ext>
              </a:extLst>
            </p:cNvPr>
            <p:cNvSpPr/>
            <p:nvPr/>
          </p:nvSpPr>
          <p:spPr>
            <a:xfrm>
              <a:off x="1776219" y="1395860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68537F6-E584-E0B8-8E5D-8DBCC67AB992}"/>
                </a:ext>
              </a:extLst>
            </p:cNvPr>
            <p:cNvSpPr/>
            <p:nvPr/>
          </p:nvSpPr>
          <p:spPr>
            <a:xfrm>
              <a:off x="1072224" y="163052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1752A0E-9133-567B-BB82-6B7A69DB2BD6}"/>
                </a:ext>
              </a:extLst>
            </p:cNvPr>
            <p:cNvSpPr/>
            <p:nvPr/>
          </p:nvSpPr>
          <p:spPr>
            <a:xfrm>
              <a:off x="1306889" y="163052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64A5FBE-946A-4ECF-D605-D027A2C30835}"/>
                </a:ext>
              </a:extLst>
            </p:cNvPr>
            <p:cNvSpPr/>
            <p:nvPr/>
          </p:nvSpPr>
          <p:spPr>
            <a:xfrm>
              <a:off x="1541554" y="163052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8A3ED00-A185-970B-FE20-2446E9DF117B}"/>
                </a:ext>
              </a:extLst>
            </p:cNvPr>
            <p:cNvSpPr/>
            <p:nvPr/>
          </p:nvSpPr>
          <p:spPr>
            <a:xfrm>
              <a:off x="1776220" y="163052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2E3A1D0-AECD-BA5E-C8FD-66CF447F4C9C}"/>
                </a:ext>
              </a:extLst>
            </p:cNvPr>
            <p:cNvSpPr/>
            <p:nvPr/>
          </p:nvSpPr>
          <p:spPr>
            <a:xfrm>
              <a:off x="1072223" y="1865191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5A70716-C7D7-D97C-5814-8CA9325F9680}"/>
                </a:ext>
              </a:extLst>
            </p:cNvPr>
            <p:cNvSpPr/>
            <p:nvPr/>
          </p:nvSpPr>
          <p:spPr>
            <a:xfrm>
              <a:off x="1306889" y="1865190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B044672-49E4-0BDE-2691-DDE6B67102E4}"/>
                </a:ext>
              </a:extLst>
            </p:cNvPr>
            <p:cNvSpPr/>
            <p:nvPr/>
          </p:nvSpPr>
          <p:spPr>
            <a:xfrm>
              <a:off x="1541553" y="1865191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A51A919-08DD-6672-7577-ED4C0F7BA784}"/>
                </a:ext>
              </a:extLst>
            </p:cNvPr>
            <p:cNvSpPr/>
            <p:nvPr/>
          </p:nvSpPr>
          <p:spPr>
            <a:xfrm>
              <a:off x="1776219" y="1865191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3BB91CE-DC32-1BC8-6A1B-9D61013CB04A}"/>
                </a:ext>
              </a:extLst>
            </p:cNvPr>
            <p:cNvSpPr/>
            <p:nvPr/>
          </p:nvSpPr>
          <p:spPr>
            <a:xfrm>
              <a:off x="1072223" y="209985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3973B9D-11C2-0581-1E9F-67BB67850D08}"/>
                </a:ext>
              </a:extLst>
            </p:cNvPr>
            <p:cNvSpPr/>
            <p:nvPr/>
          </p:nvSpPr>
          <p:spPr>
            <a:xfrm>
              <a:off x="1306889" y="209985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F3960F0-1568-269F-3680-A9BC62B76FCC}"/>
                </a:ext>
              </a:extLst>
            </p:cNvPr>
            <p:cNvSpPr/>
            <p:nvPr/>
          </p:nvSpPr>
          <p:spPr>
            <a:xfrm>
              <a:off x="1541554" y="209985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EAE6AC8-20A7-70D3-7268-01A67D502E23}"/>
                </a:ext>
              </a:extLst>
            </p:cNvPr>
            <p:cNvSpPr/>
            <p:nvPr/>
          </p:nvSpPr>
          <p:spPr>
            <a:xfrm>
              <a:off x="1776219" y="209985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B4DA82C-A0FC-1621-02B9-86982C253197}"/>
                </a:ext>
              </a:extLst>
            </p:cNvPr>
            <p:cNvSpPr/>
            <p:nvPr/>
          </p:nvSpPr>
          <p:spPr>
            <a:xfrm>
              <a:off x="133562" y="457198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EFA8C0A-107F-B740-5F61-796EFB28F55E}"/>
                </a:ext>
              </a:extLst>
            </p:cNvPr>
            <p:cNvSpPr/>
            <p:nvPr/>
          </p:nvSpPr>
          <p:spPr>
            <a:xfrm>
              <a:off x="368228" y="45719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A02D107-9D0D-6B7C-2346-90D462298762}"/>
                </a:ext>
              </a:extLst>
            </p:cNvPr>
            <p:cNvSpPr/>
            <p:nvPr/>
          </p:nvSpPr>
          <p:spPr>
            <a:xfrm>
              <a:off x="602893" y="457198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C257F8E-D905-2485-EE60-0C72D5802AB6}"/>
                </a:ext>
              </a:extLst>
            </p:cNvPr>
            <p:cNvSpPr/>
            <p:nvPr/>
          </p:nvSpPr>
          <p:spPr>
            <a:xfrm>
              <a:off x="837559" y="457198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A32A289-7796-1B96-47AE-22726850D3A7}"/>
                </a:ext>
              </a:extLst>
            </p:cNvPr>
            <p:cNvSpPr/>
            <p:nvPr/>
          </p:nvSpPr>
          <p:spPr>
            <a:xfrm>
              <a:off x="133562" y="69186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FF07DE4-69DD-A15A-7394-B7873C1E5777}"/>
                </a:ext>
              </a:extLst>
            </p:cNvPr>
            <p:cNvSpPr/>
            <p:nvPr/>
          </p:nvSpPr>
          <p:spPr>
            <a:xfrm>
              <a:off x="368228" y="69186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22B0F20-5FC9-438E-C222-6FAF7993E278}"/>
                </a:ext>
              </a:extLst>
            </p:cNvPr>
            <p:cNvSpPr/>
            <p:nvPr/>
          </p:nvSpPr>
          <p:spPr>
            <a:xfrm>
              <a:off x="602893" y="69186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9C2F0C3-5E21-A509-105F-44178FEFDF62}"/>
                </a:ext>
              </a:extLst>
            </p:cNvPr>
            <p:cNvSpPr/>
            <p:nvPr/>
          </p:nvSpPr>
          <p:spPr>
            <a:xfrm>
              <a:off x="837559" y="691865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Rectangle 767">
              <a:extLst>
                <a:ext uri="{FF2B5EF4-FFF2-40B4-BE49-F238E27FC236}">
                  <a16:creationId xmlns:a16="http://schemas.microsoft.com/office/drawing/2014/main" id="{B2071A0F-8AE7-DA68-6BD8-A33D3B5C4B03}"/>
                </a:ext>
              </a:extLst>
            </p:cNvPr>
            <p:cNvSpPr/>
            <p:nvPr/>
          </p:nvSpPr>
          <p:spPr>
            <a:xfrm>
              <a:off x="133562" y="926529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Rectangle 768">
              <a:extLst>
                <a:ext uri="{FF2B5EF4-FFF2-40B4-BE49-F238E27FC236}">
                  <a16:creationId xmlns:a16="http://schemas.microsoft.com/office/drawing/2014/main" id="{BB448D19-4039-DAB7-9296-B751B098A461}"/>
                </a:ext>
              </a:extLst>
            </p:cNvPr>
            <p:cNvSpPr/>
            <p:nvPr/>
          </p:nvSpPr>
          <p:spPr>
            <a:xfrm>
              <a:off x="368228" y="926529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Rectangle 769">
              <a:extLst>
                <a:ext uri="{FF2B5EF4-FFF2-40B4-BE49-F238E27FC236}">
                  <a16:creationId xmlns:a16="http://schemas.microsoft.com/office/drawing/2014/main" id="{F63D905E-E399-8309-2A73-8BC6086A767C}"/>
                </a:ext>
              </a:extLst>
            </p:cNvPr>
            <p:cNvSpPr/>
            <p:nvPr/>
          </p:nvSpPr>
          <p:spPr>
            <a:xfrm>
              <a:off x="602892" y="926528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Rectangle 770">
              <a:extLst>
                <a:ext uri="{FF2B5EF4-FFF2-40B4-BE49-F238E27FC236}">
                  <a16:creationId xmlns:a16="http://schemas.microsoft.com/office/drawing/2014/main" id="{7117756B-44B7-90B4-6013-695E5BE28964}"/>
                </a:ext>
              </a:extLst>
            </p:cNvPr>
            <p:cNvSpPr/>
            <p:nvPr/>
          </p:nvSpPr>
          <p:spPr>
            <a:xfrm>
              <a:off x="837558" y="926529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Rectangle 771">
              <a:extLst>
                <a:ext uri="{FF2B5EF4-FFF2-40B4-BE49-F238E27FC236}">
                  <a16:creationId xmlns:a16="http://schemas.microsoft.com/office/drawing/2014/main" id="{20C0DFF2-1DE2-2EF8-CC41-5CA5DA3090EC}"/>
                </a:ext>
              </a:extLst>
            </p:cNvPr>
            <p:cNvSpPr/>
            <p:nvPr/>
          </p:nvSpPr>
          <p:spPr>
            <a:xfrm>
              <a:off x="133562" y="116119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Rectangle 772">
              <a:extLst>
                <a:ext uri="{FF2B5EF4-FFF2-40B4-BE49-F238E27FC236}">
                  <a16:creationId xmlns:a16="http://schemas.microsoft.com/office/drawing/2014/main" id="{0D2D220E-D9A7-6496-8939-3B4CDC9A9813}"/>
                </a:ext>
              </a:extLst>
            </p:cNvPr>
            <p:cNvSpPr/>
            <p:nvPr/>
          </p:nvSpPr>
          <p:spPr>
            <a:xfrm>
              <a:off x="368228" y="1161195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Rectangle 774">
              <a:extLst>
                <a:ext uri="{FF2B5EF4-FFF2-40B4-BE49-F238E27FC236}">
                  <a16:creationId xmlns:a16="http://schemas.microsoft.com/office/drawing/2014/main" id="{C7539E6D-57EF-08C8-EF24-DFBED70E5CAB}"/>
                </a:ext>
              </a:extLst>
            </p:cNvPr>
            <p:cNvSpPr/>
            <p:nvPr/>
          </p:nvSpPr>
          <p:spPr>
            <a:xfrm>
              <a:off x="602893" y="116119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Rectangle 780">
              <a:extLst>
                <a:ext uri="{FF2B5EF4-FFF2-40B4-BE49-F238E27FC236}">
                  <a16:creationId xmlns:a16="http://schemas.microsoft.com/office/drawing/2014/main" id="{D6A7F788-8016-372D-9EB9-BBA05CA6EE5A}"/>
                </a:ext>
              </a:extLst>
            </p:cNvPr>
            <p:cNvSpPr/>
            <p:nvPr/>
          </p:nvSpPr>
          <p:spPr>
            <a:xfrm>
              <a:off x="837558" y="116119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Rectangle 781">
              <a:extLst>
                <a:ext uri="{FF2B5EF4-FFF2-40B4-BE49-F238E27FC236}">
                  <a16:creationId xmlns:a16="http://schemas.microsoft.com/office/drawing/2014/main" id="{7AFD00C1-3558-8F03-7428-45028C993641}"/>
                </a:ext>
              </a:extLst>
            </p:cNvPr>
            <p:cNvSpPr/>
            <p:nvPr/>
          </p:nvSpPr>
          <p:spPr>
            <a:xfrm>
              <a:off x="1072223" y="45719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Rectangle 782">
              <a:extLst>
                <a:ext uri="{FF2B5EF4-FFF2-40B4-BE49-F238E27FC236}">
                  <a16:creationId xmlns:a16="http://schemas.microsoft.com/office/drawing/2014/main" id="{EEBBB066-AD23-8F79-F3C1-89AC51A37C94}"/>
                </a:ext>
              </a:extLst>
            </p:cNvPr>
            <p:cNvSpPr/>
            <p:nvPr/>
          </p:nvSpPr>
          <p:spPr>
            <a:xfrm>
              <a:off x="1306889" y="457198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Rectangle 783">
              <a:extLst>
                <a:ext uri="{FF2B5EF4-FFF2-40B4-BE49-F238E27FC236}">
                  <a16:creationId xmlns:a16="http://schemas.microsoft.com/office/drawing/2014/main" id="{4036307A-715C-EC89-1DD9-B49D726FB4E6}"/>
                </a:ext>
              </a:extLst>
            </p:cNvPr>
            <p:cNvSpPr/>
            <p:nvPr/>
          </p:nvSpPr>
          <p:spPr>
            <a:xfrm>
              <a:off x="1541554" y="457198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Rectangle 784">
              <a:extLst>
                <a:ext uri="{FF2B5EF4-FFF2-40B4-BE49-F238E27FC236}">
                  <a16:creationId xmlns:a16="http://schemas.microsoft.com/office/drawing/2014/main" id="{898E9C66-5BB5-33FD-14E4-78B0738C55A1}"/>
                </a:ext>
              </a:extLst>
            </p:cNvPr>
            <p:cNvSpPr/>
            <p:nvPr/>
          </p:nvSpPr>
          <p:spPr>
            <a:xfrm>
              <a:off x="1776219" y="45719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Rectangle 785">
              <a:extLst>
                <a:ext uri="{FF2B5EF4-FFF2-40B4-BE49-F238E27FC236}">
                  <a16:creationId xmlns:a16="http://schemas.microsoft.com/office/drawing/2014/main" id="{F06EFDFA-AC04-61BF-65EB-AC0D4F4CE1B5}"/>
                </a:ext>
              </a:extLst>
            </p:cNvPr>
            <p:cNvSpPr/>
            <p:nvPr/>
          </p:nvSpPr>
          <p:spPr>
            <a:xfrm>
              <a:off x="1072223" y="69186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Rectangle 786">
              <a:extLst>
                <a:ext uri="{FF2B5EF4-FFF2-40B4-BE49-F238E27FC236}">
                  <a16:creationId xmlns:a16="http://schemas.microsoft.com/office/drawing/2014/main" id="{090A3930-12F1-A770-22F7-01251BBF2890}"/>
                </a:ext>
              </a:extLst>
            </p:cNvPr>
            <p:cNvSpPr/>
            <p:nvPr/>
          </p:nvSpPr>
          <p:spPr>
            <a:xfrm>
              <a:off x="1306889" y="69186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Rectangle 787">
              <a:extLst>
                <a:ext uri="{FF2B5EF4-FFF2-40B4-BE49-F238E27FC236}">
                  <a16:creationId xmlns:a16="http://schemas.microsoft.com/office/drawing/2014/main" id="{6A50AFE8-3427-CBFE-D116-C3AB3C7FEC94}"/>
                </a:ext>
              </a:extLst>
            </p:cNvPr>
            <p:cNvSpPr/>
            <p:nvPr/>
          </p:nvSpPr>
          <p:spPr>
            <a:xfrm>
              <a:off x="1541554" y="69186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Rectangle 788">
              <a:extLst>
                <a:ext uri="{FF2B5EF4-FFF2-40B4-BE49-F238E27FC236}">
                  <a16:creationId xmlns:a16="http://schemas.microsoft.com/office/drawing/2014/main" id="{C6A258E2-63BF-9537-FBC9-CA947A9EE7FB}"/>
                </a:ext>
              </a:extLst>
            </p:cNvPr>
            <p:cNvSpPr/>
            <p:nvPr/>
          </p:nvSpPr>
          <p:spPr>
            <a:xfrm>
              <a:off x="1776220" y="69186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Rectangle 789">
              <a:extLst>
                <a:ext uri="{FF2B5EF4-FFF2-40B4-BE49-F238E27FC236}">
                  <a16:creationId xmlns:a16="http://schemas.microsoft.com/office/drawing/2014/main" id="{2B80EF43-7CD4-41D8-E8CB-814DC400E2A7}"/>
                </a:ext>
              </a:extLst>
            </p:cNvPr>
            <p:cNvSpPr/>
            <p:nvPr/>
          </p:nvSpPr>
          <p:spPr>
            <a:xfrm>
              <a:off x="1072223" y="926529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Rectangle 790">
              <a:extLst>
                <a:ext uri="{FF2B5EF4-FFF2-40B4-BE49-F238E27FC236}">
                  <a16:creationId xmlns:a16="http://schemas.microsoft.com/office/drawing/2014/main" id="{34D20A08-9873-E927-0EB6-44DD1522CBD9}"/>
                </a:ext>
              </a:extLst>
            </p:cNvPr>
            <p:cNvSpPr/>
            <p:nvPr/>
          </p:nvSpPr>
          <p:spPr>
            <a:xfrm>
              <a:off x="1306889" y="926528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Rectangle 791">
              <a:extLst>
                <a:ext uri="{FF2B5EF4-FFF2-40B4-BE49-F238E27FC236}">
                  <a16:creationId xmlns:a16="http://schemas.microsoft.com/office/drawing/2014/main" id="{0A3FA507-EC47-58AC-D9DB-C81E83F14A82}"/>
                </a:ext>
              </a:extLst>
            </p:cNvPr>
            <p:cNvSpPr/>
            <p:nvPr/>
          </p:nvSpPr>
          <p:spPr>
            <a:xfrm>
              <a:off x="1541553" y="926529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Rectangle 792">
              <a:extLst>
                <a:ext uri="{FF2B5EF4-FFF2-40B4-BE49-F238E27FC236}">
                  <a16:creationId xmlns:a16="http://schemas.microsoft.com/office/drawing/2014/main" id="{86BF2EF6-F2AC-D573-335E-055D3AE979B0}"/>
                </a:ext>
              </a:extLst>
            </p:cNvPr>
            <p:cNvSpPr/>
            <p:nvPr/>
          </p:nvSpPr>
          <p:spPr>
            <a:xfrm>
              <a:off x="1776219" y="926529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Rectangle 793">
              <a:extLst>
                <a:ext uri="{FF2B5EF4-FFF2-40B4-BE49-F238E27FC236}">
                  <a16:creationId xmlns:a16="http://schemas.microsoft.com/office/drawing/2014/main" id="{0942F255-F03F-016E-F5BF-6D6D1FF3D191}"/>
                </a:ext>
              </a:extLst>
            </p:cNvPr>
            <p:cNvSpPr/>
            <p:nvPr/>
          </p:nvSpPr>
          <p:spPr>
            <a:xfrm>
              <a:off x="1072223" y="116119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Rectangle 794">
              <a:extLst>
                <a:ext uri="{FF2B5EF4-FFF2-40B4-BE49-F238E27FC236}">
                  <a16:creationId xmlns:a16="http://schemas.microsoft.com/office/drawing/2014/main" id="{64EC28D9-197A-4308-6511-D967F5023142}"/>
                </a:ext>
              </a:extLst>
            </p:cNvPr>
            <p:cNvSpPr/>
            <p:nvPr/>
          </p:nvSpPr>
          <p:spPr>
            <a:xfrm>
              <a:off x="1306889" y="116119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Rectangle 795">
              <a:extLst>
                <a:ext uri="{FF2B5EF4-FFF2-40B4-BE49-F238E27FC236}">
                  <a16:creationId xmlns:a16="http://schemas.microsoft.com/office/drawing/2014/main" id="{17215313-60AB-7D40-1328-5F81C59D3D30}"/>
                </a:ext>
              </a:extLst>
            </p:cNvPr>
            <p:cNvSpPr/>
            <p:nvPr/>
          </p:nvSpPr>
          <p:spPr>
            <a:xfrm>
              <a:off x="1541554" y="116119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Rectangle 796">
              <a:extLst>
                <a:ext uri="{FF2B5EF4-FFF2-40B4-BE49-F238E27FC236}">
                  <a16:creationId xmlns:a16="http://schemas.microsoft.com/office/drawing/2014/main" id="{5BD069C0-6387-2848-90EF-E053016C01CC}"/>
                </a:ext>
              </a:extLst>
            </p:cNvPr>
            <p:cNvSpPr/>
            <p:nvPr/>
          </p:nvSpPr>
          <p:spPr>
            <a:xfrm>
              <a:off x="1776219" y="1161195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Rectangle 797">
              <a:extLst>
                <a:ext uri="{FF2B5EF4-FFF2-40B4-BE49-F238E27FC236}">
                  <a16:creationId xmlns:a16="http://schemas.microsoft.com/office/drawing/2014/main" id="{F65DA422-B731-E09C-4DFD-98DFFC680726}"/>
                </a:ext>
              </a:extLst>
            </p:cNvPr>
            <p:cNvSpPr/>
            <p:nvPr/>
          </p:nvSpPr>
          <p:spPr>
            <a:xfrm>
              <a:off x="2010884" y="1395860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Rectangle 798">
              <a:extLst>
                <a:ext uri="{FF2B5EF4-FFF2-40B4-BE49-F238E27FC236}">
                  <a16:creationId xmlns:a16="http://schemas.microsoft.com/office/drawing/2014/main" id="{5E055001-417E-A749-B3DB-174F9DB3D8E5}"/>
                </a:ext>
              </a:extLst>
            </p:cNvPr>
            <p:cNvSpPr/>
            <p:nvPr/>
          </p:nvSpPr>
          <p:spPr>
            <a:xfrm>
              <a:off x="2245550" y="1395860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Rectangle 799">
              <a:extLst>
                <a:ext uri="{FF2B5EF4-FFF2-40B4-BE49-F238E27FC236}">
                  <a16:creationId xmlns:a16="http://schemas.microsoft.com/office/drawing/2014/main" id="{BBAD6566-4478-4B5C-CA64-0EC01281D404}"/>
                </a:ext>
              </a:extLst>
            </p:cNvPr>
            <p:cNvSpPr/>
            <p:nvPr/>
          </p:nvSpPr>
          <p:spPr>
            <a:xfrm>
              <a:off x="2480215" y="1395860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Rectangle 800">
              <a:extLst>
                <a:ext uri="{FF2B5EF4-FFF2-40B4-BE49-F238E27FC236}">
                  <a16:creationId xmlns:a16="http://schemas.microsoft.com/office/drawing/2014/main" id="{C79484E7-0D45-FA91-B972-9E581C7DF971}"/>
                </a:ext>
              </a:extLst>
            </p:cNvPr>
            <p:cNvSpPr/>
            <p:nvPr/>
          </p:nvSpPr>
          <p:spPr>
            <a:xfrm>
              <a:off x="2714880" y="1395860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Rectangle 801">
              <a:extLst>
                <a:ext uri="{FF2B5EF4-FFF2-40B4-BE49-F238E27FC236}">
                  <a16:creationId xmlns:a16="http://schemas.microsoft.com/office/drawing/2014/main" id="{23BF7416-6BD5-BEDE-A342-C2C2F093F3E8}"/>
                </a:ext>
              </a:extLst>
            </p:cNvPr>
            <p:cNvSpPr/>
            <p:nvPr/>
          </p:nvSpPr>
          <p:spPr>
            <a:xfrm>
              <a:off x="2010884" y="163052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Rectangle 802">
              <a:extLst>
                <a:ext uri="{FF2B5EF4-FFF2-40B4-BE49-F238E27FC236}">
                  <a16:creationId xmlns:a16="http://schemas.microsoft.com/office/drawing/2014/main" id="{22AEBB1F-FB1E-B49B-BD76-8C8C5A405C6F}"/>
                </a:ext>
              </a:extLst>
            </p:cNvPr>
            <p:cNvSpPr/>
            <p:nvPr/>
          </p:nvSpPr>
          <p:spPr>
            <a:xfrm>
              <a:off x="2245550" y="163052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Rectangle 803">
              <a:extLst>
                <a:ext uri="{FF2B5EF4-FFF2-40B4-BE49-F238E27FC236}">
                  <a16:creationId xmlns:a16="http://schemas.microsoft.com/office/drawing/2014/main" id="{30A09D57-3F0C-11B2-58AE-91221DF3B06A}"/>
                </a:ext>
              </a:extLst>
            </p:cNvPr>
            <p:cNvSpPr/>
            <p:nvPr/>
          </p:nvSpPr>
          <p:spPr>
            <a:xfrm>
              <a:off x="2480215" y="163052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Rectangle 804">
              <a:extLst>
                <a:ext uri="{FF2B5EF4-FFF2-40B4-BE49-F238E27FC236}">
                  <a16:creationId xmlns:a16="http://schemas.microsoft.com/office/drawing/2014/main" id="{56EC2DB9-7A16-4EC5-9DDD-8296CC9A8CA9}"/>
                </a:ext>
              </a:extLst>
            </p:cNvPr>
            <p:cNvSpPr/>
            <p:nvPr/>
          </p:nvSpPr>
          <p:spPr>
            <a:xfrm>
              <a:off x="2714881" y="163052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Rectangle 805">
              <a:extLst>
                <a:ext uri="{FF2B5EF4-FFF2-40B4-BE49-F238E27FC236}">
                  <a16:creationId xmlns:a16="http://schemas.microsoft.com/office/drawing/2014/main" id="{689DF5FA-AD5C-4602-BC94-59961FCD312F}"/>
                </a:ext>
              </a:extLst>
            </p:cNvPr>
            <p:cNvSpPr/>
            <p:nvPr/>
          </p:nvSpPr>
          <p:spPr>
            <a:xfrm>
              <a:off x="2010884" y="1865191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Rectangle 806">
              <a:extLst>
                <a:ext uri="{FF2B5EF4-FFF2-40B4-BE49-F238E27FC236}">
                  <a16:creationId xmlns:a16="http://schemas.microsoft.com/office/drawing/2014/main" id="{C277334F-49CD-F837-2F18-6A414B9CB458}"/>
                </a:ext>
              </a:extLst>
            </p:cNvPr>
            <p:cNvSpPr/>
            <p:nvPr/>
          </p:nvSpPr>
          <p:spPr>
            <a:xfrm>
              <a:off x="2245550" y="1865191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Rectangle 807">
              <a:extLst>
                <a:ext uri="{FF2B5EF4-FFF2-40B4-BE49-F238E27FC236}">
                  <a16:creationId xmlns:a16="http://schemas.microsoft.com/office/drawing/2014/main" id="{C5A68D28-8B1B-03F1-6481-A86AB3CA3A98}"/>
                </a:ext>
              </a:extLst>
            </p:cNvPr>
            <p:cNvSpPr/>
            <p:nvPr/>
          </p:nvSpPr>
          <p:spPr>
            <a:xfrm>
              <a:off x="2480214" y="1865191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Rectangle 808">
              <a:extLst>
                <a:ext uri="{FF2B5EF4-FFF2-40B4-BE49-F238E27FC236}">
                  <a16:creationId xmlns:a16="http://schemas.microsoft.com/office/drawing/2014/main" id="{9E152FD0-5061-7A50-7865-ED6808F19522}"/>
                </a:ext>
              </a:extLst>
            </p:cNvPr>
            <p:cNvSpPr/>
            <p:nvPr/>
          </p:nvSpPr>
          <p:spPr>
            <a:xfrm>
              <a:off x="2714880" y="1865191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Rectangle 809">
              <a:extLst>
                <a:ext uri="{FF2B5EF4-FFF2-40B4-BE49-F238E27FC236}">
                  <a16:creationId xmlns:a16="http://schemas.microsoft.com/office/drawing/2014/main" id="{270DFDE3-8691-F6E1-8AC3-D40189C7BC7D}"/>
                </a:ext>
              </a:extLst>
            </p:cNvPr>
            <p:cNvSpPr/>
            <p:nvPr/>
          </p:nvSpPr>
          <p:spPr>
            <a:xfrm>
              <a:off x="2010884" y="209985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Rectangle 810">
              <a:extLst>
                <a:ext uri="{FF2B5EF4-FFF2-40B4-BE49-F238E27FC236}">
                  <a16:creationId xmlns:a16="http://schemas.microsoft.com/office/drawing/2014/main" id="{CF117415-6DD6-2964-C9B2-CE9C51F0BC51}"/>
                </a:ext>
              </a:extLst>
            </p:cNvPr>
            <p:cNvSpPr/>
            <p:nvPr/>
          </p:nvSpPr>
          <p:spPr>
            <a:xfrm>
              <a:off x="2245550" y="209985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Rectangle 811">
              <a:extLst>
                <a:ext uri="{FF2B5EF4-FFF2-40B4-BE49-F238E27FC236}">
                  <a16:creationId xmlns:a16="http://schemas.microsoft.com/office/drawing/2014/main" id="{F7A69221-E051-26B6-9096-004793610C7F}"/>
                </a:ext>
              </a:extLst>
            </p:cNvPr>
            <p:cNvSpPr/>
            <p:nvPr/>
          </p:nvSpPr>
          <p:spPr>
            <a:xfrm>
              <a:off x="2480215" y="209985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Rectangle 812">
              <a:extLst>
                <a:ext uri="{FF2B5EF4-FFF2-40B4-BE49-F238E27FC236}">
                  <a16:creationId xmlns:a16="http://schemas.microsoft.com/office/drawing/2014/main" id="{5177F1C2-D882-736F-2AFF-557E119E6CFF}"/>
                </a:ext>
              </a:extLst>
            </p:cNvPr>
            <p:cNvSpPr/>
            <p:nvPr/>
          </p:nvSpPr>
          <p:spPr>
            <a:xfrm>
              <a:off x="2714880" y="209985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Rectangle 813">
              <a:extLst>
                <a:ext uri="{FF2B5EF4-FFF2-40B4-BE49-F238E27FC236}">
                  <a16:creationId xmlns:a16="http://schemas.microsoft.com/office/drawing/2014/main" id="{6F81EF1B-E897-602D-3D9F-0BAFF736BC86}"/>
                </a:ext>
              </a:extLst>
            </p:cNvPr>
            <p:cNvSpPr/>
            <p:nvPr/>
          </p:nvSpPr>
          <p:spPr>
            <a:xfrm>
              <a:off x="2949545" y="1395860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Rectangle 814">
              <a:extLst>
                <a:ext uri="{FF2B5EF4-FFF2-40B4-BE49-F238E27FC236}">
                  <a16:creationId xmlns:a16="http://schemas.microsoft.com/office/drawing/2014/main" id="{A865ACF4-B688-45C8-8E6F-32FFC3381058}"/>
                </a:ext>
              </a:extLst>
            </p:cNvPr>
            <p:cNvSpPr/>
            <p:nvPr/>
          </p:nvSpPr>
          <p:spPr>
            <a:xfrm>
              <a:off x="3184211" y="1395860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Rectangle 815">
              <a:extLst>
                <a:ext uri="{FF2B5EF4-FFF2-40B4-BE49-F238E27FC236}">
                  <a16:creationId xmlns:a16="http://schemas.microsoft.com/office/drawing/2014/main" id="{943DF0F6-5138-35D8-8E59-946A9542B1C1}"/>
                </a:ext>
              </a:extLst>
            </p:cNvPr>
            <p:cNvSpPr/>
            <p:nvPr/>
          </p:nvSpPr>
          <p:spPr>
            <a:xfrm>
              <a:off x="3418875" y="1395860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Rectangle 816">
              <a:extLst>
                <a:ext uri="{FF2B5EF4-FFF2-40B4-BE49-F238E27FC236}">
                  <a16:creationId xmlns:a16="http://schemas.microsoft.com/office/drawing/2014/main" id="{97F56DDE-78D6-B278-80A5-6A4104BC1E16}"/>
                </a:ext>
              </a:extLst>
            </p:cNvPr>
            <p:cNvSpPr/>
            <p:nvPr/>
          </p:nvSpPr>
          <p:spPr>
            <a:xfrm>
              <a:off x="3653541" y="1395859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Rectangle 817">
              <a:extLst>
                <a:ext uri="{FF2B5EF4-FFF2-40B4-BE49-F238E27FC236}">
                  <a16:creationId xmlns:a16="http://schemas.microsoft.com/office/drawing/2014/main" id="{B6133F5B-1DA1-6E2B-5C68-5861422B91F8}"/>
                </a:ext>
              </a:extLst>
            </p:cNvPr>
            <p:cNvSpPr/>
            <p:nvPr/>
          </p:nvSpPr>
          <p:spPr>
            <a:xfrm>
              <a:off x="2949545" y="163052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Rectangle 818">
              <a:extLst>
                <a:ext uri="{FF2B5EF4-FFF2-40B4-BE49-F238E27FC236}">
                  <a16:creationId xmlns:a16="http://schemas.microsoft.com/office/drawing/2014/main" id="{C9D168D3-229A-589C-197A-9B3B83944673}"/>
                </a:ext>
              </a:extLst>
            </p:cNvPr>
            <p:cNvSpPr/>
            <p:nvPr/>
          </p:nvSpPr>
          <p:spPr>
            <a:xfrm>
              <a:off x="3184211" y="163052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Rectangle 819">
              <a:extLst>
                <a:ext uri="{FF2B5EF4-FFF2-40B4-BE49-F238E27FC236}">
                  <a16:creationId xmlns:a16="http://schemas.microsoft.com/office/drawing/2014/main" id="{C64B0CA1-AE5F-03B7-4F65-FB6CC4266CB2}"/>
                </a:ext>
              </a:extLst>
            </p:cNvPr>
            <p:cNvSpPr/>
            <p:nvPr/>
          </p:nvSpPr>
          <p:spPr>
            <a:xfrm>
              <a:off x="3418876" y="163052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Rectangle 820">
              <a:extLst>
                <a:ext uri="{FF2B5EF4-FFF2-40B4-BE49-F238E27FC236}">
                  <a16:creationId xmlns:a16="http://schemas.microsoft.com/office/drawing/2014/main" id="{13DA559C-30F1-FA26-37B9-4B68F89CB0CC}"/>
                </a:ext>
              </a:extLst>
            </p:cNvPr>
            <p:cNvSpPr/>
            <p:nvPr/>
          </p:nvSpPr>
          <p:spPr>
            <a:xfrm>
              <a:off x="3653541" y="163052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Rectangle 821">
              <a:extLst>
                <a:ext uri="{FF2B5EF4-FFF2-40B4-BE49-F238E27FC236}">
                  <a16:creationId xmlns:a16="http://schemas.microsoft.com/office/drawing/2014/main" id="{ACC90E16-1649-499E-75F0-B372301FD25F}"/>
                </a:ext>
              </a:extLst>
            </p:cNvPr>
            <p:cNvSpPr/>
            <p:nvPr/>
          </p:nvSpPr>
          <p:spPr>
            <a:xfrm>
              <a:off x="2949545" y="1865191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Rectangle 822">
              <a:extLst>
                <a:ext uri="{FF2B5EF4-FFF2-40B4-BE49-F238E27FC236}">
                  <a16:creationId xmlns:a16="http://schemas.microsoft.com/office/drawing/2014/main" id="{89320BA5-261A-CE25-A579-63E8E30C7B77}"/>
                </a:ext>
              </a:extLst>
            </p:cNvPr>
            <p:cNvSpPr/>
            <p:nvPr/>
          </p:nvSpPr>
          <p:spPr>
            <a:xfrm>
              <a:off x="3184211" y="1865191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Rectangle 823">
              <a:extLst>
                <a:ext uri="{FF2B5EF4-FFF2-40B4-BE49-F238E27FC236}">
                  <a16:creationId xmlns:a16="http://schemas.microsoft.com/office/drawing/2014/main" id="{96DE1205-72B3-D2B7-D73A-E88213C5B5BE}"/>
                </a:ext>
              </a:extLst>
            </p:cNvPr>
            <p:cNvSpPr/>
            <p:nvPr/>
          </p:nvSpPr>
          <p:spPr>
            <a:xfrm>
              <a:off x="3418876" y="1865191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Rectangle 824">
              <a:extLst>
                <a:ext uri="{FF2B5EF4-FFF2-40B4-BE49-F238E27FC236}">
                  <a16:creationId xmlns:a16="http://schemas.microsoft.com/office/drawing/2014/main" id="{03B39735-F507-0D0F-2F3E-F3B7D2F0D5AD}"/>
                </a:ext>
              </a:extLst>
            </p:cNvPr>
            <p:cNvSpPr/>
            <p:nvPr/>
          </p:nvSpPr>
          <p:spPr>
            <a:xfrm>
              <a:off x="3653543" y="1865191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Rectangle 825">
              <a:extLst>
                <a:ext uri="{FF2B5EF4-FFF2-40B4-BE49-F238E27FC236}">
                  <a16:creationId xmlns:a16="http://schemas.microsoft.com/office/drawing/2014/main" id="{D62B7BFA-FBDE-A673-1DDA-28C194C64134}"/>
                </a:ext>
              </a:extLst>
            </p:cNvPr>
            <p:cNvSpPr/>
            <p:nvPr/>
          </p:nvSpPr>
          <p:spPr>
            <a:xfrm>
              <a:off x="2949545" y="209985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Rectangle 826">
              <a:extLst>
                <a:ext uri="{FF2B5EF4-FFF2-40B4-BE49-F238E27FC236}">
                  <a16:creationId xmlns:a16="http://schemas.microsoft.com/office/drawing/2014/main" id="{11235739-3B82-5A38-5C59-8D6C9120818D}"/>
                </a:ext>
              </a:extLst>
            </p:cNvPr>
            <p:cNvSpPr/>
            <p:nvPr/>
          </p:nvSpPr>
          <p:spPr>
            <a:xfrm>
              <a:off x="3184211" y="209985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Rectangle 827">
              <a:extLst>
                <a:ext uri="{FF2B5EF4-FFF2-40B4-BE49-F238E27FC236}">
                  <a16:creationId xmlns:a16="http://schemas.microsoft.com/office/drawing/2014/main" id="{92F888E6-F70A-8F4C-7A97-D9D5CE62ABF0}"/>
                </a:ext>
              </a:extLst>
            </p:cNvPr>
            <p:cNvSpPr/>
            <p:nvPr/>
          </p:nvSpPr>
          <p:spPr>
            <a:xfrm>
              <a:off x="3418875" y="209985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Rectangle 828">
              <a:extLst>
                <a:ext uri="{FF2B5EF4-FFF2-40B4-BE49-F238E27FC236}">
                  <a16:creationId xmlns:a16="http://schemas.microsoft.com/office/drawing/2014/main" id="{2DA1FF71-557C-7397-E07C-17083EDBF80A}"/>
                </a:ext>
              </a:extLst>
            </p:cNvPr>
            <p:cNvSpPr/>
            <p:nvPr/>
          </p:nvSpPr>
          <p:spPr>
            <a:xfrm>
              <a:off x="3653541" y="209985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Rectangle 829">
              <a:extLst>
                <a:ext uri="{FF2B5EF4-FFF2-40B4-BE49-F238E27FC236}">
                  <a16:creationId xmlns:a16="http://schemas.microsoft.com/office/drawing/2014/main" id="{BE1D943F-28B6-ED15-7E24-D70748430038}"/>
                </a:ext>
              </a:extLst>
            </p:cNvPr>
            <p:cNvSpPr/>
            <p:nvPr/>
          </p:nvSpPr>
          <p:spPr>
            <a:xfrm>
              <a:off x="2010884" y="457198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Rectangle 830">
              <a:extLst>
                <a:ext uri="{FF2B5EF4-FFF2-40B4-BE49-F238E27FC236}">
                  <a16:creationId xmlns:a16="http://schemas.microsoft.com/office/drawing/2014/main" id="{0B438958-9F47-D5F1-CE61-B7C82BD47091}"/>
                </a:ext>
              </a:extLst>
            </p:cNvPr>
            <p:cNvSpPr/>
            <p:nvPr/>
          </p:nvSpPr>
          <p:spPr>
            <a:xfrm>
              <a:off x="2245550" y="457198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Rectangle 831">
              <a:extLst>
                <a:ext uri="{FF2B5EF4-FFF2-40B4-BE49-F238E27FC236}">
                  <a16:creationId xmlns:a16="http://schemas.microsoft.com/office/drawing/2014/main" id="{B30479D2-26E7-B8B3-A15B-C82C5BAAB45E}"/>
                </a:ext>
              </a:extLst>
            </p:cNvPr>
            <p:cNvSpPr/>
            <p:nvPr/>
          </p:nvSpPr>
          <p:spPr>
            <a:xfrm>
              <a:off x="2480214" y="457198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Rectangle 832">
              <a:extLst>
                <a:ext uri="{FF2B5EF4-FFF2-40B4-BE49-F238E27FC236}">
                  <a16:creationId xmlns:a16="http://schemas.microsoft.com/office/drawing/2014/main" id="{594F08A5-092D-B76B-B87D-BA4DD54E77E2}"/>
                </a:ext>
              </a:extLst>
            </p:cNvPr>
            <p:cNvSpPr/>
            <p:nvPr/>
          </p:nvSpPr>
          <p:spPr>
            <a:xfrm>
              <a:off x="2714880" y="457198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Rectangle 833">
              <a:extLst>
                <a:ext uri="{FF2B5EF4-FFF2-40B4-BE49-F238E27FC236}">
                  <a16:creationId xmlns:a16="http://schemas.microsoft.com/office/drawing/2014/main" id="{71B62B7B-4860-0B48-2318-1C10CF965A93}"/>
                </a:ext>
              </a:extLst>
            </p:cNvPr>
            <p:cNvSpPr/>
            <p:nvPr/>
          </p:nvSpPr>
          <p:spPr>
            <a:xfrm>
              <a:off x="2010884" y="691865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Rectangle 834">
              <a:extLst>
                <a:ext uri="{FF2B5EF4-FFF2-40B4-BE49-F238E27FC236}">
                  <a16:creationId xmlns:a16="http://schemas.microsoft.com/office/drawing/2014/main" id="{2F892322-2778-889E-C91D-D76509BBC96C}"/>
                </a:ext>
              </a:extLst>
            </p:cNvPr>
            <p:cNvSpPr/>
            <p:nvPr/>
          </p:nvSpPr>
          <p:spPr>
            <a:xfrm>
              <a:off x="2245550" y="69186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Rectangle 835">
              <a:extLst>
                <a:ext uri="{FF2B5EF4-FFF2-40B4-BE49-F238E27FC236}">
                  <a16:creationId xmlns:a16="http://schemas.microsoft.com/office/drawing/2014/main" id="{55805CD9-A143-0AE3-A77F-8435843BBBC4}"/>
                </a:ext>
              </a:extLst>
            </p:cNvPr>
            <p:cNvSpPr/>
            <p:nvPr/>
          </p:nvSpPr>
          <p:spPr>
            <a:xfrm>
              <a:off x="2480215" y="69186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Rectangle 836">
              <a:extLst>
                <a:ext uri="{FF2B5EF4-FFF2-40B4-BE49-F238E27FC236}">
                  <a16:creationId xmlns:a16="http://schemas.microsoft.com/office/drawing/2014/main" id="{BF186EAA-8ADD-C29C-D983-9126465412DA}"/>
                </a:ext>
              </a:extLst>
            </p:cNvPr>
            <p:cNvSpPr/>
            <p:nvPr/>
          </p:nvSpPr>
          <p:spPr>
            <a:xfrm>
              <a:off x="2714880" y="691865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Rectangle 837">
              <a:extLst>
                <a:ext uri="{FF2B5EF4-FFF2-40B4-BE49-F238E27FC236}">
                  <a16:creationId xmlns:a16="http://schemas.microsoft.com/office/drawing/2014/main" id="{2400DD28-4389-512A-6F96-D7ECCDF48DE0}"/>
                </a:ext>
              </a:extLst>
            </p:cNvPr>
            <p:cNvSpPr/>
            <p:nvPr/>
          </p:nvSpPr>
          <p:spPr>
            <a:xfrm>
              <a:off x="2010884" y="926528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Rectangle 838">
              <a:extLst>
                <a:ext uri="{FF2B5EF4-FFF2-40B4-BE49-F238E27FC236}">
                  <a16:creationId xmlns:a16="http://schemas.microsoft.com/office/drawing/2014/main" id="{315269BC-C53C-BD45-BF92-7FB4361DFC96}"/>
                </a:ext>
              </a:extLst>
            </p:cNvPr>
            <p:cNvSpPr/>
            <p:nvPr/>
          </p:nvSpPr>
          <p:spPr>
            <a:xfrm>
              <a:off x="2245550" y="926529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Rectangle 839">
              <a:extLst>
                <a:ext uri="{FF2B5EF4-FFF2-40B4-BE49-F238E27FC236}">
                  <a16:creationId xmlns:a16="http://schemas.microsoft.com/office/drawing/2014/main" id="{FCBBA121-52A2-6FCA-CAEA-5954A15DFD6C}"/>
                </a:ext>
              </a:extLst>
            </p:cNvPr>
            <p:cNvSpPr/>
            <p:nvPr/>
          </p:nvSpPr>
          <p:spPr>
            <a:xfrm>
              <a:off x="2480215" y="926529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Rectangle 840">
              <a:extLst>
                <a:ext uri="{FF2B5EF4-FFF2-40B4-BE49-F238E27FC236}">
                  <a16:creationId xmlns:a16="http://schemas.microsoft.com/office/drawing/2014/main" id="{E8AF0A84-624E-088C-0199-BD2EB5E1A4A2}"/>
                </a:ext>
              </a:extLst>
            </p:cNvPr>
            <p:cNvSpPr/>
            <p:nvPr/>
          </p:nvSpPr>
          <p:spPr>
            <a:xfrm>
              <a:off x="2714880" y="926528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Rectangle 841">
              <a:extLst>
                <a:ext uri="{FF2B5EF4-FFF2-40B4-BE49-F238E27FC236}">
                  <a16:creationId xmlns:a16="http://schemas.microsoft.com/office/drawing/2014/main" id="{3F73E848-59C6-05DC-0CCE-179E9C3432B1}"/>
                </a:ext>
              </a:extLst>
            </p:cNvPr>
            <p:cNvSpPr/>
            <p:nvPr/>
          </p:nvSpPr>
          <p:spPr>
            <a:xfrm>
              <a:off x="2010884" y="116119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Rectangle 842">
              <a:extLst>
                <a:ext uri="{FF2B5EF4-FFF2-40B4-BE49-F238E27FC236}">
                  <a16:creationId xmlns:a16="http://schemas.microsoft.com/office/drawing/2014/main" id="{1D2967B6-5047-7D67-AB24-296832BBA94D}"/>
                </a:ext>
              </a:extLst>
            </p:cNvPr>
            <p:cNvSpPr/>
            <p:nvPr/>
          </p:nvSpPr>
          <p:spPr>
            <a:xfrm>
              <a:off x="2245550" y="116119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Rectangle 843">
              <a:extLst>
                <a:ext uri="{FF2B5EF4-FFF2-40B4-BE49-F238E27FC236}">
                  <a16:creationId xmlns:a16="http://schemas.microsoft.com/office/drawing/2014/main" id="{95556BEF-D20F-146F-43C1-E8860A9D185B}"/>
                </a:ext>
              </a:extLst>
            </p:cNvPr>
            <p:cNvSpPr/>
            <p:nvPr/>
          </p:nvSpPr>
          <p:spPr>
            <a:xfrm>
              <a:off x="2480214" y="116119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Rectangle 844">
              <a:extLst>
                <a:ext uri="{FF2B5EF4-FFF2-40B4-BE49-F238E27FC236}">
                  <a16:creationId xmlns:a16="http://schemas.microsoft.com/office/drawing/2014/main" id="{FA955D8F-F8EE-A566-0872-1E314A533F3C}"/>
                </a:ext>
              </a:extLst>
            </p:cNvPr>
            <p:cNvSpPr/>
            <p:nvPr/>
          </p:nvSpPr>
          <p:spPr>
            <a:xfrm>
              <a:off x="2714880" y="116119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Rectangle 845">
              <a:extLst>
                <a:ext uri="{FF2B5EF4-FFF2-40B4-BE49-F238E27FC236}">
                  <a16:creationId xmlns:a16="http://schemas.microsoft.com/office/drawing/2014/main" id="{5F65A9E6-F0A2-3E24-B2A1-48FABE994E56}"/>
                </a:ext>
              </a:extLst>
            </p:cNvPr>
            <p:cNvSpPr/>
            <p:nvPr/>
          </p:nvSpPr>
          <p:spPr>
            <a:xfrm>
              <a:off x="2949545" y="45719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Rectangle 846">
              <a:extLst>
                <a:ext uri="{FF2B5EF4-FFF2-40B4-BE49-F238E27FC236}">
                  <a16:creationId xmlns:a16="http://schemas.microsoft.com/office/drawing/2014/main" id="{EBB83302-2CEF-A4D5-4C58-585EED7A1CFE}"/>
                </a:ext>
              </a:extLst>
            </p:cNvPr>
            <p:cNvSpPr/>
            <p:nvPr/>
          </p:nvSpPr>
          <p:spPr>
            <a:xfrm>
              <a:off x="3184211" y="45719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Rectangle 847">
              <a:extLst>
                <a:ext uri="{FF2B5EF4-FFF2-40B4-BE49-F238E27FC236}">
                  <a16:creationId xmlns:a16="http://schemas.microsoft.com/office/drawing/2014/main" id="{F90A2A50-E902-DFC9-428F-595F550BFF41}"/>
                </a:ext>
              </a:extLst>
            </p:cNvPr>
            <p:cNvSpPr/>
            <p:nvPr/>
          </p:nvSpPr>
          <p:spPr>
            <a:xfrm>
              <a:off x="3418875" y="457198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Rectangle 848">
              <a:extLst>
                <a:ext uri="{FF2B5EF4-FFF2-40B4-BE49-F238E27FC236}">
                  <a16:creationId xmlns:a16="http://schemas.microsoft.com/office/drawing/2014/main" id="{CECE5D65-3470-12E0-BE66-CDE188253C2B}"/>
                </a:ext>
              </a:extLst>
            </p:cNvPr>
            <p:cNvSpPr/>
            <p:nvPr/>
          </p:nvSpPr>
          <p:spPr>
            <a:xfrm>
              <a:off x="3653541" y="45719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Rectangle 849">
              <a:extLst>
                <a:ext uri="{FF2B5EF4-FFF2-40B4-BE49-F238E27FC236}">
                  <a16:creationId xmlns:a16="http://schemas.microsoft.com/office/drawing/2014/main" id="{96F364B9-E5DE-221A-D1F7-4336247FA265}"/>
                </a:ext>
              </a:extLst>
            </p:cNvPr>
            <p:cNvSpPr/>
            <p:nvPr/>
          </p:nvSpPr>
          <p:spPr>
            <a:xfrm>
              <a:off x="2949545" y="69186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Rectangle 850">
              <a:extLst>
                <a:ext uri="{FF2B5EF4-FFF2-40B4-BE49-F238E27FC236}">
                  <a16:creationId xmlns:a16="http://schemas.microsoft.com/office/drawing/2014/main" id="{7D913A77-14CC-E334-35DD-17ACDD0DE4BF}"/>
                </a:ext>
              </a:extLst>
            </p:cNvPr>
            <p:cNvSpPr/>
            <p:nvPr/>
          </p:nvSpPr>
          <p:spPr>
            <a:xfrm>
              <a:off x="3184211" y="69186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Rectangle 851">
              <a:extLst>
                <a:ext uri="{FF2B5EF4-FFF2-40B4-BE49-F238E27FC236}">
                  <a16:creationId xmlns:a16="http://schemas.microsoft.com/office/drawing/2014/main" id="{578E0BF9-F7D5-7E08-689A-E52CC0EA3603}"/>
                </a:ext>
              </a:extLst>
            </p:cNvPr>
            <p:cNvSpPr/>
            <p:nvPr/>
          </p:nvSpPr>
          <p:spPr>
            <a:xfrm>
              <a:off x="3418876" y="69186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Rectangle 852">
              <a:extLst>
                <a:ext uri="{FF2B5EF4-FFF2-40B4-BE49-F238E27FC236}">
                  <a16:creationId xmlns:a16="http://schemas.microsoft.com/office/drawing/2014/main" id="{BC501451-1C3A-9F1E-A92E-2BC2E548B28A}"/>
                </a:ext>
              </a:extLst>
            </p:cNvPr>
            <p:cNvSpPr/>
            <p:nvPr/>
          </p:nvSpPr>
          <p:spPr>
            <a:xfrm>
              <a:off x="3653541" y="69186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Rectangle 853">
              <a:extLst>
                <a:ext uri="{FF2B5EF4-FFF2-40B4-BE49-F238E27FC236}">
                  <a16:creationId xmlns:a16="http://schemas.microsoft.com/office/drawing/2014/main" id="{AD5728FB-B594-ABDB-6437-5442C33FD407}"/>
                </a:ext>
              </a:extLst>
            </p:cNvPr>
            <p:cNvSpPr/>
            <p:nvPr/>
          </p:nvSpPr>
          <p:spPr>
            <a:xfrm>
              <a:off x="2949546" y="926529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Rectangle 854">
              <a:extLst>
                <a:ext uri="{FF2B5EF4-FFF2-40B4-BE49-F238E27FC236}">
                  <a16:creationId xmlns:a16="http://schemas.microsoft.com/office/drawing/2014/main" id="{B8836339-E4E8-2B4F-EE66-59438C451BF7}"/>
                </a:ext>
              </a:extLst>
            </p:cNvPr>
            <p:cNvSpPr/>
            <p:nvPr/>
          </p:nvSpPr>
          <p:spPr>
            <a:xfrm>
              <a:off x="3184211" y="926529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Rectangle 855">
              <a:extLst>
                <a:ext uri="{FF2B5EF4-FFF2-40B4-BE49-F238E27FC236}">
                  <a16:creationId xmlns:a16="http://schemas.microsoft.com/office/drawing/2014/main" id="{D786954B-43EA-A2ED-A9D5-599D4DBFEA1C}"/>
                </a:ext>
              </a:extLst>
            </p:cNvPr>
            <p:cNvSpPr/>
            <p:nvPr/>
          </p:nvSpPr>
          <p:spPr>
            <a:xfrm>
              <a:off x="3418876" y="926529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Rectangle 856">
              <a:extLst>
                <a:ext uri="{FF2B5EF4-FFF2-40B4-BE49-F238E27FC236}">
                  <a16:creationId xmlns:a16="http://schemas.microsoft.com/office/drawing/2014/main" id="{F4DCE38C-B739-6A10-FD11-35D6A24FFB6A}"/>
                </a:ext>
              </a:extLst>
            </p:cNvPr>
            <p:cNvSpPr/>
            <p:nvPr/>
          </p:nvSpPr>
          <p:spPr>
            <a:xfrm>
              <a:off x="3653543" y="926529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Rectangle 857">
              <a:extLst>
                <a:ext uri="{FF2B5EF4-FFF2-40B4-BE49-F238E27FC236}">
                  <a16:creationId xmlns:a16="http://schemas.microsoft.com/office/drawing/2014/main" id="{07F2051B-1E3D-107B-6F05-2A42072ED279}"/>
                </a:ext>
              </a:extLst>
            </p:cNvPr>
            <p:cNvSpPr/>
            <p:nvPr/>
          </p:nvSpPr>
          <p:spPr>
            <a:xfrm>
              <a:off x="2949545" y="1161195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Rectangle 858">
              <a:extLst>
                <a:ext uri="{FF2B5EF4-FFF2-40B4-BE49-F238E27FC236}">
                  <a16:creationId xmlns:a16="http://schemas.microsoft.com/office/drawing/2014/main" id="{332B0B34-3400-FD1D-27B7-3DF99D8301FC}"/>
                </a:ext>
              </a:extLst>
            </p:cNvPr>
            <p:cNvSpPr/>
            <p:nvPr/>
          </p:nvSpPr>
          <p:spPr>
            <a:xfrm>
              <a:off x="3184211" y="116119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Rectangle 859">
              <a:extLst>
                <a:ext uri="{FF2B5EF4-FFF2-40B4-BE49-F238E27FC236}">
                  <a16:creationId xmlns:a16="http://schemas.microsoft.com/office/drawing/2014/main" id="{EFA80C1D-CA06-957E-33B6-2FEC50738791}"/>
                </a:ext>
              </a:extLst>
            </p:cNvPr>
            <p:cNvSpPr/>
            <p:nvPr/>
          </p:nvSpPr>
          <p:spPr>
            <a:xfrm>
              <a:off x="3418875" y="116119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Rectangle 860">
              <a:extLst>
                <a:ext uri="{FF2B5EF4-FFF2-40B4-BE49-F238E27FC236}">
                  <a16:creationId xmlns:a16="http://schemas.microsoft.com/office/drawing/2014/main" id="{1FE83978-F70A-957E-05A2-A385654BCD5B}"/>
                </a:ext>
              </a:extLst>
            </p:cNvPr>
            <p:cNvSpPr/>
            <p:nvPr/>
          </p:nvSpPr>
          <p:spPr>
            <a:xfrm>
              <a:off x="3653543" y="1161195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Rectangle 861">
              <a:extLst>
                <a:ext uri="{FF2B5EF4-FFF2-40B4-BE49-F238E27FC236}">
                  <a16:creationId xmlns:a16="http://schemas.microsoft.com/office/drawing/2014/main" id="{8415ADF6-4C3B-103A-F45E-42FD378A0A96}"/>
                </a:ext>
              </a:extLst>
            </p:cNvPr>
            <p:cNvSpPr/>
            <p:nvPr/>
          </p:nvSpPr>
          <p:spPr>
            <a:xfrm>
              <a:off x="133562" y="-481465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Rectangle 862">
              <a:extLst>
                <a:ext uri="{FF2B5EF4-FFF2-40B4-BE49-F238E27FC236}">
                  <a16:creationId xmlns:a16="http://schemas.microsoft.com/office/drawing/2014/main" id="{981BACA7-BBAB-16D9-EB87-3E4F2512157D}"/>
                </a:ext>
              </a:extLst>
            </p:cNvPr>
            <p:cNvSpPr/>
            <p:nvPr/>
          </p:nvSpPr>
          <p:spPr>
            <a:xfrm>
              <a:off x="368228" y="-48146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Rectangle 863">
              <a:extLst>
                <a:ext uri="{FF2B5EF4-FFF2-40B4-BE49-F238E27FC236}">
                  <a16:creationId xmlns:a16="http://schemas.microsoft.com/office/drawing/2014/main" id="{406EC7BE-A7C1-60A4-B5AA-A6E83C15D4C4}"/>
                </a:ext>
              </a:extLst>
            </p:cNvPr>
            <p:cNvSpPr/>
            <p:nvPr/>
          </p:nvSpPr>
          <p:spPr>
            <a:xfrm>
              <a:off x="602893" y="-48146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Rectangle 864">
              <a:extLst>
                <a:ext uri="{FF2B5EF4-FFF2-40B4-BE49-F238E27FC236}">
                  <a16:creationId xmlns:a16="http://schemas.microsoft.com/office/drawing/2014/main" id="{42F913C6-501E-5E40-9784-275B24E043FF}"/>
                </a:ext>
              </a:extLst>
            </p:cNvPr>
            <p:cNvSpPr/>
            <p:nvPr/>
          </p:nvSpPr>
          <p:spPr>
            <a:xfrm>
              <a:off x="837559" y="-481465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Rectangle 865">
              <a:extLst>
                <a:ext uri="{FF2B5EF4-FFF2-40B4-BE49-F238E27FC236}">
                  <a16:creationId xmlns:a16="http://schemas.microsoft.com/office/drawing/2014/main" id="{0F6D4831-A877-4E4A-63F4-CE79E563A4E9}"/>
                </a:ext>
              </a:extLst>
            </p:cNvPr>
            <p:cNvSpPr/>
            <p:nvPr/>
          </p:nvSpPr>
          <p:spPr>
            <a:xfrm>
              <a:off x="133562" y="-246800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Rectangle 866">
              <a:extLst>
                <a:ext uri="{FF2B5EF4-FFF2-40B4-BE49-F238E27FC236}">
                  <a16:creationId xmlns:a16="http://schemas.microsoft.com/office/drawing/2014/main" id="{3BB2DC5B-4015-CAFA-DC56-B3F814534E63}"/>
                </a:ext>
              </a:extLst>
            </p:cNvPr>
            <p:cNvSpPr/>
            <p:nvPr/>
          </p:nvSpPr>
          <p:spPr>
            <a:xfrm>
              <a:off x="368227" y="-246800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Rectangle 867">
              <a:extLst>
                <a:ext uri="{FF2B5EF4-FFF2-40B4-BE49-F238E27FC236}">
                  <a16:creationId xmlns:a16="http://schemas.microsoft.com/office/drawing/2014/main" id="{3648F610-DB5A-2FF1-39D1-78AC3D43A2ED}"/>
                </a:ext>
              </a:extLst>
            </p:cNvPr>
            <p:cNvSpPr/>
            <p:nvPr/>
          </p:nvSpPr>
          <p:spPr>
            <a:xfrm>
              <a:off x="602893" y="-246800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Rectangle 868">
              <a:extLst>
                <a:ext uri="{FF2B5EF4-FFF2-40B4-BE49-F238E27FC236}">
                  <a16:creationId xmlns:a16="http://schemas.microsoft.com/office/drawing/2014/main" id="{8A1FB4A7-E8A9-66E4-977C-AF51B5CE52DA}"/>
                </a:ext>
              </a:extLst>
            </p:cNvPr>
            <p:cNvSpPr/>
            <p:nvPr/>
          </p:nvSpPr>
          <p:spPr>
            <a:xfrm>
              <a:off x="837559" y="-246800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Rectangle 869">
              <a:extLst>
                <a:ext uri="{FF2B5EF4-FFF2-40B4-BE49-F238E27FC236}">
                  <a16:creationId xmlns:a16="http://schemas.microsoft.com/office/drawing/2014/main" id="{3C6CAC2C-8A8B-5AE7-702B-A148E5C70208}"/>
                </a:ext>
              </a:extLst>
            </p:cNvPr>
            <p:cNvSpPr/>
            <p:nvPr/>
          </p:nvSpPr>
          <p:spPr>
            <a:xfrm>
              <a:off x="133562" y="-1213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Rectangle 870">
              <a:extLst>
                <a:ext uri="{FF2B5EF4-FFF2-40B4-BE49-F238E27FC236}">
                  <a16:creationId xmlns:a16="http://schemas.microsoft.com/office/drawing/2014/main" id="{97E84F43-D48D-0E7D-BAAC-E944FD3B29EF}"/>
                </a:ext>
              </a:extLst>
            </p:cNvPr>
            <p:cNvSpPr/>
            <p:nvPr/>
          </p:nvSpPr>
          <p:spPr>
            <a:xfrm>
              <a:off x="368228" y="-1213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Rectangle 871">
              <a:extLst>
                <a:ext uri="{FF2B5EF4-FFF2-40B4-BE49-F238E27FC236}">
                  <a16:creationId xmlns:a16="http://schemas.microsoft.com/office/drawing/2014/main" id="{1D46973D-25A5-FDB7-46F5-D4E1F676CDD4}"/>
                </a:ext>
              </a:extLst>
            </p:cNvPr>
            <p:cNvSpPr/>
            <p:nvPr/>
          </p:nvSpPr>
          <p:spPr>
            <a:xfrm>
              <a:off x="602893" y="-12135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Rectangle 872">
              <a:extLst>
                <a:ext uri="{FF2B5EF4-FFF2-40B4-BE49-F238E27FC236}">
                  <a16:creationId xmlns:a16="http://schemas.microsoft.com/office/drawing/2014/main" id="{59657008-0FBD-2DA0-EABA-FE14A2724A7F}"/>
                </a:ext>
              </a:extLst>
            </p:cNvPr>
            <p:cNvSpPr/>
            <p:nvPr/>
          </p:nvSpPr>
          <p:spPr>
            <a:xfrm>
              <a:off x="837558" y="-12135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Rectangle 873">
              <a:extLst>
                <a:ext uri="{FF2B5EF4-FFF2-40B4-BE49-F238E27FC236}">
                  <a16:creationId xmlns:a16="http://schemas.microsoft.com/office/drawing/2014/main" id="{7FD1DD5E-16EA-1B96-EDE6-FF55C02860B3}"/>
                </a:ext>
              </a:extLst>
            </p:cNvPr>
            <p:cNvSpPr/>
            <p:nvPr/>
          </p:nvSpPr>
          <p:spPr>
            <a:xfrm>
              <a:off x="133562" y="222531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Rectangle 874">
              <a:extLst>
                <a:ext uri="{FF2B5EF4-FFF2-40B4-BE49-F238E27FC236}">
                  <a16:creationId xmlns:a16="http://schemas.microsoft.com/office/drawing/2014/main" id="{181F7DA3-F7BD-036B-464B-7A1C939A8FEE}"/>
                </a:ext>
              </a:extLst>
            </p:cNvPr>
            <p:cNvSpPr/>
            <p:nvPr/>
          </p:nvSpPr>
          <p:spPr>
            <a:xfrm>
              <a:off x="368228" y="222531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Rectangle 875">
              <a:extLst>
                <a:ext uri="{FF2B5EF4-FFF2-40B4-BE49-F238E27FC236}">
                  <a16:creationId xmlns:a16="http://schemas.microsoft.com/office/drawing/2014/main" id="{FEC5F67A-F389-DFD6-DE58-D626341383FC}"/>
                </a:ext>
              </a:extLst>
            </p:cNvPr>
            <p:cNvSpPr/>
            <p:nvPr/>
          </p:nvSpPr>
          <p:spPr>
            <a:xfrm>
              <a:off x="602893" y="222531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Rectangle 876">
              <a:extLst>
                <a:ext uri="{FF2B5EF4-FFF2-40B4-BE49-F238E27FC236}">
                  <a16:creationId xmlns:a16="http://schemas.microsoft.com/office/drawing/2014/main" id="{5DCDFA10-9B48-232B-10AA-89F8DACE6FFC}"/>
                </a:ext>
              </a:extLst>
            </p:cNvPr>
            <p:cNvSpPr/>
            <p:nvPr/>
          </p:nvSpPr>
          <p:spPr>
            <a:xfrm>
              <a:off x="837559" y="222531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Rectangle 877">
              <a:extLst>
                <a:ext uri="{FF2B5EF4-FFF2-40B4-BE49-F238E27FC236}">
                  <a16:creationId xmlns:a16="http://schemas.microsoft.com/office/drawing/2014/main" id="{84F7222E-B987-6B54-F7CC-A1C1AC2B629B}"/>
                </a:ext>
              </a:extLst>
            </p:cNvPr>
            <p:cNvSpPr/>
            <p:nvPr/>
          </p:nvSpPr>
          <p:spPr>
            <a:xfrm>
              <a:off x="1072223" y="-48146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Rectangle 878">
              <a:extLst>
                <a:ext uri="{FF2B5EF4-FFF2-40B4-BE49-F238E27FC236}">
                  <a16:creationId xmlns:a16="http://schemas.microsoft.com/office/drawing/2014/main" id="{1DAFE117-41E7-472D-92C9-E0DB8026C4D3}"/>
                </a:ext>
              </a:extLst>
            </p:cNvPr>
            <p:cNvSpPr/>
            <p:nvPr/>
          </p:nvSpPr>
          <p:spPr>
            <a:xfrm>
              <a:off x="1306889" y="-48146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Rectangle 879">
              <a:extLst>
                <a:ext uri="{FF2B5EF4-FFF2-40B4-BE49-F238E27FC236}">
                  <a16:creationId xmlns:a16="http://schemas.microsoft.com/office/drawing/2014/main" id="{D53CABC9-5939-4662-9707-4F9980D5EDEE}"/>
                </a:ext>
              </a:extLst>
            </p:cNvPr>
            <p:cNvSpPr/>
            <p:nvPr/>
          </p:nvSpPr>
          <p:spPr>
            <a:xfrm>
              <a:off x="1541554" y="-481465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Rectangle 880">
              <a:extLst>
                <a:ext uri="{FF2B5EF4-FFF2-40B4-BE49-F238E27FC236}">
                  <a16:creationId xmlns:a16="http://schemas.microsoft.com/office/drawing/2014/main" id="{4974BACD-11AD-6D67-1269-FED77CF7BD4B}"/>
                </a:ext>
              </a:extLst>
            </p:cNvPr>
            <p:cNvSpPr/>
            <p:nvPr/>
          </p:nvSpPr>
          <p:spPr>
            <a:xfrm>
              <a:off x="1776220" y="-48146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Rectangle 881">
              <a:extLst>
                <a:ext uri="{FF2B5EF4-FFF2-40B4-BE49-F238E27FC236}">
                  <a16:creationId xmlns:a16="http://schemas.microsoft.com/office/drawing/2014/main" id="{28349E0B-E6B5-DBD1-D049-D7ACB457B625}"/>
                </a:ext>
              </a:extLst>
            </p:cNvPr>
            <p:cNvSpPr/>
            <p:nvPr/>
          </p:nvSpPr>
          <p:spPr>
            <a:xfrm>
              <a:off x="1072224" y="-246800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Rectangle 882">
              <a:extLst>
                <a:ext uri="{FF2B5EF4-FFF2-40B4-BE49-F238E27FC236}">
                  <a16:creationId xmlns:a16="http://schemas.microsoft.com/office/drawing/2014/main" id="{D4A11D9E-4FB8-1740-CE95-E7D57F98C21F}"/>
                </a:ext>
              </a:extLst>
            </p:cNvPr>
            <p:cNvSpPr/>
            <p:nvPr/>
          </p:nvSpPr>
          <p:spPr>
            <a:xfrm>
              <a:off x="1306889" y="-246800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Rectangle 883">
              <a:extLst>
                <a:ext uri="{FF2B5EF4-FFF2-40B4-BE49-F238E27FC236}">
                  <a16:creationId xmlns:a16="http://schemas.microsoft.com/office/drawing/2014/main" id="{E2780906-D1F0-8F42-271E-8613C7AA91B9}"/>
                </a:ext>
              </a:extLst>
            </p:cNvPr>
            <p:cNvSpPr/>
            <p:nvPr/>
          </p:nvSpPr>
          <p:spPr>
            <a:xfrm>
              <a:off x="1541554" y="-246800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Rectangle 884">
              <a:extLst>
                <a:ext uri="{FF2B5EF4-FFF2-40B4-BE49-F238E27FC236}">
                  <a16:creationId xmlns:a16="http://schemas.microsoft.com/office/drawing/2014/main" id="{4CAEECA2-F522-FE44-B70F-597C0991577E}"/>
                </a:ext>
              </a:extLst>
            </p:cNvPr>
            <p:cNvSpPr/>
            <p:nvPr/>
          </p:nvSpPr>
          <p:spPr>
            <a:xfrm>
              <a:off x="1776220" y="-246800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Rectangle 885">
              <a:extLst>
                <a:ext uri="{FF2B5EF4-FFF2-40B4-BE49-F238E27FC236}">
                  <a16:creationId xmlns:a16="http://schemas.microsoft.com/office/drawing/2014/main" id="{EE237847-2428-B2A9-300F-E570CE44D81A}"/>
                </a:ext>
              </a:extLst>
            </p:cNvPr>
            <p:cNvSpPr/>
            <p:nvPr/>
          </p:nvSpPr>
          <p:spPr>
            <a:xfrm>
              <a:off x="1072223" y="-1213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Rectangle 886">
              <a:extLst>
                <a:ext uri="{FF2B5EF4-FFF2-40B4-BE49-F238E27FC236}">
                  <a16:creationId xmlns:a16="http://schemas.microsoft.com/office/drawing/2014/main" id="{04516FAB-6968-EBDC-0237-46B3501F75C5}"/>
                </a:ext>
              </a:extLst>
            </p:cNvPr>
            <p:cNvSpPr/>
            <p:nvPr/>
          </p:nvSpPr>
          <p:spPr>
            <a:xfrm>
              <a:off x="1306889" y="-12135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Rectangle 887">
              <a:extLst>
                <a:ext uri="{FF2B5EF4-FFF2-40B4-BE49-F238E27FC236}">
                  <a16:creationId xmlns:a16="http://schemas.microsoft.com/office/drawing/2014/main" id="{170DE1A1-F0DE-FFE9-CC00-A9530E64B0CE}"/>
                </a:ext>
              </a:extLst>
            </p:cNvPr>
            <p:cNvSpPr/>
            <p:nvPr/>
          </p:nvSpPr>
          <p:spPr>
            <a:xfrm>
              <a:off x="1541553" y="-1213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Rectangle 888">
              <a:extLst>
                <a:ext uri="{FF2B5EF4-FFF2-40B4-BE49-F238E27FC236}">
                  <a16:creationId xmlns:a16="http://schemas.microsoft.com/office/drawing/2014/main" id="{F103F450-2C8C-3192-6497-3E65FDDE3983}"/>
                </a:ext>
              </a:extLst>
            </p:cNvPr>
            <p:cNvSpPr/>
            <p:nvPr/>
          </p:nvSpPr>
          <p:spPr>
            <a:xfrm>
              <a:off x="1776219" y="-1213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Rectangle 889">
              <a:extLst>
                <a:ext uri="{FF2B5EF4-FFF2-40B4-BE49-F238E27FC236}">
                  <a16:creationId xmlns:a16="http://schemas.microsoft.com/office/drawing/2014/main" id="{DF174739-D40E-D873-570D-5A905861A92B}"/>
                </a:ext>
              </a:extLst>
            </p:cNvPr>
            <p:cNvSpPr/>
            <p:nvPr/>
          </p:nvSpPr>
          <p:spPr>
            <a:xfrm>
              <a:off x="1072223" y="222531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Rectangle 890">
              <a:extLst>
                <a:ext uri="{FF2B5EF4-FFF2-40B4-BE49-F238E27FC236}">
                  <a16:creationId xmlns:a16="http://schemas.microsoft.com/office/drawing/2014/main" id="{F2185888-13A5-4102-B229-BDCD017969E4}"/>
                </a:ext>
              </a:extLst>
            </p:cNvPr>
            <p:cNvSpPr/>
            <p:nvPr/>
          </p:nvSpPr>
          <p:spPr>
            <a:xfrm>
              <a:off x="1306889" y="222531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Rectangle 891">
              <a:extLst>
                <a:ext uri="{FF2B5EF4-FFF2-40B4-BE49-F238E27FC236}">
                  <a16:creationId xmlns:a16="http://schemas.microsoft.com/office/drawing/2014/main" id="{9F27347D-FE31-8871-B246-92D9BBD712CC}"/>
                </a:ext>
              </a:extLst>
            </p:cNvPr>
            <p:cNvSpPr/>
            <p:nvPr/>
          </p:nvSpPr>
          <p:spPr>
            <a:xfrm>
              <a:off x="1541554" y="222531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Rectangle 892">
              <a:extLst>
                <a:ext uri="{FF2B5EF4-FFF2-40B4-BE49-F238E27FC236}">
                  <a16:creationId xmlns:a16="http://schemas.microsoft.com/office/drawing/2014/main" id="{1ACBC764-94BE-0CE0-3B48-7D63B6EEC105}"/>
                </a:ext>
              </a:extLst>
            </p:cNvPr>
            <p:cNvSpPr/>
            <p:nvPr/>
          </p:nvSpPr>
          <p:spPr>
            <a:xfrm>
              <a:off x="1776219" y="222532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Rectangle 893">
              <a:extLst>
                <a:ext uri="{FF2B5EF4-FFF2-40B4-BE49-F238E27FC236}">
                  <a16:creationId xmlns:a16="http://schemas.microsoft.com/office/drawing/2014/main" id="{1E14BF30-00AF-F5B6-BF98-FA6277FC09C2}"/>
                </a:ext>
              </a:extLst>
            </p:cNvPr>
            <p:cNvSpPr/>
            <p:nvPr/>
          </p:nvSpPr>
          <p:spPr>
            <a:xfrm>
              <a:off x="133562" y="-142012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Rectangle 894">
              <a:extLst>
                <a:ext uri="{FF2B5EF4-FFF2-40B4-BE49-F238E27FC236}">
                  <a16:creationId xmlns:a16="http://schemas.microsoft.com/office/drawing/2014/main" id="{88EC48F5-A569-D34D-B45A-8C1999462E4B}"/>
                </a:ext>
              </a:extLst>
            </p:cNvPr>
            <p:cNvSpPr/>
            <p:nvPr/>
          </p:nvSpPr>
          <p:spPr>
            <a:xfrm>
              <a:off x="368228" y="-142012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Rectangle 895">
              <a:extLst>
                <a:ext uri="{FF2B5EF4-FFF2-40B4-BE49-F238E27FC236}">
                  <a16:creationId xmlns:a16="http://schemas.microsoft.com/office/drawing/2014/main" id="{FB20C5CC-877E-FC97-6E20-9833480D588B}"/>
                </a:ext>
              </a:extLst>
            </p:cNvPr>
            <p:cNvSpPr/>
            <p:nvPr/>
          </p:nvSpPr>
          <p:spPr>
            <a:xfrm>
              <a:off x="602893" y="-1420128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Rectangle 896">
              <a:extLst>
                <a:ext uri="{FF2B5EF4-FFF2-40B4-BE49-F238E27FC236}">
                  <a16:creationId xmlns:a16="http://schemas.microsoft.com/office/drawing/2014/main" id="{DBC8C38C-F6FD-728D-0C2B-59687E443F01}"/>
                </a:ext>
              </a:extLst>
            </p:cNvPr>
            <p:cNvSpPr/>
            <p:nvPr/>
          </p:nvSpPr>
          <p:spPr>
            <a:xfrm>
              <a:off x="837559" y="-1420128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Rectangle 897">
              <a:extLst>
                <a:ext uri="{FF2B5EF4-FFF2-40B4-BE49-F238E27FC236}">
                  <a16:creationId xmlns:a16="http://schemas.microsoft.com/office/drawing/2014/main" id="{94A71E92-B9C4-13BB-1AEC-756C3181B710}"/>
                </a:ext>
              </a:extLst>
            </p:cNvPr>
            <p:cNvSpPr/>
            <p:nvPr/>
          </p:nvSpPr>
          <p:spPr>
            <a:xfrm>
              <a:off x="133563" y="-1185462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Rectangle 898">
              <a:extLst>
                <a:ext uri="{FF2B5EF4-FFF2-40B4-BE49-F238E27FC236}">
                  <a16:creationId xmlns:a16="http://schemas.microsoft.com/office/drawing/2014/main" id="{7D32B098-CE7D-E45E-297E-6F3958521390}"/>
                </a:ext>
              </a:extLst>
            </p:cNvPr>
            <p:cNvSpPr/>
            <p:nvPr/>
          </p:nvSpPr>
          <p:spPr>
            <a:xfrm>
              <a:off x="368227" y="-1185462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Rectangle 899">
              <a:extLst>
                <a:ext uri="{FF2B5EF4-FFF2-40B4-BE49-F238E27FC236}">
                  <a16:creationId xmlns:a16="http://schemas.microsoft.com/office/drawing/2014/main" id="{2BB7F17E-D072-8607-E623-A99E365E6DEE}"/>
                </a:ext>
              </a:extLst>
            </p:cNvPr>
            <p:cNvSpPr/>
            <p:nvPr/>
          </p:nvSpPr>
          <p:spPr>
            <a:xfrm>
              <a:off x="602893" y="-1185462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Rectangle 900">
              <a:extLst>
                <a:ext uri="{FF2B5EF4-FFF2-40B4-BE49-F238E27FC236}">
                  <a16:creationId xmlns:a16="http://schemas.microsoft.com/office/drawing/2014/main" id="{63518D75-6870-2A81-8C6F-9731C8EE4F94}"/>
                </a:ext>
              </a:extLst>
            </p:cNvPr>
            <p:cNvSpPr/>
            <p:nvPr/>
          </p:nvSpPr>
          <p:spPr>
            <a:xfrm>
              <a:off x="837559" y="-1185462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Rectangle 901">
              <a:extLst>
                <a:ext uri="{FF2B5EF4-FFF2-40B4-BE49-F238E27FC236}">
                  <a16:creationId xmlns:a16="http://schemas.microsoft.com/office/drawing/2014/main" id="{B4E6B550-0D2A-3613-B5BC-01DF4929635A}"/>
                </a:ext>
              </a:extLst>
            </p:cNvPr>
            <p:cNvSpPr/>
            <p:nvPr/>
          </p:nvSpPr>
          <p:spPr>
            <a:xfrm>
              <a:off x="133562" y="-950798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Rectangle 902">
              <a:extLst>
                <a:ext uri="{FF2B5EF4-FFF2-40B4-BE49-F238E27FC236}">
                  <a16:creationId xmlns:a16="http://schemas.microsoft.com/office/drawing/2014/main" id="{B91E5E27-ECA3-3825-462F-E68769488730}"/>
                </a:ext>
              </a:extLst>
            </p:cNvPr>
            <p:cNvSpPr/>
            <p:nvPr/>
          </p:nvSpPr>
          <p:spPr>
            <a:xfrm>
              <a:off x="368228" y="-950798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Rectangle 903">
              <a:extLst>
                <a:ext uri="{FF2B5EF4-FFF2-40B4-BE49-F238E27FC236}">
                  <a16:creationId xmlns:a16="http://schemas.microsoft.com/office/drawing/2014/main" id="{38C27685-FB68-F224-AF8D-F3CB51F5B310}"/>
                </a:ext>
              </a:extLst>
            </p:cNvPr>
            <p:cNvSpPr/>
            <p:nvPr/>
          </p:nvSpPr>
          <p:spPr>
            <a:xfrm>
              <a:off x="602892" y="-95079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Rectangle 904">
              <a:extLst>
                <a:ext uri="{FF2B5EF4-FFF2-40B4-BE49-F238E27FC236}">
                  <a16:creationId xmlns:a16="http://schemas.microsoft.com/office/drawing/2014/main" id="{DA1BB709-4369-5AD3-C194-7DFF44577C81}"/>
                </a:ext>
              </a:extLst>
            </p:cNvPr>
            <p:cNvSpPr/>
            <p:nvPr/>
          </p:nvSpPr>
          <p:spPr>
            <a:xfrm>
              <a:off x="837558" y="-950798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Rectangle 905">
              <a:extLst>
                <a:ext uri="{FF2B5EF4-FFF2-40B4-BE49-F238E27FC236}">
                  <a16:creationId xmlns:a16="http://schemas.microsoft.com/office/drawing/2014/main" id="{66C4C15F-A9EF-D7D5-407A-4C33192428B8}"/>
                </a:ext>
              </a:extLst>
            </p:cNvPr>
            <p:cNvSpPr/>
            <p:nvPr/>
          </p:nvSpPr>
          <p:spPr>
            <a:xfrm>
              <a:off x="133562" y="-716130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Rectangle 906">
              <a:extLst>
                <a:ext uri="{FF2B5EF4-FFF2-40B4-BE49-F238E27FC236}">
                  <a16:creationId xmlns:a16="http://schemas.microsoft.com/office/drawing/2014/main" id="{5E8CA76C-F3D4-9E83-E293-74AA212B1679}"/>
                </a:ext>
              </a:extLst>
            </p:cNvPr>
            <p:cNvSpPr/>
            <p:nvPr/>
          </p:nvSpPr>
          <p:spPr>
            <a:xfrm>
              <a:off x="368228" y="-716130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Rectangle 907">
              <a:extLst>
                <a:ext uri="{FF2B5EF4-FFF2-40B4-BE49-F238E27FC236}">
                  <a16:creationId xmlns:a16="http://schemas.microsoft.com/office/drawing/2014/main" id="{F48CA1CD-35CC-FBB4-291E-40CDE69AC38C}"/>
                </a:ext>
              </a:extLst>
            </p:cNvPr>
            <p:cNvSpPr/>
            <p:nvPr/>
          </p:nvSpPr>
          <p:spPr>
            <a:xfrm>
              <a:off x="602893" y="-716130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Rectangle 908">
              <a:extLst>
                <a:ext uri="{FF2B5EF4-FFF2-40B4-BE49-F238E27FC236}">
                  <a16:creationId xmlns:a16="http://schemas.microsoft.com/office/drawing/2014/main" id="{40920B3B-38A2-F3B3-2CC0-0C3C221BF87F}"/>
                </a:ext>
              </a:extLst>
            </p:cNvPr>
            <p:cNvSpPr/>
            <p:nvPr/>
          </p:nvSpPr>
          <p:spPr>
            <a:xfrm>
              <a:off x="837558" y="-716130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Rectangle 909">
              <a:extLst>
                <a:ext uri="{FF2B5EF4-FFF2-40B4-BE49-F238E27FC236}">
                  <a16:creationId xmlns:a16="http://schemas.microsoft.com/office/drawing/2014/main" id="{EDADAFE7-F7F0-2C0A-B76F-BE7FBDCBBF99}"/>
                </a:ext>
              </a:extLst>
            </p:cNvPr>
            <p:cNvSpPr/>
            <p:nvPr/>
          </p:nvSpPr>
          <p:spPr>
            <a:xfrm>
              <a:off x="1072223" y="-142012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Rectangle 910">
              <a:extLst>
                <a:ext uri="{FF2B5EF4-FFF2-40B4-BE49-F238E27FC236}">
                  <a16:creationId xmlns:a16="http://schemas.microsoft.com/office/drawing/2014/main" id="{04A6BEF1-862A-E456-CC58-1968FF1568D7}"/>
                </a:ext>
              </a:extLst>
            </p:cNvPr>
            <p:cNvSpPr/>
            <p:nvPr/>
          </p:nvSpPr>
          <p:spPr>
            <a:xfrm>
              <a:off x="1306889" y="-142012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Rectangle 911">
              <a:extLst>
                <a:ext uri="{FF2B5EF4-FFF2-40B4-BE49-F238E27FC236}">
                  <a16:creationId xmlns:a16="http://schemas.microsoft.com/office/drawing/2014/main" id="{950198CC-3EBD-0D7B-4C4D-8B99D81AB62B}"/>
                </a:ext>
              </a:extLst>
            </p:cNvPr>
            <p:cNvSpPr/>
            <p:nvPr/>
          </p:nvSpPr>
          <p:spPr>
            <a:xfrm>
              <a:off x="1541554" y="-142012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Rectangle 912">
              <a:extLst>
                <a:ext uri="{FF2B5EF4-FFF2-40B4-BE49-F238E27FC236}">
                  <a16:creationId xmlns:a16="http://schemas.microsoft.com/office/drawing/2014/main" id="{11E9958F-C25E-3FEE-629A-F57FA73369E8}"/>
                </a:ext>
              </a:extLst>
            </p:cNvPr>
            <p:cNvSpPr/>
            <p:nvPr/>
          </p:nvSpPr>
          <p:spPr>
            <a:xfrm>
              <a:off x="1776219" y="-142012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Rectangle 913">
              <a:extLst>
                <a:ext uri="{FF2B5EF4-FFF2-40B4-BE49-F238E27FC236}">
                  <a16:creationId xmlns:a16="http://schemas.microsoft.com/office/drawing/2014/main" id="{33ED7829-46F3-5332-6B2E-B7400091B96B}"/>
                </a:ext>
              </a:extLst>
            </p:cNvPr>
            <p:cNvSpPr/>
            <p:nvPr/>
          </p:nvSpPr>
          <p:spPr>
            <a:xfrm>
              <a:off x="1072223" y="-1185461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Rectangle 914">
              <a:extLst>
                <a:ext uri="{FF2B5EF4-FFF2-40B4-BE49-F238E27FC236}">
                  <a16:creationId xmlns:a16="http://schemas.microsoft.com/office/drawing/2014/main" id="{A7C585CA-243E-7AA4-86D6-83E4E82E61E5}"/>
                </a:ext>
              </a:extLst>
            </p:cNvPr>
            <p:cNvSpPr/>
            <p:nvPr/>
          </p:nvSpPr>
          <p:spPr>
            <a:xfrm>
              <a:off x="1306889" y="-1185461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Rectangle 915">
              <a:extLst>
                <a:ext uri="{FF2B5EF4-FFF2-40B4-BE49-F238E27FC236}">
                  <a16:creationId xmlns:a16="http://schemas.microsoft.com/office/drawing/2014/main" id="{81B943F2-73AB-6584-B820-A19700C09DA5}"/>
                </a:ext>
              </a:extLst>
            </p:cNvPr>
            <p:cNvSpPr/>
            <p:nvPr/>
          </p:nvSpPr>
          <p:spPr>
            <a:xfrm>
              <a:off x="1541554" y="-1185461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Rectangle 916">
              <a:extLst>
                <a:ext uri="{FF2B5EF4-FFF2-40B4-BE49-F238E27FC236}">
                  <a16:creationId xmlns:a16="http://schemas.microsoft.com/office/drawing/2014/main" id="{FEDF4768-8229-66D3-EE6E-6AEDC38AF929}"/>
                </a:ext>
              </a:extLst>
            </p:cNvPr>
            <p:cNvSpPr/>
            <p:nvPr/>
          </p:nvSpPr>
          <p:spPr>
            <a:xfrm>
              <a:off x="1776220" y="-1185461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Rectangle 917">
              <a:extLst>
                <a:ext uri="{FF2B5EF4-FFF2-40B4-BE49-F238E27FC236}">
                  <a16:creationId xmlns:a16="http://schemas.microsoft.com/office/drawing/2014/main" id="{93014A52-EE6C-7E47-C8E8-FCBF8EF533E1}"/>
                </a:ext>
              </a:extLst>
            </p:cNvPr>
            <p:cNvSpPr/>
            <p:nvPr/>
          </p:nvSpPr>
          <p:spPr>
            <a:xfrm>
              <a:off x="1072223" y="-950795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Rectangle 918">
              <a:extLst>
                <a:ext uri="{FF2B5EF4-FFF2-40B4-BE49-F238E27FC236}">
                  <a16:creationId xmlns:a16="http://schemas.microsoft.com/office/drawing/2014/main" id="{3FFC68B7-C2AF-2DCB-B8F3-62DAAB21D21F}"/>
                </a:ext>
              </a:extLst>
            </p:cNvPr>
            <p:cNvSpPr/>
            <p:nvPr/>
          </p:nvSpPr>
          <p:spPr>
            <a:xfrm>
              <a:off x="1306889" y="-950795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Rectangle 919">
              <a:extLst>
                <a:ext uri="{FF2B5EF4-FFF2-40B4-BE49-F238E27FC236}">
                  <a16:creationId xmlns:a16="http://schemas.microsoft.com/office/drawing/2014/main" id="{0001E9E9-F35B-3B1B-9394-5B71F93D38E0}"/>
                </a:ext>
              </a:extLst>
            </p:cNvPr>
            <p:cNvSpPr/>
            <p:nvPr/>
          </p:nvSpPr>
          <p:spPr>
            <a:xfrm>
              <a:off x="1541553" y="-950795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Rectangle 920">
              <a:extLst>
                <a:ext uri="{FF2B5EF4-FFF2-40B4-BE49-F238E27FC236}">
                  <a16:creationId xmlns:a16="http://schemas.microsoft.com/office/drawing/2014/main" id="{0F2B5B36-121E-9D05-0D2F-D2236BEF4468}"/>
                </a:ext>
              </a:extLst>
            </p:cNvPr>
            <p:cNvSpPr/>
            <p:nvPr/>
          </p:nvSpPr>
          <p:spPr>
            <a:xfrm>
              <a:off x="1776219" y="-950795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Rectangle 921">
              <a:extLst>
                <a:ext uri="{FF2B5EF4-FFF2-40B4-BE49-F238E27FC236}">
                  <a16:creationId xmlns:a16="http://schemas.microsoft.com/office/drawing/2014/main" id="{B56E462B-4F9F-7C98-7D4F-83432F564BA9}"/>
                </a:ext>
              </a:extLst>
            </p:cNvPr>
            <p:cNvSpPr/>
            <p:nvPr/>
          </p:nvSpPr>
          <p:spPr>
            <a:xfrm>
              <a:off x="1072223" y="-716129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Rectangle 922">
              <a:extLst>
                <a:ext uri="{FF2B5EF4-FFF2-40B4-BE49-F238E27FC236}">
                  <a16:creationId xmlns:a16="http://schemas.microsoft.com/office/drawing/2014/main" id="{3DA7A0F9-CFB2-5EC5-3E3A-91F610F51497}"/>
                </a:ext>
              </a:extLst>
            </p:cNvPr>
            <p:cNvSpPr/>
            <p:nvPr/>
          </p:nvSpPr>
          <p:spPr>
            <a:xfrm>
              <a:off x="1306889" y="-716129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Rectangle 923">
              <a:extLst>
                <a:ext uri="{FF2B5EF4-FFF2-40B4-BE49-F238E27FC236}">
                  <a16:creationId xmlns:a16="http://schemas.microsoft.com/office/drawing/2014/main" id="{33B6CE30-F884-64CD-132D-3667D2319B4E}"/>
                </a:ext>
              </a:extLst>
            </p:cNvPr>
            <p:cNvSpPr/>
            <p:nvPr/>
          </p:nvSpPr>
          <p:spPr>
            <a:xfrm>
              <a:off x="1541554" y="-716129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Rectangle 924">
              <a:extLst>
                <a:ext uri="{FF2B5EF4-FFF2-40B4-BE49-F238E27FC236}">
                  <a16:creationId xmlns:a16="http://schemas.microsoft.com/office/drawing/2014/main" id="{5C8F6F5F-1B13-6655-A0B1-A0A76F3CC3A3}"/>
                </a:ext>
              </a:extLst>
            </p:cNvPr>
            <p:cNvSpPr/>
            <p:nvPr/>
          </p:nvSpPr>
          <p:spPr>
            <a:xfrm>
              <a:off x="1776219" y="-716128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Rectangle 925">
              <a:extLst>
                <a:ext uri="{FF2B5EF4-FFF2-40B4-BE49-F238E27FC236}">
                  <a16:creationId xmlns:a16="http://schemas.microsoft.com/office/drawing/2014/main" id="{195ADB7F-9C3B-6CA1-3772-73C807042F17}"/>
                </a:ext>
              </a:extLst>
            </p:cNvPr>
            <p:cNvSpPr/>
            <p:nvPr/>
          </p:nvSpPr>
          <p:spPr>
            <a:xfrm>
              <a:off x="2010884" y="-481463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Rectangle 926">
              <a:extLst>
                <a:ext uri="{FF2B5EF4-FFF2-40B4-BE49-F238E27FC236}">
                  <a16:creationId xmlns:a16="http://schemas.microsoft.com/office/drawing/2014/main" id="{3EA3770F-388B-1499-9041-6E7EAD1628C1}"/>
                </a:ext>
              </a:extLst>
            </p:cNvPr>
            <p:cNvSpPr/>
            <p:nvPr/>
          </p:nvSpPr>
          <p:spPr>
            <a:xfrm>
              <a:off x="2245550" y="-481463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Rectangle 927">
              <a:extLst>
                <a:ext uri="{FF2B5EF4-FFF2-40B4-BE49-F238E27FC236}">
                  <a16:creationId xmlns:a16="http://schemas.microsoft.com/office/drawing/2014/main" id="{E70ECD0C-CB03-D7EB-4A65-7280D423F6D0}"/>
                </a:ext>
              </a:extLst>
            </p:cNvPr>
            <p:cNvSpPr/>
            <p:nvPr/>
          </p:nvSpPr>
          <p:spPr>
            <a:xfrm>
              <a:off x="2480215" y="-481463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Rectangle 928">
              <a:extLst>
                <a:ext uri="{FF2B5EF4-FFF2-40B4-BE49-F238E27FC236}">
                  <a16:creationId xmlns:a16="http://schemas.microsoft.com/office/drawing/2014/main" id="{E8A7C6E9-8390-D3B7-B8A4-4D4640E4B6C1}"/>
                </a:ext>
              </a:extLst>
            </p:cNvPr>
            <p:cNvSpPr/>
            <p:nvPr/>
          </p:nvSpPr>
          <p:spPr>
            <a:xfrm>
              <a:off x="2714880" y="-481463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Rectangle 929">
              <a:extLst>
                <a:ext uri="{FF2B5EF4-FFF2-40B4-BE49-F238E27FC236}">
                  <a16:creationId xmlns:a16="http://schemas.microsoft.com/office/drawing/2014/main" id="{0F11F74F-3983-1490-7232-6E017E14D34C}"/>
                </a:ext>
              </a:extLst>
            </p:cNvPr>
            <p:cNvSpPr/>
            <p:nvPr/>
          </p:nvSpPr>
          <p:spPr>
            <a:xfrm>
              <a:off x="2010884" y="-24679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Rectangle 930">
              <a:extLst>
                <a:ext uri="{FF2B5EF4-FFF2-40B4-BE49-F238E27FC236}">
                  <a16:creationId xmlns:a16="http://schemas.microsoft.com/office/drawing/2014/main" id="{FA08A7C4-2D6A-A52B-34E1-48661D47E7E3}"/>
                </a:ext>
              </a:extLst>
            </p:cNvPr>
            <p:cNvSpPr/>
            <p:nvPr/>
          </p:nvSpPr>
          <p:spPr>
            <a:xfrm>
              <a:off x="2245550" y="-24679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Rectangle 931">
              <a:extLst>
                <a:ext uri="{FF2B5EF4-FFF2-40B4-BE49-F238E27FC236}">
                  <a16:creationId xmlns:a16="http://schemas.microsoft.com/office/drawing/2014/main" id="{DBFED7F6-DDBF-D5C1-11CF-E5516788E8AB}"/>
                </a:ext>
              </a:extLst>
            </p:cNvPr>
            <p:cNvSpPr/>
            <p:nvPr/>
          </p:nvSpPr>
          <p:spPr>
            <a:xfrm>
              <a:off x="2480215" y="-24679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Rectangle 932">
              <a:extLst>
                <a:ext uri="{FF2B5EF4-FFF2-40B4-BE49-F238E27FC236}">
                  <a16:creationId xmlns:a16="http://schemas.microsoft.com/office/drawing/2014/main" id="{C5A3D853-0946-61F1-12AD-608DB9FD6014}"/>
                </a:ext>
              </a:extLst>
            </p:cNvPr>
            <p:cNvSpPr/>
            <p:nvPr/>
          </p:nvSpPr>
          <p:spPr>
            <a:xfrm>
              <a:off x="2714881" y="-24679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Rectangle 933">
              <a:extLst>
                <a:ext uri="{FF2B5EF4-FFF2-40B4-BE49-F238E27FC236}">
                  <a16:creationId xmlns:a16="http://schemas.microsoft.com/office/drawing/2014/main" id="{1D48CB7C-D838-9594-BA1F-687E15392FAD}"/>
                </a:ext>
              </a:extLst>
            </p:cNvPr>
            <p:cNvSpPr/>
            <p:nvPr/>
          </p:nvSpPr>
          <p:spPr>
            <a:xfrm>
              <a:off x="2010884" y="-12132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Rectangle 934">
              <a:extLst>
                <a:ext uri="{FF2B5EF4-FFF2-40B4-BE49-F238E27FC236}">
                  <a16:creationId xmlns:a16="http://schemas.microsoft.com/office/drawing/2014/main" id="{6EEB3CFF-36A7-FB97-9CD3-169C6798252F}"/>
                </a:ext>
              </a:extLst>
            </p:cNvPr>
            <p:cNvSpPr/>
            <p:nvPr/>
          </p:nvSpPr>
          <p:spPr>
            <a:xfrm>
              <a:off x="2245550" y="-12132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Rectangle 935">
              <a:extLst>
                <a:ext uri="{FF2B5EF4-FFF2-40B4-BE49-F238E27FC236}">
                  <a16:creationId xmlns:a16="http://schemas.microsoft.com/office/drawing/2014/main" id="{169591A1-7507-D17A-B16F-14083A6568FC}"/>
                </a:ext>
              </a:extLst>
            </p:cNvPr>
            <p:cNvSpPr/>
            <p:nvPr/>
          </p:nvSpPr>
          <p:spPr>
            <a:xfrm>
              <a:off x="2480215" y="-12131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Rectangle 936">
              <a:extLst>
                <a:ext uri="{FF2B5EF4-FFF2-40B4-BE49-F238E27FC236}">
                  <a16:creationId xmlns:a16="http://schemas.microsoft.com/office/drawing/2014/main" id="{E3EB207D-9659-73E0-9888-38EA0FACBA71}"/>
                </a:ext>
              </a:extLst>
            </p:cNvPr>
            <p:cNvSpPr/>
            <p:nvPr/>
          </p:nvSpPr>
          <p:spPr>
            <a:xfrm>
              <a:off x="2714880" y="-12132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Rectangle 937">
              <a:extLst>
                <a:ext uri="{FF2B5EF4-FFF2-40B4-BE49-F238E27FC236}">
                  <a16:creationId xmlns:a16="http://schemas.microsoft.com/office/drawing/2014/main" id="{E8AA225E-6E8C-D023-8ACD-7F1FC1A7A418}"/>
                </a:ext>
              </a:extLst>
            </p:cNvPr>
            <p:cNvSpPr/>
            <p:nvPr/>
          </p:nvSpPr>
          <p:spPr>
            <a:xfrm>
              <a:off x="2010884" y="22253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Rectangle 938">
              <a:extLst>
                <a:ext uri="{FF2B5EF4-FFF2-40B4-BE49-F238E27FC236}">
                  <a16:creationId xmlns:a16="http://schemas.microsoft.com/office/drawing/2014/main" id="{DACAAA11-8EA3-BCC1-0283-5406AC2019B9}"/>
                </a:ext>
              </a:extLst>
            </p:cNvPr>
            <p:cNvSpPr/>
            <p:nvPr/>
          </p:nvSpPr>
          <p:spPr>
            <a:xfrm>
              <a:off x="2245550" y="22253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Rectangle 939">
              <a:extLst>
                <a:ext uri="{FF2B5EF4-FFF2-40B4-BE49-F238E27FC236}">
                  <a16:creationId xmlns:a16="http://schemas.microsoft.com/office/drawing/2014/main" id="{FBCA507F-8BA9-066C-1827-1C9231033BC2}"/>
                </a:ext>
              </a:extLst>
            </p:cNvPr>
            <p:cNvSpPr/>
            <p:nvPr/>
          </p:nvSpPr>
          <p:spPr>
            <a:xfrm>
              <a:off x="2480215" y="222533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Rectangle 940">
              <a:extLst>
                <a:ext uri="{FF2B5EF4-FFF2-40B4-BE49-F238E27FC236}">
                  <a16:creationId xmlns:a16="http://schemas.microsoft.com/office/drawing/2014/main" id="{7BF42A5C-9CE9-FA14-D237-D68BF2A4A81F}"/>
                </a:ext>
              </a:extLst>
            </p:cNvPr>
            <p:cNvSpPr/>
            <p:nvPr/>
          </p:nvSpPr>
          <p:spPr>
            <a:xfrm>
              <a:off x="2714880" y="22253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Rectangle 941">
              <a:extLst>
                <a:ext uri="{FF2B5EF4-FFF2-40B4-BE49-F238E27FC236}">
                  <a16:creationId xmlns:a16="http://schemas.microsoft.com/office/drawing/2014/main" id="{B5EA1F0A-03CC-ADE8-E2C4-48A3B8E42772}"/>
                </a:ext>
              </a:extLst>
            </p:cNvPr>
            <p:cNvSpPr/>
            <p:nvPr/>
          </p:nvSpPr>
          <p:spPr>
            <a:xfrm>
              <a:off x="2949545" y="-481463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Rectangle 942">
              <a:extLst>
                <a:ext uri="{FF2B5EF4-FFF2-40B4-BE49-F238E27FC236}">
                  <a16:creationId xmlns:a16="http://schemas.microsoft.com/office/drawing/2014/main" id="{260CC7B1-CE73-2AEA-5148-7C7A8F10AEB8}"/>
                </a:ext>
              </a:extLst>
            </p:cNvPr>
            <p:cNvSpPr/>
            <p:nvPr/>
          </p:nvSpPr>
          <p:spPr>
            <a:xfrm>
              <a:off x="3184211" y="-481463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Rectangle 943">
              <a:extLst>
                <a:ext uri="{FF2B5EF4-FFF2-40B4-BE49-F238E27FC236}">
                  <a16:creationId xmlns:a16="http://schemas.microsoft.com/office/drawing/2014/main" id="{A8FAD1F4-543E-D788-8559-454FB71E0C4D}"/>
                </a:ext>
              </a:extLst>
            </p:cNvPr>
            <p:cNvSpPr/>
            <p:nvPr/>
          </p:nvSpPr>
          <p:spPr>
            <a:xfrm>
              <a:off x="3418875" y="-481463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Rectangle 944">
              <a:extLst>
                <a:ext uri="{FF2B5EF4-FFF2-40B4-BE49-F238E27FC236}">
                  <a16:creationId xmlns:a16="http://schemas.microsoft.com/office/drawing/2014/main" id="{88C443C6-E0F6-EA82-B533-B28BC422A6DD}"/>
                </a:ext>
              </a:extLst>
            </p:cNvPr>
            <p:cNvSpPr/>
            <p:nvPr/>
          </p:nvSpPr>
          <p:spPr>
            <a:xfrm>
              <a:off x="3653543" y="-481462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Rectangle 945">
              <a:extLst>
                <a:ext uri="{FF2B5EF4-FFF2-40B4-BE49-F238E27FC236}">
                  <a16:creationId xmlns:a16="http://schemas.microsoft.com/office/drawing/2014/main" id="{CAA18531-C31B-48C6-A22E-41D216421721}"/>
                </a:ext>
              </a:extLst>
            </p:cNvPr>
            <p:cNvSpPr/>
            <p:nvPr/>
          </p:nvSpPr>
          <p:spPr>
            <a:xfrm>
              <a:off x="2949545" y="-24679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Rectangle 946">
              <a:extLst>
                <a:ext uri="{FF2B5EF4-FFF2-40B4-BE49-F238E27FC236}">
                  <a16:creationId xmlns:a16="http://schemas.microsoft.com/office/drawing/2014/main" id="{009238C4-6645-C610-E80C-042E38ECBA61}"/>
                </a:ext>
              </a:extLst>
            </p:cNvPr>
            <p:cNvSpPr/>
            <p:nvPr/>
          </p:nvSpPr>
          <p:spPr>
            <a:xfrm>
              <a:off x="3184211" y="-24679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Rectangle 947">
              <a:extLst>
                <a:ext uri="{FF2B5EF4-FFF2-40B4-BE49-F238E27FC236}">
                  <a16:creationId xmlns:a16="http://schemas.microsoft.com/office/drawing/2014/main" id="{056BA62A-F26E-6DE8-C59A-430BD9E20F15}"/>
                </a:ext>
              </a:extLst>
            </p:cNvPr>
            <p:cNvSpPr/>
            <p:nvPr/>
          </p:nvSpPr>
          <p:spPr>
            <a:xfrm>
              <a:off x="3418876" y="-24679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Rectangle 948">
              <a:extLst>
                <a:ext uri="{FF2B5EF4-FFF2-40B4-BE49-F238E27FC236}">
                  <a16:creationId xmlns:a16="http://schemas.microsoft.com/office/drawing/2014/main" id="{FDE3BAE6-3A33-4797-80A6-79E5E22E189D}"/>
                </a:ext>
              </a:extLst>
            </p:cNvPr>
            <p:cNvSpPr/>
            <p:nvPr/>
          </p:nvSpPr>
          <p:spPr>
            <a:xfrm>
              <a:off x="3653541" y="-24679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Rectangle 949">
              <a:extLst>
                <a:ext uri="{FF2B5EF4-FFF2-40B4-BE49-F238E27FC236}">
                  <a16:creationId xmlns:a16="http://schemas.microsoft.com/office/drawing/2014/main" id="{B05AA18C-1880-2E0B-FAF9-3B33B406AAE8}"/>
                </a:ext>
              </a:extLst>
            </p:cNvPr>
            <p:cNvSpPr/>
            <p:nvPr/>
          </p:nvSpPr>
          <p:spPr>
            <a:xfrm>
              <a:off x="2949546" y="-12132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Rectangle 950">
              <a:extLst>
                <a:ext uri="{FF2B5EF4-FFF2-40B4-BE49-F238E27FC236}">
                  <a16:creationId xmlns:a16="http://schemas.microsoft.com/office/drawing/2014/main" id="{2A5293B1-D403-072C-2C05-8C0A9D469E8C}"/>
                </a:ext>
              </a:extLst>
            </p:cNvPr>
            <p:cNvSpPr/>
            <p:nvPr/>
          </p:nvSpPr>
          <p:spPr>
            <a:xfrm>
              <a:off x="3184213" y="-12132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Rectangle 951">
              <a:extLst>
                <a:ext uri="{FF2B5EF4-FFF2-40B4-BE49-F238E27FC236}">
                  <a16:creationId xmlns:a16="http://schemas.microsoft.com/office/drawing/2014/main" id="{E3E6EDA0-C13D-AB28-8EF8-0248EA8617B2}"/>
                </a:ext>
              </a:extLst>
            </p:cNvPr>
            <p:cNvSpPr/>
            <p:nvPr/>
          </p:nvSpPr>
          <p:spPr>
            <a:xfrm>
              <a:off x="3418876" y="-12132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Rectangle 952">
              <a:extLst>
                <a:ext uri="{FF2B5EF4-FFF2-40B4-BE49-F238E27FC236}">
                  <a16:creationId xmlns:a16="http://schemas.microsoft.com/office/drawing/2014/main" id="{32D23594-9FEB-AEAA-2D11-27CF3BC055BB}"/>
                </a:ext>
              </a:extLst>
            </p:cNvPr>
            <p:cNvSpPr/>
            <p:nvPr/>
          </p:nvSpPr>
          <p:spPr>
            <a:xfrm>
              <a:off x="3653543" y="-12132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Rectangle 953">
              <a:extLst>
                <a:ext uri="{FF2B5EF4-FFF2-40B4-BE49-F238E27FC236}">
                  <a16:creationId xmlns:a16="http://schemas.microsoft.com/office/drawing/2014/main" id="{47545088-1636-3E84-4B36-0D452EDF24E5}"/>
                </a:ext>
              </a:extLst>
            </p:cNvPr>
            <p:cNvSpPr/>
            <p:nvPr/>
          </p:nvSpPr>
          <p:spPr>
            <a:xfrm>
              <a:off x="2949545" y="22253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Rectangle 954">
              <a:extLst>
                <a:ext uri="{FF2B5EF4-FFF2-40B4-BE49-F238E27FC236}">
                  <a16:creationId xmlns:a16="http://schemas.microsoft.com/office/drawing/2014/main" id="{00731281-E649-9EF7-00EF-AF00BC6EC91D}"/>
                </a:ext>
              </a:extLst>
            </p:cNvPr>
            <p:cNvSpPr/>
            <p:nvPr/>
          </p:nvSpPr>
          <p:spPr>
            <a:xfrm>
              <a:off x="3184211" y="222533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Rectangle 955">
              <a:extLst>
                <a:ext uri="{FF2B5EF4-FFF2-40B4-BE49-F238E27FC236}">
                  <a16:creationId xmlns:a16="http://schemas.microsoft.com/office/drawing/2014/main" id="{C18385E8-56DF-D888-076C-5B398821F4EF}"/>
                </a:ext>
              </a:extLst>
            </p:cNvPr>
            <p:cNvSpPr/>
            <p:nvPr/>
          </p:nvSpPr>
          <p:spPr>
            <a:xfrm>
              <a:off x="3418876" y="22253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Rectangle 956">
              <a:extLst>
                <a:ext uri="{FF2B5EF4-FFF2-40B4-BE49-F238E27FC236}">
                  <a16:creationId xmlns:a16="http://schemas.microsoft.com/office/drawing/2014/main" id="{CFC65E5D-5317-9406-B105-B573CE05E842}"/>
                </a:ext>
              </a:extLst>
            </p:cNvPr>
            <p:cNvSpPr/>
            <p:nvPr/>
          </p:nvSpPr>
          <p:spPr>
            <a:xfrm>
              <a:off x="3653543" y="22253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Rectangle 957">
              <a:extLst>
                <a:ext uri="{FF2B5EF4-FFF2-40B4-BE49-F238E27FC236}">
                  <a16:creationId xmlns:a16="http://schemas.microsoft.com/office/drawing/2014/main" id="{5D424553-69D9-A937-8ACE-F8828D913A06}"/>
                </a:ext>
              </a:extLst>
            </p:cNvPr>
            <p:cNvSpPr/>
            <p:nvPr/>
          </p:nvSpPr>
          <p:spPr>
            <a:xfrm>
              <a:off x="2010884" y="-1420125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Rectangle 958">
              <a:extLst>
                <a:ext uri="{FF2B5EF4-FFF2-40B4-BE49-F238E27FC236}">
                  <a16:creationId xmlns:a16="http://schemas.microsoft.com/office/drawing/2014/main" id="{928B4759-0558-0CB2-C98B-CB3376AA845E}"/>
                </a:ext>
              </a:extLst>
            </p:cNvPr>
            <p:cNvSpPr/>
            <p:nvPr/>
          </p:nvSpPr>
          <p:spPr>
            <a:xfrm>
              <a:off x="2245550" y="-1420125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Rectangle 959">
              <a:extLst>
                <a:ext uri="{FF2B5EF4-FFF2-40B4-BE49-F238E27FC236}">
                  <a16:creationId xmlns:a16="http://schemas.microsoft.com/office/drawing/2014/main" id="{FB659202-9022-1C46-0AA0-FEEEE06065D6}"/>
                </a:ext>
              </a:extLst>
            </p:cNvPr>
            <p:cNvSpPr/>
            <p:nvPr/>
          </p:nvSpPr>
          <p:spPr>
            <a:xfrm>
              <a:off x="2480214" y="-1420125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Rectangle 960">
              <a:extLst>
                <a:ext uri="{FF2B5EF4-FFF2-40B4-BE49-F238E27FC236}">
                  <a16:creationId xmlns:a16="http://schemas.microsoft.com/office/drawing/2014/main" id="{87511848-12D3-DC5C-032C-89A3FC4B222F}"/>
                </a:ext>
              </a:extLst>
            </p:cNvPr>
            <p:cNvSpPr/>
            <p:nvPr/>
          </p:nvSpPr>
          <p:spPr>
            <a:xfrm>
              <a:off x="2714880" y="-1420125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Rectangle 961">
              <a:extLst>
                <a:ext uri="{FF2B5EF4-FFF2-40B4-BE49-F238E27FC236}">
                  <a16:creationId xmlns:a16="http://schemas.microsoft.com/office/drawing/2014/main" id="{CD169737-94BD-91BC-9143-B501B305B67E}"/>
                </a:ext>
              </a:extLst>
            </p:cNvPr>
            <p:cNvSpPr/>
            <p:nvPr/>
          </p:nvSpPr>
          <p:spPr>
            <a:xfrm>
              <a:off x="2010884" y="-1185458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Rectangle 962">
              <a:extLst>
                <a:ext uri="{FF2B5EF4-FFF2-40B4-BE49-F238E27FC236}">
                  <a16:creationId xmlns:a16="http://schemas.microsoft.com/office/drawing/2014/main" id="{B73C06A6-BD18-BC69-DF3E-5145894A11D5}"/>
                </a:ext>
              </a:extLst>
            </p:cNvPr>
            <p:cNvSpPr/>
            <p:nvPr/>
          </p:nvSpPr>
          <p:spPr>
            <a:xfrm>
              <a:off x="2245550" y="-1185459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Rectangle 963">
              <a:extLst>
                <a:ext uri="{FF2B5EF4-FFF2-40B4-BE49-F238E27FC236}">
                  <a16:creationId xmlns:a16="http://schemas.microsoft.com/office/drawing/2014/main" id="{76F910CF-B447-F954-EA45-37B25976DA74}"/>
                </a:ext>
              </a:extLst>
            </p:cNvPr>
            <p:cNvSpPr/>
            <p:nvPr/>
          </p:nvSpPr>
          <p:spPr>
            <a:xfrm>
              <a:off x="2480215" y="-1185458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Rectangle 964">
              <a:extLst>
                <a:ext uri="{FF2B5EF4-FFF2-40B4-BE49-F238E27FC236}">
                  <a16:creationId xmlns:a16="http://schemas.microsoft.com/office/drawing/2014/main" id="{3B4A2B9D-98BB-EAC7-5A59-308CDE814EAF}"/>
                </a:ext>
              </a:extLst>
            </p:cNvPr>
            <p:cNvSpPr/>
            <p:nvPr/>
          </p:nvSpPr>
          <p:spPr>
            <a:xfrm>
              <a:off x="2714880" y="-1185458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Rectangle 965">
              <a:extLst>
                <a:ext uri="{FF2B5EF4-FFF2-40B4-BE49-F238E27FC236}">
                  <a16:creationId xmlns:a16="http://schemas.microsoft.com/office/drawing/2014/main" id="{48CD5844-9897-3FEB-E469-D1ED1F5C8B10}"/>
                </a:ext>
              </a:extLst>
            </p:cNvPr>
            <p:cNvSpPr/>
            <p:nvPr/>
          </p:nvSpPr>
          <p:spPr>
            <a:xfrm>
              <a:off x="2010884" y="-95079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Rectangle 966">
              <a:extLst>
                <a:ext uri="{FF2B5EF4-FFF2-40B4-BE49-F238E27FC236}">
                  <a16:creationId xmlns:a16="http://schemas.microsoft.com/office/drawing/2014/main" id="{1A70E45F-3A3F-D7E6-9682-8594DF051689}"/>
                </a:ext>
              </a:extLst>
            </p:cNvPr>
            <p:cNvSpPr/>
            <p:nvPr/>
          </p:nvSpPr>
          <p:spPr>
            <a:xfrm>
              <a:off x="2245550" y="-95079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Rectangle 967">
              <a:extLst>
                <a:ext uri="{FF2B5EF4-FFF2-40B4-BE49-F238E27FC236}">
                  <a16:creationId xmlns:a16="http://schemas.microsoft.com/office/drawing/2014/main" id="{A51C5FD2-8B20-E04F-21A1-F1DC145028F3}"/>
                </a:ext>
              </a:extLst>
            </p:cNvPr>
            <p:cNvSpPr/>
            <p:nvPr/>
          </p:nvSpPr>
          <p:spPr>
            <a:xfrm>
              <a:off x="2480215" y="-95079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Rectangle 968">
              <a:extLst>
                <a:ext uri="{FF2B5EF4-FFF2-40B4-BE49-F238E27FC236}">
                  <a16:creationId xmlns:a16="http://schemas.microsoft.com/office/drawing/2014/main" id="{73F03C79-E5DA-8F0F-7993-E30EF70925E5}"/>
                </a:ext>
              </a:extLst>
            </p:cNvPr>
            <p:cNvSpPr/>
            <p:nvPr/>
          </p:nvSpPr>
          <p:spPr>
            <a:xfrm>
              <a:off x="2714880" y="-95079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Rectangle 969">
              <a:extLst>
                <a:ext uri="{FF2B5EF4-FFF2-40B4-BE49-F238E27FC236}">
                  <a16:creationId xmlns:a16="http://schemas.microsoft.com/office/drawing/2014/main" id="{7585278F-2247-D9B0-11B7-46EC1605B0D0}"/>
                </a:ext>
              </a:extLst>
            </p:cNvPr>
            <p:cNvSpPr/>
            <p:nvPr/>
          </p:nvSpPr>
          <p:spPr>
            <a:xfrm>
              <a:off x="2010884" y="-716128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Rectangle 970">
              <a:extLst>
                <a:ext uri="{FF2B5EF4-FFF2-40B4-BE49-F238E27FC236}">
                  <a16:creationId xmlns:a16="http://schemas.microsoft.com/office/drawing/2014/main" id="{DDE2C458-28E3-2F61-EC05-8ABCA313A42F}"/>
                </a:ext>
              </a:extLst>
            </p:cNvPr>
            <p:cNvSpPr/>
            <p:nvPr/>
          </p:nvSpPr>
          <p:spPr>
            <a:xfrm>
              <a:off x="2245550" y="-716128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Rectangle 971">
              <a:extLst>
                <a:ext uri="{FF2B5EF4-FFF2-40B4-BE49-F238E27FC236}">
                  <a16:creationId xmlns:a16="http://schemas.microsoft.com/office/drawing/2014/main" id="{C75F32F9-E53B-8C29-3B8F-172206259FA5}"/>
                </a:ext>
              </a:extLst>
            </p:cNvPr>
            <p:cNvSpPr/>
            <p:nvPr/>
          </p:nvSpPr>
          <p:spPr>
            <a:xfrm>
              <a:off x="2480215" y="-716128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Rectangle 972">
              <a:extLst>
                <a:ext uri="{FF2B5EF4-FFF2-40B4-BE49-F238E27FC236}">
                  <a16:creationId xmlns:a16="http://schemas.microsoft.com/office/drawing/2014/main" id="{F7B0FC94-51D8-8F29-9637-6F8B075B0147}"/>
                </a:ext>
              </a:extLst>
            </p:cNvPr>
            <p:cNvSpPr/>
            <p:nvPr/>
          </p:nvSpPr>
          <p:spPr>
            <a:xfrm>
              <a:off x="2714881" y="-71612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Rectangle 973">
              <a:extLst>
                <a:ext uri="{FF2B5EF4-FFF2-40B4-BE49-F238E27FC236}">
                  <a16:creationId xmlns:a16="http://schemas.microsoft.com/office/drawing/2014/main" id="{20CC9117-FC2D-02E1-F632-EC14D96C2FA1}"/>
                </a:ext>
              </a:extLst>
            </p:cNvPr>
            <p:cNvSpPr/>
            <p:nvPr/>
          </p:nvSpPr>
          <p:spPr>
            <a:xfrm>
              <a:off x="2949546" y="-1420122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Rectangle 974">
              <a:extLst>
                <a:ext uri="{FF2B5EF4-FFF2-40B4-BE49-F238E27FC236}">
                  <a16:creationId xmlns:a16="http://schemas.microsoft.com/office/drawing/2014/main" id="{A8A9DE59-B770-2024-7FFB-3F2A0042DCE0}"/>
                </a:ext>
              </a:extLst>
            </p:cNvPr>
            <p:cNvSpPr/>
            <p:nvPr/>
          </p:nvSpPr>
          <p:spPr>
            <a:xfrm>
              <a:off x="3184213" y="-142012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Rectangle 975">
              <a:extLst>
                <a:ext uri="{FF2B5EF4-FFF2-40B4-BE49-F238E27FC236}">
                  <a16:creationId xmlns:a16="http://schemas.microsoft.com/office/drawing/2014/main" id="{44928184-4228-E804-C860-2B9CAABF0E79}"/>
                </a:ext>
              </a:extLst>
            </p:cNvPr>
            <p:cNvSpPr/>
            <p:nvPr/>
          </p:nvSpPr>
          <p:spPr>
            <a:xfrm>
              <a:off x="3418876" y="-1420122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Rectangle 976">
              <a:extLst>
                <a:ext uri="{FF2B5EF4-FFF2-40B4-BE49-F238E27FC236}">
                  <a16:creationId xmlns:a16="http://schemas.microsoft.com/office/drawing/2014/main" id="{55887523-6009-952C-2896-AB35BA4404D4}"/>
                </a:ext>
              </a:extLst>
            </p:cNvPr>
            <p:cNvSpPr/>
            <p:nvPr/>
          </p:nvSpPr>
          <p:spPr>
            <a:xfrm>
              <a:off x="3653543" y="-1420122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Rectangle 977">
              <a:extLst>
                <a:ext uri="{FF2B5EF4-FFF2-40B4-BE49-F238E27FC236}">
                  <a16:creationId xmlns:a16="http://schemas.microsoft.com/office/drawing/2014/main" id="{4D834D60-4FF3-ED47-49B0-AFD85B3EABE1}"/>
                </a:ext>
              </a:extLst>
            </p:cNvPr>
            <p:cNvSpPr/>
            <p:nvPr/>
          </p:nvSpPr>
          <p:spPr>
            <a:xfrm>
              <a:off x="2949546" y="-118545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Rectangle 978">
              <a:extLst>
                <a:ext uri="{FF2B5EF4-FFF2-40B4-BE49-F238E27FC236}">
                  <a16:creationId xmlns:a16="http://schemas.microsoft.com/office/drawing/2014/main" id="{026518D7-197B-2C39-9C51-A26527AF97BA}"/>
                </a:ext>
              </a:extLst>
            </p:cNvPr>
            <p:cNvSpPr/>
            <p:nvPr/>
          </p:nvSpPr>
          <p:spPr>
            <a:xfrm>
              <a:off x="3184213" y="-118545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Rectangle 979">
              <a:extLst>
                <a:ext uri="{FF2B5EF4-FFF2-40B4-BE49-F238E27FC236}">
                  <a16:creationId xmlns:a16="http://schemas.microsoft.com/office/drawing/2014/main" id="{CD8B330B-AB0A-E9F0-F983-82E7019D5101}"/>
                </a:ext>
              </a:extLst>
            </p:cNvPr>
            <p:cNvSpPr/>
            <p:nvPr/>
          </p:nvSpPr>
          <p:spPr>
            <a:xfrm>
              <a:off x="3418878" y="-118545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Rectangle 980">
              <a:extLst>
                <a:ext uri="{FF2B5EF4-FFF2-40B4-BE49-F238E27FC236}">
                  <a16:creationId xmlns:a16="http://schemas.microsoft.com/office/drawing/2014/main" id="{CD2CE328-96AA-29F5-44C2-94DDBFEEEA5F}"/>
                </a:ext>
              </a:extLst>
            </p:cNvPr>
            <p:cNvSpPr/>
            <p:nvPr/>
          </p:nvSpPr>
          <p:spPr>
            <a:xfrm>
              <a:off x="3653543" y="-118545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Rectangle 981">
              <a:extLst>
                <a:ext uri="{FF2B5EF4-FFF2-40B4-BE49-F238E27FC236}">
                  <a16:creationId xmlns:a16="http://schemas.microsoft.com/office/drawing/2014/main" id="{56D28708-CC53-031D-A6C8-A1EFD7836A43}"/>
                </a:ext>
              </a:extLst>
            </p:cNvPr>
            <p:cNvSpPr/>
            <p:nvPr/>
          </p:nvSpPr>
          <p:spPr>
            <a:xfrm>
              <a:off x="2949546" y="-950793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Rectangle 982">
              <a:extLst>
                <a:ext uri="{FF2B5EF4-FFF2-40B4-BE49-F238E27FC236}">
                  <a16:creationId xmlns:a16="http://schemas.microsoft.com/office/drawing/2014/main" id="{8FB56701-924A-6B6C-7310-7AC02D405ED3}"/>
                </a:ext>
              </a:extLst>
            </p:cNvPr>
            <p:cNvSpPr/>
            <p:nvPr/>
          </p:nvSpPr>
          <p:spPr>
            <a:xfrm>
              <a:off x="3184211" y="-950792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Rectangle 983">
              <a:extLst>
                <a:ext uri="{FF2B5EF4-FFF2-40B4-BE49-F238E27FC236}">
                  <a16:creationId xmlns:a16="http://schemas.microsoft.com/office/drawing/2014/main" id="{D9743F91-87A2-0D8E-F799-93D8669E3621}"/>
                </a:ext>
              </a:extLst>
            </p:cNvPr>
            <p:cNvSpPr/>
            <p:nvPr/>
          </p:nvSpPr>
          <p:spPr>
            <a:xfrm>
              <a:off x="3418876" y="-950793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Rectangle 984">
              <a:extLst>
                <a:ext uri="{FF2B5EF4-FFF2-40B4-BE49-F238E27FC236}">
                  <a16:creationId xmlns:a16="http://schemas.microsoft.com/office/drawing/2014/main" id="{C3C5D619-9247-03DB-DB2E-AEA306BBC224}"/>
                </a:ext>
              </a:extLst>
            </p:cNvPr>
            <p:cNvSpPr/>
            <p:nvPr/>
          </p:nvSpPr>
          <p:spPr>
            <a:xfrm>
              <a:off x="3653543" y="-950793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Rectangle 985">
              <a:extLst>
                <a:ext uri="{FF2B5EF4-FFF2-40B4-BE49-F238E27FC236}">
                  <a16:creationId xmlns:a16="http://schemas.microsoft.com/office/drawing/2014/main" id="{24663980-2652-D815-AD28-85295998C672}"/>
                </a:ext>
              </a:extLst>
            </p:cNvPr>
            <p:cNvSpPr/>
            <p:nvPr/>
          </p:nvSpPr>
          <p:spPr>
            <a:xfrm>
              <a:off x="2949546" y="-71612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Rectangle 986">
              <a:extLst>
                <a:ext uri="{FF2B5EF4-FFF2-40B4-BE49-F238E27FC236}">
                  <a16:creationId xmlns:a16="http://schemas.microsoft.com/office/drawing/2014/main" id="{085C4109-F26C-779D-F712-C957963CD4D1}"/>
                </a:ext>
              </a:extLst>
            </p:cNvPr>
            <p:cNvSpPr/>
            <p:nvPr/>
          </p:nvSpPr>
          <p:spPr>
            <a:xfrm>
              <a:off x="3184213" y="-71612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Rectangle 987">
              <a:extLst>
                <a:ext uri="{FF2B5EF4-FFF2-40B4-BE49-F238E27FC236}">
                  <a16:creationId xmlns:a16="http://schemas.microsoft.com/office/drawing/2014/main" id="{0DE48C40-6406-CC12-69E3-A15B8C6CE3BE}"/>
                </a:ext>
              </a:extLst>
            </p:cNvPr>
            <p:cNvSpPr/>
            <p:nvPr/>
          </p:nvSpPr>
          <p:spPr>
            <a:xfrm>
              <a:off x="3418876" y="-71612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Rectangle 988">
              <a:extLst>
                <a:ext uri="{FF2B5EF4-FFF2-40B4-BE49-F238E27FC236}">
                  <a16:creationId xmlns:a16="http://schemas.microsoft.com/office/drawing/2014/main" id="{86BDB04B-3504-4819-93C3-6617E5F340CC}"/>
                </a:ext>
              </a:extLst>
            </p:cNvPr>
            <p:cNvSpPr/>
            <p:nvPr/>
          </p:nvSpPr>
          <p:spPr>
            <a:xfrm>
              <a:off x="3653543" y="-71612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0" name="Group 989">
            <a:extLst>
              <a:ext uri="{FF2B5EF4-FFF2-40B4-BE49-F238E27FC236}">
                <a16:creationId xmlns:a16="http://schemas.microsoft.com/office/drawing/2014/main" id="{8A44440B-84CB-3BB6-4397-E76BC8345FDE}"/>
              </a:ext>
            </a:extLst>
          </p:cNvPr>
          <p:cNvGrpSpPr/>
          <p:nvPr userDrawn="1"/>
        </p:nvGrpSpPr>
        <p:grpSpPr>
          <a:xfrm rot="1073178">
            <a:off x="-2678897" y="5646293"/>
            <a:ext cx="6272194" cy="5597514"/>
            <a:chOff x="133562" y="-1420128"/>
            <a:chExt cx="3754647" cy="3754651"/>
          </a:xfrm>
        </p:grpSpPr>
        <p:sp>
          <p:nvSpPr>
            <p:cNvPr id="991" name="Rectangle 990">
              <a:extLst>
                <a:ext uri="{FF2B5EF4-FFF2-40B4-BE49-F238E27FC236}">
                  <a16:creationId xmlns:a16="http://schemas.microsoft.com/office/drawing/2014/main" id="{D5CDFBAC-D630-9DEB-8727-41B677C93112}"/>
                </a:ext>
              </a:extLst>
            </p:cNvPr>
            <p:cNvSpPr/>
            <p:nvPr/>
          </p:nvSpPr>
          <p:spPr>
            <a:xfrm>
              <a:off x="133562" y="1395860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Rectangle 991">
              <a:extLst>
                <a:ext uri="{FF2B5EF4-FFF2-40B4-BE49-F238E27FC236}">
                  <a16:creationId xmlns:a16="http://schemas.microsoft.com/office/drawing/2014/main" id="{42BF837C-2830-7C0E-65E6-3D9AF83E13B5}"/>
                </a:ext>
              </a:extLst>
            </p:cNvPr>
            <p:cNvSpPr/>
            <p:nvPr/>
          </p:nvSpPr>
          <p:spPr>
            <a:xfrm>
              <a:off x="368228" y="1395859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Rectangle 992">
              <a:extLst>
                <a:ext uri="{FF2B5EF4-FFF2-40B4-BE49-F238E27FC236}">
                  <a16:creationId xmlns:a16="http://schemas.microsoft.com/office/drawing/2014/main" id="{62FB4C81-A7F1-989D-D432-08CC50511D37}"/>
                </a:ext>
              </a:extLst>
            </p:cNvPr>
            <p:cNvSpPr/>
            <p:nvPr/>
          </p:nvSpPr>
          <p:spPr>
            <a:xfrm>
              <a:off x="602893" y="1395860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" name="Rectangle 993">
              <a:extLst>
                <a:ext uri="{FF2B5EF4-FFF2-40B4-BE49-F238E27FC236}">
                  <a16:creationId xmlns:a16="http://schemas.microsoft.com/office/drawing/2014/main" id="{3A5C1C86-883A-D523-7CA9-EEB4AA0F60A1}"/>
                </a:ext>
              </a:extLst>
            </p:cNvPr>
            <p:cNvSpPr/>
            <p:nvPr/>
          </p:nvSpPr>
          <p:spPr>
            <a:xfrm>
              <a:off x="837559" y="1395860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" name="Rectangle 994">
              <a:extLst>
                <a:ext uri="{FF2B5EF4-FFF2-40B4-BE49-F238E27FC236}">
                  <a16:creationId xmlns:a16="http://schemas.microsoft.com/office/drawing/2014/main" id="{3C359EE3-5B8A-FDC1-8CBA-BB8AFC2DA500}"/>
                </a:ext>
              </a:extLst>
            </p:cNvPr>
            <p:cNvSpPr/>
            <p:nvPr/>
          </p:nvSpPr>
          <p:spPr>
            <a:xfrm>
              <a:off x="133562" y="163052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Rectangle 995">
              <a:extLst>
                <a:ext uri="{FF2B5EF4-FFF2-40B4-BE49-F238E27FC236}">
                  <a16:creationId xmlns:a16="http://schemas.microsoft.com/office/drawing/2014/main" id="{28F851B9-D3EC-C291-C326-D0041A3B2427}"/>
                </a:ext>
              </a:extLst>
            </p:cNvPr>
            <p:cNvSpPr/>
            <p:nvPr/>
          </p:nvSpPr>
          <p:spPr>
            <a:xfrm>
              <a:off x="368227" y="163052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Rectangle 996">
              <a:extLst>
                <a:ext uri="{FF2B5EF4-FFF2-40B4-BE49-F238E27FC236}">
                  <a16:creationId xmlns:a16="http://schemas.microsoft.com/office/drawing/2014/main" id="{0EBABB10-1D53-CB02-869E-97DD17C9CCCD}"/>
                </a:ext>
              </a:extLst>
            </p:cNvPr>
            <p:cNvSpPr/>
            <p:nvPr/>
          </p:nvSpPr>
          <p:spPr>
            <a:xfrm>
              <a:off x="602893" y="163052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Rectangle 997">
              <a:extLst>
                <a:ext uri="{FF2B5EF4-FFF2-40B4-BE49-F238E27FC236}">
                  <a16:creationId xmlns:a16="http://schemas.microsoft.com/office/drawing/2014/main" id="{ADECFEFE-567C-C8D0-9D52-8C601EB4F130}"/>
                </a:ext>
              </a:extLst>
            </p:cNvPr>
            <p:cNvSpPr/>
            <p:nvPr/>
          </p:nvSpPr>
          <p:spPr>
            <a:xfrm>
              <a:off x="837558" y="163052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Rectangle 998">
              <a:extLst>
                <a:ext uri="{FF2B5EF4-FFF2-40B4-BE49-F238E27FC236}">
                  <a16:creationId xmlns:a16="http://schemas.microsoft.com/office/drawing/2014/main" id="{9CA9E46B-200F-199E-0A62-15DD4CBB63FD}"/>
                </a:ext>
              </a:extLst>
            </p:cNvPr>
            <p:cNvSpPr/>
            <p:nvPr/>
          </p:nvSpPr>
          <p:spPr>
            <a:xfrm>
              <a:off x="133562" y="1865191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Rectangle 999">
              <a:extLst>
                <a:ext uri="{FF2B5EF4-FFF2-40B4-BE49-F238E27FC236}">
                  <a16:creationId xmlns:a16="http://schemas.microsoft.com/office/drawing/2014/main" id="{7A9743E7-6A12-7974-60F0-0F0FE2E86962}"/>
                </a:ext>
              </a:extLst>
            </p:cNvPr>
            <p:cNvSpPr/>
            <p:nvPr/>
          </p:nvSpPr>
          <p:spPr>
            <a:xfrm>
              <a:off x="368228" y="1865191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1" name="Rectangle 1000">
              <a:extLst>
                <a:ext uri="{FF2B5EF4-FFF2-40B4-BE49-F238E27FC236}">
                  <a16:creationId xmlns:a16="http://schemas.microsoft.com/office/drawing/2014/main" id="{DB3DA719-C084-AD35-D548-F787C85AB41A}"/>
                </a:ext>
              </a:extLst>
            </p:cNvPr>
            <p:cNvSpPr/>
            <p:nvPr/>
          </p:nvSpPr>
          <p:spPr>
            <a:xfrm>
              <a:off x="602893" y="1865190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2" name="Rectangle 1001">
              <a:extLst>
                <a:ext uri="{FF2B5EF4-FFF2-40B4-BE49-F238E27FC236}">
                  <a16:creationId xmlns:a16="http://schemas.microsoft.com/office/drawing/2014/main" id="{6C2320A8-708C-FA5A-26EB-EB745E2F9A82}"/>
                </a:ext>
              </a:extLst>
            </p:cNvPr>
            <p:cNvSpPr/>
            <p:nvPr/>
          </p:nvSpPr>
          <p:spPr>
            <a:xfrm>
              <a:off x="837558" y="1865191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Rectangle 1002">
              <a:extLst>
                <a:ext uri="{FF2B5EF4-FFF2-40B4-BE49-F238E27FC236}">
                  <a16:creationId xmlns:a16="http://schemas.microsoft.com/office/drawing/2014/main" id="{ACEB3F35-59EB-4DA8-B61A-43EAFDE8BB90}"/>
                </a:ext>
              </a:extLst>
            </p:cNvPr>
            <p:cNvSpPr/>
            <p:nvPr/>
          </p:nvSpPr>
          <p:spPr>
            <a:xfrm>
              <a:off x="133562" y="209985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4" name="Rectangle 1003">
              <a:extLst>
                <a:ext uri="{FF2B5EF4-FFF2-40B4-BE49-F238E27FC236}">
                  <a16:creationId xmlns:a16="http://schemas.microsoft.com/office/drawing/2014/main" id="{6EF376E1-B297-A4D8-9F7D-D2810490E984}"/>
                </a:ext>
              </a:extLst>
            </p:cNvPr>
            <p:cNvSpPr/>
            <p:nvPr/>
          </p:nvSpPr>
          <p:spPr>
            <a:xfrm>
              <a:off x="368228" y="209985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5" name="Rectangle 1004">
              <a:extLst>
                <a:ext uri="{FF2B5EF4-FFF2-40B4-BE49-F238E27FC236}">
                  <a16:creationId xmlns:a16="http://schemas.microsoft.com/office/drawing/2014/main" id="{EB8D57EB-1E11-9E45-C8EE-F02B2E7D1A13}"/>
                </a:ext>
              </a:extLst>
            </p:cNvPr>
            <p:cNvSpPr/>
            <p:nvPr/>
          </p:nvSpPr>
          <p:spPr>
            <a:xfrm>
              <a:off x="602893" y="209985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Rectangle 1005">
              <a:extLst>
                <a:ext uri="{FF2B5EF4-FFF2-40B4-BE49-F238E27FC236}">
                  <a16:creationId xmlns:a16="http://schemas.microsoft.com/office/drawing/2014/main" id="{FD7753FC-9330-CE6B-4868-13F49F54E02C}"/>
                </a:ext>
              </a:extLst>
            </p:cNvPr>
            <p:cNvSpPr/>
            <p:nvPr/>
          </p:nvSpPr>
          <p:spPr>
            <a:xfrm>
              <a:off x="837559" y="209985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Rectangle 1006">
              <a:extLst>
                <a:ext uri="{FF2B5EF4-FFF2-40B4-BE49-F238E27FC236}">
                  <a16:creationId xmlns:a16="http://schemas.microsoft.com/office/drawing/2014/main" id="{1EAE8864-326A-097D-442F-1D630556358A}"/>
                </a:ext>
              </a:extLst>
            </p:cNvPr>
            <p:cNvSpPr/>
            <p:nvPr/>
          </p:nvSpPr>
          <p:spPr>
            <a:xfrm>
              <a:off x="1072223" y="1395860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Rectangle 1007">
              <a:extLst>
                <a:ext uri="{FF2B5EF4-FFF2-40B4-BE49-F238E27FC236}">
                  <a16:creationId xmlns:a16="http://schemas.microsoft.com/office/drawing/2014/main" id="{F88CFB34-21C5-2EFB-ADBF-085748525AC7}"/>
                </a:ext>
              </a:extLst>
            </p:cNvPr>
            <p:cNvSpPr/>
            <p:nvPr/>
          </p:nvSpPr>
          <p:spPr>
            <a:xfrm>
              <a:off x="1306889" y="1395860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Rectangle 1008">
              <a:extLst>
                <a:ext uri="{FF2B5EF4-FFF2-40B4-BE49-F238E27FC236}">
                  <a16:creationId xmlns:a16="http://schemas.microsoft.com/office/drawing/2014/main" id="{28D5ED75-E313-0DDD-E2BD-D1D7CDA1249D}"/>
                </a:ext>
              </a:extLst>
            </p:cNvPr>
            <p:cNvSpPr/>
            <p:nvPr/>
          </p:nvSpPr>
          <p:spPr>
            <a:xfrm>
              <a:off x="1541554" y="1395859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Rectangle 1009">
              <a:extLst>
                <a:ext uri="{FF2B5EF4-FFF2-40B4-BE49-F238E27FC236}">
                  <a16:creationId xmlns:a16="http://schemas.microsoft.com/office/drawing/2014/main" id="{6C96475E-2516-28A4-884E-6C0BBC5DF3D4}"/>
                </a:ext>
              </a:extLst>
            </p:cNvPr>
            <p:cNvSpPr/>
            <p:nvPr/>
          </p:nvSpPr>
          <p:spPr>
            <a:xfrm>
              <a:off x="1776219" y="1395860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Rectangle 1010">
              <a:extLst>
                <a:ext uri="{FF2B5EF4-FFF2-40B4-BE49-F238E27FC236}">
                  <a16:creationId xmlns:a16="http://schemas.microsoft.com/office/drawing/2014/main" id="{55721327-30CE-DC1D-80CC-3F6CA2CE8AE6}"/>
                </a:ext>
              </a:extLst>
            </p:cNvPr>
            <p:cNvSpPr/>
            <p:nvPr/>
          </p:nvSpPr>
          <p:spPr>
            <a:xfrm>
              <a:off x="1072224" y="163052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Rectangle 1011">
              <a:extLst>
                <a:ext uri="{FF2B5EF4-FFF2-40B4-BE49-F238E27FC236}">
                  <a16:creationId xmlns:a16="http://schemas.microsoft.com/office/drawing/2014/main" id="{5E6A7E1B-1A42-0FF6-252F-71F112A6F1B3}"/>
                </a:ext>
              </a:extLst>
            </p:cNvPr>
            <p:cNvSpPr/>
            <p:nvPr/>
          </p:nvSpPr>
          <p:spPr>
            <a:xfrm>
              <a:off x="1306889" y="163052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Rectangle 1012">
              <a:extLst>
                <a:ext uri="{FF2B5EF4-FFF2-40B4-BE49-F238E27FC236}">
                  <a16:creationId xmlns:a16="http://schemas.microsoft.com/office/drawing/2014/main" id="{7ABE10F6-63FD-AF99-062F-1F9E4E853FEA}"/>
                </a:ext>
              </a:extLst>
            </p:cNvPr>
            <p:cNvSpPr/>
            <p:nvPr/>
          </p:nvSpPr>
          <p:spPr>
            <a:xfrm>
              <a:off x="1541554" y="163052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Rectangle 1013">
              <a:extLst>
                <a:ext uri="{FF2B5EF4-FFF2-40B4-BE49-F238E27FC236}">
                  <a16:creationId xmlns:a16="http://schemas.microsoft.com/office/drawing/2014/main" id="{4DD91CDE-7D94-79E9-44F2-25F76FDC0C0E}"/>
                </a:ext>
              </a:extLst>
            </p:cNvPr>
            <p:cNvSpPr/>
            <p:nvPr/>
          </p:nvSpPr>
          <p:spPr>
            <a:xfrm>
              <a:off x="1776220" y="163052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5" name="Rectangle 1014">
              <a:extLst>
                <a:ext uri="{FF2B5EF4-FFF2-40B4-BE49-F238E27FC236}">
                  <a16:creationId xmlns:a16="http://schemas.microsoft.com/office/drawing/2014/main" id="{7614B1AB-012C-8EBE-1D63-17E686E72F1E}"/>
                </a:ext>
              </a:extLst>
            </p:cNvPr>
            <p:cNvSpPr/>
            <p:nvPr/>
          </p:nvSpPr>
          <p:spPr>
            <a:xfrm>
              <a:off x="1072223" y="1865191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6" name="Rectangle 1015">
              <a:extLst>
                <a:ext uri="{FF2B5EF4-FFF2-40B4-BE49-F238E27FC236}">
                  <a16:creationId xmlns:a16="http://schemas.microsoft.com/office/drawing/2014/main" id="{68795664-CAAF-78B1-AEB8-D72BA28E9122}"/>
                </a:ext>
              </a:extLst>
            </p:cNvPr>
            <p:cNvSpPr/>
            <p:nvPr/>
          </p:nvSpPr>
          <p:spPr>
            <a:xfrm>
              <a:off x="1306889" y="1865190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7" name="Rectangle 1016">
              <a:extLst>
                <a:ext uri="{FF2B5EF4-FFF2-40B4-BE49-F238E27FC236}">
                  <a16:creationId xmlns:a16="http://schemas.microsoft.com/office/drawing/2014/main" id="{B81941D0-5A6B-998A-6518-D553D7DEFA23}"/>
                </a:ext>
              </a:extLst>
            </p:cNvPr>
            <p:cNvSpPr/>
            <p:nvPr/>
          </p:nvSpPr>
          <p:spPr>
            <a:xfrm>
              <a:off x="1541553" y="1865191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8" name="Rectangle 1017">
              <a:extLst>
                <a:ext uri="{FF2B5EF4-FFF2-40B4-BE49-F238E27FC236}">
                  <a16:creationId xmlns:a16="http://schemas.microsoft.com/office/drawing/2014/main" id="{58B7992F-AB46-8D3D-4C3B-FCBC7E401FAE}"/>
                </a:ext>
              </a:extLst>
            </p:cNvPr>
            <p:cNvSpPr/>
            <p:nvPr/>
          </p:nvSpPr>
          <p:spPr>
            <a:xfrm>
              <a:off x="1776219" y="1865191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9" name="Rectangle 1018">
              <a:extLst>
                <a:ext uri="{FF2B5EF4-FFF2-40B4-BE49-F238E27FC236}">
                  <a16:creationId xmlns:a16="http://schemas.microsoft.com/office/drawing/2014/main" id="{7B3F17EA-B8E0-E01E-54F3-4474EE8ABCAD}"/>
                </a:ext>
              </a:extLst>
            </p:cNvPr>
            <p:cNvSpPr/>
            <p:nvPr/>
          </p:nvSpPr>
          <p:spPr>
            <a:xfrm>
              <a:off x="1072223" y="209985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0" name="Rectangle 1019">
              <a:extLst>
                <a:ext uri="{FF2B5EF4-FFF2-40B4-BE49-F238E27FC236}">
                  <a16:creationId xmlns:a16="http://schemas.microsoft.com/office/drawing/2014/main" id="{73527B18-5C55-9F0E-2E9A-83C3AA51A8EE}"/>
                </a:ext>
              </a:extLst>
            </p:cNvPr>
            <p:cNvSpPr/>
            <p:nvPr/>
          </p:nvSpPr>
          <p:spPr>
            <a:xfrm>
              <a:off x="1306889" y="209985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1" name="Rectangle 1020">
              <a:extLst>
                <a:ext uri="{FF2B5EF4-FFF2-40B4-BE49-F238E27FC236}">
                  <a16:creationId xmlns:a16="http://schemas.microsoft.com/office/drawing/2014/main" id="{C5B2C2EF-2110-814D-E789-44D48BB3F0A6}"/>
                </a:ext>
              </a:extLst>
            </p:cNvPr>
            <p:cNvSpPr/>
            <p:nvPr/>
          </p:nvSpPr>
          <p:spPr>
            <a:xfrm>
              <a:off x="1541554" y="209985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2" name="Rectangle 1021">
              <a:extLst>
                <a:ext uri="{FF2B5EF4-FFF2-40B4-BE49-F238E27FC236}">
                  <a16:creationId xmlns:a16="http://schemas.microsoft.com/office/drawing/2014/main" id="{9CD21BE3-B742-5FE3-26B2-6EB098E7F802}"/>
                </a:ext>
              </a:extLst>
            </p:cNvPr>
            <p:cNvSpPr/>
            <p:nvPr/>
          </p:nvSpPr>
          <p:spPr>
            <a:xfrm>
              <a:off x="1776219" y="209985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3" name="Rectangle 1022">
              <a:extLst>
                <a:ext uri="{FF2B5EF4-FFF2-40B4-BE49-F238E27FC236}">
                  <a16:creationId xmlns:a16="http://schemas.microsoft.com/office/drawing/2014/main" id="{BBFDE827-99BE-2B0E-F31F-E4DFE8BB8554}"/>
                </a:ext>
              </a:extLst>
            </p:cNvPr>
            <p:cNvSpPr/>
            <p:nvPr/>
          </p:nvSpPr>
          <p:spPr>
            <a:xfrm>
              <a:off x="133562" y="457198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Rectangle 1023">
              <a:extLst>
                <a:ext uri="{FF2B5EF4-FFF2-40B4-BE49-F238E27FC236}">
                  <a16:creationId xmlns:a16="http://schemas.microsoft.com/office/drawing/2014/main" id="{647DD47F-6F5C-5876-83B3-5BC3057F50DA}"/>
                </a:ext>
              </a:extLst>
            </p:cNvPr>
            <p:cNvSpPr/>
            <p:nvPr/>
          </p:nvSpPr>
          <p:spPr>
            <a:xfrm>
              <a:off x="368228" y="45719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Rectangle 1024">
              <a:extLst>
                <a:ext uri="{FF2B5EF4-FFF2-40B4-BE49-F238E27FC236}">
                  <a16:creationId xmlns:a16="http://schemas.microsoft.com/office/drawing/2014/main" id="{9EDD6007-0FA3-70EB-DA83-8A6C10110089}"/>
                </a:ext>
              </a:extLst>
            </p:cNvPr>
            <p:cNvSpPr/>
            <p:nvPr/>
          </p:nvSpPr>
          <p:spPr>
            <a:xfrm>
              <a:off x="602893" y="457198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" name="Rectangle 1025">
              <a:extLst>
                <a:ext uri="{FF2B5EF4-FFF2-40B4-BE49-F238E27FC236}">
                  <a16:creationId xmlns:a16="http://schemas.microsoft.com/office/drawing/2014/main" id="{0D57917C-FCEB-D91A-321D-5DF8D033B1FC}"/>
                </a:ext>
              </a:extLst>
            </p:cNvPr>
            <p:cNvSpPr/>
            <p:nvPr/>
          </p:nvSpPr>
          <p:spPr>
            <a:xfrm>
              <a:off x="837559" y="457198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Rectangle 1026">
              <a:extLst>
                <a:ext uri="{FF2B5EF4-FFF2-40B4-BE49-F238E27FC236}">
                  <a16:creationId xmlns:a16="http://schemas.microsoft.com/office/drawing/2014/main" id="{E5808869-FEA6-AF76-7A9D-EA0592EDF4C8}"/>
                </a:ext>
              </a:extLst>
            </p:cNvPr>
            <p:cNvSpPr/>
            <p:nvPr/>
          </p:nvSpPr>
          <p:spPr>
            <a:xfrm>
              <a:off x="133562" y="69186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Rectangle 1027">
              <a:extLst>
                <a:ext uri="{FF2B5EF4-FFF2-40B4-BE49-F238E27FC236}">
                  <a16:creationId xmlns:a16="http://schemas.microsoft.com/office/drawing/2014/main" id="{95C4B17B-4AA9-5AC9-04E7-8506A3E66754}"/>
                </a:ext>
              </a:extLst>
            </p:cNvPr>
            <p:cNvSpPr/>
            <p:nvPr/>
          </p:nvSpPr>
          <p:spPr>
            <a:xfrm>
              <a:off x="368228" y="69186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Rectangle 1028">
              <a:extLst>
                <a:ext uri="{FF2B5EF4-FFF2-40B4-BE49-F238E27FC236}">
                  <a16:creationId xmlns:a16="http://schemas.microsoft.com/office/drawing/2014/main" id="{B1746195-7283-1DCB-921F-4F3D8492DE05}"/>
                </a:ext>
              </a:extLst>
            </p:cNvPr>
            <p:cNvSpPr/>
            <p:nvPr/>
          </p:nvSpPr>
          <p:spPr>
            <a:xfrm>
              <a:off x="602893" y="69186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Rectangle 1029">
              <a:extLst>
                <a:ext uri="{FF2B5EF4-FFF2-40B4-BE49-F238E27FC236}">
                  <a16:creationId xmlns:a16="http://schemas.microsoft.com/office/drawing/2014/main" id="{E1C55810-8654-4A25-5669-E7CE1501AAFC}"/>
                </a:ext>
              </a:extLst>
            </p:cNvPr>
            <p:cNvSpPr/>
            <p:nvPr/>
          </p:nvSpPr>
          <p:spPr>
            <a:xfrm>
              <a:off x="837559" y="691865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Rectangle 1030">
              <a:extLst>
                <a:ext uri="{FF2B5EF4-FFF2-40B4-BE49-F238E27FC236}">
                  <a16:creationId xmlns:a16="http://schemas.microsoft.com/office/drawing/2014/main" id="{20C63DB0-F568-C414-C588-DE4CEE29A8E5}"/>
                </a:ext>
              </a:extLst>
            </p:cNvPr>
            <p:cNvSpPr/>
            <p:nvPr/>
          </p:nvSpPr>
          <p:spPr>
            <a:xfrm>
              <a:off x="133562" y="926529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Rectangle 1031">
              <a:extLst>
                <a:ext uri="{FF2B5EF4-FFF2-40B4-BE49-F238E27FC236}">
                  <a16:creationId xmlns:a16="http://schemas.microsoft.com/office/drawing/2014/main" id="{24DC1459-285C-7F69-6291-5337BEC4CFF9}"/>
                </a:ext>
              </a:extLst>
            </p:cNvPr>
            <p:cNvSpPr/>
            <p:nvPr/>
          </p:nvSpPr>
          <p:spPr>
            <a:xfrm>
              <a:off x="368228" y="926529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Rectangle 1032">
              <a:extLst>
                <a:ext uri="{FF2B5EF4-FFF2-40B4-BE49-F238E27FC236}">
                  <a16:creationId xmlns:a16="http://schemas.microsoft.com/office/drawing/2014/main" id="{4D0AB906-4FC0-80DB-C96E-C2728431D09B}"/>
                </a:ext>
              </a:extLst>
            </p:cNvPr>
            <p:cNvSpPr/>
            <p:nvPr/>
          </p:nvSpPr>
          <p:spPr>
            <a:xfrm>
              <a:off x="602892" y="926528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CD70393E-5755-6E6D-E7E9-8A5AFA8BDE49}"/>
                </a:ext>
              </a:extLst>
            </p:cNvPr>
            <p:cNvSpPr/>
            <p:nvPr/>
          </p:nvSpPr>
          <p:spPr>
            <a:xfrm>
              <a:off x="837558" y="926529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21A486E3-FDE5-C126-F237-927E234114FE}"/>
                </a:ext>
              </a:extLst>
            </p:cNvPr>
            <p:cNvSpPr/>
            <p:nvPr/>
          </p:nvSpPr>
          <p:spPr>
            <a:xfrm>
              <a:off x="133562" y="116119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B67BE3A4-BCA3-93DE-CAB1-DC9504ED95FC}"/>
                </a:ext>
              </a:extLst>
            </p:cNvPr>
            <p:cNvSpPr/>
            <p:nvPr/>
          </p:nvSpPr>
          <p:spPr>
            <a:xfrm>
              <a:off x="368228" y="1161195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Rectangle 1036">
              <a:extLst>
                <a:ext uri="{FF2B5EF4-FFF2-40B4-BE49-F238E27FC236}">
                  <a16:creationId xmlns:a16="http://schemas.microsoft.com/office/drawing/2014/main" id="{8ADAEADF-A8FD-8FA4-CCCF-E32C799B5F89}"/>
                </a:ext>
              </a:extLst>
            </p:cNvPr>
            <p:cNvSpPr/>
            <p:nvPr/>
          </p:nvSpPr>
          <p:spPr>
            <a:xfrm>
              <a:off x="602893" y="116119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Rectangle 1037">
              <a:extLst>
                <a:ext uri="{FF2B5EF4-FFF2-40B4-BE49-F238E27FC236}">
                  <a16:creationId xmlns:a16="http://schemas.microsoft.com/office/drawing/2014/main" id="{CAADB63F-61CA-C765-BD2A-0980261793B9}"/>
                </a:ext>
              </a:extLst>
            </p:cNvPr>
            <p:cNvSpPr/>
            <p:nvPr/>
          </p:nvSpPr>
          <p:spPr>
            <a:xfrm>
              <a:off x="837558" y="116119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Rectangle 1038">
              <a:extLst>
                <a:ext uri="{FF2B5EF4-FFF2-40B4-BE49-F238E27FC236}">
                  <a16:creationId xmlns:a16="http://schemas.microsoft.com/office/drawing/2014/main" id="{0B2E5E36-1365-EFC9-C266-DBD2A08CB73B}"/>
                </a:ext>
              </a:extLst>
            </p:cNvPr>
            <p:cNvSpPr/>
            <p:nvPr/>
          </p:nvSpPr>
          <p:spPr>
            <a:xfrm>
              <a:off x="1072223" y="45719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Rectangle 1039">
              <a:extLst>
                <a:ext uri="{FF2B5EF4-FFF2-40B4-BE49-F238E27FC236}">
                  <a16:creationId xmlns:a16="http://schemas.microsoft.com/office/drawing/2014/main" id="{B37E5CCA-8C25-C6D5-8C51-6C696E00C3CC}"/>
                </a:ext>
              </a:extLst>
            </p:cNvPr>
            <p:cNvSpPr/>
            <p:nvPr/>
          </p:nvSpPr>
          <p:spPr>
            <a:xfrm>
              <a:off x="1306889" y="457198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1040">
              <a:extLst>
                <a:ext uri="{FF2B5EF4-FFF2-40B4-BE49-F238E27FC236}">
                  <a16:creationId xmlns:a16="http://schemas.microsoft.com/office/drawing/2014/main" id="{3F51538C-D92D-764F-8FF1-5CA5A9974F1C}"/>
                </a:ext>
              </a:extLst>
            </p:cNvPr>
            <p:cNvSpPr/>
            <p:nvPr/>
          </p:nvSpPr>
          <p:spPr>
            <a:xfrm>
              <a:off x="1541554" y="457198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1041">
              <a:extLst>
                <a:ext uri="{FF2B5EF4-FFF2-40B4-BE49-F238E27FC236}">
                  <a16:creationId xmlns:a16="http://schemas.microsoft.com/office/drawing/2014/main" id="{5F019981-1C58-2EE5-3B16-189856125353}"/>
                </a:ext>
              </a:extLst>
            </p:cNvPr>
            <p:cNvSpPr/>
            <p:nvPr/>
          </p:nvSpPr>
          <p:spPr>
            <a:xfrm>
              <a:off x="1776219" y="45719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Rectangle 1042">
              <a:extLst>
                <a:ext uri="{FF2B5EF4-FFF2-40B4-BE49-F238E27FC236}">
                  <a16:creationId xmlns:a16="http://schemas.microsoft.com/office/drawing/2014/main" id="{7956D840-38F6-7674-38FB-AE1810FFC10B}"/>
                </a:ext>
              </a:extLst>
            </p:cNvPr>
            <p:cNvSpPr/>
            <p:nvPr/>
          </p:nvSpPr>
          <p:spPr>
            <a:xfrm>
              <a:off x="1072223" y="69186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Rectangle 1043">
              <a:extLst>
                <a:ext uri="{FF2B5EF4-FFF2-40B4-BE49-F238E27FC236}">
                  <a16:creationId xmlns:a16="http://schemas.microsoft.com/office/drawing/2014/main" id="{BE2D5664-2665-FC28-D3C1-67058D8B0B7C}"/>
                </a:ext>
              </a:extLst>
            </p:cNvPr>
            <p:cNvSpPr/>
            <p:nvPr/>
          </p:nvSpPr>
          <p:spPr>
            <a:xfrm>
              <a:off x="1306889" y="69186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Rectangle 1044">
              <a:extLst>
                <a:ext uri="{FF2B5EF4-FFF2-40B4-BE49-F238E27FC236}">
                  <a16:creationId xmlns:a16="http://schemas.microsoft.com/office/drawing/2014/main" id="{74D0D51F-FC12-F6B0-8A5B-2486E59DF120}"/>
                </a:ext>
              </a:extLst>
            </p:cNvPr>
            <p:cNvSpPr/>
            <p:nvPr/>
          </p:nvSpPr>
          <p:spPr>
            <a:xfrm>
              <a:off x="1541554" y="69186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Rectangle 1045">
              <a:extLst>
                <a:ext uri="{FF2B5EF4-FFF2-40B4-BE49-F238E27FC236}">
                  <a16:creationId xmlns:a16="http://schemas.microsoft.com/office/drawing/2014/main" id="{18BBD7E6-357A-8CA2-E925-493BD7D5F201}"/>
                </a:ext>
              </a:extLst>
            </p:cNvPr>
            <p:cNvSpPr/>
            <p:nvPr/>
          </p:nvSpPr>
          <p:spPr>
            <a:xfrm>
              <a:off x="1776220" y="69186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1046">
              <a:extLst>
                <a:ext uri="{FF2B5EF4-FFF2-40B4-BE49-F238E27FC236}">
                  <a16:creationId xmlns:a16="http://schemas.microsoft.com/office/drawing/2014/main" id="{8AF5FE36-19CA-B3DA-F6B6-3A34C8B65D1A}"/>
                </a:ext>
              </a:extLst>
            </p:cNvPr>
            <p:cNvSpPr/>
            <p:nvPr/>
          </p:nvSpPr>
          <p:spPr>
            <a:xfrm>
              <a:off x="1072223" y="926529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Rectangle 1047">
              <a:extLst>
                <a:ext uri="{FF2B5EF4-FFF2-40B4-BE49-F238E27FC236}">
                  <a16:creationId xmlns:a16="http://schemas.microsoft.com/office/drawing/2014/main" id="{01DD2B2C-7F0C-D6EC-47AB-4C551D854EB9}"/>
                </a:ext>
              </a:extLst>
            </p:cNvPr>
            <p:cNvSpPr/>
            <p:nvPr/>
          </p:nvSpPr>
          <p:spPr>
            <a:xfrm>
              <a:off x="1306889" y="926528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Rectangle 1048">
              <a:extLst>
                <a:ext uri="{FF2B5EF4-FFF2-40B4-BE49-F238E27FC236}">
                  <a16:creationId xmlns:a16="http://schemas.microsoft.com/office/drawing/2014/main" id="{5DF860FE-39AF-EEAA-3C7B-51E0E43D0842}"/>
                </a:ext>
              </a:extLst>
            </p:cNvPr>
            <p:cNvSpPr/>
            <p:nvPr/>
          </p:nvSpPr>
          <p:spPr>
            <a:xfrm>
              <a:off x="1541553" y="926529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Rectangle 1049">
              <a:extLst>
                <a:ext uri="{FF2B5EF4-FFF2-40B4-BE49-F238E27FC236}">
                  <a16:creationId xmlns:a16="http://schemas.microsoft.com/office/drawing/2014/main" id="{A1C642CC-B7C5-D8B4-9E5D-04C9E726D4E2}"/>
                </a:ext>
              </a:extLst>
            </p:cNvPr>
            <p:cNvSpPr/>
            <p:nvPr/>
          </p:nvSpPr>
          <p:spPr>
            <a:xfrm>
              <a:off x="1776219" y="926529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Rectangle 1050">
              <a:extLst>
                <a:ext uri="{FF2B5EF4-FFF2-40B4-BE49-F238E27FC236}">
                  <a16:creationId xmlns:a16="http://schemas.microsoft.com/office/drawing/2014/main" id="{9133FBD4-5B1D-5CA1-F383-42E67E282559}"/>
                </a:ext>
              </a:extLst>
            </p:cNvPr>
            <p:cNvSpPr/>
            <p:nvPr/>
          </p:nvSpPr>
          <p:spPr>
            <a:xfrm>
              <a:off x="1072223" y="116119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Rectangle 1051">
              <a:extLst>
                <a:ext uri="{FF2B5EF4-FFF2-40B4-BE49-F238E27FC236}">
                  <a16:creationId xmlns:a16="http://schemas.microsoft.com/office/drawing/2014/main" id="{883D3F6E-C090-B610-11D6-ECD4AAB089C4}"/>
                </a:ext>
              </a:extLst>
            </p:cNvPr>
            <p:cNvSpPr/>
            <p:nvPr/>
          </p:nvSpPr>
          <p:spPr>
            <a:xfrm>
              <a:off x="1306889" y="116119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Rectangle 1052">
              <a:extLst>
                <a:ext uri="{FF2B5EF4-FFF2-40B4-BE49-F238E27FC236}">
                  <a16:creationId xmlns:a16="http://schemas.microsoft.com/office/drawing/2014/main" id="{13CAE252-00B4-8E6A-84AB-71BAA2890996}"/>
                </a:ext>
              </a:extLst>
            </p:cNvPr>
            <p:cNvSpPr/>
            <p:nvPr/>
          </p:nvSpPr>
          <p:spPr>
            <a:xfrm>
              <a:off x="1541554" y="116119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Rectangle 1053">
              <a:extLst>
                <a:ext uri="{FF2B5EF4-FFF2-40B4-BE49-F238E27FC236}">
                  <a16:creationId xmlns:a16="http://schemas.microsoft.com/office/drawing/2014/main" id="{DAD5AE5A-55BA-7F58-7F84-21ED4ACEA195}"/>
                </a:ext>
              </a:extLst>
            </p:cNvPr>
            <p:cNvSpPr/>
            <p:nvPr/>
          </p:nvSpPr>
          <p:spPr>
            <a:xfrm>
              <a:off x="1776219" y="1161195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Rectangle 1054">
              <a:extLst>
                <a:ext uri="{FF2B5EF4-FFF2-40B4-BE49-F238E27FC236}">
                  <a16:creationId xmlns:a16="http://schemas.microsoft.com/office/drawing/2014/main" id="{4A8FD1B8-8DA9-D85D-6985-563300CF1577}"/>
                </a:ext>
              </a:extLst>
            </p:cNvPr>
            <p:cNvSpPr/>
            <p:nvPr/>
          </p:nvSpPr>
          <p:spPr>
            <a:xfrm>
              <a:off x="2010884" y="1395860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Rectangle 1055">
              <a:extLst>
                <a:ext uri="{FF2B5EF4-FFF2-40B4-BE49-F238E27FC236}">
                  <a16:creationId xmlns:a16="http://schemas.microsoft.com/office/drawing/2014/main" id="{EA5E6096-58DC-0BDC-3C46-BE775D96F01F}"/>
                </a:ext>
              </a:extLst>
            </p:cNvPr>
            <p:cNvSpPr/>
            <p:nvPr/>
          </p:nvSpPr>
          <p:spPr>
            <a:xfrm>
              <a:off x="2245550" y="1395860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Rectangle 1056">
              <a:extLst>
                <a:ext uri="{FF2B5EF4-FFF2-40B4-BE49-F238E27FC236}">
                  <a16:creationId xmlns:a16="http://schemas.microsoft.com/office/drawing/2014/main" id="{309761EC-864B-97B8-D918-0ECFCA4C899F}"/>
                </a:ext>
              </a:extLst>
            </p:cNvPr>
            <p:cNvSpPr/>
            <p:nvPr/>
          </p:nvSpPr>
          <p:spPr>
            <a:xfrm>
              <a:off x="2480215" y="1395860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Rectangle 1057">
              <a:extLst>
                <a:ext uri="{FF2B5EF4-FFF2-40B4-BE49-F238E27FC236}">
                  <a16:creationId xmlns:a16="http://schemas.microsoft.com/office/drawing/2014/main" id="{7330C9B3-8A62-345F-306D-693FAF483802}"/>
                </a:ext>
              </a:extLst>
            </p:cNvPr>
            <p:cNvSpPr/>
            <p:nvPr/>
          </p:nvSpPr>
          <p:spPr>
            <a:xfrm>
              <a:off x="2714880" y="1395860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Rectangle 1058">
              <a:extLst>
                <a:ext uri="{FF2B5EF4-FFF2-40B4-BE49-F238E27FC236}">
                  <a16:creationId xmlns:a16="http://schemas.microsoft.com/office/drawing/2014/main" id="{77FBC3BF-E4C7-F7CD-6995-215700DA4AE6}"/>
                </a:ext>
              </a:extLst>
            </p:cNvPr>
            <p:cNvSpPr/>
            <p:nvPr/>
          </p:nvSpPr>
          <p:spPr>
            <a:xfrm>
              <a:off x="2010884" y="163052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Rectangle 1059">
              <a:extLst>
                <a:ext uri="{FF2B5EF4-FFF2-40B4-BE49-F238E27FC236}">
                  <a16:creationId xmlns:a16="http://schemas.microsoft.com/office/drawing/2014/main" id="{CCFB6E68-516C-5E39-48DC-F2B4592E40F4}"/>
                </a:ext>
              </a:extLst>
            </p:cNvPr>
            <p:cNvSpPr/>
            <p:nvPr/>
          </p:nvSpPr>
          <p:spPr>
            <a:xfrm>
              <a:off x="2245550" y="163052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Rectangle 1060">
              <a:extLst>
                <a:ext uri="{FF2B5EF4-FFF2-40B4-BE49-F238E27FC236}">
                  <a16:creationId xmlns:a16="http://schemas.microsoft.com/office/drawing/2014/main" id="{44ADCEBA-52B1-B0B1-9C5B-3AA6D8509B45}"/>
                </a:ext>
              </a:extLst>
            </p:cNvPr>
            <p:cNvSpPr/>
            <p:nvPr/>
          </p:nvSpPr>
          <p:spPr>
            <a:xfrm>
              <a:off x="2480215" y="163052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Rectangle 1061">
              <a:extLst>
                <a:ext uri="{FF2B5EF4-FFF2-40B4-BE49-F238E27FC236}">
                  <a16:creationId xmlns:a16="http://schemas.microsoft.com/office/drawing/2014/main" id="{E22E0153-53DF-482A-BAFC-E3CC1BAE5F50}"/>
                </a:ext>
              </a:extLst>
            </p:cNvPr>
            <p:cNvSpPr/>
            <p:nvPr/>
          </p:nvSpPr>
          <p:spPr>
            <a:xfrm>
              <a:off x="2714881" y="163052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Rectangle 1062">
              <a:extLst>
                <a:ext uri="{FF2B5EF4-FFF2-40B4-BE49-F238E27FC236}">
                  <a16:creationId xmlns:a16="http://schemas.microsoft.com/office/drawing/2014/main" id="{2DA89214-AAC3-BE5D-9DD1-C32BFB245D68}"/>
                </a:ext>
              </a:extLst>
            </p:cNvPr>
            <p:cNvSpPr/>
            <p:nvPr/>
          </p:nvSpPr>
          <p:spPr>
            <a:xfrm>
              <a:off x="2010884" y="1865191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" name="Rectangle 1063">
              <a:extLst>
                <a:ext uri="{FF2B5EF4-FFF2-40B4-BE49-F238E27FC236}">
                  <a16:creationId xmlns:a16="http://schemas.microsoft.com/office/drawing/2014/main" id="{7DC770FB-985C-A81B-345C-DD1C4715C8ED}"/>
                </a:ext>
              </a:extLst>
            </p:cNvPr>
            <p:cNvSpPr/>
            <p:nvPr/>
          </p:nvSpPr>
          <p:spPr>
            <a:xfrm>
              <a:off x="2245550" y="1865191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Rectangle 1064">
              <a:extLst>
                <a:ext uri="{FF2B5EF4-FFF2-40B4-BE49-F238E27FC236}">
                  <a16:creationId xmlns:a16="http://schemas.microsoft.com/office/drawing/2014/main" id="{9A2B0D2F-0146-FED9-7214-23B23E1C302C}"/>
                </a:ext>
              </a:extLst>
            </p:cNvPr>
            <p:cNvSpPr/>
            <p:nvPr/>
          </p:nvSpPr>
          <p:spPr>
            <a:xfrm>
              <a:off x="2480214" y="1865191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Rectangle 1065">
              <a:extLst>
                <a:ext uri="{FF2B5EF4-FFF2-40B4-BE49-F238E27FC236}">
                  <a16:creationId xmlns:a16="http://schemas.microsoft.com/office/drawing/2014/main" id="{4E2D77FA-2ACB-DFF7-8859-8BB5C0FC58F3}"/>
                </a:ext>
              </a:extLst>
            </p:cNvPr>
            <p:cNvSpPr/>
            <p:nvPr/>
          </p:nvSpPr>
          <p:spPr>
            <a:xfrm>
              <a:off x="2714880" y="1865191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Rectangle 1066">
              <a:extLst>
                <a:ext uri="{FF2B5EF4-FFF2-40B4-BE49-F238E27FC236}">
                  <a16:creationId xmlns:a16="http://schemas.microsoft.com/office/drawing/2014/main" id="{95E94109-61DB-2B5F-1EB9-18C835375A56}"/>
                </a:ext>
              </a:extLst>
            </p:cNvPr>
            <p:cNvSpPr/>
            <p:nvPr/>
          </p:nvSpPr>
          <p:spPr>
            <a:xfrm>
              <a:off x="2010884" y="209985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Rectangle 1067">
              <a:extLst>
                <a:ext uri="{FF2B5EF4-FFF2-40B4-BE49-F238E27FC236}">
                  <a16:creationId xmlns:a16="http://schemas.microsoft.com/office/drawing/2014/main" id="{CF1AFF60-BF8B-B7C1-8D5C-413AB11B3ECE}"/>
                </a:ext>
              </a:extLst>
            </p:cNvPr>
            <p:cNvSpPr/>
            <p:nvPr/>
          </p:nvSpPr>
          <p:spPr>
            <a:xfrm>
              <a:off x="2245550" y="209985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Rectangle 1068">
              <a:extLst>
                <a:ext uri="{FF2B5EF4-FFF2-40B4-BE49-F238E27FC236}">
                  <a16:creationId xmlns:a16="http://schemas.microsoft.com/office/drawing/2014/main" id="{AD085E7B-A438-7028-E3E1-355D5642714E}"/>
                </a:ext>
              </a:extLst>
            </p:cNvPr>
            <p:cNvSpPr/>
            <p:nvPr/>
          </p:nvSpPr>
          <p:spPr>
            <a:xfrm>
              <a:off x="2480215" y="209985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Rectangle 1069">
              <a:extLst>
                <a:ext uri="{FF2B5EF4-FFF2-40B4-BE49-F238E27FC236}">
                  <a16:creationId xmlns:a16="http://schemas.microsoft.com/office/drawing/2014/main" id="{1E3DCE39-6A8B-58CB-ED63-38171C1856FA}"/>
                </a:ext>
              </a:extLst>
            </p:cNvPr>
            <p:cNvSpPr/>
            <p:nvPr/>
          </p:nvSpPr>
          <p:spPr>
            <a:xfrm>
              <a:off x="2714880" y="209985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Rectangle 1070">
              <a:extLst>
                <a:ext uri="{FF2B5EF4-FFF2-40B4-BE49-F238E27FC236}">
                  <a16:creationId xmlns:a16="http://schemas.microsoft.com/office/drawing/2014/main" id="{E59FA5B5-CF23-AEC0-48FB-6D0FF299E808}"/>
                </a:ext>
              </a:extLst>
            </p:cNvPr>
            <p:cNvSpPr/>
            <p:nvPr/>
          </p:nvSpPr>
          <p:spPr>
            <a:xfrm>
              <a:off x="2949545" y="1395860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Rectangle 1071">
              <a:extLst>
                <a:ext uri="{FF2B5EF4-FFF2-40B4-BE49-F238E27FC236}">
                  <a16:creationId xmlns:a16="http://schemas.microsoft.com/office/drawing/2014/main" id="{5DF45E95-14AC-7F5B-9BB6-DB5E59E08958}"/>
                </a:ext>
              </a:extLst>
            </p:cNvPr>
            <p:cNvSpPr/>
            <p:nvPr/>
          </p:nvSpPr>
          <p:spPr>
            <a:xfrm>
              <a:off x="3184211" y="1395860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Rectangle 1072">
              <a:extLst>
                <a:ext uri="{FF2B5EF4-FFF2-40B4-BE49-F238E27FC236}">
                  <a16:creationId xmlns:a16="http://schemas.microsoft.com/office/drawing/2014/main" id="{14FDD335-3AC0-846A-D3ED-F2C10DD5996E}"/>
                </a:ext>
              </a:extLst>
            </p:cNvPr>
            <p:cNvSpPr/>
            <p:nvPr/>
          </p:nvSpPr>
          <p:spPr>
            <a:xfrm>
              <a:off x="3418875" y="1395860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Rectangle 1073">
              <a:extLst>
                <a:ext uri="{FF2B5EF4-FFF2-40B4-BE49-F238E27FC236}">
                  <a16:creationId xmlns:a16="http://schemas.microsoft.com/office/drawing/2014/main" id="{05B3AF85-375F-FB3B-081A-BCC63EB99638}"/>
                </a:ext>
              </a:extLst>
            </p:cNvPr>
            <p:cNvSpPr/>
            <p:nvPr/>
          </p:nvSpPr>
          <p:spPr>
            <a:xfrm>
              <a:off x="3653541" y="1395859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Rectangle 1074">
              <a:extLst>
                <a:ext uri="{FF2B5EF4-FFF2-40B4-BE49-F238E27FC236}">
                  <a16:creationId xmlns:a16="http://schemas.microsoft.com/office/drawing/2014/main" id="{938FE5B5-890B-09EF-6F10-B01787090884}"/>
                </a:ext>
              </a:extLst>
            </p:cNvPr>
            <p:cNvSpPr/>
            <p:nvPr/>
          </p:nvSpPr>
          <p:spPr>
            <a:xfrm>
              <a:off x="2949545" y="163052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Rectangle 1075">
              <a:extLst>
                <a:ext uri="{FF2B5EF4-FFF2-40B4-BE49-F238E27FC236}">
                  <a16:creationId xmlns:a16="http://schemas.microsoft.com/office/drawing/2014/main" id="{95D5B98F-A908-BD26-AEC7-DF11415E1C66}"/>
                </a:ext>
              </a:extLst>
            </p:cNvPr>
            <p:cNvSpPr/>
            <p:nvPr/>
          </p:nvSpPr>
          <p:spPr>
            <a:xfrm>
              <a:off x="3184211" y="163052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Rectangle 1076">
              <a:extLst>
                <a:ext uri="{FF2B5EF4-FFF2-40B4-BE49-F238E27FC236}">
                  <a16:creationId xmlns:a16="http://schemas.microsoft.com/office/drawing/2014/main" id="{AD307915-C41D-C5D7-1661-F7567393DA68}"/>
                </a:ext>
              </a:extLst>
            </p:cNvPr>
            <p:cNvSpPr/>
            <p:nvPr/>
          </p:nvSpPr>
          <p:spPr>
            <a:xfrm>
              <a:off x="3418876" y="163052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8" name="Rectangle 1077">
              <a:extLst>
                <a:ext uri="{FF2B5EF4-FFF2-40B4-BE49-F238E27FC236}">
                  <a16:creationId xmlns:a16="http://schemas.microsoft.com/office/drawing/2014/main" id="{4C92053A-A744-F396-0831-877AE5265FD3}"/>
                </a:ext>
              </a:extLst>
            </p:cNvPr>
            <p:cNvSpPr/>
            <p:nvPr/>
          </p:nvSpPr>
          <p:spPr>
            <a:xfrm>
              <a:off x="3653541" y="163052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9" name="Rectangle 1078">
              <a:extLst>
                <a:ext uri="{FF2B5EF4-FFF2-40B4-BE49-F238E27FC236}">
                  <a16:creationId xmlns:a16="http://schemas.microsoft.com/office/drawing/2014/main" id="{A619AAAC-D0EE-31AF-1F7F-BAC405AE9101}"/>
                </a:ext>
              </a:extLst>
            </p:cNvPr>
            <p:cNvSpPr/>
            <p:nvPr/>
          </p:nvSpPr>
          <p:spPr>
            <a:xfrm>
              <a:off x="2949545" y="1865191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Rectangle 1079">
              <a:extLst>
                <a:ext uri="{FF2B5EF4-FFF2-40B4-BE49-F238E27FC236}">
                  <a16:creationId xmlns:a16="http://schemas.microsoft.com/office/drawing/2014/main" id="{42FA8588-94EA-158C-FD47-8C75F4DA0953}"/>
                </a:ext>
              </a:extLst>
            </p:cNvPr>
            <p:cNvSpPr/>
            <p:nvPr/>
          </p:nvSpPr>
          <p:spPr>
            <a:xfrm>
              <a:off x="3184211" y="1865191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Rectangle 1080">
              <a:extLst>
                <a:ext uri="{FF2B5EF4-FFF2-40B4-BE49-F238E27FC236}">
                  <a16:creationId xmlns:a16="http://schemas.microsoft.com/office/drawing/2014/main" id="{55A1623C-BC47-F449-957D-3872AA13E74F}"/>
                </a:ext>
              </a:extLst>
            </p:cNvPr>
            <p:cNvSpPr/>
            <p:nvPr/>
          </p:nvSpPr>
          <p:spPr>
            <a:xfrm>
              <a:off x="3418876" y="1865191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Rectangle 1081">
              <a:extLst>
                <a:ext uri="{FF2B5EF4-FFF2-40B4-BE49-F238E27FC236}">
                  <a16:creationId xmlns:a16="http://schemas.microsoft.com/office/drawing/2014/main" id="{6AC81295-05E4-DD3A-4FF8-6A281A2C3BA5}"/>
                </a:ext>
              </a:extLst>
            </p:cNvPr>
            <p:cNvSpPr/>
            <p:nvPr/>
          </p:nvSpPr>
          <p:spPr>
            <a:xfrm>
              <a:off x="3653543" y="1865191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Rectangle 1082">
              <a:extLst>
                <a:ext uri="{FF2B5EF4-FFF2-40B4-BE49-F238E27FC236}">
                  <a16:creationId xmlns:a16="http://schemas.microsoft.com/office/drawing/2014/main" id="{CF9805A0-562D-471F-834F-6C122C70150E}"/>
                </a:ext>
              </a:extLst>
            </p:cNvPr>
            <p:cNvSpPr/>
            <p:nvPr/>
          </p:nvSpPr>
          <p:spPr>
            <a:xfrm>
              <a:off x="2949545" y="209985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Rectangle 1083">
              <a:extLst>
                <a:ext uri="{FF2B5EF4-FFF2-40B4-BE49-F238E27FC236}">
                  <a16:creationId xmlns:a16="http://schemas.microsoft.com/office/drawing/2014/main" id="{B2CEEF38-8869-86F7-6572-8AC40FAE3E77}"/>
                </a:ext>
              </a:extLst>
            </p:cNvPr>
            <p:cNvSpPr/>
            <p:nvPr/>
          </p:nvSpPr>
          <p:spPr>
            <a:xfrm>
              <a:off x="3184211" y="209985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Rectangle 1084">
              <a:extLst>
                <a:ext uri="{FF2B5EF4-FFF2-40B4-BE49-F238E27FC236}">
                  <a16:creationId xmlns:a16="http://schemas.microsoft.com/office/drawing/2014/main" id="{BBAD443B-5E8F-1015-CADE-FA99377575A0}"/>
                </a:ext>
              </a:extLst>
            </p:cNvPr>
            <p:cNvSpPr/>
            <p:nvPr/>
          </p:nvSpPr>
          <p:spPr>
            <a:xfrm>
              <a:off x="3418875" y="209985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6" name="Rectangle 1085">
              <a:extLst>
                <a:ext uri="{FF2B5EF4-FFF2-40B4-BE49-F238E27FC236}">
                  <a16:creationId xmlns:a16="http://schemas.microsoft.com/office/drawing/2014/main" id="{EA459BF8-872F-6482-0842-0E0BEE5174AD}"/>
                </a:ext>
              </a:extLst>
            </p:cNvPr>
            <p:cNvSpPr/>
            <p:nvPr/>
          </p:nvSpPr>
          <p:spPr>
            <a:xfrm>
              <a:off x="3653541" y="209985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Rectangle 1086">
              <a:extLst>
                <a:ext uri="{FF2B5EF4-FFF2-40B4-BE49-F238E27FC236}">
                  <a16:creationId xmlns:a16="http://schemas.microsoft.com/office/drawing/2014/main" id="{A28A5912-8322-B706-B08B-C3D7822F850A}"/>
                </a:ext>
              </a:extLst>
            </p:cNvPr>
            <p:cNvSpPr/>
            <p:nvPr/>
          </p:nvSpPr>
          <p:spPr>
            <a:xfrm>
              <a:off x="2010884" y="457198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Rectangle 1087">
              <a:extLst>
                <a:ext uri="{FF2B5EF4-FFF2-40B4-BE49-F238E27FC236}">
                  <a16:creationId xmlns:a16="http://schemas.microsoft.com/office/drawing/2014/main" id="{6FC88C59-4CC8-2F6A-667D-9023C93BB7CA}"/>
                </a:ext>
              </a:extLst>
            </p:cNvPr>
            <p:cNvSpPr/>
            <p:nvPr/>
          </p:nvSpPr>
          <p:spPr>
            <a:xfrm>
              <a:off x="2245550" y="457198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Rectangle 1088">
              <a:extLst>
                <a:ext uri="{FF2B5EF4-FFF2-40B4-BE49-F238E27FC236}">
                  <a16:creationId xmlns:a16="http://schemas.microsoft.com/office/drawing/2014/main" id="{8255B02F-7578-D6A7-E279-5CE863A9B29A}"/>
                </a:ext>
              </a:extLst>
            </p:cNvPr>
            <p:cNvSpPr/>
            <p:nvPr/>
          </p:nvSpPr>
          <p:spPr>
            <a:xfrm>
              <a:off x="2480214" y="457198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Rectangle 1089">
              <a:extLst>
                <a:ext uri="{FF2B5EF4-FFF2-40B4-BE49-F238E27FC236}">
                  <a16:creationId xmlns:a16="http://schemas.microsoft.com/office/drawing/2014/main" id="{81ED10C3-BFC6-090D-7AB3-476BCAD49479}"/>
                </a:ext>
              </a:extLst>
            </p:cNvPr>
            <p:cNvSpPr/>
            <p:nvPr/>
          </p:nvSpPr>
          <p:spPr>
            <a:xfrm>
              <a:off x="2714880" y="457198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Rectangle 1090">
              <a:extLst>
                <a:ext uri="{FF2B5EF4-FFF2-40B4-BE49-F238E27FC236}">
                  <a16:creationId xmlns:a16="http://schemas.microsoft.com/office/drawing/2014/main" id="{BFCA8839-BBB9-06B2-8435-256F06452F53}"/>
                </a:ext>
              </a:extLst>
            </p:cNvPr>
            <p:cNvSpPr/>
            <p:nvPr/>
          </p:nvSpPr>
          <p:spPr>
            <a:xfrm>
              <a:off x="2010884" y="691865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Rectangle 1091">
              <a:extLst>
                <a:ext uri="{FF2B5EF4-FFF2-40B4-BE49-F238E27FC236}">
                  <a16:creationId xmlns:a16="http://schemas.microsoft.com/office/drawing/2014/main" id="{67ABBB77-8E0C-6626-D3C2-4400DFBF3B7F}"/>
                </a:ext>
              </a:extLst>
            </p:cNvPr>
            <p:cNvSpPr/>
            <p:nvPr/>
          </p:nvSpPr>
          <p:spPr>
            <a:xfrm>
              <a:off x="2245550" y="69186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Rectangle 1092">
              <a:extLst>
                <a:ext uri="{FF2B5EF4-FFF2-40B4-BE49-F238E27FC236}">
                  <a16:creationId xmlns:a16="http://schemas.microsoft.com/office/drawing/2014/main" id="{513F070E-D0C3-0DED-5999-534ECCDAECFD}"/>
                </a:ext>
              </a:extLst>
            </p:cNvPr>
            <p:cNvSpPr/>
            <p:nvPr/>
          </p:nvSpPr>
          <p:spPr>
            <a:xfrm>
              <a:off x="2480215" y="69186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Rectangle 1093">
              <a:extLst>
                <a:ext uri="{FF2B5EF4-FFF2-40B4-BE49-F238E27FC236}">
                  <a16:creationId xmlns:a16="http://schemas.microsoft.com/office/drawing/2014/main" id="{701B6B6B-1A3C-CEB6-E0D7-E50F3CA61F21}"/>
                </a:ext>
              </a:extLst>
            </p:cNvPr>
            <p:cNvSpPr/>
            <p:nvPr/>
          </p:nvSpPr>
          <p:spPr>
            <a:xfrm>
              <a:off x="2714880" y="691865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Rectangle 1094">
              <a:extLst>
                <a:ext uri="{FF2B5EF4-FFF2-40B4-BE49-F238E27FC236}">
                  <a16:creationId xmlns:a16="http://schemas.microsoft.com/office/drawing/2014/main" id="{84B88D81-BCA6-C0FD-35C5-DBCDEE569E67}"/>
                </a:ext>
              </a:extLst>
            </p:cNvPr>
            <p:cNvSpPr/>
            <p:nvPr/>
          </p:nvSpPr>
          <p:spPr>
            <a:xfrm>
              <a:off x="2010884" y="926528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Rectangle 1095">
              <a:extLst>
                <a:ext uri="{FF2B5EF4-FFF2-40B4-BE49-F238E27FC236}">
                  <a16:creationId xmlns:a16="http://schemas.microsoft.com/office/drawing/2014/main" id="{9123D2BC-F755-5A2D-24A2-803D8B82CBAA}"/>
                </a:ext>
              </a:extLst>
            </p:cNvPr>
            <p:cNvSpPr/>
            <p:nvPr/>
          </p:nvSpPr>
          <p:spPr>
            <a:xfrm>
              <a:off x="2245550" y="926529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7" name="Rectangle 1096">
              <a:extLst>
                <a:ext uri="{FF2B5EF4-FFF2-40B4-BE49-F238E27FC236}">
                  <a16:creationId xmlns:a16="http://schemas.microsoft.com/office/drawing/2014/main" id="{7917E70F-4D1D-2E4D-07D8-B3F4508B7154}"/>
                </a:ext>
              </a:extLst>
            </p:cNvPr>
            <p:cNvSpPr/>
            <p:nvPr/>
          </p:nvSpPr>
          <p:spPr>
            <a:xfrm>
              <a:off x="2480215" y="926529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8" name="Rectangle 1097">
              <a:extLst>
                <a:ext uri="{FF2B5EF4-FFF2-40B4-BE49-F238E27FC236}">
                  <a16:creationId xmlns:a16="http://schemas.microsoft.com/office/drawing/2014/main" id="{8260A1C8-ED54-745E-C19F-02574AE25E4C}"/>
                </a:ext>
              </a:extLst>
            </p:cNvPr>
            <p:cNvSpPr/>
            <p:nvPr/>
          </p:nvSpPr>
          <p:spPr>
            <a:xfrm>
              <a:off x="2714880" y="926528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9" name="Rectangle 1098">
              <a:extLst>
                <a:ext uri="{FF2B5EF4-FFF2-40B4-BE49-F238E27FC236}">
                  <a16:creationId xmlns:a16="http://schemas.microsoft.com/office/drawing/2014/main" id="{76C3ACE7-B442-2F43-4714-C0EE481B3095}"/>
                </a:ext>
              </a:extLst>
            </p:cNvPr>
            <p:cNvSpPr/>
            <p:nvPr/>
          </p:nvSpPr>
          <p:spPr>
            <a:xfrm>
              <a:off x="2010884" y="116119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0" name="Rectangle 1099">
              <a:extLst>
                <a:ext uri="{FF2B5EF4-FFF2-40B4-BE49-F238E27FC236}">
                  <a16:creationId xmlns:a16="http://schemas.microsoft.com/office/drawing/2014/main" id="{10EB48E2-C6C3-1334-A399-339780525A2E}"/>
                </a:ext>
              </a:extLst>
            </p:cNvPr>
            <p:cNvSpPr/>
            <p:nvPr/>
          </p:nvSpPr>
          <p:spPr>
            <a:xfrm>
              <a:off x="2245550" y="116119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Rectangle 1100">
              <a:extLst>
                <a:ext uri="{FF2B5EF4-FFF2-40B4-BE49-F238E27FC236}">
                  <a16:creationId xmlns:a16="http://schemas.microsoft.com/office/drawing/2014/main" id="{E28A57FD-8402-ADE8-3193-12396FB8FF02}"/>
                </a:ext>
              </a:extLst>
            </p:cNvPr>
            <p:cNvSpPr/>
            <p:nvPr/>
          </p:nvSpPr>
          <p:spPr>
            <a:xfrm>
              <a:off x="2480214" y="116119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2" name="Rectangle 1101">
              <a:extLst>
                <a:ext uri="{FF2B5EF4-FFF2-40B4-BE49-F238E27FC236}">
                  <a16:creationId xmlns:a16="http://schemas.microsoft.com/office/drawing/2014/main" id="{C986E2BF-C10D-AF54-599D-802490213432}"/>
                </a:ext>
              </a:extLst>
            </p:cNvPr>
            <p:cNvSpPr/>
            <p:nvPr/>
          </p:nvSpPr>
          <p:spPr>
            <a:xfrm>
              <a:off x="2714880" y="116119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3" name="Rectangle 1102">
              <a:extLst>
                <a:ext uri="{FF2B5EF4-FFF2-40B4-BE49-F238E27FC236}">
                  <a16:creationId xmlns:a16="http://schemas.microsoft.com/office/drawing/2014/main" id="{D0DF2E3D-BE04-5CBA-10B4-6F5FD7109199}"/>
                </a:ext>
              </a:extLst>
            </p:cNvPr>
            <p:cNvSpPr/>
            <p:nvPr/>
          </p:nvSpPr>
          <p:spPr>
            <a:xfrm>
              <a:off x="2949545" y="45719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4" name="Rectangle 1103">
              <a:extLst>
                <a:ext uri="{FF2B5EF4-FFF2-40B4-BE49-F238E27FC236}">
                  <a16:creationId xmlns:a16="http://schemas.microsoft.com/office/drawing/2014/main" id="{BD852DD6-EB8B-EDC0-2E01-FC86554765E3}"/>
                </a:ext>
              </a:extLst>
            </p:cNvPr>
            <p:cNvSpPr/>
            <p:nvPr/>
          </p:nvSpPr>
          <p:spPr>
            <a:xfrm>
              <a:off x="3184211" y="45719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5" name="Rectangle 1104">
              <a:extLst>
                <a:ext uri="{FF2B5EF4-FFF2-40B4-BE49-F238E27FC236}">
                  <a16:creationId xmlns:a16="http://schemas.microsoft.com/office/drawing/2014/main" id="{F8508900-B75B-CA7A-6F7F-D58BCD0C8BFF}"/>
                </a:ext>
              </a:extLst>
            </p:cNvPr>
            <p:cNvSpPr/>
            <p:nvPr/>
          </p:nvSpPr>
          <p:spPr>
            <a:xfrm>
              <a:off x="3418875" y="457198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6" name="Rectangle 1105">
              <a:extLst>
                <a:ext uri="{FF2B5EF4-FFF2-40B4-BE49-F238E27FC236}">
                  <a16:creationId xmlns:a16="http://schemas.microsoft.com/office/drawing/2014/main" id="{7C629D63-05C0-145D-F9B6-D918849766D6}"/>
                </a:ext>
              </a:extLst>
            </p:cNvPr>
            <p:cNvSpPr/>
            <p:nvPr/>
          </p:nvSpPr>
          <p:spPr>
            <a:xfrm>
              <a:off x="3653541" y="45719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7" name="Rectangle 1106">
              <a:extLst>
                <a:ext uri="{FF2B5EF4-FFF2-40B4-BE49-F238E27FC236}">
                  <a16:creationId xmlns:a16="http://schemas.microsoft.com/office/drawing/2014/main" id="{76EB26DC-722A-AFC0-EC3D-290121D52B76}"/>
                </a:ext>
              </a:extLst>
            </p:cNvPr>
            <p:cNvSpPr/>
            <p:nvPr/>
          </p:nvSpPr>
          <p:spPr>
            <a:xfrm>
              <a:off x="2949545" y="69186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8" name="Rectangle 1107">
              <a:extLst>
                <a:ext uri="{FF2B5EF4-FFF2-40B4-BE49-F238E27FC236}">
                  <a16:creationId xmlns:a16="http://schemas.microsoft.com/office/drawing/2014/main" id="{F43787AD-0058-1CAE-E366-9C2D317DD3E7}"/>
                </a:ext>
              </a:extLst>
            </p:cNvPr>
            <p:cNvSpPr/>
            <p:nvPr/>
          </p:nvSpPr>
          <p:spPr>
            <a:xfrm>
              <a:off x="3184211" y="69186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9" name="Rectangle 1108">
              <a:extLst>
                <a:ext uri="{FF2B5EF4-FFF2-40B4-BE49-F238E27FC236}">
                  <a16:creationId xmlns:a16="http://schemas.microsoft.com/office/drawing/2014/main" id="{6B865439-A13B-7D3D-13E1-AFB9AD010F99}"/>
                </a:ext>
              </a:extLst>
            </p:cNvPr>
            <p:cNvSpPr/>
            <p:nvPr/>
          </p:nvSpPr>
          <p:spPr>
            <a:xfrm>
              <a:off x="3418876" y="69186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0" name="Rectangle 1109">
              <a:extLst>
                <a:ext uri="{FF2B5EF4-FFF2-40B4-BE49-F238E27FC236}">
                  <a16:creationId xmlns:a16="http://schemas.microsoft.com/office/drawing/2014/main" id="{D5816545-55A6-42C5-9A87-E1247783CDB0}"/>
                </a:ext>
              </a:extLst>
            </p:cNvPr>
            <p:cNvSpPr/>
            <p:nvPr/>
          </p:nvSpPr>
          <p:spPr>
            <a:xfrm>
              <a:off x="3653541" y="69186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1" name="Rectangle 1110">
              <a:extLst>
                <a:ext uri="{FF2B5EF4-FFF2-40B4-BE49-F238E27FC236}">
                  <a16:creationId xmlns:a16="http://schemas.microsoft.com/office/drawing/2014/main" id="{EAA90037-D489-EFB0-E988-CE30EBD44CFB}"/>
                </a:ext>
              </a:extLst>
            </p:cNvPr>
            <p:cNvSpPr/>
            <p:nvPr/>
          </p:nvSpPr>
          <p:spPr>
            <a:xfrm>
              <a:off x="2949546" y="926529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Rectangle 1111">
              <a:extLst>
                <a:ext uri="{FF2B5EF4-FFF2-40B4-BE49-F238E27FC236}">
                  <a16:creationId xmlns:a16="http://schemas.microsoft.com/office/drawing/2014/main" id="{13C04534-DD6D-4FEB-215A-37E2191F4428}"/>
                </a:ext>
              </a:extLst>
            </p:cNvPr>
            <p:cNvSpPr/>
            <p:nvPr/>
          </p:nvSpPr>
          <p:spPr>
            <a:xfrm>
              <a:off x="3184211" y="926529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3" name="Rectangle 1112">
              <a:extLst>
                <a:ext uri="{FF2B5EF4-FFF2-40B4-BE49-F238E27FC236}">
                  <a16:creationId xmlns:a16="http://schemas.microsoft.com/office/drawing/2014/main" id="{4F58C539-AC43-95AA-E649-84E83A50FC13}"/>
                </a:ext>
              </a:extLst>
            </p:cNvPr>
            <p:cNvSpPr/>
            <p:nvPr/>
          </p:nvSpPr>
          <p:spPr>
            <a:xfrm>
              <a:off x="3418876" y="926529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4" name="Rectangle 1113">
              <a:extLst>
                <a:ext uri="{FF2B5EF4-FFF2-40B4-BE49-F238E27FC236}">
                  <a16:creationId xmlns:a16="http://schemas.microsoft.com/office/drawing/2014/main" id="{24829771-CBD4-4838-0B3E-B5D61F5A826B}"/>
                </a:ext>
              </a:extLst>
            </p:cNvPr>
            <p:cNvSpPr/>
            <p:nvPr/>
          </p:nvSpPr>
          <p:spPr>
            <a:xfrm>
              <a:off x="3653543" y="926529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5" name="Rectangle 1114">
              <a:extLst>
                <a:ext uri="{FF2B5EF4-FFF2-40B4-BE49-F238E27FC236}">
                  <a16:creationId xmlns:a16="http://schemas.microsoft.com/office/drawing/2014/main" id="{F895E538-2464-5622-364C-4207F200E51E}"/>
                </a:ext>
              </a:extLst>
            </p:cNvPr>
            <p:cNvSpPr/>
            <p:nvPr/>
          </p:nvSpPr>
          <p:spPr>
            <a:xfrm>
              <a:off x="2949545" y="1161195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6" name="Rectangle 1115">
              <a:extLst>
                <a:ext uri="{FF2B5EF4-FFF2-40B4-BE49-F238E27FC236}">
                  <a16:creationId xmlns:a16="http://schemas.microsoft.com/office/drawing/2014/main" id="{5981980B-8A43-D97F-15CA-634AB22B7E90}"/>
                </a:ext>
              </a:extLst>
            </p:cNvPr>
            <p:cNvSpPr/>
            <p:nvPr/>
          </p:nvSpPr>
          <p:spPr>
            <a:xfrm>
              <a:off x="3184211" y="116119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7" name="Rectangle 1116">
              <a:extLst>
                <a:ext uri="{FF2B5EF4-FFF2-40B4-BE49-F238E27FC236}">
                  <a16:creationId xmlns:a16="http://schemas.microsoft.com/office/drawing/2014/main" id="{0CA84F7E-64BA-7664-5555-3EA259CC65C9}"/>
                </a:ext>
              </a:extLst>
            </p:cNvPr>
            <p:cNvSpPr/>
            <p:nvPr/>
          </p:nvSpPr>
          <p:spPr>
            <a:xfrm>
              <a:off x="3418875" y="116119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8" name="Rectangle 1117">
              <a:extLst>
                <a:ext uri="{FF2B5EF4-FFF2-40B4-BE49-F238E27FC236}">
                  <a16:creationId xmlns:a16="http://schemas.microsoft.com/office/drawing/2014/main" id="{B240176A-0BDA-00DB-5047-B5C3994965D3}"/>
                </a:ext>
              </a:extLst>
            </p:cNvPr>
            <p:cNvSpPr/>
            <p:nvPr/>
          </p:nvSpPr>
          <p:spPr>
            <a:xfrm>
              <a:off x="3653543" y="1161195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9" name="Rectangle 1118">
              <a:extLst>
                <a:ext uri="{FF2B5EF4-FFF2-40B4-BE49-F238E27FC236}">
                  <a16:creationId xmlns:a16="http://schemas.microsoft.com/office/drawing/2014/main" id="{E00C1593-A67A-6FA2-F588-010CEEABA822}"/>
                </a:ext>
              </a:extLst>
            </p:cNvPr>
            <p:cNvSpPr/>
            <p:nvPr/>
          </p:nvSpPr>
          <p:spPr>
            <a:xfrm>
              <a:off x="133562" y="-481465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0" name="Rectangle 1119">
              <a:extLst>
                <a:ext uri="{FF2B5EF4-FFF2-40B4-BE49-F238E27FC236}">
                  <a16:creationId xmlns:a16="http://schemas.microsoft.com/office/drawing/2014/main" id="{BBC05D0F-973A-0F9F-7890-928EC2F19589}"/>
                </a:ext>
              </a:extLst>
            </p:cNvPr>
            <p:cNvSpPr/>
            <p:nvPr/>
          </p:nvSpPr>
          <p:spPr>
            <a:xfrm>
              <a:off x="368228" y="-48146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1" name="Rectangle 1120">
              <a:extLst>
                <a:ext uri="{FF2B5EF4-FFF2-40B4-BE49-F238E27FC236}">
                  <a16:creationId xmlns:a16="http://schemas.microsoft.com/office/drawing/2014/main" id="{5C2A74B9-0AF7-EF0D-148C-C1920498F265}"/>
                </a:ext>
              </a:extLst>
            </p:cNvPr>
            <p:cNvSpPr/>
            <p:nvPr/>
          </p:nvSpPr>
          <p:spPr>
            <a:xfrm>
              <a:off x="602893" y="-48146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2" name="Rectangle 1121">
              <a:extLst>
                <a:ext uri="{FF2B5EF4-FFF2-40B4-BE49-F238E27FC236}">
                  <a16:creationId xmlns:a16="http://schemas.microsoft.com/office/drawing/2014/main" id="{B97892D6-9BBD-3B59-193E-EAF892066139}"/>
                </a:ext>
              </a:extLst>
            </p:cNvPr>
            <p:cNvSpPr/>
            <p:nvPr/>
          </p:nvSpPr>
          <p:spPr>
            <a:xfrm>
              <a:off x="837559" y="-481465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3" name="Rectangle 1122">
              <a:extLst>
                <a:ext uri="{FF2B5EF4-FFF2-40B4-BE49-F238E27FC236}">
                  <a16:creationId xmlns:a16="http://schemas.microsoft.com/office/drawing/2014/main" id="{5E6E5E09-E975-6503-4B08-C33CBC022F25}"/>
                </a:ext>
              </a:extLst>
            </p:cNvPr>
            <p:cNvSpPr/>
            <p:nvPr/>
          </p:nvSpPr>
          <p:spPr>
            <a:xfrm>
              <a:off x="133562" y="-246800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4" name="Rectangle 1123">
              <a:extLst>
                <a:ext uri="{FF2B5EF4-FFF2-40B4-BE49-F238E27FC236}">
                  <a16:creationId xmlns:a16="http://schemas.microsoft.com/office/drawing/2014/main" id="{E1A42870-4CA5-C635-0D07-2216DAB15396}"/>
                </a:ext>
              </a:extLst>
            </p:cNvPr>
            <p:cNvSpPr/>
            <p:nvPr/>
          </p:nvSpPr>
          <p:spPr>
            <a:xfrm>
              <a:off x="368227" y="-246800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5" name="Rectangle 1124">
              <a:extLst>
                <a:ext uri="{FF2B5EF4-FFF2-40B4-BE49-F238E27FC236}">
                  <a16:creationId xmlns:a16="http://schemas.microsoft.com/office/drawing/2014/main" id="{FFA942D3-331E-A96F-D67B-3525CE0D4F42}"/>
                </a:ext>
              </a:extLst>
            </p:cNvPr>
            <p:cNvSpPr/>
            <p:nvPr/>
          </p:nvSpPr>
          <p:spPr>
            <a:xfrm>
              <a:off x="602893" y="-246800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6" name="Rectangle 1125">
              <a:extLst>
                <a:ext uri="{FF2B5EF4-FFF2-40B4-BE49-F238E27FC236}">
                  <a16:creationId xmlns:a16="http://schemas.microsoft.com/office/drawing/2014/main" id="{EB7DF73E-4626-AF97-7869-6C233DDE297C}"/>
                </a:ext>
              </a:extLst>
            </p:cNvPr>
            <p:cNvSpPr/>
            <p:nvPr/>
          </p:nvSpPr>
          <p:spPr>
            <a:xfrm>
              <a:off x="837559" y="-246800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" name="Rectangle 1126">
              <a:extLst>
                <a:ext uri="{FF2B5EF4-FFF2-40B4-BE49-F238E27FC236}">
                  <a16:creationId xmlns:a16="http://schemas.microsoft.com/office/drawing/2014/main" id="{A6385EF3-3B2D-D141-A529-E44B17C154FB}"/>
                </a:ext>
              </a:extLst>
            </p:cNvPr>
            <p:cNvSpPr/>
            <p:nvPr/>
          </p:nvSpPr>
          <p:spPr>
            <a:xfrm>
              <a:off x="133562" y="-1213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8" name="Rectangle 1127">
              <a:extLst>
                <a:ext uri="{FF2B5EF4-FFF2-40B4-BE49-F238E27FC236}">
                  <a16:creationId xmlns:a16="http://schemas.microsoft.com/office/drawing/2014/main" id="{E9E8C911-C82D-3A27-D71A-7311932C2ABB}"/>
                </a:ext>
              </a:extLst>
            </p:cNvPr>
            <p:cNvSpPr/>
            <p:nvPr/>
          </p:nvSpPr>
          <p:spPr>
            <a:xfrm>
              <a:off x="368228" y="-1213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9" name="Rectangle 1128">
              <a:extLst>
                <a:ext uri="{FF2B5EF4-FFF2-40B4-BE49-F238E27FC236}">
                  <a16:creationId xmlns:a16="http://schemas.microsoft.com/office/drawing/2014/main" id="{EFEB0A5B-EBD5-CCD4-C204-99EAC699F049}"/>
                </a:ext>
              </a:extLst>
            </p:cNvPr>
            <p:cNvSpPr/>
            <p:nvPr/>
          </p:nvSpPr>
          <p:spPr>
            <a:xfrm>
              <a:off x="602893" y="-12135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0" name="Rectangle 1129">
              <a:extLst>
                <a:ext uri="{FF2B5EF4-FFF2-40B4-BE49-F238E27FC236}">
                  <a16:creationId xmlns:a16="http://schemas.microsoft.com/office/drawing/2014/main" id="{61B35BB9-F3AE-0A84-1051-A930DF75BBC2}"/>
                </a:ext>
              </a:extLst>
            </p:cNvPr>
            <p:cNvSpPr/>
            <p:nvPr/>
          </p:nvSpPr>
          <p:spPr>
            <a:xfrm>
              <a:off x="837558" y="-12135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1" name="Rectangle 1130">
              <a:extLst>
                <a:ext uri="{FF2B5EF4-FFF2-40B4-BE49-F238E27FC236}">
                  <a16:creationId xmlns:a16="http://schemas.microsoft.com/office/drawing/2014/main" id="{53889CC8-A295-7442-D5E8-97B173499C66}"/>
                </a:ext>
              </a:extLst>
            </p:cNvPr>
            <p:cNvSpPr/>
            <p:nvPr/>
          </p:nvSpPr>
          <p:spPr>
            <a:xfrm>
              <a:off x="133562" y="222531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" name="Rectangle 1131">
              <a:extLst>
                <a:ext uri="{FF2B5EF4-FFF2-40B4-BE49-F238E27FC236}">
                  <a16:creationId xmlns:a16="http://schemas.microsoft.com/office/drawing/2014/main" id="{E728E13C-D214-283B-85E3-1470B8FB940E}"/>
                </a:ext>
              </a:extLst>
            </p:cNvPr>
            <p:cNvSpPr/>
            <p:nvPr/>
          </p:nvSpPr>
          <p:spPr>
            <a:xfrm>
              <a:off x="368228" y="222531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3" name="Rectangle 1132">
              <a:extLst>
                <a:ext uri="{FF2B5EF4-FFF2-40B4-BE49-F238E27FC236}">
                  <a16:creationId xmlns:a16="http://schemas.microsoft.com/office/drawing/2014/main" id="{E2BA813B-BD62-685D-B6AF-2E1E15D818C3}"/>
                </a:ext>
              </a:extLst>
            </p:cNvPr>
            <p:cNvSpPr/>
            <p:nvPr/>
          </p:nvSpPr>
          <p:spPr>
            <a:xfrm>
              <a:off x="602893" y="222531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4" name="Rectangle 1133">
              <a:extLst>
                <a:ext uri="{FF2B5EF4-FFF2-40B4-BE49-F238E27FC236}">
                  <a16:creationId xmlns:a16="http://schemas.microsoft.com/office/drawing/2014/main" id="{72CB10EF-6386-695D-1AC4-F5AB49FC77AA}"/>
                </a:ext>
              </a:extLst>
            </p:cNvPr>
            <p:cNvSpPr/>
            <p:nvPr/>
          </p:nvSpPr>
          <p:spPr>
            <a:xfrm>
              <a:off x="837559" y="222531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5" name="Rectangle 1134">
              <a:extLst>
                <a:ext uri="{FF2B5EF4-FFF2-40B4-BE49-F238E27FC236}">
                  <a16:creationId xmlns:a16="http://schemas.microsoft.com/office/drawing/2014/main" id="{47BE1BB2-33D9-ECF1-678C-2D4321C81DEE}"/>
                </a:ext>
              </a:extLst>
            </p:cNvPr>
            <p:cNvSpPr/>
            <p:nvPr/>
          </p:nvSpPr>
          <p:spPr>
            <a:xfrm>
              <a:off x="1072223" y="-48146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6" name="Rectangle 1135">
              <a:extLst>
                <a:ext uri="{FF2B5EF4-FFF2-40B4-BE49-F238E27FC236}">
                  <a16:creationId xmlns:a16="http://schemas.microsoft.com/office/drawing/2014/main" id="{3A39CB01-573C-C99C-7E5F-1D35A746D870}"/>
                </a:ext>
              </a:extLst>
            </p:cNvPr>
            <p:cNvSpPr/>
            <p:nvPr/>
          </p:nvSpPr>
          <p:spPr>
            <a:xfrm>
              <a:off x="1306889" y="-48146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7" name="Rectangle 1136">
              <a:extLst>
                <a:ext uri="{FF2B5EF4-FFF2-40B4-BE49-F238E27FC236}">
                  <a16:creationId xmlns:a16="http://schemas.microsoft.com/office/drawing/2014/main" id="{77DD4BFD-CE5A-D39E-52E7-A657803FB0BC}"/>
                </a:ext>
              </a:extLst>
            </p:cNvPr>
            <p:cNvSpPr/>
            <p:nvPr/>
          </p:nvSpPr>
          <p:spPr>
            <a:xfrm>
              <a:off x="1541554" y="-481465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8" name="Rectangle 1137">
              <a:extLst>
                <a:ext uri="{FF2B5EF4-FFF2-40B4-BE49-F238E27FC236}">
                  <a16:creationId xmlns:a16="http://schemas.microsoft.com/office/drawing/2014/main" id="{2A5131C9-B5D8-AF48-4315-365216EABBDF}"/>
                </a:ext>
              </a:extLst>
            </p:cNvPr>
            <p:cNvSpPr/>
            <p:nvPr/>
          </p:nvSpPr>
          <p:spPr>
            <a:xfrm>
              <a:off x="1776220" y="-48146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9" name="Rectangle 1138">
              <a:extLst>
                <a:ext uri="{FF2B5EF4-FFF2-40B4-BE49-F238E27FC236}">
                  <a16:creationId xmlns:a16="http://schemas.microsoft.com/office/drawing/2014/main" id="{DB2D9C44-F3BC-095F-ACE8-67110F0FCDD7}"/>
                </a:ext>
              </a:extLst>
            </p:cNvPr>
            <p:cNvSpPr/>
            <p:nvPr/>
          </p:nvSpPr>
          <p:spPr>
            <a:xfrm>
              <a:off x="1072224" y="-246800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0" name="Rectangle 1139">
              <a:extLst>
                <a:ext uri="{FF2B5EF4-FFF2-40B4-BE49-F238E27FC236}">
                  <a16:creationId xmlns:a16="http://schemas.microsoft.com/office/drawing/2014/main" id="{29A39B30-B49A-A0D1-E6DF-E8842D80DF52}"/>
                </a:ext>
              </a:extLst>
            </p:cNvPr>
            <p:cNvSpPr/>
            <p:nvPr/>
          </p:nvSpPr>
          <p:spPr>
            <a:xfrm>
              <a:off x="1306889" y="-246800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1" name="Rectangle 1140">
              <a:extLst>
                <a:ext uri="{FF2B5EF4-FFF2-40B4-BE49-F238E27FC236}">
                  <a16:creationId xmlns:a16="http://schemas.microsoft.com/office/drawing/2014/main" id="{B63D7F41-DF7F-C0F1-1157-DCCA570FB204}"/>
                </a:ext>
              </a:extLst>
            </p:cNvPr>
            <p:cNvSpPr/>
            <p:nvPr/>
          </p:nvSpPr>
          <p:spPr>
            <a:xfrm>
              <a:off x="1541554" y="-246800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2" name="Rectangle 1141">
              <a:extLst>
                <a:ext uri="{FF2B5EF4-FFF2-40B4-BE49-F238E27FC236}">
                  <a16:creationId xmlns:a16="http://schemas.microsoft.com/office/drawing/2014/main" id="{32EEC7F9-C216-0967-1FB3-B5F8A7993744}"/>
                </a:ext>
              </a:extLst>
            </p:cNvPr>
            <p:cNvSpPr/>
            <p:nvPr/>
          </p:nvSpPr>
          <p:spPr>
            <a:xfrm>
              <a:off x="1776220" y="-246800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3" name="Rectangle 1142">
              <a:extLst>
                <a:ext uri="{FF2B5EF4-FFF2-40B4-BE49-F238E27FC236}">
                  <a16:creationId xmlns:a16="http://schemas.microsoft.com/office/drawing/2014/main" id="{786D51D6-77AC-0E6F-2838-377DFC3F87ED}"/>
                </a:ext>
              </a:extLst>
            </p:cNvPr>
            <p:cNvSpPr/>
            <p:nvPr/>
          </p:nvSpPr>
          <p:spPr>
            <a:xfrm>
              <a:off x="1072223" y="-1213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4" name="Rectangle 1143">
              <a:extLst>
                <a:ext uri="{FF2B5EF4-FFF2-40B4-BE49-F238E27FC236}">
                  <a16:creationId xmlns:a16="http://schemas.microsoft.com/office/drawing/2014/main" id="{65A15190-191A-3B18-687A-9C8917C6CB95}"/>
                </a:ext>
              </a:extLst>
            </p:cNvPr>
            <p:cNvSpPr/>
            <p:nvPr/>
          </p:nvSpPr>
          <p:spPr>
            <a:xfrm>
              <a:off x="1306889" y="-12135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5" name="Rectangle 1144">
              <a:extLst>
                <a:ext uri="{FF2B5EF4-FFF2-40B4-BE49-F238E27FC236}">
                  <a16:creationId xmlns:a16="http://schemas.microsoft.com/office/drawing/2014/main" id="{9DCBDFA1-5117-F908-4B10-2C887991CBC1}"/>
                </a:ext>
              </a:extLst>
            </p:cNvPr>
            <p:cNvSpPr/>
            <p:nvPr/>
          </p:nvSpPr>
          <p:spPr>
            <a:xfrm>
              <a:off x="1541553" y="-1213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6" name="Rectangle 1145">
              <a:extLst>
                <a:ext uri="{FF2B5EF4-FFF2-40B4-BE49-F238E27FC236}">
                  <a16:creationId xmlns:a16="http://schemas.microsoft.com/office/drawing/2014/main" id="{2F05B028-66DC-B37C-DCAF-AA42F3B81188}"/>
                </a:ext>
              </a:extLst>
            </p:cNvPr>
            <p:cNvSpPr/>
            <p:nvPr/>
          </p:nvSpPr>
          <p:spPr>
            <a:xfrm>
              <a:off x="1776219" y="-1213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7" name="Rectangle 1146">
              <a:extLst>
                <a:ext uri="{FF2B5EF4-FFF2-40B4-BE49-F238E27FC236}">
                  <a16:creationId xmlns:a16="http://schemas.microsoft.com/office/drawing/2014/main" id="{DD5E6CD9-0F56-6750-5E22-216B4C3BB22B}"/>
                </a:ext>
              </a:extLst>
            </p:cNvPr>
            <p:cNvSpPr/>
            <p:nvPr/>
          </p:nvSpPr>
          <p:spPr>
            <a:xfrm>
              <a:off x="1072223" y="222531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8" name="Rectangle 1147">
              <a:extLst>
                <a:ext uri="{FF2B5EF4-FFF2-40B4-BE49-F238E27FC236}">
                  <a16:creationId xmlns:a16="http://schemas.microsoft.com/office/drawing/2014/main" id="{B6A03762-3359-AEE8-9462-22DEE67AB911}"/>
                </a:ext>
              </a:extLst>
            </p:cNvPr>
            <p:cNvSpPr/>
            <p:nvPr/>
          </p:nvSpPr>
          <p:spPr>
            <a:xfrm>
              <a:off x="1306889" y="222531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9" name="Rectangle 1148">
              <a:extLst>
                <a:ext uri="{FF2B5EF4-FFF2-40B4-BE49-F238E27FC236}">
                  <a16:creationId xmlns:a16="http://schemas.microsoft.com/office/drawing/2014/main" id="{BEFA3D27-61A7-1BE4-95E6-7E67761B905E}"/>
                </a:ext>
              </a:extLst>
            </p:cNvPr>
            <p:cNvSpPr/>
            <p:nvPr/>
          </p:nvSpPr>
          <p:spPr>
            <a:xfrm>
              <a:off x="1541554" y="222531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0" name="Rectangle 1149">
              <a:extLst>
                <a:ext uri="{FF2B5EF4-FFF2-40B4-BE49-F238E27FC236}">
                  <a16:creationId xmlns:a16="http://schemas.microsoft.com/office/drawing/2014/main" id="{228B750F-ADE9-34B1-02F4-F9B37FD10F55}"/>
                </a:ext>
              </a:extLst>
            </p:cNvPr>
            <p:cNvSpPr/>
            <p:nvPr/>
          </p:nvSpPr>
          <p:spPr>
            <a:xfrm>
              <a:off x="1776219" y="222532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1" name="Rectangle 1150">
              <a:extLst>
                <a:ext uri="{FF2B5EF4-FFF2-40B4-BE49-F238E27FC236}">
                  <a16:creationId xmlns:a16="http://schemas.microsoft.com/office/drawing/2014/main" id="{2287FF73-C9E2-DBF3-0C63-311DF11170E1}"/>
                </a:ext>
              </a:extLst>
            </p:cNvPr>
            <p:cNvSpPr/>
            <p:nvPr/>
          </p:nvSpPr>
          <p:spPr>
            <a:xfrm>
              <a:off x="133562" y="-142012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2" name="Rectangle 1151">
              <a:extLst>
                <a:ext uri="{FF2B5EF4-FFF2-40B4-BE49-F238E27FC236}">
                  <a16:creationId xmlns:a16="http://schemas.microsoft.com/office/drawing/2014/main" id="{AD39E641-EA01-8C5E-EF13-98ABF9A80851}"/>
                </a:ext>
              </a:extLst>
            </p:cNvPr>
            <p:cNvSpPr/>
            <p:nvPr/>
          </p:nvSpPr>
          <p:spPr>
            <a:xfrm>
              <a:off x="368228" y="-142012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3" name="Rectangle 1152">
              <a:extLst>
                <a:ext uri="{FF2B5EF4-FFF2-40B4-BE49-F238E27FC236}">
                  <a16:creationId xmlns:a16="http://schemas.microsoft.com/office/drawing/2014/main" id="{FD06A761-AC8B-A3BC-102D-BF318452246E}"/>
                </a:ext>
              </a:extLst>
            </p:cNvPr>
            <p:cNvSpPr/>
            <p:nvPr/>
          </p:nvSpPr>
          <p:spPr>
            <a:xfrm>
              <a:off x="602893" y="-1420128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4" name="Rectangle 1153">
              <a:extLst>
                <a:ext uri="{FF2B5EF4-FFF2-40B4-BE49-F238E27FC236}">
                  <a16:creationId xmlns:a16="http://schemas.microsoft.com/office/drawing/2014/main" id="{54401FF5-25EE-6A0A-48D2-2F01DF38E97D}"/>
                </a:ext>
              </a:extLst>
            </p:cNvPr>
            <p:cNvSpPr/>
            <p:nvPr/>
          </p:nvSpPr>
          <p:spPr>
            <a:xfrm>
              <a:off x="837559" y="-1420128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5" name="Rectangle 1154">
              <a:extLst>
                <a:ext uri="{FF2B5EF4-FFF2-40B4-BE49-F238E27FC236}">
                  <a16:creationId xmlns:a16="http://schemas.microsoft.com/office/drawing/2014/main" id="{0E905C06-2B5A-5E6C-D624-8809B2BCAC79}"/>
                </a:ext>
              </a:extLst>
            </p:cNvPr>
            <p:cNvSpPr/>
            <p:nvPr/>
          </p:nvSpPr>
          <p:spPr>
            <a:xfrm>
              <a:off x="133563" y="-1185462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6" name="Rectangle 1155">
              <a:extLst>
                <a:ext uri="{FF2B5EF4-FFF2-40B4-BE49-F238E27FC236}">
                  <a16:creationId xmlns:a16="http://schemas.microsoft.com/office/drawing/2014/main" id="{F6B8AE50-9950-C9CF-71AC-920444572714}"/>
                </a:ext>
              </a:extLst>
            </p:cNvPr>
            <p:cNvSpPr/>
            <p:nvPr/>
          </p:nvSpPr>
          <p:spPr>
            <a:xfrm>
              <a:off x="368227" y="-1185462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7" name="Rectangle 1156">
              <a:extLst>
                <a:ext uri="{FF2B5EF4-FFF2-40B4-BE49-F238E27FC236}">
                  <a16:creationId xmlns:a16="http://schemas.microsoft.com/office/drawing/2014/main" id="{FC3F04C0-F512-D398-0C5B-E531F72D0269}"/>
                </a:ext>
              </a:extLst>
            </p:cNvPr>
            <p:cNvSpPr/>
            <p:nvPr/>
          </p:nvSpPr>
          <p:spPr>
            <a:xfrm>
              <a:off x="602893" y="-1185462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8" name="Rectangle 1157">
              <a:extLst>
                <a:ext uri="{FF2B5EF4-FFF2-40B4-BE49-F238E27FC236}">
                  <a16:creationId xmlns:a16="http://schemas.microsoft.com/office/drawing/2014/main" id="{1E18082D-1079-1832-1012-EC1CFCB69F31}"/>
                </a:ext>
              </a:extLst>
            </p:cNvPr>
            <p:cNvSpPr/>
            <p:nvPr/>
          </p:nvSpPr>
          <p:spPr>
            <a:xfrm>
              <a:off x="837559" y="-1185462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9" name="Rectangle 1158">
              <a:extLst>
                <a:ext uri="{FF2B5EF4-FFF2-40B4-BE49-F238E27FC236}">
                  <a16:creationId xmlns:a16="http://schemas.microsoft.com/office/drawing/2014/main" id="{0BCA0BBF-84B0-D168-6D5E-FC635D77AD20}"/>
                </a:ext>
              </a:extLst>
            </p:cNvPr>
            <p:cNvSpPr/>
            <p:nvPr/>
          </p:nvSpPr>
          <p:spPr>
            <a:xfrm>
              <a:off x="133562" y="-950798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0" name="Rectangle 1159">
              <a:extLst>
                <a:ext uri="{FF2B5EF4-FFF2-40B4-BE49-F238E27FC236}">
                  <a16:creationId xmlns:a16="http://schemas.microsoft.com/office/drawing/2014/main" id="{AD158F0B-88B3-7456-7D2D-8855DCCABF53}"/>
                </a:ext>
              </a:extLst>
            </p:cNvPr>
            <p:cNvSpPr/>
            <p:nvPr/>
          </p:nvSpPr>
          <p:spPr>
            <a:xfrm>
              <a:off x="368228" y="-950798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1" name="Rectangle 1160">
              <a:extLst>
                <a:ext uri="{FF2B5EF4-FFF2-40B4-BE49-F238E27FC236}">
                  <a16:creationId xmlns:a16="http://schemas.microsoft.com/office/drawing/2014/main" id="{DB06C7EF-E801-1402-92CA-8D6CAF9C5693}"/>
                </a:ext>
              </a:extLst>
            </p:cNvPr>
            <p:cNvSpPr/>
            <p:nvPr/>
          </p:nvSpPr>
          <p:spPr>
            <a:xfrm>
              <a:off x="602892" y="-95079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2" name="Rectangle 1161">
              <a:extLst>
                <a:ext uri="{FF2B5EF4-FFF2-40B4-BE49-F238E27FC236}">
                  <a16:creationId xmlns:a16="http://schemas.microsoft.com/office/drawing/2014/main" id="{AF3E1295-2B9E-E61C-B8F2-DE30D31ED5F3}"/>
                </a:ext>
              </a:extLst>
            </p:cNvPr>
            <p:cNvSpPr/>
            <p:nvPr/>
          </p:nvSpPr>
          <p:spPr>
            <a:xfrm>
              <a:off x="837558" y="-950798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3" name="Rectangle 1162">
              <a:extLst>
                <a:ext uri="{FF2B5EF4-FFF2-40B4-BE49-F238E27FC236}">
                  <a16:creationId xmlns:a16="http://schemas.microsoft.com/office/drawing/2014/main" id="{3A314E14-A6DC-7C55-0B4A-431A53FD222B}"/>
                </a:ext>
              </a:extLst>
            </p:cNvPr>
            <p:cNvSpPr/>
            <p:nvPr/>
          </p:nvSpPr>
          <p:spPr>
            <a:xfrm>
              <a:off x="133562" y="-716130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4" name="Rectangle 1163">
              <a:extLst>
                <a:ext uri="{FF2B5EF4-FFF2-40B4-BE49-F238E27FC236}">
                  <a16:creationId xmlns:a16="http://schemas.microsoft.com/office/drawing/2014/main" id="{16F69F54-F2E4-A578-3B38-A3659C414819}"/>
                </a:ext>
              </a:extLst>
            </p:cNvPr>
            <p:cNvSpPr/>
            <p:nvPr/>
          </p:nvSpPr>
          <p:spPr>
            <a:xfrm>
              <a:off x="368228" y="-716130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5" name="Rectangle 1164">
              <a:extLst>
                <a:ext uri="{FF2B5EF4-FFF2-40B4-BE49-F238E27FC236}">
                  <a16:creationId xmlns:a16="http://schemas.microsoft.com/office/drawing/2014/main" id="{939EF4E5-998E-B6DB-839C-902CAFEFB51C}"/>
                </a:ext>
              </a:extLst>
            </p:cNvPr>
            <p:cNvSpPr/>
            <p:nvPr/>
          </p:nvSpPr>
          <p:spPr>
            <a:xfrm>
              <a:off x="602893" y="-716130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6" name="Rectangle 1165">
              <a:extLst>
                <a:ext uri="{FF2B5EF4-FFF2-40B4-BE49-F238E27FC236}">
                  <a16:creationId xmlns:a16="http://schemas.microsoft.com/office/drawing/2014/main" id="{D598D8EC-2859-EC80-43EE-5A0301BA5A9C}"/>
                </a:ext>
              </a:extLst>
            </p:cNvPr>
            <p:cNvSpPr/>
            <p:nvPr/>
          </p:nvSpPr>
          <p:spPr>
            <a:xfrm>
              <a:off x="837558" y="-716130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7" name="Rectangle 1166">
              <a:extLst>
                <a:ext uri="{FF2B5EF4-FFF2-40B4-BE49-F238E27FC236}">
                  <a16:creationId xmlns:a16="http://schemas.microsoft.com/office/drawing/2014/main" id="{8B71288E-2537-3C9B-B643-1B4CCC490C44}"/>
                </a:ext>
              </a:extLst>
            </p:cNvPr>
            <p:cNvSpPr/>
            <p:nvPr/>
          </p:nvSpPr>
          <p:spPr>
            <a:xfrm>
              <a:off x="1072223" y="-142012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8" name="Rectangle 1167">
              <a:extLst>
                <a:ext uri="{FF2B5EF4-FFF2-40B4-BE49-F238E27FC236}">
                  <a16:creationId xmlns:a16="http://schemas.microsoft.com/office/drawing/2014/main" id="{96B480E9-AAF4-0E5C-52FE-D93FFBECA8EC}"/>
                </a:ext>
              </a:extLst>
            </p:cNvPr>
            <p:cNvSpPr/>
            <p:nvPr/>
          </p:nvSpPr>
          <p:spPr>
            <a:xfrm>
              <a:off x="1306889" y="-142012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9" name="Rectangle 1168">
              <a:extLst>
                <a:ext uri="{FF2B5EF4-FFF2-40B4-BE49-F238E27FC236}">
                  <a16:creationId xmlns:a16="http://schemas.microsoft.com/office/drawing/2014/main" id="{55922B34-D850-A0FD-4CE5-C8D71B92954E}"/>
                </a:ext>
              </a:extLst>
            </p:cNvPr>
            <p:cNvSpPr/>
            <p:nvPr/>
          </p:nvSpPr>
          <p:spPr>
            <a:xfrm>
              <a:off x="1541554" y="-142012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0" name="Rectangle 1169">
              <a:extLst>
                <a:ext uri="{FF2B5EF4-FFF2-40B4-BE49-F238E27FC236}">
                  <a16:creationId xmlns:a16="http://schemas.microsoft.com/office/drawing/2014/main" id="{5387ADA8-76DC-E30D-9504-B32D57E6B6F0}"/>
                </a:ext>
              </a:extLst>
            </p:cNvPr>
            <p:cNvSpPr/>
            <p:nvPr/>
          </p:nvSpPr>
          <p:spPr>
            <a:xfrm>
              <a:off x="1776219" y="-142012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1" name="Rectangle 1170">
              <a:extLst>
                <a:ext uri="{FF2B5EF4-FFF2-40B4-BE49-F238E27FC236}">
                  <a16:creationId xmlns:a16="http://schemas.microsoft.com/office/drawing/2014/main" id="{7CCC2905-B56B-84F1-A5F6-6D2F6C3417E1}"/>
                </a:ext>
              </a:extLst>
            </p:cNvPr>
            <p:cNvSpPr/>
            <p:nvPr/>
          </p:nvSpPr>
          <p:spPr>
            <a:xfrm>
              <a:off x="1072223" y="-1185461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2" name="Rectangle 1171">
              <a:extLst>
                <a:ext uri="{FF2B5EF4-FFF2-40B4-BE49-F238E27FC236}">
                  <a16:creationId xmlns:a16="http://schemas.microsoft.com/office/drawing/2014/main" id="{BAF73138-2AF5-34DE-37DE-BAE170845DF1}"/>
                </a:ext>
              </a:extLst>
            </p:cNvPr>
            <p:cNvSpPr/>
            <p:nvPr/>
          </p:nvSpPr>
          <p:spPr>
            <a:xfrm>
              <a:off x="1306889" y="-1185461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3" name="Rectangle 1172">
              <a:extLst>
                <a:ext uri="{FF2B5EF4-FFF2-40B4-BE49-F238E27FC236}">
                  <a16:creationId xmlns:a16="http://schemas.microsoft.com/office/drawing/2014/main" id="{55E4F6D5-5579-279B-EDA6-7B4EE6D31AEE}"/>
                </a:ext>
              </a:extLst>
            </p:cNvPr>
            <p:cNvSpPr/>
            <p:nvPr/>
          </p:nvSpPr>
          <p:spPr>
            <a:xfrm>
              <a:off x="1541554" y="-1185461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4" name="Rectangle 1173">
              <a:extLst>
                <a:ext uri="{FF2B5EF4-FFF2-40B4-BE49-F238E27FC236}">
                  <a16:creationId xmlns:a16="http://schemas.microsoft.com/office/drawing/2014/main" id="{95F6E28A-513C-B4B4-73B2-2FC5ED1396F4}"/>
                </a:ext>
              </a:extLst>
            </p:cNvPr>
            <p:cNvSpPr/>
            <p:nvPr/>
          </p:nvSpPr>
          <p:spPr>
            <a:xfrm>
              <a:off x="1776220" y="-1185461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5" name="Rectangle 1174">
              <a:extLst>
                <a:ext uri="{FF2B5EF4-FFF2-40B4-BE49-F238E27FC236}">
                  <a16:creationId xmlns:a16="http://schemas.microsoft.com/office/drawing/2014/main" id="{9876E8D3-13E7-C1B6-3E74-710EE2D705B5}"/>
                </a:ext>
              </a:extLst>
            </p:cNvPr>
            <p:cNvSpPr/>
            <p:nvPr/>
          </p:nvSpPr>
          <p:spPr>
            <a:xfrm>
              <a:off x="1072223" y="-950795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6" name="Rectangle 1175">
              <a:extLst>
                <a:ext uri="{FF2B5EF4-FFF2-40B4-BE49-F238E27FC236}">
                  <a16:creationId xmlns:a16="http://schemas.microsoft.com/office/drawing/2014/main" id="{36B00D13-CA9B-7FD7-2FE1-8BAB5F719EEF}"/>
                </a:ext>
              </a:extLst>
            </p:cNvPr>
            <p:cNvSpPr/>
            <p:nvPr/>
          </p:nvSpPr>
          <p:spPr>
            <a:xfrm>
              <a:off x="1306889" y="-950795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7" name="Rectangle 1176">
              <a:extLst>
                <a:ext uri="{FF2B5EF4-FFF2-40B4-BE49-F238E27FC236}">
                  <a16:creationId xmlns:a16="http://schemas.microsoft.com/office/drawing/2014/main" id="{54DD3292-3F86-509F-F875-768D43968148}"/>
                </a:ext>
              </a:extLst>
            </p:cNvPr>
            <p:cNvSpPr/>
            <p:nvPr/>
          </p:nvSpPr>
          <p:spPr>
            <a:xfrm>
              <a:off x="1541553" y="-950795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8" name="Rectangle 1177">
              <a:extLst>
                <a:ext uri="{FF2B5EF4-FFF2-40B4-BE49-F238E27FC236}">
                  <a16:creationId xmlns:a16="http://schemas.microsoft.com/office/drawing/2014/main" id="{D68A2F92-9FC5-08DB-ACCE-28E77C30CA2E}"/>
                </a:ext>
              </a:extLst>
            </p:cNvPr>
            <p:cNvSpPr/>
            <p:nvPr/>
          </p:nvSpPr>
          <p:spPr>
            <a:xfrm>
              <a:off x="1776219" y="-950795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9" name="Rectangle 1178">
              <a:extLst>
                <a:ext uri="{FF2B5EF4-FFF2-40B4-BE49-F238E27FC236}">
                  <a16:creationId xmlns:a16="http://schemas.microsoft.com/office/drawing/2014/main" id="{6A7F5DC8-B548-025F-2E6A-D32E46183E02}"/>
                </a:ext>
              </a:extLst>
            </p:cNvPr>
            <p:cNvSpPr/>
            <p:nvPr/>
          </p:nvSpPr>
          <p:spPr>
            <a:xfrm>
              <a:off x="1072223" y="-716129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0" name="Rectangle 1179">
              <a:extLst>
                <a:ext uri="{FF2B5EF4-FFF2-40B4-BE49-F238E27FC236}">
                  <a16:creationId xmlns:a16="http://schemas.microsoft.com/office/drawing/2014/main" id="{4D790924-7D3C-BA4B-8DA0-42A7DD5D1A15}"/>
                </a:ext>
              </a:extLst>
            </p:cNvPr>
            <p:cNvSpPr/>
            <p:nvPr/>
          </p:nvSpPr>
          <p:spPr>
            <a:xfrm>
              <a:off x="1306889" y="-716129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1" name="Rectangle 1180">
              <a:extLst>
                <a:ext uri="{FF2B5EF4-FFF2-40B4-BE49-F238E27FC236}">
                  <a16:creationId xmlns:a16="http://schemas.microsoft.com/office/drawing/2014/main" id="{46AFF517-0008-7DD2-F340-90B673A10450}"/>
                </a:ext>
              </a:extLst>
            </p:cNvPr>
            <p:cNvSpPr/>
            <p:nvPr/>
          </p:nvSpPr>
          <p:spPr>
            <a:xfrm>
              <a:off x="1541554" y="-716129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2" name="Rectangle 1181">
              <a:extLst>
                <a:ext uri="{FF2B5EF4-FFF2-40B4-BE49-F238E27FC236}">
                  <a16:creationId xmlns:a16="http://schemas.microsoft.com/office/drawing/2014/main" id="{1A42039A-1203-5CFA-D9C2-97C950946067}"/>
                </a:ext>
              </a:extLst>
            </p:cNvPr>
            <p:cNvSpPr/>
            <p:nvPr/>
          </p:nvSpPr>
          <p:spPr>
            <a:xfrm>
              <a:off x="1776219" y="-716128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3" name="Rectangle 1182">
              <a:extLst>
                <a:ext uri="{FF2B5EF4-FFF2-40B4-BE49-F238E27FC236}">
                  <a16:creationId xmlns:a16="http://schemas.microsoft.com/office/drawing/2014/main" id="{32C69717-1D8A-9A76-7C14-1E885DECFEF2}"/>
                </a:ext>
              </a:extLst>
            </p:cNvPr>
            <p:cNvSpPr/>
            <p:nvPr/>
          </p:nvSpPr>
          <p:spPr>
            <a:xfrm>
              <a:off x="2010884" y="-481463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4" name="Rectangle 1183">
              <a:extLst>
                <a:ext uri="{FF2B5EF4-FFF2-40B4-BE49-F238E27FC236}">
                  <a16:creationId xmlns:a16="http://schemas.microsoft.com/office/drawing/2014/main" id="{19A829E0-D3BF-999D-E518-01008BF405B2}"/>
                </a:ext>
              </a:extLst>
            </p:cNvPr>
            <p:cNvSpPr/>
            <p:nvPr/>
          </p:nvSpPr>
          <p:spPr>
            <a:xfrm>
              <a:off x="2245550" y="-481463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5" name="Rectangle 1184">
              <a:extLst>
                <a:ext uri="{FF2B5EF4-FFF2-40B4-BE49-F238E27FC236}">
                  <a16:creationId xmlns:a16="http://schemas.microsoft.com/office/drawing/2014/main" id="{3FB6C3BF-5B31-E5FE-96A6-0D9F40F0B002}"/>
                </a:ext>
              </a:extLst>
            </p:cNvPr>
            <p:cNvSpPr/>
            <p:nvPr/>
          </p:nvSpPr>
          <p:spPr>
            <a:xfrm>
              <a:off x="2480215" y="-481463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6" name="Rectangle 1185">
              <a:extLst>
                <a:ext uri="{FF2B5EF4-FFF2-40B4-BE49-F238E27FC236}">
                  <a16:creationId xmlns:a16="http://schemas.microsoft.com/office/drawing/2014/main" id="{1A199D1F-F18B-0823-E960-5D34B6E6AF69}"/>
                </a:ext>
              </a:extLst>
            </p:cNvPr>
            <p:cNvSpPr/>
            <p:nvPr/>
          </p:nvSpPr>
          <p:spPr>
            <a:xfrm>
              <a:off x="2714880" y="-481463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7" name="Rectangle 1186">
              <a:extLst>
                <a:ext uri="{FF2B5EF4-FFF2-40B4-BE49-F238E27FC236}">
                  <a16:creationId xmlns:a16="http://schemas.microsoft.com/office/drawing/2014/main" id="{9D8FA117-1E36-1F62-F975-D3A0F088465E}"/>
                </a:ext>
              </a:extLst>
            </p:cNvPr>
            <p:cNvSpPr/>
            <p:nvPr/>
          </p:nvSpPr>
          <p:spPr>
            <a:xfrm>
              <a:off x="2010884" y="-24679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8" name="Rectangle 1187">
              <a:extLst>
                <a:ext uri="{FF2B5EF4-FFF2-40B4-BE49-F238E27FC236}">
                  <a16:creationId xmlns:a16="http://schemas.microsoft.com/office/drawing/2014/main" id="{43983604-E499-EE2D-4666-4CAF7CFF3D0C}"/>
                </a:ext>
              </a:extLst>
            </p:cNvPr>
            <p:cNvSpPr/>
            <p:nvPr/>
          </p:nvSpPr>
          <p:spPr>
            <a:xfrm>
              <a:off x="2245550" y="-24679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9" name="Rectangle 1188">
              <a:extLst>
                <a:ext uri="{FF2B5EF4-FFF2-40B4-BE49-F238E27FC236}">
                  <a16:creationId xmlns:a16="http://schemas.microsoft.com/office/drawing/2014/main" id="{8EA1C0EF-C671-58EB-DA92-8D42C30BEC5B}"/>
                </a:ext>
              </a:extLst>
            </p:cNvPr>
            <p:cNvSpPr/>
            <p:nvPr/>
          </p:nvSpPr>
          <p:spPr>
            <a:xfrm>
              <a:off x="2480215" y="-24679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0" name="Rectangle 1189">
              <a:extLst>
                <a:ext uri="{FF2B5EF4-FFF2-40B4-BE49-F238E27FC236}">
                  <a16:creationId xmlns:a16="http://schemas.microsoft.com/office/drawing/2014/main" id="{C040BE87-B196-E9A4-3621-049984555DA2}"/>
                </a:ext>
              </a:extLst>
            </p:cNvPr>
            <p:cNvSpPr/>
            <p:nvPr/>
          </p:nvSpPr>
          <p:spPr>
            <a:xfrm>
              <a:off x="2714881" y="-24679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1" name="Rectangle 1190">
              <a:extLst>
                <a:ext uri="{FF2B5EF4-FFF2-40B4-BE49-F238E27FC236}">
                  <a16:creationId xmlns:a16="http://schemas.microsoft.com/office/drawing/2014/main" id="{239DE62B-1F52-C38A-67B5-1285382B91FC}"/>
                </a:ext>
              </a:extLst>
            </p:cNvPr>
            <p:cNvSpPr/>
            <p:nvPr/>
          </p:nvSpPr>
          <p:spPr>
            <a:xfrm>
              <a:off x="2010884" y="-12132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2" name="Rectangle 1191">
              <a:extLst>
                <a:ext uri="{FF2B5EF4-FFF2-40B4-BE49-F238E27FC236}">
                  <a16:creationId xmlns:a16="http://schemas.microsoft.com/office/drawing/2014/main" id="{37B93F01-01E3-D318-590F-55555144F4A2}"/>
                </a:ext>
              </a:extLst>
            </p:cNvPr>
            <p:cNvSpPr/>
            <p:nvPr/>
          </p:nvSpPr>
          <p:spPr>
            <a:xfrm>
              <a:off x="2245550" y="-12132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3" name="Rectangle 1192">
              <a:extLst>
                <a:ext uri="{FF2B5EF4-FFF2-40B4-BE49-F238E27FC236}">
                  <a16:creationId xmlns:a16="http://schemas.microsoft.com/office/drawing/2014/main" id="{2AE9D0E5-93EF-0C85-45AA-44ED214F65D0}"/>
                </a:ext>
              </a:extLst>
            </p:cNvPr>
            <p:cNvSpPr/>
            <p:nvPr/>
          </p:nvSpPr>
          <p:spPr>
            <a:xfrm>
              <a:off x="2480215" y="-12131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4" name="Rectangle 1193">
              <a:extLst>
                <a:ext uri="{FF2B5EF4-FFF2-40B4-BE49-F238E27FC236}">
                  <a16:creationId xmlns:a16="http://schemas.microsoft.com/office/drawing/2014/main" id="{B28B1F46-4A56-4CC0-0554-C632980C897E}"/>
                </a:ext>
              </a:extLst>
            </p:cNvPr>
            <p:cNvSpPr/>
            <p:nvPr/>
          </p:nvSpPr>
          <p:spPr>
            <a:xfrm>
              <a:off x="2714880" y="-12132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5" name="Rectangle 1194">
              <a:extLst>
                <a:ext uri="{FF2B5EF4-FFF2-40B4-BE49-F238E27FC236}">
                  <a16:creationId xmlns:a16="http://schemas.microsoft.com/office/drawing/2014/main" id="{A0121938-B629-9AC2-68C5-C663AA044F74}"/>
                </a:ext>
              </a:extLst>
            </p:cNvPr>
            <p:cNvSpPr/>
            <p:nvPr/>
          </p:nvSpPr>
          <p:spPr>
            <a:xfrm>
              <a:off x="2010884" y="22253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6" name="Rectangle 1195">
              <a:extLst>
                <a:ext uri="{FF2B5EF4-FFF2-40B4-BE49-F238E27FC236}">
                  <a16:creationId xmlns:a16="http://schemas.microsoft.com/office/drawing/2014/main" id="{95AC3FF3-C5CB-2258-B200-D8F2E5973DC1}"/>
                </a:ext>
              </a:extLst>
            </p:cNvPr>
            <p:cNvSpPr/>
            <p:nvPr/>
          </p:nvSpPr>
          <p:spPr>
            <a:xfrm>
              <a:off x="2245550" y="22253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7" name="Rectangle 1196">
              <a:extLst>
                <a:ext uri="{FF2B5EF4-FFF2-40B4-BE49-F238E27FC236}">
                  <a16:creationId xmlns:a16="http://schemas.microsoft.com/office/drawing/2014/main" id="{709BC7E9-ADAD-6F10-4517-1BFE88981030}"/>
                </a:ext>
              </a:extLst>
            </p:cNvPr>
            <p:cNvSpPr/>
            <p:nvPr/>
          </p:nvSpPr>
          <p:spPr>
            <a:xfrm>
              <a:off x="2480215" y="222533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8" name="Rectangle 1197">
              <a:extLst>
                <a:ext uri="{FF2B5EF4-FFF2-40B4-BE49-F238E27FC236}">
                  <a16:creationId xmlns:a16="http://schemas.microsoft.com/office/drawing/2014/main" id="{7D4BE914-8C8C-E25E-E6D7-E95B593EFCBA}"/>
                </a:ext>
              </a:extLst>
            </p:cNvPr>
            <p:cNvSpPr/>
            <p:nvPr/>
          </p:nvSpPr>
          <p:spPr>
            <a:xfrm>
              <a:off x="2714880" y="22253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9" name="Rectangle 1198">
              <a:extLst>
                <a:ext uri="{FF2B5EF4-FFF2-40B4-BE49-F238E27FC236}">
                  <a16:creationId xmlns:a16="http://schemas.microsoft.com/office/drawing/2014/main" id="{D6B2B6B0-DF25-77C8-4264-C1DAE8552521}"/>
                </a:ext>
              </a:extLst>
            </p:cNvPr>
            <p:cNvSpPr/>
            <p:nvPr/>
          </p:nvSpPr>
          <p:spPr>
            <a:xfrm>
              <a:off x="2949545" y="-481463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0" name="Rectangle 1199">
              <a:extLst>
                <a:ext uri="{FF2B5EF4-FFF2-40B4-BE49-F238E27FC236}">
                  <a16:creationId xmlns:a16="http://schemas.microsoft.com/office/drawing/2014/main" id="{D6EE5574-CCD1-9EBA-4E2E-E68E3CB5872C}"/>
                </a:ext>
              </a:extLst>
            </p:cNvPr>
            <p:cNvSpPr/>
            <p:nvPr/>
          </p:nvSpPr>
          <p:spPr>
            <a:xfrm>
              <a:off x="3184211" y="-481463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1" name="Rectangle 1200">
              <a:extLst>
                <a:ext uri="{FF2B5EF4-FFF2-40B4-BE49-F238E27FC236}">
                  <a16:creationId xmlns:a16="http://schemas.microsoft.com/office/drawing/2014/main" id="{28303B40-D682-8417-90F1-5EA1EEC00AD4}"/>
                </a:ext>
              </a:extLst>
            </p:cNvPr>
            <p:cNvSpPr/>
            <p:nvPr/>
          </p:nvSpPr>
          <p:spPr>
            <a:xfrm>
              <a:off x="3418875" y="-481463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2" name="Rectangle 1201">
              <a:extLst>
                <a:ext uri="{FF2B5EF4-FFF2-40B4-BE49-F238E27FC236}">
                  <a16:creationId xmlns:a16="http://schemas.microsoft.com/office/drawing/2014/main" id="{85BA9DA9-14F7-62BE-93C6-57F2DD4D726C}"/>
                </a:ext>
              </a:extLst>
            </p:cNvPr>
            <p:cNvSpPr/>
            <p:nvPr/>
          </p:nvSpPr>
          <p:spPr>
            <a:xfrm>
              <a:off x="3653543" y="-481462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3" name="Rectangle 1202">
              <a:extLst>
                <a:ext uri="{FF2B5EF4-FFF2-40B4-BE49-F238E27FC236}">
                  <a16:creationId xmlns:a16="http://schemas.microsoft.com/office/drawing/2014/main" id="{D638DCE7-B6DA-29E1-882C-CCDEEB32BE9A}"/>
                </a:ext>
              </a:extLst>
            </p:cNvPr>
            <p:cNvSpPr/>
            <p:nvPr/>
          </p:nvSpPr>
          <p:spPr>
            <a:xfrm>
              <a:off x="2949545" y="-24679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4" name="Rectangle 1203">
              <a:extLst>
                <a:ext uri="{FF2B5EF4-FFF2-40B4-BE49-F238E27FC236}">
                  <a16:creationId xmlns:a16="http://schemas.microsoft.com/office/drawing/2014/main" id="{FAF3917B-FFED-E714-376B-83F6EC578C72}"/>
                </a:ext>
              </a:extLst>
            </p:cNvPr>
            <p:cNvSpPr/>
            <p:nvPr/>
          </p:nvSpPr>
          <p:spPr>
            <a:xfrm>
              <a:off x="3184211" y="-24679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5" name="Rectangle 1204">
              <a:extLst>
                <a:ext uri="{FF2B5EF4-FFF2-40B4-BE49-F238E27FC236}">
                  <a16:creationId xmlns:a16="http://schemas.microsoft.com/office/drawing/2014/main" id="{E6C7C6C7-8C76-8EC1-CB7F-EB5655AB0E97}"/>
                </a:ext>
              </a:extLst>
            </p:cNvPr>
            <p:cNvSpPr/>
            <p:nvPr/>
          </p:nvSpPr>
          <p:spPr>
            <a:xfrm>
              <a:off x="3418876" y="-24679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6" name="Rectangle 1205">
              <a:extLst>
                <a:ext uri="{FF2B5EF4-FFF2-40B4-BE49-F238E27FC236}">
                  <a16:creationId xmlns:a16="http://schemas.microsoft.com/office/drawing/2014/main" id="{B535B526-92D9-A1B4-24E6-A0ADB76864D7}"/>
                </a:ext>
              </a:extLst>
            </p:cNvPr>
            <p:cNvSpPr/>
            <p:nvPr/>
          </p:nvSpPr>
          <p:spPr>
            <a:xfrm>
              <a:off x="3653541" y="-24679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7" name="Rectangle 1206">
              <a:extLst>
                <a:ext uri="{FF2B5EF4-FFF2-40B4-BE49-F238E27FC236}">
                  <a16:creationId xmlns:a16="http://schemas.microsoft.com/office/drawing/2014/main" id="{6531E34E-0E92-AA6D-4760-01495EB87997}"/>
                </a:ext>
              </a:extLst>
            </p:cNvPr>
            <p:cNvSpPr/>
            <p:nvPr/>
          </p:nvSpPr>
          <p:spPr>
            <a:xfrm>
              <a:off x="2949546" y="-12132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8" name="Rectangle 1207">
              <a:extLst>
                <a:ext uri="{FF2B5EF4-FFF2-40B4-BE49-F238E27FC236}">
                  <a16:creationId xmlns:a16="http://schemas.microsoft.com/office/drawing/2014/main" id="{22FB5803-0B42-5CC2-2B4B-465BBE34CCD3}"/>
                </a:ext>
              </a:extLst>
            </p:cNvPr>
            <p:cNvSpPr/>
            <p:nvPr/>
          </p:nvSpPr>
          <p:spPr>
            <a:xfrm>
              <a:off x="3184213" y="-12132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9" name="Rectangle 1208">
              <a:extLst>
                <a:ext uri="{FF2B5EF4-FFF2-40B4-BE49-F238E27FC236}">
                  <a16:creationId xmlns:a16="http://schemas.microsoft.com/office/drawing/2014/main" id="{2D11D8F4-EEF6-DB8A-E5DC-682F99F38E5D}"/>
                </a:ext>
              </a:extLst>
            </p:cNvPr>
            <p:cNvSpPr/>
            <p:nvPr/>
          </p:nvSpPr>
          <p:spPr>
            <a:xfrm>
              <a:off x="3418876" y="-12132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0" name="Rectangle 1209">
              <a:extLst>
                <a:ext uri="{FF2B5EF4-FFF2-40B4-BE49-F238E27FC236}">
                  <a16:creationId xmlns:a16="http://schemas.microsoft.com/office/drawing/2014/main" id="{77E02443-6D24-8F5C-8B1F-C42C959878E9}"/>
                </a:ext>
              </a:extLst>
            </p:cNvPr>
            <p:cNvSpPr/>
            <p:nvPr/>
          </p:nvSpPr>
          <p:spPr>
            <a:xfrm>
              <a:off x="3653543" y="-12132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1" name="Rectangle 1210">
              <a:extLst>
                <a:ext uri="{FF2B5EF4-FFF2-40B4-BE49-F238E27FC236}">
                  <a16:creationId xmlns:a16="http://schemas.microsoft.com/office/drawing/2014/main" id="{45548824-4C96-FDE3-F544-98474023E74F}"/>
                </a:ext>
              </a:extLst>
            </p:cNvPr>
            <p:cNvSpPr/>
            <p:nvPr/>
          </p:nvSpPr>
          <p:spPr>
            <a:xfrm>
              <a:off x="2949545" y="22253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2" name="Rectangle 1211">
              <a:extLst>
                <a:ext uri="{FF2B5EF4-FFF2-40B4-BE49-F238E27FC236}">
                  <a16:creationId xmlns:a16="http://schemas.microsoft.com/office/drawing/2014/main" id="{EB1BC129-36BB-6B58-6FF6-CC829C9B35BC}"/>
                </a:ext>
              </a:extLst>
            </p:cNvPr>
            <p:cNvSpPr/>
            <p:nvPr/>
          </p:nvSpPr>
          <p:spPr>
            <a:xfrm>
              <a:off x="3184211" y="222533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3" name="Rectangle 1212">
              <a:extLst>
                <a:ext uri="{FF2B5EF4-FFF2-40B4-BE49-F238E27FC236}">
                  <a16:creationId xmlns:a16="http://schemas.microsoft.com/office/drawing/2014/main" id="{7C0AB749-202B-E33E-E1C7-824D462E03AA}"/>
                </a:ext>
              </a:extLst>
            </p:cNvPr>
            <p:cNvSpPr/>
            <p:nvPr/>
          </p:nvSpPr>
          <p:spPr>
            <a:xfrm>
              <a:off x="3418876" y="22253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4" name="Rectangle 1213">
              <a:extLst>
                <a:ext uri="{FF2B5EF4-FFF2-40B4-BE49-F238E27FC236}">
                  <a16:creationId xmlns:a16="http://schemas.microsoft.com/office/drawing/2014/main" id="{2DD627ED-EF69-9988-6A69-87A7A9FF4BE3}"/>
                </a:ext>
              </a:extLst>
            </p:cNvPr>
            <p:cNvSpPr/>
            <p:nvPr/>
          </p:nvSpPr>
          <p:spPr>
            <a:xfrm>
              <a:off x="3653543" y="22253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5" name="Rectangle 1214">
              <a:extLst>
                <a:ext uri="{FF2B5EF4-FFF2-40B4-BE49-F238E27FC236}">
                  <a16:creationId xmlns:a16="http://schemas.microsoft.com/office/drawing/2014/main" id="{23BCBF31-73E2-A048-7FEF-D4196B61BFA5}"/>
                </a:ext>
              </a:extLst>
            </p:cNvPr>
            <p:cNvSpPr/>
            <p:nvPr/>
          </p:nvSpPr>
          <p:spPr>
            <a:xfrm>
              <a:off x="2010884" y="-1420125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6" name="Rectangle 1215">
              <a:extLst>
                <a:ext uri="{FF2B5EF4-FFF2-40B4-BE49-F238E27FC236}">
                  <a16:creationId xmlns:a16="http://schemas.microsoft.com/office/drawing/2014/main" id="{11CC573B-C204-2E38-8F11-7FC48FA9196D}"/>
                </a:ext>
              </a:extLst>
            </p:cNvPr>
            <p:cNvSpPr/>
            <p:nvPr/>
          </p:nvSpPr>
          <p:spPr>
            <a:xfrm>
              <a:off x="2245550" y="-1420125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7" name="Rectangle 1216">
              <a:extLst>
                <a:ext uri="{FF2B5EF4-FFF2-40B4-BE49-F238E27FC236}">
                  <a16:creationId xmlns:a16="http://schemas.microsoft.com/office/drawing/2014/main" id="{25DF6632-B9F9-A352-032D-BD69782A7290}"/>
                </a:ext>
              </a:extLst>
            </p:cNvPr>
            <p:cNvSpPr/>
            <p:nvPr/>
          </p:nvSpPr>
          <p:spPr>
            <a:xfrm>
              <a:off x="2480214" y="-1420125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8" name="Rectangle 1217">
              <a:extLst>
                <a:ext uri="{FF2B5EF4-FFF2-40B4-BE49-F238E27FC236}">
                  <a16:creationId xmlns:a16="http://schemas.microsoft.com/office/drawing/2014/main" id="{D8F0B8C4-5EBB-DB66-94FF-6D2727EA442C}"/>
                </a:ext>
              </a:extLst>
            </p:cNvPr>
            <p:cNvSpPr/>
            <p:nvPr/>
          </p:nvSpPr>
          <p:spPr>
            <a:xfrm>
              <a:off x="2714880" y="-1420125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9" name="Rectangle 1218">
              <a:extLst>
                <a:ext uri="{FF2B5EF4-FFF2-40B4-BE49-F238E27FC236}">
                  <a16:creationId xmlns:a16="http://schemas.microsoft.com/office/drawing/2014/main" id="{C29F27AB-AC2F-0995-800A-F0668228BDE0}"/>
                </a:ext>
              </a:extLst>
            </p:cNvPr>
            <p:cNvSpPr/>
            <p:nvPr/>
          </p:nvSpPr>
          <p:spPr>
            <a:xfrm>
              <a:off x="2010884" y="-1185458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0" name="Rectangle 1219">
              <a:extLst>
                <a:ext uri="{FF2B5EF4-FFF2-40B4-BE49-F238E27FC236}">
                  <a16:creationId xmlns:a16="http://schemas.microsoft.com/office/drawing/2014/main" id="{6F01C2EC-8EC3-B1DC-5959-9CE441E7BE95}"/>
                </a:ext>
              </a:extLst>
            </p:cNvPr>
            <p:cNvSpPr/>
            <p:nvPr/>
          </p:nvSpPr>
          <p:spPr>
            <a:xfrm>
              <a:off x="2245550" y="-1185459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1" name="Rectangle 1220">
              <a:extLst>
                <a:ext uri="{FF2B5EF4-FFF2-40B4-BE49-F238E27FC236}">
                  <a16:creationId xmlns:a16="http://schemas.microsoft.com/office/drawing/2014/main" id="{A81EF62B-F545-CFCA-E2BE-2CCE6B936C68}"/>
                </a:ext>
              </a:extLst>
            </p:cNvPr>
            <p:cNvSpPr/>
            <p:nvPr/>
          </p:nvSpPr>
          <p:spPr>
            <a:xfrm>
              <a:off x="2480215" y="-1185458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2" name="Rectangle 1221">
              <a:extLst>
                <a:ext uri="{FF2B5EF4-FFF2-40B4-BE49-F238E27FC236}">
                  <a16:creationId xmlns:a16="http://schemas.microsoft.com/office/drawing/2014/main" id="{F0BB9A76-5D0B-A49E-82F3-2DB200134FCB}"/>
                </a:ext>
              </a:extLst>
            </p:cNvPr>
            <p:cNvSpPr/>
            <p:nvPr/>
          </p:nvSpPr>
          <p:spPr>
            <a:xfrm>
              <a:off x="2714880" y="-1185458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3" name="Rectangle 1222">
              <a:extLst>
                <a:ext uri="{FF2B5EF4-FFF2-40B4-BE49-F238E27FC236}">
                  <a16:creationId xmlns:a16="http://schemas.microsoft.com/office/drawing/2014/main" id="{E7047D78-67F8-4E0E-7E10-BD445B9536E6}"/>
                </a:ext>
              </a:extLst>
            </p:cNvPr>
            <p:cNvSpPr/>
            <p:nvPr/>
          </p:nvSpPr>
          <p:spPr>
            <a:xfrm>
              <a:off x="2010884" y="-95079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4" name="Rectangle 1223">
              <a:extLst>
                <a:ext uri="{FF2B5EF4-FFF2-40B4-BE49-F238E27FC236}">
                  <a16:creationId xmlns:a16="http://schemas.microsoft.com/office/drawing/2014/main" id="{82C15480-9CC3-D5FA-6165-6F981EB70397}"/>
                </a:ext>
              </a:extLst>
            </p:cNvPr>
            <p:cNvSpPr/>
            <p:nvPr/>
          </p:nvSpPr>
          <p:spPr>
            <a:xfrm>
              <a:off x="2245550" y="-95079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5" name="Rectangle 1224">
              <a:extLst>
                <a:ext uri="{FF2B5EF4-FFF2-40B4-BE49-F238E27FC236}">
                  <a16:creationId xmlns:a16="http://schemas.microsoft.com/office/drawing/2014/main" id="{B1B484AC-A1C2-D92E-DB61-D199437A38E3}"/>
                </a:ext>
              </a:extLst>
            </p:cNvPr>
            <p:cNvSpPr/>
            <p:nvPr/>
          </p:nvSpPr>
          <p:spPr>
            <a:xfrm>
              <a:off x="2480215" y="-95079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6" name="Rectangle 1225">
              <a:extLst>
                <a:ext uri="{FF2B5EF4-FFF2-40B4-BE49-F238E27FC236}">
                  <a16:creationId xmlns:a16="http://schemas.microsoft.com/office/drawing/2014/main" id="{7F0C91F8-67B4-06DA-BEE7-1F509B8CFAE0}"/>
                </a:ext>
              </a:extLst>
            </p:cNvPr>
            <p:cNvSpPr/>
            <p:nvPr/>
          </p:nvSpPr>
          <p:spPr>
            <a:xfrm>
              <a:off x="2714880" y="-95079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7" name="Rectangle 1226">
              <a:extLst>
                <a:ext uri="{FF2B5EF4-FFF2-40B4-BE49-F238E27FC236}">
                  <a16:creationId xmlns:a16="http://schemas.microsoft.com/office/drawing/2014/main" id="{02FFD941-EE1F-697D-9E16-19B981C6E7B2}"/>
                </a:ext>
              </a:extLst>
            </p:cNvPr>
            <p:cNvSpPr/>
            <p:nvPr/>
          </p:nvSpPr>
          <p:spPr>
            <a:xfrm>
              <a:off x="2010884" y="-716128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8" name="Rectangle 1227">
              <a:extLst>
                <a:ext uri="{FF2B5EF4-FFF2-40B4-BE49-F238E27FC236}">
                  <a16:creationId xmlns:a16="http://schemas.microsoft.com/office/drawing/2014/main" id="{464BCD08-5EE8-BE72-D858-980F961022D9}"/>
                </a:ext>
              </a:extLst>
            </p:cNvPr>
            <p:cNvSpPr/>
            <p:nvPr/>
          </p:nvSpPr>
          <p:spPr>
            <a:xfrm>
              <a:off x="2245550" y="-716128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9" name="Rectangle 1228">
              <a:extLst>
                <a:ext uri="{FF2B5EF4-FFF2-40B4-BE49-F238E27FC236}">
                  <a16:creationId xmlns:a16="http://schemas.microsoft.com/office/drawing/2014/main" id="{618658FD-3CC0-B6A1-0194-8D363F8BB085}"/>
                </a:ext>
              </a:extLst>
            </p:cNvPr>
            <p:cNvSpPr/>
            <p:nvPr/>
          </p:nvSpPr>
          <p:spPr>
            <a:xfrm>
              <a:off x="2480215" y="-716128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0" name="Rectangle 1229">
              <a:extLst>
                <a:ext uri="{FF2B5EF4-FFF2-40B4-BE49-F238E27FC236}">
                  <a16:creationId xmlns:a16="http://schemas.microsoft.com/office/drawing/2014/main" id="{380B7394-0A36-5E0E-3402-2DDABB950DBA}"/>
                </a:ext>
              </a:extLst>
            </p:cNvPr>
            <p:cNvSpPr/>
            <p:nvPr/>
          </p:nvSpPr>
          <p:spPr>
            <a:xfrm>
              <a:off x="2714881" y="-71612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" name="Rectangle 1230">
              <a:extLst>
                <a:ext uri="{FF2B5EF4-FFF2-40B4-BE49-F238E27FC236}">
                  <a16:creationId xmlns:a16="http://schemas.microsoft.com/office/drawing/2014/main" id="{59A39C26-7F0D-D11D-A397-DEDB64703D8D}"/>
                </a:ext>
              </a:extLst>
            </p:cNvPr>
            <p:cNvSpPr/>
            <p:nvPr/>
          </p:nvSpPr>
          <p:spPr>
            <a:xfrm>
              <a:off x="2949546" y="-1420122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2" name="Rectangle 1231">
              <a:extLst>
                <a:ext uri="{FF2B5EF4-FFF2-40B4-BE49-F238E27FC236}">
                  <a16:creationId xmlns:a16="http://schemas.microsoft.com/office/drawing/2014/main" id="{1AB41C32-EEFF-3E8E-D6C9-A4FBD09C190E}"/>
                </a:ext>
              </a:extLst>
            </p:cNvPr>
            <p:cNvSpPr/>
            <p:nvPr/>
          </p:nvSpPr>
          <p:spPr>
            <a:xfrm>
              <a:off x="3184213" y="-1420124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3" name="Rectangle 1232">
              <a:extLst>
                <a:ext uri="{FF2B5EF4-FFF2-40B4-BE49-F238E27FC236}">
                  <a16:creationId xmlns:a16="http://schemas.microsoft.com/office/drawing/2014/main" id="{F51EABD4-D7A1-1670-ED92-6B53510567B8}"/>
                </a:ext>
              </a:extLst>
            </p:cNvPr>
            <p:cNvSpPr/>
            <p:nvPr/>
          </p:nvSpPr>
          <p:spPr>
            <a:xfrm>
              <a:off x="3418876" y="-1420122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4" name="Rectangle 1233">
              <a:extLst>
                <a:ext uri="{FF2B5EF4-FFF2-40B4-BE49-F238E27FC236}">
                  <a16:creationId xmlns:a16="http://schemas.microsoft.com/office/drawing/2014/main" id="{09062FF8-0E13-C135-C4E7-C79AB850DB39}"/>
                </a:ext>
              </a:extLst>
            </p:cNvPr>
            <p:cNvSpPr/>
            <p:nvPr/>
          </p:nvSpPr>
          <p:spPr>
            <a:xfrm>
              <a:off x="3653543" y="-1420122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5" name="Rectangle 1234">
              <a:extLst>
                <a:ext uri="{FF2B5EF4-FFF2-40B4-BE49-F238E27FC236}">
                  <a16:creationId xmlns:a16="http://schemas.microsoft.com/office/drawing/2014/main" id="{D4EC3C57-5817-990C-67A7-0D328C01DC02}"/>
                </a:ext>
              </a:extLst>
            </p:cNvPr>
            <p:cNvSpPr/>
            <p:nvPr/>
          </p:nvSpPr>
          <p:spPr>
            <a:xfrm>
              <a:off x="2949546" y="-118545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6" name="Rectangle 1235">
              <a:extLst>
                <a:ext uri="{FF2B5EF4-FFF2-40B4-BE49-F238E27FC236}">
                  <a16:creationId xmlns:a16="http://schemas.microsoft.com/office/drawing/2014/main" id="{C84F896B-682B-5EEB-8A2E-4B67053AFAF8}"/>
                </a:ext>
              </a:extLst>
            </p:cNvPr>
            <p:cNvSpPr/>
            <p:nvPr/>
          </p:nvSpPr>
          <p:spPr>
            <a:xfrm>
              <a:off x="3184213" y="-118545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7" name="Rectangle 1236">
              <a:extLst>
                <a:ext uri="{FF2B5EF4-FFF2-40B4-BE49-F238E27FC236}">
                  <a16:creationId xmlns:a16="http://schemas.microsoft.com/office/drawing/2014/main" id="{2588BC20-A901-A587-9519-E45342B9F952}"/>
                </a:ext>
              </a:extLst>
            </p:cNvPr>
            <p:cNvSpPr/>
            <p:nvPr/>
          </p:nvSpPr>
          <p:spPr>
            <a:xfrm>
              <a:off x="3418878" y="-118545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8" name="Rectangle 1237">
              <a:extLst>
                <a:ext uri="{FF2B5EF4-FFF2-40B4-BE49-F238E27FC236}">
                  <a16:creationId xmlns:a16="http://schemas.microsoft.com/office/drawing/2014/main" id="{7772C37D-AA3A-F9C8-272C-DB80B20836EF}"/>
                </a:ext>
              </a:extLst>
            </p:cNvPr>
            <p:cNvSpPr/>
            <p:nvPr/>
          </p:nvSpPr>
          <p:spPr>
            <a:xfrm>
              <a:off x="3653543" y="-118545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9" name="Rectangle 1238">
              <a:extLst>
                <a:ext uri="{FF2B5EF4-FFF2-40B4-BE49-F238E27FC236}">
                  <a16:creationId xmlns:a16="http://schemas.microsoft.com/office/drawing/2014/main" id="{2EBC282C-0823-41BB-A430-CCD6FE65512C}"/>
                </a:ext>
              </a:extLst>
            </p:cNvPr>
            <p:cNvSpPr/>
            <p:nvPr/>
          </p:nvSpPr>
          <p:spPr>
            <a:xfrm>
              <a:off x="2949546" y="-950793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0" name="Rectangle 1239">
              <a:extLst>
                <a:ext uri="{FF2B5EF4-FFF2-40B4-BE49-F238E27FC236}">
                  <a16:creationId xmlns:a16="http://schemas.microsoft.com/office/drawing/2014/main" id="{84F7DFC4-B57F-CDFA-4863-1BC0AC05F632}"/>
                </a:ext>
              </a:extLst>
            </p:cNvPr>
            <p:cNvSpPr/>
            <p:nvPr/>
          </p:nvSpPr>
          <p:spPr>
            <a:xfrm>
              <a:off x="3184211" y="-950792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1" name="Rectangle 1240">
              <a:extLst>
                <a:ext uri="{FF2B5EF4-FFF2-40B4-BE49-F238E27FC236}">
                  <a16:creationId xmlns:a16="http://schemas.microsoft.com/office/drawing/2014/main" id="{AA627A35-D925-7D6E-21D1-D57F782AD429}"/>
                </a:ext>
              </a:extLst>
            </p:cNvPr>
            <p:cNvSpPr/>
            <p:nvPr/>
          </p:nvSpPr>
          <p:spPr>
            <a:xfrm>
              <a:off x="3418876" y="-950793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2" name="Rectangle 1241">
              <a:extLst>
                <a:ext uri="{FF2B5EF4-FFF2-40B4-BE49-F238E27FC236}">
                  <a16:creationId xmlns:a16="http://schemas.microsoft.com/office/drawing/2014/main" id="{6DBD67A9-406F-60CE-C5E8-88B6382D607A}"/>
                </a:ext>
              </a:extLst>
            </p:cNvPr>
            <p:cNvSpPr/>
            <p:nvPr/>
          </p:nvSpPr>
          <p:spPr>
            <a:xfrm>
              <a:off x="3653543" y="-950793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3" name="Rectangle 1242">
              <a:extLst>
                <a:ext uri="{FF2B5EF4-FFF2-40B4-BE49-F238E27FC236}">
                  <a16:creationId xmlns:a16="http://schemas.microsoft.com/office/drawing/2014/main" id="{98175397-D9FE-F732-8ECA-1131B2DBAF63}"/>
                </a:ext>
              </a:extLst>
            </p:cNvPr>
            <p:cNvSpPr/>
            <p:nvPr/>
          </p:nvSpPr>
          <p:spPr>
            <a:xfrm>
              <a:off x="2949546" y="-71612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4" name="Rectangle 1243">
              <a:extLst>
                <a:ext uri="{FF2B5EF4-FFF2-40B4-BE49-F238E27FC236}">
                  <a16:creationId xmlns:a16="http://schemas.microsoft.com/office/drawing/2014/main" id="{EFE85719-C06A-15CF-DAD9-0399A7594B5B}"/>
                </a:ext>
              </a:extLst>
            </p:cNvPr>
            <p:cNvSpPr/>
            <p:nvPr/>
          </p:nvSpPr>
          <p:spPr>
            <a:xfrm>
              <a:off x="3184213" y="-716127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5" name="Rectangle 1244">
              <a:extLst>
                <a:ext uri="{FF2B5EF4-FFF2-40B4-BE49-F238E27FC236}">
                  <a16:creationId xmlns:a16="http://schemas.microsoft.com/office/drawing/2014/main" id="{DEA65864-F04C-92C0-6DEB-CF831F1CFB0C}"/>
                </a:ext>
              </a:extLst>
            </p:cNvPr>
            <p:cNvSpPr/>
            <p:nvPr/>
          </p:nvSpPr>
          <p:spPr>
            <a:xfrm>
              <a:off x="3418876" y="-71612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6" name="Rectangle 1245">
              <a:extLst>
                <a:ext uri="{FF2B5EF4-FFF2-40B4-BE49-F238E27FC236}">
                  <a16:creationId xmlns:a16="http://schemas.microsoft.com/office/drawing/2014/main" id="{DF397086-CBAE-47D9-EFDA-31847946F589}"/>
                </a:ext>
              </a:extLst>
            </p:cNvPr>
            <p:cNvSpPr/>
            <p:nvPr/>
          </p:nvSpPr>
          <p:spPr>
            <a:xfrm>
              <a:off x="3653543" y="-716126"/>
              <a:ext cx="234666" cy="23466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6754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C73461-4A9C-5067-0668-E77733995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8041A-5BC0-6440-D2B7-9BCD6F0B1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575" y="9323388"/>
            <a:ext cx="1747838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accent2"/>
                </a:solidFill>
              </a:defRPr>
            </a:lvl1pPr>
          </a:lstStyle>
          <a:p>
            <a:fld id="{C7AB86CB-AB54-4DBD-9641-F40A5EF7B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9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79" r:id="rId3"/>
    <p:sldLayoutId id="2147483680" r:id="rId4"/>
  </p:sldLayoutIdLst>
  <p:hf hdr="0" ftr="0" dt="0"/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68" userDrawn="1">
          <p15:clr>
            <a:srgbClr val="F26B43"/>
          </p15:clr>
        </p15:guide>
        <p15:guide id="2" pos="2448" userDrawn="1">
          <p15:clr>
            <a:srgbClr val="F26B43"/>
          </p15:clr>
        </p15:guide>
        <p15:guide id="3" orient="horz" pos="288" userDrawn="1">
          <p15:clr>
            <a:srgbClr val="F26B43"/>
          </p15:clr>
        </p15:guide>
        <p15:guide id="4" orient="horz" pos="6048" userDrawn="1">
          <p15:clr>
            <a:srgbClr val="F26B43"/>
          </p15:clr>
        </p15:guide>
        <p15:guide id="5" pos="4608" userDrawn="1">
          <p15:clr>
            <a:srgbClr val="F26B43"/>
          </p15:clr>
        </p15:guide>
        <p15:guide id="6" pos="2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F054BF-33F3-AA46-D414-539D1F42EDD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4000"/>
          </a:blip>
          <a:srcRect/>
          <a:stretch/>
        </p:blipFill>
        <p:spPr>
          <a:xfrm>
            <a:off x="-5088577" y="584"/>
            <a:ext cx="17949556" cy="10057232"/>
          </a:xfrm>
          <a:prstGeom prst="rect">
            <a:avLst/>
          </a:prstGeom>
        </p:spPr>
      </p:pic>
      <p:graphicFrame>
        <p:nvGraphicFramePr>
          <p:cNvPr id="796" name="Table 795">
            <a:extLst>
              <a:ext uri="{FF2B5EF4-FFF2-40B4-BE49-F238E27FC236}">
                <a16:creationId xmlns:a16="http://schemas.microsoft.com/office/drawing/2014/main" id="{E95ADC0C-F7DC-93B5-8451-29BF8FBA30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511990"/>
              </p:ext>
            </p:extLst>
          </p:nvPr>
        </p:nvGraphicFramePr>
        <p:xfrm>
          <a:off x="-6904" y="-11936"/>
          <a:ext cx="7777003" cy="100583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231">
                  <a:extLst>
                    <a:ext uri="{9D8B030D-6E8A-4147-A177-3AD203B41FA5}">
                      <a16:colId xmlns:a16="http://schemas.microsoft.com/office/drawing/2014/main" val="3150963768"/>
                    </a:ext>
                  </a:extLst>
                </a:gridCol>
                <a:gridCol w="598231">
                  <a:extLst>
                    <a:ext uri="{9D8B030D-6E8A-4147-A177-3AD203B41FA5}">
                      <a16:colId xmlns:a16="http://schemas.microsoft.com/office/drawing/2014/main" val="3732398066"/>
                    </a:ext>
                  </a:extLst>
                </a:gridCol>
                <a:gridCol w="598231">
                  <a:extLst>
                    <a:ext uri="{9D8B030D-6E8A-4147-A177-3AD203B41FA5}">
                      <a16:colId xmlns:a16="http://schemas.microsoft.com/office/drawing/2014/main" val="817655200"/>
                    </a:ext>
                  </a:extLst>
                </a:gridCol>
                <a:gridCol w="598231">
                  <a:extLst>
                    <a:ext uri="{9D8B030D-6E8A-4147-A177-3AD203B41FA5}">
                      <a16:colId xmlns:a16="http://schemas.microsoft.com/office/drawing/2014/main" val="3439151535"/>
                    </a:ext>
                  </a:extLst>
                </a:gridCol>
                <a:gridCol w="598231">
                  <a:extLst>
                    <a:ext uri="{9D8B030D-6E8A-4147-A177-3AD203B41FA5}">
                      <a16:colId xmlns:a16="http://schemas.microsoft.com/office/drawing/2014/main" val="1443179351"/>
                    </a:ext>
                  </a:extLst>
                </a:gridCol>
                <a:gridCol w="598231">
                  <a:extLst>
                    <a:ext uri="{9D8B030D-6E8A-4147-A177-3AD203B41FA5}">
                      <a16:colId xmlns:a16="http://schemas.microsoft.com/office/drawing/2014/main" val="2121609189"/>
                    </a:ext>
                  </a:extLst>
                </a:gridCol>
                <a:gridCol w="598231">
                  <a:extLst>
                    <a:ext uri="{9D8B030D-6E8A-4147-A177-3AD203B41FA5}">
                      <a16:colId xmlns:a16="http://schemas.microsoft.com/office/drawing/2014/main" val="3765374045"/>
                    </a:ext>
                  </a:extLst>
                </a:gridCol>
                <a:gridCol w="598231">
                  <a:extLst>
                    <a:ext uri="{9D8B030D-6E8A-4147-A177-3AD203B41FA5}">
                      <a16:colId xmlns:a16="http://schemas.microsoft.com/office/drawing/2014/main" val="955120015"/>
                    </a:ext>
                  </a:extLst>
                </a:gridCol>
                <a:gridCol w="598231">
                  <a:extLst>
                    <a:ext uri="{9D8B030D-6E8A-4147-A177-3AD203B41FA5}">
                      <a16:colId xmlns:a16="http://schemas.microsoft.com/office/drawing/2014/main" val="2308988785"/>
                    </a:ext>
                  </a:extLst>
                </a:gridCol>
                <a:gridCol w="598231">
                  <a:extLst>
                    <a:ext uri="{9D8B030D-6E8A-4147-A177-3AD203B41FA5}">
                      <a16:colId xmlns:a16="http://schemas.microsoft.com/office/drawing/2014/main" val="2292864946"/>
                    </a:ext>
                  </a:extLst>
                </a:gridCol>
                <a:gridCol w="598231">
                  <a:extLst>
                    <a:ext uri="{9D8B030D-6E8A-4147-A177-3AD203B41FA5}">
                      <a16:colId xmlns:a16="http://schemas.microsoft.com/office/drawing/2014/main" val="993863378"/>
                    </a:ext>
                  </a:extLst>
                </a:gridCol>
                <a:gridCol w="598231">
                  <a:extLst>
                    <a:ext uri="{9D8B030D-6E8A-4147-A177-3AD203B41FA5}">
                      <a16:colId xmlns:a16="http://schemas.microsoft.com/office/drawing/2014/main" val="4106747699"/>
                    </a:ext>
                  </a:extLst>
                </a:gridCol>
                <a:gridCol w="598231">
                  <a:extLst>
                    <a:ext uri="{9D8B030D-6E8A-4147-A177-3AD203B41FA5}">
                      <a16:colId xmlns:a16="http://schemas.microsoft.com/office/drawing/2014/main" val="2787926673"/>
                    </a:ext>
                  </a:extLst>
                </a:gridCol>
              </a:tblGrid>
              <a:tr h="59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121831"/>
                  </a:ext>
                </a:extLst>
              </a:tr>
              <a:tr h="59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9476673"/>
                  </a:ext>
                </a:extLst>
              </a:tr>
              <a:tr h="59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9041429"/>
                  </a:ext>
                </a:extLst>
              </a:tr>
              <a:tr h="59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0516411"/>
                  </a:ext>
                </a:extLst>
              </a:tr>
              <a:tr h="59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4679826"/>
                  </a:ext>
                </a:extLst>
              </a:tr>
              <a:tr h="59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9417900"/>
                  </a:ext>
                </a:extLst>
              </a:tr>
              <a:tr h="59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0522984"/>
                  </a:ext>
                </a:extLst>
              </a:tr>
              <a:tr h="59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0104272"/>
                  </a:ext>
                </a:extLst>
              </a:tr>
              <a:tr h="59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2243999"/>
                  </a:ext>
                </a:extLst>
              </a:tr>
              <a:tr h="591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9357175"/>
                  </a:ext>
                </a:extLst>
              </a:tr>
              <a:tr h="59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6577898"/>
                  </a:ext>
                </a:extLst>
              </a:tr>
              <a:tr h="59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7592815"/>
                  </a:ext>
                </a:extLst>
              </a:tr>
              <a:tr h="59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2123082"/>
                  </a:ext>
                </a:extLst>
              </a:tr>
              <a:tr h="59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3985603"/>
                  </a:ext>
                </a:extLst>
              </a:tr>
              <a:tr h="59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6459346"/>
                  </a:ext>
                </a:extLst>
              </a:tr>
              <a:tr h="59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607649"/>
                  </a:ext>
                </a:extLst>
              </a:tr>
              <a:tr h="59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E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1550727"/>
                  </a:ext>
                </a:extLst>
              </a:tr>
            </a:tbl>
          </a:graphicData>
        </a:graphic>
      </p:graphicFrame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208B716-B6AC-6E61-BCA1-42C8FA0F6960}"/>
              </a:ext>
            </a:extLst>
          </p:cNvPr>
          <p:cNvSpPr>
            <a:spLocks/>
          </p:cNvSpPr>
          <p:nvPr/>
        </p:nvSpPr>
        <p:spPr>
          <a:xfrm>
            <a:off x="166802" y="180414"/>
            <a:ext cx="7429592" cy="9673675"/>
          </a:xfrm>
          <a:custGeom>
            <a:avLst/>
            <a:gdLst>
              <a:gd name="connsiteX0" fmla="*/ 20266 w 9673691"/>
              <a:gd name="connsiteY0" fmla="*/ 20292 h 9673675"/>
              <a:gd name="connsiteX1" fmla="*/ 20266 w 9673691"/>
              <a:gd name="connsiteY1" fmla="*/ 40592 h 9673675"/>
              <a:gd name="connsiteX2" fmla="*/ 9633000 w 9673691"/>
              <a:gd name="connsiteY2" fmla="*/ 40592 h 9673675"/>
              <a:gd name="connsiteX3" fmla="*/ 9633017 w 9673691"/>
              <a:gd name="connsiteY3" fmla="*/ 9633020 h 9673675"/>
              <a:gd name="connsiteX4" fmla="*/ 40581 w 9673691"/>
              <a:gd name="connsiteY4" fmla="*/ 9633020 h 9673675"/>
              <a:gd name="connsiteX5" fmla="*/ 40581 w 9673691"/>
              <a:gd name="connsiteY5" fmla="*/ 20292 h 9673675"/>
              <a:gd name="connsiteX6" fmla="*/ 20266 w 9673691"/>
              <a:gd name="connsiteY6" fmla="*/ 20292 h 9673675"/>
              <a:gd name="connsiteX7" fmla="*/ 20266 w 9673691"/>
              <a:gd name="connsiteY7" fmla="*/ 40592 h 9673675"/>
              <a:gd name="connsiteX8" fmla="*/ 20266 w 9673691"/>
              <a:gd name="connsiteY8" fmla="*/ 20292 h 9673675"/>
              <a:gd name="connsiteX9" fmla="*/ -48 w 9673691"/>
              <a:gd name="connsiteY9" fmla="*/ 20292 h 9673675"/>
              <a:gd name="connsiteX10" fmla="*/ -48 w 9673691"/>
              <a:gd name="connsiteY10" fmla="*/ 9673647 h 9673675"/>
              <a:gd name="connsiteX11" fmla="*/ 9673644 w 9673691"/>
              <a:gd name="connsiteY11" fmla="*/ 9673647 h 9673675"/>
              <a:gd name="connsiteX12" fmla="*/ 9673644 w 9673691"/>
              <a:gd name="connsiteY12" fmla="*/ -29 h 9673675"/>
              <a:gd name="connsiteX13" fmla="*/ -48 w 9673691"/>
              <a:gd name="connsiteY13" fmla="*/ -29 h 9673675"/>
              <a:gd name="connsiteX14" fmla="*/ -48 w 9673691"/>
              <a:gd name="connsiteY14" fmla="*/ 20292 h 9673675"/>
              <a:gd name="connsiteX15" fmla="*/ 20266 w 9673691"/>
              <a:gd name="connsiteY15" fmla="*/ 20292 h 967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673691" h="9673675">
                <a:moveTo>
                  <a:pt x="20266" y="20292"/>
                </a:moveTo>
                <a:lnTo>
                  <a:pt x="20266" y="40592"/>
                </a:lnTo>
                <a:lnTo>
                  <a:pt x="9633000" y="40592"/>
                </a:lnTo>
                <a:lnTo>
                  <a:pt x="9633017" y="9633020"/>
                </a:lnTo>
                <a:lnTo>
                  <a:pt x="40581" y="9633020"/>
                </a:lnTo>
                <a:lnTo>
                  <a:pt x="40581" y="20292"/>
                </a:lnTo>
                <a:lnTo>
                  <a:pt x="20266" y="20292"/>
                </a:lnTo>
                <a:lnTo>
                  <a:pt x="20266" y="40592"/>
                </a:lnTo>
                <a:lnTo>
                  <a:pt x="20266" y="20292"/>
                </a:lnTo>
                <a:lnTo>
                  <a:pt x="-48" y="20292"/>
                </a:lnTo>
                <a:lnTo>
                  <a:pt x="-48" y="9673647"/>
                </a:lnTo>
                <a:lnTo>
                  <a:pt x="9673644" y="9673647"/>
                </a:lnTo>
                <a:lnTo>
                  <a:pt x="9673644" y="-29"/>
                </a:lnTo>
                <a:lnTo>
                  <a:pt x="-48" y="-29"/>
                </a:lnTo>
                <a:lnTo>
                  <a:pt x="-48" y="20292"/>
                </a:lnTo>
                <a:lnTo>
                  <a:pt x="20266" y="20292"/>
                </a:lnTo>
              </a:path>
            </a:pathLst>
          </a:custGeom>
          <a:solidFill>
            <a:srgbClr val="FFFFFF"/>
          </a:solidFill>
          <a:ln w="22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93" name="Picture 792" descr="A logo with text on it&#10;&#10;Description automatically generated">
            <a:extLst>
              <a:ext uri="{FF2B5EF4-FFF2-40B4-BE49-F238E27FC236}">
                <a16:creationId xmlns:a16="http://schemas.microsoft.com/office/drawing/2014/main" id="{92BC7FFA-E8AD-93E2-C7F8-438C2DA4036B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264" y="8924535"/>
            <a:ext cx="1874520" cy="702735"/>
          </a:xfrm>
          <a:prstGeom prst="rect">
            <a:avLst/>
          </a:prstGeom>
          <a:effectLst/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9F61C27-3C4C-9F97-B6E8-71A4E3A9BF4A}"/>
              </a:ext>
            </a:extLst>
          </p:cNvPr>
          <p:cNvGrpSpPr/>
          <p:nvPr/>
        </p:nvGrpSpPr>
        <p:grpSpPr>
          <a:xfrm>
            <a:off x="182010" y="8716465"/>
            <a:ext cx="4845914" cy="1127738"/>
            <a:chOff x="182010" y="8716465"/>
            <a:chExt cx="4845914" cy="1127738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7A6F4A7-8529-5D3F-8AD4-FE73A21371C0}"/>
                </a:ext>
              </a:extLst>
            </p:cNvPr>
            <p:cNvSpPr>
              <a:spLocks/>
            </p:cNvSpPr>
            <p:nvPr/>
          </p:nvSpPr>
          <p:spPr>
            <a:xfrm>
              <a:off x="182010" y="8716465"/>
              <a:ext cx="4845914" cy="1127738"/>
            </a:xfrm>
            <a:custGeom>
              <a:avLst/>
              <a:gdLst>
                <a:gd name="connsiteX0" fmla="*/ 4835432 w 4845914"/>
                <a:gd name="connsiteY0" fmla="*/ 10389 h 1127738"/>
                <a:gd name="connsiteX1" fmla="*/ 4835432 w 4845914"/>
                <a:gd name="connsiteY1" fmla="*/ -29 h 1127738"/>
                <a:gd name="connsiteX2" fmla="*/ -48 w 4845914"/>
                <a:gd name="connsiteY2" fmla="*/ -29 h 1127738"/>
                <a:gd name="connsiteX3" fmla="*/ -48 w 4845914"/>
                <a:gd name="connsiteY3" fmla="*/ 1127710 h 1127738"/>
                <a:gd name="connsiteX4" fmla="*/ 4845867 w 4845914"/>
                <a:gd name="connsiteY4" fmla="*/ 1127710 h 1127738"/>
                <a:gd name="connsiteX5" fmla="*/ 4845867 w 4845914"/>
                <a:gd name="connsiteY5" fmla="*/ -29 h 1127738"/>
                <a:gd name="connsiteX6" fmla="*/ 4835432 w 4845914"/>
                <a:gd name="connsiteY6" fmla="*/ -29 h 1127738"/>
                <a:gd name="connsiteX7" fmla="*/ 4835432 w 4845914"/>
                <a:gd name="connsiteY7" fmla="*/ 10389 h 1127738"/>
                <a:gd name="connsiteX8" fmla="*/ 4824998 w 4845914"/>
                <a:gd name="connsiteY8" fmla="*/ 10389 h 1127738"/>
                <a:gd name="connsiteX9" fmla="*/ 4824998 w 4845914"/>
                <a:gd name="connsiteY9" fmla="*/ 1106840 h 1127738"/>
                <a:gd name="connsiteX10" fmla="*/ 20820 w 4845914"/>
                <a:gd name="connsiteY10" fmla="*/ 1106840 h 1127738"/>
                <a:gd name="connsiteX11" fmla="*/ 20820 w 4845914"/>
                <a:gd name="connsiteY11" fmla="*/ 20840 h 1127738"/>
                <a:gd name="connsiteX12" fmla="*/ 4835432 w 4845914"/>
                <a:gd name="connsiteY12" fmla="*/ 20840 h 1127738"/>
                <a:gd name="connsiteX13" fmla="*/ 4835432 w 4845914"/>
                <a:gd name="connsiteY13" fmla="*/ 10389 h 1127738"/>
                <a:gd name="connsiteX14" fmla="*/ 4824998 w 4845914"/>
                <a:gd name="connsiteY14" fmla="*/ 10389 h 1127738"/>
                <a:gd name="connsiteX15" fmla="*/ 4835432 w 4845914"/>
                <a:gd name="connsiteY15" fmla="*/ 10389 h 112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45914" h="1127738">
                  <a:moveTo>
                    <a:pt x="4835432" y="10389"/>
                  </a:moveTo>
                  <a:lnTo>
                    <a:pt x="4835432" y="-29"/>
                  </a:lnTo>
                  <a:lnTo>
                    <a:pt x="-48" y="-29"/>
                  </a:lnTo>
                  <a:lnTo>
                    <a:pt x="-48" y="1127710"/>
                  </a:lnTo>
                  <a:lnTo>
                    <a:pt x="4845867" y="1127710"/>
                  </a:lnTo>
                  <a:lnTo>
                    <a:pt x="4845867" y="-29"/>
                  </a:lnTo>
                  <a:lnTo>
                    <a:pt x="4835432" y="-29"/>
                  </a:lnTo>
                  <a:lnTo>
                    <a:pt x="4835432" y="10389"/>
                  </a:lnTo>
                  <a:lnTo>
                    <a:pt x="4824998" y="10389"/>
                  </a:lnTo>
                  <a:lnTo>
                    <a:pt x="4824998" y="1106840"/>
                  </a:lnTo>
                  <a:lnTo>
                    <a:pt x="20820" y="1106840"/>
                  </a:lnTo>
                  <a:lnTo>
                    <a:pt x="20820" y="20840"/>
                  </a:lnTo>
                  <a:lnTo>
                    <a:pt x="4835432" y="20840"/>
                  </a:lnTo>
                  <a:lnTo>
                    <a:pt x="4835432" y="10389"/>
                  </a:lnTo>
                  <a:lnTo>
                    <a:pt x="4824998" y="10389"/>
                  </a:lnTo>
                  <a:lnTo>
                    <a:pt x="4835432" y="10389"/>
                  </a:lnTo>
                </a:path>
              </a:pathLst>
            </a:custGeom>
            <a:solidFill>
              <a:srgbClr val="FFFFFF"/>
            </a:solidFill>
            <a:ln w="22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B61A2C5-CFA0-162E-F5CC-399F4E5F0406}"/>
                </a:ext>
              </a:extLst>
            </p:cNvPr>
            <p:cNvSpPr>
              <a:spLocks/>
            </p:cNvSpPr>
            <p:nvPr/>
          </p:nvSpPr>
          <p:spPr>
            <a:xfrm>
              <a:off x="187115" y="9081989"/>
              <a:ext cx="4829725" cy="20870"/>
            </a:xfrm>
            <a:custGeom>
              <a:avLst/>
              <a:gdLst>
                <a:gd name="connsiteX0" fmla="*/ -48 w 4829725"/>
                <a:gd name="connsiteY0" fmla="*/ 20841 h 20870"/>
                <a:gd name="connsiteX1" fmla="*/ 4829678 w 4829725"/>
                <a:gd name="connsiteY1" fmla="*/ 20841 h 20870"/>
                <a:gd name="connsiteX2" fmla="*/ 4829678 w 4829725"/>
                <a:gd name="connsiteY2" fmla="*/ -29 h 20870"/>
                <a:gd name="connsiteX3" fmla="*/ -48 w 4829725"/>
                <a:gd name="connsiteY3" fmla="*/ -29 h 20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29725" h="20870">
                  <a:moveTo>
                    <a:pt x="-48" y="20841"/>
                  </a:moveTo>
                  <a:lnTo>
                    <a:pt x="4829678" y="20841"/>
                  </a:lnTo>
                  <a:lnTo>
                    <a:pt x="4829678" y="-29"/>
                  </a:lnTo>
                  <a:lnTo>
                    <a:pt x="-48" y="-29"/>
                  </a:lnTo>
                  <a:close/>
                </a:path>
              </a:pathLst>
            </a:custGeom>
            <a:solidFill>
              <a:srgbClr val="FFFFFF"/>
            </a:solidFill>
            <a:ln w="22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2C541C5-757E-4E71-394C-3412292DC262}"/>
                </a:ext>
              </a:extLst>
            </p:cNvPr>
            <p:cNvSpPr>
              <a:spLocks/>
            </p:cNvSpPr>
            <p:nvPr/>
          </p:nvSpPr>
          <p:spPr>
            <a:xfrm>
              <a:off x="3518891" y="8726353"/>
              <a:ext cx="20852" cy="366070"/>
            </a:xfrm>
            <a:custGeom>
              <a:avLst/>
              <a:gdLst>
                <a:gd name="connsiteX0" fmla="*/ -48 w 20852"/>
                <a:gd name="connsiteY0" fmla="*/ 366042 h 366070"/>
                <a:gd name="connsiteX1" fmla="*/ 20805 w 20852"/>
                <a:gd name="connsiteY1" fmla="*/ 366042 h 366070"/>
                <a:gd name="connsiteX2" fmla="*/ 20805 w 20852"/>
                <a:gd name="connsiteY2" fmla="*/ -29 h 366070"/>
                <a:gd name="connsiteX3" fmla="*/ -48 w 20852"/>
                <a:gd name="connsiteY3" fmla="*/ -29 h 366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52" h="366070">
                  <a:moveTo>
                    <a:pt x="-48" y="366042"/>
                  </a:moveTo>
                  <a:lnTo>
                    <a:pt x="20805" y="366042"/>
                  </a:lnTo>
                  <a:lnTo>
                    <a:pt x="20805" y="-29"/>
                  </a:lnTo>
                  <a:lnTo>
                    <a:pt x="-48" y="-29"/>
                  </a:lnTo>
                  <a:close/>
                </a:path>
              </a:pathLst>
            </a:custGeom>
            <a:solidFill>
              <a:srgbClr val="FFFFFF"/>
            </a:solidFill>
            <a:ln w="22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0F1956E-B46F-3666-3F0F-2F17A459867C}"/>
                </a:ext>
              </a:extLst>
            </p:cNvPr>
            <p:cNvSpPr>
              <a:spLocks/>
            </p:cNvSpPr>
            <p:nvPr/>
          </p:nvSpPr>
          <p:spPr>
            <a:xfrm>
              <a:off x="547618" y="8726353"/>
              <a:ext cx="20865" cy="362564"/>
            </a:xfrm>
            <a:custGeom>
              <a:avLst/>
              <a:gdLst>
                <a:gd name="connsiteX0" fmla="*/ -48 w 20865"/>
                <a:gd name="connsiteY0" fmla="*/ 362536 h 362564"/>
                <a:gd name="connsiteX1" fmla="*/ 20818 w 20865"/>
                <a:gd name="connsiteY1" fmla="*/ 362536 h 362564"/>
                <a:gd name="connsiteX2" fmla="*/ 20818 w 20865"/>
                <a:gd name="connsiteY2" fmla="*/ -29 h 362564"/>
                <a:gd name="connsiteX3" fmla="*/ -48 w 20865"/>
                <a:gd name="connsiteY3" fmla="*/ -29 h 362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65" h="362564">
                  <a:moveTo>
                    <a:pt x="-48" y="362536"/>
                  </a:moveTo>
                  <a:lnTo>
                    <a:pt x="20818" y="362536"/>
                  </a:lnTo>
                  <a:lnTo>
                    <a:pt x="20818" y="-29"/>
                  </a:lnTo>
                  <a:lnTo>
                    <a:pt x="-48" y="-29"/>
                  </a:lnTo>
                  <a:close/>
                </a:path>
              </a:pathLst>
            </a:custGeom>
            <a:solidFill>
              <a:srgbClr val="FFFFFF"/>
            </a:solidFill>
            <a:ln w="22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91C123C-A073-F4DB-6F09-E0A8FAFC11A7}"/>
                </a:ext>
              </a:extLst>
            </p:cNvPr>
            <p:cNvSpPr>
              <a:spLocks/>
            </p:cNvSpPr>
            <p:nvPr/>
          </p:nvSpPr>
          <p:spPr>
            <a:xfrm>
              <a:off x="194619" y="9458529"/>
              <a:ext cx="4822220" cy="20852"/>
            </a:xfrm>
            <a:custGeom>
              <a:avLst/>
              <a:gdLst>
                <a:gd name="connsiteX0" fmla="*/ -48 w 4822220"/>
                <a:gd name="connsiteY0" fmla="*/ 20824 h 20852"/>
                <a:gd name="connsiteX1" fmla="*/ 4822173 w 4822220"/>
                <a:gd name="connsiteY1" fmla="*/ 20824 h 20852"/>
                <a:gd name="connsiteX2" fmla="*/ 4822173 w 4822220"/>
                <a:gd name="connsiteY2" fmla="*/ -29 h 20852"/>
                <a:gd name="connsiteX3" fmla="*/ -48 w 4822220"/>
                <a:gd name="connsiteY3" fmla="*/ -29 h 2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22220" h="20852">
                  <a:moveTo>
                    <a:pt x="-48" y="20824"/>
                  </a:moveTo>
                  <a:lnTo>
                    <a:pt x="4822173" y="20824"/>
                  </a:lnTo>
                  <a:lnTo>
                    <a:pt x="4822173" y="-29"/>
                  </a:lnTo>
                  <a:lnTo>
                    <a:pt x="-48" y="-29"/>
                  </a:lnTo>
                  <a:close/>
                </a:path>
              </a:pathLst>
            </a:custGeom>
            <a:solidFill>
              <a:srgbClr val="FFFFFF"/>
            </a:solidFill>
            <a:ln w="22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D16BC59-D85C-CC3A-E079-A1E49D5FEF2E}"/>
                </a:ext>
              </a:extLst>
            </p:cNvPr>
            <p:cNvSpPr/>
            <p:nvPr/>
          </p:nvSpPr>
          <p:spPr>
            <a:xfrm>
              <a:off x="770635" y="8881472"/>
              <a:ext cx="2393935" cy="50862"/>
            </a:xfrm>
            <a:prstGeom prst="rect">
              <a:avLst/>
            </a:prstGeom>
            <a:solidFill>
              <a:srgbClr val="A1A2D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62AC1E-722B-8FA7-1175-6960437A92B6}"/>
                </a:ext>
              </a:extLst>
            </p:cNvPr>
            <p:cNvSpPr/>
            <p:nvPr/>
          </p:nvSpPr>
          <p:spPr>
            <a:xfrm>
              <a:off x="3672082" y="8885209"/>
              <a:ext cx="997626" cy="50862"/>
            </a:xfrm>
            <a:prstGeom prst="rect">
              <a:avLst/>
            </a:prstGeom>
            <a:solidFill>
              <a:srgbClr val="A1A2D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BB22097-7F11-A4C3-ED9B-FFE69CB704DD}"/>
                </a:ext>
              </a:extLst>
            </p:cNvPr>
            <p:cNvSpPr/>
            <p:nvPr/>
          </p:nvSpPr>
          <p:spPr>
            <a:xfrm>
              <a:off x="411571" y="9206171"/>
              <a:ext cx="2393935" cy="50862"/>
            </a:xfrm>
            <a:prstGeom prst="rect">
              <a:avLst/>
            </a:prstGeom>
            <a:solidFill>
              <a:srgbClr val="A1A2D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58125A5-A0A6-01C5-1AF6-BDDA724FD08F}"/>
                </a:ext>
              </a:extLst>
            </p:cNvPr>
            <p:cNvSpPr/>
            <p:nvPr/>
          </p:nvSpPr>
          <p:spPr>
            <a:xfrm>
              <a:off x="407194" y="9328189"/>
              <a:ext cx="4262513" cy="50862"/>
            </a:xfrm>
            <a:prstGeom prst="rect">
              <a:avLst/>
            </a:prstGeom>
            <a:solidFill>
              <a:srgbClr val="A1A2D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29275F-5433-56A6-6D72-DD073FEF7A74}"/>
                </a:ext>
              </a:extLst>
            </p:cNvPr>
            <p:cNvSpPr/>
            <p:nvPr/>
          </p:nvSpPr>
          <p:spPr>
            <a:xfrm>
              <a:off x="407195" y="9627389"/>
              <a:ext cx="3532260" cy="45719"/>
            </a:xfrm>
            <a:prstGeom prst="rect">
              <a:avLst/>
            </a:prstGeom>
            <a:solidFill>
              <a:srgbClr val="A1A2D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0D11683-6EEE-1381-DC0F-BDD976CC9A51}"/>
                </a:ext>
              </a:extLst>
            </p:cNvPr>
            <p:cNvSpPr/>
            <p:nvPr/>
          </p:nvSpPr>
          <p:spPr>
            <a:xfrm>
              <a:off x="314678" y="8881472"/>
              <a:ext cx="79736" cy="50862"/>
            </a:xfrm>
            <a:prstGeom prst="rect">
              <a:avLst/>
            </a:prstGeom>
            <a:solidFill>
              <a:srgbClr val="A1A2D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8" name="Rectangle 1147">
            <a:extLst>
              <a:ext uri="{FF2B5EF4-FFF2-40B4-BE49-F238E27FC236}">
                <a16:creationId xmlns:a16="http://schemas.microsoft.com/office/drawing/2014/main" id="{358A8C8A-7426-074F-07D5-BE5147A1D5DC}"/>
              </a:ext>
            </a:extLst>
          </p:cNvPr>
          <p:cNvSpPr/>
          <p:nvPr/>
        </p:nvSpPr>
        <p:spPr>
          <a:xfrm>
            <a:off x="0" y="22166"/>
            <a:ext cx="7781606" cy="10048170"/>
          </a:xfrm>
          <a:prstGeom prst="rect">
            <a:avLst/>
          </a:prstGeom>
          <a:gradFill flip="none" rotWithShape="1">
            <a:gsLst>
              <a:gs pos="0">
                <a:srgbClr val="F48A65"/>
              </a:gs>
              <a:gs pos="83000">
                <a:srgbClr val="F48A65">
                  <a:alpha val="45000"/>
                </a:srgbClr>
              </a:gs>
              <a:gs pos="100000">
                <a:srgbClr val="F48A65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0">
                    <a:srgbClr val="F48A65"/>
                  </a:gs>
                  <a:gs pos="55000">
                    <a:srgbClr val="F48A65"/>
                  </a:gs>
                  <a:gs pos="100000">
                    <a:srgbClr val="313392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</a:endParaRPr>
          </a:p>
        </p:txBody>
      </p:sp>
      <p:sp>
        <p:nvSpPr>
          <p:cNvPr id="1146" name="TextBox 1145">
            <a:extLst>
              <a:ext uri="{FF2B5EF4-FFF2-40B4-BE49-F238E27FC236}">
                <a16:creationId xmlns:a16="http://schemas.microsoft.com/office/drawing/2014/main" id="{D153C089-A562-F01B-9BB9-65CD870ED569}"/>
              </a:ext>
            </a:extLst>
          </p:cNvPr>
          <p:cNvSpPr txBox="1"/>
          <p:nvPr/>
        </p:nvSpPr>
        <p:spPr>
          <a:xfrm>
            <a:off x="685800" y="1732824"/>
            <a:ext cx="6400800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i="0" dirty="0">
                <a:solidFill>
                  <a:schemeClr val="bg1"/>
                </a:solidFill>
                <a:effectLst/>
                <a:latin typeface="+mj-lt"/>
              </a:rPr>
              <a:t>LEARNER</a:t>
            </a:r>
          </a:p>
          <a:p>
            <a:pPr algn="ctr">
              <a:lnSpc>
                <a:spcPct val="80000"/>
              </a:lnSpc>
            </a:pPr>
            <a:r>
              <a:rPr lang="en-US" sz="5400" i="0" dirty="0">
                <a:solidFill>
                  <a:srgbClr val="313392"/>
                </a:solidFill>
                <a:effectLst/>
                <a:latin typeface="+mj-lt"/>
              </a:rPr>
              <a:t>PERSONA</a:t>
            </a:r>
          </a:p>
        </p:txBody>
      </p:sp>
      <p:sp>
        <p:nvSpPr>
          <p:cNvPr id="1147" name="TextBox 1146">
            <a:extLst>
              <a:ext uri="{FF2B5EF4-FFF2-40B4-BE49-F238E27FC236}">
                <a16:creationId xmlns:a16="http://schemas.microsoft.com/office/drawing/2014/main" id="{073E3EDC-7229-3848-1473-B3D2BC6B47E0}"/>
              </a:ext>
            </a:extLst>
          </p:cNvPr>
          <p:cNvSpPr txBox="1"/>
          <p:nvPr/>
        </p:nvSpPr>
        <p:spPr>
          <a:xfrm>
            <a:off x="457200" y="3636846"/>
            <a:ext cx="6858000" cy="1685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i="0" dirty="0">
                <a:solidFill>
                  <a:srgbClr val="313392"/>
                </a:solidFill>
              </a:rPr>
              <a:t>Your </a:t>
            </a:r>
            <a:r>
              <a:rPr lang="en-US" sz="3400" dirty="0">
                <a:solidFill>
                  <a:srgbClr val="313392"/>
                </a:solidFill>
              </a:rPr>
              <a:t>picture</a:t>
            </a:r>
            <a:endParaRPr lang="en-US" sz="3400" i="0" dirty="0">
              <a:solidFill>
                <a:srgbClr val="313392"/>
              </a:solidFill>
            </a:endParaRPr>
          </a:p>
          <a:p>
            <a:pPr algn="ctr"/>
            <a:r>
              <a:rPr lang="en-US" sz="2350" b="1" i="0" dirty="0">
                <a:solidFill>
                  <a:schemeClr val="bg1"/>
                </a:solidFill>
              </a:rPr>
              <a:t>of who </a:t>
            </a:r>
          </a:p>
          <a:p>
            <a:pPr algn="ctr"/>
            <a:r>
              <a:rPr lang="en-US" sz="4600" i="0" dirty="0">
                <a:solidFill>
                  <a:srgbClr val="313392"/>
                </a:solidFill>
              </a:rPr>
              <a:t>Your Learners Are</a:t>
            </a:r>
          </a:p>
        </p:txBody>
      </p:sp>
      <p:cxnSp>
        <p:nvCxnSpPr>
          <p:cNvPr id="1150" name="Straight Connector 1149">
            <a:extLst>
              <a:ext uri="{FF2B5EF4-FFF2-40B4-BE49-F238E27FC236}">
                <a16:creationId xmlns:a16="http://schemas.microsoft.com/office/drawing/2014/main" id="{A082D662-893F-DF5E-88FC-F0195235112D}"/>
              </a:ext>
            </a:extLst>
          </p:cNvPr>
          <p:cNvCxnSpPr>
            <a:cxnSpLocks/>
          </p:cNvCxnSpPr>
          <p:nvPr/>
        </p:nvCxnSpPr>
        <p:spPr>
          <a:xfrm>
            <a:off x="822960" y="3395799"/>
            <a:ext cx="613301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237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B2839917-50EB-C0A3-59E7-D90871AE8699}"/>
              </a:ext>
            </a:extLst>
          </p:cNvPr>
          <p:cNvSpPr txBox="1"/>
          <p:nvPr/>
        </p:nvSpPr>
        <p:spPr>
          <a:xfrm>
            <a:off x="872672" y="4139870"/>
            <a:ext cx="60270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n-US" sz="3200" dirty="0">
                <a:solidFill>
                  <a:schemeClr val="accent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The Learner Persona Template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will guide you to document what you know and can anticipate about your learners.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247" name="Straight Connector 1246">
            <a:extLst>
              <a:ext uri="{FF2B5EF4-FFF2-40B4-BE49-F238E27FC236}">
                <a16:creationId xmlns:a16="http://schemas.microsoft.com/office/drawing/2014/main" id="{A6039366-4250-C46C-3A24-11FE38B6B380}"/>
              </a:ext>
            </a:extLst>
          </p:cNvPr>
          <p:cNvCxnSpPr>
            <a:cxnSpLocks/>
          </p:cNvCxnSpPr>
          <p:nvPr/>
        </p:nvCxnSpPr>
        <p:spPr>
          <a:xfrm>
            <a:off x="1701800" y="6546550"/>
            <a:ext cx="457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48" name="Group 1247">
            <a:extLst>
              <a:ext uri="{FF2B5EF4-FFF2-40B4-BE49-F238E27FC236}">
                <a16:creationId xmlns:a16="http://schemas.microsoft.com/office/drawing/2014/main" id="{EE8E80C8-B1BA-BA77-786E-4F9A72413F38}"/>
              </a:ext>
            </a:extLst>
          </p:cNvPr>
          <p:cNvGrpSpPr/>
          <p:nvPr/>
        </p:nvGrpSpPr>
        <p:grpSpPr>
          <a:xfrm>
            <a:off x="561341" y="9028660"/>
            <a:ext cx="505460" cy="445313"/>
            <a:chOff x="1768838" y="3751762"/>
            <a:chExt cx="4112803" cy="3623398"/>
          </a:xfrm>
        </p:grpSpPr>
        <p:sp>
          <p:nvSpPr>
            <p:cNvPr id="1249" name="Freeform: Shape 1248">
              <a:extLst>
                <a:ext uri="{FF2B5EF4-FFF2-40B4-BE49-F238E27FC236}">
                  <a16:creationId xmlns:a16="http://schemas.microsoft.com/office/drawing/2014/main" id="{2F54FB13-9EE6-2363-A7CE-E0077D7FBB28}"/>
                </a:ext>
              </a:extLst>
            </p:cNvPr>
            <p:cNvSpPr/>
            <p:nvPr/>
          </p:nvSpPr>
          <p:spPr>
            <a:xfrm>
              <a:off x="1768838" y="5256274"/>
              <a:ext cx="1199213" cy="2118886"/>
            </a:xfrm>
            <a:custGeom>
              <a:avLst/>
              <a:gdLst>
                <a:gd name="connsiteX0" fmla="*/ 0 w 1199213"/>
                <a:gd name="connsiteY0" fmla="*/ 484958 h 2118886"/>
                <a:gd name="connsiteX1" fmla="*/ 1199213 w 1199213"/>
                <a:gd name="connsiteY1" fmla="*/ 484958 h 2118886"/>
                <a:gd name="connsiteX2" fmla="*/ 1199213 w 1199213"/>
                <a:gd name="connsiteY2" fmla="*/ 2118886 h 2118886"/>
                <a:gd name="connsiteX3" fmla="*/ 0 w 1199213"/>
                <a:gd name="connsiteY3" fmla="*/ 2118886 h 2118886"/>
                <a:gd name="connsiteX4" fmla="*/ 885905 w 1199213"/>
                <a:gd name="connsiteY4" fmla="*/ 0 h 2118886"/>
                <a:gd name="connsiteX5" fmla="*/ 1197227 w 1199213"/>
                <a:gd name="connsiteY5" fmla="*/ 59055 h 2118886"/>
                <a:gd name="connsiteX6" fmla="*/ 1199212 w 1199213"/>
                <a:gd name="connsiteY6" fmla="*/ 484957 h 2118886"/>
                <a:gd name="connsiteX7" fmla="*/ 0 w 1199213"/>
                <a:gd name="connsiteY7" fmla="*/ 484957 h 211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9213" h="2118886">
                  <a:moveTo>
                    <a:pt x="0" y="484958"/>
                  </a:moveTo>
                  <a:lnTo>
                    <a:pt x="1199213" y="484958"/>
                  </a:lnTo>
                  <a:lnTo>
                    <a:pt x="1199213" y="2118886"/>
                  </a:lnTo>
                  <a:lnTo>
                    <a:pt x="0" y="2118886"/>
                  </a:lnTo>
                  <a:close/>
                  <a:moveTo>
                    <a:pt x="885905" y="0"/>
                  </a:moveTo>
                  <a:lnTo>
                    <a:pt x="1197227" y="59055"/>
                  </a:lnTo>
                  <a:cubicBezTo>
                    <a:pt x="1197889" y="201022"/>
                    <a:pt x="1198550" y="342990"/>
                    <a:pt x="1199212" y="484957"/>
                  </a:cubicBezTo>
                  <a:lnTo>
                    <a:pt x="0" y="4849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50" name="Freeform: Shape 1249">
              <a:extLst>
                <a:ext uri="{FF2B5EF4-FFF2-40B4-BE49-F238E27FC236}">
                  <a16:creationId xmlns:a16="http://schemas.microsoft.com/office/drawing/2014/main" id="{C1226A61-9DB3-A520-72F6-735953B3C421}"/>
                </a:ext>
              </a:extLst>
            </p:cNvPr>
            <p:cNvSpPr/>
            <p:nvPr/>
          </p:nvSpPr>
          <p:spPr>
            <a:xfrm>
              <a:off x="3225633" y="4471090"/>
              <a:ext cx="1199213" cy="2904070"/>
            </a:xfrm>
            <a:custGeom>
              <a:avLst/>
              <a:gdLst>
                <a:gd name="connsiteX0" fmla="*/ 885905 w 1199213"/>
                <a:gd name="connsiteY0" fmla="*/ 0 h 2904070"/>
                <a:gd name="connsiteX1" fmla="*/ 1197227 w 1199213"/>
                <a:gd name="connsiteY1" fmla="*/ 59055 h 2904070"/>
                <a:gd name="connsiteX2" fmla="*/ 1199212 w 1199213"/>
                <a:gd name="connsiteY2" fmla="*/ 484957 h 2904070"/>
                <a:gd name="connsiteX3" fmla="*/ 1199213 w 1199213"/>
                <a:gd name="connsiteY3" fmla="*/ 484957 h 2904070"/>
                <a:gd name="connsiteX4" fmla="*/ 1199213 w 1199213"/>
                <a:gd name="connsiteY4" fmla="*/ 2904070 h 2904070"/>
                <a:gd name="connsiteX5" fmla="*/ 0 w 1199213"/>
                <a:gd name="connsiteY5" fmla="*/ 2904070 h 2904070"/>
                <a:gd name="connsiteX6" fmla="*/ 0 w 1199213"/>
                <a:gd name="connsiteY6" fmla="*/ 484957 h 2904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9213" h="2904070">
                  <a:moveTo>
                    <a:pt x="885905" y="0"/>
                  </a:moveTo>
                  <a:lnTo>
                    <a:pt x="1197227" y="59055"/>
                  </a:lnTo>
                  <a:cubicBezTo>
                    <a:pt x="1197889" y="201022"/>
                    <a:pt x="1198550" y="342990"/>
                    <a:pt x="1199212" y="484957"/>
                  </a:cubicBezTo>
                  <a:lnTo>
                    <a:pt x="1199213" y="484957"/>
                  </a:lnTo>
                  <a:lnTo>
                    <a:pt x="1199213" y="2904070"/>
                  </a:lnTo>
                  <a:lnTo>
                    <a:pt x="0" y="2904070"/>
                  </a:lnTo>
                  <a:lnTo>
                    <a:pt x="0" y="4849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51" name="Freeform: Shape 1250">
              <a:extLst>
                <a:ext uri="{FF2B5EF4-FFF2-40B4-BE49-F238E27FC236}">
                  <a16:creationId xmlns:a16="http://schemas.microsoft.com/office/drawing/2014/main" id="{399BE4E6-EDD3-311F-5364-601B1BBA797B}"/>
                </a:ext>
              </a:extLst>
            </p:cNvPr>
            <p:cNvSpPr/>
            <p:nvPr/>
          </p:nvSpPr>
          <p:spPr>
            <a:xfrm>
              <a:off x="4682428" y="3751762"/>
              <a:ext cx="1199213" cy="3623398"/>
            </a:xfrm>
            <a:custGeom>
              <a:avLst/>
              <a:gdLst>
                <a:gd name="connsiteX0" fmla="*/ 885905 w 1199213"/>
                <a:gd name="connsiteY0" fmla="*/ 0 h 3623398"/>
                <a:gd name="connsiteX1" fmla="*/ 1197227 w 1199213"/>
                <a:gd name="connsiteY1" fmla="*/ 59055 h 3623398"/>
                <a:gd name="connsiteX2" fmla="*/ 1199212 w 1199213"/>
                <a:gd name="connsiteY2" fmla="*/ 484957 h 3623398"/>
                <a:gd name="connsiteX3" fmla="*/ 1199213 w 1199213"/>
                <a:gd name="connsiteY3" fmla="*/ 484957 h 3623398"/>
                <a:gd name="connsiteX4" fmla="*/ 1199213 w 1199213"/>
                <a:gd name="connsiteY4" fmla="*/ 3623398 h 3623398"/>
                <a:gd name="connsiteX5" fmla="*/ 0 w 1199213"/>
                <a:gd name="connsiteY5" fmla="*/ 3623398 h 3623398"/>
                <a:gd name="connsiteX6" fmla="*/ 0 w 1199213"/>
                <a:gd name="connsiteY6" fmla="*/ 484957 h 362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9213" h="3623398">
                  <a:moveTo>
                    <a:pt x="885905" y="0"/>
                  </a:moveTo>
                  <a:lnTo>
                    <a:pt x="1197227" y="59055"/>
                  </a:lnTo>
                  <a:cubicBezTo>
                    <a:pt x="1197889" y="201022"/>
                    <a:pt x="1198550" y="342990"/>
                    <a:pt x="1199212" y="484957"/>
                  </a:cubicBezTo>
                  <a:lnTo>
                    <a:pt x="1199213" y="484957"/>
                  </a:lnTo>
                  <a:lnTo>
                    <a:pt x="1199213" y="3623398"/>
                  </a:lnTo>
                  <a:lnTo>
                    <a:pt x="0" y="3623398"/>
                  </a:lnTo>
                  <a:lnTo>
                    <a:pt x="0" y="4849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0565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57B2B2-6C83-A1D3-A45E-9F56746C6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97366" y="2440333"/>
            <a:ext cx="6339129" cy="422815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2DB92FC-25D4-893C-58E2-7DFDC1C21AE8}"/>
              </a:ext>
            </a:extLst>
          </p:cNvPr>
          <p:cNvSpPr/>
          <p:nvPr/>
        </p:nvSpPr>
        <p:spPr>
          <a:xfrm>
            <a:off x="3106057" y="2063704"/>
            <a:ext cx="4022449" cy="49814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DC17F871-1B6E-CB62-6244-B0588D09AD5E}"/>
              </a:ext>
            </a:extLst>
          </p:cNvPr>
          <p:cNvSpPr/>
          <p:nvPr/>
        </p:nvSpPr>
        <p:spPr>
          <a:xfrm>
            <a:off x="675977" y="6498005"/>
            <a:ext cx="1592445" cy="349589"/>
          </a:xfrm>
          <a:prstGeom prst="parallelogram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D14477-19EA-BF68-C3CB-84EAF0A87B99}"/>
              </a:ext>
            </a:extLst>
          </p:cNvPr>
          <p:cNvSpPr txBox="1"/>
          <p:nvPr/>
        </p:nvSpPr>
        <p:spPr>
          <a:xfrm>
            <a:off x="3292751" y="2195282"/>
            <a:ext cx="4022449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000" b="1" kern="100" dirty="0">
                <a:solidFill>
                  <a:srgbClr val="313392"/>
                </a:solidFill>
                <a:effectLst/>
                <a:latin typeface="Lato Black" panose="020F0A02020204030203" pitchFamily="34" charset="0"/>
                <a:ea typeface="Lato" panose="020F0502020204030203" pitchFamily="34" charset="0"/>
                <a:cs typeface="Times New Roman" panose="02020603050405020304" pitchFamily="18" charset="0"/>
              </a:rPr>
              <a:t>Overview</a:t>
            </a:r>
          </a:p>
          <a:p>
            <a:pPr marL="0" marR="0">
              <a:spcAft>
                <a:spcPts val="300"/>
              </a:spcAft>
            </a:pPr>
            <a:r>
              <a:rPr lang="en-US" sz="14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Times New Roman" panose="02020603050405020304" pitchFamily="18" charset="0"/>
              </a:rPr>
              <a:t>Enter brief overview of the role and the learning needs</a:t>
            </a:r>
          </a:p>
          <a:p>
            <a:pPr marL="0" marR="0">
              <a:spcAft>
                <a:spcPts val="300"/>
              </a:spcAft>
            </a:pPr>
            <a:endParaRPr lang="en-US" sz="1400" kern="100" dirty="0">
              <a:effectLst/>
              <a:latin typeface="Lato" panose="020F0502020204030203" pitchFamily="34" charset="0"/>
              <a:ea typeface="Lato" panose="020F0502020204030203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000" b="1" kern="100" dirty="0">
                <a:solidFill>
                  <a:srgbClr val="313392"/>
                </a:solidFill>
                <a:effectLst/>
                <a:latin typeface="Lato Black" panose="020F0A02020204030203" pitchFamily="34" charset="0"/>
                <a:ea typeface="Lato" panose="020F0502020204030203" pitchFamily="34" charset="0"/>
                <a:cs typeface="Times New Roman" panose="02020603050405020304" pitchFamily="18" charset="0"/>
              </a:rPr>
              <a:t>Work History</a:t>
            </a:r>
          </a:p>
          <a:p>
            <a:pPr marR="0">
              <a:spcAft>
                <a:spcPts val="300"/>
              </a:spcAft>
            </a:pPr>
            <a:r>
              <a:rPr lang="en-US" sz="1400" kern="100" dirty="0">
                <a:latin typeface="Lato" panose="020F0502020204030203" pitchFamily="34" charset="0"/>
                <a:ea typeface="Lato" panose="020F0502020204030203" pitchFamily="34" charset="0"/>
                <a:cs typeface="Times New Roman" panose="02020603050405020304" pitchFamily="18" charset="0"/>
              </a:rPr>
              <a:t>Enter the work history of your expected learner</a:t>
            </a:r>
          </a:p>
          <a:p>
            <a:pPr marL="285750" marR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b="1" kern="100" dirty="0">
              <a:effectLst/>
              <a:latin typeface="Lato Black" panose="020F0A02020204030203" pitchFamily="34" charset="0"/>
              <a:ea typeface="Lato" panose="020F0502020204030203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000" b="1" kern="100" dirty="0">
                <a:solidFill>
                  <a:srgbClr val="313392"/>
                </a:solidFill>
                <a:effectLst/>
                <a:latin typeface="Lato Black" panose="020F0A02020204030203" pitchFamily="34" charset="0"/>
                <a:ea typeface="Lato" panose="020F0502020204030203" pitchFamily="34" charset="0"/>
                <a:cs typeface="Times New Roman" panose="02020603050405020304" pitchFamily="18" charset="0"/>
              </a:rPr>
              <a:t>Education History</a:t>
            </a:r>
          </a:p>
          <a:p>
            <a:pPr marR="0">
              <a:spcAft>
                <a:spcPts val="300"/>
              </a:spcAft>
            </a:pPr>
            <a:r>
              <a:rPr lang="en-US" sz="1400" kern="100" dirty="0">
                <a:latin typeface="Lato" panose="020F0502020204030203" pitchFamily="34" charset="0"/>
                <a:ea typeface="Lato" panose="020F0502020204030203" pitchFamily="34" charset="0"/>
                <a:cs typeface="Times New Roman" panose="02020603050405020304" pitchFamily="18" charset="0"/>
              </a:rPr>
              <a:t>Enter the education history of your expected learner</a:t>
            </a:r>
          </a:p>
          <a:p>
            <a:pPr marL="0" marR="0">
              <a:spcAft>
                <a:spcPts val="300"/>
              </a:spcAft>
            </a:pPr>
            <a:endParaRPr lang="en-US" sz="1400" b="0" kern="100" dirty="0">
              <a:effectLst/>
              <a:latin typeface="Lato" panose="020F0502020204030203" pitchFamily="34" charset="0"/>
              <a:ea typeface="Lato" panose="020F0502020204030203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000" b="1" kern="100" dirty="0">
                <a:solidFill>
                  <a:srgbClr val="313392"/>
                </a:solidFill>
                <a:latin typeface="Lato Black" panose="020F0A02020204030203" pitchFamily="34" charset="0"/>
                <a:ea typeface="Lato" panose="020F0502020204030203" pitchFamily="34" charset="0"/>
                <a:cs typeface="Times New Roman" panose="02020603050405020304" pitchFamily="18" charset="0"/>
              </a:rPr>
              <a:t>Motivation for Attending</a:t>
            </a:r>
            <a:endParaRPr lang="en-US" sz="2000" b="1" kern="100" dirty="0">
              <a:solidFill>
                <a:srgbClr val="313392"/>
              </a:solidFill>
              <a:effectLst/>
              <a:latin typeface="Lato Black" panose="020F0A02020204030203" pitchFamily="34" charset="0"/>
              <a:ea typeface="Lato" panose="020F0502020204030203" pitchFamily="34" charset="0"/>
              <a:cs typeface="Times New Roman" panose="02020603050405020304" pitchFamily="18" charset="0"/>
            </a:endParaRPr>
          </a:p>
          <a:p>
            <a:pPr marR="0">
              <a:spcAft>
                <a:spcPts val="300"/>
              </a:spcAft>
            </a:pPr>
            <a:r>
              <a:rPr lang="en-US" sz="14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Times New Roman" panose="02020603050405020304" pitchFamily="18" charset="0"/>
              </a:rPr>
              <a:t>Enter motivations you are aware learners might have for attending the learning program</a:t>
            </a:r>
          </a:p>
          <a:p>
            <a:pPr marL="0" marR="0">
              <a:spcAft>
                <a:spcPts val="300"/>
              </a:spcAft>
            </a:pPr>
            <a:endParaRPr lang="en-US" sz="1400" b="0" kern="100" dirty="0">
              <a:effectLst/>
              <a:latin typeface="Lato" panose="020F0502020204030203" pitchFamily="34" charset="0"/>
              <a:ea typeface="Lato" panose="020F0502020204030203" pitchFamily="34" charset="0"/>
              <a:cs typeface="Times New Roman" panose="02020603050405020304" pitchFamily="18" charset="0"/>
            </a:endParaRPr>
          </a:p>
          <a:p>
            <a:pPr marL="0" marR="0">
              <a:spcAft>
                <a:spcPts val="300"/>
              </a:spcAft>
            </a:pPr>
            <a:endParaRPr lang="en-US" sz="2000" b="1" kern="100" dirty="0">
              <a:effectLst/>
              <a:latin typeface="Lato Black" panose="020F0A02020204030203" pitchFamily="34" charset="0"/>
              <a:ea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832D3E-1988-650F-1EEE-B9318D58F3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Sample Role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CF62C7-EBE1-F1F5-3B3D-641132DF9F8A}"/>
              </a:ext>
            </a:extLst>
          </p:cNvPr>
          <p:cNvSpPr txBox="1"/>
          <p:nvPr/>
        </p:nvSpPr>
        <p:spPr>
          <a:xfrm>
            <a:off x="276742" y="7176690"/>
            <a:ext cx="6851764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000" b="1" kern="100" dirty="0">
                <a:solidFill>
                  <a:srgbClr val="313392"/>
                </a:solidFill>
                <a:latin typeface="Lato Black" panose="020F0A02020204030203" pitchFamily="34" charset="0"/>
                <a:ea typeface="Lato" panose="020F0502020204030203" pitchFamily="34" charset="0"/>
                <a:cs typeface="Times New Roman" panose="02020603050405020304" pitchFamily="18" charset="0"/>
              </a:rPr>
              <a:t>Training Expectations</a:t>
            </a:r>
            <a:endParaRPr lang="en-US" sz="2000" b="1" kern="100" dirty="0">
              <a:solidFill>
                <a:srgbClr val="313392"/>
              </a:solidFill>
              <a:effectLst/>
              <a:latin typeface="Lato Black" panose="020F0A02020204030203" pitchFamily="34" charset="0"/>
              <a:ea typeface="Lato" panose="020F0502020204030203" pitchFamily="34" charset="0"/>
              <a:cs typeface="Times New Roman" panose="02020603050405020304" pitchFamily="18" charset="0"/>
            </a:endParaRPr>
          </a:p>
          <a:p>
            <a:pPr marR="0">
              <a:spcAft>
                <a:spcPts val="300"/>
              </a:spcAft>
            </a:pPr>
            <a:r>
              <a:rPr lang="en-US" sz="14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Times New Roman" panose="02020603050405020304" pitchFamily="18" charset="0"/>
              </a:rPr>
              <a:t>Enter insights</a:t>
            </a:r>
            <a:r>
              <a:rPr lang="en-US" sz="1400" kern="100" dirty="0">
                <a:latin typeface="Lato" panose="020F0502020204030203" pitchFamily="34" charset="0"/>
                <a:ea typeface="Lato" panose="020F0502020204030203" pitchFamily="34" charset="0"/>
                <a:cs typeface="Times New Roman" panose="02020603050405020304" pitchFamily="18" charset="0"/>
              </a:rPr>
              <a:t>, information and resources learners will expect to gain as a result of attending the program. </a:t>
            </a:r>
            <a:endParaRPr lang="en-US" sz="1400" kern="100" dirty="0">
              <a:effectLst/>
              <a:latin typeface="Lato" panose="020F0502020204030203" pitchFamily="34" charset="0"/>
              <a:ea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BDF54C-DEE1-EB8A-070F-BBE3993751E2}"/>
              </a:ext>
            </a:extLst>
          </p:cNvPr>
          <p:cNvSpPr txBox="1"/>
          <p:nvPr/>
        </p:nvSpPr>
        <p:spPr>
          <a:xfrm>
            <a:off x="276742" y="8149308"/>
            <a:ext cx="6851764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000" b="1" kern="100" dirty="0">
                <a:solidFill>
                  <a:srgbClr val="313392"/>
                </a:solidFill>
                <a:latin typeface="Lato Black" panose="020F0A02020204030203" pitchFamily="34" charset="0"/>
                <a:ea typeface="Lato" panose="020F0502020204030203" pitchFamily="34" charset="0"/>
                <a:cs typeface="Times New Roman" panose="02020603050405020304" pitchFamily="18" charset="0"/>
              </a:rPr>
              <a:t>Preferred Learning Approach</a:t>
            </a:r>
            <a:endParaRPr lang="en-US" sz="2000" b="1" kern="100" dirty="0">
              <a:solidFill>
                <a:srgbClr val="313392"/>
              </a:solidFill>
              <a:effectLst/>
              <a:latin typeface="Lato Black" panose="020F0A02020204030203" pitchFamily="34" charset="0"/>
              <a:ea typeface="Lato" panose="020F0502020204030203" pitchFamily="34" charset="0"/>
              <a:cs typeface="Times New Roman" panose="02020603050405020304" pitchFamily="18" charset="0"/>
            </a:endParaRPr>
          </a:p>
          <a:p>
            <a:pPr marR="0">
              <a:spcAft>
                <a:spcPts val="300"/>
              </a:spcAft>
            </a:pPr>
            <a:r>
              <a:rPr lang="en-US" sz="14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Times New Roman" panose="02020603050405020304" pitchFamily="18" charset="0"/>
              </a:rPr>
              <a:t>Enter information you have about learner’s preference to how the learning program is delivered. </a:t>
            </a:r>
          </a:p>
        </p:txBody>
      </p:sp>
    </p:spTree>
    <p:extLst>
      <p:ext uri="{BB962C8B-B14F-4D97-AF65-F5344CB8AC3E}">
        <p14:creationId xmlns:p14="http://schemas.microsoft.com/office/powerpoint/2010/main" val="4026436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ED1778-37A5-413F-5D0A-B12385FDA1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AB86CB-AB54-4DBD-9641-F40A5EF7B3E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E4E7B4-F642-E290-C69A-4292A0B97EFB}"/>
              </a:ext>
            </a:extLst>
          </p:cNvPr>
          <p:cNvSpPr txBox="1"/>
          <p:nvPr/>
        </p:nvSpPr>
        <p:spPr>
          <a:xfrm>
            <a:off x="457198" y="867308"/>
            <a:ext cx="685176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313392"/>
                </a:solidFill>
                <a:effectLst/>
                <a:uLnTx/>
                <a:uFillTx/>
                <a:latin typeface="Lato Black" panose="020F0A02020204030203" pitchFamily="34" charset="0"/>
                <a:ea typeface="Lato" panose="020F0502020204030203" pitchFamily="34" charset="0"/>
                <a:cs typeface="Times New Roman" panose="02020603050405020304" pitchFamily="18" charset="0"/>
              </a:rPr>
              <a:t>Existing Knowledge and Skills</a:t>
            </a:r>
          </a:p>
          <a:p>
            <a:pPr marR="0" lvl="0" algn="l" defTabSz="457200" rtl="0" eaLnBrk="1" fontAlgn="auto" latinLnBrk="0" hangingPunct="1">
              <a:spcAft>
                <a:spcPts val="300"/>
              </a:spcAft>
              <a:buClrTx/>
              <a:buSzTx/>
              <a:tabLst/>
              <a:defRPr/>
            </a:pPr>
            <a:r>
              <a:rPr lang="en-US" sz="1400" kern="1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Times New Roman" panose="02020603050405020304" pitchFamily="18" charset="0"/>
              </a:rPr>
              <a:t>Outline knowledge and skills you anticipate learners will have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AE861C-D349-17A5-7A26-6231CF05806D}"/>
              </a:ext>
            </a:extLst>
          </p:cNvPr>
          <p:cNvSpPr txBox="1"/>
          <p:nvPr/>
        </p:nvSpPr>
        <p:spPr>
          <a:xfrm>
            <a:off x="457198" y="2444564"/>
            <a:ext cx="678021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313392"/>
                </a:solidFill>
                <a:effectLst/>
                <a:uLnTx/>
                <a:uFillTx/>
                <a:latin typeface="Lato Black" panose="020F0A02020204030203" pitchFamily="34" charset="0"/>
                <a:ea typeface="Lato" panose="020F0502020204030203" pitchFamily="34" charset="0"/>
                <a:cs typeface="Times New Roman" panose="02020603050405020304" pitchFamily="18" charset="0"/>
              </a:rPr>
              <a:t>Gaps in Knowledge or Skill</a:t>
            </a:r>
          </a:p>
          <a:p>
            <a:pPr marL="0" marR="0" lvl="0" indent="0" algn="l" defTabSz="4572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Times New Roman" panose="02020603050405020304" pitchFamily="18" charset="0"/>
              </a:rPr>
              <a:t>Outline gaps you anticipant learners will have</a:t>
            </a:r>
            <a:endParaRPr kumimoji="0" lang="en-US" sz="1800" i="0" u="none" strike="noStrike" kern="100" cap="none" spc="0" normalizeH="0" baseline="0" noProof="0" dirty="0">
              <a:ln>
                <a:noFill/>
              </a:ln>
              <a:solidFill>
                <a:srgbClr val="313392"/>
              </a:solidFill>
              <a:effectLst/>
              <a:uLnTx/>
              <a:uFillTx/>
              <a:latin typeface="Lato Black" panose="020F0A02020204030203" pitchFamily="34" charset="0"/>
              <a:ea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7EBCD9-E0C0-0DBF-730A-5791C4890FCD}"/>
              </a:ext>
            </a:extLst>
          </p:cNvPr>
          <p:cNvSpPr txBox="1"/>
          <p:nvPr/>
        </p:nvSpPr>
        <p:spPr>
          <a:xfrm>
            <a:off x="457198" y="4129542"/>
            <a:ext cx="678021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313392"/>
                </a:solidFill>
                <a:effectLst/>
                <a:uLnTx/>
                <a:uFillTx/>
                <a:latin typeface="Lato Black" panose="020F0A02020204030203" pitchFamily="34" charset="0"/>
                <a:ea typeface="Lato" panose="020F0502020204030203" pitchFamily="34" charset="0"/>
                <a:cs typeface="Times New Roman" panose="02020603050405020304" pitchFamily="18" charset="0"/>
              </a:rPr>
              <a:t>Other Characteristics</a:t>
            </a:r>
          </a:p>
          <a:p>
            <a:pPr marL="0" marR="0" lvl="0" indent="0" algn="l" defTabSz="4572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Times New Roman" panose="02020603050405020304" pitchFamily="18" charset="0"/>
              </a:rPr>
              <a:t>Add any other characteristics you want to include in the learner persona</a:t>
            </a:r>
            <a:endParaRPr kumimoji="0" lang="en-US" sz="1800" i="0" u="none" strike="noStrike" kern="100" cap="none" spc="0" normalizeH="0" baseline="0" noProof="0" dirty="0">
              <a:ln>
                <a:noFill/>
              </a:ln>
              <a:solidFill>
                <a:srgbClr val="313392"/>
              </a:solidFill>
              <a:effectLst/>
              <a:uLnTx/>
              <a:uFillTx/>
              <a:latin typeface="Lato Black" panose="020F0A02020204030203" pitchFamily="34" charset="0"/>
              <a:ea typeface="Lato" panose="020F050202020403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632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egacy Learning LLC">
      <a:dk1>
        <a:srgbClr val="000000"/>
      </a:dk1>
      <a:lt1>
        <a:srgbClr val="FFFFFF"/>
      </a:lt1>
      <a:dk2>
        <a:srgbClr val="000000"/>
      </a:dk2>
      <a:lt2>
        <a:srgbClr val="E0E0F4"/>
      </a:lt2>
      <a:accent1>
        <a:srgbClr val="313392"/>
      </a:accent1>
      <a:accent2>
        <a:srgbClr val="F06335"/>
      </a:accent2>
      <a:accent3>
        <a:srgbClr val="5E3C79"/>
      </a:accent3>
      <a:accent4>
        <a:srgbClr val="F48A65"/>
      </a:accent4>
      <a:accent5>
        <a:srgbClr val="A887C3"/>
      </a:accent5>
      <a:accent6>
        <a:srgbClr val="E0E0F4"/>
      </a:accent6>
      <a:hlink>
        <a:srgbClr val="F06335"/>
      </a:hlink>
      <a:folHlink>
        <a:srgbClr val="5E3C79"/>
      </a:folHlink>
    </a:clrScheme>
    <a:fontScheme name="Legacy Learning LLC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2610</TotalTime>
  <Words>157</Words>
  <Application>Microsoft Office PowerPoint</Application>
  <PresentationFormat>Custom</PresentationFormat>
  <Paragraphs>30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Lato</vt:lpstr>
      <vt:lpstr>Lato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 Z</dc:creator>
  <cp:lastModifiedBy>Jason Schneider</cp:lastModifiedBy>
  <cp:revision>11</cp:revision>
  <dcterms:created xsi:type="dcterms:W3CDTF">2024-11-04T19:17:52Z</dcterms:created>
  <dcterms:modified xsi:type="dcterms:W3CDTF">2024-12-15T15:50:11Z</dcterms:modified>
</cp:coreProperties>
</file>