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57" r:id="rId5"/>
    <p:sldId id="258" r:id="rId6"/>
    <p:sldId id="259" r:id="rId7"/>
    <p:sldId id="261" r:id="rId8"/>
    <p:sldId id="267" r:id="rId9"/>
    <p:sldId id="266" r:id="rId10"/>
    <p:sldId id="265"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4E5ECC-6362-4907-A70A-80FF86CA7039}"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777BD-FAD0-463B-810A-48C4F4FCBD54}" type="slidenum">
              <a:rPr lang="en-US" smtClean="0"/>
              <a:t>‹#›</a:t>
            </a:fld>
            <a:endParaRPr lang="en-US"/>
          </a:p>
        </p:txBody>
      </p:sp>
    </p:spTree>
    <p:extLst>
      <p:ext uri="{BB962C8B-B14F-4D97-AF65-F5344CB8AC3E}">
        <p14:creationId xmlns:p14="http://schemas.microsoft.com/office/powerpoint/2010/main" val="40954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E5ECC-6362-4907-A70A-80FF86CA7039}"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777BD-FAD0-463B-810A-48C4F4FCBD54}" type="slidenum">
              <a:rPr lang="en-US" smtClean="0"/>
              <a:t>‹#›</a:t>
            </a:fld>
            <a:endParaRPr lang="en-US"/>
          </a:p>
        </p:txBody>
      </p:sp>
    </p:spTree>
    <p:extLst>
      <p:ext uri="{BB962C8B-B14F-4D97-AF65-F5344CB8AC3E}">
        <p14:creationId xmlns:p14="http://schemas.microsoft.com/office/powerpoint/2010/main" val="399963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E5ECC-6362-4907-A70A-80FF86CA7039}"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777BD-FAD0-463B-810A-48C4F4FCBD54}" type="slidenum">
              <a:rPr lang="en-US" smtClean="0"/>
              <a:t>‹#›</a:t>
            </a:fld>
            <a:endParaRPr lang="en-US"/>
          </a:p>
        </p:txBody>
      </p:sp>
    </p:spTree>
    <p:extLst>
      <p:ext uri="{BB962C8B-B14F-4D97-AF65-F5344CB8AC3E}">
        <p14:creationId xmlns:p14="http://schemas.microsoft.com/office/powerpoint/2010/main" val="322254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E5ECC-6362-4907-A70A-80FF86CA7039}"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777BD-FAD0-463B-810A-48C4F4FCBD54}" type="slidenum">
              <a:rPr lang="en-US" smtClean="0"/>
              <a:t>‹#›</a:t>
            </a:fld>
            <a:endParaRPr lang="en-US"/>
          </a:p>
        </p:txBody>
      </p:sp>
    </p:spTree>
    <p:extLst>
      <p:ext uri="{BB962C8B-B14F-4D97-AF65-F5344CB8AC3E}">
        <p14:creationId xmlns:p14="http://schemas.microsoft.com/office/powerpoint/2010/main" val="127073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E5ECC-6362-4907-A70A-80FF86CA7039}"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777BD-FAD0-463B-810A-48C4F4FCBD54}" type="slidenum">
              <a:rPr lang="en-US" smtClean="0"/>
              <a:t>‹#›</a:t>
            </a:fld>
            <a:endParaRPr lang="en-US"/>
          </a:p>
        </p:txBody>
      </p:sp>
    </p:spTree>
    <p:extLst>
      <p:ext uri="{BB962C8B-B14F-4D97-AF65-F5344CB8AC3E}">
        <p14:creationId xmlns:p14="http://schemas.microsoft.com/office/powerpoint/2010/main" val="2432182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4E5ECC-6362-4907-A70A-80FF86CA7039}"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777BD-FAD0-463B-810A-48C4F4FCBD54}" type="slidenum">
              <a:rPr lang="en-US" smtClean="0"/>
              <a:t>‹#›</a:t>
            </a:fld>
            <a:endParaRPr lang="en-US"/>
          </a:p>
        </p:txBody>
      </p:sp>
    </p:spTree>
    <p:extLst>
      <p:ext uri="{BB962C8B-B14F-4D97-AF65-F5344CB8AC3E}">
        <p14:creationId xmlns:p14="http://schemas.microsoft.com/office/powerpoint/2010/main" val="244623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4E5ECC-6362-4907-A70A-80FF86CA7039}" type="datetimeFigureOut">
              <a:rPr lang="en-US" smtClean="0"/>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D777BD-FAD0-463B-810A-48C4F4FCBD54}" type="slidenum">
              <a:rPr lang="en-US" smtClean="0"/>
              <a:t>‹#›</a:t>
            </a:fld>
            <a:endParaRPr lang="en-US"/>
          </a:p>
        </p:txBody>
      </p:sp>
    </p:spTree>
    <p:extLst>
      <p:ext uri="{BB962C8B-B14F-4D97-AF65-F5344CB8AC3E}">
        <p14:creationId xmlns:p14="http://schemas.microsoft.com/office/powerpoint/2010/main" val="123733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4E5ECC-6362-4907-A70A-80FF86CA7039}" type="datetimeFigureOut">
              <a:rPr lang="en-US" smtClean="0"/>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D777BD-FAD0-463B-810A-48C4F4FCBD54}" type="slidenum">
              <a:rPr lang="en-US" smtClean="0"/>
              <a:t>‹#›</a:t>
            </a:fld>
            <a:endParaRPr lang="en-US"/>
          </a:p>
        </p:txBody>
      </p:sp>
    </p:spTree>
    <p:extLst>
      <p:ext uri="{BB962C8B-B14F-4D97-AF65-F5344CB8AC3E}">
        <p14:creationId xmlns:p14="http://schemas.microsoft.com/office/powerpoint/2010/main" val="65578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E5ECC-6362-4907-A70A-80FF86CA7039}" type="datetimeFigureOut">
              <a:rPr lang="en-US" smtClean="0"/>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D777BD-FAD0-463B-810A-48C4F4FCBD54}" type="slidenum">
              <a:rPr lang="en-US" smtClean="0"/>
              <a:t>‹#›</a:t>
            </a:fld>
            <a:endParaRPr lang="en-US"/>
          </a:p>
        </p:txBody>
      </p:sp>
    </p:spTree>
    <p:extLst>
      <p:ext uri="{BB962C8B-B14F-4D97-AF65-F5344CB8AC3E}">
        <p14:creationId xmlns:p14="http://schemas.microsoft.com/office/powerpoint/2010/main" val="183598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E5ECC-6362-4907-A70A-80FF86CA7039}"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777BD-FAD0-463B-810A-48C4F4FCBD54}" type="slidenum">
              <a:rPr lang="en-US" smtClean="0"/>
              <a:t>‹#›</a:t>
            </a:fld>
            <a:endParaRPr lang="en-US"/>
          </a:p>
        </p:txBody>
      </p:sp>
    </p:spTree>
    <p:extLst>
      <p:ext uri="{BB962C8B-B14F-4D97-AF65-F5344CB8AC3E}">
        <p14:creationId xmlns:p14="http://schemas.microsoft.com/office/powerpoint/2010/main" val="310689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E5ECC-6362-4907-A70A-80FF86CA7039}"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777BD-FAD0-463B-810A-48C4F4FCBD54}" type="slidenum">
              <a:rPr lang="en-US" smtClean="0"/>
              <a:t>‹#›</a:t>
            </a:fld>
            <a:endParaRPr lang="en-US"/>
          </a:p>
        </p:txBody>
      </p:sp>
    </p:spTree>
    <p:extLst>
      <p:ext uri="{BB962C8B-B14F-4D97-AF65-F5344CB8AC3E}">
        <p14:creationId xmlns:p14="http://schemas.microsoft.com/office/powerpoint/2010/main" val="106533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E5ECC-6362-4907-A70A-80FF86CA7039}" type="datetimeFigureOut">
              <a:rPr lang="en-US" smtClean="0"/>
              <a:t>6/18/2018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777BD-FAD0-463B-810A-48C4F4FCBD54}" type="slidenum">
              <a:rPr lang="en-US" smtClean="0"/>
              <a:t>‹#›</a:t>
            </a:fld>
            <a:endParaRPr lang="en-US"/>
          </a:p>
        </p:txBody>
      </p:sp>
    </p:spTree>
    <p:extLst>
      <p:ext uri="{BB962C8B-B14F-4D97-AF65-F5344CB8AC3E}">
        <p14:creationId xmlns:p14="http://schemas.microsoft.com/office/powerpoint/2010/main" val="3533346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http://web.mac.com/sleepy82/dorcas/Welcome_files/shapeimage_2.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endParaRPr lang="en-US" b="1" dirty="0"/>
          </a:p>
        </p:txBody>
      </p:sp>
      <p:sp>
        <p:nvSpPr>
          <p:cNvPr id="3" name="Subtitle 2"/>
          <p:cNvSpPr>
            <a:spLocks noGrp="1"/>
          </p:cNvSpPr>
          <p:nvPr>
            <p:ph type="subTitle" idx="1"/>
          </p:nvPr>
        </p:nvSpPr>
        <p:spPr>
          <a:xfrm>
            <a:off x="1371600" y="2209800"/>
            <a:ext cx="6400800" cy="3429000"/>
          </a:xfrm>
        </p:spPr>
        <p:txBody>
          <a:bodyPr>
            <a:normAutofit fontScale="62500" lnSpcReduction="20000"/>
          </a:bodyPr>
          <a:lstStyle/>
          <a:p>
            <a:r>
              <a:rPr lang="en-US" b="1" dirty="0"/>
              <a:t>Arnold Garcon is a native Haitian who was educated in the United States, at Lipscomb University in Nashville, and who presently ministers among the Haitian people and the North Haiti Mission. Among the work Arnold is involved in is planting new churches, a school in Petite </a:t>
            </a:r>
            <a:r>
              <a:rPr lang="en-US" b="1" dirty="0" err="1"/>
              <a:t>Anse</a:t>
            </a:r>
            <a:r>
              <a:rPr lang="en-US" b="1" dirty="0"/>
              <a:t>, </a:t>
            </a:r>
            <a:r>
              <a:rPr lang="en-US" b="1" dirty="0" err="1"/>
              <a:t>Preachers’Training</a:t>
            </a:r>
            <a:r>
              <a:rPr lang="en-US" b="1" dirty="0"/>
              <a:t> Seminars and a radio broadcast in French, English and Spanish that reaches Haiti, the Dominican Republic and the Bahamas. There are an estimated two hundred Churches of Christ in Haiti with an estimated membership of 15,000. There are also Haitian Churches of Christ in Florida, in the United States, but at present there are no statistics available regarding these congregations.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1962"/>
            <a:ext cx="7543800"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67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 Nell Jordan’s dresses she sewed</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27210" t="53771" r="1148" b="9849"/>
          <a:stretch/>
        </p:blipFill>
        <p:spPr bwMode="auto">
          <a:xfrm>
            <a:off x="1127758" y="1600200"/>
            <a:ext cx="6888484" cy="4525963"/>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04181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84"/>
            <a:ext cx="8229600" cy="1881116"/>
          </a:xfrm>
        </p:spPr>
        <p:txBody>
          <a:bodyPr/>
          <a:lstStyle/>
          <a:p>
            <a:r>
              <a:rPr lang="en-US" dirty="0" smtClean="0"/>
              <a:t>Dresses sent to Haiti by Missionary Dale </a:t>
            </a:r>
            <a:r>
              <a:rPr lang="en-US" smtClean="0"/>
              <a:t>Byrum</a:t>
            </a:r>
            <a:endParaRPr lang="en-US"/>
          </a:p>
        </p:txBody>
      </p:sp>
      <p:pic>
        <p:nvPicPr>
          <p:cNvPr id="1026" name="Picture 2" descr="C:\Users\Donnie\Pictures\Dress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600199"/>
            <a:ext cx="4099454" cy="522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01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838200"/>
            <a:ext cx="16173450" cy="2092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310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p:nvPr/>
        </p:nvPicPr>
        <p:blipFill rotWithShape="1">
          <a:blip r:embed="rId2">
            <a:extLst>
              <a:ext uri="{28A0092B-C50C-407E-A947-70E740481C1C}">
                <a14:useLocalDpi xmlns:a14="http://schemas.microsoft.com/office/drawing/2010/main" val="0"/>
              </a:ext>
            </a:extLst>
          </a:blip>
          <a:srcRect l="14925" t="54570" r="14122" b="9405"/>
          <a:stretch/>
        </p:blipFill>
        <p:spPr bwMode="auto">
          <a:xfrm>
            <a:off x="228600" y="1676400"/>
            <a:ext cx="8610600" cy="49530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10838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a:t>
            </a:r>
            <a:r>
              <a:rPr lang="en-US" dirty="0" err="1" smtClean="0"/>
              <a:t>Savador</a:t>
            </a:r>
            <a:r>
              <a:rPr lang="en-US" dirty="0" smtClean="0"/>
              <a:t> Girls with Dresses</a:t>
            </a:r>
            <a:endParaRPr lang="en-US" dirty="0"/>
          </a:p>
        </p:txBody>
      </p:sp>
      <p:pic>
        <p:nvPicPr>
          <p:cNvPr id="4" name="Content Placeholder 3" descr="http://web.mac.com/sleepy82/dorcas/Welcome_files/shapeimage_2.jpg"/>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1797050" y="2167731"/>
            <a:ext cx="5549900" cy="3390900"/>
          </a:xfrm>
          <a:prstGeom prst="rect">
            <a:avLst/>
          </a:prstGeom>
          <a:noFill/>
          <a:ln>
            <a:noFill/>
          </a:ln>
        </p:spPr>
      </p:pic>
    </p:spTree>
    <p:extLst>
      <p:ext uri="{BB962C8B-B14F-4D97-AF65-F5344CB8AC3E}">
        <p14:creationId xmlns:p14="http://schemas.microsoft.com/office/powerpoint/2010/main" val="1778235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Brother Garcon picking up Dresses to take to Haiti</a:t>
            </a:r>
            <a:endParaRPr lang="en-US" dirty="0"/>
          </a:p>
        </p:txBody>
      </p:sp>
      <p:pic>
        <p:nvPicPr>
          <p:cNvPr id="3" name="Picture 2" descr="C:\Users\anniem\AppData\Local\Microsoft\Windows\Temporary Internet Files\Content.Word\GetAttachment[1].jpg"/>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934200" cy="5029199"/>
          </a:xfrm>
          <a:prstGeom prst="rect">
            <a:avLst/>
          </a:prstGeom>
          <a:noFill/>
          <a:ln>
            <a:noFill/>
          </a:ln>
        </p:spPr>
      </p:pic>
    </p:spTree>
    <p:extLst>
      <p:ext uri="{BB962C8B-B14F-4D97-AF65-F5344CB8AC3E}">
        <p14:creationId xmlns:p14="http://schemas.microsoft.com/office/powerpoint/2010/main" val="1910789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www.thedorcasproject.com</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1" y="1676401"/>
            <a:ext cx="6324600" cy="338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407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85800"/>
            <a:ext cx="20926425" cy="161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086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 and my </a:t>
            </a:r>
            <a:r>
              <a:rPr lang="en-US" dirty="0" err="1" smtClean="0"/>
              <a:t>translater</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36056" t="70692" r="27125"/>
          <a:stretch/>
        </p:blipFill>
        <p:spPr bwMode="auto">
          <a:xfrm>
            <a:off x="893598" y="1600200"/>
            <a:ext cx="7356803" cy="4525963"/>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52421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 Nell sewing for my Dorcas Project</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29621" t="14641" r="22617" b="46050"/>
          <a:stretch/>
        </p:blipFill>
        <p:spPr bwMode="auto">
          <a:xfrm>
            <a:off x="1447800" y="1676400"/>
            <a:ext cx="5943599" cy="48006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42777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162</Words>
  <Application>Microsoft Office PowerPoint</Application>
  <PresentationFormat>On-screen Show (4:3)</PresentationFormat>
  <Paragraphs>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El Savador Girls with Dresses</vt:lpstr>
      <vt:lpstr>Brother Garcon picking up Dresses to take to Haiti</vt:lpstr>
      <vt:lpstr>www.thedorcasproject.com</vt:lpstr>
      <vt:lpstr>PowerPoint Presentation</vt:lpstr>
      <vt:lpstr>Me and my translater</vt:lpstr>
      <vt:lpstr>Ms. Nell sewing for my Dorcas Project</vt:lpstr>
      <vt:lpstr>Ms. Nell Jordan’s dresses she sewed</vt:lpstr>
      <vt:lpstr>Dresses sent to Haiti by Missionary Dale Byrum</vt:lpstr>
    </vt:vector>
  </TitlesOfParts>
  <Company>Warren Rural Electric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Bland</dc:creator>
  <cp:lastModifiedBy>Donnie Bland</cp:lastModifiedBy>
  <cp:revision>10</cp:revision>
  <dcterms:created xsi:type="dcterms:W3CDTF">2011-02-16T18:28:59Z</dcterms:created>
  <dcterms:modified xsi:type="dcterms:W3CDTF">2018-06-18T16:11:03Z</dcterms:modified>
</cp:coreProperties>
</file>