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14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5835CA-5031-4243-AAD6-FD06055BD753}" type="doc">
      <dgm:prSet loTypeId="urn:microsoft.com/office/officeart/2009/3/layout/HorizontalOrganizationChart" loCatId="hierarchy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9CCCD22-C4F8-4DBD-86E2-D7E11201FFAC}">
      <dgm:prSet phldrT="[Text]"/>
      <dgm:spPr/>
      <dgm:t>
        <a:bodyPr/>
        <a:lstStyle/>
        <a:p>
          <a:r>
            <a:rPr lang="en-US" b="1" dirty="0"/>
            <a:t>Ben Dickson </a:t>
          </a:r>
        </a:p>
        <a:p>
          <a:r>
            <a:rPr lang="en-US" dirty="0"/>
            <a:t>President </a:t>
          </a:r>
        </a:p>
      </dgm:t>
    </dgm:pt>
    <dgm:pt modelId="{9B27F8C0-4B45-4976-80F8-11FF8059C224}" type="parTrans" cxnId="{C847F22F-76FC-4C97-A56F-726A3E760D44}">
      <dgm:prSet/>
      <dgm:spPr/>
      <dgm:t>
        <a:bodyPr/>
        <a:lstStyle/>
        <a:p>
          <a:endParaRPr lang="en-US"/>
        </a:p>
      </dgm:t>
    </dgm:pt>
    <dgm:pt modelId="{3F64812B-12B0-48A3-9991-55AAB5FDFA33}" type="sibTrans" cxnId="{C847F22F-76FC-4C97-A56F-726A3E760D44}">
      <dgm:prSet/>
      <dgm:spPr/>
      <dgm:t>
        <a:bodyPr/>
        <a:lstStyle/>
        <a:p>
          <a:endParaRPr lang="en-US"/>
        </a:p>
      </dgm:t>
    </dgm:pt>
    <dgm:pt modelId="{3F28F46E-BA0A-47B6-AD7A-281FA35B7D06}">
      <dgm:prSet phldrT="[Text]"/>
      <dgm:spPr/>
      <dgm:t>
        <a:bodyPr/>
        <a:lstStyle/>
        <a:p>
          <a:r>
            <a:rPr lang="en-US" b="1" dirty="0"/>
            <a:t>Rachel Hankins </a:t>
          </a:r>
        </a:p>
        <a:p>
          <a:r>
            <a:rPr lang="en-US" dirty="0"/>
            <a:t>Vice President of Operations</a:t>
          </a:r>
        </a:p>
      </dgm:t>
    </dgm:pt>
    <dgm:pt modelId="{7D29BDEB-DB80-4042-9592-89846C35F356}" type="parTrans" cxnId="{E6825022-B3EE-4437-8E47-4C07149E5F77}">
      <dgm:prSet/>
      <dgm:spPr/>
      <dgm:t>
        <a:bodyPr/>
        <a:lstStyle/>
        <a:p>
          <a:endParaRPr lang="en-US"/>
        </a:p>
      </dgm:t>
    </dgm:pt>
    <dgm:pt modelId="{1A8AD669-C495-4DE9-90F2-CB9896E1AE2D}" type="sibTrans" cxnId="{E6825022-B3EE-4437-8E47-4C07149E5F77}">
      <dgm:prSet/>
      <dgm:spPr/>
      <dgm:t>
        <a:bodyPr/>
        <a:lstStyle/>
        <a:p>
          <a:endParaRPr lang="en-US"/>
        </a:p>
      </dgm:t>
    </dgm:pt>
    <dgm:pt modelId="{552EA1DB-212A-4172-A927-76BBB9F17556}">
      <dgm:prSet/>
      <dgm:spPr/>
      <dgm:t>
        <a:bodyPr/>
        <a:lstStyle/>
        <a:p>
          <a:r>
            <a:rPr lang="en-US" b="1" i="1" dirty="0"/>
            <a:t>@$2M Sales </a:t>
          </a:r>
        </a:p>
        <a:p>
          <a:r>
            <a:rPr lang="en-US" dirty="0"/>
            <a:t>Vice President of Sales/Marketing</a:t>
          </a:r>
        </a:p>
      </dgm:t>
    </dgm:pt>
    <dgm:pt modelId="{37CF7986-2567-439D-99BA-0960B427E77E}" type="parTrans" cxnId="{D66D8D87-D167-4BD2-ABF4-68A42F6F7808}">
      <dgm:prSet/>
      <dgm:spPr/>
      <dgm:t>
        <a:bodyPr/>
        <a:lstStyle/>
        <a:p>
          <a:endParaRPr lang="en-US"/>
        </a:p>
      </dgm:t>
    </dgm:pt>
    <dgm:pt modelId="{FAE3A516-846D-4B97-8126-DFED683B267C}" type="sibTrans" cxnId="{D66D8D87-D167-4BD2-ABF4-68A42F6F7808}">
      <dgm:prSet/>
      <dgm:spPr/>
      <dgm:t>
        <a:bodyPr/>
        <a:lstStyle/>
        <a:p>
          <a:endParaRPr lang="en-US"/>
        </a:p>
      </dgm:t>
    </dgm:pt>
    <dgm:pt modelId="{136712FD-7350-4417-A702-EDDBC9787989}">
      <dgm:prSet/>
      <dgm:spPr/>
      <dgm:t>
        <a:bodyPr/>
        <a:lstStyle/>
        <a:p>
          <a:r>
            <a:rPr lang="en-US" b="1" i="1" dirty="0"/>
            <a:t>@$1M Revenue </a:t>
          </a:r>
        </a:p>
        <a:p>
          <a:r>
            <a:rPr lang="en-US" dirty="0"/>
            <a:t>Vice President of Finance</a:t>
          </a:r>
        </a:p>
      </dgm:t>
    </dgm:pt>
    <dgm:pt modelId="{AA5A6C39-8739-4F66-80A2-A212C3EAD1FC}" type="parTrans" cxnId="{25C1A0A2-AD35-4BBC-B52B-54B3681F1AAF}">
      <dgm:prSet/>
      <dgm:spPr/>
      <dgm:t>
        <a:bodyPr/>
        <a:lstStyle/>
        <a:p>
          <a:endParaRPr lang="en-US"/>
        </a:p>
      </dgm:t>
    </dgm:pt>
    <dgm:pt modelId="{17A0A0DA-A6BE-424E-B1C8-8B0EC460E135}" type="sibTrans" cxnId="{25C1A0A2-AD35-4BBC-B52B-54B3681F1AAF}">
      <dgm:prSet/>
      <dgm:spPr/>
      <dgm:t>
        <a:bodyPr/>
        <a:lstStyle/>
        <a:p>
          <a:endParaRPr lang="en-US"/>
        </a:p>
      </dgm:t>
    </dgm:pt>
    <dgm:pt modelId="{660B52D2-ED36-4584-BCBB-3D4FF5D3C12E}">
      <dgm:prSet/>
      <dgm:spPr/>
      <dgm:t>
        <a:bodyPr/>
        <a:lstStyle/>
        <a:p>
          <a:r>
            <a:rPr lang="en-US" b="1" dirty="0"/>
            <a:t>John Landry </a:t>
          </a:r>
        </a:p>
        <a:p>
          <a:r>
            <a:rPr lang="en-US" dirty="0"/>
            <a:t>Agent</a:t>
          </a:r>
        </a:p>
      </dgm:t>
    </dgm:pt>
    <dgm:pt modelId="{2343171F-6355-4325-8385-CA36971554FE}" type="parTrans" cxnId="{68C4155F-0B43-4863-9F7D-355E6356CCFD}">
      <dgm:prSet/>
      <dgm:spPr/>
      <dgm:t>
        <a:bodyPr/>
        <a:lstStyle/>
        <a:p>
          <a:endParaRPr lang="en-US"/>
        </a:p>
      </dgm:t>
    </dgm:pt>
    <dgm:pt modelId="{3FDE00AF-0CFD-419A-925D-754E34877CA2}" type="sibTrans" cxnId="{68C4155F-0B43-4863-9F7D-355E6356CCFD}">
      <dgm:prSet/>
      <dgm:spPr/>
      <dgm:t>
        <a:bodyPr/>
        <a:lstStyle/>
        <a:p>
          <a:endParaRPr lang="en-US"/>
        </a:p>
      </dgm:t>
    </dgm:pt>
    <dgm:pt modelId="{4BEC27ED-70A8-44C5-AA5C-A37F03F78456}">
      <dgm:prSet/>
      <dgm:spPr/>
      <dgm:t>
        <a:bodyPr/>
        <a:lstStyle/>
        <a:p>
          <a:r>
            <a:rPr lang="en-US" b="1" dirty="0"/>
            <a:t>Miranda Curtis </a:t>
          </a:r>
        </a:p>
        <a:p>
          <a:r>
            <a:rPr lang="en-US" dirty="0"/>
            <a:t>Agent</a:t>
          </a:r>
        </a:p>
      </dgm:t>
    </dgm:pt>
    <dgm:pt modelId="{71EE22E1-E6F5-4D3C-8AAD-3534ED950648}" type="parTrans" cxnId="{4C051202-F9F1-4DDF-8694-85D3E9101C95}">
      <dgm:prSet/>
      <dgm:spPr/>
      <dgm:t>
        <a:bodyPr/>
        <a:lstStyle/>
        <a:p>
          <a:endParaRPr lang="en-US"/>
        </a:p>
      </dgm:t>
    </dgm:pt>
    <dgm:pt modelId="{55DCC7A1-BB61-4FB5-BAA4-12826B7853B2}" type="sibTrans" cxnId="{4C051202-F9F1-4DDF-8694-85D3E9101C95}">
      <dgm:prSet/>
      <dgm:spPr/>
      <dgm:t>
        <a:bodyPr/>
        <a:lstStyle/>
        <a:p>
          <a:endParaRPr lang="en-US"/>
        </a:p>
      </dgm:t>
    </dgm:pt>
    <dgm:pt modelId="{7045EA42-87F6-4E05-A3C5-1CD8A2A08F42}">
      <dgm:prSet/>
      <dgm:spPr/>
      <dgm:t>
        <a:bodyPr/>
        <a:lstStyle/>
        <a:p>
          <a:r>
            <a:rPr lang="en-US" b="1" dirty="0"/>
            <a:t>Matt Arst</a:t>
          </a:r>
        </a:p>
        <a:p>
          <a:r>
            <a:rPr lang="en-US" dirty="0"/>
            <a:t>Agent</a:t>
          </a:r>
        </a:p>
      </dgm:t>
    </dgm:pt>
    <dgm:pt modelId="{097C609A-E935-457E-98F6-1CCB32132CED}" type="parTrans" cxnId="{A96C33B9-2D96-4A9A-8785-8095FDD86EBC}">
      <dgm:prSet/>
      <dgm:spPr/>
      <dgm:t>
        <a:bodyPr/>
        <a:lstStyle/>
        <a:p>
          <a:endParaRPr lang="en-US"/>
        </a:p>
      </dgm:t>
    </dgm:pt>
    <dgm:pt modelId="{73E87928-AAAE-4AEE-A286-0DBB42682E63}" type="sibTrans" cxnId="{A96C33B9-2D96-4A9A-8785-8095FDD86EBC}">
      <dgm:prSet/>
      <dgm:spPr/>
      <dgm:t>
        <a:bodyPr/>
        <a:lstStyle/>
        <a:p>
          <a:endParaRPr lang="en-US"/>
        </a:p>
      </dgm:t>
    </dgm:pt>
    <dgm:pt modelId="{BBB144AA-62AE-4479-A2BA-68B39F43DB1B}">
      <dgm:prSet/>
      <dgm:spPr/>
      <dgm:t>
        <a:bodyPr/>
        <a:lstStyle/>
        <a:p>
          <a:r>
            <a:rPr lang="en-US" b="1" dirty="0"/>
            <a:t>Sharon Clark</a:t>
          </a:r>
        </a:p>
        <a:p>
          <a:r>
            <a:rPr lang="en-US" dirty="0"/>
            <a:t>Agent</a:t>
          </a:r>
        </a:p>
      </dgm:t>
    </dgm:pt>
    <dgm:pt modelId="{6B89AB81-CB44-4A7F-A6B3-8C0E5C0D3B18}" type="parTrans" cxnId="{540DE14E-F063-4B0C-9B0A-EB4104422812}">
      <dgm:prSet/>
      <dgm:spPr/>
      <dgm:t>
        <a:bodyPr/>
        <a:lstStyle/>
        <a:p>
          <a:endParaRPr lang="en-US"/>
        </a:p>
      </dgm:t>
    </dgm:pt>
    <dgm:pt modelId="{2CBDA9CF-4E2E-4580-8DA0-CC07B9A6468A}" type="sibTrans" cxnId="{540DE14E-F063-4B0C-9B0A-EB4104422812}">
      <dgm:prSet/>
      <dgm:spPr/>
      <dgm:t>
        <a:bodyPr/>
        <a:lstStyle/>
        <a:p>
          <a:endParaRPr lang="en-US"/>
        </a:p>
      </dgm:t>
    </dgm:pt>
    <dgm:pt modelId="{87A21170-20F3-4381-A747-6BD904DE5223}">
      <dgm:prSet/>
      <dgm:spPr/>
      <dgm:t>
        <a:bodyPr/>
        <a:lstStyle/>
        <a:p>
          <a:r>
            <a:rPr lang="en-US" b="1" dirty="0"/>
            <a:t>Matt Duckett</a:t>
          </a:r>
        </a:p>
        <a:p>
          <a:r>
            <a:rPr lang="en-US" dirty="0"/>
            <a:t>Life Agent</a:t>
          </a:r>
        </a:p>
      </dgm:t>
    </dgm:pt>
    <dgm:pt modelId="{0512165D-F76B-4691-A753-CD3815E95F53}" type="parTrans" cxnId="{0946DF72-198C-4FB5-B5ED-7784874FCFB3}">
      <dgm:prSet/>
      <dgm:spPr/>
      <dgm:t>
        <a:bodyPr/>
        <a:lstStyle/>
        <a:p>
          <a:endParaRPr lang="en-US"/>
        </a:p>
      </dgm:t>
    </dgm:pt>
    <dgm:pt modelId="{307DA752-E390-4239-8513-341662FE6046}" type="sibTrans" cxnId="{0946DF72-198C-4FB5-B5ED-7784874FCFB3}">
      <dgm:prSet/>
      <dgm:spPr/>
      <dgm:t>
        <a:bodyPr/>
        <a:lstStyle/>
        <a:p>
          <a:endParaRPr lang="en-US"/>
        </a:p>
      </dgm:t>
    </dgm:pt>
    <dgm:pt modelId="{09B599FC-534F-47DB-A480-2C7E94E41555}" type="asst">
      <dgm:prSet/>
      <dgm:spPr/>
      <dgm:t>
        <a:bodyPr/>
        <a:lstStyle/>
        <a:p>
          <a:r>
            <a:rPr lang="en-US" b="1" dirty="0"/>
            <a:t>Brynna Comer</a:t>
          </a:r>
        </a:p>
        <a:p>
          <a:r>
            <a:rPr lang="en-US" dirty="0"/>
            <a:t>Executive Assistant</a:t>
          </a:r>
        </a:p>
      </dgm:t>
    </dgm:pt>
    <dgm:pt modelId="{8D4C9727-EABC-4691-A163-5D67050049B2}" type="parTrans" cxnId="{3A3AA198-BCB2-4C32-8D14-E1BF01F87458}">
      <dgm:prSet/>
      <dgm:spPr/>
      <dgm:t>
        <a:bodyPr/>
        <a:lstStyle/>
        <a:p>
          <a:endParaRPr lang="en-US"/>
        </a:p>
      </dgm:t>
    </dgm:pt>
    <dgm:pt modelId="{67567E1B-82B2-4C2D-9B5C-390C8BBDADEC}" type="sibTrans" cxnId="{3A3AA198-BCB2-4C32-8D14-E1BF01F87458}">
      <dgm:prSet/>
      <dgm:spPr/>
      <dgm:t>
        <a:bodyPr/>
        <a:lstStyle/>
        <a:p>
          <a:endParaRPr lang="en-US"/>
        </a:p>
      </dgm:t>
    </dgm:pt>
    <dgm:pt modelId="{B8B1B867-9542-4850-AB8E-614056388EA6}" type="pres">
      <dgm:prSet presAssocID="{415835CA-5031-4243-AAD6-FD06055BD75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48FC4BD-76DD-4732-B3C5-95EE4079953C}" type="pres">
      <dgm:prSet presAssocID="{E9CCCD22-C4F8-4DBD-86E2-D7E11201FFAC}" presName="hierRoot1" presStyleCnt="0">
        <dgm:presLayoutVars>
          <dgm:hierBranch val="init"/>
        </dgm:presLayoutVars>
      </dgm:prSet>
      <dgm:spPr/>
    </dgm:pt>
    <dgm:pt modelId="{C4B33962-1F77-4F51-A99D-6096FDBC21D2}" type="pres">
      <dgm:prSet presAssocID="{E9CCCD22-C4F8-4DBD-86E2-D7E11201FFAC}" presName="rootComposite1" presStyleCnt="0"/>
      <dgm:spPr/>
    </dgm:pt>
    <dgm:pt modelId="{E9F64F3B-78BC-4448-9BCD-F6DB4A785861}" type="pres">
      <dgm:prSet presAssocID="{E9CCCD22-C4F8-4DBD-86E2-D7E11201FFAC}" presName="rootText1" presStyleLbl="node0" presStyleIdx="0" presStyleCnt="1">
        <dgm:presLayoutVars>
          <dgm:chPref val="3"/>
        </dgm:presLayoutVars>
      </dgm:prSet>
      <dgm:spPr/>
    </dgm:pt>
    <dgm:pt modelId="{DCFEB469-B2B8-4793-8789-EBF4611B1380}" type="pres">
      <dgm:prSet presAssocID="{E9CCCD22-C4F8-4DBD-86E2-D7E11201FFAC}" presName="rootConnector1" presStyleLbl="node1" presStyleIdx="0" presStyleCnt="0"/>
      <dgm:spPr/>
    </dgm:pt>
    <dgm:pt modelId="{410F6005-5052-4A0E-936A-0C6BA6B6396A}" type="pres">
      <dgm:prSet presAssocID="{E9CCCD22-C4F8-4DBD-86E2-D7E11201FFAC}" presName="hierChild2" presStyleCnt="0"/>
      <dgm:spPr/>
    </dgm:pt>
    <dgm:pt modelId="{0F2987E6-138B-4A3C-9935-D58F05A1B6F2}" type="pres">
      <dgm:prSet presAssocID="{7D29BDEB-DB80-4042-9592-89846C35F356}" presName="Name64" presStyleLbl="parChTrans1D2" presStyleIdx="0" presStyleCnt="4"/>
      <dgm:spPr/>
    </dgm:pt>
    <dgm:pt modelId="{152D5628-0307-418D-BF74-EE8D05C0F3AB}" type="pres">
      <dgm:prSet presAssocID="{3F28F46E-BA0A-47B6-AD7A-281FA35B7D06}" presName="hierRoot2" presStyleCnt="0">
        <dgm:presLayoutVars>
          <dgm:hierBranch val="init"/>
        </dgm:presLayoutVars>
      </dgm:prSet>
      <dgm:spPr/>
    </dgm:pt>
    <dgm:pt modelId="{ECEE922C-B3AF-44EC-81B7-FA3599D7D5CE}" type="pres">
      <dgm:prSet presAssocID="{3F28F46E-BA0A-47B6-AD7A-281FA35B7D06}" presName="rootComposite" presStyleCnt="0"/>
      <dgm:spPr/>
    </dgm:pt>
    <dgm:pt modelId="{32B27A6E-32AD-4FBE-9556-045C08A36303}" type="pres">
      <dgm:prSet presAssocID="{3F28F46E-BA0A-47B6-AD7A-281FA35B7D06}" presName="rootText" presStyleLbl="node2" presStyleIdx="0" presStyleCnt="3">
        <dgm:presLayoutVars>
          <dgm:chPref val="3"/>
        </dgm:presLayoutVars>
      </dgm:prSet>
      <dgm:spPr/>
    </dgm:pt>
    <dgm:pt modelId="{91EB801D-9AED-4547-8012-7E46F2A78B24}" type="pres">
      <dgm:prSet presAssocID="{3F28F46E-BA0A-47B6-AD7A-281FA35B7D06}" presName="rootConnector" presStyleLbl="node2" presStyleIdx="0" presStyleCnt="3"/>
      <dgm:spPr/>
    </dgm:pt>
    <dgm:pt modelId="{AAEA74E0-848B-41EA-A91F-BDA1A2897422}" type="pres">
      <dgm:prSet presAssocID="{3F28F46E-BA0A-47B6-AD7A-281FA35B7D06}" presName="hierChild4" presStyleCnt="0"/>
      <dgm:spPr/>
    </dgm:pt>
    <dgm:pt modelId="{B4E73187-C318-4F65-B371-F17AEA8458E6}" type="pres">
      <dgm:prSet presAssocID="{2343171F-6355-4325-8385-CA36971554FE}" presName="Name64" presStyleLbl="parChTrans1D3" presStyleIdx="0" presStyleCnt="5"/>
      <dgm:spPr/>
    </dgm:pt>
    <dgm:pt modelId="{730873A0-7952-4D3D-B459-AF684A39D2E7}" type="pres">
      <dgm:prSet presAssocID="{660B52D2-ED36-4584-BCBB-3D4FF5D3C12E}" presName="hierRoot2" presStyleCnt="0">
        <dgm:presLayoutVars>
          <dgm:hierBranch val="init"/>
        </dgm:presLayoutVars>
      </dgm:prSet>
      <dgm:spPr/>
    </dgm:pt>
    <dgm:pt modelId="{A59C15D1-6702-405D-A5C5-78E1D1B2F704}" type="pres">
      <dgm:prSet presAssocID="{660B52D2-ED36-4584-BCBB-3D4FF5D3C12E}" presName="rootComposite" presStyleCnt="0"/>
      <dgm:spPr/>
    </dgm:pt>
    <dgm:pt modelId="{73BBE39C-542B-49EC-BC18-1C247CF9C65C}" type="pres">
      <dgm:prSet presAssocID="{660B52D2-ED36-4584-BCBB-3D4FF5D3C12E}" presName="rootText" presStyleLbl="node3" presStyleIdx="0" presStyleCnt="5">
        <dgm:presLayoutVars>
          <dgm:chPref val="3"/>
        </dgm:presLayoutVars>
      </dgm:prSet>
      <dgm:spPr/>
    </dgm:pt>
    <dgm:pt modelId="{365E27BC-3AAD-4DD4-8E43-7503ADC2EBC2}" type="pres">
      <dgm:prSet presAssocID="{660B52D2-ED36-4584-BCBB-3D4FF5D3C12E}" presName="rootConnector" presStyleLbl="node3" presStyleIdx="0" presStyleCnt="5"/>
      <dgm:spPr/>
    </dgm:pt>
    <dgm:pt modelId="{1D2F6D77-4AD7-4D40-A14C-CA61B1D303B7}" type="pres">
      <dgm:prSet presAssocID="{660B52D2-ED36-4584-BCBB-3D4FF5D3C12E}" presName="hierChild4" presStyleCnt="0"/>
      <dgm:spPr/>
    </dgm:pt>
    <dgm:pt modelId="{26F3131F-3DB4-4ED8-B123-376594336A7A}" type="pres">
      <dgm:prSet presAssocID="{660B52D2-ED36-4584-BCBB-3D4FF5D3C12E}" presName="hierChild5" presStyleCnt="0"/>
      <dgm:spPr/>
    </dgm:pt>
    <dgm:pt modelId="{4C4DB83F-08EF-4C28-A6E2-7A9ED0A96597}" type="pres">
      <dgm:prSet presAssocID="{71EE22E1-E6F5-4D3C-8AAD-3534ED950648}" presName="Name64" presStyleLbl="parChTrans1D3" presStyleIdx="1" presStyleCnt="5"/>
      <dgm:spPr/>
    </dgm:pt>
    <dgm:pt modelId="{CAC9D33D-757D-4274-B3E7-16F640928ECE}" type="pres">
      <dgm:prSet presAssocID="{4BEC27ED-70A8-44C5-AA5C-A37F03F78456}" presName="hierRoot2" presStyleCnt="0">
        <dgm:presLayoutVars>
          <dgm:hierBranch val="init"/>
        </dgm:presLayoutVars>
      </dgm:prSet>
      <dgm:spPr/>
    </dgm:pt>
    <dgm:pt modelId="{EF81901A-7358-4A78-BE69-2C4F2676F4E7}" type="pres">
      <dgm:prSet presAssocID="{4BEC27ED-70A8-44C5-AA5C-A37F03F78456}" presName="rootComposite" presStyleCnt="0"/>
      <dgm:spPr/>
    </dgm:pt>
    <dgm:pt modelId="{E3BCBB88-2CCC-4B16-A0C5-FF6D2AC0A536}" type="pres">
      <dgm:prSet presAssocID="{4BEC27ED-70A8-44C5-AA5C-A37F03F78456}" presName="rootText" presStyleLbl="node3" presStyleIdx="1" presStyleCnt="5">
        <dgm:presLayoutVars>
          <dgm:chPref val="3"/>
        </dgm:presLayoutVars>
      </dgm:prSet>
      <dgm:spPr/>
    </dgm:pt>
    <dgm:pt modelId="{788B3D7E-9C8E-4567-BF0D-613D12673303}" type="pres">
      <dgm:prSet presAssocID="{4BEC27ED-70A8-44C5-AA5C-A37F03F78456}" presName="rootConnector" presStyleLbl="node3" presStyleIdx="1" presStyleCnt="5"/>
      <dgm:spPr/>
    </dgm:pt>
    <dgm:pt modelId="{ACFC1EDF-28EF-4ADD-8541-8C2E7F3CE4EC}" type="pres">
      <dgm:prSet presAssocID="{4BEC27ED-70A8-44C5-AA5C-A37F03F78456}" presName="hierChild4" presStyleCnt="0"/>
      <dgm:spPr/>
    </dgm:pt>
    <dgm:pt modelId="{17D6AAA2-E8BA-407E-BBBF-8FF880FC7C8D}" type="pres">
      <dgm:prSet presAssocID="{4BEC27ED-70A8-44C5-AA5C-A37F03F78456}" presName="hierChild5" presStyleCnt="0"/>
      <dgm:spPr/>
    </dgm:pt>
    <dgm:pt modelId="{F45B802B-6B2D-4DBD-B8B4-79EBDE8C80A7}" type="pres">
      <dgm:prSet presAssocID="{097C609A-E935-457E-98F6-1CCB32132CED}" presName="Name64" presStyleLbl="parChTrans1D3" presStyleIdx="2" presStyleCnt="5"/>
      <dgm:spPr/>
    </dgm:pt>
    <dgm:pt modelId="{172DFC93-2DD6-4FF1-A2D3-34302523A5EA}" type="pres">
      <dgm:prSet presAssocID="{7045EA42-87F6-4E05-A3C5-1CD8A2A08F42}" presName="hierRoot2" presStyleCnt="0">
        <dgm:presLayoutVars>
          <dgm:hierBranch val="init"/>
        </dgm:presLayoutVars>
      </dgm:prSet>
      <dgm:spPr/>
    </dgm:pt>
    <dgm:pt modelId="{7EFAEFB6-057F-4732-A3D0-B478AFC34B71}" type="pres">
      <dgm:prSet presAssocID="{7045EA42-87F6-4E05-A3C5-1CD8A2A08F42}" presName="rootComposite" presStyleCnt="0"/>
      <dgm:spPr/>
    </dgm:pt>
    <dgm:pt modelId="{87AF07B1-983C-4CF7-8220-87BB60188FF2}" type="pres">
      <dgm:prSet presAssocID="{7045EA42-87F6-4E05-A3C5-1CD8A2A08F42}" presName="rootText" presStyleLbl="node3" presStyleIdx="2" presStyleCnt="5">
        <dgm:presLayoutVars>
          <dgm:chPref val="3"/>
        </dgm:presLayoutVars>
      </dgm:prSet>
      <dgm:spPr/>
    </dgm:pt>
    <dgm:pt modelId="{689E6B58-17B7-4410-9ABF-56D1BA478D5C}" type="pres">
      <dgm:prSet presAssocID="{7045EA42-87F6-4E05-A3C5-1CD8A2A08F42}" presName="rootConnector" presStyleLbl="node3" presStyleIdx="2" presStyleCnt="5"/>
      <dgm:spPr/>
    </dgm:pt>
    <dgm:pt modelId="{2ED1B303-2BEC-474F-9CA9-2F89C7ABC7B7}" type="pres">
      <dgm:prSet presAssocID="{7045EA42-87F6-4E05-A3C5-1CD8A2A08F42}" presName="hierChild4" presStyleCnt="0"/>
      <dgm:spPr/>
    </dgm:pt>
    <dgm:pt modelId="{999C562C-D55A-42CD-BA87-BEED6EEFD535}" type="pres">
      <dgm:prSet presAssocID="{7045EA42-87F6-4E05-A3C5-1CD8A2A08F42}" presName="hierChild5" presStyleCnt="0"/>
      <dgm:spPr/>
    </dgm:pt>
    <dgm:pt modelId="{A0EF262A-B865-4E5F-9C3E-E425C3FB1767}" type="pres">
      <dgm:prSet presAssocID="{6B89AB81-CB44-4A7F-A6B3-8C0E5C0D3B18}" presName="Name64" presStyleLbl="parChTrans1D3" presStyleIdx="3" presStyleCnt="5"/>
      <dgm:spPr/>
    </dgm:pt>
    <dgm:pt modelId="{A4B3A739-FF36-4EB5-9088-092ED1F437C0}" type="pres">
      <dgm:prSet presAssocID="{BBB144AA-62AE-4479-A2BA-68B39F43DB1B}" presName="hierRoot2" presStyleCnt="0">
        <dgm:presLayoutVars>
          <dgm:hierBranch val="init"/>
        </dgm:presLayoutVars>
      </dgm:prSet>
      <dgm:spPr/>
    </dgm:pt>
    <dgm:pt modelId="{FFECE48A-DEBC-4B56-A857-E10EAD6F347E}" type="pres">
      <dgm:prSet presAssocID="{BBB144AA-62AE-4479-A2BA-68B39F43DB1B}" presName="rootComposite" presStyleCnt="0"/>
      <dgm:spPr/>
    </dgm:pt>
    <dgm:pt modelId="{0FB19A68-4322-4761-B566-3A025C579A33}" type="pres">
      <dgm:prSet presAssocID="{BBB144AA-62AE-4479-A2BA-68B39F43DB1B}" presName="rootText" presStyleLbl="node3" presStyleIdx="3" presStyleCnt="5">
        <dgm:presLayoutVars>
          <dgm:chPref val="3"/>
        </dgm:presLayoutVars>
      </dgm:prSet>
      <dgm:spPr/>
    </dgm:pt>
    <dgm:pt modelId="{30BF8A67-3137-43F4-9AF0-0C6EE9BA06C1}" type="pres">
      <dgm:prSet presAssocID="{BBB144AA-62AE-4479-A2BA-68B39F43DB1B}" presName="rootConnector" presStyleLbl="node3" presStyleIdx="3" presStyleCnt="5"/>
      <dgm:spPr/>
    </dgm:pt>
    <dgm:pt modelId="{8E9BE27F-F1D1-4A7C-9721-CEA01068E8A9}" type="pres">
      <dgm:prSet presAssocID="{BBB144AA-62AE-4479-A2BA-68B39F43DB1B}" presName="hierChild4" presStyleCnt="0"/>
      <dgm:spPr/>
    </dgm:pt>
    <dgm:pt modelId="{21DBECE4-0A3C-4639-8707-A6421E6C5C19}" type="pres">
      <dgm:prSet presAssocID="{BBB144AA-62AE-4479-A2BA-68B39F43DB1B}" presName="hierChild5" presStyleCnt="0"/>
      <dgm:spPr/>
    </dgm:pt>
    <dgm:pt modelId="{FCE177E3-E1E0-45B8-9512-DA1524BBF279}" type="pres">
      <dgm:prSet presAssocID="{0512165D-F76B-4691-A753-CD3815E95F53}" presName="Name64" presStyleLbl="parChTrans1D3" presStyleIdx="4" presStyleCnt="5"/>
      <dgm:spPr/>
    </dgm:pt>
    <dgm:pt modelId="{CA0F5AAF-6151-495E-9C47-8A825498C318}" type="pres">
      <dgm:prSet presAssocID="{87A21170-20F3-4381-A747-6BD904DE5223}" presName="hierRoot2" presStyleCnt="0">
        <dgm:presLayoutVars>
          <dgm:hierBranch val="init"/>
        </dgm:presLayoutVars>
      </dgm:prSet>
      <dgm:spPr/>
    </dgm:pt>
    <dgm:pt modelId="{3D9A3208-3D2E-487A-BDBE-7C621D1DFE35}" type="pres">
      <dgm:prSet presAssocID="{87A21170-20F3-4381-A747-6BD904DE5223}" presName="rootComposite" presStyleCnt="0"/>
      <dgm:spPr/>
    </dgm:pt>
    <dgm:pt modelId="{9134C68B-EA5D-4BD6-903C-F0E25EEC469B}" type="pres">
      <dgm:prSet presAssocID="{87A21170-20F3-4381-A747-6BD904DE5223}" presName="rootText" presStyleLbl="node3" presStyleIdx="4" presStyleCnt="5">
        <dgm:presLayoutVars>
          <dgm:chPref val="3"/>
        </dgm:presLayoutVars>
      </dgm:prSet>
      <dgm:spPr/>
    </dgm:pt>
    <dgm:pt modelId="{197C7BBB-6FB6-4B3E-96A3-796EDEAD00CD}" type="pres">
      <dgm:prSet presAssocID="{87A21170-20F3-4381-A747-6BD904DE5223}" presName="rootConnector" presStyleLbl="node3" presStyleIdx="4" presStyleCnt="5"/>
      <dgm:spPr/>
    </dgm:pt>
    <dgm:pt modelId="{3FBA4922-E49D-4A88-BE4B-45CF424CDC8B}" type="pres">
      <dgm:prSet presAssocID="{87A21170-20F3-4381-A747-6BD904DE5223}" presName="hierChild4" presStyleCnt="0"/>
      <dgm:spPr/>
    </dgm:pt>
    <dgm:pt modelId="{103E2299-1DDA-4134-994A-AEAA45770346}" type="pres">
      <dgm:prSet presAssocID="{87A21170-20F3-4381-A747-6BD904DE5223}" presName="hierChild5" presStyleCnt="0"/>
      <dgm:spPr/>
    </dgm:pt>
    <dgm:pt modelId="{05DBBEE9-65AC-48E5-A908-B3EDEACEFD42}" type="pres">
      <dgm:prSet presAssocID="{3F28F46E-BA0A-47B6-AD7A-281FA35B7D06}" presName="hierChild5" presStyleCnt="0"/>
      <dgm:spPr/>
    </dgm:pt>
    <dgm:pt modelId="{4E4ED80C-B267-43DD-BE69-A3CAEA82CF77}" type="pres">
      <dgm:prSet presAssocID="{37CF7986-2567-439D-99BA-0960B427E77E}" presName="Name64" presStyleLbl="parChTrans1D2" presStyleIdx="1" presStyleCnt="4"/>
      <dgm:spPr/>
    </dgm:pt>
    <dgm:pt modelId="{FD0B2DB5-D6EF-4D76-AF85-CF6FA15FA0AF}" type="pres">
      <dgm:prSet presAssocID="{552EA1DB-212A-4172-A927-76BBB9F17556}" presName="hierRoot2" presStyleCnt="0">
        <dgm:presLayoutVars>
          <dgm:hierBranch val="init"/>
        </dgm:presLayoutVars>
      </dgm:prSet>
      <dgm:spPr/>
    </dgm:pt>
    <dgm:pt modelId="{F8EE2147-7084-41C1-86D0-57C6A328B8C3}" type="pres">
      <dgm:prSet presAssocID="{552EA1DB-212A-4172-A927-76BBB9F17556}" presName="rootComposite" presStyleCnt="0"/>
      <dgm:spPr/>
    </dgm:pt>
    <dgm:pt modelId="{9B19F095-ED91-4B88-AFCC-20FA84F35AD6}" type="pres">
      <dgm:prSet presAssocID="{552EA1DB-212A-4172-A927-76BBB9F17556}" presName="rootText" presStyleLbl="node2" presStyleIdx="1" presStyleCnt="3">
        <dgm:presLayoutVars>
          <dgm:chPref val="3"/>
        </dgm:presLayoutVars>
      </dgm:prSet>
      <dgm:spPr/>
    </dgm:pt>
    <dgm:pt modelId="{858028A7-88D5-4B9E-BA5B-531F21B4480F}" type="pres">
      <dgm:prSet presAssocID="{552EA1DB-212A-4172-A927-76BBB9F17556}" presName="rootConnector" presStyleLbl="node2" presStyleIdx="1" presStyleCnt="3"/>
      <dgm:spPr/>
    </dgm:pt>
    <dgm:pt modelId="{409D92BB-8228-4713-8DA4-0975213B0514}" type="pres">
      <dgm:prSet presAssocID="{552EA1DB-212A-4172-A927-76BBB9F17556}" presName="hierChild4" presStyleCnt="0"/>
      <dgm:spPr/>
    </dgm:pt>
    <dgm:pt modelId="{63B335BB-1E00-4C9F-B781-573545CEFC72}" type="pres">
      <dgm:prSet presAssocID="{552EA1DB-212A-4172-A927-76BBB9F17556}" presName="hierChild5" presStyleCnt="0"/>
      <dgm:spPr/>
    </dgm:pt>
    <dgm:pt modelId="{42B1F58A-8D43-473B-8C16-1813E2C12694}" type="pres">
      <dgm:prSet presAssocID="{AA5A6C39-8739-4F66-80A2-A212C3EAD1FC}" presName="Name64" presStyleLbl="parChTrans1D2" presStyleIdx="2" presStyleCnt="4"/>
      <dgm:spPr/>
    </dgm:pt>
    <dgm:pt modelId="{AFAB1ABF-25BC-478A-B674-BBFD9E2A0AF4}" type="pres">
      <dgm:prSet presAssocID="{136712FD-7350-4417-A702-EDDBC9787989}" presName="hierRoot2" presStyleCnt="0">
        <dgm:presLayoutVars>
          <dgm:hierBranch val="init"/>
        </dgm:presLayoutVars>
      </dgm:prSet>
      <dgm:spPr/>
    </dgm:pt>
    <dgm:pt modelId="{E413C1F0-C6C3-4910-8E41-9253EE9002CD}" type="pres">
      <dgm:prSet presAssocID="{136712FD-7350-4417-A702-EDDBC9787989}" presName="rootComposite" presStyleCnt="0"/>
      <dgm:spPr/>
    </dgm:pt>
    <dgm:pt modelId="{FE3484DB-E719-4F74-9B8B-6E1ACD21526D}" type="pres">
      <dgm:prSet presAssocID="{136712FD-7350-4417-A702-EDDBC9787989}" presName="rootText" presStyleLbl="node2" presStyleIdx="2" presStyleCnt="3">
        <dgm:presLayoutVars>
          <dgm:chPref val="3"/>
        </dgm:presLayoutVars>
      </dgm:prSet>
      <dgm:spPr/>
    </dgm:pt>
    <dgm:pt modelId="{0704699A-B3F7-420C-BD77-786D27FD3AA1}" type="pres">
      <dgm:prSet presAssocID="{136712FD-7350-4417-A702-EDDBC9787989}" presName="rootConnector" presStyleLbl="node2" presStyleIdx="2" presStyleCnt="3"/>
      <dgm:spPr/>
    </dgm:pt>
    <dgm:pt modelId="{6F86362A-9132-446B-8761-821F1FECEE50}" type="pres">
      <dgm:prSet presAssocID="{136712FD-7350-4417-A702-EDDBC9787989}" presName="hierChild4" presStyleCnt="0"/>
      <dgm:spPr/>
    </dgm:pt>
    <dgm:pt modelId="{0453DEBE-D055-4B3E-8DCA-370D07FCDF93}" type="pres">
      <dgm:prSet presAssocID="{136712FD-7350-4417-A702-EDDBC9787989}" presName="hierChild5" presStyleCnt="0"/>
      <dgm:spPr/>
    </dgm:pt>
    <dgm:pt modelId="{A7602008-E1D0-4166-84AC-22532C9A20C7}" type="pres">
      <dgm:prSet presAssocID="{E9CCCD22-C4F8-4DBD-86E2-D7E11201FFAC}" presName="hierChild3" presStyleCnt="0"/>
      <dgm:spPr/>
    </dgm:pt>
    <dgm:pt modelId="{705E7256-9540-4E7C-9682-D89289AB68A4}" type="pres">
      <dgm:prSet presAssocID="{8D4C9727-EABC-4691-A163-5D67050049B2}" presName="Name115" presStyleLbl="parChTrans1D2" presStyleIdx="3" presStyleCnt="4"/>
      <dgm:spPr/>
    </dgm:pt>
    <dgm:pt modelId="{A9875E8D-E67C-4FDA-A484-599E62D8F173}" type="pres">
      <dgm:prSet presAssocID="{09B599FC-534F-47DB-A480-2C7E94E41555}" presName="hierRoot3" presStyleCnt="0">
        <dgm:presLayoutVars>
          <dgm:hierBranch val="init"/>
        </dgm:presLayoutVars>
      </dgm:prSet>
      <dgm:spPr/>
    </dgm:pt>
    <dgm:pt modelId="{0636A8DF-0901-47F5-AF66-FEE052BF9555}" type="pres">
      <dgm:prSet presAssocID="{09B599FC-534F-47DB-A480-2C7E94E41555}" presName="rootComposite3" presStyleCnt="0"/>
      <dgm:spPr/>
    </dgm:pt>
    <dgm:pt modelId="{98EA9C8C-09A9-4146-8BE1-35C8E035FF7D}" type="pres">
      <dgm:prSet presAssocID="{09B599FC-534F-47DB-A480-2C7E94E41555}" presName="rootText3" presStyleLbl="asst1" presStyleIdx="0" presStyleCnt="1">
        <dgm:presLayoutVars>
          <dgm:chPref val="3"/>
        </dgm:presLayoutVars>
      </dgm:prSet>
      <dgm:spPr/>
    </dgm:pt>
    <dgm:pt modelId="{08F5DB9E-8E91-4AA0-A459-238E3F437924}" type="pres">
      <dgm:prSet presAssocID="{09B599FC-534F-47DB-A480-2C7E94E41555}" presName="rootConnector3" presStyleLbl="asst1" presStyleIdx="0" presStyleCnt="1"/>
      <dgm:spPr/>
    </dgm:pt>
    <dgm:pt modelId="{266D09A1-81B7-4F5F-9DB1-0A850283DA89}" type="pres">
      <dgm:prSet presAssocID="{09B599FC-534F-47DB-A480-2C7E94E41555}" presName="hierChild6" presStyleCnt="0"/>
      <dgm:spPr/>
    </dgm:pt>
    <dgm:pt modelId="{0F94DF3C-9C36-42B2-B437-6D019619BED7}" type="pres">
      <dgm:prSet presAssocID="{09B599FC-534F-47DB-A480-2C7E94E41555}" presName="hierChild7" presStyleCnt="0"/>
      <dgm:spPr/>
    </dgm:pt>
  </dgm:ptLst>
  <dgm:cxnLst>
    <dgm:cxn modelId="{4C051202-F9F1-4DDF-8694-85D3E9101C95}" srcId="{3F28F46E-BA0A-47B6-AD7A-281FA35B7D06}" destId="{4BEC27ED-70A8-44C5-AA5C-A37F03F78456}" srcOrd="1" destOrd="0" parTransId="{71EE22E1-E6F5-4D3C-8AAD-3534ED950648}" sibTransId="{55DCC7A1-BB61-4FB5-BAA4-12826B7853B2}"/>
    <dgm:cxn modelId="{1019C50C-5C8D-4B86-8C3A-B2D2E1D82427}" type="presOf" srcId="{AA5A6C39-8739-4F66-80A2-A212C3EAD1FC}" destId="{42B1F58A-8D43-473B-8C16-1813E2C12694}" srcOrd="0" destOrd="0" presId="urn:microsoft.com/office/officeart/2009/3/layout/HorizontalOrganizationChart"/>
    <dgm:cxn modelId="{E6825022-B3EE-4437-8E47-4C07149E5F77}" srcId="{E9CCCD22-C4F8-4DBD-86E2-D7E11201FFAC}" destId="{3F28F46E-BA0A-47B6-AD7A-281FA35B7D06}" srcOrd="0" destOrd="0" parTransId="{7D29BDEB-DB80-4042-9592-89846C35F356}" sibTransId="{1A8AD669-C495-4DE9-90F2-CB9896E1AE2D}"/>
    <dgm:cxn modelId="{283F7C2B-01BE-4BFE-8B8B-B7081C2EA379}" type="presOf" srcId="{2343171F-6355-4325-8385-CA36971554FE}" destId="{B4E73187-C318-4F65-B371-F17AEA8458E6}" srcOrd="0" destOrd="0" presId="urn:microsoft.com/office/officeart/2009/3/layout/HorizontalOrganizationChart"/>
    <dgm:cxn modelId="{C847F22F-76FC-4C97-A56F-726A3E760D44}" srcId="{415835CA-5031-4243-AAD6-FD06055BD753}" destId="{E9CCCD22-C4F8-4DBD-86E2-D7E11201FFAC}" srcOrd="0" destOrd="0" parTransId="{9B27F8C0-4B45-4976-80F8-11FF8059C224}" sibTransId="{3F64812B-12B0-48A3-9991-55AAB5FDFA33}"/>
    <dgm:cxn modelId="{C935543E-11CE-4C08-953C-8D9A13CBEFB8}" type="presOf" srcId="{4BEC27ED-70A8-44C5-AA5C-A37F03F78456}" destId="{E3BCBB88-2CCC-4B16-A0C5-FF6D2AC0A536}" srcOrd="0" destOrd="0" presId="urn:microsoft.com/office/officeart/2009/3/layout/HorizontalOrganizationChart"/>
    <dgm:cxn modelId="{FBAA955B-6377-477E-B4E0-0F426E34E2C1}" type="presOf" srcId="{E9CCCD22-C4F8-4DBD-86E2-D7E11201FFAC}" destId="{E9F64F3B-78BC-4448-9BCD-F6DB4A785861}" srcOrd="0" destOrd="0" presId="urn:microsoft.com/office/officeart/2009/3/layout/HorizontalOrganizationChart"/>
    <dgm:cxn modelId="{68C4155F-0B43-4863-9F7D-355E6356CCFD}" srcId="{3F28F46E-BA0A-47B6-AD7A-281FA35B7D06}" destId="{660B52D2-ED36-4584-BCBB-3D4FF5D3C12E}" srcOrd="0" destOrd="0" parTransId="{2343171F-6355-4325-8385-CA36971554FE}" sibTransId="{3FDE00AF-0CFD-419A-925D-754E34877CA2}"/>
    <dgm:cxn modelId="{00A86942-8599-437E-981C-4835C258D860}" type="presOf" srcId="{4BEC27ED-70A8-44C5-AA5C-A37F03F78456}" destId="{788B3D7E-9C8E-4567-BF0D-613D12673303}" srcOrd="1" destOrd="0" presId="urn:microsoft.com/office/officeart/2009/3/layout/HorizontalOrganizationChart"/>
    <dgm:cxn modelId="{4165E166-F407-4476-9EBD-F8287FFEC56B}" type="presOf" srcId="{7045EA42-87F6-4E05-A3C5-1CD8A2A08F42}" destId="{87AF07B1-983C-4CF7-8220-87BB60188FF2}" srcOrd="0" destOrd="0" presId="urn:microsoft.com/office/officeart/2009/3/layout/HorizontalOrganizationChart"/>
    <dgm:cxn modelId="{1D4C684B-C080-4D6F-A50E-AAFBCCCAB93F}" type="presOf" srcId="{136712FD-7350-4417-A702-EDDBC9787989}" destId="{FE3484DB-E719-4F74-9B8B-6E1ACD21526D}" srcOrd="0" destOrd="0" presId="urn:microsoft.com/office/officeart/2009/3/layout/HorizontalOrganizationChart"/>
    <dgm:cxn modelId="{2594596E-A830-4924-99A1-07FE4B4AB688}" type="presOf" srcId="{3F28F46E-BA0A-47B6-AD7A-281FA35B7D06}" destId="{91EB801D-9AED-4547-8012-7E46F2A78B24}" srcOrd="1" destOrd="0" presId="urn:microsoft.com/office/officeart/2009/3/layout/HorizontalOrganizationChart"/>
    <dgm:cxn modelId="{E13E904E-5C73-4F02-8118-0B49C73D7E5D}" type="presOf" srcId="{660B52D2-ED36-4584-BCBB-3D4FF5D3C12E}" destId="{365E27BC-3AAD-4DD4-8E43-7503ADC2EBC2}" srcOrd="1" destOrd="0" presId="urn:microsoft.com/office/officeart/2009/3/layout/HorizontalOrganizationChart"/>
    <dgm:cxn modelId="{540DE14E-F063-4B0C-9B0A-EB4104422812}" srcId="{3F28F46E-BA0A-47B6-AD7A-281FA35B7D06}" destId="{BBB144AA-62AE-4479-A2BA-68B39F43DB1B}" srcOrd="3" destOrd="0" parTransId="{6B89AB81-CB44-4A7F-A6B3-8C0E5C0D3B18}" sibTransId="{2CBDA9CF-4E2E-4580-8DA0-CC07B9A6468A}"/>
    <dgm:cxn modelId="{29B70F6F-942C-4D8E-A411-B87E9B5D5D8B}" type="presOf" srcId="{09B599FC-534F-47DB-A480-2C7E94E41555}" destId="{08F5DB9E-8E91-4AA0-A459-238E3F437924}" srcOrd="1" destOrd="0" presId="urn:microsoft.com/office/officeart/2009/3/layout/HorizontalOrganizationChart"/>
    <dgm:cxn modelId="{0946DF72-198C-4FB5-B5ED-7784874FCFB3}" srcId="{3F28F46E-BA0A-47B6-AD7A-281FA35B7D06}" destId="{87A21170-20F3-4381-A747-6BD904DE5223}" srcOrd="4" destOrd="0" parTransId="{0512165D-F76B-4691-A753-CD3815E95F53}" sibTransId="{307DA752-E390-4239-8513-341662FE6046}"/>
    <dgm:cxn modelId="{88FB7E74-0989-4D4E-B44B-81DBF88D2C76}" type="presOf" srcId="{09B599FC-534F-47DB-A480-2C7E94E41555}" destId="{98EA9C8C-09A9-4146-8BE1-35C8E035FF7D}" srcOrd="0" destOrd="0" presId="urn:microsoft.com/office/officeart/2009/3/layout/HorizontalOrganizationChart"/>
    <dgm:cxn modelId="{AFFF9357-8435-4984-B766-FAC6AE819EB3}" type="presOf" srcId="{552EA1DB-212A-4172-A927-76BBB9F17556}" destId="{9B19F095-ED91-4B88-AFCC-20FA84F35AD6}" srcOrd="0" destOrd="0" presId="urn:microsoft.com/office/officeart/2009/3/layout/HorizontalOrganizationChart"/>
    <dgm:cxn modelId="{763C1181-BC35-4D7F-80B9-ABDC032A67F8}" type="presOf" srcId="{BBB144AA-62AE-4479-A2BA-68B39F43DB1B}" destId="{30BF8A67-3137-43F4-9AF0-0C6EE9BA06C1}" srcOrd="1" destOrd="0" presId="urn:microsoft.com/office/officeart/2009/3/layout/HorizontalOrganizationChart"/>
    <dgm:cxn modelId="{D66D8D87-D167-4BD2-ABF4-68A42F6F7808}" srcId="{E9CCCD22-C4F8-4DBD-86E2-D7E11201FFAC}" destId="{552EA1DB-212A-4172-A927-76BBB9F17556}" srcOrd="1" destOrd="0" parTransId="{37CF7986-2567-439D-99BA-0960B427E77E}" sibTransId="{FAE3A516-846D-4B97-8126-DFED683B267C}"/>
    <dgm:cxn modelId="{D3DC1C88-CFAE-41C1-BA4E-38A28C7E8D29}" type="presOf" srcId="{552EA1DB-212A-4172-A927-76BBB9F17556}" destId="{858028A7-88D5-4B9E-BA5B-531F21B4480F}" srcOrd="1" destOrd="0" presId="urn:microsoft.com/office/officeart/2009/3/layout/HorizontalOrganizationChart"/>
    <dgm:cxn modelId="{4698A48A-3DCC-4E1A-9F30-A9A1FBCE8447}" type="presOf" srcId="{37CF7986-2567-439D-99BA-0960B427E77E}" destId="{4E4ED80C-B267-43DD-BE69-A3CAEA82CF77}" srcOrd="0" destOrd="0" presId="urn:microsoft.com/office/officeart/2009/3/layout/HorizontalOrganizationChart"/>
    <dgm:cxn modelId="{B040648D-F32C-4BE2-8B85-86F023D023D6}" type="presOf" srcId="{8D4C9727-EABC-4691-A163-5D67050049B2}" destId="{705E7256-9540-4E7C-9682-D89289AB68A4}" srcOrd="0" destOrd="0" presId="urn:microsoft.com/office/officeart/2009/3/layout/HorizontalOrganizationChart"/>
    <dgm:cxn modelId="{3A3AA198-BCB2-4C32-8D14-E1BF01F87458}" srcId="{E9CCCD22-C4F8-4DBD-86E2-D7E11201FFAC}" destId="{09B599FC-534F-47DB-A480-2C7E94E41555}" srcOrd="3" destOrd="0" parTransId="{8D4C9727-EABC-4691-A163-5D67050049B2}" sibTransId="{67567E1B-82B2-4C2D-9B5C-390C8BBDADEC}"/>
    <dgm:cxn modelId="{57889999-28DE-4191-932F-CA5136F4AB3D}" type="presOf" srcId="{136712FD-7350-4417-A702-EDDBC9787989}" destId="{0704699A-B3F7-420C-BD77-786D27FD3AA1}" srcOrd="1" destOrd="0" presId="urn:microsoft.com/office/officeart/2009/3/layout/HorizontalOrganizationChart"/>
    <dgm:cxn modelId="{5B326B9E-ACDE-44DC-A7A5-87FC8E242C85}" type="presOf" srcId="{BBB144AA-62AE-4479-A2BA-68B39F43DB1B}" destId="{0FB19A68-4322-4761-B566-3A025C579A33}" srcOrd="0" destOrd="0" presId="urn:microsoft.com/office/officeart/2009/3/layout/HorizontalOrganizationChart"/>
    <dgm:cxn modelId="{25C1A0A2-AD35-4BBC-B52B-54B3681F1AAF}" srcId="{E9CCCD22-C4F8-4DBD-86E2-D7E11201FFAC}" destId="{136712FD-7350-4417-A702-EDDBC9787989}" srcOrd="2" destOrd="0" parTransId="{AA5A6C39-8739-4F66-80A2-A212C3EAD1FC}" sibTransId="{17A0A0DA-A6BE-424E-B1C8-8B0EC460E135}"/>
    <dgm:cxn modelId="{4891B0A5-C95D-4F13-B345-88F7A2AD7257}" type="presOf" srcId="{415835CA-5031-4243-AAD6-FD06055BD753}" destId="{B8B1B867-9542-4850-AB8E-614056388EA6}" srcOrd="0" destOrd="0" presId="urn:microsoft.com/office/officeart/2009/3/layout/HorizontalOrganizationChart"/>
    <dgm:cxn modelId="{A96C33B9-2D96-4A9A-8785-8095FDD86EBC}" srcId="{3F28F46E-BA0A-47B6-AD7A-281FA35B7D06}" destId="{7045EA42-87F6-4E05-A3C5-1CD8A2A08F42}" srcOrd="2" destOrd="0" parTransId="{097C609A-E935-457E-98F6-1CCB32132CED}" sibTransId="{73E87928-AAAE-4AEE-A286-0DBB42682E63}"/>
    <dgm:cxn modelId="{30C141BC-2AC0-4345-8E02-F35AC4823C17}" type="presOf" srcId="{7045EA42-87F6-4E05-A3C5-1CD8A2A08F42}" destId="{689E6B58-17B7-4410-9ABF-56D1BA478D5C}" srcOrd="1" destOrd="0" presId="urn:microsoft.com/office/officeart/2009/3/layout/HorizontalOrganizationChart"/>
    <dgm:cxn modelId="{FA5BFDBD-6DEB-4337-A0AE-E965BA43DD15}" type="presOf" srcId="{3F28F46E-BA0A-47B6-AD7A-281FA35B7D06}" destId="{32B27A6E-32AD-4FBE-9556-045C08A36303}" srcOrd="0" destOrd="0" presId="urn:microsoft.com/office/officeart/2009/3/layout/HorizontalOrganizationChart"/>
    <dgm:cxn modelId="{C0685BC1-5762-4D3B-92B3-10D5C30E959A}" type="presOf" srcId="{6B89AB81-CB44-4A7F-A6B3-8C0E5C0D3B18}" destId="{A0EF262A-B865-4E5F-9C3E-E425C3FB1767}" srcOrd="0" destOrd="0" presId="urn:microsoft.com/office/officeart/2009/3/layout/HorizontalOrganizationChart"/>
    <dgm:cxn modelId="{36A0C2C8-BCE5-46A9-BD6D-CF0F5D2210D8}" type="presOf" srcId="{87A21170-20F3-4381-A747-6BD904DE5223}" destId="{197C7BBB-6FB6-4B3E-96A3-796EDEAD00CD}" srcOrd="1" destOrd="0" presId="urn:microsoft.com/office/officeart/2009/3/layout/HorizontalOrganizationChart"/>
    <dgm:cxn modelId="{D702BCDD-E84B-46E5-8902-4FF198C85054}" type="presOf" srcId="{097C609A-E935-457E-98F6-1CCB32132CED}" destId="{F45B802B-6B2D-4DBD-B8B4-79EBDE8C80A7}" srcOrd="0" destOrd="0" presId="urn:microsoft.com/office/officeart/2009/3/layout/HorizontalOrganizationChart"/>
    <dgm:cxn modelId="{C6703ADF-E6FB-4C8F-B591-54B88E6B811E}" type="presOf" srcId="{E9CCCD22-C4F8-4DBD-86E2-D7E11201FFAC}" destId="{DCFEB469-B2B8-4793-8789-EBF4611B1380}" srcOrd="1" destOrd="0" presId="urn:microsoft.com/office/officeart/2009/3/layout/HorizontalOrganizationChart"/>
    <dgm:cxn modelId="{DC985DE6-FF4D-4A6D-9729-9E72F31343F4}" type="presOf" srcId="{660B52D2-ED36-4584-BCBB-3D4FF5D3C12E}" destId="{73BBE39C-542B-49EC-BC18-1C247CF9C65C}" srcOrd="0" destOrd="0" presId="urn:microsoft.com/office/officeart/2009/3/layout/HorizontalOrganizationChart"/>
    <dgm:cxn modelId="{BD94F2E7-16FA-40E2-8D8E-A784CA4ADFB3}" type="presOf" srcId="{87A21170-20F3-4381-A747-6BD904DE5223}" destId="{9134C68B-EA5D-4BD6-903C-F0E25EEC469B}" srcOrd="0" destOrd="0" presId="urn:microsoft.com/office/officeart/2009/3/layout/HorizontalOrganizationChart"/>
    <dgm:cxn modelId="{3A6F15EC-C302-48E5-8015-333772CC64AD}" type="presOf" srcId="{7D29BDEB-DB80-4042-9592-89846C35F356}" destId="{0F2987E6-138B-4A3C-9935-D58F05A1B6F2}" srcOrd="0" destOrd="0" presId="urn:microsoft.com/office/officeart/2009/3/layout/HorizontalOrganizationChart"/>
    <dgm:cxn modelId="{144CD4F4-AE06-4792-A016-20C1BC377F94}" type="presOf" srcId="{71EE22E1-E6F5-4D3C-8AAD-3534ED950648}" destId="{4C4DB83F-08EF-4C28-A6E2-7A9ED0A96597}" srcOrd="0" destOrd="0" presId="urn:microsoft.com/office/officeart/2009/3/layout/HorizontalOrganizationChart"/>
    <dgm:cxn modelId="{8C3AC6FE-1465-4CBB-9D8B-F38408120728}" type="presOf" srcId="{0512165D-F76B-4691-A753-CD3815E95F53}" destId="{FCE177E3-E1E0-45B8-9512-DA1524BBF279}" srcOrd="0" destOrd="0" presId="urn:microsoft.com/office/officeart/2009/3/layout/HorizontalOrganizationChart"/>
    <dgm:cxn modelId="{45E3B99B-DD91-4CC5-9A01-70242BCFCD5B}" type="presParOf" srcId="{B8B1B867-9542-4850-AB8E-614056388EA6}" destId="{B48FC4BD-76DD-4732-B3C5-95EE4079953C}" srcOrd="0" destOrd="0" presId="urn:microsoft.com/office/officeart/2009/3/layout/HorizontalOrganizationChart"/>
    <dgm:cxn modelId="{90D95524-5A01-49AF-84E8-6CF3B2FBEAEF}" type="presParOf" srcId="{B48FC4BD-76DD-4732-B3C5-95EE4079953C}" destId="{C4B33962-1F77-4F51-A99D-6096FDBC21D2}" srcOrd="0" destOrd="0" presId="urn:microsoft.com/office/officeart/2009/3/layout/HorizontalOrganizationChart"/>
    <dgm:cxn modelId="{D9EEE39C-E231-402A-A812-59319D84B14E}" type="presParOf" srcId="{C4B33962-1F77-4F51-A99D-6096FDBC21D2}" destId="{E9F64F3B-78BC-4448-9BCD-F6DB4A785861}" srcOrd="0" destOrd="0" presId="urn:microsoft.com/office/officeart/2009/3/layout/HorizontalOrganizationChart"/>
    <dgm:cxn modelId="{10E81C61-3281-4AF6-9138-B3A46274B1CC}" type="presParOf" srcId="{C4B33962-1F77-4F51-A99D-6096FDBC21D2}" destId="{DCFEB469-B2B8-4793-8789-EBF4611B1380}" srcOrd="1" destOrd="0" presId="urn:microsoft.com/office/officeart/2009/3/layout/HorizontalOrganizationChart"/>
    <dgm:cxn modelId="{3CD9EBE8-D1B1-4E14-93B1-7B9063521AA4}" type="presParOf" srcId="{B48FC4BD-76DD-4732-B3C5-95EE4079953C}" destId="{410F6005-5052-4A0E-936A-0C6BA6B6396A}" srcOrd="1" destOrd="0" presId="urn:microsoft.com/office/officeart/2009/3/layout/HorizontalOrganizationChart"/>
    <dgm:cxn modelId="{D12F7089-AE18-4A34-A66A-7F7BC88D502E}" type="presParOf" srcId="{410F6005-5052-4A0E-936A-0C6BA6B6396A}" destId="{0F2987E6-138B-4A3C-9935-D58F05A1B6F2}" srcOrd="0" destOrd="0" presId="urn:microsoft.com/office/officeart/2009/3/layout/HorizontalOrganizationChart"/>
    <dgm:cxn modelId="{A46FA2FE-6376-4A82-B6DD-44BB5F54F546}" type="presParOf" srcId="{410F6005-5052-4A0E-936A-0C6BA6B6396A}" destId="{152D5628-0307-418D-BF74-EE8D05C0F3AB}" srcOrd="1" destOrd="0" presId="urn:microsoft.com/office/officeart/2009/3/layout/HorizontalOrganizationChart"/>
    <dgm:cxn modelId="{8ADD0402-2442-4101-9005-2088EB538EF4}" type="presParOf" srcId="{152D5628-0307-418D-BF74-EE8D05C0F3AB}" destId="{ECEE922C-B3AF-44EC-81B7-FA3599D7D5CE}" srcOrd="0" destOrd="0" presId="urn:microsoft.com/office/officeart/2009/3/layout/HorizontalOrganizationChart"/>
    <dgm:cxn modelId="{1E65BB62-81D0-42F8-A34F-E10157BBEA23}" type="presParOf" srcId="{ECEE922C-B3AF-44EC-81B7-FA3599D7D5CE}" destId="{32B27A6E-32AD-4FBE-9556-045C08A36303}" srcOrd="0" destOrd="0" presId="urn:microsoft.com/office/officeart/2009/3/layout/HorizontalOrganizationChart"/>
    <dgm:cxn modelId="{1DFC3A21-C847-4C4E-B38C-57541831A1CC}" type="presParOf" srcId="{ECEE922C-B3AF-44EC-81B7-FA3599D7D5CE}" destId="{91EB801D-9AED-4547-8012-7E46F2A78B24}" srcOrd="1" destOrd="0" presId="urn:microsoft.com/office/officeart/2009/3/layout/HorizontalOrganizationChart"/>
    <dgm:cxn modelId="{89206268-BB3D-406A-9057-10731185E881}" type="presParOf" srcId="{152D5628-0307-418D-BF74-EE8D05C0F3AB}" destId="{AAEA74E0-848B-41EA-A91F-BDA1A2897422}" srcOrd="1" destOrd="0" presId="urn:microsoft.com/office/officeart/2009/3/layout/HorizontalOrganizationChart"/>
    <dgm:cxn modelId="{877650F3-4C09-4F89-96D2-64C77E207260}" type="presParOf" srcId="{AAEA74E0-848B-41EA-A91F-BDA1A2897422}" destId="{B4E73187-C318-4F65-B371-F17AEA8458E6}" srcOrd="0" destOrd="0" presId="urn:microsoft.com/office/officeart/2009/3/layout/HorizontalOrganizationChart"/>
    <dgm:cxn modelId="{733390F8-D191-4D00-A059-8144D6C68445}" type="presParOf" srcId="{AAEA74E0-848B-41EA-A91F-BDA1A2897422}" destId="{730873A0-7952-4D3D-B459-AF684A39D2E7}" srcOrd="1" destOrd="0" presId="urn:microsoft.com/office/officeart/2009/3/layout/HorizontalOrganizationChart"/>
    <dgm:cxn modelId="{C15892A6-8EC9-48D9-AF8E-DA1BC747C743}" type="presParOf" srcId="{730873A0-7952-4D3D-B459-AF684A39D2E7}" destId="{A59C15D1-6702-405D-A5C5-78E1D1B2F704}" srcOrd="0" destOrd="0" presId="urn:microsoft.com/office/officeart/2009/3/layout/HorizontalOrganizationChart"/>
    <dgm:cxn modelId="{E6AE8521-3311-4B1F-AA40-A45545BCA856}" type="presParOf" srcId="{A59C15D1-6702-405D-A5C5-78E1D1B2F704}" destId="{73BBE39C-542B-49EC-BC18-1C247CF9C65C}" srcOrd="0" destOrd="0" presId="urn:microsoft.com/office/officeart/2009/3/layout/HorizontalOrganizationChart"/>
    <dgm:cxn modelId="{B4A5A136-6F76-4A50-A1A1-38B0393CA151}" type="presParOf" srcId="{A59C15D1-6702-405D-A5C5-78E1D1B2F704}" destId="{365E27BC-3AAD-4DD4-8E43-7503ADC2EBC2}" srcOrd="1" destOrd="0" presId="urn:microsoft.com/office/officeart/2009/3/layout/HorizontalOrganizationChart"/>
    <dgm:cxn modelId="{F25EADA9-1EE6-4B4E-9EB6-9B1D2F8DE645}" type="presParOf" srcId="{730873A0-7952-4D3D-B459-AF684A39D2E7}" destId="{1D2F6D77-4AD7-4D40-A14C-CA61B1D303B7}" srcOrd="1" destOrd="0" presId="urn:microsoft.com/office/officeart/2009/3/layout/HorizontalOrganizationChart"/>
    <dgm:cxn modelId="{DC2DF314-5F51-4F4D-81AA-979428D384EC}" type="presParOf" srcId="{730873A0-7952-4D3D-B459-AF684A39D2E7}" destId="{26F3131F-3DB4-4ED8-B123-376594336A7A}" srcOrd="2" destOrd="0" presId="urn:microsoft.com/office/officeart/2009/3/layout/HorizontalOrganizationChart"/>
    <dgm:cxn modelId="{BDA7F65E-BE36-48CB-8606-96058EFF51E0}" type="presParOf" srcId="{AAEA74E0-848B-41EA-A91F-BDA1A2897422}" destId="{4C4DB83F-08EF-4C28-A6E2-7A9ED0A96597}" srcOrd="2" destOrd="0" presId="urn:microsoft.com/office/officeart/2009/3/layout/HorizontalOrganizationChart"/>
    <dgm:cxn modelId="{6E1BF8EE-3487-4598-B6E1-49F3FEC7E762}" type="presParOf" srcId="{AAEA74E0-848B-41EA-A91F-BDA1A2897422}" destId="{CAC9D33D-757D-4274-B3E7-16F640928ECE}" srcOrd="3" destOrd="0" presId="urn:microsoft.com/office/officeart/2009/3/layout/HorizontalOrganizationChart"/>
    <dgm:cxn modelId="{74D75249-2CD7-4E6D-9780-900AE831FF12}" type="presParOf" srcId="{CAC9D33D-757D-4274-B3E7-16F640928ECE}" destId="{EF81901A-7358-4A78-BE69-2C4F2676F4E7}" srcOrd="0" destOrd="0" presId="urn:microsoft.com/office/officeart/2009/3/layout/HorizontalOrganizationChart"/>
    <dgm:cxn modelId="{F3468185-6B16-4B55-8537-FE5963C563BB}" type="presParOf" srcId="{EF81901A-7358-4A78-BE69-2C4F2676F4E7}" destId="{E3BCBB88-2CCC-4B16-A0C5-FF6D2AC0A536}" srcOrd="0" destOrd="0" presId="urn:microsoft.com/office/officeart/2009/3/layout/HorizontalOrganizationChart"/>
    <dgm:cxn modelId="{CEEF7A1D-937D-40DF-97BC-1ED951CF80C9}" type="presParOf" srcId="{EF81901A-7358-4A78-BE69-2C4F2676F4E7}" destId="{788B3D7E-9C8E-4567-BF0D-613D12673303}" srcOrd="1" destOrd="0" presId="urn:microsoft.com/office/officeart/2009/3/layout/HorizontalOrganizationChart"/>
    <dgm:cxn modelId="{1CA61217-1BD0-493A-83B1-2A445420C8B2}" type="presParOf" srcId="{CAC9D33D-757D-4274-B3E7-16F640928ECE}" destId="{ACFC1EDF-28EF-4ADD-8541-8C2E7F3CE4EC}" srcOrd="1" destOrd="0" presId="urn:microsoft.com/office/officeart/2009/3/layout/HorizontalOrganizationChart"/>
    <dgm:cxn modelId="{C771FBDC-0AA7-4F06-9619-E58F0B59BB47}" type="presParOf" srcId="{CAC9D33D-757D-4274-B3E7-16F640928ECE}" destId="{17D6AAA2-E8BA-407E-BBBF-8FF880FC7C8D}" srcOrd="2" destOrd="0" presId="urn:microsoft.com/office/officeart/2009/3/layout/HorizontalOrganizationChart"/>
    <dgm:cxn modelId="{F5E205D5-5DA4-41EF-83EB-D95EB0EF8CC3}" type="presParOf" srcId="{AAEA74E0-848B-41EA-A91F-BDA1A2897422}" destId="{F45B802B-6B2D-4DBD-B8B4-79EBDE8C80A7}" srcOrd="4" destOrd="0" presId="urn:microsoft.com/office/officeart/2009/3/layout/HorizontalOrganizationChart"/>
    <dgm:cxn modelId="{8C4CA883-6581-4668-BF27-347720B5C5DD}" type="presParOf" srcId="{AAEA74E0-848B-41EA-A91F-BDA1A2897422}" destId="{172DFC93-2DD6-4FF1-A2D3-34302523A5EA}" srcOrd="5" destOrd="0" presId="urn:microsoft.com/office/officeart/2009/3/layout/HorizontalOrganizationChart"/>
    <dgm:cxn modelId="{F6D0BF62-6B31-4269-B9B2-1BBAD56668AD}" type="presParOf" srcId="{172DFC93-2DD6-4FF1-A2D3-34302523A5EA}" destId="{7EFAEFB6-057F-4732-A3D0-B478AFC34B71}" srcOrd="0" destOrd="0" presId="urn:microsoft.com/office/officeart/2009/3/layout/HorizontalOrganizationChart"/>
    <dgm:cxn modelId="{C33A0E9B-5484-43E6-B7DB-22FB8EE9F47A}" type="presParOf" srcId="{7EFAEFB6-057F-4732-A3D0-B478AFC34B71}" destId="{87AF07B1-983C-4CF7-8220-87BB60188FF2}" srcOrd="0" destOrd="0" presId="urn:microsoft.com/office/officeart/2009/3/layout/HorizontalOrganizationChart"/>
    <dgm:cxn modelId="{A4F6FCC1-D7B1-488F-81A9-3C25319B6D92}" type="presParOf" srcId="{7EFAEFB6-057F-4732-A3D0-B478AFC34B71}" destId="{689E6B58-17B7-4410-9ABF-56D1BA478D5C}" srcOrd="1" destOrd="0" presId="urn:microsoft.com/office/officeart/2009/3/layout/HorizontalOrganizationChart"/>
    <dgm:cxn modelId="{03697B59-EA89-4DA8-AE21-112B39C91C03}" type="presParOf" srcId="{172DFC93-2DD6-4FF1-A2D3-34302523A5EA}" destId="{2ED1B303-2BEC-474F-9CA9-2F89C7ABC7B7}" srcOrd="1" destOrd="0" presId="urn:microsoft.com/office/officeart/2009/3/layout/HorizontalOrganizationChart"/>
    <dgm:cxn modelId="{C7690E4D-CB8D-49BC-9577-083653733892}" type="presParOf" srcId="{172DFC93-2DD6-4FF1-A2D3-34302523A5EA}" destId="{999C562C-D55A-42CD-BA87-BEED6EEFD535}" srcOrd="2" destOrd="0" presId="urn:microsoft.com/office/officeart/2009/3/layout/HorizontalOrganizationChart"/>
    <dgm:cxn modelId="{930467F8-6400-4956-B30F-99AD4DD64EBB}" type="presParOf" srcId="{AAEA74E0-848B-41EA-A91F-BDA1A2897422}" destId="{A0EF262A-B865-4E5F-9C3E-E425C3FB1767}" srcOrd="6" destOrd="0" presId="urn:microsoft.com/office/officeart/2009/3/layout/HorizontalOrganizationChart"/>
    <dgm:cxn modelId="{49119AC4-3737-4C83-AC0A-640DF9B89954}" type="presParOf" srcId="{AAEA74E0-848B-41EA-A91F-BDA1A2897422}" destId="{A4B3A739-FF36-4EB5-9088-092ED1F437C0}" srcOrd="7" destOrd="0" presId="urn:microsoft.com/office/officeart/2009/3/layout/HorizontalOrganizationChart"/>
    <dgm:cxn modelId="{A80E0B85-0685-4972-AC1F-98FDCDCD4455}" type="presParOf" srcId="{A4B3A739-FF36-4EB5-9088-092ED1F437C0}" destId="{FFECE48A-DEBC-4B56-A857-E10EAD6F347E}" srcOrd="0" destOrd="0" presId="urn:microsoft.com/office/officeart/2009/3/layout/HorizontalOrganizationChart"/>
    <dgm:cxn modelId="{A1D8668B-F94D-4847-ADB9-ED9AE86D0390}" type="presParOf" srcId="{FFECE48A-DEBC-4B56-A857-E10EAD6F347E}" destId="{0FB19A68-4322-4761-B566-3A025C579A33}" srcOrd="0" destOrd="0" presId="urn:microsoft.com/office/officeart/2009/3/layout/HorizontalOrganizationChart"/>
    <dgm:cxn modelId="{FBAC0113-A693-4E18-8985-5064E09F249B}" type="presParOf" srcId="{FFECE48A-DEBC-4B56-A857-E10EAD6F347E}" destId="{30BF8A67-3137-43F4-9AF0-0C6EE9BA06C1}" srcOrd="1" destOrd="0" presId="urn:microsoft.com/office/officeart/2009/3/layout/HorizontalOrganizationChart"/>
    <dgm:cxn modelId="{37316F3C-8937-48C3-9B25-A12E20CEF55D}" type="presParOf" srcId="{A4B3A739-FF36-4EB5-9088-092ED1F437C0}" destId="{8E9BE27F-F1D1-4A7C-9721-CEA01068E8A9}" srcOrd="1" destOrd="0" presId="urn:microsoft.com/office/officeart/2009/3/layout/HorizontalOrganizationChart"/>
    <dgm:cxn modelId="{13A1A77A-F1CE-47F4-888A-B21D10D47273}" type="presParOf" srcId="{A4B3A739-FF36-4EB5-9088-092ED1F437C0}" destId="{21DBECE4-0A3C-4639-8707-A6421E6C5C19}" srcOrd="2" destOrd="0" presId="urn:microsoft.com/office/officeart/2009/3/layout/HorizontalOrganizationChart"/>
    <dgm:cxn modelId="{E31AFBFA-0461-435A-BED8-65E97FB24014}" type="presParOf" srcId="{AAEA74E0-848B-41EA-A91F-BDA1A2897422}" destId="{FCE177E3-E1E0-45B8-9512-DA1524BBF279}" srcOrd="8" destOrd="0" presId="urn:microsoft.com/office/officeart/2009/3/layout/HorizontalOrganizationChart"/>
    <dgm:cxn modelId="{991C4FE5-8263-4D5D-94B7-BC46AE3FE446}" type="presParOf" srcId="{AAEA74E0-848B-41EA-A91F-BDA1A2897422}" destId="{CA0F5AAF-6151-495E-9C47-8A825498C318}" srcOrd="9" destOrd="0" presId="urn:microsoft.com/office/officeart/2009/3/layout/HorizontalOrganizationChart"/>
    <dgm:cxn modelId="{56E3BF5D-B574-4E61-BFE3-E6123D66E860}" type="presParOf" srcId="{CA0F5AAF-6151-495E-9C47-8A825498C318}" destId="{3D9A3208-3D2E-487A-BDBE-7C621D1DFE35}" srcOrd="0" destOrd="0" presId="urn:microsoft.com/office/officeart/2009/3/layout/HorizontalOrganizationChart"/>
    <dgm:cxn modelId="{68BC95D7-C102-40E8-9179-B6294C900AC4}" type="presParOf" srcId="{3D9A3208-3D2E-487A-BDBE-7C621D1DFE35}" destId="{9134C68B-EA5D-4BD6-903C-F0E25EEC469B}" srcOrd="0" destOrd="0" presId="urn:microsoft.com/office/officeart/2009/3/layout/HorizontalOrganizationChart"/>
    <dgm:cxn modelId="{A9D48C91-39B3-4AF1-B541-42DE7E83862D}" type="presParOf" srcId="{3D9A3208-3D2E-487A-BDBE-7C621D1DFE35}" destId="{197C7BBB-6FB6-4B3E-96A3-796EDEAD00CD}" srcOrd="1" destOrd="0" presId="urn:microsoft.com/office/officeart/2009/3/layout/HorizontalOrganizationChart"/>
    <dgm:cxn modelId="{5993F905-680C-4809-ABAF-EDF29F123CB4}" type="presParOf" srcId="{CA0F5AAF-6151-495E-9C47-8A825498C318}" destId="{3FBA4922-E49D-4A88-BE4B-45CF424CDC8B}" srcOrd="1" destOrd="0" presId="urn:microsoft.com/office/officeart/2009/3/layout/HorizontalOrganizationChart"/>
    <dgm:cxn modelId="{AB266847-BB1A-483A-AC52-A23B5898E2E4}" type="presParOf" srcId="{CA0F5AAF-6151-495E-9C47-8A825498C318}" destId="{103E2299-1DDA-4134-994A-AEAA45770346}" srcOrd="2" destOrd="0" presId="urn:microsoft.com/office/officeart/2009/3/layout/HorizontalOrganizationChart"/>
    <dgm:cxn modelId="{B4DD6FDD-845C-41CA-B3E2-F5315C475A10}" type="presParOf" srcId="{152D5628-0307-418D-BF74-EE8D05C0F3AB}" destId="{05DBBEE9-65AC-48E5-A908-B3EDEACEFD42}" srcOrd="2" destOrd="0" presId="urn:microsoft.com/office/officeart/2009/3/layout/HorizontalOrganizationChart"/>
    <dgm:cxn modelId="{24CF62C5-D7E8-48ED-BD5B-107FB66F6192}" type="presParOf" srcId="{410F6005-5052-4A0E-936A-0C6BA6B6396A}" destId="{4E4ED80C-B267-43DD-BE69-A3CAEA82CF77}" srcOrd="2" destOrd="0" presId="urn:microsoft.com/office/officeart/2009/3/layout/HorizontalOrganizationChart"/>
    <dgm:cxn modelId="{DB25F75A-06C7-4D68-8927-EC9CC606AD76}" type="presParOf" srcId="{410F6005-5052-4A0E-936A-0C6BA6B6396A}" destId="{FD0B2DB5-D6EF-4D76-AF85-CF6FA15FA0AF}" srcOrd="3" destOrd="0" presId="urn:microsoft.com/office/officeart/2009/3/layout/HorizontalOrganizationChart"/>
    <dgm:cxn modelId="{96F06F20-6B45-48A1-A0B8-EDCC8514CB95}" type="presParOf" srcId="{FD0B2DB5-D6EF-4D76-AF85-CF6FA15FA0AF}" destId="{F8EE2147-7084-41C1-86D0-57C6A328B8C3}" srcOrd="0" destOrd="0" presId="urn:microsoft.com/office/officeart/2009/3/layout/HorizontalOrganizationChart"/>
    <dgm:cxn modelId="{37677993-3D9B-47CF-9BFE-3A7F40357731}" type="presParOf" srcId="{F8EE2147-7084-41C1-86D0-57C6A328B8C3}" destId="{9B19F095-ED91-4B88-AFCC-20FA84F35AD6}" srcOrd="0" destOrd="0" presId="urn:microsoft.com/office/officeart/2009/3/layout/HorizontalOrganizationChart"/>
    <dgm:cxn modelId="{119DA283-4855-477B-8F76-2A188B956D2C}" type="presParOf" srcId="{F8EE2147-7084-41C1-86D0-57C6A328B8C3}" destId="{858028A7-88D5-4B9E-BA5B-531F21B4480F}" srcOrd="1" destOrd="0" presId="urn:microsoft.com/office/officeart/2009/3/layout/HorizontalOrganizationChart"/>
    <dgm:cxn modelId="{0F510588-A550-44D4-8800-629B06AE0947}" type="presParOf" srcId="{FD0B2DB5-D6EF-4D76-AF85-CF6FA15FA0AF}" destId="{409D92BB-8228-4713-8DA4-0975213B0514}" srcOrd="1" destOrd="0" presId="urn:microsoft.com/office/officeart/2009/3/layout/HorizontalOrganizationChart"/>
    <dgm:cxn modelId="{2B78FAE0-984F-4376-BE36-C92E551229DE}" type="presParOf" srcId="{FD0B2DB5-D6EF-4D76-AF85-CF6FA15FA0AF}" destId="{63B335BB-1E00-4C9F-B781-573545CEFC72}" srcOrd="2" destOrd="0" presId="urn:microsoft.com/office/officeart/2009/3/layout/HorizontalOrganizationChart"/>
    <dgm:cxn modelId="{5BE387EB-5EE5-4336-805F-F876E4039967}" type="presParOf" srcId="{410F6005-5052-4A0E-936A-0C6BA6B6396A}" destId="{42B1F58A-8D43-473B-8C16-1813E2C12694}" srcOrd="4" destOrd="0" presId="urn:microsoft.com/office/officeart/2009/3/layout/HorizontalOrganizationChart"/>
    <dgm:cxn modelId="{88A099AE-42CC-4703-A111-FF14B854EE80}" type="presParOf" srcId="{410F6005-5052-4A0E-936A-0C6BA6B6396A}" destId="{AFAB1ABF-25BC-478A-B674-BBFD9E2A0AF4}" srcOrd="5" destOrd="0" presId="urn:microsoft.com/office/officeart/2009/3/layout/HorizontalOrganizationChart"/>
    <dgm:cxn modelId="{CDD1F086-A15F-4A96-8B99-01850C50E665}" type="presParOf" srcId="{AFAB1ABF-25BC-478A-B674-BBFD9E2A0AF4}" destId="{E413C1F0-C6C3-4910-8E41-9253EE9002CD}" srcOrd="0" destOrd="0" presId="urn:microsoft.com/office/officeart/2009/3/layout/HorizontalOrganizationChart"/>
    <dgm:cxn modelId="{BB4761A9-A3C4-4EF1-8498-FBB5DDBB5EDD}" type="presParOf" srcId="{E413C1F0-C6C3-4910-8E41-9253EE9002CD}" destId="{FE3484DB-E719-4F74-9B8B-6E1ACD21526D}" srcOrd="0" destOrd="0" presId="urn:microsoft.com/office/officeart/2009/3/layout/HorizontalOrganizationChart"/>
    <dgm:cxn modelId="{989CDFCB-7872-4B5C-A7AF-B86F604C1A6C}" type="presParOf" srcId="{E413C1F0-C6C3-4910-8E41-9253EE9002CD}" destId="{0704699A-B3F7-420C-BD77-786D27FD3AA1}" srcOrd="1" destOrd="0" presId="urn:microsoft.com/office/officeart/2009/3/layout/HorizontalOrganizationChart"/>
    <dgm:cxn modelId="{3A43B52B-CC72-4E4F-B0C2-08139BCAFFB5}" type="presParOf" srcId="{AFAB1ABF-25BC-478A-B674-BBFD9E2A0AF4}" destId="{6F86362A-9132-446B-8761-821F1FECEE50}" srcOrd="1" destOrd="0" presId="urn:microsoft.com/office/officeart/2009/3/layout/HorizontalOrganizationChart"/>
    <dgm:cxn modelId="{CDB24A41-CD34-478A-9E91-5B737C640B14}" type="presParOf" srcId="{AFAB1ABF-25BC-478A-B674-BBFD9E2A0AF4}" destId="{0453DEBE-D055-4B3E-8DCA-370D07FCDF93}" srcOrd="2" destOrd="0" presId="urn:microsoft.com/office/officeart/2009/3/layout/HorizontalOrganizationChart"/>
    <dgm:cxn modelId="{2862B279-87B0-4373-BFD8-94BB55AD35FB}" type="presParOf" srcId="{B48FC4BD-76DD-4732-B3C5-95EE4079953C}" destId="{A7602008-E1D0-4166-84AC-22532C9A20C7}" srcOrd="2" destOrd="0" presId="urn:microsoft.com/office/officeart/2009/3/layout/HorizontalOrganizationChart"/>
    <dgm:cxn modelId="{E27C5BE8-E3F2-461C-84DA-A7D2C2A7E111}" type="presParOf" srcId="{A7602008-E1D0-4166-84AC-22532C9A20C7}" destId="{705E7256-9540-4E7C-9682-D89289AB68A4}" srcOrd="0" destOrd="0" presId="urn:microsoft.com/office/officeart/2009/3/layout/HorizontalOrganizationChart"/>
    <dgm:cxn modelId="{CB8C15BB-F6CC-4E4E-9DAF-A855C586594E}" type="presParOf" srcId="{A7602008-E1D0-4166-84AC-22532C9A20C7}" destId="{A9875E8D-E67C-4FDA-A484-599E62D8F173}" srcOrd="1" destOrd="0" presId="urn:microsoft.com/office/officeart/2009/3/layout/HorizontalOrganizationChart"/>
    <dgm:cxn modelId="{746ACC54-F10E-4BE2-8A16-9111452FCEF0}" type="presParOf" srcId="{A9875E8D-E67C-4FDA-A484-599E62D8F173}" destId="{0636A8DF-0901-47F5-AF66-FEE052BF9555}" srcOrd="0" destOrd="0" presId="urn:microsoft.com/office/officeart/2009/3/layout/HorizontalOrganizationChart"/>
    <dgm:cxn modelId="{7A8AA66D-75A7-4650-A285-CF4627DDB1F7}" type="presParOf" srcId="{0636A8DF-0901-47F5-AF66-FEE052BF9555}" destId="{98EA9C8C-09A9-4146-8BE1-35C8E035FF7D}" srcOrd="0" destOrd="0" presId="urn:microsoft.com/office/officeart/2009/3/layout/HorizontalOrganizationChart"/>
    <dgm:cxn modelId="{86374F63-855E-400C-9D9B-199872F209E4}" type="presParOf" srcId="{0636A8DF-0901-47F5-AF66-FEE052BF9555}" destId="{08F5DB9E-8E91-4AA0-A459-238E3F437924}" srcOrd="1" destOrd="0" presId="urn:microsoft.com/office/officeart/2009/3/layout/HorizontalOrganizationChart"/>
    <dgm:cxn modelId="{43410FEF-F029-4F8F-9DEA-01821B1F8065}" type="presParOf" srcId="{A9875E8D-E67C-4FDA-A484-599E62D8F173}" destId="{266D09A1-81B7-4F5F-9DB1-0A850283DA89}" srcOrd="1" destOrd="0" presId="urn:microsoft.com/office/officeart/2009/3/layout/HorizontalOrganizationChart"/>
    <dgm:cxn modelId="{3A557661-BD75-4676-9423-5ED81B587DC0}" type="presParOf" srcId="{A9875E8D-E67C-4FDA-A484-599E62D8F173}" destId="{0F94DF3C-9C36-42B2-B437-6D019619BED7}" srcOrd="2" destOrd="0" presId="urn:microsoft.com/office/officeart/2009/3/layout/HorizontalOrganizationChart"/>
  </dgm:cxnLst>
  <dgm:bg>
    <a:pattFill prst="pct5">
      <a:fgClr>
        <a:schemeClr val="accent1"/>
      </a:fgClr>
      <a:bgClr>
        <a:schemeClr val="bg1"/>
      </a:bgClr>
    </a:patt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5E7256-9540-4E7C-9682-D89289AB68A4}">
      <dsp:nvSpPr>
        <dsp:cNvPr id="0" name=""/>
        <dsp:cNvSpPr/>
      </dsp:nvSpPr>
      <dsp:spPr>
        <a:xfrm>
          <a:off x="2466840" y="2964651"/>
          <a:ext cx="1502824" cy="134180"/>
        </a:xfrm>
        <a:custGeom>
          <a:avLst/>
          <a:gdLst/>
          <a:ahLst/>
          <a:cxnLst/>
          <a:rect l="0" t="0" r="0" b="0"/>
          <a:pathLst>
            <a:path>
              <a:moveTo>
                <a:pt x="0" y="134180"/>
              </a:moveTo>
              <a:lnTo>
                <a:pt x="1502824" y="134180"/>
              </a:lnTo>
              <a:lnTo>
                <a:pt x="1502824" y="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B1F58A-8D43-473B-8C16-1813E2C12694}">
      <dsp:nvSpPr>
        <dsp:cNvPr id="0" name=""/>
        <dsp:cNvSpPr/>
      </dsp:nvSpPr>
      <dsp:spPr>
        <a:xfrm>
          <a:off x="2466840" y="3098832"/>
          <a:ext cx="3005649" cy="9231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90959" y="0"/>
              </a:lnTo>
              <a:lnTo>
                <a:pt x="2790959" y="923163"/>
              </a:lnTo>
              <a:lnTo>
                <a:pt x="3005649" y="923163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4ED80C-B267-43DD-BE69-A3CAEA82CF77}">
      <dsp:nvSpPr>
        <dsp:cNvPr id="0" name=""/>
        <dsp:cNvSpPr/>
      </dsp:nvSpPr>
      <dsp:spPr>
        <a:xfrm>
          <a:off x="2466840" y="3053112"/>
          <a:ext cx="300564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005649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E177E3-E1E0-45B8-9512-DA1524BBF279}">
      <dsp:nvSpPr>
        <dsp:cNvPr id="0" name=""/>
        <dsp:cNvSpPr/>
      </dsp:nvSpPr>
      <dsp:spPr>
        <a:xfrm>
          <a:off x="7619381" y="2175669"/>
          <a:ext cx="429378" cy="18463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4689" y="0"/>
              </a:lnTo>
              <a:lnTo>
                <a:pt x="214689" y="1846327"/>
              </a:lnTo>
              <a:lnTo>
                <a:pt x="429378" y="1846327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EF262A-B865-4E5F-9C3E-E425C3FB1767}">
      <dsp:nvSpPr>
        <dsp:cNvPr id="0" name=""/>
        <dsp:cNvSpPr/>
      </dsp:nvSpPr>
      <dsp:spPr>
        <a:xfrm>
          <a:off x="7619381" y="2175669"/>
          <a:ext cx="429378" cy="9231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4689" y="0"/>
              </a:lnTo>
              <a:lnTo>
                <a:pt x="214689" y="923163"/>
              </a:lnTo>
              <a:lnTo>
                <a:pt x="429378" y="923163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5B802B-6B2D-4DBD-B8B4-79EBDE8C80A7}">
      <dsp:nvSpPr>
        <dsp:cNvPr id="0" name=""/>
        <dsp:cNvSpPr/>
      </dsp:nvSpPr>
      <dsp:spPr>
        <a:xfrm>
          <a:off x="7619381" y="2129948"/>
          <a:ext cx="4293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9378" y="45720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4DB83F-08EF-4C28-A6E2-7A9ED0A96597}">
      <dsp:nvSpPr>
        <dsp:cNvPr id="0" name=""/>
        <dsp:cNvSpPr/>
      </dsp:nvSpPr>
      <dsp:spPr>
        <a:xfrm>
          <a:off x="7619381" y="1252505"/>
          <a:ext cx="429378" cy="923163"/>
        </a:xfrm>
        <a:custGeom>
          <a:avLst/>
          <a:gdLst/>
          <a:ahLst/>
          <a:cxnLst/>
          <a:rect l="0" t="0" r="0" b="0"/>
          <a:pathLst>
            <a:path>
              <a:moveTo>
                <a:pt x="0" y="923163"/>
              </a:moveTo>
              <a:lnTo>
                <a:pt x="214689" y="923163"/>
              </a:lnTo>
              <a:lnTo>
                <a:pt x="214689" y="0"/>
              </a:lnTo>
              <a:lnTo>
                <a:pt x="429378" y="0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E73187-C318-4F65-B371-F17AEA8458E6}">
      <dsp:nvSpPr>
        <dsp:cNvPr id="0" name=""/>
        <dsp:cNvSpPr/>
      </dsp:nvSpPr>
      <dsp:spPr>
        <a:xfrm>
          <a:off x="7619381" y="329341"/>
          <a:ext cx="429378" cy="1846327"/>
        </a:xfrm>
        <a:custGeom>
          <a:avLst/>
          <a:gdLst/>
          <a:ahLst/>
          <a:cxnLst/>
          <a:rect l="0" t="0" r="0" b="0"/>
          <a:pathLst>
            <a:path>
              <a:moveTo>
                <a:pt x="0" y="1846327"/>
              </a:moveTo>
              <a:lnTo>
                <a:pt x="214689" y="1846327"/>
              </a:lnTo>
              <a:lnTo>
                <a:pt x="214689" y="0"/>
              </a:lnTo>
              <a:lnTo>
                <a:pt x="429378" y="0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2987E6-138B-4A3C-9935-D58F05A1B6F2}">
      <dsp:nvSpPr>
        <dsp:cNvPr id="0" name=""/>
        <dsp:cNvSpPr/>
      </dsp:nvSpPr>
      <dsp:spPr>
        <a:xfrm>
          <a:off x="2466840" y="2175669"/>
          <a:ext cx="3005649" cy="923163"/>
        </a:xfrm>
        <a:custGeom>
          <a:avLst/>
          <a:gdLst/>
          <a:ahLst/>
          <a:cxnLst/>
          <a:rect l="0" t="0" r="0" b="0"/>
          <a:pathLst>
            <a:path>
              <a:moveTo>
                <a:pt x="0" y="923163"/>
              </a:moveTo>
              <a:lnTo>
                <a:pt x="2790959" y="923163"/>
              </a:lnTo>
              <a:lnTo>
                <a:pt x="2790959" y="0"/>
              </a:lnTo>
              <a:lnTo>
                <a:pt x="3005649" y="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F64F3B-78BC-4448-9BCD-F6DB4A785861}">
      <dsp:nvSpPr>
        <dsp:cNvPr id="0" name=""/>
        <dsp:cNvSpPr/>
      </dsp:nvSpPr>
      <dsp:spPr>
        <a:xfrm>
          <a:off x="319947" y="2771431"/>
          <a:ext cx="2146892" cy="6548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Ben Dickson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President </a:t>
          </a:r>
        </a:p>
      </dsp:txBody>
      <dsp:txXfrm>
        <a:off x="319947" y="2771431"/>
        <a:ext cx="2146892" cy="654802"/>
      </dsp:txXfrm>
    </dsp:sp>
    <dsp:sp modelId="{32B27A6E-32AD-4FBE-9556-045C08A36303}">
      <dsp:nvSpPr>
        <dsp:cNvPr id="0" name=""/>
        <dsp:cNvSpPr/>
      </dsp:nvSpPr>
      <dsp:spPr>
        <a:xfrm>
          <a:off x="5472489" y="1848267"/>
          <a:ext cx="2146892" cy="65480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Rachel Hankins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Vice President of Operations</a:t>
          </a:r>
        </a:p>
      </dsp:txBody>
      <dsp:txXfrm>
        <a:off x="5472489" y="1848267"/>
        <a:ext cx="2146892" cy="654802"/>
      </dsp:txXfrm>
    </dsp:sp>
    <dsp:sp modelId="{73BBE39C-542B-49EC-BC18-1C247CF9C65C}">
      <dsp:nvSpPr>
        <dsp:cNvPr id="0" name=""/>
        <dsp:cNvSpPr/>
      </dsp:nvSpPr>
      <dsp:spPr>
        <a:xfrm>
          <a:off x="8048759" y="1940"/>
          <a:ext cx="2146892" cy="65480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John Landry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Agent</a:t>
          </a:r>
        </a:p>
      </dsp:txBody>
      <dsp:txXfrm>
        <a:off x="8048759" y="1940"/>
        <a:ext cx="2146892" cy="654802"/>
      </dsp:txXfrm>
    </dsp:sp>
    <dsp:sp modelId="{E3BCBB88-2CCC-4B16-A0C5-FF6D2AC0A536}">
      <dsp:nvSpPr>
        <dsp:cNvPr id="0" name=""/>
        <dsp:cNvSpPr/>
      </dsp:nvSpPr>
      <dsp:spPr>
        <a:xfrm>
          <a:off x="8048759" y="925104"/>
          <a:ext cx="2146892" cy="65480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Miranda Curtis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Agent</a:t>
          </a:r>
        </a:p>
      </dsp:txBody>
      <dsp:txXfrm>
        <a:off x="8048759" y="925104"/>
        <a:ext cx="2146892" cy="654802"/>
      </dsp:txXfrm>
    </dsp:sp>
    <dsp:sp modelId="{87AF07B1-983C-4CF7-8220-87BB60188FF2}">
      <dsp:nvSpPr>
        <dsp:cNvPr id="0" name=""/>
        <dsp:cNvSpPr/>
      </dsp:nvSpPr>
      <dsp:spPr>
        <a:xfrm>
          <a:off x="8048759" y="1848267"/>
          <a:ext cx="2146892" cy="65480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Matt Arst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Agent</a:t>
          </a:r>
        </a:p>
      </dsp:txBody>
      <dsp:txXfrm>
        <a:off x="8048759" y="1848267"/>
        <a:ext cx="2146892" cy="654802"/>
      </dsp:txXfrm>
    </dsp:sp>
    <dsp:sp modelId="{0FB19A68-4322-4761-B566-3A025C579A33}">
      <dsp:nvSpPr>
        <dsp:cNvPr id="0" name=""/>
        <dsp:cNvSpPr/>
      </dsp:nvSpPr>
      <dsp:spPr>
        <a:xfrm>
          <a:off x="8048759" y="2771431"/>
          <a:ext cx="2146892" cy="65480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Sharon Clark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Agent</a:t>
          </a:r>
        </a:p>
      </dsp:txBody>
      <dsp:txXfrm>
        <a:off x="8048759" y="2771431"/>
        <a:ext cx="2146892" cy="654802"/>
      </dsp:txXfrm>
    </dsp:sp>
    <dsp:sp modelId="{9134C68B-EA5D-4BD6-903C-F0E25EEC469B}">
      <dsp:nvSpPr>
        <dsp:cNvPr id="0" name=""/>
        <dsp:cNvSpPr/>
      </dsp:nvSpPr>
      <dsp:spPr>
        <a:xfrm>
          <a:off x="8048759" y="3694595"/>
          <a:ext cx="2146892" cy="65480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Matt Duckett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Life Agent</a:t>
          </a:r>
        </a:p>
      </dsp:txBody>
      <dsp:txXfrm>
        <a:off x="8048759" y="3694595"/>
        <a:ext cx="2146892" cy="654802"/>
      </dsp:txXfrm>
    </dsp:sp>
    <dsp:sp modelId="{9B19F095-ED91-4B88-AFCC-20FA84F35AD6}">
      <dsp:nvSpPr>
        <dsp:cNvPr id="0" name=""/>
        <dsp:cNvSpPr/>
      </dsp:nvSpPr>
      <dsp:spPr>
        <a:xfrm>
          <a:off x="5472489" y="2771431"/>
          <a:ext cx="2146892" cy="65480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i="1" kern="1200" dirty="0"/>
            <a:t>@$2M Sales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Vice President of Sales/Marketing</a:t>
          </a:r>
        </a:p>
      </dsp:txBody>
      <dsp:txXfrm>
        <a:off x="5472489" y="2771431"/>
        <a:ext cx="2146892" cy="654802"/>
      </dsp:txXfrm>
    </dsp:sp>
    <dsp:sp modelId="{FE3484DB-E719-4F74-9B8B-6E1ACD21526D}">
      <dsp:nvSpPr>
        <dsp:cNvPr id="0" name=""/>
        <dsp:cNvSpPr/>
      </dsp:nvSpPr>
      <dsp:spPr>
        <a:xfrm>
          <a:off x="5472489" y="3694595"/>
          <a:ext cx="2146892" cy="65480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i="1" kern="1200" dirty="0"/>
            <a:t>@$1M Revenue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Vice President of Finance</a:t>
          </a:r>
        </a:p>
      </dsp:txBody>
      <dsp:txXfrm>
        <a:off x="5472489" y="3694595"/>
        <a:ext cx="2146892" cy="654802"/>
      </dsp:txXfrm>
    </dsp:sp>
    <dsp:sp modelId="{98EA9C8C-09A9-4146-8BE1-35C8E035FF7D}">
      <dsp:nvSpPr>
        <dsp:cNvPr id="0" name=""/>
        <dsp:cNvSpPr/>
      </dsp:nvSpPr>
      <dsp:spPr>
        <a:xfrm>
          <a:off x="2896218" y="2309849"/>
          <a:ext cx="2146892" cy="65480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Brynna Comer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Executive Assistant</a:t>
          </a:r>
        </a:p>
      </dsp:txBody>
      <dsp:txXfrm>
        <a:off x="2896218" y="2309849"/>
        <a:ext cx="2146892" cy="6548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C407F-4A2F-DED8-D904-8BA999ACCC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15E432-2B50-0982-814A-726C2FD4C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E72AEC-A729-A207-B62A-BE9194F38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53B5D-7F55-4BF6-B2F6-864F0EECD0E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69B247-7A34-0579-4DC2-5F07A4B4E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E3D330-993A-168B-4C47-BF0B3C548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D9C2-3C3D-4912-BDAF-6415F0163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577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09E65-A1DB-4C7A-F52E-0335AA7E4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E7ABCD-3A30-97CA-307D-B97AF936FB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B2F2F-F4F6-AA25-A173-E46BE0B2A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53B5D-7F55-4BF6-B2F6-864F0EECD0E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C4CB62-465F-7B11-3DFB-A5BDAA5C4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384DF-9F49-F94C-5D36-B1DE1D54E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D9C2-3C3D-4912-BDAF-6415F0163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262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E83447-CF3D-6DDC-CDC6-777093905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A92713-F0A4-C88A-0D36-5AA12669DB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A674E2-EEA4-8206-6C5F-3A5C24A0C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53B5D-7F55-4BF6-B2F6-864F0EECD0E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9A2810-2BFF-374A-E627-D1CE195F0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67A2E9-1CA7-FB03-8325-9BC701458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D9C2-3C3D-4912-BDAF-6415F0163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494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32AB6-1269-E1CE-971D-E8F487F8E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B04A2-D9E7-7F5F-7B5A-A43E51B17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7F114-F2A4-C1D7-7223-D0D7D972F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53B5D-7F55-4BF6-B2F6-864F0EECD0E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A4DFC4-C2BB-FF68-D851-75E455CC5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89AAD2-CE2F-5DCE-D69C-EE730056A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D9C2-3C3D-4912-BDAF-6415F0163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793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A1197-919E-F8CF-F064-2E319FEE1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ECA596-CB00-7490-5C70-47BA0BC136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7D444E-5598-4D1C-F711-2FAC3F518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53B5D-7F55-4BF6-B2F6-864F0EECD0E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C295B-CA1D-4C2B-646E-4A4093FB6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E4348D-CC77-59A9-E931-16B74CA1F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D9C2-3C3D-4912-BDAF-6415F0163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010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8DC1D-5994-F561-9E3F-A4FA315F3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A0165-C91F-2020-7E90-6CCEDA78A8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D54BE3-66BB-9D83-4773-25D5D632D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69EA7D-506B-5DAF-DF77-6F20F7B5D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53B5D-7F55-4BF6-B2F6-864F0EECD0E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AB1181-7D93-FE5F-C303-C26B9DEAD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A515B2-57BF-7052-C854-694C98245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D9C2-3C3D-4912-BDAF-6415F0163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360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40CBA-AA4E-9B52-4DC3-6009846C3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3B1A52-6483-07A5-85EF-92812738D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3ED26A-1A28-D347-02B8-605CD79AE4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F80548-A115-BDFA-71EC-33FC3776A2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D577E2-BD0E-34C7-0600-EF8AB89DAF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6EE427-8C24-44BF-BCA0-E51D5EF68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53B5D-7F55-4BF6-B2F6-864F0EECD0E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CB8474-FED6-11BB-6C54-B314C1796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6D79AA-4C46-D472-6BEE-BABBD9C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D9C2-3C3D-4912-BDAF-6415F0163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419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C4C6E-DD9B-0AE8-D345-C2FD22485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472B21-18A9-992C-6AAA-70AC1AFEE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53B5D-7F55-4BF6-B2F6-864F0EECD0E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923DDB-908F-1A2D-1D9A-D7FFDFDB8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12BC46-B53B-7050-3C7B-304E98224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D9C2-3C3D-4912-BDAF-6415F0163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776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7779A8-B251-86FA-B1A0-9B19A8BF3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53B5D-7F55-4BF6-B2F6-864F0EECD0E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8408E2-34CC-F341-8809-C6A286438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6DFF40-09B1-EEAA-4828-105943B6D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D9C2-3C3D-4912-BDAF-6415F0163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057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082D7-BFE0-CFE3-EEDB-C31A2A2EE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F12FC-5922-6F75-3DD8-06D4CF2D1B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27C60B-5101-E17C-5281-1CFA977CE2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BFA6AD-1BA3-F59D-6907-23287962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53B5D-7F55-4BF6-B2F6-864F0EECD0E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75A7E9-E512-0B68-319A-991BE96D5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3CF587-B100-3A63-9FA7-AB54BE6F2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D9C2-3C3D-4912-BDAF-6415F0163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676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AA35D-D9D2-BD49-8857-36937BE55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F55C63-996F-D007-87D5-66189A9B11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3E36AD-6B63-A4C0-BA01-ED935D1849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B34334-85C5-EA64-6085-476501668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53B5D-7F55-4BF6-B2F6-864F0EECD0E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D32321-76A0-45D1-50E5-E21C925A2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2C877A-9E07-6F50-2941-DCCC25AF2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D9C2-3C3D-4912-BDAF-6415F0163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577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F8A782-74F0-3281-AA22-E6C1FEAE9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1DE3C0-2E9C-41D4-5713-2AB349586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2C739D-93A2-67ED-8D48-E8CDD767A7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53B5D-7F55-4BF6-B2F6-864F0EECD0E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277705-899C-B2F6-B4F7-891DC1B03F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15C52-91CA-3240-96E9-9C4923AC09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8D9C2-3C3D-4912-BDAF-6415F0163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703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555F8C0-7712-AA83-8F26-D6626A5AE71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4205" b="1152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AEF8ADAB-2197-0609-4C73-55953C3AA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Dickson Insurance Agency </a:t>
            </a:r>
            <a:br>
              <a:rPr lang="en-US">
                <a:solidFill>
                  <a:srgbClr val="FFFFFF"/>
                </a:solidFill>
              </a:rPr>
            </a:br>
            <a:r>
              <a:rPr lang="en-US">
                <a:solidFill>
                  <a:srgbClr val="FFFFFF"/>
                </a:solidFill>
              </a:rPr>
              <a:t>Organizational Structure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BBDA4E-DF7E-B7BF-031B-1C51224FB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B62DF7B-D02A-3C95-435B-E341DFFCF2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957986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712580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51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Dickson Insurance Agency  Organizational Structure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Dickson Insurance Agency  Organizational Structure</dc:title>
  <dc:creator>Ben Dickson</dc:creator>
  <cp:lastModifiedBy>Ben Dickson</cp:lastModifiedBy>
  <cp:revision>1</cp:revision>
  <dcterms:created xsi:type="dcterms:W3CDTF">2022-10-13T12:35:35Z</dcterms:created>
  <dcterms:modified xsi:type="dcterms:W3CDTF">2022-10-13T12:53:17Z</dcterms:modified>
</cp:coreProperties>
</file>