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4288-03A1-4782-BC15-055E628C3C69}" type="datetimeFigureOut">
              <a:rPr lang="de-DE" smtClean="0"/>
              <a:t>30.11.2021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C0C3-8825-48AA-96C8-1B5F398F540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5" name="Bild 1" descr="http://www.weinrausch.de/kunst/kuenstler/bailly/vanitas-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4821"/>
            <a:ext cx="8784976" cy="6564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115616" y="3212976"/>
          <a:ext cx="5744716" cy="2704336"/>
        </p:xfrm>
        <a:graphic>
          <a:graphicData uri="http://schemas.openxmlformats.org/drawingml/2006/table">
            <a:tbl>
              <a:tblPr/>
              <a:tblGrid>
                <a:gridCol w="2872358"/>
                <a:gridCol w="2872358"/>
              </a:tblGrid>
              <a:tr h="193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Times New Roman"/>
                          <a:ea typeface="Times New Roman"/>
                          <a:cs typeface="Times New Roman"/>
                        </a:rPr>
                        <a:t>BILD</a:t>
                      </a:r>
                      <a:endParaRPr lang="de-D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>
                          <a:latin typeface="Times New Roman"/>
                          <a:ea typeface="Times New Roman"/>
                          <a:cs typeface="Times New Roman"/>
                        </a:rPr>
                        <a:t>BEDEUTUNG</a:t>
                      </a:r>
                      <a:endParaRPr lang="de-DE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</a:tr>
              <a:tr h="2511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de-DE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Totenkopf</a:t>
                      </a:r>
                      <a:endParaRPr lang="de-D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Verlöschende Kerze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Seifenblasen</a:t>
                      </a:r>
                      <a:endParaRPr lang="de-D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Tabak </a:t>
                      </a: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und Pfeife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Gold, Schmuck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Urkunde</a:t>
                      </a: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Münzen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de-D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Rose/ Blumen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Palette</a:t>
                      </a: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de-DE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Malstock</a:t>
                      </a: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Bücher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de-DE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Totenkopf </a:t>
                      </a:r>
                      <a:r>
                        <a:rPr lang="de-DE" sz="1200" dirty="0">
                          <a:latin typeface="Times New Roman"/>
                          <a:ea typeface="Times New Roman"/>
                          <a:cs typeface="Times New Roman"/>
                        </a:rPr>
                        <a:t>mit Ähren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de-DE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Tod, 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verlöschendes Leben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Hinfälligkeit</a:t>
                      </a:r>
                      <a:endParaRPr lang="de-DE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Rauch und Asche; Vergänglichkeit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Auflösung von Reichtum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Zerfall weltlicher Güter  und Macht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de-D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trotz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amtlicher Bestätigung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Vergänglichkeit der</a:t>
                      </a:r>
                      <a:r>
                        <a:rPr lang="de-D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Schönheit</a:t>
                      </a:r>
                      <a:endParaRPr lang="de-DE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Vergänglichkeit auch des Ruhms 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de-D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der  Kunst</a:t>
                      </a:r>
                      <a:r>
                        <a:rPr lang="de-DE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und des Wissens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Tod und Auferstehung</a:t>
                      </a:r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endParaRPr lang="de-DE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630561"/>
            <a:ext cx="825809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Zu: </a:t>
            </a:r>
            <a:r>
              <a:rPr kumimoji="0" lang="de-DE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Bailly</a:t>
            </a: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Selbstportrait</a:t>
            </a:r>
            <a:endParaRPr kumimoji="0" lang="de-DE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Dieses Gemälde von 1651 ist voll von Symbolen der Vergänglichkeit, lat. des „</a:t>
            </a:r>
            <a:r>
              <a:rPr kumimoji="0" lang="de-D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memento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mori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“.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Das Bild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zeigt den Maler im Selbstportrait,</a:t>
            </a:r>
            <a:r>
              <a:rPr kumimoji="0" lang="de-D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allerdings mit Bart und auch schon </a:t>
            </a: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mit etwas graueren Haaren.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Im Grunde nimmt er damit sein Älterwerden vorweg und zeigt seine Vergänglichkeit an.</a:t>
            </a:r>
            <a:endParaRPr kumimoji="0" lang="de-DE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400" dirty="0" smtClean="0">
                <a:ea typeface="Times New Roman" pitchFamily="18" charset="0"/>
                <a:cs typeface="Arial" pitchFamily="34" charset="0"/>
              </a:rPr>
              <a:t>Die 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Verlängerung der Diagonale</a:t>
            </a:r>
            <a:r>
              <a:rPr kumimoji="0" lang="de-D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beider Köpfe weist auf einen Totenschädel und betont das Motiv des „</a:t>
            </a:r>
            <a:r>
              <a:rPr kumimoji="0" lang="de-D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memento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de-DE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mori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“, das sich auch in vielen anderen Symbolen wiederholt.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Rechts im Bild ein Vorhang. Er ist angehoben, um uns einen Blick auf dieses 'Theater des Lebens' zu gönnen. Jeder weiß, dass der Vorhang irgendwann fallen wird und das</a:t>
            </a:r>
            <a:r>
              <a:rPr kumimoji="0" lang="de-D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Stück </a:t>
            </a:r>
            <a:r>
              <a:rPr kumimoji="0" 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dann</a:t>
            </a:r>
            <a:r>
              <a:rPr kumimoji="0" lang="de-DE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zu Ende ist</a:t>
            </a:r>
            <a:r>
              <a:rPr lang="de-DE" sz="1400" dirty="0">
                <a:ea typeface="Times New Roman" pitchFamily="18" charset="0"/>
                <a:cs typeface="Arial" pitchFamily="34" charset="0"/>
              </a:rPr>
              <a:t>.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278092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Symbole des „</a:t>
            </a:r>
            <a:r>
              <a:rPr lang="de-DE" dirty="0" err="1" smtClean="0"/>
              <a:t>memento</a:t>
            </a:r>
            <a:r>
              <a:rPr lang="de-DE" dirty="0" smtClean="0"/>
              <a:t> </a:t>
            </a:r>
            <a:r>
              <a:rPr lang="de-DE" dirty="0" err="1" smtClean="0"/>
              <a:t>mori</a:t>
            </a:r>
            <a:r>
              <a:rPr lang="de-DE" dirty="0" smtClean="0"/>
              <a:t>“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Bildschirmpräsentation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10</cp:revision>
  <dcterms:created xsi:type="dcterms:W3CDTF">2021-11-30T12:24:54Z</dcterms:created>
  <dcterms:modified xsi:type="dcterms:W3CDTF">2021-11-30T13:59:51Z</dcterms:modified>
</cp:coreProperties>
</file>