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  <p:sldMasterId id="214748372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86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1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04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343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358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215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178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803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6989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37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88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82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73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7450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79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21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88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81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2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4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3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4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bg2"/>
          </a:fgClr>
          <a:bgClr>
            <a:schemeClr val="bg1">
              <a:lumMod val="6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687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7F059A0-3A31-4B84-8F7B-D933ED3324A8}" type="datetimeFigureOut">
              <a:rPr lang="de-DE" smtClean="0">
                <a:solidFill>
                  <a:prstClr val="white">
                    <a:tint val="75000"/>
                  </a:prstClr>
                </a:solidFill>
              </a:rPr>
              <a:pPr defTabSz="914400"/>
              <a:t>20.03.2016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AB01153-FCE8-432F-A680-1392D5B5B2FA}" type="slidenum">
              <a:rPr lang="de-DE" smtClean="0">
                <a:solidFill>
                  <a:prstClr val="white">
                    <a:tint val="75000"/>
                  </a:prstClr>
                </a:solidFill>
              </a:rPr>
              <a:pPr defTabSz="914400"/>
              <a:t>‹Nr.›</a:t>
            </a:fld>
            <a:endParaRPr lang="de-DE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5853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901700" y="2260600"/>
            <a:ext cx="2044700" cy="317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FRUSTRATIONS-</a:t>
            </a:r>
          </a:p>
          <a:p>
            <a:pPr algn="ctr"/>
            <a:r>
              <a:rPr lang="de-DE" dirty="0" smtClean="0"/>
              <a:t>MONOLOG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619500" y="2260600"/>
            <a:ext cx="2120900" cy="317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BEGEGNUNG</a:t>
            </a:r>
          </a:p>
          <a:p>
            <a:pPr algn="ctr"/>
            <a:r>
              <a:rPr lang="de-DE" dirty="0" smtClean="0"/>
              <a:t> mit dem</a:t>
            </a:r>
          </a:p>
          <a:p>
            <a:pPr algn="ctr"/>
            <a:r>
              <a:rPr lang="de-DE" dirty="0" smtClean="0"/>
              <a:t>ERDGEIST</a:t>
            </a:r>
            <a:endParaRPr lang="de-DE" dirty="0"/>
          </a:p>
        </p:txBody>
      </p:sp>
      <p:sp>
        <p:nvSpPr>
          <p:cNvPr id="6" name="Rechteck 5"/>
          <p:cNvSpPr/>
          <p:nvPr/>
        </p:nvSpPr>
        <p:spPr>
          <a:xfrm>
            <a:off x="6457950" y="2260600"/>
            <a:ext cx="2095500" cy="317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VERSUCH </a:t>
            </a:r>
          </a:p>
          <a:p>
            <a:pPr algn="ctr"/>
            <a:r>
              <a:rPr lang="de-DE" dirty="0" smtClean="0"/>
              <a:t>zur ‚</a:t>
            </a:r>
          </a:p>
          <a:p>
            <a:pPr algn="ctr"/>
            <a:r>
              <a:rPr lang="de-DE" dirty="0" smtClean="0"/>
              <a:t>SELBSTTÖTUNG </a:t>
            </a:r>
          </a:p>
          <a:p>
            <a:pPr algn="ctr"/>
            <a:r>
              <a:rPr lang="de-DE" dirty="0" smtClean="0"/>
              <a:t>und</a:t>
            </a:r>
          </a:p>
          <a:p>
            <a:pPr algn="ctr"/>
            <a:r>
              <a:rPr lang="de-DE" dirty="0" smtClean="0"/>
              <a:t> RETTUNG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2946400" y="1143000"/>
            <a:ext cx="6502400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G E L E H R T E N T R A G Ö D I E </a:t>
            </a:r>
            <a:endParaRPr lang="de-DE" sz="2800" dirty="0"/>
          </a:p>
        </p:txBody>
      </p:sp>
      <p:sp>
        <p:nvSpPr>
          <p:cNvPr id="8" name="Rechteck 7"/>
          <p:cNvSpPr/>
          <p:nvPr/>
        </p:nvSpPr>
        <p:spPr>
          <a:xfrm>
            <a:off x="9169400" y="2260600"/>
            <a:ext cx="2095500" cy="317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PAKT</a:t>
            </a:r>
          </a:p>
          <a:p>
            <a:pPr algn="ctr"/>
            <a:r>
              <a:rPr lang="de-DE" dirty="0" smtClean="0"/>
              <a:t>mit dem</a:t>
            </a:r>
          </a:p>
          <a:p>
            <a:pPr algn="ctr"/>
            <a:r>
              <a:rPr lang="de-DE" dirty="0" smtClean="0"/>
              <a:t>TEUFEL</a:t>
            </a:r>
          </a:p>
        </p:txBody>
      </p:sp>
    </p:spTree>
    <p:extLst>
      <p:ext uri="{BB962C8B-B14F-4D97-AF65-F5344CB8AC3E}">
        <p14:creationId xmlns:p14="http://schemas.microsoft.com/office/powerpoint/2010/main" val="377095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ShapeType="1"/>
          </p:cNvSpPr>
          <p:nvPr/>
        </p:nvSpPr>
        <p:spPr bwMode="auto">
          <a:xfrm flipH="1" flipV="1">
            <a:off x="4525446" y="3079104"/>
            <a:ext cx="63060" cy="72373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93614" y="-258528"/>
            <a:ext cx="10399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defTabSz="914400"/>
            <a:r>
              <a:rPr lang="de-DE" sz="4000" b="1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Nach</a:t>
            </a:r>
            <a:r>
              <a:rPr lang="de-DE" sz="5400" b="1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 </a:t>
            </a:r>
            <a:r>
              <a:rPr lang="de-DE" sz="4000" b="1" dirty="0" smtClean="0">
                <a:ln w="13462">
                  <a:solidFill>
                    <a:prstClr val="black"/>
                  </a:solidFill>
                  <a:prstDash val="solid"/>
                </a:ln>
                <a:solidFill>
                  <a:prstClr val="white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</a:rPr>
              <a:t>dem Pakt: FAHRT durch die KLEINE WELT</a:t>
            </a:r>
            <a:endParaRPr lang="de-DE" sz="4000" b="1" dirty="0">
              <a:ln w="13462">
                <a:solidFill>
                  <a:prstClr val="black"/>
                </a:solidFill>
                <a:prstDash val="solid"/>
              </a:ln>
              <a:solidFill>
                <a:prstClr val="white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81025" y="1358900"/>
            <a:ext cx="1590841" cy="195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Auerbachs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Keller</a:t>
            </a:r>
            <a:endParaRPr lang="de-DE" sz="2000" dirty="0">
              <a:solidFill>
                <a:prstClr val="white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2185524" y="1358900"/>
            <a:ext cx="1539364" cy="195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Hexen-</a:t>
            </a:r>
          </a:p>
          <a:p>
            <a:pPr algn="ctr" defTabSz="914400"/>
            <a:r>
              <a:rPr lang="de-DE" sz="2000" dirty="0" err="1" smtClean="0">
                <a:solidFill>
                  <a:prstClr val="white"/>
                </a:solidFill>
              </a:rPr>
              <a:t>küche</a:t>
            </a:r>
            <a:endParaRPr lang="de-DE" sz="2000" dirty="0">
              <a:solidFill>
                <a:prstClr val="white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346700" y="1322092"/>
            <a:ext cx="1512967" cy="195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Wald und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Höhle</a:t>
            </a:r>
            <a:endParaRPr lang="de-DE" sz="2000" dirty="0">
              <a:solidFill>
                <a:prstClr val="white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320001" y="1322092"/>
            <a:ext cx="1624099" cy="195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2400" dirty="0" smtClean="0">
                <a:solidFill>
                  <a:srgbClr val="C00000"/>
                </a:solidFill>
              </a:rPr>
              <a:t>Walpurgis-nacht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Trüber Tag -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Feld</a:t>
            </a:r>
            <a:endParaRPr lang="de-DE" sz="2000" dirty="0">
              <a:solidFill>
                <a:prstClr val="white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3795633" y="3802839"/>
            <a:ext cx="1551067" cy="1955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Gretchen-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Handlung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1. Teil</a:t>
            </a:r>
          </a:p>
        </p:txBody>
      </p:sp>
      <p:sp>
        <p:nvSpPr>
          <p:cNvPr id="15" name="Rechteck 14"/>
          <p:cNvSpPr/>
          <p:nvPr/>
        </p:nvSpPr>
        <p:spPr>
          <a:xfrm>
            <a:off x="6859667" y="3802838"/>
            <a:ext cx="1496933" cy="1955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2000" dirty="0">
                <a:solidFill>
                  <a:prstClr val="white"/>
                </a:solidFill>
              </a:rPr>
              <a:t>Gretchen-</a:t>
            </a:r>
          </a:p>
          <a:p>
            <a:pPr algn="ctr" defTabSz="914400"/>
            <a:r>
              <a:rPr lang="de-DE" sz="2000" dirty="0">
                <a:solidFill>
                  <a:prstClr val="white"/>
                </a:solidFill>
              </a:rPr>
              <a:t>Handlung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2. </a:t>
            </a:r>
            <a:r>
              <a:rPr lang="de-DE" sz="2000" dirty="0">
                <a:solidFill>
                  <a:prstClr val="white"/>
                </a:solidFill>
              </a:rPr>
              <a:t>Teil</a:t>
            </a:r>
          </a:p>
          <a:p>
            <a:pPr algn="ctr" defTabSz="914400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9921239" y="3790816"/>
            <a:ext cx="1562100" cy="19558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de-DE" sz="2000" dirty="0">
                <a:solidFill>
                  <a:prstClr val="white"/>
                </a:solidFill>
              </a:rPr>
              <a:t>Gretchen-</a:t>
            </a:r>
          </a:p>
          <a:p>
            <a:pPr algn="ctr" defTabSz="914400"/>
            <a:r>
              <a:rPr lang="de-DE" sz="2000" dirty="0">
                <a:solidFill>
                  <a:prstClr val="white"/>
                </a:solidFill>
              </a:rPr>
              <a:t>Handlung</a:t>
            </a:r>
          </a:p>
          <a:p>
            <a:pPr algn="ctr" defTabSz="914400"/>
            <a:r>
              <a:rPr lang="de-DE" sz="2000" dirty="0" smtClean="0">
                <a:solidFill>
                  <a:prstClr val="white"/>
                </a:solidFill>
              </a:rPr>
              <a:t>3. </a:t>
            </a:r>
            <a:r>
              <a:rPr lang="de-DE" sz="2000" dirty="0">
                <a:solidFill>
                  <a:prstClr val="white"/>
                </a:solidFill>
              </a:rPr>
              <a:t>Teil</a:t>
            </a:r>
          </a:p>
          <a:p>
            <a:pPr algn="ctr" defTabSz="914400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9" name="AutoShape 4"/>
          <p:cNvSpPr>
            <a:spLocks noChangeShapeType="1"/>
          </p:cNvSpPr>
          <p:nvPr/>
        </p:nvSpPr>
        <p:spPr bwMode="auto">
          <a:xfrm flipH="1" flipV="1">
            <a:off x="7495020" y="3042296"/>
            <a:ext cx="66788" cy="76054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0" name="AutoShape 4"/>
          <p:cNvSpPr>
            <a:spLocks noChangeShapeType="1"/>
          </p:cNvSpPr>
          <p:nvPr/>
        </p:nvSpPr>
        <p:spPr bwMode="auto">
          <a:xfrm flipH="1" flipV="1">
            <a:off x="10702289" y="3116359"/>
            <a:ext cx="45719" cy="64922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047239" y="5973749"/>
            <a:ext cx="9436100" cy="36933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de-DE" dirty="0" smtClean="0">
                <a:solidFill>
                  <a:prstClr val="white"/>
                </a:solidFill>
              </a:rPr>
              <a:t>G R E T C H EN T R A G Ö D I E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2955206" y="822380"/>
            <a:ext cx="7023100" cy="369332"/>
          </a:xfrm>
          <a:prstGeom prst="rect">
            <a:avLst/>
          </a:prstGeom>
          <a:solidFill>
            <a:schemeClr val="tx2">
              <a:lumMod val="5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914400"/>
            <a:r>
              <a:rPr lang="de-DE" dirty="0" smtClean="0">
                <a:solidFill>
                  <a:prstClr val="white"/>
                </a:solidFill>
              </a:rPr>
              <a:t>P A K T H A N D L U N G</a:t>
            </a: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23" name="Geschweifte Klammer rechts 22"/>
          <p:cNvSpPr/>
          <p:nvPr/>
        </p:nvSpPr>
        <p:spPr>
          <a:xfrm rot="16200000">
            <a:off x="5119815" y="-2775789"/>
            <a:ext cx="453769" cy="8250158"/>
          </a:xfrm>
          <a:prstGeom prst="rightBrace">
            <a:avLst>
              <a:gd name="adj1" fmla="val 8333"/>
              <a:gd name="adj2" fmla="val 5763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400"/>
            <a:endParaRPr lang="de-DE">
              <a:solidFill>
                <a:prstClr val="white"/>
              </a:solidFill>
            </a:endParaRPr>
          </a:p>
        </p:txBody>
      </p:sp>
      <p:sp>
        <p:nvSpPr>
          <p:cNvPr id="24" name="Geschweifte Klammer rechts 23"/>
          <p:cNvSpPr/>
          <p:nvPr/>
        </p:nvSpPr>
        <p:spPr>
          <a:xfrm rot="5400000">
            <a:off x="6764342" y="1630813"/>
            <a:ext cx="292829" cy="8563715"/>
          </a:xfrm>
          <a:prstGeom prst="rightBrace">
            <a:avLst>
              <a:gd name="adj1" fmla="val 8333"/>
              <a:gd name="adj2" fmla="val 57631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914400"/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73532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TM03457444[[fn=Fundament]]</Template>
  <TotalTime>0</TotalTime>
  <Words>98</Words>
  <Application>Microsoft Office PowerPoint</Application>
  <PresentationFormat>Breitbild</PresentationFormat>
  <Paragraphs>35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Corbel</vt:lpstr>
      <vt:lpstr>Basis</vt:lpstr>
      <vt:lpstr>Office Theme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Arthur Bartle</dc:creator>
  <cp:lastModifiedBy>Arthur Bartle</cp:lastModifiedBy>
  <cp:revision>7</cp:revision>
  <dcterms:created xsi:type="dcterms:W3CDTF">2016-03-18T15:59:46Z</dcterms:created>
  <dcterms:modified xsi:type="dcterms:W3CDTF">2016-03-20T11:33:46Z</dcterms:modified>
</cp:coreProperties>
</file>