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879-33B7-4D46-ADD9-54A271342491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3DE-AC24-47CE-8127-1F063152539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879-33B7-4D46-ADD9-54A271342491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3DE-AC24-47CE-8127-1F063152539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879-33B7-4D46-ADD9-54A271342491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3DE-AC24-47CE-8127-1F063152539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879-33B7-4D46-ADD9-54A271342491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3DE-AC24-47CE-8127-1F063152539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879-33B7-4D46-ADD9-54A271342491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3DE-AC24-47CE-8127-1F063152539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879-33B7-4D46-ADD9-54A271342491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3DE-AC24-47CE-8127-1F063152539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879-33B7-4D46-ADD9-54A271342491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3DE-AC24-47CE-8127-1F063152539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879-33B7-4D46-ADD9-54A271342491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3DE-AC24-47CE-8127-1F063152539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879-33B7-4D46-ADD9-54A271342491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3DE-AC24-47CE-8127-1F063152539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879-33B7-4D46-ADD9-54A271342491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3DE-AC24-47CE-8127-1F063152539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F1879-33B7-4D46-ADD9-54A271342491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F83DE-AC24-47CE-8127-1F063152539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F1879-33B7-4D46-ADD9-54A271342491}" type="datetimeFigureOut">
              <a:rPr lang="de-DE" smtClean="0"/>
              <a:t>28.11.2018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F83DE-AC24-47CE-8127-1F063152539D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524000" y="1397000"/>
          <a:ext cx="6096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VATER</a:t>
                      </a:r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r>
                        <a:rPr lang="de-DE" dirty="0" smtClean="0"/>
                        <a:t>ALTE  ORDNUNG</a:t>
                      </a:r>
                    </a:p>
                    <a:p>
                      <a:pPr algn="ctr"/>
                      <a:r>
                        <a:rPr lang="de-DE" dirty="0" smtClean="0"/>
                        <a:t>HERRSCHER qua STAND</a:t>
                      </a:r>
                    </a:p>
                    <a:p>
                      <a:pPr algn="ctr"/>
                      <a:r>
                        <a:rPr lang="de-DE" dirty="0" smtClean="0"/>
                        <a:t>und  GEBURT</a:t>
                      </a:r>
                    </a:p>
                    <a:p>
                      <a:pPr algn="ctr"/>
                      <a:r>
                        <a:rPr lang="de-DE" dirty="0" smtClean="0"/>
                        <a:t>TRADITION</a:t>
                      </a:r>
                    </a:p>
                    <a:p>
                      <a:pPr algn="ctr"/>
                      <a:r>
                        <a:rPr lang="de-DE" dirty="0" smtClean="0"/>
                        <a:t>HERKOMMEN</a:t>
                      </a:r>
                    </a:p>
                    <a:p>
                      <a:pPr algn="ctr"/>
                      <a:r>
                        <a:rPr lang="de-DE" dirty="0" smtClean="0"/>
                        <a:t>ENGE </a:t>
                      </a:r>
                    </a:p>
                    <a:p>
                      <a:pPr algn="ctr"/>
                      <a:r>
                        <a:rPr lang="de-DE" dirty="0" smtClean="0"/>
                        <a:t>MODRIGE PAPIERE</a:t>
                      </a:r>
                    </a:p>
                    <a:p>
                      <a:pPr algn="ctr"/>
                      <a:r>
                        <a:rPr lang="de-DE" dirty="0" smtClean="0"/>
                        <a:t>BEGRENZUNG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SOHN</a:t>
                      </a:r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r>
                        <a:rPr lang="de-DE" dirty="0" smtClean="0"/>
                        <a:t>NEUE  ORDNUNG</a:t>
                      </a:r>
                    </a:p>
                    <a:p>
                      <a:pPr algn="ctr"/>
                      <a:r>
                        <a:rPr lang="de-DE" dirty="0" smtClean="0"/>
                        <a:t>HERRSCHER qua  NATUR</a:t>
                      </a:r>
                    </a:p>
                    <a:p>
                      <a:pPr algn="ctr"/>
                      <a:r>
                        <a:rPr lang="de-DE" dirty="0" smtClean="0"/>
                        <a:t>HOMO  NOVUS</a:t>
                      </a:r>
                    </a:p>
                    <a:p>
                      <a:pPr algn="ctr"/>
                      <a:r>
                        <a:rPr lang="de-DE" dirty="0" smtClean="0"/>
                        <a:t>INNOVATION</a:t>
                      </a:r>
                    </a:p>
                    <a:p>
                      <a:pPr algn="ctr"/>
                      <a:r>
                        <a:rPr lang="de-DE" dirty="0" smtClean="0"/>
                        <a:t>GENIALITÄT</a:t>
                      </a:r>
                    </a:p>
                    <a:p>
                      <a:pPr algn="ctr"/>
                      <a:r>
                        <a:rPr lang="de-DE" dirty="0" smtClean="0"/>
                        <a:t>FREIHEIT des großen GEISTES</a:t>
                      </a:r>
                    </a:p>
                    <a:p>
                      <a:pPr algn="ctr"/>
                      <a:r>
                        <a:rPr lang="de-DE" dirty="0" smtClean="0"/>
                        <a:t>LEBEN</a:t>
                      </a:r>
                    </a:p>
                    <a:p>
                      <a:pPr algn="ctr"/>
                      <a:r>
                        <a:rPr lang="de-DE" dirty="0" smtClean="0"/>
                        <a:t>UNBEDINGTHEIT</a:t>
                      </a:r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endParaRPr lang="de-DE" dirty="0" smtClean="0"/>
                    </a:p>
                    <a:p>
                      <a:pPr algn="ctr"/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OCTAVIO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MAX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2627784" y="62068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 smtClean="0">
                <a:solidFill>
                  <a:srgbClr val="FF0000"/>
                </a:solidFill>
              </a:rPr>
              <a:t>GENERATIONENKONFLIKT</a:t>
            </a:r>
            <a:endParaRPr lang="de-DE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Dactylo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Bildschirmpräsentation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Arthur Bartle</dc:creator>
  <cp:lastModifiedBy>Arthur Bartle</cp:lastModifiedBy>
  <cp:revision>2</cp:revision>
  <dcterms:created xsi:type="dcterms:W3CDTF">2018-11-28T12:56:59Z</dcterms:created>
  <dcterms:modified xsi:type="dcterms:W3CDTF">2018-11-28T13:14:51Z</dcterms:modified>
</cp:coreProperties>
</file>