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523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08" y="-9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5E8-2108-462E-BA92-9D1EA9E1CF14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7D4-77E0-4C7B-9BAC-80F0D053F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898169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5E8-2108-462E-BA92-9D1EA9E1CF14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7D4-77E0-4C7B-9BAC-80F0D053F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507638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5E8-2108-462E-BA92-9D1EA9E1CF14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7D4-77E0-4C7B-9BAC-80F0D053F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509965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5E8-2108-462E-BA92-9D1EA9E1CF14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7D4-77E0-4C7B-9BAC-80F0D053F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36638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5E8-2108-462E-BA92-9D1EA9E1CF14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7D4-77E0-4C7B-9BAC-80F0D053F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96804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5E8-2108-462E-BA92-9D1EA9E1CF14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7D4-77E0-4C7B-9BAC-80F0D053F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408578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5E8-2108-462E-BA92-9D1EA9E1CF14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7D4-77E0-4C7B-9BAC-80F0D053F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67353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5E8-2108-462E-BA92-9D1EA9E1CF14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7D4-77E0-4C7B-9BAC-80F0D053F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5721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5E8-2108-462E-BA92-9D1EA9E1CF14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7D4-77E0-4C7B-9BAC-80F0D053F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91783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5E8-2108-462E-BA92-9D1EA9E1CF14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7D4-77E0-4C7B-9BAC-80F0D053F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3901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5E8-2108-462E-BA92-9D1EA9E1CF14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7D4-77E0-4C7B-9BAC-80F0D053F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71748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2F5E8-2108-462E-BA92-9D1EA9E1CF14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27D4-77E0-4C7B-9BAC-80F0D053F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0867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gen 10"/>
          <p:cNvSpPr/>
          <p:nvPr/>
        </p:nvSpPr>
        <p:spPr>
          <a:xfrm>
            <a:off x="1184047" y="735127"/>
            <a:ext cx="9933353" cy="6188309"/>
          </a:xfrm>
          <a:prstGeom prst="arc">
            <a:avLst>
              <a:gd name="adj1" fmla="val 15628252"/>
              <a:gd name="adj2" fmla="val 144839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 Verbindung mit Pfeil 12"/>
          <p:cNvCxnSpPr/>
          <p:nvPr/>
        </p:nvCxnSpPr>
        <p:spPr>
          <a:xfrm flipH="1">
            <a:off x="4518793" y="743636"/>
            <a:ext cx="1217246" cy="61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 rot="20215277">
            <a:off x="2190718" y="846342"/>
            <a:ext cx="2637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Geburt u. Kindheit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1354015" y="2854255"/>
            <a:ext cx="2990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Gelbe Narzissen: </a:t>
            </a:r>
          </a:p>
          <a:p>
            <a:r>
              <a:rPr lang="de-DE" dirty="0" smtClean="0"/>
              <a:t>Todessymbol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 rot="18437068">
            <a:off x="522843" y="2238275"/>
            <a:ext cx="22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Früher Tod der Mutter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 rot="3410082">
            <a:off x="-113807" y="4701978"/>
            <a:ext cx="3534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Aufwachsen mit jüngeren Brüdern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 rot="1288698">
            <a:off x="2747077" y="6011325"/>
            <a:ext cx="1524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Schulzeit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4383469" y="6488668"/>
            <a:ext cx="3534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Bekanntschaft m. jungem Mann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 rot="19922228">
            <a:off x="7881449" y="5570422"/>
            <a:ext cx="3534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Liebe und Schwangerschaft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 rot="4736352">
            <a:off x="9151307" y="4171155"/>
            <a:ext cx="3534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Verpfuschte Abtreibung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 rot="1762906">
            <a:off x="7781257" y="1593507"/>
            <a:ext cx="3534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Krankenbett voller Schmerzen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5552173" y="735127"/>
            <a:ext cx="2039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Tod und Begräbnis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4860792" y="2713735"/>
            <a:ext cx="458952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wie ein rückwärts abgespulter Film</a:t>
            </a:r>
          </a:p>
          <a:p>
            <a:r>
              <a:rPr lang="de-DE" dirty="0" smtClean="0"/>
              <a:t>umgekehrte Reihenfolge</a:t>
            </a:r>
          </a:p>
          <a:p>
            <a:r>
              <a:rPr lang="de-DE" dirty="0" smtClean="0"/>
              <a:t>chronologisch gespiegelt</a:t>
            </a:r>
          </a:p>
          <a:p>
            <a:endParaRPr lang="de-DE" dirty="0"/>
          </a:p>
          <a:p>
            <a:r>
              <a:rPr lang="de-DE" dirty="0" smtClean="0"/>
              <a:t>Rekapitulation des Lebens als Selbstansprache</a:t>
            </a:r>
          </a:p>
          <a:p>
            <a:r>
              <a:rPr lang="de-DE" dirty="0" smtClean="0"/>
              <a:t>unterbrochen durch Hinweise auf Todeskampf</a:t>
            </a:r>
          </a:p>
          <a:p>
            <a:pPr algn="ctr"/>
            <a:r>
              <a:rPr lang="de-DE" dirty="0" smtClean="0">
                <a:solidFill>
                  <a:srgbClr val="FF0000"/>
                </a:solidFill>
              </a:rPr>
              <a:t>VERFREMDUNG</a:t>
            </a:r>
          </a:p>
          <a:p>
            <a:pPr algn="ctr"/>
            <a:r>
              <a:rPr lang="de-DE" dirty="0" smtClean="0">
                <a:solidFill>
                  <a:srgbClr val="FF0000"/>
                </a:solidFill>
              </a:rPr>
              <a:t>LESEVERLANGSAMUNG</a:t>
            </a:r>
          </a:p>
          <a:p>
            <a:pPr algn="ctr"/>
            <a:r>
              <a:rPr lang="de-DE" dirty="0" smtClean="0">
                <a:solidFill>
                  <a:srgbClr val="FF0000"/>
                </a:solidFill>
              </a:rPr>
              <a:t>INTENSIVIERUNG der REZEPTION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453612" y="2662774"/>
            <a:ext cx="751065" cy="1343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aphicFrame>
        <p:nvGraphicFramePr>
          <p:cNvPr id="33" name="Tabel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4598786"/>
              </p:ext>
            </p:extLst>
          </p:nvPr>
        </p:nvGraphicFramePr>
        <p:xfrm>
          <a:off x="1184047" y="257754"/>
          <a:ext cx="100887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87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ERZÄHLGEGENWART: M</a:t>
                      </a:r>
                      <a:r>
                        <a:rPr lang="de-DE" baseline="0" dirty="0" smtClean="0"/>
                        <a:t> O M  E N T      D E S       </a:t>
                      </a:r>
                      <a:r>
                        <a:rPr lang="de-DE" baseline="0" dirty="0" err="1" smtClean="0"/>
                        <a:t>S</a:t>
                      </a:r>
                      <a:r>
                        <a:rPr lang="de-DE" baseline="0" dirty="0" smtClean="0"/>
                        <a:t> T E R B E N S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el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10981037"/>
              </p:ext>
            </p:extLst>
          </p:nvPr>
        </p:nvGraphicFramePr>
        <p:xfrm>
          <a:off x="1354015" y="3440487"/>
          <a:ext cx="926709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70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E</a:t>
                      </a:r>
                      <a:r>
                        <a:rPr lang="de-DE" baseline="0" dirty="0" smtClean="0"/>
                        <a:t> R I N </a:t>
                      </a:r>
                      <a:r>
                        <a:rPr lang="de-DE" baseline="0" dirty="0" err="1" smtClean="0"/>
                        <a:t>N</a:t>
                      </a:r>
                      <a:r>
                        <a:rPr lang="de-DE" baseline="0" dirty="0" smtClean="0"/>
                        <a:t> E R U N G S E B E N E:    E I G E N E S   L E B E N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8569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105</Words>
  <Application>Microsoft Office PowerPoint</Application>
  <PresentationFormat>Benutzerdefiniert</PresentationFormat>
  <Paragraphs>22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Arthur Bartle</dc:creator>
  <cp:lastModifiedBy>Arthur Bartle</cp:lastModifiedBy>
  <cp:revision>7</cp:revision>
  <dcterms:created xsi:type="dcterms:W3CDTF">2015-01-25T14:29:42Z</dcterms:created>
  <dcterms:modified xsi:type="dcterms:W3CDTF">2020-10-23T10:02:08Z</dcterms:modified>
</cp:coreProperties>
</file>