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46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28" name="Datumsplatzhalt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65843-EAAD-4316-B600-65D990100C60}" type="datetimeFigureOut">
              <a:rPr lang="de-DE" smtClean="0"/>
              <a:pPr/>
              <a:t>08.10.2018</a:t>
            </a:fld>
            <a:endParaRPr lang="de-DE"/>
          </a:p>
        </p:txBody>
      </p:sp>
      <p:sp>
        <p:nvSpPr>
          <p:cNvPr id="17" name="Fußzeilenplatzhalt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29" name="Foliennummernplatzhalt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FAE7B-5365-4E2B-9DA5-02003B483459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9" name="Untertitel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de-DE" smtClean="0"/>
              <a:t>Formatvorlage des Untertitelmasters durch Klicken bearbeiten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65843-EAAD-4316-B600-65D990100C60}" type="datetimeFigureOut">
              <a:rPr lang="de-DE" smtClean="0"/>
              <a:pPr/>
              <a:t>08.10.2018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FAE7B-5365-4E2B-9DA5-02003B483459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65843-EAAD-4316-B600-65D990100C60}" type="datetimeFigureOut">
              <a:rPr lang="de-DE" smtClean="0"/>
              <a:pPr/>
              <a:t>08.10.2018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FAE7B-5365-4E2B-9DA5-02003B483459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65843-EAAD-4316-B600-65D990100C60}" type="datetimeFigureOut">
              <a:rPr lang="de-DE" smtClean="0"/>
              <a:pPr/>
              <a:t>08.10.2018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FAE7B-5365-4E2B-9DA5-02003B483459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65843-EAAD-4316-B600-65D990100C60}" type="datetimeFigureOut">
              <a:rPr lang="de-DE" smtClean="0"/>
              <a:pPr/>
              <a:t>08.10.2018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C35FAE7B-5365-4E2B-9DA5-02003B483459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65843-EAAD-4316-B600-65D990100C60}" type="datetimeFigureOut">
              <a:rPr lang="de-DE" smtClean="0"/>
              <a:pPr/>
              <a:t>08.10.2018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FAE7B-5365-4E2B-9DA5-02003B483459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65843-EAAD-4316-B600-65D990100C60}" type="datetimeFigureOut">
              <a:rPr lang="de-DE" smtClean="0"/>
              <a:pPr/>
              <a:t>08.10.2018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FAE7B-5365-4E2B-9DA5-02003B483459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65843-EAAD-4316-B600-65D990100C60}" type="datetimeFigureOut">
              <a:rPr lang="de-DE" smtClean="0"/>
              <a:pPr/>
              <a:t>08.10.2018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FAE7B-5365-4E2B-9DA5-02003B483459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65843-EAAD-4316-B600-65D990100C60}" type="datetimeFigureOut">
              <a:rPr lang="de-DE" smtClean="0"/>
              <a:pPr/>
              <a:t>08.10.2018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FAE7B-5365-4E2B-9DA5-02003B483459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65843-EAAD-4316-B600-65D990100C60}" type="datetimeFigureOut">
              <a:rPr lang="de-DE" smtClean="0"/>
              <a:pPr/>
              <a:t>08.10.2018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FAE7B-5365-4E2B-9DA5-02003B483459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de-DE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Bild durch Klicken auf Symbol hinzufügen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65843-EAAD-4316-B600-65D990100C60}" type="datetimeFigureOut">
              <a:rPr lang="de-DE" smtClean="0"/>
              <a:pPr/>
              <a:t>08.10.2018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FAE7B-5365-4E2B-9DA5-02003B483459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elplatzhalt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13" name="Textplatzhalt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  <a:p>
            <a:pPr lvl="1" eaLnBrk="1" latinLnBrk="0" hangingPunct="1"/>
            <a:r>
              <a:rPr kumimoji="0" lang="de-DE" smtClean="0"/>
              <a:t>Zweite Ebene</a:t>
            </a:r>
          </a:p>
          <a:p>
            <a:pPr lvl="2" eaLnBrk="1" latinLnBrk="0" hangingPunct="1"/>
            <a:r>
              <a:rPr kumimoji="0" lang="de-DE" smtClean="0"/>
              <a:t>Dritte Ebene</a:t>
            </a:r>
          </a:p>
          <a:p>
            <a:pPr lvl="3" eaLnBrk="1" latinLnBrk="0" hangingPunct="1"/>
            <a:r>
              <a:rPr kumimoji="0" lang="de-DE" smtClean="0"/>
              <a:t>Vierte Ebene</a:t>
            </a:r>
          </a:p>
          <a:p>
            <a:pPr lvl="4" eaLnBrk="1" latinLnBrk="0" hangingPunct="1"/>
            <a:r>
              <a:rPr kumimoji="0" lang="de-DE" smtClean="0"/>
              <a:t>Fünfte Ebene</a:t>
            </a:r>
            <a:endParaRPr kumimoji="0" lang="en-US"/>
          </a:p>
        </p:txBody>
      </p:sp>
      <p:sp>
        <p:nvSpPr>
          <p:cNvPr id="14" name="Datumsplatzhalt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CC65843-EAAD-4316-B600-65D990100C60}" type="datetimeFigureOut">
              <a:rPr lang="de-DE" smtClean="0"/>
              <a:pPr/>
              <a:t>08.10.2018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23" name="Foliennummernplatzhalt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35FAE7B-5365-4E2B-9DA5-02003B483459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Jan Steen (12)Lockere Gesellschaf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00" y="0"/>
            <a:ext cx="5620753" cy="6858656"/>
          </a:xfrm>
          <a:prstGeom prst="rect">
            <a:avLst/>
          </a:prstGeom>
          <a:noFill/>
        </p:spPr>
      </p:pic>
      <p:sp>
        <p:nvSpPr>
          <p:cNvPr id="5" name="Textfeld 4"/>
          <p:cNvSpPr txBox="1"/>
          <p:nvPr/>
        </p:nvSpPr>
        <p:spPr>
          <a:xfrm>
            <a:off x="5796136" y="332656"/>
            <a:ext cx="3347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mtClean="0"/>
              <a:t>Jan </a:t>
            </a:r>
            <a:r>
              <a:rPr lang="de-DE" smtClean="0"/>
              <a:t>Steen </a:t>
            </a:r>
            <a:r>
              <a:rPr lang="de-DE" dirty="0" smtClean="0"/>
              <a:t>(1626 – 1679)</a:t>
            </a:r>
            <a:endParaRPr lang="de-DE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Wie die Alten sung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00" y="-136525"/>
            <a:ext cx="9525000" cy="7810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Jan Steen Peasants before an In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00" y="-136524"/>
            <a:ext cx="7964884" cy="6278720"/>
          </a:xfrm>
          <a:prstGeom prst="rect">
            <a:avLst/>
          </a:prstGeom>
          <a:noFill/>
        </p:spPr>
      </p:pic>
      <p:sp>
        <p:nvSpPr>
          <p:cNvPr id="4" name="Textfeld 3"/>
          <p:cNvSpPr txBox="1"/>
          <p:nvPr/>
        </p:nvSpPr>
        <p:spPr>
          <a:xfrm>
            <a:off x="0" y="6165304"/>
            <a:ext cx="4211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Jan Stehen: </a:t>
            </a:r>
            <a:r>
              <a:rPr lang="de-DE" dirty="0" err="1" smtClean="0"/>
              <a:t>Peasants</a:t>
            </a:r>
            <a:r>
              <a:rPr lang="de-DE" dirty="0" smtClean="0"/>
              <a:t> </a:t>
            </a:r>
            <a:r>
              <a:rPr lang="de-DE" dirty="0" err="1" smtClean="0"/>
              <a:t>before</a:t>
            </a:r>
            <a:r>
              <a:rPr lang="de-DE" dirty="0" smtClean="0"/>
              <a:t> an Inn</a:t>
            </a:r>
            <a:endParaRPr lang="de-DE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s://upload.wikimedia.org/wikipedia/commons/thumb/b/b6/Jan_Steen_004b.jpg/1280px-Jan_Steen_004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3" y="188640"/>
            <a:ext cx="8964487" cy="63976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anke">
  <a:themeElements>
    <a:clrScheme name="Ananke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nanke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nanke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0</TotalTime>
  <Words>14</Words>
  <Application>Microsoft Office PowerPoint</Application>
  <PresentationFormat>Bildschirmpräsentation (4:3)</PresentationFormat>
  <Paragraphs>2</Paragraphs>
  <Slides>4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4</vt:i4>
      </vt:variant>
    </vt:vector>
  </HeadingPairs>
  <TitlesOfParts>
    <vt:vector size="5" baseType="lpstr">
      <vt:lpstr>Ananke</vt:lpstr>
      <vt:lpstr>Folie 1</vt:lpstr>
      <vt:lpstr>Folie 2</vt:lpstr>
      <vt:lpstr>Folie 3</vt:lpstr>
      <vt:lpstr>Folie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Arthur Bartle</dc:creator>
  <cp:lastModifiedBy>Arthur Bartle</cp:lastModifiedBy>
  <cp:revision>3</cp:revision>
  <dcterms:created xsi:type="dcterms:W3CDTF">2018-09-01T16:56:09Z</dcterms:created>
  <dcterms:modified xsi:type="dcterms:W3CDTF">2018-10-08T14:56:52Z</dcterms:modified>
</cp:coreProperties>
</file>