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5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7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18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25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4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4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10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0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2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85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16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82D21-D364-48A7-B90E-92D7D9B42FA1}" type="datetimeFigureOut">
              <a:rPr lang="de-DE" smtClean="0"/>
              <a:t>19.01.2015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4069-25DE-4945-91EC-7844DA9F1C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1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16200" y="2679868"/>
            <a:ext cx="1435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/>
              <a:t>M</a:t>
            </a:r>
            <a:endParaRPr lang="de-DE" sz="96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7886699" y="3092895"/>
            <a:ext cx="698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endParaRPr lang="de-DE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65200" y="1041400"/>
            <a:ext cx="177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unsentimental</a:t>
            </a:r>
          </a:p>
          <a:p>
            <a:r>
              <a:rPr lang="de-DE" dirty="0" smtClean="0"/>
              <a:t>zornig, grob</a:t>
            </a:r>
          </a:p>
          <a:p>
            <a:r>
              <a:rPr lang="de-DE" dirty="0" smtClean="0"/>
              <a:t>dominant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407400" y="1384300"/>
            <a:ext cx="2298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gefühlsbetont</a:t>
            </a:r>
          </a:p>
          <a:p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dick, schwergewichtig</a:t>
            </a:r>
          </a:p>
          <a:p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unterlegen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flipH="1">
            <a:off x="4175112" y="3685467"/>
            <a:ext cx="3635375" cy="762000"/>
          </a:xfrm>
          <a:prstGeom prst="straightConnector1">
            <a:avLst/>
          </a:prstGeom>
          <a:noFill/>
          <a:ln w="9525">
            <a:solidFill>
              <a:srgbClr val="C4591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 flipH="1" flipV="1">
            <a:off x="4051300" y="2861994"/>
            <a:ext cx="3635374" cy="622301"/>
          </a:xfrm>
          <a:prstGeom prst="straightConnector1">
            <a:avLst/>
          </a:prstGeom>
          <a:noFill/>
          <a:ln w="9525">
            <a:solidFill>
              <a:srgbClr val="C4591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feld 10"/>
          <p:cNvSpPr txBox="1"/>
          <p:nvPr/>
        </p:nvSpPr>
        <p:spPr>
          <a:xfrm rot="20938469">
            <a:off x="5653794" y="3702037"/>
            <a:ext cx="97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KLOTZ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V="1">
            <a:off x="4064014" y="2489721"/>
            <a:ext cx="3635374" cy="9792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>
            <a:off x="4064014" y="3871349"/>
            <a:ext cx="3635374" cy="5810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feld 18"/>
          <p:cNvSpPr txBox="1"/>
          <p:nvPr/>
        </p:nvSpPr>
        <p:spPr>
          <a:xfrm rot="20629513">
            <a:off x="5390468" y="2842861"/>
            <a:ext cx="14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BLÖDE GANS</a:t>
            </a:r>
            <a:endParaRPr lang="de-DE" dirty="0"/>
          </a:p>
        </p:txBody>
      </p:sp>
      <p:sp>
        <p:nvSpPr>
          <p:cNvPr id="20" name="AutoShape 4"/>
          <p:cNvSpPr>
            <a:spLocks/>
          </p:cNvSpPr>
          <p:nvPr/>
        </p:nvSpPr>
        <p:spPr bwMode="auto">
          <a:xfrm rot="16200000">
            <a:off x="5827714" y="2116721"/>
            <a:ext cx="333375" cy="5435597"/>
          </a:xfrm>
          <a:prstGeom prst="leftBrace">
            <a:avLst>
              <a:gd name="adj1" fmla="val 10785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Textfeld 2"/>
          <p:cNvSpPr txBox="1">
            <a:spLocks noChangeArrowheads="1"/>
          </p:cNvSpPr>
          <p:nvPr/>
        </p:nvSpPr>
        <p:spPr bwMode="auto">
          <a:xfrm>
            <a:off x="4082269" y="5344568"/>
            <a:ext cx="4502930" cy="400110"/>
          </a:xfrm>
          <a:prstGeom prst="rect">
            <a:avLst/>
          </a:prstGeom>
          <a:solidFill>
            <a:srgbClr val="ED7D3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GESCHEITERTE, LIEBLOSE BEZIEHUNG</a:t>
            </a:r>
            <a:endParaRPr kumimoji="0" lang="de-DE" altLang="de-DE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116900" y="0"/>
            <a:ext cx="52905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Marti: Happy End</a:t>
            </a: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139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Arthur Bartle</dc:creator>
  <cp:lastModifiedBy>Arthur Bartle</cp:lastModifiedBy>
  <cp:revision>3</cp:revision>
  <dcterms:created xsi:type="dcterms:W3CDTF">2015-01-19T14:07:57Z</dcterms:created>
  <dcterms:modified xsi:type="dcterms:W3CDTF">2015-01-19T14:23:40Z</dcterms:modified>
</cp:coreProperties>
</file>