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2A2C-B762-4F15-A342-88B650A5FD4D}" type="datetimeFigureOut">
              <a:rPr lang="de-DE" smtClean="0"/>
              <a:pPr/>
              <a:t>23.10.2020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1AFB2-7885-49ED-A402-686A1B2AF09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2A2C-B762-4F15-A342-88B650A5FD4D}" type="datetimeFigureOut">
              <a:rPr lang="de-DE" smtClean="0"/>
              <a:pPr/>
              <a:t>23.10.2020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1AFB2-7885-49ED-A402-686A1B2AF09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2A2C-B762-4F15-A342-88B650A5FD4D}" type="datetimeFigureOut">
              <a:rPr lang="de-DE" smtClean="0"/>
              <a:pPr/>
              <a:t>23.10.2020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1AFB2-7885-49ED-A402-686A1B2AF09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2A2C-B762-4F15-A342-88B650A5FD4D}" type="datetimeFigureOut">
              <a:rPr lang="de-DE" smtClean="0"/>
              <a:pPr/>
              <a:t>23.10.2020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1AFB2-7885-49ED-A402-686A1B2AF09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2A2C-B762-4F15-A342-88B650A5FD4D}" type="datetimeFigureOut">
              <a:rPr lang="de-DE" smtClean="0"/>
              <a:pPr/>
              <a:t>23.10.2020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1AFB2-7885-49ED-A402-686A1B2AF09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2A2C-B762-4F15-A342-88B650A5FD4D}" type="datetimeFigureOut">
              <a:rPr lang="de-DE" smtClean="0"/>
              <a:pPr/>
              <a:t>23.10.2020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1AFB2-7885-49ED-A402-686A1B2AF09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2A2C-B762-4F15-A342-88B650A5FD4D}" type="datetimeFigureOut">
              <a:rPr lang="de-DE" smtClean="0"/>
              <a:pPr/>
              <a:t>23.10.2020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1AFB2-7885-49ED-A402-686A1B2AF09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2A2C-B762-4F15-A342-88B650A5FD4D}" type="datetimeFigureOut">
              <a:rPr lang="de-DE" smtClean="0"/>
              <a:pPr/>
              <a:t>23.10.2020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1AFB2-7885-49ED-A402-686A1B2AF09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2A2C-B762-4F15-A342-88B650A5FD4D}" type="datetimeFigureOut">
              <a:rPr lang="de-DE" smtClean="0"/>
              <a:pPr/>
              <a:t>23.10.2020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1AFB2-7885-49ED-A402-686A1B2AF09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2A2C-B762-4F15-A342-88B650A5FD4D}" type="datetimeFigureOut">
              <a:rPr lang="de-DE" smtClean="0"/>
              <a:pPr/>
              <a:t>23.10.2020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1AFB2-7885-49ED-A402-686A1B2AF09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2A2C-B762-4F15-A342-88B650A5FD4D}" type="datetimeFigureOut">
              <a:rPr lang="de-DE" smtClean="0"/>
              <a:pPr/>
              <a:t>23.10.2020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1AFB2-7885-49ED-A402-686A1B2AF09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D2A2C-B762-4F15-A342-88B650A5FD4D}" type="datetimeFigureOut">
              <a:rPr lang="de-DE" smtClean="0"/>
              <a:pPr/>
              <a:t>23.10.2020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1AFB2-7885-49ED-A402-686A1B2AF09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8532440" cy="1254001"/>
          </a:xfrm>
        </p:spPr>
        <p:txBody>
          <a:bodyPr>
            <a:normAutofit fontScale="90000"/>
          </a:bodyPr>
          <a:lstStyle/>
          <a:p>
            <a:pPr algn="l"/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/>
              <a:t/>
            </a:r>
            <a:br>
              <a:rPr lang="de-DE" sz="2000" dirty="0"/>
            </a:br>
            <a:r>
              <a:rPr lang="de-DE" sz="2000" dirty="0" smtClean="0"/>
              <a:t> </a:t>
            </a:r>
            <a:br>
              <a:rPr lang="de-DE" sz="2000" dirty="0" smtClean="0"/>
            </a:b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/>
              <a:t/>
            </a:r>
            <a:br>
              <a:rPr lang="de-DE" sz="2000" dirty="0"/>
            </a:b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/>
              <a:t/>
            </a:r>
            <a:br>
              <a:rPr lang="de-DE" sz="2000" dirty="0"/>
            </a:b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 smtClean="0"/>
              <a:t> Ehefrau    Berlin</a:t>
            </a:r>
            <a:br>
              <a:rPr lang="de-DE" sz="2000" dirty="0" smtClean="0"/>
            </a:b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 smtClean="0"/>
              <a:t> </a:t>
            </a:r>
            <a:r>
              <a:rPr lang="de-DE" sz="2200" b="1" dirty="0" smtClean="0"/>
              <a:t>Jens O. Jepsen                                                                  Max L. Nansen </a:t>
            </a:r>
            <a:br>
              <a:rPr lang="de-DE" sz="2200" b="1" dirty="0" smtClean="0"/>
            </a:br>
            <a:r>
              <a:rPr lang="de-DE" sz="2200" b="1" dirty="0" smtClean="0"/>
              <a:t> </a:t>
            </a:r>
            <a:r>
              <a:rPr lang="de-DE" sz="2000" dirty="0" smtClean="0"/>
              <a:t>Polizist                                                                            Unabhängiger Künstler</a:t>
            </a:r>
            <a:br>
              <a:rPr lang="de-DE" sz="2000" dirty="0" smtClean="0"/>
            </a:br>
            <a:r>
              <a:rPr lang="de-DE" sz="2000" dirty="0" smtClean="0"/>
              <a:t>Obrigkeitsdenken, Prinzipientreue,                            an keine übergeordnete </a:t>
            </a:r>
            <a:br>
              <a:rPr lang="de-DE" sz="2000" dirty="0" smtClean="0"/>
            </a:br>
            <a:r>
              <a:rPr lang="de-DE" sz="2000" dirty="0" smtClean="0"/>
              <a:t>kritikloser Befehlsempfänger                                      Instanz gebunden, in </a:t>
            </a:r>
            <a:r>
              <a:rPr lang="de-DE" sz="2000" dirty="0" err="1" smtClean="0"/>
              <a:t>persön</a:t>
            </a:r>
            <a:r>
              <a:rPr lang="de-DE" sz="2000" dirty="0" smtClean="0"/>
              <a:t>-</a:t>
            </a:r>
            <a:br>
              <a:rPr lang="de-DE" sz="2000" dirty="0" smtClean="0"/>
            </a:br>
            <a:r>
              <a:rPr lang="de-DE" sz="2000" dirty="0" smtClean="0"/>
              <a:t> überzogenes Pflichtgefühl                                          </a:t>
            </a:r>
            <a:r>
              <a:rPr lang="de-DE" sz="2000" dirty="0" err="1" smtClean="0"/>
              <a:t>licher</a:t>
            </a:r>
            <a:r>
              <a:rPr lang="de-DE" sz="2000" dirty="0" smtClean="0"/>
              <a:t> Verantwortung der Mensch- </a:t>
            </a:r>
            <a:br>
              <a:rPr lang="de-DE" sz="2000" dirty="0" smtClean="0"/>
            </a:br>
            <a:r>
              <a:rPr lang="de-DE" sz="2000" dirty="0" smtClean="0"/>
              <a:t>Stütze des Nazisystems                                                 </a:t>
            </a:r>
            <a:r>
              <a:rPr lang="de-DE" sz="2000" dirty="0" err="1" smtClean="0"/>
              <a:t>lichkeit</a:t>
            </a:r>
            <a:r>
              <a:rPr lang="de-DE" sz="2000" dirty="0" smtClean="0"/>
              <a:t> + Kunst verpflichtet</a:t>
            </a:r>
            <a:br>
              <a:rPr lang="de-DE" sz="2000" dirty="0" smtClean="0"/>
            </a:b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b="1" dirty="0" smtClean="0"/>
              <a:t>VERKÖRPERUNG des  UNTERTANEN                  GEISTIG-KÜNSTLERISCHE EXISTENZ</a:t>
            </a: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 dirty="0"/>
              <a:t> </a:t>
            </a:r>
            <a:r>
              <a:rPr lang="de-DE" sz="2000" dirty="0" smtClean="0"/>
              <a:t>           (Potsdam?)                                                                    (Weimar?)</a:t>
            </a:r>
            <a:br>
              <a:rPr lang="de-DE" sz="2000" dirty="0" smtClean="0"/>
            </a:br>
            <a:endParaRPr lang="de-DE" sz="20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43608" y="3573016"/>
            <a:ext cx="6400800" cy="1752600"/>
          </a:xfrm>
        </p:spPr>
        <p:txBody>
          <a:bodyPr>
            <a:normAutofit/>
          </a:bodyPr>
          <a:lstStyle/>
          <a:p>
            <a:pPr algn="l"/>
            <a:endParaRPr lang="de-DE" sz="1800" b="1" dirty="0" smtClean="0">
              <a:solidFill>
                <a:schemeClr val="tx1"/>
              </a:solidFill>
            </a:endParaRPr>
          </a:p>
          <a:p>
            <a:pPr algn="l"/>
            <a:endParaRPr lang="de-DE" sz="1800" b="1" dirty="0" smtClean="0">
              <a:solidFill>
                <a:schemeClr val="tx1"/>
              </a:solidFill>
            </a:endParaRPr>
          </a:p>
          <a:p>
            <a:pPr algn="l"/>
            <a:r>
              <a:rPr lang="de-DE" sz="1800" b="1" dirty="0" smtClean="0">
                <a:solidFill>
                  <a:schemeClr val="tx1"/>
                </a:solidFill>
              </a:rPr>
              <a:t>biologischer Vater                                   Vaterfigur, Leitfigur, Vorbild</a:t>
            </a:r>
          </a:p>
          <a:p>
            <a:pPr algn="l"/>
            <a:endParaRPr lang="de-DE" sz="1800" b="1" dirty="0">
              <a:solidFill>
                <a:schemeClr val="tx1"/>
              </a:solidFill>
            </a:endParaRPr>
          </a:p>
          <a:p>
            <a:pPr algn="l"/>
            <a:endParaRPr lang="de-DE" sz="1800" b="1" dirty="0">
              <a:solidFill>
                <a:schemeClr val="tx1"/>
              </a:solidFill>
            </a:endParaRPr>
          </a:p>
          <a:p>
            <a:pPr algn="l"/>
            <a:endParaRPr lang="de-DE" sz="1800" b="1" dirty="0" smtClean="0">
              <a:solidFill>
                <a:schemeClr val="tx1"/>
              </a:solidFill>
            </a:endParaRPr>
          </a:p>
          <a:p>
            <a:pPr algn="l"/>
            <a:endParaRPr lang="de-DE" sz="1800" b="1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  <p:cxnSp>
        <p:nvCxnSpPr>
          <p:cNvPr id="5" name="Gerade Verbindung mit Pfeil 4"/>
          <p:cNvCxnSpPr/>
          <p:nvPr/>
        </p:nvCxnSpPr>
        <p:spPr>
          <a:xfrm>
            <a:off x="2555776" y="1556792"/>
            <a:ext cx="302433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/>
          <p:nvPr/>
        </p:nvCxnSpPr>
        <p:spPr>
          <a:xfrm>
            <a:off x="971600" y="1052736"/>
            <a:ext cx="21602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 flipH="1">
            <a:off x="1619672" y="1052736"/>
            <a:ext cx="36004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eschweifte Klammer rechts 17"/>
          <p:cNvSpPr/>
          <p:nvPr/>
        </p:nvSpPr>
        <p:spPr>
          <a:xfrm rot="5400000">
            <a:off x="1763688" y="1916832"/>
            <a:ext cx="396044" cy="241226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Geschweifte Klammer rechts 18"/>
          <p:cNvSpPr/>
          <p:nvPr/>
        </p:nvSpPr>
        <p:spPr>
          <a:xfrm rot="5400000">
            <a:off x="6516216" y="1988840"/>
            <a:ext cx="288032" cy="244827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aphicFrame>
        <p:nvGraphicFramePr>
          <p:cNvPr id="22" name="Tabelle 21"/>
          <p:cNvGraphicFramePr>
            <a:graphicFrameLocks noGrp="1"/>
          </p:cNvGraphicFramePr>
          <p:nvPr/>
        </p:nvGraphicFramePr>
        <p:xfrm>
          <a:off x="3851920" y="5877272"/>
          <a:ext cx="57606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</a:tblGrid>
              <a:tr h="360040">
                <a:tc>
                  <a:txBody>
                    <a:bodyPr/>
                    <a:lstStyle/>
                    <a:p>
                      <a:r>
                        <a:rPr lang="de-DE" dirty="0" smtClean="0"/>
                        <a:t>SIG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Tabelle 22"/>
          <p:cNvGraphicFramePr>
            <a:graphicFrameLocks noGrp="1"/>
          </p:cNvGraphicFramePr>
          <p:nvPr/>
        </p:nvGraphicFramePr>
        <p:xfrm>
          <a:off x="4499992" y="5877272"/>
          <a:ext cx="57606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</a:tblGrid>
              <a:tr h="360040">
                <a:tc>
                  <a:txBody>
                    <a:bodyPr/>
                    <a:lstStyle/>
                    <a:p>
                      <a:r>
                        <a:rPr lang="de-DE" dirty="0" smtClean="0"/>
                        <a:t>GI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Pfeil nach unten 23"/>
          <p:cNvSpPr/>
          <p:nvPr/>
        </p:nvSpPr>
        <p:spPr>
          <a:xfrm rot="18399283">
            <a:off x="3262856" y="4631232"/>
            <a:ext cx="388788" cy="12399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Pfeil nach unten 24"/>
          <p:cNvSpPr/>
          <p:nvPr/>
        </p:nvSpPr>
        <p:spPr>
          <a:xfrm rot="3012772">
            <a:off x="5127934" y="4639568"/>
            <a:ext cx="358294" cy="12399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/>
          <p:cNvSpPr/>
          <p:nvPr/>
        </p:nvSpPr>
        <p:spPr>
          <a:xfrm>
            <a:off x="1885668" y="188640"/>
            <a:ext cx="481529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PERSONENKONSTELLATION</a:t>
            </a:r>
            <a:endParaRPr lang="de-DE" sz="32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DEUTSCHSTUNDE - ZEITGESTALTUNG</a:t>
            </a:r>
            <a:endParaRPr lang="de-DE" sz="32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de-DE" sz="2400" dirty="0" smtClean="0"/>
              <a:t>GEGENWART</a:t>
            </a:r>
            <a:r>
              <a:rPr lang="de-DE" sz="2800" dirty="0" smtClean="0"/>
              <a:t>: </a:t>
            </a:r>
            <a:r>
              <a:rPr lang="de-DE" sz="1800" dirty="0" smtClean="0"/>
              <a:t>Strafarbeit „Freuden der Pflicht“  (Strafanstalt)</a:t>
            </a:r>
            <a:endParaRPr lang="de-DE" sz="3600" dirty="0"/>
          </a:p>
        </p:txBody>
      </p:sp>
      <p:sp>
        <p:nvSpPr>
          <p:cNvPr id="4" name="Rechteck 3"/>
          <p:cNvSpPr/>
          <p:nvPr/>
        </p:nvSpPr>
        <p:spPr>
          <a:xfrm>
            <a:off x="971600" y="2276872"/>
            <a:ext cx="6912768" cy="223224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403648" y="2276872"/>
            <a:ext cx="50405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3.</a:t>
            </a:r>
          </a:p>
          <a:p>
            <a:pPr algn="ctr"/>
            <a:r>
              <a:rPr lang="de-DE" sz="1400" dirty="0" smtClean="0"/>
              <a:t>Kap.</a:t>
            </a:r>
            <a:endParaRPr lang="de-DE" sz="1400" dirty="0"/>
          </a:p>
        </p:txBody>
      </p:sp>
      <p:sp>
        <p:nvSpPr>
          <p:cNvPr id="10" name="Rechteck 9"/>
          <p:cNvSpPr/>
          <p:nvPr/>
        </p:nvSpPr>
        <p:spPr>
          <a:xfrm>
            <a:off x="1907704" y="2276872"/>
            <a:ext cx="50405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/>
              <a:t>4</a:t>
            </a:r>
            <a:r>
              <a:rPr lang="de-DE" sz="1400" dirty="0" smtClean="0"/>
              <a:t>.</a:t>
            </a:r>
          </a:p>
          <a:p>
            <a:pPr algn="ctr"/>
            <a:r>
              <a:rPr lang="de-DE" sz="1400" dirty="0" smtClean="0"/>
              <a:t>Kap.</a:t>
            </a:r>
            <a:endParaRPr lang="de-DE" sz="1400" dirty="0"/>
          </a:p>
        </p:txBody>
      </p:sp>
      <p:sp>
        <p:nvSpPr>
          <p:cNvPr id="11" name="Rechteck 10"/>
          <p:cNvSpPr/>
          <p:nvPr/>
        </p:nvSpPr>
        <p:spPr>
          <a:xfrm>
            <a:off x="2843808" y="2276872"/>
            <a:ext cx="50405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7.</a:t>
            </a:r>
          </a:p>
          <a:p>
            <a:pPr algn="ctr"/>
            <a:r>
              <a:rPr lang="de-DE" sz="1400" dirty="0" smtClean="0"/>
              <a:t>Kap.</a:t>
            </a:r>
            <a:endParaRPr lang="de-DE" sz="1400" dirty="0"/>
          </a:p>
        </p:txBody>
      </p:sp>
      <p:sp>
        <p:nvSpPr>
          <p:cNvPr id="12" name="Rechteck 11"/>
          <p:cNvSpPr/>
          <p:nvPr/>
        </p:nvSpPr>
        <p:spPr>
          <a:xfrm>
            <a:off x="3779912" y="2276872"/>
            <a:ext cx="50405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10.</a:t>
            </a:r>
          </a:p>
          <a:p>
            <a:pPr algn="ctr"/>
            <a:r>
              <a:rPr lang="de-DE" sz="1400" dirty="0" smtClean="0"/>
              <a:t>Kap.</a:t>
            </a:r>
            <a:endParaRPr lang="de-DE" sz="1400" dirty="0"/>
          </a:p>
        </p:txBody>
      </p:sp>
      <p:sp>
        <p:nvSpPr>
          <p:cNvPr id="13" name="Rechteck 12"/>
          <p:cNvSpPr/>
          <p:nvPr/>
        </p:nvSpPr>
        <p:spPr>
          <a:xfrm>
            <a:off x="4860032" y="2276872"/>
            <a:ext cx="50405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12.</a:t>
            </a:r>
          </a:p>
          <a:p>
            <a:pPr algn="ctr"/>
            <a:r>
              <a:rPr lang="de-DE" sz="1400" dirty="0" smtClean="0"/>
              <a:t>Kap.</a:t>
            </a:r>
            <a:endParaRPr lang="de-DE" sz="1400" dirty="0"/>
          </a:p>
        </p:txBody>
      </p:sp>
      <p:sp>
        <p:nvSpPr>
          <p:cNvPr id="14" name="Rechteck 13"/>
          <p:cNvSpPr/>
          <p:nvPr/>
        </p:nvSpPr>
        <p:spPr>
          <a:xfrm>
            <a:off x="7308304" y="2276872"/>
            <a:ext cx="57606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19.</a:t>
            </a:r>
          </a:p>
          <a:p>
            <a:pPr algn="ctr"/>
            <a:r>
              <a:rPr lang="de-DE" sz="1400" dirty="0" smtClean="0"/>
              <a:t>Kap.</a:t>
            </a:r>
            <a:endParaRPr lang="de-DE" sz="1400" dirty="0"/>
          </a:p>
        </p:txBody>
      </p:sp>
      <p:sp>
        <p:nvSpPr>
          <p:cNvPr id="15" name="Rechteck 14"/>
          <p:cNvSpPr/>
          <p:nvPr/>
        </p:nvSpPr>
        <p:spPr>
          <a:xfrm>
            <a:off x="5940152" y="2276872"/>
            <a:ext cx="50405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/>
              <a:t>15.</a:t>
            </a:r>
          </a:p>
          <a:p>
            <a:pPr algn="ctr"/>
            <a:r>
              <a:rPr lang="de-DE" sz="1400" dirty="0" smtClean="0"/>
              <a:t>Kap.</a:t>
            </a:r>
            <a:endParaRPr lang="de-DE" sz="1400" dirty="0"/>
          </a:p>
        </p:txBody>
      </p:sp>
      <p:sp>
        <p:nvSpPr>
          <p:cNvPr id="16" name="Textfeld 15"/>
          <p:cNvSpPr txBox="1"/>
          <p:nvPr/>
        </p:nvSpPr>
        <p:spPr>
          <a:xfrm>
            <a:off x="1763688" y="3861048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VERGANGENHEIT</a:t>
            </a:r>
            <a:r>
              <a:rPr lang="de-DE" sz="2000" dirty="0" smtClean="0"/>
              <a:t> </a:t>
            </a:r>
            <a:r>
              <a:rPr lang="de-DE" dirty="0" smtClean="0"/>
              <a:t>=  Inhalt der Strafarbeit</a:t>
            </a:r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3851275" y="1628800"/>
          <a:ext cx="5213966" cy="3555975"/>
        </p:xfrm>
        <a:graphic>
          <a:graphicData uri="http://schemas.openxmlformats.org/presentationml/2006/ole">
            <p:oleObj spid="_x0000_s1026" name="CorelPhotoPaint.Image.11" r:id="rId3" imgW="5175514" imgH="3529367" progId="CorelPhotoPaint.Image.11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755576" y="859430"/>
          <a:ext cx="2714699" cy="4242795"/>
        </p:xfrm>
        <a:graphic>
          <a:graphicData uri="http://schemas.openxmlformats.org/presentationml/2006/ole">
            <p:oleObj spid="_x0000_s1027" name="CorelPhotoPaint.Image.11" r:id="rId4" imgW="2176138" imgH="3401359" progId="CorelPhotoPaint.Image.11">
              <p:embed/>
            </p:oleObj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2120900" y="5300663"/>
          <a:ext cx="7023100" cy="503237"/>
        </p:xfrm>
        <a:graphic>
          <a:graphicData uri="http://schemas.openxmlformats.org/presentationml/2006/ole">
            <p:oleObj spid="_x0000_s1028" name="CorelPhotoPaint.Image.11" r:id="rId5" imgW="7022606" imgH="502921" progId="CorelPhotoPaint.Image.11">
              <p:embed/>
            </p:oleObj>
          </a:graphicData>
        </a:graphic>
      </p:graphicFrame>
      <p:sp>
        <p:nvSpPr>
          <p:cNvPr id="1029" name="Textfeld 6"/>
          <p:cNvSpPr txBox="1">
            <a:spLocks noChangeArrowheads="1"/>
          </p:cNvSpPr>
          <p:nvPr/>
        </p:nvSpPr>
        <p:spPr bwMode="auto">
          <a:xfrm>
            <a:off x="1547813" y="620713"/>
            <a:ext cx="59039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b="1" dirty="0"/>
              <a:t>Siegfried Lenz: Deutschstunde - Schaubild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83568" y="6237312"/>
            <a:ext cx="720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i="1" dirty="0" smtClean="0"/>
              <a:t>Notiz: Das Schaubild kann je nach Bedarf in einzelne Blöcke aufgeteilt werden</a:t>
            </a:r>
            <a:endParaRPr lang="de-DE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Bildschirmpräsentation (4:3)</PresentationFormat>
  <Paragraphs>34</Paragraphs>
  <Slides>3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5" baseType="lpstr">
      <vt:lpstr>Larissa-Design</vt:lpstr>
      <vt:lpstr>Corel PHOTO-PAINT 11.0 Image</vt:lpstr>
      <vt:lpstr>           Ehefrau    Berlin   Jens O. Jepsen                                                                  Max L. Nansen   Polizist                                                                            Unabhängiger Künstler Obrigkeitsdenken, Prinzipientreue,                            an keine übergeordnete  kritikloser Befehlsempfänger                                      Instanz gebunden, in persön-  überzogenes Pflichtgefühl                                          licher Verantwortung der Mensch-  Stütze des Nazisystems                                                 lichkeit + Kunst verpflichtet  VERKÖRPERUNG des  UNTERTANEN                  GEISTIG-KÜNSTLERISCHE EXISTENZ             (Potsdam?)                                                                    (Weimar?) </vt:lpstr>
      <vt:lpstr>DEUTSCHSTUNDE - ZEITGESTALTUNG</vt:lpstr>
      <vt:lpstr>Folie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Ehefrau    Berlin    Jens O. Jepsen                                                                  Max L. Nansen  Obrigkeitsdenken, Prinzipien- treue, überzogenes Pflicht- gefühl Stütze des Nazisystems</dc:title>
  <dc:creator>Arthur Bartle</dc:creator>
  <cp:lastModifiedBy>Arthur Bartle</cp:lastModifiedBy>
  <cp:revision>15</cp:revision>
  <dcterms:created xsi:type="dcterms:W3CDTF">2018-09-05T10:50:24Z</dcterms:created>
  <dcterms:modified xsi:type="dcterms:W3CDTF">2020-10-23T10:25:43Z</dcterms:modified>
</cp:coreProperties>
</file>