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5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0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3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4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1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5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1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32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0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4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8/28/2016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6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51707"/>
              </p:ext>
            </p:extLst>
          </p:nvPr>
        </p:nvGraphicFramePr>
        <p:xfrm>
          <a:off x="0" y="534432"/>
          <a:ext cx="120777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540"/>
                <a:gridCol w="2415540"/>
                <a:gridCol w="2415540"/>
                <a:gridCol w="2415540"/>
                <a:gridCol w="24155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I. AKT: EXPOSITION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II.</a:t>
                      </a:r>
                      <a:r>
                        <a:rPr lang="de-DE" baseline="0" dirty="0" smtClean="0"/>
                        <a:t> Akt: VERKOMPI-ZIERUNG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III. Akt</a:t>
                      </a:r>
                    </a:p>
                    <a:p>
                      <a:pPr algn="ctr"/>
                      <a:r>
                        <a:rPr lang="de-DE" dirty="0" smtClean="0"/>
                        <a:t>HÖHEPUNKT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IV. Akt</a:t>
                      </a:r>
                    </a:p>
                    <a:p>
                      <a:pPr algn="ctr"/>
                      <a:r>
                        <a:rPr lang="de-DE" dirty="0" smtClean="0"/>
                        <a:t>RETARDIERUNG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V. Akt</a:t>
                      </a:r>
                    </a:p>
                    <a:p>
                      <a:pPr algn="ctr"/>
                      <a:r>
                        <a:rPr lang="de-DE" dirty="0" smtClean="0"/>
                        <a:t>AUFLÖSUNG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Jerusalem der Kreuzzüge: Waffenstillstand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Rückkehr </a:t>
                      </a:r>
                      <a:r>
                        <a:rPr lang="de-DE" dirty="0" err="1" smtClean="0"/>
                        <a:t>Ns</a:t>
                      </a:r>
                      <a:r>
                        <a:rPr lang="de-DE" dirty="0" smtClean="0"/>
                        <a:t>. von</a:t>
                      </a:r>
                      <a:r>
                        <a:rPr lang="de-DE" baseline="0" dirty="0" smtClean="0"/>
                        <a:t> Geschäftsreise</a:t>
                      </a:r>
                      <a:endParaRPr lang="de-DE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Vorgeschichte:  Rettung</a:t>
                      </a:r>
                      <a:r>
                        <a:rPr lang="de-DE" baseline="0" dirty="0" smtClean="0"/>
                        <a:t> Rechas durch „Engel“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Thema ‚Schwärmerei“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Begnadigung des Tempelherrn (??)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aseline="0" dirty="0" smtClean="0"/>
                        <a:t>      Judenfeindlichkeit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Herkunft Rechas?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Finanzprobleme des Sultans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Mordkomplott gegen Sultan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Geldnot des Sultans, </a:t>
                      </a:r>
                      <a:r>
                        <a:rPr lang="de-DE" sz="1800" dirty="0" smtClean="0"/>
                        <a:t>N.</a:t>
                      </a:r>
                      <a:r>
                        <a:rPr lang="de-DE" sz="1800" baseline="0" dirty="0" smtClean="0"/>
                        <a:t> als möglicher Geldverleiher – Termin beim Sultan Risiko!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800" baseline="0" dirty="0" smtClean="0"/>
                        <a:t>Schwärmerei Rechas für den 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800" baseline="0" dirty="0" smtClean="0"/>
                        <a:t>Freundschaft N. + T., Geheimnis um seine Herkunft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baseline="0" dirty="0" smtClean="0"/>
                        <a:t>     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Liebesgeschichte: </a:t>
                      </a:r>
                      <a:r>
                        <a:rPr lang="de-DE" baseline="0" dirty="0" smtClean="0"/>
                        <a:t>   Liebe von  R + T,   N. zögert mit seinem Ja  T: </a:t>
                      </a:r>
                      <a:r>
                        <a:rPr lang="de-DE" baseline="0" dirty="0" err="1" smtClean="0"/>
                        <a:t>Curd</a:t>
                      </a:r>
                      <a:r>
                        <a:rPr lang="de-DE" baseline="0" dirty="0" smtClean="0"/>
                        <a:t>=Christian (?)           Intrige von D: </a:t>
                      </a:r>
                      <a:r>
                        <a:rPr lang="de-DE" baseline="0" dirty="0" smtClean="0">
                          <a:sym typeface="Wingdings" panose="05000000000000000000" pitchFamily="2" charset="2"/>
                        </a:rPr>
                        <a:t>T: R ist Christin </a:t>
                      </a:r>
                      <a:r>
                        <a:rPr lang="de-DE" baseline="0" dirty="0" smtClean="0"/>
                        <a:t>Möglichkeit eines Lebens von R. in Europa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Bewährungsprobe für N; „Arena“: Wahrheit der Religion        Antwort: </a:t>
                      </a:r>
                      <a:r>
                        <a:rPr lang="de-DE" b="1" baseline="0" dirty="0" smtClean="0"/>
                        <a:t>Ringparabel  </a:t>
                      </a:r>
                      <a:r>
                        <a:rPr lang="de-DE" baseline="0" dirty="0" smtClean="0"/>
                        <a:t>     Freundschaft S+N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Gefahr</a:t>
                      </a:r>
                      <a:r>
                        <a:rPr lang="de-DE" baseline="0" dirty="0" smtClean="0"/>
                        <a:t> für N; P: „Der </a:t>
                      </a:r>
                      <a:r>
                        <a:rPr lang="de-DE" baseline="0" dirty="0" err="1" smtClean="0"/>
                        <a:t>Jud</a:t>
                      </a:r>
                      <a:r>
                        <a:rPr lang="de-DE" baseline="0" dirty="0" smtClean="0"/>
                        <a:t> soll brennen“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Missstimmung T -&gt; N wegen 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Bekräftigung der Ähnlichkeit des T mit Assad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Vorgeschichte von N: Christenmord an seiner Familie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Aufdecken</a:t>
                      </a:r>
                      <a:r>
                        <a:rPr lang="de-DE" baseline="0" dirty="0" smtClean="0"/>
                        <a:t> von Herkunft und Verwandtschafts- verhältnissen:          R+T= Geschwister  </a:t>
                      </a:r>
                      <a:r>
                        <a:rPr lang="de-DE" baseline="0" dirty="0" err="1" smtClean="0"/>
                        <a:t>S+Si</a:t>
                      </a:r>
                      <a:r>
                        <a:rPr lang="de-DE" baseline="0" dirty="0" smtClean="0"/>
                        <a:t> = Onkel/ Tante  N: geistiger Vater von Recha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Allseitige Umarmung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aseline="0" dirty="0" smtClean="0"/>
                        <a:t>                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4178300" y="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AUFBAU und INHALT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94968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Arthur Bartle</dc:creator>
  <cp:lastModifiedBy>Arthur Bartle</cp:lastModifiedBy>
  <cp:revision>15</cp:revision>
  <dcterms:created xsi:type="dcterms:W3CDTF">2016-08-27T13:18:39Z</dcterms:created>
  <dcterms:modified xsi:type="dcterms:W3CDTF">2016-08-28T16:48:16Z</dcterms:modified>
</cp:coreProperties>
</file>