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E50-F4A4-4AC5-A37F-5ECA6D7E5583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E750-D628-4267-BAD3-A9A1D93FF80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E50-F4A4-4AC5-A37F-5ECA6D7E5583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E750-D628-4267-BAD3-A9A1D93FF80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E50-F4A4-4AC5-A37F-5ECA6D7E5583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E750-D628-4267-BAD3-A9A1D93FF80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E50-F4A4-4AC5-A37F-5ECA6D7E5583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E750-D628-4267-BAD3-A9A1D93FF80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E50-F4A4-4AC5-A37F-5ECA6D7E5583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E750-D628-4267-BAD3-A9A1D93FF80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E50-F4A4-4AC5-A37F-5ECA6D7E5583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E750-D628-4267-BAD3-A9A1D93FF80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E50-F4A4-4AC5-A37F-5ECA6D7E5583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E750-D628-4267-BAD3-A9A1D93FF80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E50-F4A4-4AC5-A37F-5ECA6D7E5583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E750-D628-4267-BAD3-A9A1D93FF80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E50-F4A4-4AC5-A37F-5ECA6D7E5583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E750-D628-4267-BAD3-A9A1D93FF80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E50-F4A4-4AC5-A37F-5ECA6D7E5583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E750-D628-4267-BAD3-A9A1D93FF80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E50-F4A4-4AC5-A37F-5ECA6D7E5583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E750-D628-4267-BAD3-A9A1D93FF80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C8E50-F4A4-4AC5-A37F-5ECA6D7E5583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5E750-D628-4267-BAD3-A9A1D93FF80A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187624" y="1916832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Graf </a:t>
            </a:r>
            <a:r>
              <a:rPr lang="de-DE" dirty="0" err="1" smtClean="0"/>
              <a:t>Terzky</a:t>
            </a:r>
            <a:endParaRPr lang="de-DE" dirty="0" smtClean="0"/>
          </a:p>
          <a:p>
            <a:r>
              <a:rPr lang="de-DE" dirty="0" err="1" smtClean="0"/>
              <a:t>Illo</a:t>
            </a:r>
            <a:endParaRPr lang="de-DE" dirty="0" smtClean="0"/>
          </a:p>
          <a:p>
            <a:r>
              <a:rPr lang="de-DE" dirty="0" err="1" smtClean="0"/>
              <a:t>Isolani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059832" y="206084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Questenburg</a:t>
            </a:r>
            <a:endParaRPr lang="de-DE" dirty="0" smtClean="0"/>
          </a:p>
          <a:p>
            <a:r>
              <a:rPr lang="de-DE" dirty="0" smtClean="0"/>
              <a:t>Octavio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940152" y="141277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B050"/>
                </a:solidFill>
              </a:rPr>
              <a:t>Max Piccolomini</a:t>
            </a:r>
          </a:p>
          <a:p>
            <a:r>
              <a:rPr lang="de-DE" b="1" dirty="0" smtClean="0">
                <a:solidFill>
                  <a:srgbClr val="00B050"/>
                </a:solidFill>
              </a:rPr>
              <a:t>Thekla</a:t>
            </a:r>
            <a:endParaRPr lang="de-DE" b="1" dirty="0">
              <a:solidFill>
                <a:srgbClr val="00B05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123728" y="357301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Butler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39552" y="29969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PARTEIGÄNGER  W.s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3131840" y="2996952"/>
            <a:ext cx="1486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GEGENPARTEI</a:t>
            </a:r>
            <a:endParaRPr lang="de-DE" dirty="0"/>
          </a:p>
        </p:txBody>
      </p:sp>
      <p:sp>
        <p:nvSpPr>
          <p:cNvPr id="10" name="Geschweifte Klammer rechts 9"/>
          <p:cNvSpPr/>
          <p:nvPr/>
        </p:nvSpPr>
        <p:spPr>
          <a:xfrm rot="5400000">
            <a:off x="1475656" y="2276872"/>
            <a:ext cx="288032" cy="129614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1" name="Geschweifte Klammer rechts 10"/>
          <p:cNvSpPr/>
          <p:nvPr/>
        </p:nvSpPr>
        <p:spPr>
          <a:xfrm rot="5400000">
            <a:off x="3599892" y="2240868"/>
            <a:ext cx="288032" cy="122413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3" name="Textfeld 12"/>
          <p:cNvSpPr txBox="1"/>
          <p:nvPr/>
        </p:nvSpPr>
        <p:spPr>
          <a:xfrm>
            <a:off x="755576" y="465313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KONFLIKT: HAUPT- und  STAATSAKTION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5508104" y="83671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B050"/>
                </a:solidFill>
              </a:rPr>
              <a:t>ERFUNDENE   FIGUREN</a:t>
            </a:r>
            <a:endParaRPr lang="de-DE" b="1" dirty="0">
              <a:solidFill>
                <a:srgbClr val="00B05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87624" y="105273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HISTORISCHE   FIGUREN</a:t>
            </a:r>
            <a:endParaRPr lang="de-DE" dirty="0"/>
          </a:p>
        </p:txBody>
      </p:sp>
      <p:sp>
        <p:nvSpPr>
          <p:cNvPr id="16" name="Geschweifte Klammer rechts 15"/>
          <p:cNvSpPr/>
          <p:nvPr/>
        </p:nvSpPr>
        <p:spPr>
          <a:xfrm rot="16200000">
            <a:off x="2483768" y="332656"/>
            <a:ext cx="288032" cy="24482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7" name="Geschweifte Klammer rechts 16"/>
          <p:cNvSpPr/>
          <p:nvPr/>
        </p:nvSpPr>
        <p:spPr>
          <a:xfrm rot="16200000">
            <a:off x="6588224" y="116632"/>
            <a:ext cx="288032" cy="24482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8" name="Textfeld 17"/>
          <p:cNvSpPr txBox="1"/>
          <p:nvPr/>
        </p:nvSpPr>
        <p:spPr>
          <a:xfrm>
            <a:off x="5940152" y="299695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B050"/>
                </a:solidFill>
              </a:rPr>
              <a:t>PRIVATHANDLUNG</a:t>
            </a:r>
            <a:endParaRPr lang="de-DE" b="1" dirty="0">
              <a:solidFill>
                <a:srgbClr val="00B050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292080" y="400506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B050"/>
                </a:solidFill>
              </a:rPr>
              <a:t>LIEBES-</a:t>
            </a:r>
          </a:p>
          <a:p>
            <a:r>
              <a:rPr lang="de-DE" b="1" dirty="0" smtClean="0">
                <a:solidFill>
                  <a:srgbClr val="00B050"/>
                </a:solidFill>
              </a:rPr>
              <a:t>GESCHICHTE</a:t>
            </a:r>
            <a:endParaRPr lang="de-DE" b="1" dirty="0">
              <a:solidFill>
                <a:srgbClr val="00B050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6804248" y="407707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B050"/>
                </a:solidFill>
              </a:rPr>
              <a:t>VATER – SOHN-</a:t>
            </a:r>
          </a:p>
          <a:p>
            <a:r>
              <a:rPr lang="de-DE" b="1" dirty="0" smtClean="0">
                <a:solidFill>
                  <a:srgbClr val="00B050"/>
                </a:solidFill>
              </a:rPr>
              <a:t>KONFLIKT</a:t>
            </a:r>
            <a:endParaRPr lang="de-DE" b="1" dirty="0">
              <a:solidFill>
                <a:srgbClr val="00B050"/>
              </a:solidFill>
            </a:endParaRPr>
          </a:p>
        </p:txBody>
      </p:sp>
      <p:sp>
        <p:nvSpPr>
          <p:cNvPr id="21" name="Pfeil nach unten 20"/>
          <p:cNvSpPr/>
          <p:nvPr/>
        </p:nvSpPr>
        <p:spPr>
          <a:xfrm>
            <a:off x="2339752" y="3933056"/>
            <a:ext cx="14401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unten 21"/>
          <p:cNvSpPr/>
          <p:nvPr/>
        </p:nvSpPr>
        <p:spPr>
          <a:xfrm>
            <a:off x="6732240" y="2132856"/>
            <a:ext cx="14401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 nach unten 22"/>
          <p:cNvSpPr/>
          <p:nvPr/>
        </p:nvSpPr>
        <p:spPr>
          <a:xfrm rot="1743899" flipH="1">
            <a:off x="6315814" y="3286377"/>
            <a:ext cx="80399" cy="811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Pfeil nach unten 23"/>
          <p:cNvSpPr/>
          <p:nvPr/>
        </p:nvSpPr>
        <p:spPr>
          <a:xfrm rot="20291751">
            <a:off x="7081501" y="3313307"/>
            <a:ext cx="93566" cy="7354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/>
          <p:cNvSpPr txBox="1"/>
          <p:nvPr/>
        </p:nvSpPr>
        <p:spPr>
          <a:xfrm>
            <a:off x="1979712" y="5805264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rgbClr val="C00000"/>
                </a:solidFill>
              </a:rPr>
              <a:t>PERSONENKONSTELLATION </a:t>
            </a:r>
            <a:r>
              <a:rPr lang="de-DE" b="1" dirty="0" smtClean="0">
                <a:solidFill>
                  <a:srgbClr val="C00000"/>
                </a:solidFill>
                <a:sym typeface="Wingdings" pitchFamily="2" charset="2"/>
              </a:rPr>
              <a:t> HANDLUNG</a:t>
            </a:r>
            <a:endParaRPr lang="de-DE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Benutzerdefiniert 1">
      <a:dk1>
        <a:sysClr val="windowText" lastClr="000000"/>
      </a:dk1>
      <a:lt1>
        <a:srgbClr val="D6ECFF"/>
      </a:lt1>
      <a:dk2>
        <a:srgbClr val="4E0202"/>
      </a:dk2>
      <a:lt2>
        <a:srgbClr val="D6ECFF"/>
      </a:lt2>
      <a:accent1>
        <a:srgbClr val="860000"/>
      </a:accent1>
      <a:accent2>
        <a:srgbClr val="C00000"/>
      </a:accent2>
      <a:accent3>
        <a:srgbClr val="FF0000"/>
      </a:accent3>
      <a:accent4>
        <a:srgbClr val="FF5353"/>
      </a:accent4>
      <a:accent5>
        <a:srgbClr val="FF0000"/>
      </a:accent5>
      <a:accent6>
        <a:srgbClr val="C00000"/>
      </a:accent6>
      <a:hlink>
        <a:srgbClr val="860000"/>
      </a:hlink>
      <a:folHlink>
        <a:srgbClr val="4E020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Bildschirmpräsentation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Arthur Bartle</dc:creator>
  <cp:lastModifiedBy>Arthur Bartle</cp:lastModifiedBy>
  <cp:revision>3</cp:revision>
  <dcterms:created xsi:type="dcterms:W3CDTF">2018-11-28T12:16:28Z</dcterms:created>
  <dcterms:modified xsi:type="dcterms:W3CDTF">2018-11-28T12:46:29Z</dcterms:modified>
</cp:coreProperties>
</file>