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gonal liegende Ecken des Rechtecks abrunden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3/22/2021</a:t>
            </a:fld>
            <a:endParaRPr lang="en-US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‹Nr.›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‹Nr.›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3/22/2021</a:t>
            </a:fld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‹Nr.›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‹Nr.›</a:t>
            </a:fld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‹Nr.›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‹Nr.›</a:t>
            </a:fld>
            <a:endParaRPr kumimoji="0" lang="en-US"/>
          </a:p>
        </p:txBody>
      </p:sp>
      <p:sp>
        <p:nvSpPr>
          <p:cNvPr id="7" name="Rechtec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3/22/2021</a:t>
            </a:fld>
            <a:endParaRPr lang="en-US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‹Nr.›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3" name="Bildplatzhalt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de-DE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Bild durch Klicken auf Symbol hinzufügen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3/22/2021</a:t>
            </a:fld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‹Nr.›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gonal liegende Ecken des Rechtecks abrunden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3/22/2021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‹Nr.›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123728" y="4293096"/>
            <a:ext cx="4176464" cy="1224136"/>
          </a:xfrm>
        </p:spPr>
        <p:txBody>
          <a:bodyPr/>
          <a:lstStyle/>
          <a:p>
            <a:pPr algn="l"/>
            <a:endParaRPr lang="de-DE" sz="2000" dirty="0" smtClean="0"/>
          </a:p>
          <a:p>
            <a:pPr algn="l"/>
            <a:r>
              <a:rPr lang="de-DE" sz="2000" dirty="0" smtClean="0"/>
              <a:t>       </a:t>
            </a:r>
            <a:r>
              <a:rPr lang="de-DE" sz="2800" dirty="0" smtClean="0">
                <a:solidFill>
                  <a:srgbClr val="92D050"/>
                </a:solidFill>
              </a:rPr>
              <a:t>!</a:t>
            </a:r>
            <a:r>
              <a:rPr lang="de-DE" sz="2000" dirty="0" smtClean="0"/>
              <a:t>C  H  R  I  S  T  E  N  T  U  M</a:t>
            </a:r>
            <a:r>
              <a:rPr lang="de-DE" sz="2800" dirty="0" smtClean="0">
                <a:solidFill>
                  <a:srgbClr val="92D050"/>
                </a:solidFill>
              </a:rPr>
              <a:t>!</a:t>
            </a:r>
          </a:p>
          <a:p>
            <a:pPr algn="l"/>
            <a:endParaRPr lang="de-DE" sz="2000" dirty="0" smtClean="0"/>
          </a:p>
          <a:p>
            <a:pPr algn="l"/>
            <a:endParaRPr lang="de-DE" sz="2000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251520" y="2996952"/>
          <a:ext cx="878497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97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dirty="0" smtClean="0"/>
                        <a:t>S       T</a:t>
                      </a:r>
                      <a:r>
                        <a:rPr lang="de-DE" sz="2400" baseline="0" dirty="0" smtClean="0"/>
                        <a:t>      A       T       I       O       N       E       N       W       E       G</a:t>
                      </a:r>
                      <a:r>
                        <a:rPr lang="de-DE" sz="2400" dirty="0" smtClean="0"/>
                        <a:t>  </a:t>
                      </a:r>
                    </a:p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467544" y="908720"/>
            <a:ext cx="22322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 smtClean="0"/>
              <a:t>Parthenonfries</a:t>
            </a:r>
            <a:endParaRPr lang="de-DE" sz="1200" dirty="0" smtClean="0"/>
          </a:p>
          <a:p>
            <a:r>
              <a:rPr lang="de-DE" sz="1200" dirty="0" smtClean="0"/>
              <a:t>griechischer Hoplit</a:t>
            </a:r>
          </a:p>
          <a:p>
            <a:r>
              <a:rPr lang="de-DE" sz="1200" dirty="0" smtClean="0"/>
              <a:t>Hermes, Zeus , Cäsar, </a:t>
            </a:r>
          </a:p>
          <a:p>
            <a:r>
              <a:rPr lang="de-DE" sz="1200" dirty="0" smtClean="0"/>
              <a:t>Cicero, Marc Aurel</a:t>
            </a:r>
            <a:r>
              <a:rPr lang="de-DE" dirty="0" smtClean="0"/>
              <a:t> </a:t>
            </a:r>
          </a:p>
          <a:p>
            <a:r>
              <a:rPr lang="de-DE" dirty="0" smtClean="0"/>
              <a:t> Leitbilder</a:t>
            </a:r>
          </a:p>
          <a:p>
            <a:r>
              <a:rPr lang="de-DE" dirty="0" smtClean="0"/>
              <a:t>der antiken Klassik     </a:t>
            </a:r>
          </a:p>
          <a:p>
            <a:r>
              <a:rPr lang="de-DE" dirty="0" smtClean="0"/>
              <a:t>    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3203848" y="908720"/>
            <a:ext cx="165618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der Große Kurfürst</a:t>
            </a:r>
          </a:p>
          <a:p>
            <a:r>
              <a:rPr lang="de-DE" sz="1200" dirty="0" smtClean="0"/>
              <a:t>der Alte Fritz</a:t>
            </a:r>
            <a:endParaRPr lang="de-DE" dirty="0" smtClean="0"/>
          </a:p>
          <a:p>
            <a:r>
              <a:rPr lang="de-DE" dirty="0" smtClean="0"/>
              <a:t> </a:t>
            </a:r>
            <a:r>
              <a:rPr lang="de-DE" dirty="0" smtClean="0"/>
              <a:t>Leitbilder</a:t>
            </a:r>
          </a:p>
          <a:p>
            <a:r>
              <a:rPr lang="de-DE" dirty="0" smtClean="0"/>
              <a:t>        des Preußentums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6012160" y="1052736"/>
            <a:ext cx="20882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der nordische Kapitän</a:t>
            </a:r>
          </a:p>
          <a:p>
            <a:r>
              <a:rPr lang="de-DE" sz="1200" dirty="0" err="1" smtClean="0"/>
              <a:t>westische</a:t>
            </a:r>
            <a:r>
              <a:rPr lang="de-DE" sz="1200" dirty="0" smtClean="0"/>
              <a:t> Moselanerin</a:t>
            </a:r>
          </a:p>
          <a:p>
            <a:r>
              <a:rPr lang="de-DE" sz="1200" dirty="0" smtClean="0"/>
              <a:t>ostische </a:t>
            </a:r>
            <a:r>
              <a:rPr lang="de-DE" sz="1200" dirty="0" err="1" smtClean="0"/>
              <a:t>Grinser</a:t>
            </a:r>
            <a:endParaRPr lang="de-DE" sz="1200" dirty="0" smtClean="0"/>
          </a:p>
          <a:p>
            <a:r>
              <a:rPr lang="de-DE" dirty="0" smtClean="0"/>
              <a:t>Material </a:t>
            </a:r>
            <a:r>
              <a:rPr lang="de-DE" dirty="0" smtClean="0"/>
              <a:t>zur</a:t>
            </a:r>
          </a:p>
          <a:p>
            <a:r>
              <a:rPr lang="de-DE" dirty="0" smtClean="0"/>
              <a:t>            NS-</a:t>
            </a:r>
          </a:p>
          <a:p>
            <a:r>
              <a:rPr lang="de-DE" dirty="0" smtClean="0"/>
              <a:t>Rassentheorie</a:t>
            </a:r>
          </a:p>
          <a:p>
            <a:r>
              <a:rPr lang="de-DE" dirty="0" smtClean="0"/>
              <a:t>   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>
          <a:xfrm flipV="1">
            <a:off x="7092280" y="2276872"/>
            <a:ext cx="0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 flipV="1">
            <a:off x="3923928" y="2276872"/>
            <a:ext cx="0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flipV="1">
            <a:off x="1403648" y="2348880"/>
            <a:ext cx="0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3707904" y="177281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</a:rPr>
              <a:t>X</a:t>
            </a:r>
            <a:endParaRPr lang="de-DE" sz="2800" dirty="0">
              <a:solidFill>
                <a:srgbClr val="FF0000"/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6804248" y="184482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</a:rPr>
              <a:t>X</a:t>
            </a:r>
            <a:endParaRPr lang="de-DE" sz="2800" dirty="0">
              <a:solidFill>
                <a:srgbClr val="FF0000"/>
              </a:solidFill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115616" y="170080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800" dirty="0">
              <a:solidFill>
                <a:srgbClr val="FF0000"/>
              </a:solidFill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1115616" y="177281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</a:rPr>
              <a:t>X</a:t>
            </a:r>
            <a:endParaRPr lang="de-DE" sz="2800" dirty="0">
              <a:solidFill>
                <a:srgbClr val="FF0000"/>
              </a:solidFill>
            </a:endParaRPr>
          </a:p>
        </p:txBody>
      </p:sp>
      <p:sp>
        <p:nvSpPr>
          <p:cNvPr id="32" name="Pfeil nach unten 31"/>
          <p:cNvSpPr/>
          <p:nvPr/>
        </p:nvSpPr>
        <p:spPr>
          <a:xfrm>
            <a:off x="3923928" y="4149080"/>
            <a:ext cx="144016" cy="36004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971600" y="404664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                   </a:t>
            </a:r>
            <a:r>
              <a:rPr lang="de-DE" sz="2400" dirty="0" smtClean="0"/>
              <a:t>Böll: Wanderer, kommst du nach </a:t>
            </a:r>
            <a:r>
              <a:rPr lang="de-DE" sz="2400" dirty="0" err="1" smtClean="0"/>
              <a:t>Spa</a:t>
            </a:r>
            <a:r>
              <a:rPr lang="de-DE" sz="2400" dirty="0" smtClean="0"/>
              <a:t> …</a:t>
            </a:r>
            <a:endParaRPr lang="de-DE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Aufstellung der Skulpturen, Bilder, Portraits und Schaubilder in dieser Schule</a:t>
            </a: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0</TotalTime>
  <Words>94</Words>
  <Application>Microsoft Office PowerPoint</Application>
  <PresentationFormat>Bildschirmpräsentation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Foundry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Böll: Wanderer</dc:title>
  <dc:creator>Arthur Bartle</dc:creator>
  <cp:lastModifiedBy>Arthur Bartle</cp:lastModifiedBy>
  <cp:revision>9</cp:revision>
  <dcterms:created xsi:type="dcterms:W3CDTF">2014-03-24T18:06:19Z</dcterms:created>
  <dcterms:modified xsi:type="dcterms:W3CDTF">2021-03-22T12:35:54Z</dcterms:modified>
</cp:coreProperties>
</file>