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371" r:id="rId5"/>
    <p:sldId id="261" r:id="rId6"/>
    <p:sldId id="287" r:id="rId7"/>
    <p:sldId id="329" r:id="rId8"/>
    <p:sldId id="330" r:id="rId9"/>
    <p:sldId id="331" r:id="rId10"/>
    <p:sldId id="332" r:id="rId11"/>
    <p:sldId id="266" r:id="rId12"/>
    <p:sldId id="290" r:id="rId13"/>
    <p:sldId id="284" r:id="rId14"/>
    <p:sldId id="288" r:id="rId15"/>
    <p:sldId id="333" r:id="rId16"/>
    <p:sldId id="260" r:id="rId17"/>
    <p:sldId id="263" r:id="rId18"/>
    <p:sldId id="291" r:id="rId19"/>
    <p:sldId id="334" r:id="rId20"/>
    <p:sldId id="335" r:id="rId21"/>
    <p:sldId id="336" r:id="rId22"/>
    <p:sldId id="339" r:id="rId23"/>
    <p:sldId id="338" r:id="rId24"/>
    <p:sldId id="342" r:id="rId25"/>
    <p:sldId id="264" r:id="rId26"/>
    <p:sldId id="341" r:id="rId27"/>
    <p:sldId id="265" r:id="rId28"/>
    <p:sldId id="293" r:id="rId29"/>
    <p:sldId id="344" r:id="rId30"/>
    <p:sldId id="345" r:id="rId31"/>
    <p:sldId id="346" r:id="rId32"/>
    <p:sldId id="347" r:id="rId33"/>
    <p:sldId id="267" r:id="rId34"/>
    <p:sldId id="294" r:id="rId35"/>
    <p:sldId id="348" r:id="rId36"/>
    <p:sldId id="350" r:id="rId37"/>
    <p:sldId id="268" r:id="rId38"/>
    <p:sldId id="295" r:id="rId39"/>
    <p:sldId id="269" r:id="rId40"/>
    <p:sldId id="351" r:id="rId41"/>
    <p:sldId id="35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00FF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0" d="100"/>
          <a:sy n="70" d="100"/>
        </p:scale>
        <p:origin x="-10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3AA47-B808-4F68-ACE8-4738077AC08E}"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4A3964CD-6105-426F-BD73-180E40D7E09A}">
      <dgm:prSet phldrT="[Text]" custT="1"/>
      <dgm:spPr/>
      <dgm:t>
        <a:bodyPr/>
        <a:lstStyle/>
        <a:p>
          <a:r>
            <a:rPr lang="zh-CN" altLang="en-US" sz="8000" b="1" dirty="0" smtClean="0">
              <a:ln>
                <a:solidFill>
                  <a:srgbClr val="FFFF00"/>
                </a:solidFill>
              </a:ln>
              <a:solidFill>
                <a:srgbClr val="FFFF00"/>
              </a:solidFill>
              <a:effectLst>
                <a:outerShdw blurRad="38100" dist="38100" dir="2700000" algn="tl">
                  <a:srgbClr val="000000">
                    <a:alpha val="43137"/>
                  </a:srgbClr>
                </a:outerShdw>
              </a:effectLst>
            </a:rPr>
            <a:t>位格</a:t>
          </a:r>
          <a:r>
            <a:rPr lang="en-US" sz="3200" dirty="0" smtClean="0">
              <a:ln>
                <a:solidFill>
                  <a:sysClr val="windowText" lastClr="000000"/>
                </a:solidFill>
              </a:ln>
              <a:solidFill>
                <a:sysClr val="windowText" lastClr="000000"/>
              </a:solidFill>
            </a:rPr>
            <a:t>PERSON</a:t>
          </a:r>
          <a:endParaRPr lang="en-US" sz="3200" dirty="0">
            <a:ln>
              <a:solidFill>
                <a:sysClr val="windowText" lastClr="000000"/>
              </a:solidFill>
            </a:ln>
            <a:solidFill>
              <a:sysClr val="windowText" lastClr="000000"/>
            </a:solidFill>
          </a:endParaRPr>
        </a:p>
      </dgm:t>
    </dgm:pt>
    <dgm:pt modelId="{8AA45ACA-2624-4F31-A3C7-A3DBF2212D5B}" type="parTrans" cxnId="{F00A7CEF-6717-4518-8220-1BBECA4F5E5B}">
      <dgm:prSet/>
      <dgm:spPr/>
      <dgm:t>
        <a:bodyPr/>
        <a:lstStyle/>
        <a:p>
          <a:endParaRPr lang="en-US">
            <a:ln>
              <a:solidFill>
                <a:sysClr val="windowText" lastClr="000000"/>
              </a:solidFill>
            </a:ln>
            <a:solidFill>
              <a:sysClr val="windowText" lastClr="000000"/>
            </a:solidFill>
          </a:endParaRPr>
        </a:p>
      </dgm:t>
    </dgm:pt>
    <dgm:pt modelId="{7614B945-1318-4683-A12A-B27405AFF80F}" type="sibTrans" cxnId="{F00A7CEF-6717-4518-8220-1BBECA4F5E5B}">
      <dgm:prSet/>
      <dgm:spPr/>
      <dgm:t>
        <a:bodyPr/>
        <a:lstStyle/>
        <a:p>
          <a:endParaRPr lang="en-US">
            <a:ln>
              <a:solidFill>
                <a:sysClr val="windowText" lastClr="000000"/>
              </a:solidFill>
            </a:ln>
            <a:solidFill>
              <a:sysClr val="windowText" lastClr="000000"/>
            </a:solidFill>
          </a:endParaRPr>
        </a:p>
      </dgm:t>
    </dgm:pt>
    <dgm:pt modelId="{070B9F3F-1DD1-4A40-87C6-C680663F8510}">
      <dgm:prSet phldrT="[Text]" custT="1"/>
      <dgm:spPr/>
      <dgm:t>
        <a:bodyPr/>
        <a:lstStyle/>
        <a:p>
          <a:r>
            <a:rPr lang="zh-CN" altLang="en-US" sz="8000" b="1" dirty="0" smtClean="0">
              <a:ln>
                <a:solidFill>
                  <a:srgbClr val="FFFF00"/>
                </a:solidFill>
              </a:ln>
              <a:solidFill>
                <a:srgbClr val="FFFF00"/>
              </a:solidFill>
              <a:effectLst>
                <a:outerShdw blurRad="38100" dist="38100" dir="2700000" algn="tl">
                  <a:srgbClr val="000000">
                    <a:alpha val="43137"/>
                  </a:srgbClr>
                </a:outerShdw>
              </a:effectLst>
            </a:rPr>
            <a:t>智力</a:t>
          </a:r>
          <a:r>
            <a:rPr lang="en-US" sz="3200" dirty="0" smtClean="0">
              <a:ln>
                <a:solidFill>
                  <a:sysClr val="windowText" lastClr="000000"/>
                </a:solidFill>
              </a:ln>
              <a:solidFill>
                <a:sysClr val="windowText" lastClr="000000"/>
              </a:solidFill>
            </a:rPr>
            <a:t>INTELLECT</a:t>
          </a:r>
          <a:endParaRPr lang="en-US" sz="3200" dirty="0">
            <a:ln>
              <a:solidFill>
                <a:sysClr val="windowText" lastClr="000000"/>
              </a:solidFill>
            </a:ln>
            <a:solidFill>
              <a:sysClr val="windowText" lastClr="000000"/>
            </a:solidFill>
          </a:endParaRPr>
        </a:p>
      </dgm:t>
    </dgm:pt>
    <dgm:pt modelId="{5622B43F-116F-45F7-B417-3DAC72A85657}" type="parTrans" cxnId="{B7A67772-C300-4CA9-B680-8C08B5B1B487}">
      <dgm:prSet/>
      <dgm:spPr/>
      <dgm:t>
        <a:bodyPr/>
        <a:lstStyle/>
        <a:p>
          <a:endParaRPr lang="en-US">
            <a:ln>
              <a:solidFill>
                <a:sysClr val="windowText" lastClr="000000"/>
              </a:solidFill>
            </a:ln>
            <a:solidFill>
              <a:sysClr val="windowText" lastClr="000000"/>
            </a:solidFill>
          </a:endParaRPr>
        </a:p>
      </dgm:t>
    </dgm:pt>
    <dgm:pt modelId="{AC938831-8043-4798-B786-1D8063619F57}" type="sibTrans" cxnId="{B7A67772-C300-4CA9-B680-8C08B5B1B487}">
      <dgm:prSet/>
      <dgm:spPr/>
      <dgm:t>
        <a:bodyPr/>
        <a:lstStyle/>
        <a:p>
          <a:endParaRPr lang="en-US">
            <a:ln>
              <a:solidFill>
                <a:sysClr val="windowText" lastClr="000000"/>
              </a:solidFill>
            </a:ln>
            <a:solidFill>
              <a:sysClr val="windowText" lastClr="000000"/>
            </a:solidFill>
          </a:endParaRPr>
        </a:p>
      </dgm:t>
    </dgm:pt>
    <dgm:pt modelId="{FF75D1C9-B9C8-4EB7-8536-5B08A83029E3}">
      <dgm:prSet phldrT="[Text]" custT="1"/>
      <dgm:spPr/>
      <dgm:t>
        <a:bodyPr/>
        <a:lstStyle/>
        <a:p>
          <a:r>
            <a:rPr lang="zh-CN" altLang="en-US" sz="8000" b="1" dirty="0" smtClean="0">
              <a:ln>
                <a:solidFill>
                  <a:srgbClr val="FFFF00"/>
                </a:solidFill>
              </a:ln>
              <a:solidFill>
                <a:srgbClr val="FFFF00"/>
              </a:solidFill>
              <a:effectLst>
                <a:outerShdw blurRad="38100" dist="38100" dir="2700000" algn="tl">
                  <a:srgbClr val="000000">
                    <a:alpha val="43137"/>
                  </a:srgbClr>
                </a:outerShdw>
              </a:effectLst>
            </a:rPr>
            <a:t>情感</a:t>
          </a:r>
          <a:r>
            <a:rPr lang="en-US" sz="3200" dirty="0" smtClean="0">
              <a:ln>
                <a:solidFill>
                  <a:sysClr val="windowText" lastClr="000000"/>
                </a:solidFill>
              </a:ln>
              <a:solidFill>
                <a:sysClr val="windowText" lastClr="000000"/>
              </a:solidFill>
            </a:rPr>
            <a:t>EMOTIONS</a:t>
          </a:r>
          <a:endParaRPr lang="en-US" sz="3200" dirty="0">
            <a:ln>
              <a:solidFill>
                <a:sysClr val="windowText" lastClr="000000"/>
              </a:solidFill>
            </a:ln>
            <a:solidFill>
              <a:sysClr val="windowText" lastClr="000000"/>
            </a:solidFill>
          </a:endParaRPr>
        </a:p>
      </dgm:t>
    </dgm:pt>
    <dgm:pt modelId="{2A510D3A-A01C-49BB-9ACC-907FB9001406}" type="parTrans" cxnId="{D175160F-40D7-452D-BB2E-C821E37C599F}">
      <dgm:prSet/>
      <dgm:spPr/>
      <dgm:t>
        <a:bodyPr/>
        <a:lstStyle/>
        <a:p>
          <a:endParaRPr lang="en-US">
            <a:ln>
              <a:solidFill>
                <a:sysClr val="windowText" lastClr="000000"/>
              </a:solidFill>
            </a:ln>
            <a:solidFill>
              <a:sysClr val="windowText" lastClr="000000"/>
            </a:solidFill>
          </a:endParaRPr>
        </a:p>
      </dgm:t>
    </dgm:pt>
    <dgm:pt modelId="{0C7A1B16-BB4A-4C43-8DBE-8BC4B90990C7}" type="sibTrans" cxnId="{D175160F-40D7-452D-BB2E-C821E37C599F}">
      <dgm:prSet/>
      <dgm:spPr/>
      <dgm:t>
        <a:bodyPr/>
        <a:lstStyle/>
        <a:p>
          <a:endParaRPr lang="en-US">
            <a:ln>
              <a:solidFill>
                <a:sysClr val="windowText" lastClr="000000"/>
              </a:solidFill>
            </a:ln>
            <a:solidFill>
              <a:sysClr val="windowText" lastClr="000000"/>
            </a:solidFill>
          </a:endParaRPr>
        </a:p>
      </dgm:t>
    </dgm:pt>
    <dgm:pt modelId="{F79BD499-CC9A-46F1-AA1D-F1AE6C667790}">
      <dgm:prSet phldrT="[Text]" custT="1"/>
      <dgm:spPr/>
      <dgm:t>
        <a:bodyPr/>
        <a:lstStyle/>
        <a:p>
          <a:r>
            <a:rPr lang="zh-CN" altLang="en-US" sz="8000" b="1" dirty="0" smtClean="0">
              <a:ln>
                <a:solidFill>
                  <a:srgbClr val="FFFF00"/>
                </a:solidFill>
              </a:ln>
              <a:solidFill>
                <a:srgbClr val="FFFF00"/>
              </a:solidFill>
              <a:effectLst>
                <a:outerShdw blurRad="38100" dist="38100" dir="2700000" algn="tl">
                  <a:srgbClr val="000000">
                    <a:alpha val="43137"/>
                  </a:srgbClr>
                </a:outerShdw>
              </a:effectLst>
            </a:rPr>
            <a:t>意志</a:t>
          </a:r>
          <a:r>
            <a:rPr lang="en-US" sz="3200" dirty="0" smtClean="0">
              <a:ln>
                <a:solidFill>
                  <a:sysClr val="windowText" lastClr="000000"/>
                </a:solidFill>
              </a:ln>
              <a:solidFill>
                <a:sysClr val="windowText" lastClr="000000"/>
              </a:solidFill>
            </a:rPr>
            <a:t>WILL</a:t>
          </a:r>
          <a:endParaRPr lang="en-US" sz="3200" dirty="0">
            <a:ln>
              <a:solidFill>
                <a:sysClr val="windowText" lastClr="000000"/>
              </a:solidFill>
            </a:ln>
            <a:solidFill>
              <a:sysClr val="windowText" lastClr="000000"/>
            </a:solidFill>
          </a:endParaRPr>
        </a:p>
      </dgm:t>
    </dgm:pt>
    <dgm:pt modelId="{F16A87BD-90BC-446C-88CA-86554645DCA5}" type="parTrans" cxnId="{A284B580-67B7-4329-A4CF-A7B40FCB5577}">
      <dgm:prSet/>
      <dgm:spPr/>
      <dgm:t>
        <a:bodyPr/>
        <a:lstStyle/>
        <a:p>
          <a:endParaRPr lang="en-US">
            <a:ln>
              <a:solidFill>
                <a:sysClr val="windowText" lastClr="000000"/>
              </a:solidFill>
            </a:ln>
            <a:solidFill>
              <a:sysClr val="windowText" lastClr="000000"/>
            </a:solidFill>
          </a:endParaRPr>
        </a:p>
      </dgm:t>
    </dgm:pt>
    <dgm:pt modelId="{AA6D597B-23E4-4401-A2C2-70B16AD655FD}" type="sibTrans" cxnId="{A284B580-67B7-4329-A4CF-A7B40FCB5577}">
      <dgm:prSet/>
      <dgm:spPr/>
      <dgm:t>
        <a:bodyPr/>
        <a:lstStyle/>
        <a:p>
          <a:endParaRPr lang="en-US">
            <a:ln>
              <a:solidFill>
                <a:sysClr val="windowText" lastClr="000000"/>
              </a:solidFill>
            </a:ln>
            <a:solidFill>
              <a:sysClr val="windowText" lastClr="000000"/>
            </a:solidFill>
          </a:endParaRPr>
        </a:p>
      </dgm:t>
    </dgm:pt>
    <dgm:pt modelId="{4419D11F-C087-4E5F-A6BB-1D4D32531A2F}" type="pres">
      <dgm:prSet presAssocID="{D933AA47-B808-4F68-ACE8-4738077AC08E}" presName="cycle" presStyleCnt="0">
        <dgm:presLayoutVars>
          <dgm:chMax val="1"/>
          <dgm:dir/>
          <dgm:animLvl val="ctr"/>
          <dgm:resizeHandles val="exact"/>
        </dgm:presLayoutVars>
      </dgm:prSet>
      <dgm:spPr/>
      <dgm:t>
        <a:bodyPr/>
        <a:lstStyle/>
        <a:p>
          <a:endParaRPr lang="en-US"/>
        </a:p>
      </dgm:t>
    </dgm:pt>
    <dgm:pt modelId="{6993D445-F279-4EE2-AC8E-275858A4EF23}" type="pres">
      <dgm:prSet presAssocID="{4A3964CD-6105-426F-BD73-180E40D7E09A}" presName="centerShape" presStyleLbl="node0" presStyleIdx="0" presStyleCnt="1" custScaleX="111027"/>
      <dgm:spPr/>
      <dgm:t>
        <a:bodyPr/>
        <a:lstStyle/>
        <a:p>
          <a:endParaRPr lang="en-US"/>
        </a:p>
      </dgm:t>
    </dgm:pt>
    <dgm:pt modelId="{6A4966A0-E47F-4D08-B709-57D2F085ECFE}" type="pres">
      <dgm:prSet presAssocID="{5622B43F-116F-45F7-B417-3DAC72A85657}" presName="parTrans" presStyleLbl="bgSibTrans2D1" presStyleIdx="0" presStyleCnt="3"/>
      <dgm:spPr/>
      <dgm:t>
        <a:bodyPr/>
        <a:lstStyle/>
        <a:p>
          <a:endParaRPr lang="en-US"/>
        </a:p>
      </dgm:t>
    </dgm:pt>
    <dgm:pt modelId="{46E8E379-3BA1-40F7-ADF4-5A00BDF0702F}" type="pres">
      <dgm:prSet presAssocID="{070B9F3F-1DD1-4A40-87C6-C680663F8510}" presName="node" presStyleLbl="node1" presStyleIdx="0" presStyleCnt="3">
        <dgm:presLayoutVars>
          <dgm:bulletEnabled val="1"/>
        </dgm:presLayoutVars>
      </dgm:prSet>
      <dgm:spPr/>
      <dgm:t>
        <a:bodyPr/>
        <a:lstStyle/>
        <a:p>
          <a:endParaRPr lang="en-US"/>
        </a:p>
      </dgm:t>
    </dgm:pt>
    <dgm:pt modelId="{8F2CA292-6FC8-4E69-A5D3-32F8C677B9CD}" type="pres">
      <dgm:prSet presAssocID="{2A510D3A-A01C-49BB-9ACC-907FB9001406}" presName="parTrans" presStyleLbl="bgSibTrans2D1" presStyleIdx="1" presStyleCnt="3"/>
      <dgm:spPr/>
      <dgm:t>
        <a:bodyPr/>
        <a:lstStyle/>
        <a:p>
          <a:endParaRPr lang="en-US"/>
        </a:p>
      </dgm:t>
    </dgm:pt>
    <dgm:pt modelId="{E1B13F1F-D2BD-4973-B420-CB3947EB8546}" type="pres">
      <dgm:prSet presAssocID="{FF75D1C9-B9C8-4EB7-8536-5B08A83029E3}" presName="node" presStyleLbl="node1" presStyleIdx="1" presStyleCnt="3">
        <dgm:presLayoutVars>
          <dgm:bulletEnabled val="1"/>
        </dgm:presLayoutVars>
      </dgm:prSet>
      <dgm:spPr/>
      <dgm:t>
        <a:bodyPr/>
        <a:lstStyle/>
        <a:p>
          <a:endParaRPr lang="en-US"/>
        </a:p>
      </dgm:t>
    </dgm:pt>
    <dgm:pt modelId="{CFAB5B41-59D9-4A6F-B886-A853C214D4FF}" type="pres">
      <dgm:prSet presAssocID="{F16A87BD-90BC-446C-88CA-86554645DCA5}" presName="parTrans" presStyleLbl="bgSibTrans2D1" presStyleIdx="2" presStyleCnt="3"/>
      <dgm:spPr/>
      <dgm:t>
        <a:bodyPr/>
        <a:lstStyle/>
        <a:p>
          <a:endParaRPr lang="en-US"/>
        </a:p>
      </dgm:t>
    </dgm:pt>
    <dgm:pt modelId="{BFF1DEDE-DC6F-4269-A5AB-98B10B87B175}" type="pres">
      <dgm:prSet presAssocID="{F79BD499-CC9A-46F1-AA1D-F1AE6C667790}" presName="node" presStyleLbl="node1" presStyleIdx="2" presStyleCnt="3">
        <dgm:presLayoutVars>
          <dgm:bulletEnabled val="1"/>
        </dgm:presLayoutVars>
      </dgm:prSet>
      <dgm:spPr/>
      <dgm:t>
        <a:bodyPr/>
        <a:lstStyle/>
        <a:p>
          <a:endParaRPr lang="en-US"/>
        </a:p>
      </dgm:t>
    </dgm:pt>
  </dgm:ptLst>
  <dgm:cxnLst>
    <dgm:cxn modelId="{A284B580-67B7-4329-A4CF-A7B40FCB5577}" srcId="{4A3964CD-6105-426F-BD73-180E40D7E09A}" destId="{F79BD499-CC9A-46F1-AA1D-F1AE6C667790}" srcOrd="2" destOrd="0" parTransId="{F16A87BD-90BC-446C-88CA-86554645DCA5}" sibTransId="{AA6D597B-23E4-4401-A2C2-70B16AD655FD}"/>
    <dgm:cxn modelId="{46F284E5-D2D0-4281-9E40-94D9D91025D9}" type="presOf" srcId="{5622B43F-116F-45F7-B417-3DAC72A85657}" destId="{6A4966A0-E47F-4D08-B709-57D2F085ECFE}" srcOrd="0" destOrd="0" presId="urn:microsoft.com/office/officeart/2005/8/layout/radial4"/>
    <dgm:cxn modelId="{D5FDED32-30B9-4F66-BC30-57C83BEFE87F}" type="presOf" srcId="{FF75D1C9-B9C8-4EB7-8536-5B08A83029E3}" destId="{E1B13F1F-D2BD-4973-B420-CB3947EB8546}" srcOrd="0" destOrd="0" presId="urn:microsoft.com/office/officeart/2005/8/layout/radial4"/>
    <dgm:cxn modelId="{F00A7CEF-6717-4518-8220-1BBECA4F5E5B}" srcId="{D933AA47-B808-4F68-ACE8-4738077AC08E}" destId="{4A3964CD-6105-426F-BD73-180E40D7E09A}" srcOrd="0" destOrd="0" parTransId="{8AA45ACA-2624-4F31-A3C7-A3DBF2212D5B}" sibTransId="{7614B945-1318-4683-A12A-B27405AFF80F}"/>
    <dgm:cxn modelId="{B7A67772-C300-4CA9-B680-8C08B5B1B487}" srcId="{4A3964CD-6105-426F-BD73-180E40D7E09A}" destId="{070B9F3F-1DD1-4A40-87C6-C680663F8510}" srcOrd="0" destOrd="0" parTransId="{5622B43F-116F-45F7-B417-3DAC72A85657}" sibTransId="{AC938831-8043-4798-B786-1D8063619F57}"/>
    <dgm:cxn modelId="{D175160F-40D7-452D-BB2E-C821E37C599F}" srcId="{4A3964CD-6105-426F-BD73-180E40D7E09A}" destId="{FF75D1C9-B9C8-4EB7-8536-5B08A83029E3}" srcOrd="1" destOrd="0" parTransId="{2A510D3A-A01C-49BB-9ACC-907FB9001406}" sibTransId="{0C7A1B16-BB4A-4C43-8DBE-8BC4B90990C7}"/>
    <dgm:cxn modelId="{2510F335-B797-47B7-9974-8C149E626A2E}" type="presOf" srcId="{D933AA47-B808-4F68-ACE8-4738077AC08E}" destId="{4419D11F-C087-4E5F-A6BB-1D4D32531A2F}" srcOrd="0" destOrd="0" presId="urn:microsoft.com/office/officeart/2005/8/layout/radial4"/>
    <dgm:cxn modelId="{4C12BF26-44B1-4FC7-B2BA-9D5CE56B6F61}" type="presOf" srcId="{4A3964CD-6105-426F-BD73-180E40D7E09A}" destId="{6993D445-F279-4EE2-AC8E-275858A4EF23}" srcOrd="0" destOrd="0" presId="urn:microsoft.com/office/officeart/2005/8/layout/radial4"/>
    <dgm:cxn modelId="{8AFCC119-F0CD-4376-B98D-A1A375FB207B}" type="presOf" srcId="{F16A87BD-90BC-446C-88CA-86554645DCA5}" destId="{CFAB5B41-59D9-4A6F-B886-A853C214D4FF}" srcOrd="0" destOrd="0" presId="urn:microsoft.com/office/officeart/2005/8/layout/radial4"/>
    <dgm:cxn modelId="{7F269E4D-6A3C-4AB3-9EB2-CD2601B8A333}" type="presOf" srcId="{070B9F3F-1DD1-4A40-87C6-C680663F8510}" destId="{46E8E379-3BA1-40F7-ADF4-5A00BDF0702F}" srcOrd="0" destOrd="0" presId="urn:microsoft.com/office/officeart/2005/8/layout/radial4"/>
    <dgm:cxn modelId="{7FDEC9F7-102B-4B05-AD05-22EB44D87591}" type="presOf" srcId="{F79BD499-CC9A-46F1-AA1D-F1AE6C667790}" destId="{BFF1DEDE-DC6F-4269-A5AB-98B10B87B175}" srcOrd="0" destOrd="0" presId="urn:microsoft.com/office/officeart/2005/8/layout/radial4"/>
    <dgm:cxn modelId="{875AE702-4115-4195-9284-E42D66D95FCC}" type="presOf" srcId="{2A510D3A-A01C-49BB-9ACC-907FB9001406}" destId="{8F2CA292-6FC8-4E69-A5D3-32F8C677B9CD}" srcOrd="0" destOrd="0" presId="urn:microsoft.com/office/officeart/2005/8/layout/radial4"/>
    <dgm:cxn modelId="{162B2E6A-B755-421C-A2AE-AC9A7FD00F62}" type="presParOf" srcId="{4419D11F-C087-4E5F-A6BB-1D4D32531A2F}" destId="{6993D445-F279-4EE2-AC8E-275858A4EF23}" srcOrd="0" destOrd="0" presId="urn:microsoft.com/office/officeart/2005/8/layout/radial4"/>
    <dgm:cxn modelId="{71E9B24F-41F9-4745-B360-B70FA2796140}" type="presParOf" srcId="{4419D11F-C087-4E5F-A6BB-1D4D32531A2F}" destId="{6A4966A0-E47F-4D08-B709-57D2F085ECFE}" srcOrd="1" destOrd="0" presId="urn:microsoft.com/office/officeart/2005/8/layout/radial4"/>
    <dgm:cxn modelId="{0183BBAE-9993-43E7-8833-FAD2DF40B42A}" type="presParOf" srcId="{4419D11F-C087-4E5F-A6BB-1D4D32531A2F}" destId="{46E8E379-3BA1-40F7-ADF4-5A00BDF0702F}" srcOrd="2" destOrd="0" presId="urn:microsoft.com/office/officeart/2005/8/layout/radial4"/>
    <dgm:cxn modelId="{2894D4B1-256D-4495-BAD5-539D2CA3F669}" type="presParOf" srcId="{4419D11F-C087-4E5F-A6BB-1D4D32531A2F}" destId="{8F2CA292-6FC8-4E69-A5D3-32F8C677B9CD}" srcOrd="3" destOrd="0" presId="urn:microsoft.com/office/officeart/2005/8/layout/radial4"/>
    <dgm:cxn modelId="{06EB86C9-618E-4497-B666-76AB05B2C6B9}" type="presParOf" srcId="{4419D11F-C087-4E5F-A6BB-1D4D32531A2F}" destId="{E1B13F1F-D2BD-4973-B420-CB3947EB8546}" srcOrd="4" destOrd="0" presId="urn:microsoft.com/office/officeart/2005/8/layout/radial4"/>
    <dgm:cxn modelId="{EE79F235-9727-4638-80BC-B23C639F45AF}" type="presParOf" srcId="{4419D11F-C087-4E5F-A6BB-1D4D32531A2F}" destId="{CFAB5B41-59D9-4A6F-B886-A853C214D4FF}" srcOrd="5" destOrd="0" presId="urn:microsoft.com/office/officeart/2005/8/layout/radial4"/>
    <dgm:cxn modelId="{4F47DB28-52E5-4508-B13F-28E94DC42E64}" type="presParOf" srcId="{4419D11F-C087-4E5F-A6BB-1D4D32531A2F}" destId="{BFF1DEDE-DC6F-4269-A5AB-98B10B87B175}"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93D445-F279-4EE2-AC8E-275858A4EF23}">
      <dsp:nvSpPr>
        <dsp:cNvPr id="0" name=""/>
        <dsp:cNvSpPr/>
      </dsp:nvSpPr>
      <dsp:spPr>
        <a:xfrm>
          <a:off x="2895592" y="3604165"/>
          <a:ext cx="3124214" cy="28139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3556000">
            <a:lnSpc>
              <a:spcPct val="90000"/>
            </a:lnSpc>
            <a:spcBef>
              <a:spcPct val="0"/>
            </a:spcBef>
            <a:spcAft>
              <a:spcPct val="35000"/>
            </a:spcAft>
          </a:pPr>
          <a:r>
            <a:rPr lang="zh-CN" altLang="en-US" sz="8000" b="1" kern="1200" dirty="0" smtClean="0">
              <a:ln>
                <a:solidFill>
                  <a:srgbClr val="FFFF00"/>
                </a:solidFill>
              </a:ln>
              <a:solidFill>
                <a:srgbClr val="FFFF00"/>
              </a:solidFill>
              <a:effectLst>
                <a:outerShdw blurRad="38100" dist="38100" dir="2700000" algn="tl">
                  <a:srgbClr val="000000">
                    <a:alpha val="43137"/>
                  </a:srgbClr>
                </a:outerShdw>
              </a:effectLst>
            </a:rPr>
            <a:t>位格</a:t>
          </a:r>
          <a:r>
            <a:rPr lang="en-US" sz="3200" kern="1200" dirty="0" smtClean="0">
              <a:ln>
                <a:solidFill>
                  <a:sysClr val="windowText" lastClr="000000"/>
                </a:solidFill>
              </a:ln>
              <a:solidFill>
                <a:sysClr val="windowText" lastClr="000000"/>
              </a:solidFill>
            </a:rPr>
            <a:t>PERSON</a:t>
          </a:r>
          <a:endParaRPr lang="en-US" sz="3200" kern="1200" dirty="0">
            <a:ln>
              <a:solidFill>
                <a:sysClr val="windowText" lastClr="000000"/>
              </a:solidFill>
            </a:ln>
            <a:solidFill>
              <a:sysClr val="windowText" lastClr="000000"/>
            </a:solidFill>
          </a:endParaRPr>
        </a:p>
      </dsp:txBody>
      <dsp:txXfrm>
        <a:off x="2895592" y="3604165"/>
        <a:ext cx="3124214" cy="2813923"/>
      </dsp:txXfrm>
    </dsp:sp>
    <dsp:sp modelId="{6A4966A0-E47F-4D08-B709-57D2F085ECFE}">
      <dsp:nvSpPr>
        <dsp:cNvPr id="0" name=""/>
        <dsp:cNvSpPr/>
      </dsp:nvSpPr>
      <dsp:spPr>
        <a:xfrm rot="12900000">
          <a:off x="1142775" y="3050350"/>
          <a:ext cx="2174619" cy="801968"/>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6E8E379-3BA1-40F7-ADF4-5A00BDF0702F}">
      <dsp:nvSpPr>
        <dsp:cNvPr id="0" name=""/>
        <dsp:cNvSpPr/>
      </dsp:nvSpPr>
      <dsp:spPr>
        <a:xfrm>
          <a:off x="2799" y="1758388"/>
          <a:ext cx="2673226" cy="213858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3556000">
            <a:lnSpc>
              <a:spcPct val="90000"/>
            </a:lnSpc>
            <a:spcBef>
              <a:spcPct val="0"/>
            </a:spcBef>
            <a:spcAft>
              <a:spcPct val="35000"/>
            </a:spcAft>
          </a:pPr>
          <a:r>
            <a:rPr lang="zh-CN" altLang="en-US" sz="8000" b="1" kern="1200" dirty="0" smtClean="0">
              <a:ln>
                <a:solidFill>
                  <a:srgbClr val="FFFF00"/>
                </a:solidFill>
              </a:ln>
              <a:solidFill>
                <a:srgbClr val="FFFF00"/>
              </a:solidFill>
              <a:effectLst>
                <a:outerShdw blurRad="38100" dist="38100" dir="2700000" algn="tl">
                  <a:srgbClr val="000000">
                    <a:alpha val="43137"/>
                  </a:srgbClr>
                </a:outerShdw>
              </a:effectLst>
            </a:rPr>
            <a:t>智力</a:t>
          </a:r>
          <a:r>
            <a:rPr lang="en-US" sz="3200" kern="1200" dirty="0" smtClean="0">
              <a:ln>
                <a:solidFill>
                  <a:sysClr val="windowText" lastClr="000000"/>
                </a:solidFill>
              </a:ln>
              <a:solidFill>
                <a:sysClr val="windowText" lastClr="000000"/>
              </a:solidFill>
            </a:rPr>
            <a:t>INTELLECT</a:t>
          </a:r>
          <a:endParaRPr lang="en-US" sz="3200" kern="1200" dirty="0">
            <a:ln>
              <a:solidFill>
                <a:sysClr val="windowText" lastClr="000000"/>
              </a:solidFill>
            </a:ln>
            <a:solidFill>
              <a:sysClr val="windowText" lastClr="000000"/>
            </a:solidFill>
          </a:endParaRPr>
        </a:p>
      </dsp:txBody>
      <dsp:txXfrm>
        <a:off x="2799" y="1758388"/>
        <a:ext cx="2673226" cy="2138581"/>
      </dsp:txXfrm>
    </dsp:sp>
    <dsp:sp modelId="{8F2CA292-6FC8-4E69-A5D3-32F8C677B9CD}">
      <dsp:nvSpPr>
        <dsp:cNvPr id="0" name=""/>
        <dsp:cNvSpPr/>
      </dsp:nvSpPr>
      <dsp:spPr>
        <a:xfrm rot="16200000">
          <a:off x="3323811" y="1937306"/>
          <a:ext cx="2267777" cy="801968"/>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1B13F1F-D2BD-4973-B420-CB3947EB8546}">
      <dsp:nvSpPr>
        <dsp:cNvPr id="0" name=""/>
        <dsp:cNvSpPr/>
      </dsp:nvSpPr>
      <dsp:spPr>
        <a:xfrm>
          <a:off x="3121086" y="135110"/>
          <a:ext cx="2673226" cy="213858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3556000">
            <a:lnSpc>
              <a:spcPct val="90000"/>
            </a:lnSpc>
            <a:spcBef>
              <a:spcPct val="0"/>
            </a:spcBef>
            <a:spcAft>
              <a:spcPct val="35000"/>
            </a:spcAft>
          </a:pPr>
          <a:r>
            <a:rPr lang="zh-CN" altLang="en-US" sz="8000" b="1" kern="1200" dirty="0" smtClean="0">
              <a:ln>
                <a:solidFill>
                  <a:srgbClr val="FFFF00"/>
                </a:solidFill>
              </a:ln>
              <a:solidFill>
                <a:srgbClr val="FFFF00"/>
              </a:solidFill>
              <a:effectLst>
                <a:outerShdw blurRad="38100" dist="38100" dir="2700000" algn="tl">
                  <a:srgbClr val="000000">
                    <a:alpha val="43137"/>
                  </a:srgbClr>
                </a:outerShdw>
              </a:effectLst>
            </a:rPr>
            <a:t>情感</a:t>
          </a:r>
          <a:r>
            <a:rPr lang="en-US" sz="3200" kern="1200" dirty="0" smtClean="0">
              <a:ln>
                <a:solidFill>
                  <a:sysClr val="windowText" lastClr="000000"/>
                </a:solidFill>
              </a:ln>
              <a:solidFill>
                <a:sysClr val="windowText" lastClr="000000"/>
              </a:solidFill>
            </a:rPr>
            <a:t>EMOTIONS</a:t>
          </a:r>
          <a:endParaRPr lang="en-US" sz="3200" kern="1200" dirty="0">
            <a:ln>
              <a:solidFill>
                <a:sysClr val="windowText" lastClr="000000"/>
              </a:solidFill>
            </a:ln>
            <a:solidFill>
              <a:sysClr val="windowText" lastClr="000000"/>
            </a:solidFill>
          </a:endParaRPr>
        </a:p>
      </dsp:txBody>
      <dsp:txXfrm>
        <a:off x="3121086" y="135110"/>
        <a:ext cx="2673226" cy="2138581"/>
      </dsp:txXfrm>
    </dsp:sp>
    <dsp:sp modelId="{CFAB5B41-59D9-4A6F-B886-A853C214D4FF}">
      <dsp:nvSpPr>
        <dsp:cNvPr id="0" name=""/>
        <dsp:cNvSpPr/>
      </dsp:nvSpPr>
      <dsp:spPr>
        <a:xfrm rot="19500000">
          <a:off x="5598005" y="3050350"/>
          <a:ext cx="2174619" cy="801968"/>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FF1DEDE-DC6F-4269-A5AB-98B10B87B175}">
      <dsp:nvSpPr>
        <dsp:cNvPr id="0" name=""/>
        <dsp:cNvSpPr/>
      </dsp:nvSpPr>
      <dsp:spPr>
        <a:xfrm>
          <a:off x="6239373" y="1758388"/>
          <a:ext cx="2673226" cy="213858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3556000">
            <a:lnSpc>
              <a:spcPct val="90000"/>
            </a:lnSpc>
            <a:spcBef>
              <a:spcPct val="0"/>
            </a:spcBef>
            <a:spcAft>
              <a:spcPct val="35000"/>
            </a:spcAft>
          </a:pPr>
          <a:r>
            <a:rPr lang="zh-CN" altLang="en-US" sz="8000" b="1" kern="1200" dirty="0" smtClean="0">
              <a:ln>
                <a:solidFill>
                  <a:srgbClr val="FFFF00"/>
                </a:solidFill>
              </a:ln>
              <a:solidFill>
                <a:srgbClr val="FFFF00"/>
              </a:solidFill>
              <a:effectLst>
                <a:outerShdw blurRad="38100" dist="38100" dir="2700000" algn="tl">
                  <a:srgbClr val="000000">
                    <a:alpha val="43137"/>
                  </a:srgbClr>
                </a:outerShdw>
              </a:effectLst>
            </a:rPr>
            <a:t>意志</a:t>
          </a:r>
          <a:r>
            <a:rPr lang="en-US" sz="3200" kern="1200" dirty="0" smtClean="0">
              <a:ln>
                <a:solidFill>
                  <a:sysClr val="windowText" lastClr="000000"/>
                </a:solidFill>
              </a:ln>
              <a:solidFill>
                <a:sysClr val="windowText" lastClr="000000"/>
              </a:solidFill>
            </a:rPr>
            <a:t>WILL</a:t>
          </a:r>
          <a:endParaRPr lang="en-US" sz="3200" kern="1200" dirty="0">
            <a:ln>
              <a:solidFill>
                <a:sysClr val="windowText" lastClr="000000"/>
              </a:solidFill>
            </a:ln>
            <a:solidFill>
              <a:sysClr val="windowText" lastClr="000000"/>
            </a:solidFill>
          </a:endParaRPr>
        </a:p>
      </dsp:txBody>
      <dsp:txXfrm>
        <a:off x="6239373" y="1758388"/>
        <a:ext cx="2673226" cy="21385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D2183D-C530-4010-972B-2FD149F18FB8}" type="datetimeFigureOut">
              <a:rPr lang="en-US" smtClean="0"/>
              <a:pPr/>
              <a:t>3/8/2019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A8031-F056-4F45-9691-98A5E714D0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Word </a:t>
            </a:r>
            <a:endParaRPr lang="en-US" dirty="0"/>
          </a:p>
        </p:txBody>
      </p:sp>
      <p:sp>
        <p:nvSpPr>
          <p:cNvPr id="4" name="Slide Number Placeholder 3"/>
          <p:cNvSpPr>
            <a:spLocks noGrp="1"/>
          </p:cNvSpPr>
          <p:nvPr>
            <p:ph type="sldNum" sz="quarter" idx="10"/>
          </p:nvPr>
        </p:nvSpPr>
        <p:spPr/>
        <p:txBody>
          <a:bodyPr/>
          <a:lstStyle/>
          <a:p>
            <a:fld id="{9E8A8031-F056-4F45-9691-98A5E714D0D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85853F-D5E8-4B62-80BA-9B7077DEF68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5853F-D5E8-4B62-80BA-9B7077DEF68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5853F-D5E8-4B62-80BA-9B7077DEF68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5853F-D5E8-4B62-80BA-9B7077DEF68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5853F-D5E8-4B62-80BA-9B7077DEF68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85853F-D5E8-4B62-80BA-9B7077DEF68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85853F-D5E8-4B62-80BA-9B7077DEF684}" type="datetimeFigureOut">
              <a:rPr lang="en-US" smtClean="0"/>
              <a:pPr/>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85853F-D5E8-4B62-80BA-9B7077DEF684}" type="datetimeFigureOut">
              <a:rPr lang="en-US" smtClean="0"/>
              <a:pPr/>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5853F-D5E8-4B62-80BA-9B7077DEF684}" type="datetimeFigureOut">
              <a:rPr lang="en-US" smtClean="0"/>
              <a:pPr/>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5853F-D5E8-4B62-80BA-9B7077DEF68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5853F-D5E8-4B62-80BA-9B7077DEF68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0642-A42F-4CCD-94CD-73004255F7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5853F-D5E8-4B62-80BA-9B7077DEF684}" type="datetimeFigureOut">
              <a:rPr lang="en-US" smtClean="0"/>
              <a:pPr/>
              <a:t>3/8/2019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10642-A42F-4CCD-94CD-73004255F7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9144000" cy="2743200"/>
          </a:xfrm>
        </p:spPr>
        <p:txBody>
          <a:bodyPr>
            <a:normAutofit fontScale="90000"/>
          </a:bodyPr>
          <a:lstStyle/>
          <a:p>
            <a:r>
              <a:rPr lang="en-US" sz="12500" dirty="0" smtClean="0">
                <a:ln>
                  <a:solidFill>
                    <a:sysClr val="windowText" lastClr="000000"/>
                  </a:solidFill>
                </a:ln>
                <a:solidFill>
                  <a:schemeClr val="bg1"/>
                </a:solidFill>
                <a:latin typeface="Arial Black" pitchFamily="34" charset="0"/>
              </a:rPr>
              <a:t>TRINITY</a:t>
            </a:r>
            <a:br>
              <a:rPr lang="en-US" sz="12500" dirty="0" smtClean="0">
                <a:ln>
                  <a:solidFill>
                    <a:sysClr val="windowText" lastClr="000000"/>
                  </a:solidFill>
                </a:ln>
                <a:solidFill>
                  <a:schemeClr val="bg1"/>
                </a:solidFill>
                <a:latin typeface="Arial Black" pitchFamily="34" charset="0"/>
              </a:rPr>
            </a:br>
            <a:r>
              <a:rPr lang="zh-CN" altLang="en-US" sz="12500" b="1" dirty="0" smtClean="0">
                <a:ln>
                  <a:solidFill>
                    <a:sysClr val="windowText" lastClr="000000"/>
                  </a:solidFill>
                </a:ln>
                <a:solidFill>
                  <a:schemeClr val="bg1"/>
                </a:solidFill>
                <a:latin typeface="微软雅黑" pitchFamily="34" charset="-122"/>
                <a:ea typeface="微软雅黑" pitchFamily="34" charset="-122"/>
              </a:rPr>
              <a:t>三位一体</a:t>
            </a:r>
            <a:endParaRPr lang="en-US" sz="12500" b="1" dirty="0">
              <a:ln>
                <a:solidFill>
                  <a:sysClr val="windowText" lastClr="000000"/>
                </a:solidFill>
              </a:ln>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4800600" cy="57150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r>
              <a:rPr lang="en-US" altLang="zh-CN" sz="8000" b="1" dirty="0" smtClean="0">
                <a:solidFill>
                  <a:schemeClr val="accent4">
                    <a:lumMod val="75000"/>
                  </a:schemeClr>
                </a:solidFill>
                <a:effectLst>
                  <a:outerShdw blurRad="38100" dist="38100" dir="2700000" algn="tl">
                    <a:srgbClr val="000000">
                      <a:alpha val="43137"/>
                    </a:srgbClr>
                  </a:outerShdw>
                </a:effectLst>
              </a:rPr>
              <a:t>“</a:t>
            </a:r>
            <a:r>
              <a:rPr lang="zh-CN" altLang="en-US" sz="8000" b="1" dirty="0" smtClean="0">
                <a:solidFill>
                  <a:schemeClr val="accent4">
                    <a:lumMod val="75000"/>
                  </a:schemeClr>
                </a:solidFill>
                <a:effectLst>
                  <a:outerShdw blurRad="38100" dist="38100" dir="2700000" algn="tl">
                    <a:srgbClr val="000000">
                      <a:alpha val="43137"/>
                    </a:srgbClr>
                  </a:outerShdw>
                </a:effectLst>
              </a:rPr>
              <a:t>但你所讲的</a:t>
            </a:r>
            <a:r>
              <a:rPr lang="en-US" altLang="zh-CN" sz="8000" b="1" dirty="0" smtClean="0">
                <a:solidFill>
                  <a:schemeClr val="accent4">
                    <a:lumMod val="75000"/>
                  </a:schemeClr>
                </a:solidFill>
                <a:effectLst>
                  <a:outerShdw blurRad="38100" dist="38100" dir="2700000" algn="tl">
                    <a:srgbClr val="000000">
                      <a:alpha val="43137"/>
                    </a:srgbClr>
                  </a:outerShdw>
                </a:effectLst>
              </a:rPr>
              <a:t>,</a:t>
            </a:r>
            <a:r>
              <a:rPr lang="zh-CN" altLang="en-US" sz="8000" b="1" dirty="0" smtClean="0">
                <a:solidFill>
                  <a:schemeClr val="accent4">
                    <a:lumMod val="75000"/>
                  </a:schemeClr>
                </a:solidFill>
                <a:effectLst>
                  <a:outerShdw blurRad="38100" dist="38100" dir="2700000" algn="tl">
                    <a:srgbClr val="000000">
                      <a:alpha val="43137"/>
                    </a:srgbClr>
                  </a:outerShdw>
                </a:effectLst>
              </a:rPr>
              <a:t>总要合乎那纯正的</a:t>
            </a:r>
            <a:r>
              <a:rPr lang="zh-CN" altLang="en-US" sz="8000" b="1" u="sng" dirty="0" smtClean="0">
                <a:solidFill>
                  <a:schemeClr val="accent4">
                    <a:lumMod val="75000"/>
                  </a:schemeClr>
                </a:solidFill>
                <a:effectLst>
                  <a:outerShdw blurRad="38100" dist="38100" dir="2700000" algn="tl">
                    <a:srgbClr val="000000">
                      <a:alpha val="43137"/>
                    </a:srgbClr>
                  </a:outerShdw>
                </a:effectLst>
              </a:rPr>
              <a:t>道理</a:t>
            </a:r>
            <a:r>
              <a:rPr lang="en-US" altLang="zh-CN" sz="8000" b="1" dirty="0" smtClean="0">
                <a:solidFill>
                  <a:schemeClr val="accent4">
                    <a:lumMod val="75000"/>
                  </a:schemeClr>
                </a:solidFill>
                <a:effectLst>
                  <a:outerShdw blurRad="38100" dist="38100" dir="2700000" algn="tl">
                    <a:srgbClr val="000000">
                      <a:alpha val="43137"/>
                    </a:srgbClr>
                  </a:outerShdw>
                </a:effectLst>
              </a:rPr>
              <a:t>.”</a:t>
            </a:r>
            <a:br>
              <a:rPr lang="en-US" altLang="zh-CN" sz="8000" b="1" dirty="0" smtClean="0">
                <a:solidFill>
                  <a:schemeClr val="accent4">
                    <a:lumMod val="75000"/>
                  </a:schemeClr>
                </a:solidFill>
                <a:effectLst>
                  <a:outerShdw blurRad="38100" dist="38100" dir="2700000" algn="tl">
                    <a:srgbClr val="000000">
                      <a:alpha val="43137"/>
                    </a:srgbClr>
                  </a:outerShdw>
                </a:effectLst>
              </a:rPr>
            </a:br>
            <a:r>
              <a:rPr lang="zh-CN" altLang="en-US" sz="6000" b="1" dirty="0" smtClean="0">
                <a:solidFill>
                  <a:schemeClr val="accent4">
                    <a:lumMod val="75000"/>
                  </a:schemeClr>
                </a:solidFill>
                <a:effectLst>
                  <a:outerShdw blurRad="38100" dist="38100" dir="2700000" algn="tl">
                    <a:srgbClr val="000000">
                      <a:alpha val="43137"/>
                    </a:srgbClr>
                  </a:outerShdw>
                </a:effectLst>
              </a:rPr>
              <a:t>多</a:t>
            </a:r>
            <a:r>
              <a:rPr lang="en-US" altLang="zh-CN" sz="6000" b="1" dirty="0" smtClean="0">
                <a:solidFill>
                  <a:schemeClr val="accent4">
                    <a:lumMod val="75000"/>
                  </a:schemeClr>
                </a:solidFill>
                <a:effectLst>
                  <a:outerShdw blurRad="38100" dist="38100" dir="2700000" algn="tl">
                    <a:srgbClr val="000000">
                      <a:alpha val="43137"/>
                    </a:srgbClr>
                  </a:outerShdw>
                </a:effectLst>
              </a:rPr>
              <a:t>2:1 </a:t>
            </a:r>
            <a:r>
              <a:rPr lang="en-US" sz="8000" b="1" dirty="0" smtClean="0">
                <a:solidFill>
                  <a:schemeClr val="accent4">
                    <a:lumMod val="75000"/>
                  </a:schemeClr>
                </a:solidFill>
                <a:effectLst>
                  <a:outerShdw blurRad="38100" dist="38100" dir="2700000" algn="tl">
                    <a:srgbClr val="000000">
                      <a:alpha val="43137"/>
                    </a:srgbClr>
                  </a:outerShdw>
                </a:effectLst>
              </a:rPr>
              <a:t/>
            </a:r>
            <a:br>
              <a:rPr lang="en-US" sz="8000" b="1" dirty="0" smtClean="0">
                <a:solidFill>
                  <a:schemeClr val="accent4">
                    <a:lumMod val="75000"/>
                  </a:schemeClr>
                </a:solidFill>
                <a:effectLst>
                  <a:outerShdw blurRad="38100" dist="38100" dir="2700000" algn="tl">
                    <a:srgbClr val="000000">
                      <a:alpha val="43137"/>
                    </a:srgbClr>
                  </a:outerShdw>
                </a:effectLst>
              </a:rPr>
            </a:br>
            <a:r>
              <a:rPr lang="en-US" sz="8000" b="1" dirty="0" smtClean="0">
                <a:solidFill>
                  <a:schemeClr val="accent4">
                    <a:lumMod val="75000"/>
                  </a:schemeClr>
                </a:solidFill>
                <a:effectLst>
                  <a:outerShdw blurRad="38100" dist="38100" dir="2700000" algn="tl">
                    <a:srgbClr val="000000">
                      <a:alpha val="43137"/>
                    </a:srgbClr>
                  </a:outerShdw>
                </a:effectLst>
              </a:rPr>
              <a:t/>
            </a:r>
            <a:br>
              <a:rPr lang="en-US" sz="8000" b="1" dirty="0" smtClean="0">
                <a:solidFill>
                  <a:schemeClr val="accent4">
                    <a:lumMod val="75000"/>
                  </a:schemeClr>
                </a:solidFill>
                <a:effectLst>
                  <a:outerShdw blurRad="38100" dist="38100" dir="2700000" algn="tl">
                    <a:srgbClr val="000000">
                      <a:alpha val="43137"/>
                    </a:srgbClr>
                  </a:outerShdw>
                </a:effectLst>
              </a:rPr>
            </a:br>
            <a:endParaRPr lang="en-US" sz="80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6019800"/>
            <a:ext cx="9144000" cy="838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ctr">
              <a:spcBef>
                <a:spcPct val="0"/>
              </a:spcBef>
              <a:defRPr/>
            </a:pPr>
            <a:r>
              <a:rPr lang="en-US" sz="2400" b="1" dirty="0" smtClean="0"/>
              <a:t>Titus 2:1</a:t>
            </a:r>
            <a:r>
              <a:rPr lang="en-US" sz="2400" dirty="0" smtClean="0"/>
              <a:t/>
            </a:r>
            <a:br>
              <a:rPr lang="en-US" sz="2400" dirty="0" smtClean="0"/>
            </a:br>
            <a:r>
              <a:rPr lang="en-US" sz="2400" dirty="0" smtClean="0"/>
              <a:t>“You, however, must teach what is appropriate to sound </a:t>
            </a:r>
            <a:r>
              <a:rPr lang="en-US" sz="2400" b="1" dirty="0" smtClean="0"/>
              <a:t>doctrine</a:t>
            </a:r>
            <a:r>
              <a:rPr lang="en-US" sz="2400" dirty="0" smtClean="0"/>
              <a:t>.”</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pic>
        <p:nvPicPr>
          <p:cNvPr id="81922" name="Picture 2" descr="http://eborg3.com/Animations-Bible/an-preaching_behind_podium_lg_wht.gif"/>
          <p:cNvPicPr>
            <a:picLocks noChangeAspect="1" noChangeArrowheads="1" noCrop="1"/>
          </p:cNvPicPr>
          <p:nvPr/>
        </p:nvPicPr>
        <p:blipFill>
          <a:blip r:embed="rId2" cstate="print"/>
          <a:srcRect/>
          <a:stretch>
            <a:fillRect/>
          </a:stretch>
        </p:blipFill>
        <p:spPr bwMode="auto">
          <a:xfrm>
            <a:off x="4953003" y="990600"/>
            <a:ext cx="4190997" cy="4191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Oval 4"/>
          <p:cNvSpPr/>
          <p:nvPr/>
        </p:nvSpPr>
        <p:spPr>
          <a:xfrm>
            <a:off x="76200" y="76200"/>
            <a:ext cx="9906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3</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pic>
        <p:nvPicPr>
          <p:cNvPr id="6" name="Picture 5" descr="Charlie_Watts.jpg"/>
          <p:cNvPicPr>
            <a:picLocks noChangeAspect="1"/>
          </p:cNvPicPr>
          <p:nvPr/>
        </p:nvPicPr>
        <p:blipFill>
          <a:blip r:embed="rId2" cstate="print"/>
          <a:stretch>
            <a:fillRect/>
          </a:stretch>
        </p:blipFill>
        <p:spPr>
          <a:xfrm>
            <a:off x="4563070" y="0"/>
            <a:ext cx="4580930" cy="6858000"/>
          </a:xfrm>
          <a:prstGeom prst="rect">
            <a:avLst/>
          </a:prstGeom>
        </p:spPr>
      </p:pic>
      <p:sp>
        <p:nvSpPr>
          <p:cNvPr id="2" name="Title 1"/>
          <p:cNvSpPr>
            <a:spLocks noGrp="1"/>
          </p:cNvSpPr>
          <p:nvPr>
            <p:ph type="title"/>
          </p:nvPr>
        </p:nvSpPr>
        <p:spPr>
          <a:xfrm>
            <a:off x="533400" y="0"/>
            <a:ext cx="5029200" cy="6858000"/>
          </a:xfrm>
          <a:ln>
            <a:solidFill>
              <a:schemeClr val="tx1"/>
            </a:solidFill>
          </a:ln>
        </p:spPr>
        <p:style>
          <a:lnRef idx="0">
            <a:schemeClr val="dk1"/>
          </a:lnRef>
          <a:fillRef idx="3">
            <a:schemeClr val="dk1"/>
          </a:fillRef>
          <a:effectRef idx="3">
            <a:schemeClr val="dk1"/>
          </a:effectRef>
          <a:fontRef idx="minor">
            <a:schemeClr val="lt1"/>
          </a:fontRef>
        </p:style>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zh-CN"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altLang="zh-CN"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zh-CN" alt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“三位一体”</a:t>
            </a:r>
            <a:r>
              <a:rPr lang="en-US" altLang="zh-CN"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altLang="zh-CN"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zh-CN" alt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这词出现在</a:t>
            </a:r>
            <a:r>
              <a:rPr lang="en-US" altLang="zh-CN"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zh-CN" alt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圣经</a:t>
            </a:r>
            <a:r>
              <a:rPr lang="en-US" altLang="zh-CN"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zh-CN" alt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了吗？</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b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Is the word ‘TRINITY’</a:t>
            </a:r>
            <a:b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in the Bible?</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Oval 6"/>
          <p:cNvSpPr/>
          <p:nvPr/>
        </p:nvSpPr>
        <p:spPr>
          <a:xfrm>
            <a:off x="76200" y="76200"/>
            <a:ext cx="9906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2</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5638800"/>
            <a:ext cx="9144000" cy="1219200"/>
          </a:xfrm>
          <a:prstGeom prst="rect">
            <a:avLst/>
          </a:prstGeom>
          <a:ln/>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 typeface="Arial" charset="0"/>
              <a:buChar char="•"/>
              <a:tabLst/>
              <a:defRPr/>
            </a:pPr>
            <a:r>
              <a:rPr kumimoji="0" lang="en-US" sz="2000" b="1" i="0" u="none" strike="noStrike" kern="1200" normalizeH="0" baseline="0" noProof="0" dirty="0" smtClean="0">
                <a:solidFill>
                  <a:srgbClr val="C00000"/>
                </a:solidFill>
                <a:effectLst>
                  <a:outerShdw blurRad="38100" dist="38100" dir="2700000" algn="tl">
                    <a:srgbClr val="000000">
                      <a:alpha val="43137"/>
                    </a:srgbClr>
                  </a:outerShdw>
                </a:effectLst>
                <a:uLnTx/>
                <a:uFillTx/>
                <a:latin typeface="Arial Narrow" pitchFamily="34" charset="0"/>
                <a:ea typeface="+mj-ea"/>
                <a:cs typeface="+mj-cs"/>
              </a:rPr>
              <a:t> The word TRINITY does not appear in the Bible but the concept and teachings do.</a:t>
            </a:r>
          </a:p>
          <a:p>
            <a:pPr lvl="0">
              <a:spcBef>
                <a:spcPct val="0"/>
              </a:spcBef>
              <a:buFont typeface="Arial" charset="0"/>
              <a:buChar char="•"/>
              <a:defRPr/>
            </a:pPr>
            <a:r>
              <a:rPr lang="en-US" sz="2000" b="1" dirty="0" err="1" smtClean="0">
                <a:solidFill>
                  <a:schemeClr val="bg1"/>
                </a:solidFill>
                <a:latin typeface="Arial Narrow" pitchFamily="34" charset="0"/>
                <a:ea typeface="+mj-ea"/>
                <a:cs typeface="+mj-cs"/>
              </a:rPr>
              <a:t>Theophilus</a:t>
            </a:r>
            <a:r>
              <a:rPr lang="en-US" sz="2000" b="1" dirty="0" smtClean="0">
                <a:solidFill>
                  <a:schemeClr val="bg1"/>
                </a:solidFill>
                <a:latin typeface="Arial Narrow" pitchFamily="34" charset="0"/>
                <a:ea typeface="+mj-ea"/>
                <a:cs typeface="+mj-cs"/>
              </a:rPr>
              <a:t>, 6</a:t>
            </a:r>
            <a:r>
              <a:rPr lang="en-US" sz="2000" b="1" baseline="30000" dirty="0" smtClean="0">
                <a:solidFill>
                  <a:schemeClr val="bg1"/>
                </a:solidFill>
                <a:latin typeface="Arial Narrow" pitchFamily="34" charset="0"/>
                <a:ea typeface="+mj-ea"/>
                <a:cs typeface="+mj-cs"/>
              </a:rPr>
              <a:t>th</a:t>
            </a:r>
            <a:r>
              <a:rPr lang="en-US" sz="2000" b="1" dirty="0" smtClean="0">
                <a:solidFill>
                  <a:schemeClr val="bg1"/>
                </a:solidFill>
                <a:latin typeface="Arial Narrow" pitchFamily="34" charset="0"/>
                <a:ea typeface="+mj-ea"/>
                <a:cs typeface="+mj-cs"/>
              </a:rPr>
              <a:t> Bishop of Antioch,  first used the</a:t>
            </a:r>
            <a:r>
              <a:rPr kumimoji="0" lang="en-US" sz="2000" b="1" i="0" u="none" strike="noStrike" kern="1200" normalizeH="0" baseline="0" noProof="0" dirty="0" smtClean="0">
                <a:solidFill>
                  <a:schemeClr val="bg1"/>
                </a:solidFill>
                <a:uLnTx/>
                <a:uFillTx/>
                <a:latin typeface="Arial Narrow" pitchFamily="34" charset="0"/>
                <a:ea typeface="+mj-ea"/>
                <a:cs typeface="+mj-cs"/>
              </a:rPr>
              <a:t>  word ‘trinity’ in his book,                  	‘</a:t>
            </a:r>
            <a:r>
              <a:rPr kumimoji="0" lang="en-US" sz="2000" b="1" i="1" u="none" strike="noStrike" kern="1200" normalizeH="0" baseline="0" noProof="0" dirty="0" smtClean="0">
                <a:solidFill>
                  <a:schemeClr val="bg1"/>
                </a:solidFill>
                <a:uLnTx/>
                <a:uFillTx/>
                <a:latin typeface="Arial Narrow" pitchFamily="34" charset="0"/>
                <a:ea typeface="+mj-ea"/>
                <a:cs typeface="+mj-cs"/>
              </a:rPr>
              <a:t>Refutation of </a:t>
            </a:r>
            <a:r>
              <a:rPr kumimoji="0" lang="en-US" sz="2000" b="1" i="1" u="none" strike="noStrike" kern="1200" normalizeH="0" baseline="0" noProof="0" dirty="0" err="1" smtClean="0">
                <a:solidFill>
                  <a:schemeClr val="bg1"/>
                </a:solidFill>
                <a:uLnTx/>
                <a:uFillTx/>
                <a:latin typeface="Arial Narrow" pitchFamily="34" charset="0"/>
                <a:ea typeface="+mj-ea"/>
                <a:cs typeface="+mj-cs"/>
              </a:rPr>
              <a:t>Autolucus</a:t>
            </a:r>
            <a:r>
              <a:rPr kumimoji="0" lang="en-US" sz="2000" b="1" i="0" u="none" strike="noStrike" kern="1200" normalizeH="0" baseline="0" noProof="0" dirty="0" smtClean="0">
                <a:solidFill>
                  <a:schemeClr val="bg1"/>
                </a:solidFill>
                <a:uLnTx/>
                <a:uFillTx/>
                <a:latin typeface="Arial Narrow" pitchFamily="34" charset="0"/>
                <a:ea typeface="+mj-ea"/>
                <a:cs typeface="+mj-cs"/>
              </a:rPr>
              <a:t>’ (168 AD) </a:t>
            </a:r>
            <a:r>
              <a:rPr lang="en-US" sz="2000" b="1" dirty="0" smtClean="0">
                <a:solidFill>
                  <a:schemeClr val="bg1"/>
                </a:solidFill>
                <a:latin typeface="Arial Narrow" pitchFamily="34" charset="0"/>
              </a:rPr>
              <a:t>to explain the doctrine succinctly.</a:t>
            </a:r>
            <a:endParaRPr kumimoji="0" lang="en-US" sz="2000" b="1" i="0" u="none" strike="noStrike" kern="1200" normalizeH="0" baseline="0" noProof="0" dirty="0" smtClean="0">
              <a:solidFill>
                <a:schemeClr val="bg1"/>
              </a:solidFill>
              <a:uLnTx/>
              <a:uFillTx/>
              <a:latin typeface="Arial Narrow" pitchFamily="34" charset="0"/>
              <a:ea typeface="+mj-ea"/>
              <a:cs typeface="+mj-cs"/>
            </a:endParaRPr>
          </a:p>
          <a:p>
            <a:pPr>
              <a:spcBef>
                <a:spcPct val="0"/>
              </a:spcBef>
              <a:buFont typeface="Arial" charset="0"/>
              <a:buChar char="•"/>
              <a:defRPr/>
            </a:pPr>
            <a:r>
              <a:rPr lang="en-US" sz="2000" b="1" dirty="0" smtClean="0">
                <a:solidFill>
                  <a:schemeClr val="bg1"/>
                </a:solidFill>
                <a:latin typeface="Arial Narrow" pitchFamily="34" charset="0"/>
              </a:rPr>
              <a:t>Tertullian, the early church father, popularized the word Trinity (150-220 AD) </a:t>
            </a:r>
          </a:p>
        </p:txBody>
      </p:sp>
      <p:sp>
        <p:nvSpPr>
          <p:cNvPr id="6" name="TextBox 5"/>
          <p:cNvSpPr txBox="1"/>
          <p:nvPr/>
        </p:nvSpPr>
        <p:spPr>
          <a:xfrm>
            <a:off x="0" y="0"/>
            <a:ext cx="9144000" cy="5632311"/>
          </a:xfrm>
          <a:prstGeom prst="rect">
            <a:avLst/>
          </a:prstGeom>
          <a:noFill/>
        </p:spPr>
        <p:txBody>
          <a:bodyPr wrap="square" rtlCol="0">
            <a:spAutoFit/>
          </a:bodyPr>
          <a:lstStyle/>
          <a:p>
            <a:pPr>
              <a:buFont typeface="Arial" charset="0"/>
              <a:buChar char="•"/>
            </a:pPr>
            <a:r>
              <a:rPr lang="en-US" sz="6000" b="1" dirty="0" smtClean="0">
                <a:solidFill>
                  <a:srgbClr val="C00000"/>
                </a:solidFill>
                <a:effectLst>
                  <a:outerShdw blurRad="38100" dist="38100" dir="2700000" algn="tl">
                    <a:srgbClr val="000000">
                      <a:alpha val="43137"/>
                    </a:srgbClr>
                  </a:outerShdw>
                </a:effectLst>
              </a:rPr>
              <a:t> “</a:t>
            </a:r>
            <a:r>
              <a:rPr lang="zh-CN" altLang="en-US" sz="6000" b="1" dirty="0" smtClean="0">
                <a:solidFill>
                  <a:srgbClr val="C00000"/>
                </a:solidFill>
                <a:effectLst>
                  <a:outerShdw blurRad="38100" dist="38100" dir="2700000" algn="tl">
                    <a:srgbClr val="000000">
                      <a:alpha val="43137"/>
                    </a:srgbClr>
                  </a:outerShdw>
                </a:effectLst>
              </a:rPr>
              <a:t>三位一体</a:t>
            </a:r>
            <a:r>
              <a:rPr lang="en-US" altLang="zh-CN" sz="6000" b="1" dirty="0" smtClean="0">
                <a:solidFill>
                  <a:srgbClr val="C00000"/>
                </a:solidFill>
                <a:effectLst>
                  <a:outerShdw blurRad="38100" dist="38100" dir="2700000" algn="tl">
                    <a:srgbClr val="000000">
                      <a:alpha val="43137"/>
                    </a:srgbClr>
                  </a:outerShdw>
                </a:effectLst>
              </a:rPr>
              <a:t>”</a:t>
            </a:r>
            <a:r>
              <a:rPr lang="zh-CN" altLang="en-US" sz="6000" b="1" dirty="0" smtClean="0">
                <a:solidFill>
                  <a:srgbClr val="C00000"/>
                </a:solidFill>
                <a:effectLst>
                  <a:outerShdw blurRad="38100" dist="38100" dir="2700000" algn="tl">
                    <a:srgbClr val="000000">
                      <a:alpha val="43137"/>
                    </a:srgbClr>
                  </a:outerShdw>
                </a:effectLst>
              </a:rPr>
              <a:t>这词虽未出现</a:t>
            </a:r>
            <a:r>
              <a:rPr lang="en-US" altLang="zh-CN" sz="6000" b="1" dirty="0" smtClean="0">
                <a:solidFill>
                  <a:srgbClr val="C00000"/>
                </a:solidFill>
                <a:effectLst>
                  <a:outerShdw blurRad="38100" dist="38100" dir="2700000" algn="tl">
                    <a:srgbClr val="000000">
                      <a:alpha val="43137"/>
                    </a:srgbClr>
                  </a:outerShdw>
                </a:effectLst>
              </a:rPr>
              <a:t>, </a:t>
            </a:r>
            <a:r>
              <a:rPr lang="zh-CN" altLang="en-US" sz="6000" b="1" dirty="0" smtClean="0">
                <a:solidFill>
                  <a:srgbClr val="C00000"/>
                </a:solidFill>
                <a:effectLst>
                  <a:outerShdw blurRad="38100" dist="38100" dir="2700000" algn="tl">
                    <a:srgbClr val="000000">
                      <a:alpha val="43137"/>
                    </a:srgbClr>
                  </a:outerShdw>
                </a:effectLst>
              </a:rPr>
              <a:t>但概念和教导出现了。</a:t>
            </a:r>
            <a:endParaRPr lang="en-US" sz="6000" b="1" dirty="0" smtClean="0">
              <a:solidFill>
                <a:srgbClr val="C00000"/>
              </a:solidFill>
              <a:effectLst>
                <a:outerShdw blurRad="38100" dist="38100" dir="2700000" algn="tl">
                  <a:srgbClr val="000000">
                    <a:alpha val="43137"/>
                  </a:srgbClr>
                </a:outerShdw>
              </a:effectLst>
            </a:endParaRPr>
          </a:p>
          <a:p>
            <a:pPr marL="465138" indent="-465138">
              <a:buFont typeface="Arial" charset="0"/>
              <a:buChar char="•"/>
            </a:pPr>
            <a:r>
              <a:rPr lang="en-US" sz="4800" b="1" dirty="0" smtClean="0">
                <a:solidFill>
                  <a:schemeClr val="accent4">
                    <a:lumMod val="50000"/>
                  </a:schemeClr>
                </a:solidFill>
                <a:effectLst>
                  <a:outerShdw blurRad="38100" dist="38100" dir="2700000" algn="tl">
                    <a:srgbClr val="000000">
                      <a:alpha val="43137"/>
                    </a:srgbClr>
                  </a:outerShdw>
                </a:effectLst>
              </a:rPr>
              <a:t> </a:t>
            </a:r>
            <a:r>
              <a:rPr lang="zh-CN" altLang="en-US" sz="4800" b="1" dirty="0" smtClean="0">
                <a:solidFill>
                  <a:schemeClr val="accent4">
                    <a:lumMod val="50000"/>
                  </a:schemeClr>
                </a:solidFill>
                <a:effectLst>
                  <a:outerShdw blurRad="38100" dist="38100" dir="2700000" algn="tl">
                    <a:srgbClr val="000000">
                      <a:alpha val="43137"/>
                    </a:srgbClr>
                  </a:outerShdw>
                </a:effectLst>
              </a:rPr>
              <a:t>提阿非罗</a:t>
            </a:r>
            <a:r>
              <a:rPr lang="en-US" altLang="zh-CN" sz="4800" b="1" dirty="0" smtClean="0">
                <a:solidFill>
                  <a:schemeClr val="accent4">
                    <a:lumMod val="50000"/>
                  </a:schemeClr>
                </a:solidFill>
                <a:effectLst>
                  <a:outerShdw blurRad="38100" dist="38100" dir="2700000" algn="tl">
                    <a:srgbClr val="000000">
                      <a:alpha val="43137"/>
                    </a:srgbClr>
                  </a:outerShdw>
                </a:effectLst>
              </a:rPr>
              <a:t>,</a:t>
            </a:r>
            <a:r>
              <a:rPr lang="zh-CN" altLang="en-US" sz="4800" b="1" dirty="0" smtClean="0">
                <a:solidFill>
                  <a:schemeClr val="accent4">
                    <a:lumMod val="50000"/>
                  </a:schemeClr>
                </a:solidFill>
                <a:effectLst>
                  <a:outerShdw blurRad="38100" dist="38100" dir="2700000" algn="tl">
                    <a:srgbClr val="000000">
                      <a:alpha val="43137"/>
                    </a:srgbClr>
                  </a:outerShdw>
                </a:effectLst>
              </a:rPr>
              <a:t>安提阿教会的第六任主教</a:t>
            </a:r>
            <a:r>
              <a:rPr lang="en-US" altLang="zh-CN" sz="4800" b="1" dirty="0" smtClean="0">
                <a:solidFill>
                  <a:schemeClr val="accent4">
                    <a:lumMod val="50000"/>
                  </a:schemeClr>
                </a:solidFill>
                <a:effectLst>
                  <a:outerShdw blurRad="38100" dist="38100" dir="2700000" algn="tl">
                    <a:srgbClr val="000000">
                      <a:alpha val="43137"/>
                    </a:srgbClr>
                  </a:outerShdw>
                </a:effectLst>
              </a:rPr>
              <a:t>, </a:t>
            </a:r>
            <a:r>
              <a:rPr lang="zh-CN" altLang="en-US" sz="4800" b="1" dirty="0" smtClean="0">
                <a:solidFill>
                  <a:schemeClr val="accent4">
                    <a:lumMod val="50000"/>
                  </a:schemeClr>
                </a:solidFill>
                <a:effectLst>
                  <a:outerShdw blurRad="38100" dist="38100" dir="2700000" algn="tl">
                    <a:srgbClr val="000000">
                      <a:alpha val="43137"/>
                    </a:srgbClr>
                  </a:outerShdw>
                </a:effectLst>
              </a:rPr>
              <a:t>第一次在他的书中使用了</a:t>
            </a:r>
            <a:r>
              <a:rPr lang="en-US" altLang="zh-CN" sz="4800" b="1" dirty="0" smtClean="0">
                <a:solidFill>
                  <a:schemeClr val="accent4">
                    <a:lumMod val="50000"/>
                  </a:schemeClr>
                </a:solidFill>
                <a:effectLst>
                  <a:outerShdw blurRad="38100" dist="38100" dir="2700000" algn="tl">
                    <a:srgbClr val="000000">
                      <a:alpha val="43137"/>
                    </a:srgbClr>
                  </a:outerShdw>
                </a:effectLst>
              </a:rPr>
              <a:t> “</a:t>
            </a:r>
            <a:r>
              <a:rPr lang="zh-CN" altLang="en-US" sz="4800" b="1" dirty="0" smtClean="0">
                <a:solidFill>
                  <a:schemeClr val="accent4">
                    <a:lumMod val="50000"/>
                  </a:schemeClr>
                </a:solidFill>
                <a:effectLst>
                  <a:outerShdw blurRad="38100" dist="38100" dir="2700000" algn="tl">
                    <a:srgbClr val="000000">
                      <a:alpha val="43137"/>
                    </a:srgbClr>
                  </a:outerShdw>
                </a:effectLst>
              </a:rPr>
              <a:t>三位一体</a:t>
            </a:r>
            <a:r>
              <a:rPr lang="en-US" altLang="zh-CN" sz="4800" b="1" dirty="0" smtClean="0">
                <a:solidFill>
                  <a:schemeClr val="accent4">
                    <a:lumMod val="50000"/>
                  </a:schemeClr>
                </a:solidFill>
                <a:effectLst>
                  <a:outerShdw blurRad="38100" dist="38100" dir="2700000" algn="tl">
                    <a:srgbClr val="000000">
                      <a:alpha val="43137"/>
                    </a:srgbClr>
                  </a:outerShdw>
                </a:effectLst>
              </a:rPr>
              <a:t>”.</a:t>
            </a:r>
            <a:endParaRPr lang="en-US" sz="4800" b="1" dirty="0" smtClean="0">
              <a:solidFill>
                <a:schemeClr val="accent4">
                  <a:lumMod val="50000"/>
                </a:schemeClr>
              </a:solidFill>
              <a:effectLst>
                <a:outerShdw blurRad="38100" dist="38100" dir="2700000" algn="tl">
                  <a:srgbClr val="000000">
                    <a:alpha val="43137"/>
                  </a:srgbClr>
                </a:outerShdw>
              </a:effectLst>
            </a:endParaRPr>
          </a:p>
          <a:p>
            <a:pPr marL="465138" indent="-465138">
              <a:buFont typeface="Arial" charset="0"/>
              <a:buChar char="•"/>
            </a:pPr>
            <a:r>
              <a:rPr lang="zh-CN" altLang="en-US" sz="4800" b="1" dirty="0" smtClean="0">
                <a:solidFill>
                  <a:schemeClr val="accent4">
                    <a:lumMod val="50000"/>
                  </a:schemeClr>
                </a:solidFill>
                <a:effectLst>
                  <a:outerShdw blurRad="38100" dist="38100" dir="2700000" algn="tl">
                    <a:srgbClr val="000000">
                      <a:alpha val="43137"/>
                    </a:srgbClr>
                  </a:outerShdw>
                </a:effectLst>
              </a:rPr>
              <a:t>特土良</a:t>
            </a:r>
            <a:r>
              <a:rPr lang="en-US" altLang="zh-CN" sz="4800" b="1" dirty="0" smtClean="0">
                <a:solidFill>
                  <a:schemeClr val="accent4">
                    <a:lumMod val="50000"/>
                  </a:schemeClr>
                </a:solidFill>
                <a:effectLst>
                  <a:outerShdw blurRad="38100" dist="38100" dir="2700000" algn="tl">
                    <a:srgbClr val="000000">
                      <a:alpha val="43137"/>
                    </a:srgbClr>
                  </a:outerShdw>
                </a:effectLst>
              </a:rPr>
              <a:t>, </a:t>
            </a:r>
            <a:r>
              <a:rPr lang="zh-CN" altLang="en-US" sz="4800" b="1" dirty="0" smtClean="0">
                <a:solidFill>
                  <a:schemeClr val="accent4">
                    <a:lumMod val="50000"/>
                  </a:schemeClr>
                </a:solidFill>
                <a:effectLst>
                  <a:outerShdw blurRad="38100" dist="38100" dir="2700000" algn="tl">
                    <a:srgbClr val="000000">
                      <a:alpha val="43137"/>
                    </a:srgbClr>
                  </a:outerShdw>
                </a:effectLst>
              </a:rPr>
              <a:t>早期教父</a:t>
            </a:r>
            <a:r>
              <a:rPr lang="en-US" altLang="zh-CN" sz="4800" b="1" dirty="0" smtClean="0">
                <a:solidFill>
                  <a:schemeClr val="accent4">
                    <a:lumMod val="50000"/>
                  </a:schemeClr>
                </a:solidFill>
                <a:effectLst>
                  <a:outerShdw blurRad="38100" dist="38100" dir="2700000" algn="tl">
                    <a:srgbClr val="000000">
                      <a:alpha val="43137"/>
                    </a:srgbClr>
                  </a:outerShdw>
                </a:effectLst>
              </a:rPr>
              <a:t>, </a:t>
            </a:r>
            <a:r>
              <a:rPr lang="zh-CN" altLang="en-US" sz="4800" b="1" dirty="0" smtClean="0">
                <a:solidFill>
                  <a:schemeClr val="accent4">
                    <a:lumMod val="50000"/>
                  </a:schemeClr>
                </a:solidFill>
                <a:effectLst>
                  <a:outerShdw blurRad="38100" dist="38100" dir="2700000" algn="tl">
                    <a:srgbClr val="000000">
                      <a:alpha val="43137"/>
                    </a:srgbClr>
                  </a:outerShdw>
                </a:effectLst>
              </a:rPr>
              <a:t>将这个词普遍化了（公元</a:t>
            </a:r>
            <a:r>
              <a:rPr lang="en-US" altLang="zh-CN" sz="4800" b="1" dirty="0" smtClean="0">
                <a:solidFill>
                  <a:schemeClr val="accent4">
                    <a:lumMod val="50000"/>
                  </a:schemeClr>
                </a:solidFill>
                <a:effectLst>
                  <a:outerShdw blurRad="38100" dist="38100" dir="2700000" algn="tl">
                    <a:srgbClr val="000000">
                      <a:alpha val="43137"/>
                    </a:srgbClr>
                  </a:outerShdw>
                </a:effectLst>
              </a:rPr>
              <a:t>150-220</a:t>
            </a:r>
            <a:r>
              <a:rPr lang="zh-CN" altLang="en-US" sz="4800" b="1" dirty="0" smtClean="0">
                <a:solidFill>
                  <a:schemeClr val="accent4">
                    <a:lumMod val="50000"/>
                  </a:schemeClr>
                </a:solidFill>
                <a:effectLst>
                  <a:outerShdw blurRad="38100" dist="38100" dir="2700000" algn="tl">
                    <a:srgbClr val="000000">
                      <a:alpha val="43137"/>
                    </a:srgbClr>
                  </a:outerShdw>
                </a:effectLst>
              </a:rPr>
              <a:t>年）</a:t>
            </a:r>
            <a:r>
              <a:rPr lang="en-US" altLang="zh-CN" sz="4800" b="1" dirty="0" smtClean="0">
                <a:solidFill>
                  <a:schemeClr val="accent4">
                    <a:lumMod val="50000"/>
                  </a:schemeClr>
                </a:solidFill>
                <a:effectLst>
                  <a:outerShdw blurRad="38100" dist="38100" dir="2700000" algn="tl">
                    <a:srgbClr val="000000">
                      <a:alpha val="43137"/>
                    </a:srgbClr>
                  </a:outerShdw>
                </a:effectLst>
              </a:rPr>
              <a:t>.</a:t>
            </a:r>
            <a:endParaRPr lang="en-US" sz="4800" b="1" dirty="0" smtClean="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caricatures_celebrities_12.jpg"/>
          <p:cNvPicPr>
            <a:picLocks noChangeAspect="1"/>
          </p:cNvPicPr>
          <p:nvPr/>
        </p:nvPicPr>
        <p:blipFill>
          <a:blip r:embed="rId2" cstate="print"/>
          <a:stretch>
            <a:fillRect/>
          </a:stretch>
        </p:blipFill>
        <p:spPr>
          <a:xfrm>
            <a:off x="4876800" y="0"/>
            <a:ext cx="4762500" cy="7115175"/>
          </a:xfrm>
          <a:prstGeom prst="rect">
            <a:avLst/>
          </a:prstGeom>
        </p:spPr>
      </p:pic>
      <p:sp>
        <p:nvSpPr>
          <p:cNvPr id="2" name="Title 1"/>
          <p:cNvSpPr>
            <a:spLocks noGrp="1"/>
          </p:cNvSpPr>
          <p:nvPr>
            <p:ph type="title"/>
          </p:nvPr>
        </p:nvSpPr>
        <p:spPr>
          <a:xfrm>
            <a:off x="0" y="0"/>
            <a:ext cx="5029200" cy="6858000"/>
          </a:xfrm>
          <a:ln/>
        </p:spPr>
        <p:style>
          <a:lnRef idx="0">
            <a:schemeClr val="dk1"/>
          </a:lnRef>
          <a:fillRef idx="3">
            <a:schemeClr val="dk1"/>
          </a:fillRef>
          <a:effectRef idx="3">
            <a:schemeClr val="dk1"/>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zh-CN" alt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三位一体</a:t>
            </a: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b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zh-CN" alt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这个词是什么意思？</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does the word</a:t>
            </a:r>
            <a:b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‘TRINITY’ mean?</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Oval 4"/>
          <p:cNvSpPr/>
          <p:nvPr/>
        </p:nvSpPr>
        <p:spPr>
          <a:xfrm>
            <a:off x="76200" y="76200"/>
            <a:ext cx="9906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3</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24384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r>
              <a:rPr lang="zh-CN" altLang="en-US" sz="6000" b="1" dirty="0" smtClean="0">
                <a:solidFill>
                  <a:schemeClr val="accent4">
                    <a:lumMod val="75000"/>
                  </a:schemeClr>
                </a:solidFill>
                <a:effectLst>
                  <a:outerShdw blurRad="38100" dist="38100" dir="2700000" algn="tl">
                    <a:srgbClr val="000000">
                      <a:alpha val="43137"/>
                    </a:srgbClr>
                  </a:outerShdw>
                </a:effectLst>
              </a:rPr>
              <a:t>神是父、子和圣灵。</a:t>
            </a:r>
            <a:r>
              <a:rPr lang="en-US" altLang="zh-CN" sz="6000" b="1" dirty="0" smtClean="0">
                <a:solidFill>
                  <a:schemeClr val="accent4">
                    <a:lumMod val="75000"/>
                  </a:schemeClr>
                </a:solidFill>
                <a:effectLst>
                  <a:outerShdw blurRad="38100" dist="38100" dir="2700000" algn="tl">
                    <a:srgbClr val="000000">
                      <a:alpha val="43137"/>
                    </a:srgbClr>
                  </a:outerShdw>
                </a:effectLst>
              </a:rPr>
              <a:t/>
            </a:r>
            <a:br>
              <a:rPr lang="en-US" altLang="zh-CN" sz="6000" b="1" dirty="0" smtClean="0">
                <a:solidFill>
                  <a:schemeClr val="accent4">
                    <a:lumMod val="75000"/>
                  </a:schemeClr>
                </a:solidFill>
                <a:effectLst>
                  <a:outerShdw blurRad="38100" dist="38100" dir="2700000" algn="tl">
                    <a:srgbClr val="000000">
                      <a:alpha val="43137"/>
                    </a:srgbClr>
                  </a:outerShdw>
                </a:effectLst>
              </a:rPr>
            </a:br>
            <a:r>
              <a:rPr lang="zh-CN" altLang="en-US" sz="6000" b="1" dirty="0" smtClean="0">
                <a:solidFill>
                  <a:schemeClr val="accent4">
                    <a:lumMod val="75000"/>
                  </a:schemeClr>
                </a:solidFill>
                <a:effectLst>
                  <a:outerShdw blurRad="38100" dist="38100" dir="2700000" algn="tl">
                    <a:srgbClr val="000000">
                      <a:alpha val="43137"/>
                    </a:srgbClr>
                  </a:outerShdw>
                </a:effectLst>
              </a:rPr>
              <a:t>一位神，三个位格。</a:t>
            </a:r>
            <a:endParaRPr lang="en-US" sz="60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638800"/>
            <a:ext cx="9144000" cy="1219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ctr">
              <a:spcBef>
                <a:spcPct val="0"/>
              </a:spcBef>
              <a:defRPr/>
            </a:pPr>
            <a:r>
              <a:rPr lang="en-US" sz="2400" u="sng"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Narrow" pitchFamily="34" charset="0"/>
              </a:rPr>
              <a:t>Westminster</a:t>
            </a:r>
            <a:r>
              <a:rPr lang="en-US" sz="2400" b="1" u="sng" dirty="0" smtClean="0">
                <a:solidFill>
                  <a:schemeClr val="bg1"/>
                </a:solidFill>
                <a:latin typeface="Arial Narrow" pitchFamily="34" charset="0"/>
              </a:rPr>
              <a:t> Confession of Faith (1647):</a:t>
            </a:r>
          </a:p>
          <a:p>
            <a:pPr lvl="0" algn="ctr">
              <a:spcBef>
                <a:spcPct val="0"/>
              </a:spcBef>
              <a:defRPr/>
            </a:pPr>
            <a:r>
              <a:rPr kumimoji="0" lang="en-US" sz="2200" b="1" i="0" u="none" strike="noStrike" kern="1200" normalizeH="0" baseline="0" noProof="0" dirty="0" smtClean="0">
                <a:solidFill>
                  <a:schemeClr val="bg1"/>
                </a:solidFill>
                <a:uLnTx/>
                <a:uFillTx/>
                <a:latin typeface="Arial Narrow" pitchFamily="34" charset="0"/>
                <a:ea typeface="+mj-ea"/>
                <a:cs typeface="+mj-cs"/>
              </a:rPr>
              <a:t>“In the unity </a:t>
            </a:r>
            <a:r>
              <a:rPr lang="en-US" sz="2200" b="1" dirty="0" smtClean="0">
                <a:solidFill>
                  <a:schemeClr val="bg1"/>
                </a:solidFill>
                <a:latin typeface="Arial Narrow" pitchFamily="34" charset="0"/>
                <a:ea typeface="+mj-ea"/>
                <a:cs typeface="+mj-cs"/>
              </a:rPr>
              <a:t>of the</a:t>
            </a:r>
            <a:r>
              <a:rPr kumimoji="0" lang="en-US" sz="2200" b="1" i="0" u="none" strike="noStrike" kern="1200" normalizeH="0" baseline="0" noProof="0" dirty="0" smtClean="0">
                <a:solidFill>
                  <a:schemeClr val="bg1"/>
                </a:solidFill>
                <a:uLnTx/>
                <a:uFillTx/>
                <a:latin typeface="Arial Narrow" pitchFamily="34" charset="0"/>
                <a:ea typeface="+mj-ea"/>
                <a:cs typeface="+mj-cs"/>
              </a:rPr>
              <a:t> Godhead there be three persons – one of substance, power and eternity;</a:t>
            </a:r>
            <a:r>
              <a:rPr kumimoji="0" lang="en-US" sz="2200" b="1" i="0" u="none" strike="noStrike" kern="1200" normalizeH="0" noProof="0" dirty="0" smtClean="0">
                <a:solidFill>
                  <a:schemeClr val="bg1"/>
                </a:solidFill>
                <a:uLnTx/>
                <a:uFillTx/>
                <a:latin typeface="Arial Narrow" pitchFamily="34" charset="0"/>
                <a:ea typeface="+mj-ea"/>
                <a:cs typeface="+mj-cs"/>
              </a:rPr>
              <a:t> </a:t>
            </a:r>
            <a:r>
              <a:rPr kumimoji="0" lang="en-US" sz="2200" b="1" i="0" u="none" strike="noStrike" kern="1200" normalizeH="0" baseline="0" noProof="0" dirty="0" smtClean="0">
                <a:solidFill>
                  <a:schemeClr val="bg1"/>
                </a:solidFill>
                <a:uLnTx/>
                <a:uFillTx/>
                <a:latin typeface="Arial Narrow" pitchFamily="34" charset="0"/>
                <a:ea typeface="+mj-ea"/>
                <a:cs typeface="+mj-cs"/>
              </a:rPr>
              <a:t>God the Father, God the Son, and God the Holy Ghost.” </a:t>
            </a:r>
            <a:endParaRPr kumimoji="0" lang="en-US" sz="2200" b="1" i="0" u="none" strike="noStrike" kern="1200" normalizeH="0" baseline="0" noProof="0" dirty="0">
              <a:solidFill>
                <a:schemeClr val="bg1"/>
              </a:solidFill>
              <a:uLnTx/>
              <a:uFillTx/>
              <a:latin typeface="Arial Narrow" pitchFamily="34" charset="0"/>
              <a:ea typeface="+mj-ea"/>
              <a:cs typeface="+mj-cs"/>
            </a:endParaRPr>
          </a:p>
        </p:txBody>
      </p:sp>
      <p:sp>
        <p:nvSpPr>
          <p:cNvPr id="4" name="Title 1"/>
          <p:cNvSpPr txBox="1">
            <a:spLocks/>
          </p:cNvSpPr>
          <p:nvPr/>
        </p:nvSpPr>
        <p:spPr>
          <a:xfrm>
            <a:off x="0" y="1981200"/>
            <a:ext cx="9144000" cy="609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normalizeH="0" baseline="0" noProof="0" dirty="0" smtClean="0">
                <a:solidFill>
                  <a:schemeClr val="bg1"/>
                </a:solidFill>
                <a:uLnTx/>
                <a:uFillTx/>
                <a:latin typeface="Arial Narrow" pitchFamily="34" charset="0"/>
                <a:ea typeface="+mj-ea"/>
                <a:cs typeface="+mj-cs"/>
              </a:rPr>
              <a:t>God is Father,</a:t>
            </a:r>
            <a:r>
              <a:rPr kumimoji="0" lang="en-US" sz="2400" b="1" i="0" u="none" strike="noStrike" kern="1200" normalizeH="0" noProof="0" dirty="0" smtClean="0">
                <a:solidFill>
                  <a:schemeClr val="bg1"/>
                </a:solidFill>
                <a:uLnTx/>
                <a:uFillTx/>
                <a:latin typeface="Arial Narrow" pitchFamily="34" charset="0"/>
                <a:ea typeface="+mj-ea"/>
                <a:cs typeface="+mj-cs"/>
              </a:rPr>
              <a:t> Son and Holy Spirit. One God. Three Persons.</a:t>
            </a:r>
            <a:endParaRPr kumimoji="0" lang="en-US" sz="2400" b="1" i="0" u="none" strike="noStrike" kern="1200" normalizeH="0" baseline="0" noProof="0" dirty="0">
              <a:solidFill>
                <a:schemeClr val="bg1"/>
              </a:solidFill>
              <a:uLnTx/>
              <a:uFillTx/>
              <a:latin typeface="Arial Narrow" pitchFamily="34" charset="0"/>
              <a:ea typeface="+mj-ea"/>
              <a:cs typeface="+mj-cs"/>
            </a:endParaRPr>
          </a:p>
        </p:txBody>
      </p:sp>
      <p:sp>
        <p:nvSpPr>
          <p:cNvPr id="5" name="Title 1"/>
          <p:cNvSpPr txBox="1">
            <a:spLocks/>
          </p:cNvSpPr>
          <p:nvPr/>
        </p:nvSpPr>
        <p:spPr>
          <a:xfrm>
            <a:off x="0" y="2590800"/>
            <a:ext cx="8915400" cy="3124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4800" b="1" u="sng" dirty="0" smtClean="0">
                <a:solidFill>
                  <a:srgbClr val="C00000"/>
                </a:solidFill>
                <a:effectLst>
                  <a:outerShdw blurRad="38100" dist="38100" dir="2700000" algn="tl">
                    <a:srgbClr val="000000">
                      <a:alpha val="43137"/>
                    </a:srgbClr>
                  </a:outerShdw>
                </a:effectLst>
              </a:rPr>
              <a:t>威斯敏斯特信条</a:t>
            </a:r>
            <a:r>
              <a:rPr lang="en-US" altLang="zh-CN" sz="4800" b="1" u="sng" dirty="0" smtClean="0">
                <a:solidFill>
                  <a:srgbClr val="C00000"/>
                </a:solidFill>
                <a:effectLst>
                  <a:outerShdw blurRad="38100" dist="38100" dir="2700000" algn="tl">
                    <a:srgbClr val="000000">
                      <a:alpha val="43137"/>
                    </a:srgbClr>
                  </a:outerShdw>
                </a:effectLst>
              </a:rPr>
              <a:t>(1647):</a:t>
            </a:r>
          </a:p>
          <a:p>
            <a:pPr>
              <a:spcBef>
                <a:spcPct val="0"/>
              </a:spcBef>
              <a:defRPr/>
            </a:pPr>
            <a:r>
              <a:rPr lang="en-US" sz="4800" b="1" dirty="0" smtClean="0">
                <a:solidFill>
                  <a:srgbClr val="C00000"/>
                </a:solidFill>
                <a:effectLst>
                  <a:outerShdw blurRad="38100" dist="38100" dir="2700000" algn="tl">
                    <a:srgbClr val="000000">
                      <a:alpha val="43137"/>
                    </a:srgbClr>
                  </a:outerShdw>
                </a:effectLst>
              </a:rPr>
              <a:t>“</a:t>
            </a:r>
            <a:r>
              <a:rPr lang="zh-CN" altLang="en-US" sz="4800" b="1" dirty="0" smtClean="0">
                <a:solidFill>
                  <a:srgbClr val="C00000"/>
                </a:solidFill>
                <a:effectLst>
                  <a:outerShdw blurRad="38100" dist="38100" dir="2700000" algn="tl">
                    <a:srgbClr val="000000">
                      <a:alpha val="43137"/>
                    </a:srgbClr>
                  </a:outerShdw>
                </a:effectLst>
              </a:rPr>
              <a:t>上帝是三位一体的：圣父、圣子、圣灵，三位有同一的实质，同一的权能，同一的无时限</a:t>
            </a:r>
            <a:r>
              <a:rPr lang="en-US" altLang="zh-CN" sz="4800" b="1" dirty="0" smtClean="0">
                <a:solidFill>
                  <a:srgbClr val="C00000"/>
                </a:solidFill>
                <a:effectLst>
                  <a:outerShdw blurRad="38100" dist="38100" dir="2700000" algn="tl">
                    <a:srgbClr val="000000">
                      <a:alpha val="43137"/>
                    </a:srgbClr>
                  </a:outerShdw>
                </a:effectLst>
              </a:rPr>
              <a:t>.</a:t>
            </a:r>
            <a:r>
              <a:rPr lang="en-US" sz="4800" b="1" dirty="0" smtClean="0">
                <a:solidFill>
                  <a:srgbClr val="C00000"/>
                </a:solidFill>
                <a:effectLst>
                  <a:outerShdw blurRad="38100" dist="38100" dir="2700000" algn="tl">
                    <a:srgbClr val="000000">
                      <a:alpha val="43137"/>
                    </a:srgbClr>
                  </a:outerShdw>
                </a:effectLst>
              </a:rPr>
              <a:t>”</a:t>
            </a:r>
            <a:endParaRPr kumimoji="0" lang="en-US" sz="4800" b="1"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55626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just"/>
            <a:r>
              <a:rPr lang="en-US" sz="6600" b="1" dirty="0" smtClean="0">
                <a:solidFill>
                  <a:schemeClr val="accent4">
                    <a:lumMod val="75000"/>
                  </a:schemeClr>
                </a:solidFill>
                <a:effectLst>
                  <a:outerShdw blurRad="38100" dist="38100" dir="2700000" algn="tl">
                    <a:srgbClr val="000000">
                      <a:alpha val="43137"/>
                    </a:srgbClr>
                  </a:outerShdw>
                </a:effectLst>
              </a:rPr>
              <a:t>“</a:t>
            </a:r>
            <a:r>
              <a:rPr lang="zh-CN" altLang="en-US" sz="6600" b="1" dirty="0" smtClean="0">
                <a:solidFill>
                  <a:schemeClr val="accent4">
                    <a:lumMod val="75000"/>
                  </a:schemeClr>
                </a:solidFill>
                <a:effectLst>
                  <a:outerShdw blurRad="38100" dist="38100" dir="2700000" algn="tl">
                    <a:srgbClr val="000000">
                      <a:alpha val="43137"/>
                    </a:srgbClr>
                  </a:outerShdw>
                </a:effectLst>
              </a:rPr>
              <a:t>三位一体是</a:t>
            </a:r>
            <a:r>
              <a:rPr lang="zh-CN" altLang="en-US" sz="6600" b="1" dirty="0" smtClean="0">
                <a:solidFill>
                  <a:srgbClr val="FF0000"/>
                </a:solidFill>
                <a:effectLst>
                  <a:outerShdw blurRad="38100" dist="38100" dir="2700000" algn="tl">
                    <a:srgbClr val="000000">
                      <a:alpha val="43137"/>
                    </a:srgbClr>
                  </a:outerShdw>
                </a:effectLst>
              </a:rPr>
              <a:t>一位神</a:t>
            </a:r>
            <a:r>
              <a:rPr lang="en-US" altLang="zh-CN" sz="6600" b="1" dirty="0" smtClean="0">
                <a:solidFill>
                  <a:schemeClr val="accent4">
                    <a:lumMod val="75000"/>
                  </a:schemeClr>
                </a:solidFill>
                <a:effectLst>
                  <a:outerShdw blurRad="38100" dist="38100" dir="2700000" algn="tl">
                    <a:srgbClr val="000000">
                      <a:alpha val="43137"/>
                    </a:srgbClr>
                  </a:outerShdw>
                </a:effectLst>
              </a:rPr>
              <a:t>,     </a:t>
            </a:r>
            <a:r>
              <a:rPr lang="zh-CN" altLang="en-US" sz="6600" b="1" dirty="0" smtClean="0">
                <a:solidFill>
                  <a:srgbClr val="FF0000"/>
                </a:solidFill>
                <a:effectLst>
                  <a:outerShdw blurRad="38100" dist="38100" dir="2700000" algn="tl">
                    <a:srgbClr val="000000">
                      <a:alpha val="43137"/>
                    </a:srgbClr>
                  </a:outerShdw>
                </a:effectLst>
              </a:rPr>
              <a:t>三个位格</a:t>
            </a:r>
            <a:r>
              <a:rPr lang="zh-CN" altLang="en-US" sz="6600" b="1" dirty="0" smtClean="0">
                <a:solidFill>
                  <a:schemeClr val="accent4">
                    <a:lumMod val="75000"/>
                  </a:schemeClr>
                </a:solidFill>
                <a:effectLst>
                  <a:outerShdw blurRad="38100" dist="38100" dir="2700000" algn="tl">
                    <a:srgbClr val="000000">
                      <a:alpha val="43137"/>
                    </a:srgbClr>
                  </a:outerShdw>
                </a:effectLst>
              </a:rPr>
              <a:t>永恒地存在着</a:t>
            </a:r>
            <a:r>
              <a:rPr lang="en-US" altLang="zh-CN" sz="6600" b="1" dirty="0" smtClean="0">
                <a:solidFill>
                  <a:schemeClr val="accent4">
                    <a:lumMod val="75000"/>
                  </a:schemeClr>
                </a:solidFill>
                <a:effectLst>
                  <a:outerShdw blurRad="38100" dist="38100" dir="2700000" algn="tl">
                    <a:srgbClr val="000000">
                      <a:alpha val="43137"/>
                    </a:srgbClr>
                  </a:outerShdw>
                </a:effectLst>
              </a:rPr>
              <a:t>—</a:t>
            </a:r>
            <a:r>
              <a:rPr lang="zh-CN" altLang="en-US" sz="6600" b="1" dirty="0" smtClean="0">
                <a:solidFill>
                  <a:schemeClr val="accent4">
                    <a:lumMod val="75000"/>
                  </a:schemeClr>
                </a:solidFill>
                <a:effectLst>
                  <a:outerShdw blurRad="38100" dist="38100" dir="2700000" algn="tl">
                    <a:srgbClr val="000000">
                      <a:alpha val="43137"/>
                    </a:srgbClr>
                  </a:outerShdw>
                </a:effectLst>
              </a:rPr>
              <a:t>圣父</a:t>
            </a:r>
            <a:r>
              <a:rPr lang="en-US" altLang="zh-CN" sz="6600" b="1" dirty="0" smtClean="0">
                <a:solidFill>
                  <a:schemeClr val="accent4">
                    <a:lumMod val="75000"/>
                  </a:schemeClr>
                </a:solidFill>
                <a:effectLst>
                  <a:outerShdw blurRad="38100" dist="38100" dir="2700000" algn="tl">
                    <a:srgbClr val="000000">
                      <a:alpha val="43137"/>
                    </a:srgbClr>
                  </a:outerShdw>
                </a:effectLst>
              </a:rPr>
              <a:t>,</a:t>
            </a:r>
            <a:r>
              <a:rPr lang="zh-CN" altLang="en-US" sz="6600" b="1" dirty="0" smtClean="0">
                <a:solidFill>
                  <a:schemeClr val="accent4">
                    <a:lumMod val="75000"/>
                  </a:schemeClr>
                </a:solidFill>
                <a:effectLst>
                  <a:outerShdw blurRad="38100" dist="38100" dir="2700000" algn="tl">
                    <a:srgbClr val="000000">
                      <a:alpha val="43137"/>
                    </a:srgbClr>
                  </a:outerShdw>
                </a:effectLst>
              </a:rPr>
              <a:t>圣子和圣灵</a:t>
            </a:r>
            <a:r>
              <a:rPr lang="en-US" altLang="zh-CN" sz="6600" b="1" dirty="0" smtClean="0">
                <a:solidFill>
                  <a:schemeClr val="accent4">
                    <a:lumMod val="75000"/>
                  </a:schemeClr>
                </a:solidFill>
                <a:effectLst>
                  <a:outerShdw blurRad="38100" dist="38100" dir="2700000" algn="tl">
                    <a:srgbClr val="000000">
                      <a:alpha val="43137"/>
                    </a:srgbClr>
                  </a:outerShdw>
                </a:effectLst>
              </a:rPr>
              <a:t>. </a:t>
            </a:r>
            <a:r>
              <a:rPr lang="zh-CN" altLang="en-US" sz="6600" b="1" dirty="0" smtClean="0">
                <a:solidFill>
                  <a:schemeClr val="accent4">
                    <a:lumMod val="75000"/>
                  </a:schemeClr>
                </a:solidFill>
                <a:effectLst>
                  <a:outerShdw blurRad="38100" dist="38100" dir="2700000" algn="tl">
                    <a:srgbClr val="000000">
                      <a:alpha val="43137"/>
                    </a:srgbClr>
                  </a:outerShdw>
                </a:effectLst>
              </a:rPr>
              <a:t>他们既</a:t>
            </a:r>
            <a:r>
              <a:rPr lang="zh-CN" altLang="en-US" sz="6600" b="1" dirty="0" smtClean="0">
                <a:solidFill>
                  <a:srgbClr val="FF0000"/>
                </a:solidFill>
                <a:effectLst>
                  <a:outerShdw blurRad="38100" dist="38100" dir="2700000" algn="tl">
                    <a:srgbClr val="000000">
                      <a:alpha val="43137"/>
                    </a:srgbClr>
                  </a:outerShdw>
                </a:effectLst>
              </a:rPr>
              <a:t>完整又平等</a:t>
            </a:r>
            <a:r>
              <a:rPr lang="en-US" altLang="zh-CN" sz="6600" b="1" dirty="0" smtClean="0">
                <a:solidFill>
                  <a:schemeClr val="accent4">
                    <a:lumMod val="75000"/>
                  </a:schemeClr>
                </a:solidFill>
                <a:effectLst>
                  <a:outerShdw blurRad="38100" dist="38100" dir="2700000" algn="tl">
                    <a:srgbClr val="000000">
                      <a:alpha val="43137"/>
                    </a:srgbClr>
                  </a:outerShdw>
                </a:effectLst>
              </a:rPr>
              <a:t>,</a:t>
            </a:r>
            <a:r>
              <a:rPr lang="zh-CN" altLang="en-US" sz="6600" b="1" dirty="0" smtClean="0">
                <a:solidFill>
                  <a:schemeClr val="accent4">
                    <a:lumMod val="75000"/>
                  </a:schemeClr>
                </a:solidFill>
                <a:effectLst>
                  <a:outerShdw blurRad="38100" dist="38100" dir="2700000" algn="tl">
                    <a:srgbClr val="000000">
                      <a:alpha val="43137"/>
                    </a:srgbClr>
                  </a:outerShdw>
                </a:effectLst>
              </a:rPr>
              <a:t>在永恒中互为关联</a:t>
            </a:r>
            <a:r>
              <a:rPr lang="en-US" altLang="zh-CN" sz="6600" b="1" dirty="0" smtClean="0">
                <a:solidFill>
                  <a:schemeClr val="accent4">
                    <a:lumMod val="75000"/>
                  </a:schemeClr>
                </a:solidFill>
                <a:effectLst>
                  <a:outerShdw blurRad="38100" dist="38100" dir="2700000" algn="tl">
                    <a:srgbClr val="000000">
                      <a:alpha val="43137"/>
                    </a:srgbClr>
                  </a:outerShdw>
                </a:effectLst>
              </a:rPr>
              <a:t>.”</a:t>
            </a:r>
            <a:endParaRPr lang="en-US" sz="66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410200"/>
            <a:ext cx="9144000" cy="14478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normalizeH="0" baseline="0" noProof="0" dirty="0" smtClean="0">
                <a:solidFill>
                  <a:schemeClr val="bg1"/>
                </a:solidFill>
                <a:uLnTx/>
                <a:uFillTx/>
                <a:latin typeface="Arial Narrow" pitchFamily="34" charset="0"/>
                <a:ea typeface="+mj-ea"/>
                <a:cs typeface="+mj-cs"/>
              </a:rPr>
              <a:t>“The Trinity is </a:t>
            </a:r>
            <a:r>
              <a:rPr kumimoji="0" lang="en-US" sz="2200" b="1" i="0" u="none" strike="noStrike" kern="1200" normalizeH="0" baseline="0" noProof="0" dirty="0" smtClean="0">
                <a:ln>
                  <a:solidFill>
                    <a:srgbClr val="FF0000"/>
                  </a:solidFill>
                </a:ln>
                <a:solidFill>
                  <a:srgbClr val="FF0000"/>
                </a:solidFill>
                <a:uLnTx/>
                <a:uFillTx/>
                <a:latin typeface="Arial Narrow" pitchFamily="34" charset="0"/>
                <a:ea typeface="+mj-ea"/>
                <a:cs typeface="+mj-cs"/>
              </a:rPr>
              <a:t>One God </a:t>
            </a:r>
            <a:r>
              <a:rPr kumimoji="0" lang="en-US" sz="2200" b="1" i="0" u="none" strike="noStrike" kern="1200" normalizeH="0" baseline="0" noProof="0" dirty="0" smtClean="0">
                <a:solidFill>
                  <a:schemeClr val="bg1"/>
                </a:solidFill>
                <a:uLnTx/>
                <a:uFillTx/>
                <a:latin typeface="Arial Narrow" pitchFamily="34" charset="0"/>
                <a:ea typeface="+mj-ea"/>
                <a:cs typeface="+mj-cs"/>
              </a:rPr>
              <a:t>who</a:t>
            </a:r>
            <a:r>
              <a:rPr kumimoji="0" lang="en-US" sz="2200" b="1" i="0" u="none" strike="noStrike" kern="1200" normalizeH="0" noProof="0" dirty="0" smtClean="0">
                <a:solidFill>
                  <a:schemeClr val="bg1"/>
                </a:solidFill>
                <a:uLnTx/>
                <a:uFillTx/>
                <a:latin typeface="Arial Narrow" pitchFamily="34" charset="0"/>
                <a:ea typeface="+mj-ea"/>
                <a:cs typeface="+mj-cs"/>
              </a:rPr>
              <a:t> eternally exists as </a:t>
            </a:r>
            <a:r>
              <a:rPr kumimoji="0" lang="en-US" sz="2200" b="1" i="0" u="none" strike="noStrike" kern="1200" normalizeH="0" noProof="0" dirty="0" smtClean="0">
                <a:ln>
                  <a:solidFill>
                    <a:srgbClr val="FF0000"/>
                  </a:solidFill>
                </a:ln>
                <a:solidFill>
                  <a:srgbClr val="FF0000"/>
                </a:solidFill>
                <a:uLnTx/>
                <a:uFillTx/>
                <a:latin typeface="Arial Narrow" pitchFamily="34" charset="0"/>
                <a:ea typeface="+mj-ea"/>
                <a:cs typeface="+mj-cs"/>
              </a:rPr>
              <a:t>three persons </a:t>
            </a:r>
            <a:r>
              <a:rPr kumimoji="0" lang="en-US" sz="2200" b="1" i="0" u="none" strike="noStrike" kern="1200" normalizeH="0" noProof="0" dirty="0" smtClean="0">
                <a:solidFill>
                  <a:schemeClr val="bg1"/>
                </a:solidFill>
                <a:uLnTx/>
                <a:uFillTx/>
                <a:latin typeface="Arial Narrow" pitchFamily="34" charset="0"/>
                <a:ea typeface="+mj-ea"/>
                <a:cs typeface="+mj-cs"/>
              </a:rPr>
              <a:t>– Father, Son, and Spirit – who are </a:t>
            </a:r>
            <a:r>
              <a:rPr kumimoji="0" lang="en-US" sz="2200" b="1" i="0" u="none" strike="noStrike" kern="1200" normalizeH="0" noProof="0" dirty="0" smtClean="0">
                <a:ln>
                  <a:solidFill>
                    <a:srgbClr val="FF0000"/>
                  </a:solidFill>
                </a:ln>
                <a:solidFill>
                  <a:srgbClr val="FF0000"/>
                </a:solidFill>
                <a:uLnTx/>
                <a:uFillTx/>
                <a:latin typeface="Arial Narrow" pitchFamily="34" charset="0"/>
                <a:ea typeface="+mj-ea"/>
                <a:cs typeface="+mj-cs"/>
              </a:rPr>
              <a:t>fully and equally God </a:t>
            </a:r>
            <a:r>
              <a:rPr kumimoji="0" lang="en-US" sz="2200" b="1" i="0" u="none" strike="noStrike" kern="1200" normalizeH="0" noProof="0" dirty="0" smtClean="0">
                <a:solidFill>
                  <a:schemeClr val="bg1"/>
                </a:solidFill>
                <a:uLnTx/>
                <a:uFillTx/>
                <a:latin typeface="Arial Narrow" pitchFamily="34" charset="0"/>
                <a:ea typeface="+mj-ea"/>
                <a:cs typeface="+mj-cs"/>
              </a:rPr>
              <a:t>in eternal relation with each other.”</a:t>
            </a:r>
            <a:endParaRPr kumimoji="0" lang="en-US" sz="2200" b="1" i="0" u="none" strike="noStrike" kern="1200" normalizeH="0" baseline="0" noProof="0" dirty="0">
              <a:solidFill>
                <a:schemeClr val="bg1"/>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752600" y="609600"/>
            <a:ext cx="5181600" cy="7620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800" b="1" dirty="0" smtClean="0">
                <a:solidFill>
                  <a:schemeClr val="tx1"/>
                </a:solidFill>
                <a:effectLst>
                  <a:outerShdw blurRad="38100" dist="38100" dir="2700000" algn="tl">
                    <a:srgbClr val="000000">
                      <a:alpha val="43137"/>
                    </a:srgbClr>
                  </a:outerShdw>
                </a:effectLst>
              </a:rPr>
              <a:t>不是</a:t>
            </a:r>
            <a:r>
              <a:rPr lang="en-US" sz="4800" b="1" dirty="0" smtClean="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(IS NOT)</a:t>
            </a:r>
            <a:endParaRPr lang="en-US" sz="2400" b="1" dirty="0">
              <a:solidFill>
                <a:schemeClr val="tx1"/>
              </a:solidFill>
              <a:effectLst>
                <a:outerShdw blurRad="38100" dist="38100" dir="2700000" algn="tl">
                  <a:srgbClr val="000000">
                    <a:alpha val="43137"/>
                  </a:srgbClr>
                </a:outerShdw>
              </a:effectLst>
            </a:endParaRPr>
          </a:p>
        </p:txBody>
      </p:sp>
      <p:sp>
        <p:nvSpPr>
          <p:cNvPr id="8" name="Rectangle 7"/>
          <p:cNvSpPr/>
          <p:nvPr/>
        </p:nvSpPr>
        <p:spPr>
          <a:xfrm rot="17988232">
            <a:off x="4034070" y="3123533"/>
            <a:ext cx="4700036" cy="83923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800" b="1" dirty="0" smtClean="0">
                <a:solidFill>
                  <a:schemeClr val="tx1"/>
                </a:solidFill>
                <a:effectLst>
                  <a:outerShdw blurRad="38100" dist="38100" dir="2700000" algn="tl">
                    <a:srgbClr val="000000">
                      <a:alpha val="43137"/>
                    </a:srgbClr>
                  </a:outerShdw>
                </a:effectLst>
              </a:rPr>
              <a:t>不是</a:t>
            </a:r>
            <a:r>
              <a:rPr lang="en-US" sz="2400" b="1" dirty="0" smtClean="0">
                <a:solidFill>
                  <a:schemeClr val="tx1"/>
                </a:solidFill>
                <a:effectLst>
                  <a:outerShdw blurRad="38100" dist="38100" dir="2700000" algn="tl">
                    <a:srgbClr val="000000">
                      <a:alpha val="43137"/>
                    </a:srgbClr>
                  </a:outerShdw>
                </a:effectLst>
              </a:rPr>
              <a:t> (IS NOT)</a:t>
            </a:r>
            <a:endParaRPr lang="en-US" sz="2400" b="1" dirty="0">
              <a:solidFill>
                <a:schemeClr val="tx1"/>
              </a:solidFill>
              <a:effectLst>
                <a:outerShdw blurRad="38100" dist="38100" dir="2700000" algn="tl">
                  <a:srgbClr val="000000">
                    <a:alpha val="43137"/>
                  </a:srgbClr>
                </a:outerShdw>
              </a:effectLst>
            </a:endParaRPr>
          </a:p>
        </p:txBody>
      </p:sp>
      <p:sp>
        <p:nvSpPr>
          <p:cNvPr id="9" name="Rectangle 8"/>
          <p:cNvSpPr/>
          <p:nvPr/>
        </p:nvSpPr>
        <p:spPr>
          <a:xfrm rot="3386719">
            <a:off x="42912" y="3230644"/>
            <a:ext cx="5460613" cy="83923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800" b="1" dirty="0" smtClean="0">
                <a:solidFill>
                  <a:schemeClr val="tx1"/>
                </a:solidFill>
                <a:effectLst>
                  <a:outerShdw blurRad="38100" dist="38100" dir="2700000" algn="tl">
                    <a:srgbClr val="000000">
                      <a:alpha val="43137"/>
                    </a:srgbClr>
                  </a:outerShdw>
                </a:effectLst>
              </a:rPr>
              <a:t>不是</a:t>
            </a:r>
            <a:r>
              <a:rPr lang="en-US" sz="2400" b="1" dirty="0" smtClean="0">
                <a:solidFill>
                  <a:schemeClr val="tx1"/>
                </a:solidFill>
                <a:effectLst>
                  <a:outerShdw blurRad="38100" dist="38100" dir="2700000" algn="tl">
                    <a:srgbClr val="000000">
                      <a:alpha val="43137"/>
                    </a:srgbClr>
                  </a:outerShdw>
                </a:effectLst>
              </a:rPr>
              <a:t> (IS NOT)</a:t>
            </a:r>
            <a:endParaRPr lang="en-US" sz="2400" b="1" dirty="0">
              <a:solidFill>
                <a:schemeClr val="tx1"/>
              </a:solidFill>
              <a:effectLst>
                <a:outerShdw blurRad="38100" dist="38100" dir="2700000" algn="tl">
                  <a:srgbClr val="000000">
                    <a:alpha val="43137"/>
                  </a:srgbClr>
                </a:outerShdw>
              </a:effectLst>
            </a:endParaRPr>
          </a:p>
        </p:txBody>
      </p:sp>
      <p:sp>
        <p:nvSpPr>
          <p:cNvPr id="10" name="Rectangle 9"/>
          <p:cNvSpPr/>
          <p:nvPr/>
        </p:nvSpPr>
        <p:spPr>
          <a:xfrm rot="16200000">
            <a:off x="3791410" y="3828590"/>
            <a:ext cx="1790811" cy="83923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4800" b="1" dirty="0" smtClean="0">
                <a:solidFill>
                  <a:schemeClr val="tx1"/>
                </a:solidFill>
                <a:effectLst>
                  <a:outerShdw blurRad="38100" dist="38100" dir="2700000" algn="tl">
                    <a:srgbClr val="000000">
                      <a:alpha val="43137"/>
                    </a:srgbClr>
                  </a:outerShdw>
                </a:effectLst>
              </a:rPr>
              <a:t>是</a:t>
            </a:r>
            <a:r>
              <a:rPr lang="en-US" sz="2400" b="1" dirty="0" smtClean="0">
                <a:solidFill>
                  <a:schemeClr val="tx1"/>
                </a:solidFill>
                <a:effectLst>
                  <a:outerShdw blurRad="38100" dist="38100" dir="2700000" algn="tl">
                    <a:srgbClr val="000000">
                      <a:alpha val="43137"/>
                    </a:srgbClr>
                  </a:outerShdw>
                </a:effectLst>
              </a:rPr>
              <a:t>(IS)</a:t>
            </a:r>
            <a:endParaRPr lang="en-US" sz="2400" b="1"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rot="1821261">
            <a:off x="1541132" y="1499229"/>
            <a:ext cx="2843797" cy="83923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4800" b="1" dirty="0" smtClean="0">
                <a:solidFill>
                  <a:schemeClr val="tx1"/>
                </a:solidFill>
                <a:effectLst>
                  <a:outerShdw blurRad="38100" dist="38100" dir="2700000" algn="tl">
                    <a:srgbClr val="000000">
                      <a:alpha val="43137"/>
                    </a:srgbClr>
                  </a:outerShdw>
                </a:effectLst>
              </a:rPr>
              <a:t>是</a:t>
            </a:r>
            <a:r>
              <a:rPr lang="en-US" sz="2400" b="1" dirty="0" smtClean="0">
                <a:solidFill>
                  <a:schemeClr val="tx1"/>
                </a:solidFill>
                <a:effectLst>
                  <a:outerShdw blurRad="38100" dist="38100" dir="2700000" algn="tl">
                    <a:srgbClr val="000000">
                      <a:alpha val="43137"/>
                    </a:srgbClr>
                  </a:outerShdw>
                </a:effectLst>
              </a:rPr>
              <a:t> (IS)</a:t>
            </a:r>
            <a:endParaRPr lang="en-US" sz="2400" b="1"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rot="19855866">
            <a:off x="5100188" y="1523866"/>
            <a:ext cx="2109914" cy="83923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4800" b="1" dirty="0" smtClean="0">
                <a:solidFill>
                  <a:schemeClr val="tx1"/>
                </a:solidFill>
                <a:effectLst>
                  <a:outerShdw blurRad="38100" dist="38100" dir="2700000" algn="tl">
                    <a:srgbClr val="000000">
                      <a:alpha val="43137"/>
                    </a:srgbClr>
                  </a:outerShdw>
                </a:effectLst>
              </a:rPr>
              <a:t>是</a:t>
            </a:r>
            <a:r>
              <a:rPr lang="en-US" sz="2400" b="1" dirty="0" smtClean="0">
                <a:solidFill>
                  <a:schemeClr val="tx1"/>
                </a:solidFill>
                <a:effectLst>
                  <a:outerShdw blurRad="38100" dist="38100" dir="2700000" algn="tl">
                    <a:srgbClr val="000000">
                      <a:alpha val="43137"/>
                    </a:srgbClr>
                  </a:outerShdw>
                </a:effectLst>
              </a:rPr>
              <a:t> (IS)</a:t>
            </a:r>
            <a:endParaRPr lang="en-US" sz="2400" b="1" dirty="0">
              <a:solidFill>
                <a:schemeClr val="tx1"/>
              </a:solidFill>
              <a:effectLst>
                <a:outerShdw blurRad="38100" dist="38100" dir="2700000" algn="tl">
                  <a:srgbClr val="000000">
                    <a:alpha val="43137"/>
                  </a:srgbClr>
                </a:outerShdw>
              </a:effectLst>
            </a:endParaRPr>
          </a:p>
        </p:txBody>
      </p:sp>
      <p:sp>
        <p:nvSpPr>
          <p:cNvPr id="3" name="Oval 2"/>
          <p:cNvSpPr/>
          <p:nvPr/>
        </p:nvSpPr>
        <p:spPr>
          <a:xfrm>
            <a:off x="152400" y="228600"/>
            <a:ext cx="1905000" cy="1828800"/>
          </a:xfrm>
          <a:prstGeom prst="ellipse">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4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圣父</a:t>
            </a:r>
            <a:endParaRPr lang="en-US" sz="44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Father</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Oval 3"/>
          <p:cNvSpPr/>
          <p:nvPr/>
        </p:nvSpPr>
        <p:spPr>
          <a:xfrm>
            <a:off x="3657600" y="5029200"/>
            <a:ext cx="1905000" cy="1828800"/>
          </a:xfrm>
          <a:prstGeom prst="ellipse">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4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圣灵</a:t>
            </a:r>
            <a:endParaRPr lang="en-US" sz="4400" b="1" dirty="0" smtClean="0">
              <a:ln w="18415" cmpd="sng">
                <a:solidFill>
                  <a:srgbClr val="FFFF00"/>
                </a:solidFill>
                <a:prstDash val="solid"/>
              </a:ln>
              <a:solidFill>
                <a:srgbClr val="FFFF00"/>
              </a:solidFill>
              <a:effectLst>
                <a:outerShdw blurRad="38100" dist="38100" dir="2700000" algn="tl">
                  <a:srgbClr val="000000">
                    <a:alpha val="43137"/>
                  </a:srgbClr>
                </a:outerShdw>
              </a:effectLst>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Oval 4"/>
          <p:cNvSpPr/>
          <p:nvPr/>
        </p:nvSpPr>
        <p:spPr>
          <a:xfrm>
            <a:off x="6781800" y="228600"/>
            <a:ext cx="1905000" cy="1828800"/>
          </a:xfrm>
          <a:prstGeom prst="ellipse">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44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圣子</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Oval 5"/>
          <p:cNvSpPr/>
          <p:nvPr/>
        </p:nvSpPr>
        <p:spPr>
          <a:xfrm>
            <a:off x="3657600" y="1828800"/>
            <a:ext cx="1905000" cy="1828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神</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28-portrait-caricatures-13.jpg"/>
          <p:cNvPicPr>
            <a:picLocks noChangeAspect="1"/>
          </p:cNvPicPr>
          <p:nvPr/>
        </p:nvPicPr>
        <p:blipFill>
          <a:blip r:embed="rId2" cstate="print"/>
          <a:stretch>
            <a:fillRect/>
          </a:stretch>
        </p:blipFill>
        <p:spPr>
          <a:xfrm>
            <a:off x="4724400" y="0"/>
            <a:ext cx="4419600" cy="6858000"/>
          </a:xfrm>
          <a:prstGeom prst="rect">
            <a:avLst/>
          </a:prstGeom>
        </p:spPr>
      </p:pic>
      <p:sp>
        <p:nvSpPr>
          <p:cNvPr id="2" name="Title 1"/>
          <p:cNvSpPr>
            <a:spLocks noGrp="1"/>
          </p:cNvSpPr>
          <p:nvPr>
            <p:ph type="title"/>
          </p:nvPr>
        </p:nvSpPr>
        <p:spPr>
          <a:xfrm>
            <a:off x="0" y="0"/>
            <a:ext cx="5029200" cy="6858000"/>
          </a:xfrm>
          <a:ln/>
        </p:spPr>
        <p:style>
          <a:lnRef idx="0">
            <a:schemeClr val="dk1"/>
          </a:lnRef>
          <a:fillRef idx="3">
            <a:schemeClr val="dk1"/>
          </a:fillRef>
          <a:effectRef idx="3">
            <a:schemeClr val="dk1"/>
          </a:effectRef>
          <a:fontRef idx="minor">
            <a:schemeClr val="lt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altLang="zh-CN"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圣经</a:t>
            </a:r>
            <a:r>
              <a:rPr lang="en-US" altLang="zh-CN"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教导只有</a:t>
            </a:r>
            <a:r>
              <a:rPr lang="zh-CN" altLang="en-US" sz="80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一位神</a:t>
            </a:r>
            <a:r>
              <a:rPr lang="zh-CN" alt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吗</a:t>
            </a:r>
            <a:r>
              <a:rPr lang="en-US" altLang="zh-CN"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Does the Bible teach</a:t>
            </a:r>
            <a:b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that there is only ONE GOD? </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Oval 4"/>
          <p:cNvSpPr/>
          <p:nvPr/>
        </p:nvSpPr>
        <p:spPr>
          <a:xfrm>
            <a:off x="76200" y="76200"/>
            <a:ext cx="990600" cy="1066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4</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l"/>
            <a:r>
              <a:rPr lang="zh-CN" altLang="en-US" sz="6000" b="1" dirty="0" smtClean="0">
                <a:solidFill>
                  <a:schemeClr val="accent4">
                    <a:lumMod val="75000"/>
                  </a:schemeClr>
                </a:solidFill>
                <a:effectLst>
                  <a:outerShdw blurRad="38100" dist="38100" dir="2700000" algn="tl">
                    <a:srgbClr val="000000">
                      <a:alpha val="43137"/>
                    </a:srgbClr>
                  </a:outerShdw>
                </a:effectLst>
              </a:rPr>
              <a:t>申</a:t>
            </a:r>
            <a:r>
              <a:rPr lang="en-US" altLang="zh-CN" sz="6000" b="1" dirty="0" smtClean="0">
                <a:solidFill>
                  <a:schemeClr val="accent4">
                    <a:lumMod val="75000"/>
                  </a:schemeClr>
                </a:solidFill>
                <a:effectLst>
                  <a:outerShdw blurRad="38100" dist="38100" dir="2700000" algn="tl">
                    <a:srgbClr val="000000">
                      <a:alpha val="43137"/>
                    </a:srgbClr>
                  </a:outerShdw>
                </a:effectLst>
              </a:rPr>
              <a:t>4:35 “</a:t>
            </a:r>
            <a:r>
              <a:rPr lang="zh-CN" altLang="en-US" sz="6000" b="1" dirty="0" smtClean="0">
                <a:solidFill>
                  <a:schemeClr val="accent4">
                    <a:lumMod val="75000"/>
                  </a:schemeClr>
                </a:solidFill>
                <a:effectLst>
                  <a:outerShdw blurRad="38100" dist="38100" dir="2700000" algn="tl">
                    <a:srgbClr val="000000">
                      <a:alpha val="43137"/>
                    </a:srgbClr>
                  </a:outerShdw>
                </a:effectLst>
              </a:rPr>
              <a:t>惟有耶和华他是神，除他以外</a:t>
            </a:r>
            <a:r>
              <a:rPr lang="en-US" altLang="zh-CN" sz="6000" b="1" dirty="0" smtClean="0">
                <a:solidFill>
                  <a:schemeClr val="accent4">
                    <a:lumMod val="75000"/>
                  </a:schemeClr>
                </a:solidFill>
                <a:effectLst>
                  <a:outerShdw blurRad="38100" dist="38100" dir="2700000" algn="tl">
                    <a:srgbClr val="000000">
                      <a:alpha val="43137"/>
                    </a:srgbClr>
                  </a:outerShdw>
                </a:effectLst>
              </a:rPr>
              <a:t>,</a:t>
            </a:r>
            <a:r>
              <a:rPr lang="zh-CN" altLang="en-US" sz="6000" b="1" dirty="0" smtClean="0">
                <a:solidFill>
                  <a:schemeClr val="accent4">
                    <a:lumMod val="75000"/>
                  </a:schemeClr>
                </a:solidFill>
                <a:effectLst>
                  <a:outerShdw blurRad="38100" dist="38100" dir="2700000" algn="tl">
                    <a:srgbClr val="000000">
                      <a:alpha val="43137"/>
                    </a:srgbClr>
                  </a:outerShdw>
                </a:effectLst>
              </a:rPr>
              <a:t>再无别神</a:t>
            </a:r>
            <a:r>
              <a:rPr lang="en-US" altLang="zh-CN" sz="6000" b="1" dirty="0" smtClean="0">
                <a:solidFill>
                  <a:schemeClr val="accent4">
                    <a:lumMod val="75000"/>
                  </a:schemeClr>
                </a:solidFill>
                <a:effectLst>
                  <a:outerShdw blurRad="38100" dist="38100" dir="2700000" algn="tl">
                    <a:srgbClr val="000000">
                      <a:alpha val="43137"/>
                    </a:srgbClr>
                  </a:outerShdw>
                </a:effectLst>
              </a:rPr>
              <a:t>.”</a:t>
            </a:r>
            <a:endParaRPr lang="en-US" sz="60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2133600"/>
            <a:ext cx="9144000" cy="609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dirty="0" smtClean="0">
                <a:effectLst>
                  <a:outerShdw blurRad="38100" dist="38100" dir="2700000" algn="tl">
                    <a:srgbClr val="000000">
                      <a:alpha val="43137"/>
                    </a:srgbClr>
                  </a:outerShdw>
                </a:effectLst>
              </a:rPr>
              <a:t>Deut. 4:35  “…the LORD is God; besides him there is no other.”</a:t>
            </a:r>
            <a:endParaRPr lang="en-US" sz="2400" dirty="0">
              <a:effectLst>
                <a:outerShdw blurRad="38100" dist="38100" dir="2700000" algn="tl">
                  <a:srgbClr val="000000">
                    <a:alpha val="43137"/>
                  </a:srgbClr>
                </a:outerShdw>
              </a:effectLst>
            </a:endParaRPr>
          </a:p>
        </p:txBody>
      </p:sp>
      <p:sp>
        <p:nvSpPr>
          <p:cNvPr id="4" name="Title 1"/>
          <p:cNvSpPr txBox="1">
            <a:spLocks/>
          </p:cNvSpPr>
          <p:nvPr/>
        </p:nvSpPr>
        <p:spPr>
          <a:xfrm>
            <a:off x="0" y="3048000"/>
            <a:ext cx="9144000" cy="3124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lgn="ctr">
              <a:spcBef>
                <a:spcPct val="0"/>
              </a:spcBef>
              <a:defRPr/>
            </a:pPr>
            <a:r>
              <a:rPr lang="en-US" altLang="zh-CN" sz="6000" b="1" dirty="0" smtClean="0">
                <a:solidFill>
                  <a:srgbClr val="C00000"/>
                </a:solidFill>
                <a:effectLst>
                  <a:outerShdw blurRad="38100" dist="38100" dir="2700000" algn="tl">
                    <a:srgbClr val="000000">
                      <a:alpha val="43137"/>
                    </a:srgbClr>
                  </a:outerShdw>
                </a:effectLst>
              </a:rPr>
              <a:t>“</a:t>
            </a:r>
            <a:r>
              <a:rPr lang="zh-CN" altLang="en-US" sz="6000" b="1" dirty="0" smtClean="0">
                <a:solidFill>
                  <a:srgbClr val="C00000"/>
                </a:solidFill>
                <a:effectLst>
                  <a:outerShdw blurRad="38100" dist="38100" dir="2700000" algn="tl">
                    <a:srgbClr val="000000">
                      <a:alpha val="43137"/>
                    </a:srgbClr>
                  </a:outerShdw>
                </a:effectLst>
              </a:rPr>
              <a:t>你们如今要知道</a:t>
            </a:r>
            <a:r>
              <a:rPr lang="en-US" altLang="zh-CN" sz="6000" b="1" dirty="0" smtClean="0">
                <a:solidFill>
                  <a:srgbClr val="C00000"/>
                </a:solidFill>
                <a:effectLst>
                  <a:outerShdw blurRad="38100" dist="38100" dir="2700000" algn="tl">
                    <a:srgbClr val="000000">
                      <a:alpha val="43137"/>
                    </a:srgbClr>
                  </a:outerShdw>
                </a:effectLst>
              </a:rPr>
              <a:t>: </a:t>
            </a:r>
            <a:r>
              <a:rPr lang="zh-CN" altLang="en-US" sz="6000" b="1" dirty="0" smtClean="0">
                <a:solidFill>
                  <a:srgbClr val="C00000"/>
                </a:solidFill>
                <a:effectLst>
                  <a:outerShdw blurRad="38100" dist="38100" dir="2700000" algn="tl">
                    <a:srgbClr val="000000">
                      <a:alpha val="43137"/>
                    </a:srgbClr>
                  </a:outerShdw>
                </a:effectLst>
              </a:rPr>
              <a:t>我</a:t>
            </a:r>
            <a:r>
              <a:rPr lang="en-US" altLang="zh-CN" sz="6000" b="1" dirty="0" smtClean="0">
                <a:solidFill>
                  <a:srgbClr val="C00000"/>
                </a:solidFill>
                <a:effectLst>
                  <a:outerShdw blurRad="38100" dist="38100" dir="2700000" algn="tl">
                    <a:srgbClr val="000000">
                      <a:alpha val="43137"/>
                    </a:srgbClr>
                  </a:outerShdw>
                </a:effectLst>
              </a:rPr>
              <a:t>,</a:t>
            </a:r>
            <a:r>
              <a:rPr lang="zh-CN" altLang="en-US" sz="6000" b="1" dirty="0" smtClean="0">
                <a:solidFill>
                  <a:srgbClr val="C00000"/>
                </a:solidFill>
                <a:effectLst>
                  <a:outerShdw blurRad="38100" dist="38100" dir="2700000" algn="tl">
                    <a:srgbClr val="000000">
                      <a:alpha val="43137"/>
                    </a:srgbClr>
                  </a:outerShdw>
                </a:effectLst>
              </a:rPr>
              <a:t>惟有我是神</a:t>
            </a:r>
            <a:r>
              <a:rPr lang="en-US" altLang="zh-CN" sz="6000" b="1" dirty="0" smtClean="0">
                <a:solidFill>
                  <a:srgbClr val="C00000"/>
                </a:solidFill>
                <a:effectLst>
                  <a:outerShdw blurRad="38100" dist="38100" dir="2700000" algn="tl">
                    <a:srgbClr val="000000">
                      <a:alpha val="43137"/>
                    </a:srgbClr>
                  </a:outerShdw>
                </a:effectLst>
              </a:rPr>
              <a:t>,</a:t>
            </a:r>
            <a:r>
              <a:rPr lang="zh-CN" altLang="en-US" sz="6000" b="1" dirty="0" smtClean="0">
                <a:solidFill>
                  <a:srgbClr val="C00000"/>
                </a:solidFill>
                <a:effectLst>
                  <a:outerShdw blurRad="38100" dist="38100" dir="2700000" algn="tl">
                    <a:srgbClr val="000000">
                      <a:alpha val="43137"/>
                    </a:srgbClr>
                  </a:outerShdw>
                </a:effectLst>
              </a:rPr>
              <a:t>在我以外并无别神</a:t>
            </a:r>
            <a:r>
              <a:rPr lang="en-US" altLang="zh-CN" sz="6000" b="1" dirty="0" smtClean="0">
                <a:solidFill>
                  <a:srgbClr val="C00000"/>
                </a:solidFill>
                <a:effectLst>
                  <a:outerShdw blurRad="38100" dist="38100" dir="2700000" algn="tl">
                    <a:srgbClr val="000000">
                      <a:alpha val="43137"/>
                    </a:srgbClr>
                  </a:outerShdw>
                </a:effectLst>
              </a:rPr>
              <a:t>.” </a:t>
            </a:r>
            <a:r>
              <a:rPr lang="zh-CN" altLang="en-US" sz="6000" b="1" dirty="0" smtClean="0">
                <a:solidFill>
                  <a:srgbClr val="C00000"/>
                </a:solidFill>
                <a:effectLst>
                  <a:outerShdw blurRad="38100" dist="38100" dir="2700000" algn="tl">
                    <a:srgbClr val="000000">
                      <a:alpha val="43137"/>
                    </a:srgbClr>
                  </a:outerShdw>
                </a:effectLst>
              </a:rPr>
              <a:t>申</a:t>
            </a:r>
            <a:r>
              <a:rPr lang="en-US" altLang="zh-CN" sz="6000" b="1" dirty="0" smtClean="0">
                <a:solidFill>
                  <a:srgbClr val="C00000"/>
                </a:solidFill>
                <a:effectLst>
                  <a:outerShdw blurRad="38100" dist="38100" dir="2700000" algn="tl">
                    <a:srgbClr val="000000">
                      <a:alpha val="43137"/>
                    </a:srgbClr>
                  </a:outerShdw>
                </a:effectLst>
              </a:rPr>
              <a:t>32:39 </a:t>
            </a:r>
            <a:endParaRPr kumimoji="0" 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5" name="Title 1"/>
          <p:cNvSpPr txBox="1">
            <a:spLocks/>
          </p:cNvSpPr>
          <p:nvPr/>
        </p:nvSpPr>
        <p:spPr>
          <a:xfrm>
            <a:off x="0" y="6248400"/>
            <a:ext cx="9144000" cy="609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dirty="0" smtClean="0">
                <a:effectLst>
                  <a:outerShdw blurRad="38100" dist="38100" dir="2700000" algn="tl">
                    <a:srgbClr val="000000">
                      <a:alpha val="43137"/>
                    </a:srgbClr>
                  </a:outerShdw>
                </a:effectLst>
              </a:rPr>
              <a:t>Deut. 32:39 “See now that I myself am He! There is no God besides Me.”</a:t>
            </a: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l"/>
            <a:r>
              <a:rPr lang="zh-CN" altLang="en-US" sz="6000" b="1" dirty="0" smtClean="0">
                <a:solidFill>
                  <a:schemeClr val="accent3">
                    <a:lumMod val="50000"/>
                  </a:schemeClr>
                </a:solidFill>
                <a:effectLst>
                  <a:outerShdw blurRad="38100" dist="38100" dir="2700000" algn="tl">
                    <a:srgbClr val="000000">
                      <a:alpha val="43137"/>
                    </a:srgbClr>
                  </a:outerShdw>
                </a:effectLst>
              </a:rPr>
              <a:t>诗</a:t>
            </a:r>
            <a:r>
              <a:rPr lang="en-US" altLang="zh-CN" sz="6000" b="1" dirty="0" smtClean="0">
                <a:solidFill>
                  <a:schemeClr val="accent3">
                    <a:lumMod val="50000"/>
                  </a:schemeClr>
                </a:solidFill>
                <a:effectLst>
                  <a:outerShdw blurRad="38100" dist="38100" dir="2700000" algn="tl">
                    <a:srgbClr val="000000">
                      <a:alpha val="43137"/>
                    </a:srgbClr>
                  </a:outerShdw>
                </a:effectLst>
              </a:rPr>
              <a:t>86:10 “</a:t>
            </a:r>
            <a:r>
              <a:rPr lang="zh-CN" altLang="en-US" sz="6000" b="1" dirty="0" smtClean="0">
                <a:solidFill>
                  <a:schemeClr val="accent3">
                    <a:lumMod val="50000"/>
                  </a:schemeClr>
                </a:solidFill>
                <a:effectLst>
                  <a:outerShdw blurRad="38100" dist="38100" dir="2700000" algn="tl">
                    <a:srgbClr val="000000">
                      <a:alpha val="43137"/>
                    </a:srgbClr>
                  </a:outerShdw>
                </a:effectLst>
              </a:rPr>
              <a:t>因你为大</a:t>
            </a:r>
            <a:r>
              <a:rPr lang="en-US" altLang="zh-CN" sz="6000" b="1" dirty="0" smtClean="0">
                <a:solidFill>
                  <a:schemeClr val="accent3">
                    <a:lumMod val="50000"/>
                  </a:schemeClr>
                </a:solidFill>
                <a:effectLst>
                  <a:outerShdw blurRad="38100" dist="38100" dir="2700000" algn="tl">
                    <a:srgbClr val="000000">
                      <a:alpha val="43137"/>
                    </a:srgbClr>
                  </a:outerShdw>
                </a:effectLst>
              </a:rPr>
              <a:t>,</a:t>
            </a:r>
            <a:r>
              <a:rPr lang="zh-CN" altLang="en-US" sz="6000" b="1" dirty="0" smtClean="0">
                <a:solidFill>
                  <a:schemeClr val="accent3">
                    <a:lumMod val="50000"/>
                  </a:schemeClr>
                </a:solidFill>
                <a:effectLst>
                  <a:outerShdw blurRad="38100" dist="38100" dir="2700000" algn="tl">
                    <a:srgbClr val="000000">
                      <a:alpha val="43137"/>
                    </a:srgbClr>
                  </a:outerShdw>
                </a:effectLst>
              </a:rPr>
              <a:t>且行奇妙的事</a:t>
            </a:r>
            <a:r>
              <a:rPr lang="en-US" altLang="zh-CN" sz="6000" b="1" dirty="0" smtClean="0">
                <a:solidFill>
                  <a:schemeClr val="accent3">
                    <a:lumMod val="50000"/>
                  </a:schemeClr>
                </a:solidFill>
                <a:effectLst>
                  <a:outerShdw blurRad="38100" dist="38100" dir="2700000" algn="tl">
                    <a:srgbClr val="000000">
                      <a:alpha val="43137"/>
                    </a:srgbClr>
                  </a:outerShdw>
                </a:effectLst>
              </a:rPr>
              <a:t>,</a:t>
            </a:r>
            <a:r>
              <a:rPr lang="zh-CN" altLang="en-US" sz="6000" b="1" dirty="0" smtClean="0">
                <a:solidFill>
                  <a:schemeClr val="accent3">
                    <a:lumMod val="50000"/>
                  </a:schemeClr>
                </a:solidFill>
                <a:effectLst>
                  <a:outerShdw blurRad="38100" dist="38100" dir="2700000" algn="tl">
                    <a:srgbClr val="000000">
                      <a:alpha val="43137"/>
                    </a:srgbClr>
                  </a:outerShdw>
                </a:effectLst>
              </a:rPr>
              <a:t>惟独你是神</a:t>
            </a:r>
            <a:r>
              <a:rPr lang="en-US" altLang="zh-CN" sz="6000" b="1" dirty="0" smtClean="0">
                <a:solidFill>
                  <a:schemeClr val="accent3">
                    <a:lumMod val="50000"/>
                  </a:schemeClr>
                </a:solidFill>
                <a:effectLst>
                  <a:outerShdw blurRad="38100" dist="38100" dir="2700000" algn="tl">
                    <a:srgbClr val="000000">
                      <a:alpha val="43137"/>
                    </a:srgbClr>
                  </a:outerShdw>
                </a:effectLst>
              </a:rPr>
              <a:t>.”</a:t>
            </a:r>
            <a:endParaRPr lang="en-US" sz="6000" b="1" dirty="0">
              <a:solidFill>
                <a:schemeClr val="accent3">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1981200"/>
            <a:ext cx="9144000" cy="609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algn="ctr"/>
            <a:r>
              <a:rPr lang="en-US" sz="2400" dirty="0" smtClean="0">
                <a:solidFill>
                  <a:schemeClr val="bg1"/>
                </a:solidFill>
                <a:effectLst>
                  <a:outerShdw blurRad="38100" dist="38100" dir="2700000" algn="tl">
                    <a:srgbClr val="000000">
                      <a:alpha val="43137"/>
                    </a:srgbClr>
                  </a:outerShdw>
                </a:effectLst>
              </a:rPr>
              <a:t>Ps. 86:10 “For you are great and do marvelous deeds; you alone are God”</a:t>
            </a:r>
            <a:r>
              <a:rPr lang="en-US" sz="2400" b="1" dirty="0" smtClean="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76200" y="2819400"/>
            <a:ext cx="8915400" cy="2743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lgn="just">
              <a:spcBef>
                <a:spcPct val="0"/>
              </a:spcBef>
              <a:defRPr/>
            </a:pPr>
            <a:r>
              <a:rPr lang="zh-CN" altLang="en-US" sz="4200" b="1" noProof="0" dirty="0" smtClean="0">
                <a:solidFill>
                  <a:srgbClr val="0070C0"/>
                </a:solidFill>
                <a:effectLst>
                  <a:outerShdw blurRad="38100" dist="38100" dir="2700000" algn="tl">
                    <a:srgbClr val="000000">
                      <a:alpha val="43137"/>
                    </a:srgbClr>
                  </a:outerShdw>
                </a:effectLst>
              </a:rPr>
              <a:t>赛</a:t>
            </a:r>
            <a:r>
              <a:rPr lang="en-US" altLang="zh-CN" sz="4200" b="1" noProof="0" dirty="0" smtClean="0">
                <a:solidFill>
                  <a:srgbClr val="0070C0"/>
                </a:solidFill>
                <a:effectLst>
                  <a:outerShdw blurRad="38100" dist="38100" dir="2700000" algn="tl">
                    <a:srgbClr val="000000">
                      <a:alpha val="43137"/>
                    </a:srgbClr>
                  </a:outerShdw>
                </a:effectLst>
              </a:rPr>
              <a:t>43</a:t>
            </a:r>
            <a:r>
              <a:rPr lang="en-US" altLang="zh-CN" sz="4200" b="1" dirty="0" smtClean="0">
                <a:solidFill>
                  <a:srgbClr val="0070C0"/>
                </a:solidFill>
                <a:effectLst>
                  <a:outerShdw blurRad="38100" dist="38100" dir="2700000" algn="tl">
                    <a:srgbClr val="000000">
                      <a:alpha val="43137"/>
                    </a:srgbClr>
                  </a:outerShdw>
                </a:effectLst>
              </a:rPr>
              <a:t>:10</a:t>
            </a:r>
            <a:r>
              <a:rPr lang="zh-CN" altLang="en-US" sz="4200" b="1" dirty="0" smtClean="0">
                <a:solidFill>
                  <a:srgbClr val="0070C0"/>
                </a:solidFill>
                <a:effectLst>
                  <a:outerShdw blurRad="38100" dist="38100" dir="2700000" algn="tl">
                    <a:srgbClr val="000000">
                      <a:alpha val="43137"/>
                    </a:srgbClr>
                  </a:outerShdw>
                </a:effectLst>
              </a:rPr>
              <a:t>耶和华说</a:t>
            </a:r>
            <a:r>
              <a:rPr lang="en-US" altLang="zh-CN" sz="4200" b="1" dirty="0" smtClean="0">
                <a:solidFill>
                  <a:srgbClr val="0070C0"/>
                </a:solidFill>
                <a:effectLst>
                  <a:outerShdw blurRad="38100" dist="38100" dir="2700000" algn="tl">
                    <a:srgbClr val="000000">
                      <a:alpha val="43137"/>
                    </a:srgbClr>
                  </a:outerShdw>
                </a:effectLst>
              </a:rPr>
              <a:t>: “</a:t>
            </a:r>
            <a:r>
              <a:rPr lang="zh-CN" altLang="en-US" sz="4200" b="1" dirty="0" smtClean="0">
                <a:solidFill>
                  <a:srgbClr val="0070C0"/>
                </a:solidFill>
                <a:effectLst>
                  <a:outerShdw blurRad="38100" dist="38100" dir="2700000" algn="tl">
                    <a:srgbClr val="000000">
                      <a:alpha val="43137"/>
                    </a:srgbClr>
                  </a:outerShdw>
                </a:effectLst>
              </a:rPr>
              <a:t>你们是我的见证</a:t>
            </a:r>
            <a:r>
              <a:rPr lang="en-US" altLang="zh-CN" sz="4200" b="1" dirty="0" smtClean="0">
                <a:solidFill>
                  <a:srgbClr val="0070C0"/>
                </a:solidFill>
                <a:effectLst>
                  <a:outerShdw blurRad="38100" dist="38100" dir="2700000" algn="tl">
                    <a:srgbClr val="000000">
                      <a:alpha val="43137"/>
                    </a:srgbClr>
                  </a:outerShdw>
                </a:effectLst>
              </a:rPr>
              <a:t>,</a:t>
            </a:r>
            <a:r>
              <a:rPr lang="zh-CN" altLang="en-US" sz="4200" b="1" dirty="0" smtClean="0">
                <a:solidFill>
                  <a:srgbClr val="0070C0"/>
                </a:solidFill>
                <a:effectLst>
                  <a:outerShdw blurRad="38100" dist="38100" dir="2700000" algn="tl">
                    <a:srgbClr val="000000">
                      <a:alpha val="43137"/>
                    </a:srgbClr>
                  </a:outerShdw>
                </a:effectLst>
              </a:rPr>
              <a:t>我所拣选的仆人</a:t>
            </a:r>
            <a:r>
              <a:rPr lang="en-US" altLang="zh-CN" sz="4200" b="1" dirty="0" smtClean="0">
                <a:solidFill>
                  <a:srgbClr val="0070C0"/>
                </a:solidFill>
                <a:effectLst>
                  <a:outerShdw blurRad="38100" dist="38100" dir="2700000" algn="tl">
                    <a:srgbClr val="000000">
                      <a:alpha val="43137"/>
                    </a:srgbClr>
                  </a:outerShdw>
                </a:effectLst>
              </a:rPr>
              <a:t>. </a:t>
            </a:r>
            <a:r>
              <a:rPr lang="zh-CN" altLang="en-US" sz="4200" b="1" dirty="0" smtClean="0">
                <a:solidFill>
                  <a:srgbClr val="0070C0"/>
                </a:solidFill>
                <a:effectLst>
                  <a:outerShdw blurRad="38100" dist="38100" dir="2700000" algn="tl">
                    <a:srgbClr val="000000">
                      <a:alpha val="43137"/>
                    </a:srgbClr>
                  </a:outerShdw>
                </a:effectLst>
              </a:rPr>
              <a:t>既是这样</a:t>
            </a:r>
            <a:r>
              <a:rPr lang="en-US" altLang="zh-CN" sz="4200" b="1" dirty="0" smtClean="0">
                <a:solidFill>
                  <a:srgbClr val="0070C0"/>
                </a:solidFill>
                <a:effectLst>
                  <a:outerShdw blurRad="38100" dist="38100" dir="2700000" algn="tl">
                    <a:srgbClr val="000000">
                      <a:alpha val="43137"/>
                    </a:srgbClr>
                  </a:outerShdw>
                </a:effectLst>
              </a:rPr>
              <a:t>,</a:t>
            </a:r>
            <a:r>
              <a:rPr lang="zh-CN" altLang="en-US" sz="4200" b="1" dirty="0" smtClean="0">
                <a:solidFill>
                  <a:srgbClr val="0070C0"/>
                </a:solidFill>
                <a:effectLst>
                  <a:outerShdw blurRad="38100" dist="38100" dir="2700000" algn="tl">
                    <a:srgbClr val="000000">
                      <a:alpha val="43137"/>
                    </a:srgbClr>
                  </a:outerShdw>
                </a:effectLst>
              </a:rPr>
              <a:t>便可以知道</a:t>
            </a:r>
            <a:r>
              <a:rPr lang="en-US" altLang="zh-CN" sz="4200" b="1" dirty="0" smtClean="0">
                <a:solidFill>
                  <a:srgbClr val="0070C0"/>
                </a:solidFill>
                <a:effectLst>
                  <a:outerShdw blurRad="38100" dist="38100" dir="2700000" algn="tl">
                    <a:srgbClr val="000000">
                      <a:alpha val="43137"/>
                    </a:srgbClr>
                  </a:outerShdw>
                </a:effectLst>
              </a:rPr>
              <a:t>,</a:t>
            </a:r>
            <a:r>
              <a:rPr lang="zh-CN" altLang="en-US" sz="4200" b="1" dirty="0" smtClean="0">
                <a:solidFill>
                  <a:srgbClr val="0070C0"/>
                </a:solidFill>
                <a:effectLst>
                  <a:outerShdw blurRad="38100" dist="38100" dir="2700000" algn="tl">
                    <a:srgbClr val="000000">
                      <a:alpha val="43137"/>
                    </a:srgbClr>
                  </a:outerShdw>
                </a:effectLst>
              </a:rPr>
              <a:t>且信服我</a:t>
            </a:r>
            <a:r>
              <a:rPr lang="en-US" altLang="zh-CN" sz="4200" b="1" dirty="0" smtClean="0">
                <a:solidFill>
                  <a:srgbClr val="0070C0"/>
                </a:solidFill>
                <a:effectLst>
                  <a:outerShdw blurRad="38100" dist="38100" dir="2700000" algn="tl">
                    <a:srgbClr val="000000">
                      <a:alpha val="43137"/>
                    </a:srgbClr>
                  </a:outerShdw>
                </a:effectLst>
              </a:rPr>
              <a:t>,</a:t>
            </a:r>
            <a:r>
              <a:rPr lang="zh-CN" altLang="en-US" sz="4200" b="1" dirty="0" smtClean="0">
                <a:solidFill>
                  <a:srgbClr val="0070C0"/>
                </a:solidFill>
                <a:effectLst>
                  <a:outerShdw blurRad="38100" dist="38100" dir="2700000" algn="tl">
                    <a:srgbClr val="000000">
                      <a:alpha val="43137"/>
                    </a:srgbClr>
                  </a:outerShdw>
                </a:effectLst>
              </a:rPr>
              <a:t>又明白我就是耶和华</a:t>
            </a:r>
            <a:r>
              <a:rPr lang="en-US" altLang="zh-CN" sz="4200" b="1" dirty="0" smtClean="0">
                <a:solidFill>
                  <a:srgbClr val="0070C0"/>
                </a:solidFill>
                <a:effectLst>
                  <a:outerShdw blurRad="38100" dist="38100" dir="2700000" algn="tl">
                    <a:srgbClr val="000000">
                      <a:alpha val="43137"/>
                    </a:srgbClr>
                  </a:outerShdw>
                </a:effectLst>
              </a:rPr>
              <a:t>. </a:t>
            </a:r>
            <a:r>
              <a:rPr lang="zh-CN" altLang="en-US" sz="4200" b="1" dirty="0" smtClean="0">
                <a:solidFill>
                  <a:srgbClr val="0070C0"/>
                </a:solidFill>
                <a:effectLst>
                  <a:outerShdw blurRad="38100" dist="38100" dir="2700000" algn="tl">
                    <a:srgbClr val="000000">
                      <a:alpha val="43137"/>
                    </a:srgbClr>
                  </a:outerShdw>
                </a:effectLst>
              </a:rPr>
              <a:t>在我以前没有真神</a:t>
            </a:r>
            <a:r>
              <a:rPr lang="en-US" altLang="zh-CN" sz="4200" b="1" dirty="0" smtClean="0">
                <a:solidFill>
                  <a:srgbClr val="0070C0"/>
                </a:solidFill>
                <a:effectLst>
                  <a:outerShdw blurRad="38100" dist="38100" dir="2700000" algn="tl">
                    <a:srgbClr val="000000">
                      <a:alpha val="43137"/>
                    </a:srgbClr>
                  </a:outerShdw>
                </a:effectLst>
              </a:rPr>
              <a:t>,</a:t>
            </a:r>
            <a:r>
              <a:rPr lang="zh-CN" altLang="en-US" sz="4200" b="1" dirty="0" smtClean="0">
                <a:solidFill>
                  <a:srgbClr val="0070C0"/>
                </a:solidFill>
                <a:effectLst>
                  <a:outerShdw blurRad="38100" dist="38100" dir="2700000" algn="tl">
                    <a:srgbClr val="000000">
                      <a:alpha val="43137"/>
                    </a:srgbClr>
                  </a:outerShdw>
                </a:effectLst>
              </a:rPr>
              <a:t>在我以后也必没有</a:t>
            </a:r>
            <a:r>
              <a:rPr lang="en-US" altLang="zh-CN" sz="4200" b="1" dirty="0" smtClean="0">
                <a:solidFill>
                  <a:srgbClr val="0070C0"/>
                </a:solidFill>
                <a:effectLst>
                  <a:outerShdw blurRad="38100" dist="38100" dir="2700000" algn="tl">
                    <a:srgbClr val="000000">
                      <a:alpha val="43137"/>
                    </a:srgbClr>
                  </a:outerShdw>
                </a:effectLst>
              </a:rPr>
              <a:t>.”</a:t>
            </a:r>
            <a:endParaRPr kumimoji="0" lang="en-US" sz="4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n-lt"/>
              <a:ea typeface="+mn-ea"/>
              <a:cs typeface="+mn-cs"/>
            </a:endParaRPr>
          </a:p>
        </p:txBody>
      </p:sp>
      <p:sp>
        <p:nvSpPr>
          <p:cNvPr id="5" name="Title 1"/>
          <p:cNvSpPr txBox="1">
            <a:spLocks/>
          </p:cNvSpPr>
          <p:nvPr/>
        </p:nvSpPr>
        <p:spPr>
          <a:xfrm>
            <a:off x="0" y="5791200"/>
            <a:ext cx="9144000" cy="10668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p>
            <a:pPr algn="ctr"/>
            <a:r>
              <a:rPr lang="en-US" sz="2400" b="1" dirty="0" smtClean="0">
                <a:effectLst>
                  <a:outerShdw blurRad="38100" dist="38100" dir="2700000" algn="tl">
                    <a:srgbClr val="000000">
                      <a:alpha val="43137"/>
                    </a:srgbClr>
                  </a:outerShdw>
                </a:effectLst>
              </a:rPr>
              <a:t>Is. 43:10 </a:t>
            </a:r>
            <a:r>
              <a:rPr lang="en-US" sz="2400" dirty="0" smtClean="0">
                <a:effectLst>
                  <a:outerShdw blurRad="38100" dist="38100" dir="2700000" algn="tl">
                    <a:srgbClr val="000000">
                      <a:alpha val="43137"/>
                    </a:srgbClr>
                  </a:outerShdw>
                </a:effectLst>
              </a:rPr>
              <a:t>“You are My witnesses,” declares the LORD,  “and My servant whom I have chosen, so that you may know and believe Me and understand that I AM HE. Before Me no god was formed, nor will there be one after Me.”</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descr="000000000000000000000000000000.jpg"/>
          <p:cNvPicPr>
            <a:picLocks noChangeAspect="1"/>
          </p:cNvPicPr>
          <p:nvPr/>
        </p:nvPicPr>
        <p:blipFill>
          <a:blip r:embed="rId2" cstate="print"/>
          <a:stretch>
            <a:fillRect/>
          </a:stretch>
        </p:blipFill>
        <p:spPr>
          <a:xfrm>
            <a:off x="0" y="0"/>
            <a:ext cx="5143500" cy="6858000"/>
          </a:xfrm>
          <a:prstGeom prst="rect">
            <a:avLst/>
          </a:prstGeom>
          <a:solidFill>
            <a:srgbClr val="FFFFFF">
              <a:shade val="85000"/>
            </a:srgbClr>
          </a:solidFill>
          <a:ln w="88900" cap="sq">
            <a:solidFill>
              <a:schemeClr val="bg2">
                <a:lumMod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6" name="AutoShape 2"/>
          <p:cNvSpPr>
            <a:spLocks noChangeArrowheads="1"/>
          </p:cNvSpPr>
          <p:nvPr/>
        </p:nvSpPr>
        <p:spPr bwMode="auto">
          <a:xfrm rot="1593242">
            <a:off x="3059184" y="1077942"/>
            <a:ext cx="511363" cy="511115"/>
          </a:xfrm>
          <a:custGeom>
            <a:avLst/>
            <a:gdLst>
              <a:gd name="G0" fmla="+- 8962 0 0"/>
              <a:gd name="G1" fmla="+- -11319246 0 0"/>
              <a:gd name="G2" fmla="+- 0 0 -11319246"/>
              <a:gd name="T0" fmla="*/ 0 256 1"/>
              <a:gd name="T1" fmla="*/ 180 256 1"/>
              <a:gd name="G3" fmla="+- -11319246 T0 T1"/>
              <a:gd name="T2" fmla="*/ 0 256 1"/>
              <a:gd name="T3" fmla="*/ 90 256 1"/>
              <a:gd name="G4" fmla="+- -11319246 T2 T3"/>
              <a:gd name="G5" fmla="*/ G4 2 1"/>
              <a:gd name="T4" fmla="*/ 90 256 1"/>
              <a:gd name="T5" fmla="*/ 0 256 1"/>
              <a:gd name="G6" fmla="+- -11319246 T4 T5"/>
              <a:gd name="G7" fmla="*/ G6 2 1"/>
              <a:gd name="G8" fmla="abs -1131924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962"/>
              <a:gd name="G18" fmla="*/ 8962 1 2"/>
              <a:gd name="G19" fmla="+- G18 5400 0"/>
              <a:gd name="G20" fmla="cos G19 -11319246"/>
              <a:gd name="G21" fmla="sin G19 -11319246"/>
              <a:gd name="G22" fmla="+- G20 10800 0"/>
              <a:gd name="G23" fmla="+- G21 10800 0"/>
              <a:gd name="G24" fmla="+- 10800 0 G20"/>
              <a:gd name="G25" fmla="+- 8962 10800 0"/>
              <a:gd name="G26" fmla="?: G9 G17 G25"/>
              <a:gd name="G27" fmla="?: G9 0 21600"/>
              <a:gd name="G28" fmla="cos 10800 -11319246"/>
              <a:gd name="G29" fmla="sin 10800 -11319246"/>
              <a:gd name="G30" fmla="sin 8962 -11319246"/>
              <a:gd name="G31" fmla="+- G28 10800 0"/>
              <a:gd name="G32" fmla="+- G29 10800 0"/>
              <a:gd name="G33" fmla="+- G30 10800 0"/>
              <a:gd name="G34" fmla="?: G4 0 G31"/>
              <a:gd name="G35" fmla="?: -11319246 G34 0"/>
              <a:gd name="G36" fmla="?: G6 G35 G31"/>
              <a:gd name="G37" fmla="+- 21600 0 G36"/>
              <a:gd name="G38" fmla="?: G4 0 G33"/>
              <a:gd name="G39" fmla="?: -11319246 G38 G32"/>
              <a:gd name="G40" fmla="?: G6 G39 0"/>
              <a:gd name="G41" fmla="?: G4 G32 21600"/>
              <a:gd name="G42" fmla="?: G6 G41 G33"/>
              <a:gd name="T12" fmla="*/ 10800 w 21600"/>
              <a:gd name="T13" fmla="*/ 0 h 21600"/>
              <a:gd name="T14" fmla="*/ 998 w 21600"/>
              <a:gd name="T15" fmla="*/ 9547 h 21600"/>
              <a:gd name="T16" fmla="*/ 10800 w 21600"/>
              <a:gd name="T17" fmla="*/ 1838 h 21600"/>
              <a:gd name="T18" fmla="*/ 20602 w 21600"/>
              <a:gd name="T19" fmla="*/ 95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910" y="9664"/>
                </a:moveTo>
                <a:cubicBezTo>
                  <a:pt x="2481" y="5190"/>
                  <a:pt x="6289" y="1837"/>
                  <a:pt x="10800" y="1838"/>
                </a:cubicBezTo>
                <a:cubicBezTo>
                  <a:pt x="15310" y="1838"/>
                  <a:pt x="19118" y="5190"/>
                  <a:pt x="19689" y="9664"/>
                </a:cubicBezTo>
                <a:lnTo>
                  <a:pt x="21512" y="9431"/>
                </a:lnTo>
                <a:cubicBezTo>
                  <a:pt x="20823" y="4039"/>
                  <a:pt x="16235" y="-1"/>
                  <a:pt x="10799" y="0"/>
                </a:cubicBezTo>
                <a:cubicBezTo>
                  <a:pt x="5364" y="0"/>
                  <a:pt x="776" y="4039"/>
                  <a:pt x="87" y="9431"/>
                </a:cubicBezTo>
                <a:close/>
              </a:path>
            </a:pathLst>
          </a:cu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 name="AutoShape 3"/>
          <p:cNvSpPr>
            <a:spLocks noChangeArrowheads="1"/>
          </p:cNvSpPr>
          <p:nvPr/>
        </p:nvSpPr>
        <p:spPr bwMode="auto">
          <a:xfrm rot="-587625">
            <a:off x="2894450" y="1140010"/>
            <a:ext cx="225268" cy="125755"/>
          </a:xfrm>
          <a:custGeom>
            <a:avLst/>
            <a:gdLst>
              <a:gd name="G0" fmla="+- 8257 0 0"/>
              <a:gd name="G1" fmla="+- -11047603 0 0"/>
              <a:gd name="G2" fmla="+- 0 0 -11047603"/>
              <a:gd name="T0" fmla="*/ 0 256 1"/>
              <a:gd name="T1" fmla="*/ 180 256 1"/>
              <a:gd name="G3" fmla="+- -11047603 T0 T1"/>
              <a:gd name="T2" fmla="*/ 0 256 1"/>
              <a:gd name="T3" fmla="*/ 90 256 1"/>
              <a:gd name="G4" fmla="+- -11047603 T2 T3"/>
              <a:gd name="G5" fmla="*/ G4 2 1"/>
              <a:gd name="T4" fmla="*/ 90 256 1"/>
              <a:gd name="T5" fmla="*/ 0 256 1"/>
              <a:gd name="G6" fmla="+- -11047603 T4 T5"/>
              <a:gd name="G7" fmla="*/ G6 2 1"/>
              <a:gd name="G8" fmla="abs -1104760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257"/>
              <a:gd name="G18" fmla="*/ 8257 1 2"/>
              <a:gd name="G19" fmla="+- G18 5400 0"/>
              <a:gd name="G20" fmla="cos G19 -11047603"/>
              <a:gd name="G21" fmla="sin G19 -11047603"/>
              <a:gd name="G22" fmla="+- G20 10800 0"/>
              <a:gd name="G23" fmla="+- G21 10800 0"/>
              <a:gd name="G24" fmla="+- 10800 0 G20"/>
              <a:gd name="G25" fmla="+- 8257 10800 0"/>
              <a:gd name="G26" fmla="?: G9 G17 G25"/>
              <a:gd name="G27" fmla="?: G9 0 21600"/>
              <a:gd name="G28" fmla="cos 10800 -11047603"/>
              <a:gd name="G29" fmla="sin 10800 -11047603"/>
              <a:gd name="G30" fmla="sin 8257 -11047603"/>
              <a:gd name="G31" fmla="+- G28 10800 0"/>
              <a:gd name="G32" fmla="+- G29 10800 0"/>
              <a:gd name="G33" fmla="+- G30 10800 0"/>
              <a:gd name="G34" fmla="?: G4 0 G31"/>
              <a:gd name="G35" fmla="?: -11047603 G34 0"/>
              <a:gd name="G36" fmla="?: G6 G35 G31"/>
              <a:gd name="G37" fmla="+- 21600 0 G36"/>
              <a:gd name="G38" fmla="?: G4 0 G33"/>
              <a:gd name="G39" fmla="?: -11047603 G38 G32"/>
              <a:gd name="G40" fmla="?: G6 G39 0"/>
              <a:gd name="G41" fmla="?: G4 G32 21600"/>
              <a:gd name="G42" fmla="?: G6 G41 G33"/>
              <a:gd name="T12" fmla="*/ 10800 w 21600"/>
              <a:gd name="T13" fmla="*/ 0 h 21600"/>
              <a:gd name="T14" fmla="*/ 1459 w 21600"/>
              <a:gd name="T15" fmla="*/ 8912 h 21600"/>
              <a:gd name="T16" fmla="*/ 10800 w 21600"/>
              <a:gd name="T17" fmla="*/ 2543 h 21600"/>
              <a:gd name="T18" fmla="*/ 20141 w 21600"/>
              <a:gd name="T19" fmla="*/ 891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706" y="9164"/>
                </a:moveTo>
                <a:cubicBezTo>
                  <a:pt x="3485" y="5312"/>
                  <a:pt x="6870" y="2542"/>
                  <a:pt x="10800" y="2543"/>
                </a:cubicBezTo>
                <a:cubicBezTo>
                  <a:pt x="14729" y="2543"/>
                  <a:pt x="18114" y="5312"/>
                  <a:pt x="18893" y="9164"/>
                </a:cubicBezTo>
                <a:lnTo>
                  <a:pt x="21385" y="8660"/>
                </a:lnTo>
                <a:cubicBezTo>
                  <a:pt x="20367" y="3622"/>
                  <a:pt x="15939" y="-1"/>
                  <a:pt x="10799" y="0"/>
                </a:cubicBezTo>
                <a:cubicBezTo>
                  <a:pt x="5660" y="0"/>
                  <a:pt x="1232" y="3622"/>
                  <a:pt x="214" y="8660"/>
                </a:cubicBezTo>
                <a:close/>
              </a:path>
            </a:pathLst>
          </a:cu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028" name="AutoShape 4"/>
          <p:cNvCxnSpPr>
            <a:cxnSpLocks noChangeShapeType="1"/>
          </p:cNvCxnSpPr>
          <p:nvPr/>
        </p:nvCxnSpPr>
        <p:spPr bwMode="auto">
          <a:xfrm flipH="1">
            <a:off x="1600202" y="1295399"/>
            <a:ext cx="685798" cy="76201"/>
          </a:xfrm>
          <a:prstGeom prst="straightConnector1">
            <a:avLst/>
          </a:prstGeom>
          <a:noFill/>
          <a:ln w="57150">
            <a:solidFill>
              <a:srgbClr val="272727"/>
            </a:solidFill>
            <a:round/>
            <a:headEnd/>
            <a:tailEnd/>
          </a:ln>
        </p:spPr>
      </p:cxnSp>
      <p:sp>
        <p:nvSpPr>
          <p:cNvPr id="10" name="Donut 9"/>
          <p:cNvSpPr/>
          <p:nvPr/>
        </p:nvSpPr>
        <p:spPr>
          <a:xfrm>
            <a:off x="2286000" y="990600"/>
            <a:ext cx="609600" cy="609600"/>
          </a:xfrm>
          <a:prstGeom prst="donut">
            <a:avLst>
              <a:gd name="adj" fmla="val 8014"/>
            </a:avLst>
          </a:prstGeom>
          <a:solidFill>
            <a:schemeClr val="tx1">
              <a:lumMod val="85000"/>
              <a:lumOff val="1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257800" y="1143000"/>
            <a:ext cx="3657600" cy="3785652"/>
          </a:xfrm>
          <a:prstGeom prst="rect">
            <a:avLst/>
          </a:prstGeom>
          <a:noFill/>
          <a:ln>
            <a:noFill/>
          </a:ln>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000" b="1" dirty="0" smtClean="0">
                <a:ln/>
                <a:solidFill>
                  <a:schemeClr val="accent3"/>
                </a:solidFill>
                <a:effectLst>
                  <a:outerShdw blurRad="38100" dist="38100" dir="2700000" algn="tl">
                    <a:srgbClr val="000000">
                      <a:alpha val="43137"/>
                    </a:srgbClr>
                  </a:outerShdw>
                </a:effectLst>
                <a:latin typeface="Bernard MT Condensed" pitchFamily="18" charset="0"/>
              </a:rPr>
              <a:t>Taught by:</a:t>
            </a:r>
          </a:p>
          <a:p>
            <a:pPr algn="ctr"/>
            <a:endParaRPr lang="en-US" sz="6000" b="1" dirty="0" smtClean="0">
              <a:ln/>
              <a:solidFill>
                <a:schemeClr val="accent3"/>
              </a:solidFill>
              <a:effectLst>
                <a:outerShdw blurRad="38100" dist="38100" dir="2700000" algn="tl">
                  <a:srgbClr val="000000">
                    <a:alpha val="43137"/>
                  </a:srgbClr>
                </a:outerShdw>
              </a:effectLst>
              <a:latin typeface="Bernard MT Condensed" pitchFamily="18" charset="0"/>
            </a:endParaRPr>
          </a:p>
          <a:p>
            <a:pPr algn="ctr"/>
            <a:r>
              <a:rPr lang="en-US" sz="6000" b="1" dirty="0" smtClean="0">
                <a:ln/>
                <a:solidFill>
                  <a:schemeClr val="accent3"/>
                </a:solidFill>
                <a:effectLst>
                  <a:outerShdw blurRad="38100" dist="38100" dir="2700000" algn="tl">
                    <a:srgbClr val="000000">
                      <a:alpha val="43137"/>
                    </a:srgbClr>
                  </a:outerShdw>
                </a:effectLst>
                <a:latin typeface="Bernard MT Condensed" pitchFamily="18" charset="0"/>
              </a:rPr>
              <a:t>Dr. </a:t>
            </a:r>
            <a:r>
              <a:rPr lang="en-US" altLang="zh-CN" sz="6000" b="1" dirty="0" err="1" smtClean="0">
                <a:ln/>
                <a:solidFill>
                  <a:schemeClr val="accent3"/>
                </a:solidFill>
                <a:effectLst>
                  <a:outerShdw blurRad="38100" dist="38100" dir="2700000" algn="tl">
                    <a:srgbClr val="000000">
                      <a:alpha val="43137"/>
                    </a:srgbClr>
                  </a:outerShdw>
                </a:effectLst>
                <a:latin typeface="Bernard MT Condensed" pitchFamily="18" charset="0"/>
              </a:rPr>
              <a:t>Barleon</a:t>
            </a:r>
            <a:r>
              <a:rPr lang="en-US" sz="6000" b="1" dirty="0" smtClean="0">
                <a:ln/>
                <a:solidFill>
                  <a:schemeClr val="accent3"/>
                </a:solidFill>
                <a:effectLst>
                  <a:outerShdw blurRad="38100" dist="38100" dir="2700000" algn="tl">
                    <a:srgbClr val="000000">
                      <a:alpha val="43137"/>
                    </a:srgbClr>
                  </a:outerShdw>
                </a:effectLst>
                <a:latin typeface="Bernard MT Condensed" pitchFamily="18" charset="0"/>
              </a:rPr>
              <a:t> &amp; </a:t>
            </a:r>
            <a:r>
              <a:rPr lang="en-US" sz="6000" b="1" dirty="0" err="1" smtClean="0">
                <a:ln/>
                <a:solidFill>
                  <a:schemeClr val="accent3"/>
                </a:solidFill>
                <a:effectLst>
                  <a:outerShdw blurRad="38100" dist="38100" dir="2700000" algn="tl">
                    <a:srgbClr val="000000">
                      <a:alpha val="43137"/>
                    </a:srgbClr>
                  </a:outerShdw>
                </a:effectLst>
                <a:latin typeface="Bernard MT Condensed" pitchFamily="18" charset="0"/>
              </a:rPr>
              <a:t>Suran</a:t>
            </a:r>
            <a:endParaRPr lang="en-US" sz="6000" b="1" dirty="0">
              <a:ln/>
              <a:solidFill>
                <a:schemeClr val="accent3"/>
              </a:solidFill>
              <a:effectLst>
                <a:outerShdw blurRad="38100" dist="38100" dir="2700000" algn="tl">
                  <a:srgbClr val="000000">
                    <a:alpha val="43137"/>
                  </a:srgbClr>
                </a:outerShdw>
              </a:effectLst>
              <a:latin typeface="Bernard MT Condense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7526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r>
              <a:rPr lang="en-US" altLang="zh-CN" b="1" dirty="0" smtClean="0">
                <a:solidFill>
                  <a:srgbClr val="C00000"/>
                </a:solidFill>
                <a:effectLst>
                  <a:outerShdw blurRad="38100" dist="38100" dir="2700000" algn="tl">
                    <a:srgbClr val="000000">
                      <a:alpha val="43137"/>
                    </a:srgbClr>
                  </a:outerShdw>
                </a:effectLst>
              </a:rPr>
              <a:t>“</a:t>
            </a:r>
            <a:r>
              <a:rPr lang="zh-CN" altLang="en-US" b="1" dirty="0" smtClean="0">
                <a:solidFill>
                  <a:srgbClr val="C00000"/>
                </a:solidFill>
                <a:effectLst>
                  <a:outerShdw blurRad="38100" dist="38100" dir="2700000" algn="tl">
                    <a:srgbClr val="000000">
                      <a:alpha val="43137"/>
                    </a:srgbClr>
                  </a:outerShdw>
                </a:effectLst>
              </a:rPr>
              <a:t>我是耶和华</a:t>
            </a:r>
            <a:r>
              <a:rPr lang="en-US" altLang="zh-CN" b="1" dirty="0" smtClean="0">
                <a:solidFill>
                  <a:srgbClr val="C00000"/>
                </a:solidFill>
                <a:effectLst>
                  <a:outerShdw blurRad="38100" dist="38100" dir="2700000" algn="tl">
                    <a:srgbClr val="000000">
                      <a:alpha val="43137"/>
                    </a:srgbClr>
                  </a:outerShdw>
                </a:effectLst>
              </a:rPr>
              <a:t>;</a:t>
            </a:r>
            <a:r>
              <a:rPr lang="zh-CN" altLang="en-US" b="1" dirty="0" smtClean="0">
                <a:solidFill>
                  <a:srgbClr val="C00000"/>
                </a:solidFill>
                <a:effectLst>
                  <a:outerShdw blurRad="38100" dist="38100" dir="2700000" algn="tl">
                    <a:srgbClr val="000000">
                      <a:alpha val="43137"/>
                    </a:srgbClr>
                  </a:outerShdw>
                </a:effectLst>
              </a:rPr>
              <a:t>在我以外并没有别神</a:t>
            </a:r>
            <a:r>
              <a:rPr lang="en-US" altLang="zh-CN" b="1" dirty="0" smtClean="0">
                <a:solidFill>
                  <a:srgbClr val="C00000"/>
                </a:solidFill>
                <a:effectLst>
                  <a:outerShdw blurRad="38100" dist="38100" dir="2700000" algn="tl">
                    <a:srgbClr val="000000">
                      <a:alpha val="43137"/>
                    </a:srgbClr>
                  </a:outerShdw>
                </a:effectLst>
              </a:rPr>
              <a:t>. </a:t>
            </a:r>
            <a:br>
              <a:rPr lang="en-US" altLang="zh-CN" b="1" dirty="0" smtClean="0">
                <a:solidFill>
                  <a:srgbClr val="C00000"/>
                </a:solidFill>
                <a:effectLst>
                  <a:outerShdw blurRad="38100" dist="38100" dir="2700000" algn="tl">
                    <a:srgbClr val="000000">
                      <a:alpha val="43137"/>
                    </a:srgbClr>
                  </a:outerShdw>
                </a:effectLst>
              </a:rPr>
            </a:br>
            <a:r>
              <a:rPr lang="zh-CN" altLang="en-US" b="1" dirty="0" smtClean="0">
                <a:solidFill>
                  <a:srgbClr val="C00000"/>
                </a:solidFill>
                <a:effectLst>
                  <a:outerShdw blurRad="38100" dist="38100" dir="2700000" algn="tl">
                    <a:srgbClr val="000000">
                      <a:alpha val="43137"/>
                    </a:srgbClr>
                  </a:outerShdw>
                </a:effectLst>
              </a:rPr>
              <a:t>除了我以外再没有神</a:t>
            </a:r>
            <a:r>
              <a:rPr lang="en-US" altLang="zh-CN" b="1" dirty="0" smtClean="0">
                <a:solidFill>
                  <a:srgbClr val="C00000"/>
                </a:solidFill>
                <a:effectLst>
                  <a:outerShdw blurRad="38100" dist="38100" dir="2700000" algn="tl">
                    <a:srgbClr val="000000">
                      <a:alpha val="43137"/>
                    </a:srgbClr>
                  </a:outerShdw>
                </a:effectLst>
              </a:rPr>
              <a:t>.”</a:t>
            </a:r>
            <a:r>
              <a:rPr lang="zh-CN" altLang="en-US" b="1" dirty="0" smtClean="0">
                <a:solidFill>
                  <a:srgbClr val="C00000"/>
                </a:solidFill>
                <a:effectLst>
                  <a:outerShdw blurRad="38100" dist="38100" dir="2700000" algn="tl">
                    <a:srgbClr val="000000">
                      <a:alpha val="43137"/>
                    </a:srgbClr>
                  </a:outerShdw>
                </a:effectLst>
              </a:rPr>
              <a:t>赛</a:t>
            </a:r>
            <a:r>
              <a:rPr lang="en-US" altLang="zh-CN" b="1" dirty="0" smtClean="0">
                <a:solidFill>
                  <a:srgbClr val="C00000"/>
                </a:solidFill>
                <a:effectLst>
                  <a:outerShdw blurRad="38100" dist="38100" dir="2700000" algn="tl">
                    <a:srgbClr val="000000">
                      <a:alpha val="43137"/>
                    </a:srgbClr>
                  </a:outerShdw>
                </a:effectLst>
              </a:rPr>
              <a:t>45:5 </a:t>
            </a:r>
            <a:endParaRPr lang="en-US" b="1" dirty="0">
              <a:solidFill>
                <a:srgbClr val="C00000"/>
              </a:solidFill>
              <a:effectLst>
                <a:outerShdw blurRad="38100" dist="38100" dir="2700000" algn="tl">
                  <a:srgbClr val="000000">
                    <a:alpha val="43137"/>
                  </a:srgbClr>
                </a:outerShdw>
              </a:effectLst>
            </a:endParaRPr>
          </a:p>
        </p:txBody>
      </p:sp>
      <p:sp>
        <p:nvSpPr>
          <p:cNvPr id="3" name="Title 1"/>
          <p:cNvSpPr txBox="1">
            <a:spLocks/>
          </p:cNvSpPr>
          <p:nvPr/>
        </p:nvSpPr>
        <p:spPr>
          <a:xfrm>
            <a:off x="0" y="1447800"/>
            <a:ext cx="9144000" cy="533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algn="ctr"/>
            <a:r>
              <a:rPr lang="en-US" sz="2400" dirty="0" smtClean="0">
                <a:solidFill>
                  <a:schemeClr val="bg1"/>
                </a:solidFill>
                <a:effectLst>
                  <a:outerShdw blurRad="38100" dist="38100" dir="2700000" algn="tl">
                    <a:srgbClr val="000000">
                      <a:alpha val="43137"/>
                    </a:srgbClr>
                  </a:outerShdw>
                </a:effectLst>
              </a:rPr>
              <a:t>Is. 45:5 “I am the LORD, and there is no other; apart from Me there is no God.” </a:t>
            </a:r>
            <a:endParaRPr lang="en-US" sz="2400"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0" y="2057400"/>
            <a:ext cx="9144000" cy="22098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zh-CN" altLang="en-US" sz="4400" b="1" dirty="0" smtClean="0">
                <a:solidFill>
                  <a:schemeClr val="accent4">
                    <a:lumMod val="75000"/>
                  </a:schemeClr>
                </a:solidFill>
                <a:effectLst>
                  <a:outerShdw blurRad="38100" dist="38100" dir="2700000" algn="tl">
                    <a:srgbClr val="000000">
                      <a:alpha val="43137"/>
                    </a:srgbClr>
                  </a:outerShdw>
                </a:effectLst>
              </a:rPr>
              <a:t>提前</a:t>
            </a:r>
            <a:r>
              <a:rPr lang="en-US" altLang="zh-CN" sz="4400" b="1" dirty="0" smtClean="0">
                <a:solidFill>
                  <a:schemeClr val="accent4">
                    <a:lumMod val="75000"/>
                  </a:schemeClr>
                </a:solidFill>
                <a:effectLst>
                  <a:outerShdw blurRad="38100" dist="38100" dir="2700000" algn="tl">
                    <a:srgbClr val="000000">
                      <a:alpha val="43137"/>
                    </a:srgbClr>
                  </a:outerShdw>
                </a:effectLst>
              </a:rPr>
              <a:t>1:17  “</a:t>
            </a:r>
            <a:r>
              <a:rPr lang="zh-CN" altLang="en-US" sz="4400" b="1" dirty="0" smtClean="0">
                <a:solidFill>
                  <a:schemeClr val="accent4">
                    <a:lumMod val="75000"/>
                  </a:schemeClr>
                </a:solidFill>
                <a:effectLst>
                  <a:outerShdw blurRad="38100" dist="38100" dir="2700000" algn="tl">
                    <a:srgbClr val="000000">
                      <a:alpha val="43137"/>
                    </a:srgbClr>
                  </a:outerShdw>
                </a:effectLst>
              </a:rPr>
              <a:t>但愿尊贵</a:t>
            </a:r>
            <a:r>
              <a:rPr lang="en-US" altLang="zh-CN" sz="4400" b="1" dirty="0" smtClean="0">
                <a:solidFill>
                  <a:schemeClr val="accent4">
                    <a:lumMod val="75000"/>
                  </a:schemeClr>
                </a:solidFill>
                <a:effectLst>
                  <a:outerShdw blurRad="38100" dist="38100" dir="2700000" algn="tl">
                    <a:srgbClr val="000000">
                      <a:alpha val="43137"/>
                    </a:srgbClr>
                  </a:outerShdw>
                </a:effectLst>
              </a:rPr>
              <a:t>,</a:t>
            </a:r>
            <a:r>
              <a:rPr lang="zh-CN" altLang="en-US" sz="4400" b="1" dirty="0" smtClean="0">
                <a:solidFill>
                  <a:schemeClr val="accent4">
                    <a:lumMod val="75000"/>
                  </a:schemeClr>
                </a:solidFill>
                <a:effectLst>
                  <a:outerShdw blurRad="38100" dist="38100" dir="2700000" algn="tl">
                    <a:srgbClr val="000000">
                      <a:alpha val="43137"/>
                    </a:srgbClr>
                  </a:outerShdw>
                </a:effectLst>
              </a:rPr>
              <a:t>荣耀归与那不能朽坏</a:t>
            </a:r>
            <a:r>
              <a:rPr lang="en-US" altLang="zh-CN" sz="4400" b="1" dirty="0" smtClean="0">
                <a:solidFill>
                  <a:schemeClr val="accent4">
                    <a:lumMod val="75000"/>
                  </a:schemeClr>
                </a:solidFill>
                <a:effectLst>
                  <a:outerShdw blurRad="38100" dist="38100" dir="2700000" algn="tl">
                    <a:srgbClr val="000000">
                      <a:alpha val="43137"/>
                    </a:srgbClr>
                  </a:outerShdw>
                </a:effectLst>
              </a:rPr>
              <a:t>,</a:t>
            </a:r>
            <a:r>
              <a:rPr lang="zh-CN" altLang="en-US" sz="4400" b="1" dirty="0" smtClean="0">
                <a:solidFill>
                  <a:schemeClr val="accent4">
                    <a:lumMod val="75000"/>
                  </a:schemeClr>
                </a:solidFill>
                <a:effectLst>
                  <a:outerShdw blurRad="38100" dist="38100" dir="2700000" algn="tl">
                    <a:srgbClr val="000000">
                      <a:alpha val="43137"/>
                    </a:srgbClr>
                  </a:outerShdw>
                </a:effectLst>
              </a:rPr>
              <a:t>不能看见</a:t>
            </a:r>
            <a:r>
              <a:rPr lang="en-US" altLang="zh-CN" sz="4400" b="1" dirty="0" smtClean="0">
                <a:solidFill>
                  <a:schemeClr val="accent4">
                    <a:lumMod val="75000"/>
                  </a:schemeClr>
                </a:solidFill>
                <a:effectLst>
                  <a:outerShdw blurRad="38100" dist="38100" dir="2700000" algn="tl">
                    <a:srgbClr val="000000">
                      <a:alpha val="43137"/>
                    </a:srgbClr>
                  </a:outerShdw>
                </a:effectLst>
              </a:rPr>
              <a:t>,</a:t>
            </a:r>
            <a:r>
              <a:rPr lang="zh-CN" altLang="en-US" sz="4400" b="1" dirty="0" smtClean="0">
                <a:solidFill>
                  <a:schemeClr val="accent4">
                    <a:lumMod val="75000"/>
                  </a:schemeClr>
                </a:solidFill>
                <a:effectLst>
                  <a:outerShdw blurRad="38100" dist="38100" dir="2700000" algn="tl">
                    <a:srgbClr val="000000">
                      <a:alpha val="43137"/>
                    </a:srgbClr>
                  </a:outerShdw>
                </a:effectLst>
              </a:rPr>
              <a:t>永世的君王</a:t>
            </a:r>
            <a:r>
              <a:rPr lang="en-US" altLang="zh-CN" sz="4400" b="1" dirty="0" smtClean="0">
                <a:solidFill>
                  <a:schemeClr val="accent4">
                    <a:lumMod val="75000"/>
                  </a:schemeClr>
                </a:solidFill>
                <a:effectLst>
                  <a:outerShdw blurRad="38100" dist="38100" dir="2700000" algn="tl">
                    <a:srgbClr val="000000">
                      <a:alpha val="43137"/>
                    </a:srgbClr>
                  </a:outerShdw>
                </a:effectLst>
              </a:rPr>
              <a:t>,</a:t>
            </a:r>
            <a:r>
              <a:rPr lang="zh-CN" altLang="en-US" sz="4400" b="1" dirty="0" smtClean="0">
                <a:solidFill>
                  <a:schemeClr val="accent4">
                    <a:lumMod val="75000"/>
                  </a:schemeClr>
                </a:solidFill>
                <a:effectLst>
                  <a:outerShdw blurRad="38100" dist="38100" dir="2700000" algn="tl">
                    <a:srgbClr val="000000">
                      <a:alpha val="43137"/>
                    </a:srgbClr>
                  </a:outerShdw>
                </a:effectLst>
              </a:rPr>
              <a:t>独一的神</a:t>
            </a:r>
            <a:r>
              <a:rPr lang="en-US" altLang="zh-CN" sz="4400" b="1" dirty="0" smtClean="0">
                <a:solidFill>
                  <a:schemeClr val="accent4">
                    <a:lumMod val="75000"/>
                  </a:schemeClr>
                </a:solidFill>
                <a:effectLst>
                  <a:outerShdw blurRad="38100" dist="38100" dir="2700000" algn="tl">
                    <a:srgbClr val="000000">
                      <a:alpha val="43137"/>
                    </a:srgbClr>
                  </a:outerShdw>
                </a:effectLst>
              </a:rPr>
              <a:t>,</a:t>
            </a:r>
            <a:r>
              <a:rPr lang="zh-CN" altLang="en-US" sz="4400" b="1" dirty="0" smtClean="0">
                <a:solidFill>
                  <a:schemeClr val="accent4">
                    <a:lumMod val="75000"/>
                  </a:schemeClr>
                </a:solidFill>
                <a:effectLst>
                  <a:outerShdw blurRad="38100" dist="38100" dir="2700000" algn="tl">
                    <a:srgbClr val="000000">
                      <a:alpha val="43137"/>
                    </a:srgbClr>
                  </a:outerShdw>
                </a:effectLst>
              </a:rPr>
              <a:t>直到永永远远</a:t>
            </a:r>
            <a:r>
              <a:rPr lang="en-US" altLang="zh-CN" sz="4400" b="1" dirty="0" smtClean="0">
                <a:solidFill>
                  <a:schemeClr val="accent4">
                    <a:lumMod val="75000"/>
                  </a:schemeClr>
                </a:solidFill>
                <a:effectLst>
                  <a:outerShdw blurRad="38100" dist="38100" dir="2700000" algn="tl">
                    <a:srgbClr val="000000">
                      <a:alpha val="43137"/>
                    </a:srgbClr>
                  </a:outerShdw>
                </a:effectLst>
              </a:rPr>
              <a:t>.  </a:t>
            </a:r>
            <a:r>
              <a:rPr lang="zh-CN" altLang="en-US" sz="4400" b="1" dirty="0" smtClean="0">
                <a:solidFill>
                  <a:schemeClr val="accent4">
                    <a:lumMod val="75000"/>
                  </a:schemeClr>
                </a:solidFill>
                <a:effectLst>
                  <a:outerShdw blurRad="38100" dist="38100" dir="2700000" algn="tl">
                    <a:srgbClr val="000000">
                      <a:alpha val="43137"/>
                    </a:srgbClr>
                  </a:outerShdw>
                </a:effectLst>
              </a:rPr>
              <a:t>阿们</a:t>
            </a:r>
            <a:r>
              <a:rPr lang="en-US" altLang="zh-CN" sz="4400" b="1" dirty="0" smtClean="0">
                <a:solidFill>
                  <a:schemeClr val="accent4">
                    <a:lumMod val="75000"/>
                  </a:schemeClr>
                </a:solidFill>
                <a:effectLst>
                  <a:outerShdw blurRad="38100" dist="38100" dir="2700000" algn="tl">
                    <a:srgbClr val="000000">
                      <a:alpha val="43137"/>
                    </a:srgbClr>
                  </a:outerShdw>
                </a:effectLst>
              </a:rPr>
              <a:t>!”</a:t>
            </a:r>
            <a:endParaRPr kumimoji="0" lang="en-US" sz="44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n-lt"/>
              <a:ea typeface="+mn-ea"/>
              <a:cs typeface="+mn-cs"/>
            </a:endParaRPr>
          </a:p>
        </p:txBody>
      </p:sp>
      <p:sp>
        <p:nvSpPr>
          <p:cNvPr id="5" name="Title 1"/>
          <p:cNvSpPr txBox="1">
            <a:spLocks/>
          </p:cNvSpPr>
          <p:nvPr/>
        </p:nvSpPr>
        <p:spPr>
          <a:xfrm>
            <a:off x="0" y="4191000"/>
            <a:ext cx="9144000" cy="838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dirty="0" smtClean="0">
                <a:solidFill>
                  <a:schemeClr val="bg1"/>
                </a:solidFill>
                <a:effectLst>
                  <a:outerShdw blurRad="38100" dist="38100" dir="2700000" algn="tl">
                    <a:srgbClr val="000000">
                      <a:alpha val="43137"/>
                    </a:srgbClr>
                  </a:outerShdw>
                </a:effectLst>
              </a:rPr>
              <a:t>1 Tim. 1:17 “Now to the King eternal, immortal, invisible, the only God, be honor and glory for ever and ever. Amen.”</a:t>
            </a:r>
          </a:p>
        </p:txBody>
      </p:sp>
      <p:sp>
        <p:nvSpPr>
          <p:cNvPr id="6" name="Title 1"/>
          <p:cNvSpPr txBox="1">
            <a:spLocks/>
          </p:cNvSpPr>
          <p:nvPr/>
        </p:nvSpPr>
        <p:spPr>
          <a:xfrm>
            <a:off x="0" y="5029200"/>
            <a:ext cx="6324600" cy="1219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lgn="ctr">
              <a:spcBef>
                <a:spcPct val="0"/>
              </a:spcBef>
              <a:defRPr/>
            </a:pPr>
            <a:r>
              <a:rPr lang="en-US" altLang="zh-CN" sz="4400" b="1" dirty="0" smtClean="0">
                <a:solidFill>
                  <a:schemeClr val="accent3">
                    <a:lumMod val="50000"/>
                  </a:schemeClr>
                </a:solidFill>
                <a:effectLst>
                  <a:outerShdw blurRad="38100" dist="38100" dir="2700000" algn="tl">
                    <a:srgbClr val="000000">
                      <a:alpha val="43137"/>
                    </a:srgbClr>
                  </a:outerShdw>
                </a:effectLst>
              </a:rPr>
              <a:t>“</a:t>
            </a:r>
            <a:r>
              <a:rPr lang="zh-CN" altLang="en-US" sz="4400" b="1" dirty="0" smtClean="0">
                <a:solidFill>
                  <a:schemeClr val="accent3">
                    <a:lumMod val="50000"/>
                  </a:schemeClr>
                </a:solidFill>
                <a:effectLst>
                  <a:outerShdw blurRad="38100" dist="38100" dir="2700000" algn="tl">
                    <a:srgbClr val="000000">
                      <a:alpha val="43137"/>
                    </a:srgbClr>
                  </a:outerShdw>
                </a:effectLst>
              </a:rPr>
              <a:t>因为只有一位神</a:t>
            </a:r>
            <a:r>
              <a:rPr lang="en-US" altLang="zh-CN" sz="4400" b="1" dirty="0" smtClean="0">
                <a:solidFill>
                  <a:schemeClr val="accent3">
                    <a:lumMod val="50000"/>
                  </a:schemeClr>
                </a:solidFill>
                <a:effectLst>
                  <a:outerShdw blurRad="38100" dist="38100" dir="2700000" algn="tl">
                    <a:srgbClr val="000000">
                      <a:alpha val="43137"/>
                    </a:srgbClr>
                  </a:outerShdw>
                </a:effectLst>
              </a:rPr>
              <a:t>…”</a:t>
            </a:r>
          </a:p>
          <a:p>
            <a:pPr algn="ctr">
              <a:spcBef>
                <a:spcPct val="0"/>
              </a:spcBef>
              <a:defRPr/>
            </a:pPr>
            <a:r>
              <a:rPr lang="zh-CN" altLang="en-US" sz="3200" b="1" dirty="0" smtClean="0">
                <a:solidFill>
                  <a:schemeClr val="accent3">
                    <a:lumMod val="50000"/>
                  </a:schemeClr>
                </a:solidFill>
                <a:effectLst>
                  <a:outerShdw blurRad="38100" dist="38100" dir="2700000" algn="tl">
                    <a:srgbClr val="000000">
                      <a:alpha val="43137"/>
                    </a:srgbClr>
                  </a:outerShdw>
                </a:effectLst>
              </a:rPr>
              <a:t>提前</a:t>
            </a:r>
            <a:r>
              <a:rPr lang="en-US" altLang="zh-CN" sz="3200" b="1" dirty="0" smtClean="0">
                <a:solidFill>
                  <a:schemeClr val="accent3">
                    <a:lumMod val="50000"/>
                  </a:schemeClr>
                </a:solidFill>
                <a:effectLst>
                  <a:outerShdw blurRad="38100" dist="38100" dir="2700000" algn="tl">
                    <a:srgbClr val="000000">
                      <a:alpha val="43137"/>
                    </a:srgbClr>
                  </a:outerShdw>
                </a:effectLst>
              </a:rPr>
              <a:t>2:5 </a:t>
            </a:r>
          </a:p>
        </p:txBody>
      </p:sp>
      <p:sp>
        <p:nvSpPr>
          <p:cNvPr id="7" name="Title 1"/>
          <p:cNvSpPr txBox="1">
            <a:spLocks/>
          </p:cNvSpPr>
          <p:nvPr/>
        </p:nvSpPr>
        <p:spPr>
          <a:xfrm>
            <a:off x="0" y="6248400"/>
            <a:ext cx="6477000" cy="609599"/>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dirty="0" smtClean="0">
                <a:solidFill>
                  <a:schemeClr val="bg1"/>
                </a:solidFill>
                <a:effectLst>
                  <a:outerShdw blurRad="38100" dist="38100" dir="2700000" algn="tl">
                    <a:srgbClr val="000000">
                      <a:alpha val="43137"/>
                    </a:srgbClr>
                  </a:outerShdw>
                </a:effectLst>
              </a:rPr>
              <a:t>1 Tim. 2:5 “For there is one God…”</a:t>
            </a:r>
            <a:endParaRPr lang="en-US" sz="2400" dirty="0">
              <a:solidFill>
                <a:schemeClr val="bg1"/>
              </a:solidFill>
              <a:effectLst>
                <a:outerShdw blurRad="38100" dist="38100" dir="2700000" algn="tl">
                  <a:srgbClr val="000000">
                    <a:alpha val="43137"/>
                  </a:srgbClr>
                </a:outerShdw>
              </a:effectLst>
            </a:endParaRPr>
          </a:p>
        </p:txBody>
      </p:sp>
      <p:sp>
        <p:nvSpPr>
          <p:cNvPr id="8" name="Title 1"/>
          <p:cNvSpPr txBox="1">
            <a:spLocks/>
          </p:cNvSpPr>
          <p:nvPr/>
        </p:nvSpPr>
        <p:spPr>
          <a:xfrm>
            <a:off x="6477000" y="5029201"/>
            <a:ext cx="2667000" cy="1981200"/>
          </a:xfrm>
          <a:prstGeom prst="flowChartDocument">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fontScale="70000" lnSpcReduction="20000"/>
          </a:bodyPr>
          <a:lstStyle/>
          <a:p>
            <a:pPr algn="ctr"/>
            <a:endParaRPr lang="en-US" altLang="zh-CN" sz="1700" b="1" dirty="0" smtClean="0">
              <a:solidFill>
                <a:srgbClr val="FFFF00"/>
              </a:solidFill>
              <a:effectLst>
                <a:outerShdw blurRad="38100" dist="38100" dir="2700000" algn="tl">
                  <a:srgbClr val="000000">
                    <a:alpha val="43137"/>
                  </a:srgbClr>
                </a:outerShdw>
              </a:effectLst>
            </a:endParaRPr>
          </a:p>
          <a:p>
            <a:pPr algn="ctr"/>
            <a:r>
              <a:rPr lang="zh-CN" altLang="en-US" sz="6400" b="1" dirty="0" smtClean="0">
                <a:solidFill>
                  <a:srgbClr val="FFFF00"/>
                </a:solidFill>
                <a:effectLst>
                  <a:outerShdw blurRad="38100" dist="38100" dir="2700000" algn="tl">
                    <a:srgbClr val="000000">
                      <a:alpha val="43137"/>
                    </a:srgbClr>
                  </a:outerShdw>
                </a:effectLst>
              </a:rPr>
              <a:t>还有很多</a:t>
            </a:r>
            <a:endParaRPr lang="en-US" altLang="zh-CN" sz="6400" b="1" dirty="0" smtClean="0">
              <a:solidFill>
                <a:srgbClr val="FFFF00"/>
              </a:solidFill>
              <a:effectLst>
                <a:outerShdw blurRad="38100" dist="38100" dir="2700000" algn="tl">
                  <a:srgbClr val="000000">
                    <a:alpha val="43137"/>
                  </a:srgbClr>
                </a:outerShdw>
              </a:effectLst>
            </a:endParaRPr>
          </a:p>
          <a:p>
            <a:pPr algn="ctr"/>
            <a:r>
              <a:rPr lang="zh-CN" altLang="en-US" sz="6400" b="1" dirty="0" smtClean="0">
                <a:solidFill>
                  <a:srgbClr val="FFFF00"/>
                </a:solidFill>
                <a:effectLst>
                  <a:outerShdw blurRad="38100" dist="38100" dir="2700000" algn="tl">
                    <a:srgbClr val="000000">
                      <a:alpha val="43137"/>
                    </a:srgbClr>
                  </a:outerShdw>
                </a:effectLst>
              </a:rPr>
              <a:t>经文</a:t>
            </a:r>
            <a:r>
              <a:rPr lang="zh-CN" altLang="en-US" sz="4800" b="1" dirty="0" smtClean="0">
                <a:solidFill>
                  <a:srgbClr val="FFFF00"/>
                </a:solidFill>
                <a:effectLst>
                  <a:outerShdw blurRad="38100" dist="38100" dir="2700000" algn="tl">
                    <a:srgbClr val="000000">
                      <a:alpha val="43137"/>
                    </a:srgbClr>
                  </a:outerShdw>
                </a:effectLst>
              </a:rPr>
              <a:t>！</a:t>
            </a:r>
            <a:endParaRPr lang="en-US" sz="4800" b="1" dirty="0" smtClean="0">
              <a:solidFill>
                <a:srgbClr val="FFFF00"/>
              </a:solidFill>
              <a:effectLst>
                <a:outerShdw blurRad="38100" dist="38100" dir="2700000" algn="tl">
                  <a:srgbClr val="000000">
                    <a:alpha val="43137"/>
                  </a:srgbClr>
                </a:outerShdw>
              </a:effectLst>
            </a:endParaRPr>
          </a:p>
          <a:p>
            <a:pPr algn="ctr"/>
            <a:r>
              <a:rPr lang="en-US" sz="2400" dirty="0" smtClean="0">
                <a:solidFill>
                  <a:schemeClr val="tx1"/>
                </a:solidFill>
                <a:effectLst>
                  <a:outerShdw blurRad="38100" dist="38100" dir="2700000" algn="tl">
                    <a:srgbClr val="000000">
                      <a:alpha val="43137"/>
                    </a:srgbClr>
                  </a:outerShdw>
                </a:effectLst>
              </a:rPr>
              <a:t>many more verses! </a:t>
            </a:r>
            <a:endParaRPr lang="en-US" sz="24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2.google.com/images?q=tbn:ANd9GcTskvXCOXUTQu5uixwa__B50SSx7wuNlxubvLIe10D3Vj04pWj-7SBhGk22"/>
          <p:cNvPicPr>
            <a:picLocks noChangeAspect="1" noChangeArrowheads="1"/>
          </p:cNvPicPr>
          <p:nvPr/>
        </p:nvPicPr>
        <p:blipFill>
          <a:blip r:embed="rId2" cstate="print"/>
          <a:srcRect/>
          <a:stretch>
            <a:fillRect/>
          </a:stretch>
        </p:blipFill>
        <p:spPr bwMode="auto">
          <a:xfrm>
            <a:off x="5715000" y="4368799"/>
            <a:ext cx="3733800" cy="2489201"/>
          </a:xfrm>
          <a:prstGeom prst="rect">
            <a:avLst/>
          </a:prstGeom>
          <a:noFill/>
        </p:spPr>
      </p:pic>
      <p:sp>
        <p:nvSpPr>
          <p:cNvPr id="4" name="Title 1"/>
          <p:cNvSpPr txBox="1">
            <a:spLocks/>
          </p:cNvSpPr>
          <p:nvPr/>
        </p:nvSpPr>
        <p:spPr>
          <a:xfrm>
            <a:off x="0" y="0"/>
            <a:ext cx="9144000" cy="68580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 typeface="Arial" charset="0"/>
              <a:buChar char="•"/>
              <a:tabLst/>
              <a:defRPr/>
            </a:pPr>
            <a:r>
              <a:rPr lang="zh-CN" altLang="en-US" sz="6600" b="1" dirty="0" smtClean="0">
                <a:solidFill>
                  <a:srgbClr val="C00000"/>
                </a:solidFill>
                <a:effectLst>
                  <a:outerShdw blurRad="38100" dist="38100" dir="2700000" algn="tl">
                    <a:srgbClr val="000000">
                      <a:alpha val="43137"/>
                    </a:srgbClr>
                  </a:outerShdw>
                </a:effectLst>
              </a:rPr>
              <a:t>每个国家都有很多假神</a:t>
            </a:r>
            <a:endParaRPr lang="en-US" sz="6600" b="1" dirty="0" smtClean="0">
              <a:solidFill>
                <a:srgbClr val="C00000"/>
              </a:solidFill>
              <a:effectLst>
                <a:outerShdw blurRad="38100" dist="38100" dir="2700000" algn="tl">
                  <a:srgbClr val="000000">
                    <a:alpha val="43137"/>
                  </a:srgbClr>
                </a:outerShdw>
              </a:effectLst>
            </a:endParaRPr>
          </a:p>
          <a:p>
            <a:pPr lvl="1">
              <a:spcBef>
                <a:spcPct val="0"/>
              </a:spcBef>
              <a:buFont typeface="Arial" charset="0"/>
              <a:buChar char="•"/>
            </a:pPr>
            <a:r>
              <a:rPr lang="en-US" sz="2400" dirty="0" smtClean="0">
                <a:solidFill>
                  <a:schemeClr val="tx1"/>
                </a:solidFill>
                <a:effectLst>
                  <a:outerShdw blurRad="38100" dist="38100" dir="2700000" algn="tl">
                    <a:srgbClr val="000000">
                      <a:alpha val="43137"/>
                    </a:srgbClr>
                  </a:outerShdw>
                </a:effectLst>
              </a:rPr>
              <a:t>There are many false gods in every country</a:t>
            </a:r>
          </a:p>
        </p:txBody>
      </p:sp>
      <p:pic>
        <p:nvPicPr>
          <p:cNvPr id="4100" name="Picture 4" descr="https://encrypted-tbn1.google.com/images?q=tbn:ANd9GcTsB18pZrW0GAOouf-8RqPd8M6j7AQ8efPs_4qoHbUMy5qnOVNs5UTGjJ027A"/>
          <p:cNvPicPr>
            <a:picLocks noChangeAspect="1" noChangeArrowheads="1"/>
          </p:cNvPicPr>
          <p:nvPr/>
        </p:nvPicPr>
        <p:blipFill>
          <a:blip r:embed="rId3" cstate="print"/>
          <a:srcRect/>
          <a:stretch>
            <a:fillRect/>
          </a:stretch>
        </p:blipFill>
        <p:spPr bwMode="auto">
          <a:xfrm>
            <a:off x="0" y="3657600"/>
            <a:ext cx="3200400" cy="3200400"/>
          </a:xfrm>
          <a:prstGeom prst="rect">
            <a:avLst/>
          </a:prstGeom>
          <a:noFill/>
        </p:spPr>
      </p:pic>
      <p:pic>
        <p:nvPicPr>
          <p:cNvPr id="4104" name="Picture 8" descr="https://encrypted-tbn0.google.com/images?q=tbn:ANd9GcSH6Ta-dIsTdJ8m1Cp8zLCTbU-qs2wmBRsPgtU1JrO02EXDoK9UYmlxIHY"/>
          <p:cNvPicPr>
            <a:picLocks noChangeAspect="1" noChangeArrowheads="1"/>
          </p:cNvPicPr>
          <p:nvPr/>
        </p:nvPicPr>
        <p:blipFill>
          <a:blip r:embed="rId4" cstate="print"/>
          <a:srcRect/>
          <a:stretch>
            <a:fillRect/>
          </a:stretch>
        </p:blipFill>
        <p:spPr bwMode="auto">
          <a:xfrm>
            <a:off x="3124200" y="1524000"/>
            <a:ext cx="3048000" cy="3875097"/>
          </a:xfrm>
          <a:prstGeom prst="rect">
            <a:avLst/>
          </a:prstGeom>
          <a:noFill/>
        </p:spPr>
      </p:pic>
      <p:sp>
        <p:nvSpPr>
          <p:cNvPr id="4112" name="AutoShape 16" descr="data:image/jpeg;base64,/9j/4AAQSkZJRgABAQAAAQABAAD/2wBDAAkGBwgHBgkIBwgKCgkLDRYPDQwMDRsUFRAWIB0iIiAdHx8kKDQsJCYxJx8fLT0tMTU3Ojo6Iys/RD84QzQ5Ojf/2wBDAQoKCg0MDRoPDxo3JR8lNzc3Nzc3Nzc3Nzc3Nzc3Nzc3Nzc3Nzc3Nzc3Nzc3Nzc3Nzc3Nzc3Nzc3Nzc3Nzc3Nzf/wAARCACLALoDASIAAhEBAxEB/8QAHAAAAQUBAQEAAAAAAAAAAAAAAwECBAUGAAcI/8QAQBAAAgEDAwIEBAMECAQHAAAAAQIDAAQRBRIhMUEGEyJRFGFxgTKRoQcVsdEjM0JSYnLB8CRT4fElNFSCkrLS/8QAGQEAAwEBAQAAAAAAAAAAAAAAAAECAwQF/8QAIxEAAgICAwACAgMAAAAAAAAAAAECEQMhBBIxQVEUcSIyYf/aAAwDAQACEQMRAD8A9eFPWhqaKtIkeOlPFNFPGKYDlp4popwoAdXV1dQM6lrq6gZ1dSE460wzLnjBqJTjH+zHQSuoayqTjNPzTjOMlaYqFrq6uqgOrq6uoA6upM0hNArFpK7NNzTE2caTNITTM0E2Q1ogoa0QGpKCCnqaGDTwaACg08UIGng0wHilpBSigEdS0gpaCit1q7FvalFlVZ5P6te7YIzgd+tZ9tauHeGJrB3dm2hfUjL9SRg9Kn+K7Z3Nvdo2BBuyfbOKzk1xrEmJI55nG30mKQen6jHtXj8ybeSn8HTiiqstrfWbuRNqWbockbQjFlHvnGDWm0+5jubVHjlWTAAYqc4buPrWGgudTgTdcSuinAxLIGY+5AAA/wBmtZ4atjbWBDHmRzJ9jiq4M326iyxSVlvXV1dXrHOdSUtJQAhpKUmkzTJOppp2aYTQSxrU2uZh86bmgREXNEFBU0RTUFhlp4oQNPB4pgFBp4NCBp4NABQaXNDFDuJxFhEaPzm5RHbG73pSkoq2CVjxcxGVolkUyL1XPIpxkNUt7OdqTAFJYmBdSc8f65Hf60d7wRS+USS7n0fSvMnzJN0jdYyn8VQ6tqIezgVIrYsreererjnGPrWe+F1SzG1Udu2+NsZ+or0QBWTDDB/xdajypEOGVj/lSuXIu7s2hOlVGF+A1C/XbIXjYjAkY7iK1fhZtSggWzv4VVIIwqy7s76npFC5/DKMf3lqSWjChVYZxxg1eJOG06FOfbVEjeBShgar1mMoO042NtZjTbuSWCPeiTTdikO3I+uTXXDlyv8AktGLgWeRXZFQtNvBeQGTyZoWBwVlXB+vzpuo6na6dE8ly+0KMgY/F8h7n5V6EWpJNGLtaZKmlWOJnbOFGTgZP5U2OZJIkkUna4DAkEcH6/WsXf8AjQvMj2cWLZVy6SrhnB45zwAOvB5qn1nxzutnt7RMRncmWLElTjnrx3+lOyHKj0qS5hiUNJIFDcAnoev8qA+oWyvtMyZ2F854wMA8/U14lL4i1O5gFvNcyNDgKFJ6AZ/nQZ9VvSADcOQM8Z6ZPP50XRPc90jvIZQfLlVjgHAbsRkUBtRtEYq1ygYHBHPWvCpNWvGChrmTCKFVQ3Qdh9OKjm/uGO4yy5PJ9VK2Lue8qaKpqOrcURWpGzJANPFADUQNQAYGnA0JW+dOBpgF3AAk9AM1R3zfvVsRIJYh+BtjoyfMNgg1M1mWaHTZmtsebwFz9Rn9KoWv9RVIrSO1nZ5HwWZSu4Y/SvN5+VxqBvhheyZLHcyoYJdjyHKF1YZ5747c4P8A3pusW1xJLFNApAjd1fg5CnofpUTUbPWNitLEvkL1jt3wVFVH78ttPjRbnV38xCSQ59TcH0lK86ldHQl8o3Gm2YijBkJdup3HNWArK6F4mhvLeR1R1jjfbvPIx256Z+VWp1ZCPQRn51rHKlozlCVlqcYqu1W2jeJpOA6jIIpv7ziI5aoWpNPdhfJLCEdSvVj7D3NE8qa8CMHZWa5rEmkWVrJE4MTHDscZRuucfM1W23jXyYY/OiHGMnkZAXPT61ZWjW11etp000UpimDtaoisF6EknqME/wC81Y6g+nyZjitw8iA4wnC/fpUN2rNNLTREsdeeTT59RtpZrhUjYmMqNpYDOAR7Vjdd8S3usuqyhI4V/CqD9c1Z6FdJC80S30pEcrkQbPRjqTnPSsdcByXKNwMkLj/WvS4eVuLRy8nHTtD3ZiOSSCfegugLenZz19qA7TjLBCwz2FRkuc3AVkfHPVcdq7Ujjab0SdqpIS5GMdqVtgyeMEf9qh3IOAyJIkg42laAJJVXLIxB6ek8UV/onFomNFEPxBTTNkf/AC0/KgRsx4MMhbvwaTdL/wCnH51FhUvo9X1Pxhp9pPYwwSLO128BUxnOYpGZfM/yjbyfmKqo/wBpCDxBf6dPaxm1tBKVuYpMhygHA465JH2rx221KSVwqyM4RNozliig8Y+We3TmjHUpXu5iCC5XLN357nml3lfh0bPaNY/aFZWkTx2MLTT7mXK42gAkBs/bP3oQ/adZtbloLOVpRkbGcDnjGfbPPv2rxa0up5zMA29weWY5wD7Uf42SOAyO25i+wA44IzWcpZLJ2e8T+PtJj8sRM7b/AC9x/spucKwJ91BJ+1VXiH9pRgTboNsty+/hpDhWGB+uSfyFePvcXMkY8lFd8NhFY5IGO1Wnh3SLnW4JrgahHaeTL5TxSR5PABz1HHNaKUmg2z2rQNdfUdOt5LwoJ2iEk7htiQ5GevyzQte8SW0NzBFaTmSTklipAOMdDjn7VlLOwubezht/3lAdgxvC+rHbqaBfaDLdXMVwNUDPHuy82WYg9uvA4rzsmDNOTbR2wcElbNxBr0rw+aji4tx+Ix8tH/mH+tQ7xtE1WXzJ40DEYJZaz8GmzwESQaiILgDiaLjPyIzzUj/xhz6tVtWP94WyK354zWX4ub6K7wXjLvSop9HdhY7Z7JznyGO0/wDtJ4P0qz+Fa+O82UNijHhpT6m+ynH61mrJDbzLM935zg5LO3X5D2Hv3+lQ549Za5aaDXPLTcdsZdiFHt86qPFyvTQpZI/Zq9R1O28O7FutNefd+CWAbgT0wQxyP1pZ9eiG34+aGzLLuWNssce3BHsfyNUj3d/dwxR301o5jkDF0yMjPPH5dKrZ9Pu5JWLXVtImS0fmLuaNvlVfj5XqhKcK92X+sWq+bB5aRwPIvokgXG8HnafbsaDY3T31pJHHYbWhIiPnTnl/8ueaDLLcXOmww3kyNcwkETK+Q55ySMDBNV2q6St5P8XbXjW07FWkAbKsw7ge5wKh8XL9FLLD7LKSyvrGO+YTrBE6GMh4smdtvqx7c59ulefwXSMJRKrqiYxluuffNbvTEkgnmkvrj4mKSIJtdskHuc/TisfqPhC9nMq22pwhCxK7lOdvOM4PXmuri4JwTTMM8+zTRXy6nbqwT1c9Dxg0J9Stk4YOzH26foKj3unJZv8ACtKklxb9WRTtyQOv2NQHsTMwDzKpKjALEZHyrqSX2czci9hlinRXVhzzjPP0PeiSCBFaR8rjkneaz3mvp+2K3jZwB1Vep+ZpkXnvFMxdgkgwvmOOemcVD/Y1Jlmb628/yzKSp5AZun3o5mjJ4jm/+dY7yLuOVZGgkA3YH3q3XUp1UK1mcgYPShp/sfZmoh0DSbWxSFYkd3ySWfJC/XPHPP2FGmsmfzJIbtvTYm1jgCK2VOOMkjJ478c1mbnR47X4eKQKs0ke8qcd2YDH2ANQQ1mmp/AOG8/zjBsTHL52gdem6vSnxYwpykL82GVdVj2H1OOdhY2kpkhWwi2RIIwGODkk89z/AK+9Fgha7TazopbnIXv296vW8LahJHF8PJHIyBvMjcuRGQxGPSp54/lkUKbw9riyIlnbRDbGrSyTB8F+u1QEzjHyHfPbPmTjJy0axjqytt/D08YURXzKcsSREO4rQ+DNAv4dQZoLyIw7QbpZwArg/fJOOmPvSX6S6S0dtcRGS7EEbSiKJ9gcqDjOOMfOiWusrDbL/wAPOcckxp5gz9RxQm72U4wrRu20xBkG5hxsOcuv4fb+NPOlN3mTOBn1rWOh1cPaNOY5wVfb5ZiIY8ZyKGPEcSj1w3Q47wN+nvWikiGjVrpxN4VEyFxJx6l64+tSm0pgvEiDg/2l+/esYPEltkt5F116C3JP5Dn86lNr0KCPEVwxkiWT02zHr2PsflTUkDL2Kwdp2jLJgIM+pfw9u9HudMkVDmRAd4zyvXt3rJS+MtLgleOS4IZXCEBAeSQOMH3P6Gnz+JbeVClq2+TcABIhUYyM8/TNV1pBZqrXS5HjR0KZyT1XrjnvQG0+RZ1iyD6eBgdP95rPr4hiZglvgtkD+kjKjGeeffHb3p6a4HMbeWuHBZv8OAT789D0pVoEaS60uVIWdgowozwp47Uyz02WcHMYGHHUL1xVbNePaqwu4zEw2sEaMsXViRkYz7Gow1e1288YH/JanW7E2kaP9zEFDiAEZ25CZHv3+tBvNGuxYk2EFpLOATEhKAE9z169aohq9llmBGAMk+WR8vvQ7nW7KC3WZpIgJFJQbGzwSOePlTbEmmZG8sWsJLg3E++R5CZRjncevHaom632LGCCwyclTnOPepHiG7trk/E2lyWM53SRkhQpAAGPfOKjroF7Pp1hd27pJ8V5gH9IF2lDgjkjPHPH61lv7Ik6ekDvH+IAjSZEccnIxkduat9KSGdIIBYWsj285dpGjV92ezY7dPlx9ap9Q8M6jZCJpfJcyhjxMoxhiMeo88YPyzUt9O1GxtLbzbp7eOaEyxLDKUU4OCCVOCfwnPzq8ePtJJukDn1TckXEWgwGGeK6igZTeNPA8KbWjXJ9G487fkMDgVJbwDo0zGUPOoc7sec3GfvWUKXjn/z92eO10/8AOpCafesit+8b0ZGcfFv/ADr0o8JrbaZm+bx2kopo9VCWUhDvNJkYIAmYZx079P40S0s7SGRbmFn8xi0qnzmKg9DwTjHNZ3wzrz6rFfXLQp5UQLK6AgZ9s/c/lVjd3nxMQto2iXzIMSDeDtVvxKCD1rzHN+M7VHdop9FhuLW+1O9jkAkvpd7MMYYDO354we/vVtNLKiwyWoZruSUecyqowuMFs4yeAB196S3SKAKBEpK9w3FSFuNzYAwOpx2FT3Y6B6pa2d/JctLHvMiFcgkEDGAePnVV4U0VrPR0j1Jd92zEysG46cYxx0A7VX+PNcurDT7QaYkbzS3iookUNuxyMD64rUazd3Nrot7cWqK08Vu7RL19QHH60Va/YNhBYWLcCFifc7s/xrL+L9DvZb7S59EijYQuTKkkm0N6lOM8kAgHOPer/wAKyXU3hrT3vCrXDwqW2An6Z6nOOD881YiQlQQuwHs3WhLq/AuyrGlW3x8kwjTy3VVVctwRnP8AEflWT8VLJDrax218ltbf0PmBMM6Ycl+OecEEA9TTo/FVxaeNNbjvUjGnwRBpCrsxUKOCBnGTu5wB29ucNqN7ZXniG51C2eSETOGxLJnv6ufYjt2rRQk3ZKdaJtnYwfvWzuLsJJCiZnxuJeTqSB9fpXp6WXh+700SrYXZhRvNXCuOQ2c/i5OaxF9LF4YNs1xHLM9wu9CIwY2XaDlWJGTyOgrQ6f8AtMs4oFhTTXw+ACzrznp0arVS2xOMl4idJeeG8qzxXAePlTtfg9cnB96FoMGmTwWUIeZ5kZmYEuCeCM5BA6Gs3q3jfSLmeVJNMmidCVygAOfoWoGi+K7SK8g8i2upHD5CoFPHTnnpSdLwHGdWek2dsIrd11KZ98l04hWWXorNhFHPXGOKnpYWxzuRgfcMa83vrePxN+0D4aaSRrSGDdtjfhFVVJwR0JZhz9PlW88P602u2zzrbeSEYADfuBGOueual+lKL62SpNNs29LLIe3MhoEmh6fJG8brIVYbSvmEZHSrBsnqpOBzxShj2XPHBqWJFYuh2UUapCJsIoC/0pJAFHg8zTtNEVij7lmJIb1EgjOalMwAGTz2yDTNwbkEGp82htWZDxvFqusaWbSaHFkWjaQJE5dmEigcDPp2l8/PB6CoNxcR3ehaJZ6/pwu55r5oC8yuNiF8cDcDk+nHPQE+1biV1z12np16/aqO9tlfUbea7tUkSFg285zGQwOQB9MfetMeSPZd/CZxdaEh8DQWtqlsqWwC3RnO1Z1U5Xbj+tJzgDvj5UYeF41G1fIAHAzJJ/8AqryZrV7i4LRg4VXYgdQR1z9qx1x48sLeeSAx5MblM5XscdzWsMs4qomM8EJO5Iq7bwNfxNbtbzLbBZB5qI7AeWCCQMYznk8itfDovknKuv3jAP8AGp6788bs0QeYSAS30rjbcvTruiD+6JGJPnkZ9l/60VdIIH9eQPbZ/wBal7Gz+E/lTwCOAOaaQrKTWvDLan8KrTRBIJfOXchPqGAOh9i/3we1T7vR5J7Z443QFkKjcpwP1qcN/bNKCSOnFUnRJE0nTJbLTRaSNGOAfTkhSD2z2qT+7tyIpZN6tkN6h9utFQ8YyRSlsf8AandglR514k8I2kEev6rfI6hopXWWNmBO1UKDr3P/ANTXkkrWh01UVJBeiQl3wNpTnjr16dh3r6S1yzh1LRr20ulLQyQtuAODwM5/MV8z2cfnXUSOThiAcVvB6Il6ek317a6h4c0MXTSfC2lqhbaMkyrHtAPOcHkADr37VXfFaPNdGW70iRXlbdD5hJG7r/Zb5d6pItSNg3wlxCGjI27CxKsuenQ4+opzz6DJPE2zUYnRjtSB+nvjI49uKi6+C7LLU1srzVISdI3xohMzxzAFgO/L/Qc4pLCSysZ5m02KaK8VRsZ3w0Qx6gACckj6jn6VCub+zRvLhS7tcr6vOBaRh2ycce9RGvoTK8Vqrb5T6mkUkDtnB6kj5YHNTt/BXakev/s00izvLJtXtZHe4lzHdGVsszcNnOehzntn24Fa+z0o2qt6VUNnO0gbj2P5VSfs30ebRvDyoU2G5k88ISGKrgBcn6AH71q98+Mbf4U7M37oitY5ifaQDxjJ/Pt9aEbKYfhZG+eam+a44aP9Kaz5/sEH6UgK99OnJB9DD2NMeyu1TEUcbNnhdwA/hU4vIDwftTTI/XPNILKhbC/fc00Coc5XEgfA446D59aa2nXe0jYu3sBgY/WrcvJ1xTfNbuGH61LRVlHZ2N5Z3TkxsbeSMqw8zJHHGMn7Y+dZX9ya1/agjY9zhOa9EZ2zwSB7EUPP+IflRbQOmRBOvsfsKesw7BvvURJGJ5P6VJi5zkDp7VFl0E809+B86VZ0HBJoFwSpGDjimKSXAJNFiomiZPen7wx4fHyFRDwpxSxEnPNOxUSlZM+p80URBjnfgfOoQA5PelT8QFUmIlX1tby6bdx3EyeS8DrJnptKkGvBfDnh5r+/tbeGJPiRpD3PU4Llm2ZI6EqVr26SNJAySIrI3pZWGQR7UGHS9PS8N0llAtxwPNEY3cDA5+gA+lXGVKhNHkOm+AdSupHk1dDaRbiBFIZC6jPUbUYfr9qtr/8AZ3oduWls/EV4pTJC3FlJyPbcAMH54r1mMAEYFGX0vxxT7Co8O8M+FdM16xhudU8RvZybmURGF3l4JHJ6e3FWviTwDpFhpUEvhu/1G+vjMEkHl53IfxEekbSOO/Oa9d3HA5NKMb24H5U+wUG0vym061CHy8RIPLI5XAHB+dSvLB6OM1CyRyDXb29zSETGt+PxKKa1uQODn71F8x/7xo4JwDntSA5oc9X5+ZobRsoyMYpxdgepobM3uaBjGY00sCP54p7EnrQyOKQDGbJxgEfWm7j8qKqggkih0hn/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14" name="Picture 18" descr="http://www.chinapictures.org/images/yunnan/1/yunnan-40116100646656.jpg"/>
          <p:cNvPicPr>
            <a:picLocks noChangeAspect="1" noChangeArrowheads="1"/>
          </p:cNvPicPr>
          <p:nvPr/>
        </p:nvPicPr>
        <p:blipFill>
          <a:blip r:embed="rId5" cstate="print"/>
          <a:srcRect/>
          <a:stretch>
            <a:fillRect/>
          </a:stretch>
        </p:blipFill>
        <p:spPr bwMode="auto">
          <a:xfrm>
            <a:off x="304800" y="1524000"/>
            <a:ext cx="2667000"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6" descr="https://encrypted-tbn0.google.com/images?q=tbn:ANd9GcSvcQmL1mC5ehulYZR0FGvJMBmoTM2mpcbmbxBolM_KgF6uPZw9otk5X0gO0A"/>
          <p:cNvPicPr>
            <a:picLocks noChangeAspect="1" noChangeArrowheads="1"/>
          </p:cNvPicPr>
          <p:nvPr/>
        </p:nvPicPr>
        <p:blipFill>
          <a:blip r:embed="rId6" cstate="print"/>
          <a:srcRect/>
          <a:stretch>
            <a:fillRect/>
          </a:stretch>
        </p:blipFill>
        <p:spPr bwMode="auto">
          <a:xfrm>
            <a:off x="3505200" y="5181600"/>
            <a:ext cx="1436653" cy="1495425"/>
          </a:xfrm>
          <a:prstGeom prst="rect">
            <a:avLst/>
          </a:prstGeom>
          <a:noFill/>
        </p:spPr>
      </p:pic>
      <p:pic>
        <p:nvPicPr>
          <p:cNvPr id="4116" name="Picture 20" descr="https://encrypted-tbn1.google.com/images?q=tbn:ANd9GcS_U0ANJ0bKAFwUaXGabpqXnrR8cAnhsODWHX7HcwzFtqH8rdZwxuAcUQLu"/>
          <p:cNvPicPr>
            <a:picLocks noChangeAspect="1" noChangeArrowheads="1"/>
          </p:cNvPicPr>
          <p:nvPr/>
        </p:nvPicPr>
        <p:blipFill>
          <a:blip r:embed="rId7" cstate="print"/>
          <a:srcRect/>
          <a:stretch>
            <a:fillRect/>
          </a:stretch>
        </p:blipFill>
        <p:spPr bwMode="auto">
          <a:xfrm>
            <a:off x="6096000" y="1219200"/>
            <a:ext cx="2619632"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580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marL="465138" marR="0" lvl="0" indent="-465138" algn="l" defTabSz="914400" rtl="0" eaLnBrk="1" fontAlgn="auto" latinLnBrk="0" hangingPunct="1">
              <a:lnSpc>
                <a:spcPct val="100000"/>
              </a:lnSpc>
              <a:spcBef>
                <a:spcPct val="0"/>
              </a:spcBef>
              <a:spcAft>
                <a:spcPts val="0"/>
              </a:spcAft>
              <a:buClrTx/>
              <a:buSzTx/>
              <a:buFont typeface="Arial" charset="0"/>
              <a:buChar char="•"/>
              <a:tabLst/>
              <a:defRPr/>
            </a:pPr>
            <a:r>
              <a:rPr lang="zh-CN" altLang="en-US" sz="3600" b="1" dirty="0" smtClean="0">
                <a:solidFill>
                  <a:srgbClr val="C00000"/>
                </a:solidFill>
                <a:effectLst>
                  <a:outerShdw blurRad="38100" dist="38100" dir="2700000" algn="tl">
                    <a:srgbClr val="000000">
                      <a:alpha val="43137"/>
                    </a:srgbClr>
                  </a:outerShdw>
                </a:effectLst>
              </a:rPr>
              <a:t>这些</a:t>
            </a:r>
            <a:r>
              <a:rPr lang="en-US" altLang="zh-CN"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诸神</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都是些鬼魔并有超自然力量</a:t>
            </a:r>
            <a:r>
              <a:rPr lang="en-US" altLang="zh-CN" sz="3600" b="1" dirty="0" smtClean="0">
                <a:solidFill>
                  <a:srgbClr val="C00000"/>
                </a:solidFill>
                <a:effectLst>
                  <a:outerShdw blurRad="38100" dist="38100" dir="2700000" algn="tl">
                    <a:srgbClr val="000000">
                      <a:alpha val="43137"/>
                    </a:srgbClr>
                  </a:outerShdw>
                </a:effectLst>
              </a:rPr>
              <a:t>.</a:t>
            </a:r>
            <a:endParaRPr kumimoji="0" lang="en-US"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a:p>
            <a:pPr marL="465138" lvl="1" indent="-465138">
              <a:spcBef>
                <a:spcPct val="0"/>
              </a:spcBef>
              <a:buFont typeface="Arial" charset="0"/>
              <a:buChar char="•"/>
            </a:pPr>
            <a:r>
              <a:rPr lang="en-US" sz="2400" dirty="0" smtClean="0">
                <a:solidFill>
                  <a:schemeClr val="tx1"/>
                </a:solidFill>
                <a:effectLst>
                  <a:outerShdw blurRad="38100" dist="38100" dir="2700000" algn="tl">
                    <a:srgbClr val="000000">
                      <a:alpha val="43137"/>
                    </a:srgbClr>
                  </a:outerShdw>
                </a:effectLst>
              </a:rPr>
              <a:t>These ‘gods’ are demons and have supernatural powers</a:t>
            </a:r>
          </a:p>
          <a:p>
            <a:pPr marL="465138" lvl="1" indent="-465138">
              <a:spcBef>
                <a:spcPct val="0"/>
              </a:spcBef>
            </a:pPr>
            <a:endParaRPr kumimoji="0" lang="en-US" sz="2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465138" indent="-465138">
              <a:spcBef>
                <a:spcPct val="0"/>
              </a:spcBef>
              <a:buFont typeface="Arial" charset="0"/>
              <a:buChar char="•"/>
              <a:defRPr/>
            </a:pPr>
            <a:r>
              <a:rPr lang="en-US"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所祭祀的鬼魔并非真神。</a:t>
            </a:r>
            <a:r>
              <a:rPr lang="en-US"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申</a:t>
            </a:r>
            <a:r>
              <a:rPr lang="en-US" altLang="zh-CN" sz="3600" b="1" dirty="0" smtClean="0">
                <a:solidFill>
                  <a:srgbClr val="C00000"/>
                </a:solidFill>
                <a:effectLst>
                  <a:outerShdw blurRad="38100" dist="38100" dir="2700000" algn="tl">
                    <a:srgbClr val="000000">
                      <a:alpha val="43137"/>
                    </a:srgbClr>
                  </a:outerShdw>
                </a:effectLst>
              </a:rPr>
              <a:t>32:17</a:t>
            </a:r>
            <a:endParaRPr kumimoji="0" lang="en-US"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a:p>
            <a:pPr marL="465138" lvl="1" indent="-465138">
              <a:spcBef>
                <a:spcPct val="0"/>
              </a:spcBef>
              <a:buFont typeface="Arial" charset="0"/>
              <a:buChar char="•"/>
            </a:pPr>
            <a:r>
              <a:rPr lang="en-US" sz="2400" i="1" dirty="0" smtClean="0">
                <a:solidFill>
                  <a:schemeClr val="tx1"/>
                </a:solidFill>
                <a:effectLst>
                  <a:outerShdw blurRad="38100" dist="38100" dir="2700000" algn="tl">
                    <a:srgbClr val="000000">
                      <a:alpha val="43137"/>
                    </a:srgbClr>
                  </a:outerShdw>
                </a:effectLst>
              </a:rPr>
              <a:t>“They sacrificed to false gods, which are not God” </a:t>
            </a:r>
            <a:r>
              <a:rPr lang="en-US" sz="2400" dirty="0" smtClean="0">
                <a:solidFill>
                  <a:schemeClr val="tx1"/>
                </a:solidFill>
                <a:effectLst>
                  <a:outerShdw blurRad="38100" dist="38100" dir="2700000" algn="tl">
                    <a:srgbClr val="000000">
                      <a:alpha val="43137"/>
                    </a:srgbClr>
                  </a:outerShdw>
                </a:effectLst>
              </a:rPr>
              <a:t>Deut. 32:17</a:t>
            </a:r>
          </a:p>
          <a:p>
            <a:pPr marL="465138" lvl="1" indent="-465138">
              <a:spcBef>
                <a:spcPct val="0"/>
              </a:spcBef>
            </a:pPr>
            <a:endParaRPr lang="en-US" sz="2400" dirty="0" smtClean="0">
              <a:solidFill>
                <a:schemeClr val="tx1"/>
              </a:solidFill>
              <a:effectLst>
                <a:outerShdw blurRad="38100" dist="38100" dir="2700000" algn="tl">
                  <a:srgbClr val="000000">
                    <a:alpha val="43137"/>
                  </a:srgbClr>
                </a:outerShdw>
              </a:effectLst>
            </a:endParaRPr>
          </a:p>
          <a:p>
            <a:pPr marL="465138" indent="-465138">
              <a:spcBef>
                <a:spcPct val="0"/>
              </a:spcBef>
              <a:buFont typeface="Arial" charset="0"/>
              <a:buChar char="•"/>
              <a:defRPr/>
            </a:pPr>
            <a:r>
              <a:rPr lang="en-US"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外邦人所献的祭是祭鬼</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不是祭神</a:t>
            </a:r>
            <a:r>
              <a:rPr lang="en-US" altLang="zh-CN"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我不愿意你们与鬼相交</a:t>
            </a:r>
            <a:r>
              <a:rPr lang="en-US" altLang="zh-CN"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林前</a:t>
            </a:r>
            <a:r>
              <a:rPr lang="en-US" altLang="zh-CN" sz="3600" b="1" dirty="0" smtClean="0">
                <a:solidFill>
                  <a:srgbClr val="C00000"/>
                </a:solidFill>
                <a:effectLst>
                  <a:outerShdw blurRad="38100" dist="38100" dir="2700000" algn="tl">
                    <a:srgbClr val="000000">
                      <a:alpha val="43137"/>
                    </a:srgbClr>
                  </a:outerShdw>
                </a:effectLst>
              </a:rPr>
              <a:t>10:20 </a:t>
            </a:r>
            <a:endParaRPr lang="en-US" sz="3600" b="1" dirty="0" smtClean="0">
              <a:solidFill>
                <a:srgbClr val="C00000"/>
              </a:solidFill>
              <a:effectLst>
                <a:outerShdw blurRad="38100" dist="38100" dir="2700000" algn="tl">
                  <a:srgbClr val="000000">
                    <a:alpha val="43137"/>
                  </a:srgbClr>
                </a:outerShdw>
              </a:effectLst>
            </a:endParaRPr>
          </a:p>
          <a:p>
            <a:pPr marL="465138" lvl="1" indent="-465138">
              <a:spcBef>
                <a:spcPct val="0"/>
              </a:spcBef>
              <a:buFont typeface="Arial" charset="0"/>
              <a:buChar char="•"/>
            </a:pPr>
            <a:r>
              <a:rPr lang="en-US" sz="2400" dirty="0" smtClean="0">
                <a:solidFill>
                  <a:schemeClr val="tx1"/>
                </a:solidFill>
                <a:effectLst>
                  <a:outerShdw blurRad="38100" dist="38100" dir="2700000" algn="tl">
                    <a:srgbClr val="000000">
                      <a:alpha val="43137"/>
                    </a:srgbClr>
                  </a:outerShdw>
                </a:effectLst>
              </a:rPr>
              <a:t>“</a:t>
            </a:r>
            <a:r>
              <a:rPr lang="en-US" sz="2400" i="1" dirty="0" smtClean="0">
                <a:solidFill>
                  <a:schemeClr val="tx1"/>
                </a:solidFill>
                <a:effectLst>
                  <a:outerShdw blurRad="38100" dist="38100" dir="2700000" algn="tl">
                    <a:srgbClr val="000000">
                      <a:alpha val="43137"/>
                    </a:srgbClr>
                  </a:outerShdw>
                </a:effectLst>
              </a:rPr>
              <a:t>No, but the sacrifices of pagans are offered to demons, not to God, and I do not want you to be participants with demons. “ </a:t>
            </a:r>
            <a:r>
              <a:rPr lang="en-US" sz="2400" dirty="0" smtClean="0">
                <a:solidFill>
                  <a:schemeClr val="tx1"/>
                </a:solidFill>
                <a:effectLst>
                  <a:outerShdw blurRad="38100" dist="38100" dir="2700000" algn="tl">
                    <a:srgbClr val="000000">
                      <a:alpha val="43137"/>
                    </a:srgbClr>
                  </a:outerShdw>
                </a:effectLst>
              </a:rPr>
              <a:t>1 Cor. 10:20</a:t>
            </a:r>
          </a:p>
          <a:p>
            <a:pPr marL="465138" lvl="1" indent="-465138">
              <a:spcBef>
                <a:spcPct val="0"/>
              </a:spcBef>
            </a:pPr>
            <a:endParaRPr lang="en-US" sz="2400" dirty="0" smtClean="0">
              <a:solidFill>
                <a:schemeClr val="tx1"/>
              </a:solidFill>
              <a:effectLst>
                <a:outerShdw blurRad="38100" dist="38100" dir="2700000" algn="tl">
                  <a:srgbClr val="000000">
                    <a:alpha val="43137"/>
                  </a:srgbClr>
                </a:outerShdw>
              </a:effectLst>
            </a:endParaRPr>
          </a:p>
          <a:p>
            <a:pPr marL="465138" lvl="0" indent="-465138">
              <a:spcBef>
                <a:spcPct val="0"/>
              </a:spcBef>
              <a:buFont typeface="Arial" charset="0"/>
              <a:buChar char="•"/>
              <a:defRPr/>
            </a:pPr>
            <a:r>
              <a:rPr lang="zh-CN" altLang="en-US" sz="3600" b="1" dirty="0" smtClean="0">
                <a:solidFill>
                  <a:srgbClr val="C00000"/>
                </a:solidFill>
                <a:effectLst>
                  <a:outerShdw blurRad="38100" dist="38100" dir="2700000" algn="tl">
                    <a:srgbClr val="000000">
                      <a:alpha val="43137"/>
                    </a:srgbClr>
                  </a:outerShdw>
                </a:effectLst>
              </a:rPr>
              <a:t>那些以为自己是在敬拜真神</a:t>
            </a:r>
            <a:r>
              <a:rPr lang="en-US" altLang="zh-CN"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只是名字不同            </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比如阿拉</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其实是在给鬼魔献祭。</a:t>
            </a:r>
            <a:endParaRPr lang="en-US" sz="3600" b="1" dirty="0" smtClean="0">
              <a:solidFill>
                <a:srgbClr val="C00000"/>
              </a:solidFill>
              <a:effectLst>
                <a:outerShdw blurRad="38100" dist="38100" dir="2700000" algn="tl">
                  <a:srgbClr val="000000">
                    <a:alpha val="43137"/>
                  </a:srgbClr>
                </a:outerShdw>
              </a:effectLst>
            </a:endParaRPr>
          </a:p>
          <a:p>
            <a:pPr marL="465138" lvl="1" indent="-465138">
              <a:spcBef>
                <a:spcPct val="0"/>
              </a:spcBef>
              <a:buFont typeface="Arial" charset="0"/>
              <a:buChar char="•"/>
            </a:pPr>
            <a:r>
              <a:rPr lang="en-US" sz="2400" dirty="0" smtClean="0">
                <a:solidFill>
                  <a:schemeClr val="tx1"/>
                </a:solidFill>
                <a:effectLst>
                  <a:outerShdw blurRad="38100" dist="38100" dir="2700000" algn="tl">
                    <a:srgbClr val="000000">
                      <a:alpha val="43137"/>
                    </a:srgbClr>
                  </a:outerShdw>
                </a:effectLst>
              </a:rPr>
              <a:t>Those who think they are calling the True God by another name       (</a:t>
            </a:r>
            <a:r>
              <a:rPr lang="en-US" sz="2400" dirty="0" err="1" smtClean="0">
                <a:solidFill>
                  <a:schemeClr val="tx1"/>
                </a:solidFill>
                <a:effectLst>
                  <a:outerShdw blurRad="38100" dist="38100" dir="2700000" algn="tl">
                    <a:srgbClr val="000000">
                      <a:alpha val="43137"/>
                    </a:srgbClr>
                  </a:outerShdw>
                </a:effectLst>
              </a:rPr>
              <a:t>ie</a:t>
            </a:r>
            <a:r>
              <a:rPr lang="en-US" sz="2400" dirty="0" smtClean="0">
                <a:solidFill>
                  <a:schemeClr val="tx1"/>
                </a:solidFill>
                <a:effectLst>
                  <a:outerShdw blurRad="38100" dist="38100" dir="2700000" algn="tl">
                    <a:srgbClr val="000000">
                      <a:alpha val="43137"/>
                    </a:srgbClr>
                  </a:outerShdw>
                </a:effectLst>
              </a:rPr>
              <a:t>: Allah) are actually sacrificing to demons.</a:t>
            </a:r>
          </a:p>
          <a:p>
            <a:pPr lvl="1">
              <a:spcBef>
                <a:spcPct val="0"/>
              </a:spcBef>
              <a:buFont typeface="Arial" charset="0"/>
              <a:buChar char="•"/>
            </a:pPr>
            <a:endParaRPr lang="en-US" sz="2400" dirty="0" smtClean="0">
              <a:solidFill>
                <a:schemeClr val="tx1"/>
              </a:solidFill>
              <a:effectLst>
                <a:outerShdw blurRad="38100" dist="38100" dir="2700000" algn="tl">
                  <a:srgbClr val="000000">
                    <a:alpha val="43137"/>
                  </a:srgbClr>
                </a:outerShdw>
              </a:effectLst>
            </a:endParaRPr>
          </a:p>
          <a:p>
            <a:endParaRPr lang="en-US" dirty="0" smtClean="0">
              <a:solidFill>
                <a:schemeClr val="tx1"/>
              </a:solidFill>
            </a:endParaRPr>
          </a:p>
          <a:p>
            <a:pPr lvl="1">
              <a:spcBef>
                <a:spcPct val="0"/>
              </a:spcBef>
              <a:buFont typeface="Arial" charset="0"/>
              <a:buChar char="•"/>
            </a:pPr>
            <a:endParaRPr kumimoji="0" lang="en-US" sz="2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04800"/>
            <a:ext cx="9144000" cy="6553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 typeface="Arial" charset="0"/>
              <a:buChar char="•"/>
              <a:tabLst/>
              <a:defRPr/>
            </a:pPr>
            <a:r>
              <a:rPr lang="zh-CN" altLang="en-US" sz="4000" b="1" dirty="0" smtClean="0">
                <a:solidFill>
                  <a:srgbClr val="C00000"/>
                </a:solidFill>
                <a:effectLst>
                  <a:outerShdw blurRad="38100" dist="38100" dir="2700000" algn="tl">
                    <a:srgbClr val="000000">
                      <a:alpha val="43137"/>
                    </a:srgbClr>
                  </a:outerShdw>
                </a:effectLst>
              </a:rPr>
              <a:t>鬼魔也能伪造神迹并伪装成基督教领袖。</a:t>
            </a:r>
            <a:endParaRPr lang="en-US" sz="4000" b="1" dirty="0" smtClean="0">
              <a:solidFill>
                <a:srgbClr val="C00000"/>
              </a:solidFill>
              <a:effectLst>
                <a:outerShdw blurRad="38100" dist="38100" dir="2700000" algn="tl">
                  <a:srgbClr val="000000">
                    <a:alpha val="43137"/>
                  </a:srgbClr>
                </a:outerShdw>
              </a:effectLst>
            </a:endParaRPr>
          </a:p>
          <a:p>
            <a:pPr lvl="1">
              <a:spcBef>
                <a:spcPct val="0"/>
              </a:spcBef>
              <a:buFont typeface="Arial" charset="0"/>
              <a:buChar char="•"/>
            </a:pPr>
            <a:r>
              <a:rPr lang="en-US" sz="2400" dirty="0" smtClean="0">
                <a:solidFill>
                  <a:schemeClr val="tx1"/>
                </a:solidFill>
                <a:effectLst>
                  <a:outerShdw blurRad="38100" dist="38100" dir="2700000" algn="tl">
                    <a:srgbClr val="000000">
                      <a:alpha val="43137"/>
                    </a:srgbClr>
                  </a:outerShdw>
                </a:effectLst>
              </a:rPr>
              <a:t>Demons can do counterfeit miracles &amp; disguise as Christian leaders</a:t>
            </a:r>
          </a:p>
          <a:p>
            <a:pPr lvl="1">
              <a:spcBef>
                <a:spcPct val="0"/>
              </a:spcBef>
            </a:pPr>
            <a:endParaRPr lang="en-US" sz="2400" dirty="0" smtClean="0">
              <a:solidFill>
                <a:schemeClr val="tx1"/>
              </a:solidFill>
              <a:effectLst>
                <a:outerShdw blurRad="38100" dist="38100" dir="2700000" algn="tl">
                  <a:srgbClr val="000000">
                    <a:alpha val="43137"/>
                  </a:srgbClr>
                </a:outerShdw>
              </a:effectLst>
            </a:endParaRPr>
          </a:p>
          <a:p>
            <a:pPr>
              <a:spcBef>
                <a:spcPct val="0"/>
              </a:spcBef>
              <a:buFont typeface="Arial" charset="0"/>
              <a:buChar char="•"/>
              <a:defRPr/>
            </a:pPr>
            <a:r>
              <a:rPr lang="zh-CN" altLang="en-US" sz="4800" b="1" dirty="0" smtClean="0">
                <a:solidFill>
                  <a:srgbClr val="C00000"/>
                </a:solidFill>
                <a:effectLst>
                  <a:outerShdw blurRad="38100" dist="38100" dir="2700000" algn="tl">
                    <a:srgbClr val="000000">
                      <a:alpha val="43137"/>
                    </a:srgbClr>
                  </a:outerShdw>
                </a:effectLst>
              </a:rPr>
              <a:t>林后</a:t>
            </a:r>
            <a:r>
              <a:rPr lang="en-US" altLang="zh-CN" sz="4800" b="1" dirty="0" smtClean="0">
                <a:solidFill>
                  <a:srgbClr val="C00000"/>
                </a:solidFill>
                <a:effectLst>
                  <a:outerShdw blurRad="38100" dist="38100" dir="2700000" algn="tl">
                    <a:srgbClr val="000000">
                      <a:alpha val="43137"/>
                    </a:srgbClr>
                  </a:outerShdw>
                </a:effectLst>
              </a:rPr>
              <a:t>11:13-15: “</a:t>
            </a:r>
            <a:r>
              <a:rPr lang="zh-CN" altLang="en-US" sz="4800" b="1" dirty="0" smtClean="0">
                <a:solidFill>
                  <a:srgbClr val="C00000"/>
                </a:solidFill>
                <a:effectLst>
                  <a:outerShdw blurRad="38100" dist="38100" dir="2700000" algn="tl">
                    <a:srgbClr val="000000">
                      <a:alpha val="43137"/>
                    </a:srgbClr>
                  </a:outerShdw>
                </a:effectLst>
              </a:rPr>
              <a:t>那等人是假使徒</a:t>
            </a:r>
            <a:r>
              <a:rPr lang="en-US" altLang="zh-CN" sz="4800" b="1" dirty="0" smtClean="0">
                <a:solidFill>
                  <a:srgbClr val="C00000"/>
                </a:solidFill>
                <a:effectLst>
                  <a:outerShdw blurRad="38100" dist="38100" dir="2700000" algn="tl">
                    <a:srgbClr val="000000">
                      <a:alpha val="43137"/>
                    </a:srgbClr>
                  </a:outerShdw>
                </a:effectLst>
              </a:rPr>
              <a:t>,</a:t>
            </a:r>
            <a:r>
              <a:rPr lang="zh-CN" altLang="en-US" sz="4800" b="1" dirty="0" smtClean="0">
                <a:solidFill>
                  <a:srgbClr val="C00000"/>
                </a:solidFill>
                <a:effectLst>
                  <a:outerShdw blurRad="38100" dist="38100" dir="2700000" algn="tl">
                    <a:srgbClr val="000000">
                      <a:alpha val="43137"/>
                    </a:srgbClr>
                  </a:outerShdw>
                </a:effectLst>
              </a:rPr>
              <a:t>行事诡诈</a:t>
            </a:r>
            <a:r>
              <a:rPr lang="en-US" altLang="zh-CN" sz="4800" b="1" dirty="0" smtClean="0">
                <a:solidFill>
                  <a:srgbClr val="C00000"/>
                </a:solidFill>
                <a:effectLst>
                  <a:outerShdw blurRad="38100" dist="38100" dir="2700000" algn="tl">
                    <a:srgbClr val="000000">
                      <a:alpha val="43137"/>
                    </a:srgbClr>
                  </a:outerShdw>
                </a:effectLst>
              </a:rPr>
              <a:t>,</a:t>
            </a:r>
            <a:r>
              <a:rPr lang="zh-CN" altLang="en-US" sz="4800" b="1" dirty="0" smtClean="0">
                <a:solidFill>
                  <a:srgbClr val="C00000"/>
                </a:solidFill>
                <a:effectLst>
                  <a:outerShdw blurRad="38100" dist="38100" dir="2700000" algn="tl">
                    <a:srgbClr val="000000">
                      <a:alpha val="43137"/>
                    </a:srgbClr>
                  </a:outerShdw>
                </a:effectLst>
              </a:rPr>
              <a:t>装作基督使徒的模样</a:t>
            </a:r>
            <a:r>
              <a:rPr lang="en-US" altLang="zh-CN" sz="4800" b="1" dirty="0" smtClean="0">
                <a:solidFill>
                  <a:srgbClr val="C00000"/>
                </a:solidFill>
                <a:effectLst>
                  <a:outerShdw blurRad="38100" dist="38100" dir="2700000" algn="tl">
                    <a:srgbClr val="000000">
                      <a:alpha val="43137"/>
                    </a:srgbClr>
                  </a:outerShdw>
                </a:effectLst>
              </a:rPr>
              <a:t>. </a:t>
            </a:r>
            <a:r>
              <a:rPr lang="zh-CN" altLang="en-US" sz="4800" b="1" dirty="0" smtClean="0">
                <a:solidFill>
                  <a:srgbClr val="C00000"/>
                </a:solidFill>
                <a:effectLst>
                  <a:outerShdw blurRad="38100" dist="38100" dir="2700000" algn="tl">
                    <a:srgbClr val="000000">
                      <a:alpha val="43137"/>
                    </a:srgbClr>
                  </a:outerShdw>
                </a:effectLst>
              </a:rPr>
              <a:t>这也不足为怪</a:t>
            </a:r>
            <a:r>
              <a:rPr lang="en-US" altLang="zh-CN" sz="4800" b="1" dirty="0" smtClean="0">
                <a:solidFill>
                  <a:srgbClr val="C00000"/>
                </a:solidFill>
                <a:effectLst>
                  <a:outerShdw blurRad="38100" dist="38100" dir="2700000" algn="tl">
                    <a:srgbClr val="000000">
                      <a:alpha val="43137"/>
                    </a:srgbClr>
                  </a:outerShdw>
                </a:effectLst>
              </a:rPr>
              <a:t>,</a:t>
            </a:r>
            <a:r>
              <a:rPr lang="zh-CN" altLang="en-US" sz="4800" b="1" dirty="0" smtClean="0">
                <a:solidFill>
                  <a:srgbClr val="C00000"/>
                </a:solidFill>
                <a:effectLst>
                  <a:outerShdw blurRad="38100" dist="38100" dir="2700000" algn="tl">
                    <a:srgbClr val="000000">
                      <a:alpha val="43137"/>
                    </a:srgbClr>
                  </a:outerShdw>
                </a:effectLst>
              </a:rPr>
              <a:t>因为连撒但也装作光明的天使</a:t>
            </a:r>
            <a:r>
              <a:rPr lang="en-US" altLang="zh-CN" sz="4800" b="1" dirty="0" smtClean="0">
                <a:solidFill>
                  <a:srgbClr val="C00000"/>
                </a:solidFill>
                <a:effectLst>
                  <a:outerShdw blurRad="38100" dist="38100" dir="2700000" algn="tl">
                    <a:srgbClr val="000000">
                      <a:alpha val="43137"/>
                    </a:srgbClr>
                  </a:outerShdw>
                </a:effectLst>
              </a:rPr>
              <a:t>. </a:t>
            </a:r>
            <a:r>
              <a:rPr lang="zh-CN" altLang="en-US" sz="4800" b="1" dirty="0" smtClean="0">
                <a:solidFill>
                  <a:srgbClr val="C00000"/>
                </a:solidFill>
                <a:effectLst>
                  <a:outerShdw blurRad="38100" dist="38100" dir="2700000" algn="tl">
                    <a:srgbClr val="000000">
                      <a:alpha val="43137"/>
                    </a:srgbClr>
                  </a:outerShdw>
                </a:effectLst>
              </a:rPr>
              <a:t>所以</a:t>
            </a:r>
            <a:r>
              <a:rPr lang="en-US" altLang="zh-CN" sz="4800" b="1" dirty="0" smtClean="0">
                <a:solidFill>
                  <a:srgbClr val="C00000"/>
                </a:solidFill>
                <a:effectLst>
                  <a:outerShdw blurRad="38100" dist="38100" dir="2700000" algn="tl">
                    <a:srgbClr val="000000">
                      <a:alpha val="43137"/>
                    </a:srgbClr>
                  </a:outerShdw>
                </a:effectLst>
              </a:rPr>
              <a:t>,</a:t>
            </a:r>
            <a:r>
              <a:rPr lang="zh-CN" altLang="en-US" sz="4800" b="1" dirty="0" smtClean="0">
                <a:solidFill>
                  <a:srgbClr val="C00000"/>
                </a:solidFill>
                <a:effectLst>
                  <a:outerShdw blurRad="38100" dist="38100" dir="2700000" algn="tl">
                    <a:srgbClr val="000000">
                      <a:alpha val="43137"/>
                    </a:srgbClr>
                  </a:outerShdw>
                </a:effectLst>
              </a:rPr>
              <a:t>他的差役若装作仁义的差役</a:t>
            </a:r>
            <a:r>
              <a:rPr lang="en-US" altLang="zh-CN" sz="4800" b="1" dirty="0" smtClean="0">
                <a:solidFill>
                  <a:srgbClr val="C00000"/>
                </a:solidFill>
                <a:effectLst>
                  <a:outerShdw blurRad="38100" dist="38100" dir="2700000" algn="tl">
                    <a:srgbClr val="000000">
                      <a:alpha val="43137"/>
                    </a:srgbClr>
                  </a:outerShdw>
                </a:effectLst>
              </a:rPr>
              <a:t>,</a:t>
            </a:r>
            <a:r>
              <a:rPr lang="zh-CN" altLang="en-US" sz="4800" b="1" dirty="0" smtClean="0">
                <a:solidFill>
                  <a:srgbClr val="C00000"/>
                </a:solidFill>
                <a:effectLst>
                  <a:outerShdw blurRad="38100" dist="38100" dir="2700000" algn="tl">
                    <a:srgbClr val="000000">
                      <a:alpha val="43137"/>
                    </a:srgbClr>
                  </a:outerShdw>
                </a:effectLst>
              </a:rPr>
              <a:t>也不算希奇</a:t>
            </a:r>
            <a:r>
              <a:rPr lang="en-US" altLang="zh-CN" sz="4800" b="1" dirty="0" smtClean="0">
                <a:solidFill>
                  <a:srgbClr val="C00000"/>
                </a:solidFill>
                <a:effectLst>
                  <a:outerShdw blurRad="38100" dist="38100" dir="2700000" algn="tl">
                    <a:srgbClr val="000000">
                      <a:alpha val="43137"/>
                    </a:srgbClr>
                  </a:outerShdw>
                </a:effectLst>
              </a:rPr>
              <a:t>…”</a:t>
            </a:r>
            <a:endParaRPr lang="en-US" sz="4800" b="1" dirty="0" smtClean="0">
              <a:solidFill>
                <a:srgbClr val="C00000"/>
              </a:solidFill>
              <a:effectLst>
                <a:outerShdw blurRad="38100" dist="38100" dir="2700000" algn="tl">
                  <a:srgbClr val="000000">
                    <a:alpha val="43137"/>
                  </a:srgbClr>
                </a:outerShdw>
              </a:effectLst>
            </a:endParaRPr>
          </a:p>
          <a:p>
            <a:pPr lvl="1" algn="just">
              <a:spcBef>
                <a:spcPct val="0"/>
              </a:spcBef>
              <a:buFont typeface="Arial" charset="0"/>
              <a:buChar char="•"/>
            </a:pPr>
            <a:r>
              <a:rPr lang="en-US" sz="2000" i="1" dirty="0" smtClean="0">
                <a:solidFill>
                  <a:schemeClr val="tx1"/>
                </a:solidFill>
                <a:effectLst>
                  <a:outerShdw blurRad="38100" dist="38100" dir="2700000" algn="tl">
                    <a:srgbClr val="000000">
                      <a:alpha val="43137"/>
                    </a:srgbClr>
                  </a:outerShdw>
                </a:effectLst>
              </a:rPr>
              <a:t>2 Cor. 11:13-15 </a:t>
            </a:r>
            <a:r>
              <a:rPr lang="en-US" sz="2000" i="1" baseline="30000" dirty="0" smtClean="0">
                <a:solidFill>
                  <a:schemeClr val="tx1"/>
                </a:solidFill>
                <a:effectLst>
                  <a:outerShdw blurRad="38100" dist="38100" dir="2700000" algn="tl">
                    <a:srgbClr val="000000">
                      <a:alpha val="43137"/>
                    </a:srgbClr>
                  </a:outerShdw>
                </a:effectLst>
              </a:rPr>
              <a:t>“</a:t>
            </a:r>
            <a:r>
              <a:rPr lang="en-US" sz="2000" i="1" dirty="0" smtClean="0">
                <a:solidFill>
                  <a:schemeClr val="tx1"/>
                </a:solidFill>
                <a:effectLst>
                  <a:outerShdw blurRad="38100" dist="38100" dir="2700000" algn="tl">
                    <a:srgbClr val="000000">
                      <a:alpha val="43137"/>
                    </a:srgbClr>
                  </a:outerShdw>
                </a:effectLst>
              </a:rPr>
              <a:t>For such are false apostles, deceitful workers, transforming themselves into the apostles of Christ. And no marvel; for Satan himself is transformed into an angel of light. Therefore it is no great thing if his ministers also be transformed as the ministers of righteousness…</a:t>
            </a:r>
          </a:p>
          <a:p>
            <a:pPr lvl="1">
              <a:spcBef>
                <a:spcPct val="0"/>
              </a:spcBef>
              <a:buFont typeface="Arial" charset="0"/>
              <a:buChar char="•"/>
            </a:pPr>
            <a:endParaRPr lang="en-US" sz="2400" dirty="0" smtClean="0">
              <a:solidFill>
                <a:schemeClr val="tx1"/>
              </a:solidFill>
              <a:effectLst>
                <a:outerShdw blurRad="38100" dist="38100" dir="2700000" algn="tl">
                  <a:srgbClr val="000000">
                    <a:alpha val="43137"/>
                  </a:srgbClr>
                </a:outerShdw>
              </a:effectLst>
            </a:endParaRPr>
          </a:p>
          <a:p>
            <a:endParaRPr lang="en-US" dirty="0" smtClean="0">
              <a:solidFill>
                <a:schemeClr val="tx1"/>
              </a:solidFill>
            </a:endParaRPr>
          </a:p>
          <a:p>
            <a:pPr lvl="1">
              <a:spcBef>
                <a:spcPct val="0"/>
              </a:spcBef>
              <a:buFont typeface="Arial" charset="0"/>
              <a:buChar char="•"/>
            </a:pPr>
            <a:endParaRPr kumimoji="0" lang="en-US" sz="2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580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buFont typeface="Arial" charset="0"/>
              <a:buChar char="•"/>
              <a:defRPr/>
            </a:pPr>
            <a:r>
              <a:rPr lang="zh-CN" altLang="en-US" sz="4400" b="1" dirty="0" smtClean="0">
                <a:solidFill>
                  <a:srgbClr val="002060"/>
                </a:solidFill>
                <a:effectLst>
                  <a:outerShdw blurRad="38100" dist="38100" dir="2700000" algn="tl">
                    <a:srgbClr val="000000">
                      <a:alpha val="43137"/>
                    </a:srgbClr>
                  </a:outerShdw>
                </a:effectLst>
              </a:rPr>
              <a:t>太</a:t>
            </a:r>
            <a:r>
              <a:rPr lang="en-US" altLang="zh-CN" sz="4400" b="1" dirty="0" smtClean="0">
                <a:solidFill>
                  <a:srgbClr val="002060"/>
                </a:solidFill>
                <a:effectLst>
                  <a:outerShdw blurRad="38100" dist="38100" dir="2700000" algn="tl">
                    <a:srgbClr val="000000">
                      <a:alpha val="43137"/>
                    </a:srgbClr>
                  </a:outerShdw>
                </a:effectLst>
              </a:rPr>
              <a:t>7:21-23 “</a:t>
            </a:r>
            <a:r>
              <a:rPr lang="zh-CN" altLang="en-US" sz="4400" b="1" dirty="0" smtClean="0">
                <a:solidFill>
                  <a:srgbClr val="002060"/>
                </a:solidFill>
                <a:effectLst>
                  <a:outerShdw blurRad="38100" dist="38100" dir="2700000" algn="tl">
                    <a:srgbClr val="000000">
                      <a:alpha val="43137"/>
                    </a:srgbClr>
                  </a:outerShdw>
                </a:effectLst>
              </a:rPr>
              <a:t>凡称呼我‘主啊</a:t>
            </a:r>
            <a:r>
              <a:rPr lang="en-US" altLang="zh-CN" sz="4400" b="1" dirty="0" smtClean="0">
                <a:solidFill>
                  <a:srgbClr val="002060"/>
                </a:solidFill>
                <a:effectLst>
                  <a:outerShdw blurRad="38100" dist="38100" dir="2700000" algn="tl">
                    <a:srgbClr val="000000">
                      <a:alpha val="43137"/>
                    </a:srgbClr>
                  </a:outerShdw>
                </a:effectLst>
              </a:rPr>
              <a:t>,</a:t>
            </a:r>
            <a:r>
              <a:rPr lang="zh-CN" altLang="en-US" sz="4400" b="1" dirty="0" smtClean="0">
                <a:solidFill>
                  <a:srgbClr val="002060"/>
                </a:solidFill>
                <a:effectLst>
                  <a:outerShdw blurRad="38100" dist="38100" dir="2700000" algn="tl">
                    <a:srgbClr val="000000">
                      <a:alpha val="43137"/>
                    </a:srgbClr>
                  </a:outerShdw>
                </a:effectLst>
              </a:rPr>
              <a:t>主啊’的人</a:t>
            </a:r>
            <a:r>
              <a:rPr lang="en-US" altLang="zh-CN" sz="4400" b="1" dirty="0" smtClean="0">
                <a:solidFill>
                  <a:srgbClr val="002060"/>
                </a:solidFill>
                <a:effectLst>
                  <a:outerShdw blurRad="38100" dist="38100" dir="2700000" algn="tl">
                    <a:srgbClr val="000000">
                      <a:alpha val="43137"/>
                    </a:srgbClr>
                  </a:outerShdw>
                </a:effectLst>
              </a:rPr>
              <a:t>,</a:t>
            </a:r>
            <a:r>
              <a:rPr lang="zh-CN" altLang="en-US" sz="4400" b="1" dirty="0" smtClean="0">
                <a:solidFill>
                  <a:srgbClr val="002060"/>
                </a:solidFill>
                <a:effectLst>
                  <a:outerShdw blurRad="38100" dist="38100" dir="2700000" algn="tl">
                    <a:srgbClr val="000000">
                      <a:alpha val="43137"/>
                    </a:srgbClr>
                  </a:outerShdw>
                </a:effectLst>
              </a:rPr>
              <a:t>不能都进天国</a:t>
            </a:r>
            <a:r>
              <a:rPr lang="en-US" altLang="zh-CN" sz="4400" b="1" dirty="0" smtClean="0">
                <a:solidFill>
                  <a:srgbClr val="002060"/>
                </a:solidFill>
                <a:effectLst>
                  <a:outerShdw blurRad="38100" dist="38100" dir="2700000" algn="tl">
                    <a:srgbClr val="000000">
                      <a:alpha val="43137"/>
                    </a:srgbClr>
                  </a:outerShdw>
                </a:effectLst>
              </a:rPr>
              <a:t>;</a:t>
            </a:r>
            <a:r>
              <a:rPr lang="zh-CN" altLang="en-US" sz="4400" b="1" dirty="0" smtClean="0">
                <a:solidFill>
                  <a:srgbClr val="002060"/>
                </a:solidFill>
                <a:effectLst>
                  <a:outerShdw blurRad="38100" dist="38100" dir="2700000" algn="tl">
                    <a:srgbClr val="000000">
                      <a:alpha val="43137"/>
                    </a:srgbClr>
                  </a:outerShdw>
                </a:effectLst>
              </a:rPr>
              <a:t>惟独遵行我天父旨意的人</a:t>
            </a:r>
            <a:r>
              <a:rPr lang="en-US" altLang="zh-CN" sz="4400" b="1" dirty="0" smtClean="0">
                <a:solidFill>
                  <a:srgbClr val="002060"/>
                </a:solidFill>
                <a:effectLst>
                  <a:outerShdw blurRad="38100" dist="38100" dir="2700000" algn="tl">
                    <a:srgbClr val="000000">
                      <a:alpha val="43137"/>
                    </a:srgbClr>
                  </a:outerShdw>
                </a:effectLst>
              </a:rPr>
              <a:t>,</a:t>
            </a:r>
            <a:r>
              <a:rPr lang="zh-CN" altLang="en-US" sz="4400" b="1" dirty="0" smtClean="0">
                <a:solidFill>
                  <a:srgbClr val="002060"/>
                </a:solidFill>
                <a:effectLst>
                  <a:outerShdw blurRad="38100" dist="38100" dir="2700000" algn="tl">
                    <a:srgbClr val="000000">
                      <a:alpha val="43137"/>
                    </a:srgbClr>
                  </a:outerShdw>
                </a:effectLst>
              </a:rPr>
              <a:t>才能进去</a:t>
            </a:r>
            <a:r>
              <a:rPr lang="en-US" altLang="zh-CN" sz="4400" b="1" dirty="0" smtClean="0">
                <a:solidFill>
                  <a:srgbClr val="002060"/>
                </a:solidFill>
                <a:effectLst>
                  <a:outerShdw blurRad="38100" dist="38100" dir="2700000" algn="tl">
                    <a:srgbClr val="000000">
                      <a:alpha val="43137"/>
                    </a:srgbClr>
                  </a:outerShdw>
                </a:effectLst>
              </a:rPr>
              <a:t>. </a:t>
            </a:r>
            <a:r>
              <a:rPr lang="zh-CN" altLang="en-US" sz="4400" b="1" dirty="0" smtClean="0">
                <a:solidFill>
                  <a:srgbClr val="002060"/>
                </a:solidFill>
                <a:effectLst>
                  <a:outerShdw blurRad="38100" dist="38100" dir="2700000" algn="tl">
                    <a:srgbClr val="000000">
                      <a:alpha val="43137"/>
                    </a:srgbClr>
                  </a:outerShdw>
                </a:effectLst>
              </a:rPr>
              <a:t>当那日</a:t>
            </a:r>
            <a:r>
              <a:rPr lang="en-US" altLang="zh-CN" sz="4400" b="1" dirty="0" smtClean="0">
                <a:solidFill>
                  <a:srgbClr val="002060"/>
                </a:solidFill>
                <a:effectLst>
                  <a:outerShdw blurRad="38100" dist="38100" dir="2700000" algn="tl">
                    <a:srgbClr val="000000">
                      <a:alpha val="43137"/>
                    </a:srgbClr>
                  </a:outerShdw>
                </a:effectLst>
              </a:rPr>
              <a:t>,</a:t>
            </a:r>
            <a:r>
              <a:rPr lang="zh-CN" altLang="en-US" sz="4400" b="1" dirty="0" smtClean="0">
                <a:solidFill>
                  <a:srgbClr val="002060"/>
                </a:solidFill>
                <a:effectLst>
                  <a:outerShdw blurRad="38100" dist="38100" dir="2700000" algn="tl">
                    <a:srgbClr val="000000">
                      <a:alpha val="43137"/>
                    </a:srgbClr>
                  </a:outerShdw>
                </a:effectLst>
              </a:rPr>
              <a:t>必有许多人对我说</a:t>
            </a:r>
            <a:r>
              <a:rPr lang="en-US" altLang="zh-CN" sz="4400" b="1" dirty="0" smtClean="0">
                <a:solidFill>
                  <a:srgbClr val="002060"/>
                </a:solidFill>
                <a:effectLst>
                  <a:outerShdw blurRad="38100" dist="38100" dir="2700000" algn="tl">
                    <a:srgbClr val="000000">
                      <a:alpha val="43137"/>
                    </a:srgbClr>
                  </a:outerShdw>
                </a:effectLst>
              </a:rPr>
              <a:t>: ‘</a:t>
            </a:r>
            <a:r>
              <a:rPr lang="zh-CN" altLang="en-US" sz="4400" b="1" dirty="0" smtClean="0">
                <a:solidFill>
                  <a:srgbClr val="FF0000"/>
                </a:solidFill>
                <a:effectLst>
                  <a:outerShdw blurRad="38100" dist="38100" dir="2700000" algn="tl">
                    <a:srgbClr val="000000">
                      <a:alpha val="43137"/>
                    </a:srgbClr>
                  </a:outerShdw>
                </a:effectLst>
              </a:rPr>
              <a:t>主啊</a:t>
            </a:r>
            <a:r>
              <a:rPr lang="en-US" altLang="zh-CN" sz="4400" b="1" dirty="0" smtClean="0">
                <a:solidFill>
                  <a:srgbClr val="FF0000"/>
                </a:solidFill>
                <a:effectLst>
                  <a:outerShdw blurRad="38100" dist="38100" dir="2700000" algn="tl">
                    <a:srgbClr val="000000">
                      <a:alpha val="43137"/>
                    </a:srgbClr>
                  </a:outerShdw>
                </a:effectLst>
              </a:rPr>
              <a:t>,</a:t>
            </a:r>
            <a:r>
              <a:rPr lang="zh-CN" altLang="en-US" sz="4400" b="1" dirty="0" smtClean="0">
                <a:solidFill>
                  <a:srgbClr val="FF0000"/>
                </a:solidFill>
                <a:effectLst>
                  <a:outerShdw blurRad="38100" dist="38100" dir="2700000" algn="tl">
                    <a:srgbClr val="000000">
                      <a:alpha val="43137"/>
                    </a:srgbClr>
                  </a:outerShdw>
                </a:effectLst>
              </a:rPr>
              <a:t>主啊</a:t>
            </a:r>
            <a:r>
              <a:rPr lang="en-US" altLang="zh-CN" sz="4400" b="1" dirty="0" smtClean="0">
                <a:solidFill>
                  <a:srgbClr val="FF0000"/>
                </a:solidFill>
                <a:effectLst>
                  <a:outerShdw blurRad="38100" dist="38100" dir="2700000" algn="tl">
                    <a:srgbClr val="000000">
                      <a:alpha val="43137"/>
                    </a:srgbClr>
                  </a:outerShdw>
                </a:effectLst>
              </a:rPr>
              <a:t>,</a:t>
            </a:r>
            <a:r>
              <a:rPr lang="zh-CN" altLang="en-US" sz="4400" b="1" dirty="0" smtClean="0">
                <a:solidFill>
                  <a:srgbClr val="FF0000"/>
                </a:solidFill>
                <a:effectLst>
                  <a:outerShdw blurRad="38100" dist="38100" dir="2700000" algn="tl">
                    <a:srgbClr val="000000">
                      <a:alpha val="43137"/>
                    </a:srgbClr>
                  </a:outerShdw>
                </a:effectLst>
              </a:rPr>
              <a:t>我们不是奉你的名传道</a:t>
            </a:r>
            <a:r>
              <a:rPr lang="en-US" altLang="zh-CN" sz="4400" b="1" dirty="0" smtClean="0">
                <a:solidFill>
                  <a:srgbClr val="FF0000"/>
                </a:solidFill>
                <a:effectLst>
                  <a:outerShdw blurRad="38100" dist="38100" dir="2700000" algn="tl">
                    <a:srgbClr val="000000">
                      <a:alpha val="43137"/>
                    </a:srgbClr>
                  </a:outerShdw>
                </a:effectLst>
              </a:rPr>
              <a:t>,</a:t>
            </a:r>
            <a:r>
              <a:rPr lang="zh-CN" altLang="en-US" sz="4400" b="1" dirty="0" smtClean="0">
                <a:solidFill>
                  <a:srgbClr val="FF0000"/>
                </a:solidFill>
                <a:effectLst>
                  <a:outerShdw blurRad="38100" dist="38100" dir="2700000" algn="tl">
                    <a:srgbClr val="000000">
                      <a:alpha val="43137"/>
                    </a:srgbClr>
                  </a:outerShdw>
                </a:effectLst>
              </a:rPr>
              <a:t>奉你的名赶鬼</a:t>
            </a:r>
            <a:r>
              <a:rPr lang="en-US" altLang="zh-CN" sz="4400" b="1" dirty="0" smtClean="0">
                <a:solidFill>
                  <a:srgbClr val="FF0000"/>
                </a:solidFill>
                <a:effectLst>
                  <a:outerShdw blurRad="38100" dist="38100" dir="2700000" algn="tl">
                    <a:srgbClr val="000000">
                      <a:alpha val="43137"/>
                    </a:srgbClr>
                  </a:outerShdw>
                </a:effectLst>
              </a:rPr>
              <a:t>,</a:t>
            </a:r>
            <a:r>
              <a:rPr lang="zh-CN" altLang="en-US" sz="4400" b="1" dirty="0" smtClean="0">
                <a:solidFill>
                  <a:srgbClr val="FF0000"/>
                </a:solidFill>
                <a:effectLst>
                  <a:outerShdw blurRad="38100" dist="38100" dir="2700000" algn="tl">
                    <a:srgbClr val="000000">
                      <a:alpha val="43137"/>
                    </a:srgbClr>
                  </a:outerShdw>
                </a:effectLst>
              </a:rPr>
              <a:t>奉你的名行许多异能吗</a:t>
            </a:r>
            <a:r>
              <a:rPr lang="en-US" altLang="zh-CN" sz="4400" b="1" dirty="0" smtClean="0">
                <a:solidFill>
                  <a:srgbClr val="FF0000"/>
                </a:solidFill>
                <a:effectLst>
                  <a:outerShdw blurRad="38100" dist="38100" dir="2700000" algn="tl">
                    <a:srgbClr val="000000">
                      <a:alpha val="43137"/>
                    </a:srgbClr>
                  </a:outerShdw>
                </a:effectLst>
              </a:rPr>
              <a:t>?’ </a:t>
            </a:r>
            <a:r>
              <a:rPr lang="zh-CN" altLang="en-US" sz="4400" b="1" dirty="0" smtClean="0">
                <a:solidFill>
                  <a:srgbClr val="002060"/>
                </a:solidFill>
                <a:effectLst>
                  <a:outerShdw blurRad="38100" dist="38100" dir="2700000" algn="tl">
                    <a:srgbClr val="000000">
                      <a:alpha val="43137"/>
                    </a:srgbClr>
                  </a:outerShdw>
                </a:effectLst>
              </a:rPr>
              <a:t>我就明明地告诉他们说</a:t>
            </a:r>
            <a:r>
              <a:rPr lang="en-US" altLang="zh-CN" sz="4400" b="1" dirty="0" smtClean="0">
                <a:solidFill>
                  <a:srgbClr val="002060"/>
                </a:solidFill>
                <a:effectLst>
                  <a:outerShdw blurRad="38100" dist="38100" dir="2700000" algn="tl">
                    <a:srgbClr val="000000">
                      <a:alpha val="43137"/>
                    </a:srgbClr>
                  </a:outerShdw>
                </a:effectLst>
              </a:rPr>
              <a:t>: ‘</a:t>
            </a:r>
            <a:r>
              <a:rPr lang="zh-CN" altLang="en-US" sz="4400" b="1" dirty="0" smtClean="0">
                <a:solidFill>
                  <a:srgbClr val="FF0000"/>
                </a:solidFill>
                <a:effectLst>
                  <a:outerShdw blurRad="38100" dist="38100" dir="2700000" algn="tl">
                    <a:srgbClr val="000000">
                      <a:alpha val="43137"/>
                    </a:srgbClr>
                  </a:outerShdw>
                </a:effectLst>
              </a:rPr>
              <a:t>我从来不认识你们</a:t>
            </a:r>
            <a:r>
              <a:rPr lang="en-US" altLang="zh-CN" sz="4400" b="1" dirty="0" smtClean="0">
                <a:solidFill>
                  <a:srgbClr val="FF0000"/>
                </a:solidFill>
                <a:effectLst>
                  <a:outerShdw blurRad="38100" dist="38100" dir="2700000" algn="tl">
                    <a:srgbClr val="000000">
                      <a:alpha val="43137"/>
                    </a:srgbClr>
                  </a:outerShdw>
                </a:effectLst>
              </a:rPr>
              <a:t>,</a:t>
            </a:r>
            <a:r>
              <a:rPr lang="zh-CN" altLang="en-US" sz="4400" b="1" dirty="0" smtClean="0">
                <a:solidFill>
                  <a:srgbClr val="FF0000"/>
                </a:solidFill>
                <a:effectLst>
                  <a:outerShdw blurRad="38100" dist="38100" dir="2700000" algn="tl">
                    <a:srgbClr val="000000">
                      <a:alpha val="43137"/>
                    </a:srgbClr>
                  </a:outerShdw>
                </a:effectLst>
              </a:rPr>
              <a:t>你们这些作恶的人</a:t>
            </a:r>
            <a:r>
              <a:rPr lang="en-US" altLang="zh-CN" sz="4400" b="1" dirty="0" smtClean="0">
                <a:solidFill>
                  <a:srgbClr val="FF0000"/>
                </a:solidFill>
                <a:effectLst>
                  <a:outerShdw blurRad="38100" dist="38100" dir="2700000" algn="tl">
                    <a:srgbClr val="000000">
                      <a:alpha val="43137"/>
                    </a:srgbClr>
                  </a:outerShdw>
                </a:effectLst>
              </a:rPr>
              <a:t>,</a:t>
            </a:r>
            <a:r>
              <a:rPr lang="zh-CN" altLang="en-US" sz="4400" b="1" dirty="0" smtClean="0">
                <a:solidFill>
                  <a:srgbClr val="FF0000"/>
                </a:solidFill>
                <a:effectLst>
                  <a:outerShdw blurRad="38100" dist="38100" dir="2700000" algn="tl">
                    <a:srgbClr val="000000">
                      <a:alpha val="43137"/>
                    </a:srgbClr>
                  </a:outerShdw>
                </a:effectLst>
              </a:rPr>
              <a:t>离开我去吧</a:t>
            </a:r>
            <a:r>
              <a:rPr lang="en-US" altLang="zh-CN" sz="4400" b="1" dirty="0" smtClean="0">
                <a:solidFill>
                  <a:srgbClr val="FF0000"/>
                </a:solidFill>
                <a:effectLst>
                  <a:outerShdw blurRad="38100" dist="38100" dir="2700000" algn="tl">
                    <a:srgbClr val="000000">
                      <a:alpha val="43137"/>
                    </a:srgbClr>
                  </a:outerShdw>
                </a:effectLst>
              </a:rPr>
              <a:t>!’”</a:t>
            </a:r>
            <a:endParaRPr lang="en-US" sz="4400" b="1" dirty="0" smtClean="0">
              <a:solidFill>
                <a:srgbClr val="FF0000"/>
              </a:solidFill>
              <a:effectLst>
                <a:outerShdw blurRad="38100" dist="38100" dir="2700000" algn="tl">
                  <a:srgbClr val="000000">
                    <a:alpha val="43137"/>
                  </a:srgbClr>
                </a:outerShdw>
              </a:effectLst>
            </a:endParaRPr>
          </a:p>
          <a:p>
            <a:pPr lvl="1" indent="-231775" algn="just">
              <a:spcBef>
                <a:spcPct val="0"/>
              </a:spcBef>
              <a:buFont typeface="Arial" charset="0"/>
              <a:buChar char="•"/>
            </a:pPr>
            <a:r>
              <a:rPr lang="en-US" i="1" dirty="0" smtClean="0">
                <a:solidFill>
                  <a:schemeClr val="tx1"/>
                </a:solidFill>
                <a:effectLst>
                  <a:outerShdw blurRad="38100" dist="38100" dir="2700000" algn="tl">
                    <a:srgbClr val="000000">
                      <a:alpha val="43137"/>
                    </a:srgbClr>
                  </a:outerShdw>
                </a:effectLst>
              </a:rPr>
              <a:t>Matt. 7:21-23 “</a:t>
            </a:r>
            <a:r>
              <a:rPr lang="en-US" dirty="0" smtClean="0">
                <a:solidFill>
                  <a:schemeClr val="tx1"/>
                </a:solidFill>
                <a:effectLst>
                  <a:outerShdw blurRad="38100" dist="38100" dir="2700000" algn="tl">
                    <a:srgbClr val="000000">
                      <a:alpha val="43137"/>
                    </a:srgbClr>
                  </a:outerShdw>
                </a:effectLst>
              </a:rPr>
              <a:t>“Not everyone who says to me, ‘Lord, Lord,’ will enter the kingdom of heaven, but only the one who does the will of my Father who is in heaven.  Many will say to me on that day, </a:t>
            </a:r>
            <a:r>
              <a:rPr lang="en-US" dirty="0" smtClean="0">
                <a:solidFill>
                  <a:srgbClr val="C00000"/>
                </a:solidFill>
                <a:effectLst>
                  <a:outerShdw blurRad="38100" dist="38100" dir="2700000" algn="tl">
                    <a:srgbClr val="000000">
                      <a:alpha val="43137"/>
                    </a:srgbClr>
                  </a:outerShdw>
                </a:effectLst>
              </a:rPr>
              <a:t>‘Lord, Lord, did we not prophesy in your name and in your name drive out demons and in your name perform many miracles?’  </a:t>
            </a:r>
            <a:r>
              <a:rPr lang="en-US" dirty="0" smtClean="0">
                <a:solidFill>
                  <a:schemeClr val="tx1"/>
                </a:solidFill>
                <a:effectLst>
                  <a:outerShdw blurRad="38100" dist="38100" dir="2700000" algn="tl">
                    <a:srgbClr val="000000">
                      <a:alpha val="43137"/>
                    </a:srgbClr>
                  </a:outerShdw>
                </a:effectLst>
              </a:rPr>
              <a:t>Then I will tell them plainly</a:t>
            </a:r>
            <a:r>
              <a:rPr lang="en-US" b="1" dirty="0" smtClean="0">
                <a:solidFill>
                  <a:srgbClr val="00206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‘I never knew you. Away from me, you evildoers!’ </a:t>
            </a:r>
            <a:endParaRPr lang="en-US" b="1" i="1" dirty="0" smtClean="0">
              <a:solidFill>
                <a:srgbClr val="C00000"/>
              </a:solidFill>
              <a:effectLst>
                <a:outerShdw blurRad="38100" dist="38100" dir="2700000" algn="tl">
                  <a:srgbClr val="000000">
                    <a:alpha val="43137"/>
                  </a:srgbClr>
                </a:outerShdw>
              </a:effectLst>
            </a:endParaRPr>
          </a:p>
          <a:p>
            <a:pPr lvl="1">
              <a:spcBef>
                <a:spcPct val="0"/>
              </a:spcBef>
              <a:buFont typeface="Arial" charset="0"/>
              <a:buChar char="•"/>
            </a:pPr>
            <a:endParaRPr lang="en-US" sz="2400" dirty="0" smtClean="0">
              <a:solidFill>
                <a:schemeClr val="tx1"/>
              </a:solidFill>
              <a:effectLst>
                <a:outerShdw blurRad="38100" dist="38100" dir="2700000" algn="tl">
                  <a:srgbClr val="000000">
                    <a:alpha val="43137"/>
                  </a:srgbClr>
                </a:outerShdw>
              </a:effectLst>
            </a:endParaRPr>
          </a:p>
          <a:p>
            <a:endParaRPr lang="en-US" dirty="0" smtClean="0">
              <a:solidFill>
                <a:schemeClr val="tx1"/>
              </a:solidFill>
            </a:endParaRPr>
          </a:p>
          <a:p>
            <a:pPr lvl="1">
              <a:spcBef>
                <a:spcPct val="0"/>
              </a:spcBef>
              <a:buFont typeface="Arial" charset="0"/>
              <a:buChar char="•"/>
            </a:pPr>
            <a:endParaRPr kumimoji="0" lang="en-US" sz="2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28-the-greatest-celebrity-caricatures.jpg"/>
          <p:cNvPicPr>
            <a:picLocks noChangeAspect="1"/>
          </p:cNvPicPr>
          <p:nvPr/>
        </p:nvPicPr>
        <p:blipFill>
          <a:blip r:embed="rId2" cstate="print"/>
          <a:stretch>
            <a:fillRect/>
          </a:stretch>
        </p:blipFill>
        <p:spPr>
          <a:xfrm>
            <a:off x="4495800" y="0"/>
            <a:ext cx="5429250" cy="6858000"/>
          </a:xfrm>
          <a:prstGeom prst="rect">
            <a:avLst/>
          </a:prstGeom>
        </p:spPr>
      </p:pic>
      <p:sp>
        <p:nvSpPr>
          <p:cNvPr id="2" name="Title 1"/>
          <p:cNvSpPr>
            <a:spLocks noGrp="1"/>
          </p:cNvSpPr>
          <p:nvPr>
            <p:ph type="title"/>
          </p:nvPr>
        </p:nvSpPr>
        <p:spPr>
          <a:xfrm>
            <a:off x="0" y="0"/>
            <a:ext cx="5029200" cy="6858000"/>
          </a:xfrm>
          <a:ln/>
        </p:spPr>
        <p:style>
          <a:lnRef idx="0">
            <a:schemeClr val="dk1"/>
          </a:lnRef>
          <a:fillRef idx="3">
            <a:schemeClr val="dk1"/>
          </a:fillRef>
          <a:effectRef idx="3">
            <a:schemeClr val="dk1"/>
          </a:effectRef>
          <a:fontRef idx="minor">
            <a:schemeClr val="lt1"/>
          </a:fontRef>
        </p:style>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altLang="zh-CN"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zh-CN" altLang="en-US"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圣经</a:t>
            </a:r>
            <a:r>
              <a:rPr lang="en-US" altLang="zh-CN"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zh-CN" altLang="en-US"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有无教导圣父是神</a:t>
            </a:r>
            <a:r>
              <a:rPr lang="en-US" altLang="zh-CN"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Does the Bible teach that</a:t>
            </a:r>
            <a:b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the Father is God?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Oval 4"/>
          <p:cNvSpPr/>
          <p:nvPr/>
        </p:nvSpPr>
        <p:spPr>
          <a:xfrm>
            <a:off x="76200" y="76200"/>
            <a:ext cx="990600" cy="1066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5</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18288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r>
              <a:rPr lang="zh-CN" altLang="en-US" b="1" dirty="0" smtClean="0">
                <a:solidFill>
                  <a:schemeClr val="accent3">
                    <a:lumMod val="50000"/>
                  </a:schemeClr>
                </a:solidFill>
                <a:effectLst>
                  <a:outerShdw blurRad="38100" dist="38100" dir="2700000" algn="tl">
                    <a:srgbClr val="000000">
                      <a:alpha val="43137"/>
                    </a:srgbClr>
                  </a:outerShdw>
                </a:effectLst>
              </a:rPr>
              <a:t>约</a:t>
            </a:r>
            <a:r>
              <a:rPr lang="en-US" altLang="zh-CN" b="1" dirty="0" smtClean="0">
                <a:solidFill>
                  <a:schemeClr val="accent3">
                    <a:lumMod val="50000"/>
                  </a:schemeClr>
                </a:solidFill>
                <a:effectLst>
                  <a:outerShdw blurRad="38100" dist="38100" dir="2700000" algn="tl">
                    <a:srgbClr val="000000">
                      <a:alpha val="43137"/>
                    </a:srgbClr>
                  </a:outerShdw>
                </a:effectLst>
              </a:rPr>
              <a:t>6:27  “</a:t>
            </a:r>
            <a:r>
              <a:rPr lang="zh-CN" altLang="en-US" b="1" dirty="0" smtClean="0">
                <a:solidFill>
                  <a:schemeClr val="accent3">
                    <a:lumMod val="50000"/>
                  </a:schemeClr>
                </a:solidFill>
                <a:effectLst>
                  <a:outerShdw blurRad="38100" dist="38100" dir="2700000" algn="tl">
                    <a:srgbClr val="000000">
                      <a:alpha val="43137"/>
                    </a:srgbClr>
                  </a:outerShdw>
                </a:effectLst>
              </a:rPr>
              <a:t>因为人子是父神所印证的</a:t>
            </a:r>
            <a:r>
              <a:rPr lang="en-US" altLang="zh-CN" b="1" dirty="0" smtClean="0">
                <a:solidFill>
                  <a:schemeClr val="accent3">
                    <a:lumMod val="50000"/>
                  </a:schemeClr>
                </a:solidFill>
                <a:effectLst>
                  <a:outerShdw blurRad="38100" dist="38100" dir="2700000" algn="tl">
                    <a:srgbClr val="000000">
                      <a:alpha val="43137"/>
                    </a:srgbClr>
                  </a:outerShdw>
                </a:effectLst>
              </a:rPr>
              <a:t>.”</a:t>
            </a:r>
            <a:endParaRPr lang="en-US" b="1" dirty="0">
              <a:solidFill>
                <a:schemeClr val="accent3">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2209800"/>
            <a:ext cx="9144000" cy="609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r>
              <a:rPr lang="en-US" sz="2400" dirty="0" smtClean="0">
                <a:solidFill>
                  <a:schemeClr val="bg1"/>
                </a:solidFill>
                <a:effectLst>
                  <a:outerShdw blurRad="38100" dist="38100" dir="2700000" algn="tl">
                    <a:srgbClr val="000000">
                      <a:alpha val="43137"/>
                    </a:srgbClr>
                  </a:outerShdw>
                </a:effectLst>
              </a:rPr>
              <a:t>John 6:27 “For on Him (Jesus) </a:t>
            </a:r>
            <a:r>
              <a:rPr lang="en-US" sz="2400" b="1" dirty="0" smtClean="0">
                <a:solidFill>
                  <a:schemeClr val="bg1"/>
                </a:solidFill>
                <a:effectLst>
                  <a:outerShdw blurRad="38100" dist="38100" dir="2700000" algn="tl">
                    <a:srgbClr val="000000">
                      <a:alpha val="43137"/>
                    </a:srgbClr>
                  </a:outerShdw>
                </a:effectLst>
              </a:rPr>
              <a:t>God the Father </a:t>
            </a:r>
            <a:r>
              <a:rPr lang="en-US" sz="2400" dirty="0" smtClean="0">
                <a:solidFill>
                  <a:schemeClr val="bg1"/>
                </a:solidFill>
                <a:effectLst>
                  <a:outerShdw blurRad="38100" dist="38100" dir="2700000" algn="tl">
                    <a:srgbClr val="000000">
                      <a:alpha val="43137"/>
                    </a:srgbClr>
                  </a:outerShdw>
                </a:effectLst>
              </a:rPr>
              <a:t>has placed his seal of approval.” </a:t>
            </a:r>
            <a:endParaRPr lang="en-US" sz="2400"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0" y="2895600"/>
            <a:ext cx="9144000" cy="1981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zh-CN" altLang="en-US" sz="4400" b="1" dirty="0" smtClean="0">
                <a:solidFill>
                  <a:srgbClr val="0070C0"/>
                </a:solidFill>
                <a:effectLst>
                  <a:outerShdw blurRad="38100" dist="38100" dir="2700000" algn="tl">
                    <a:srgbClr val="000000">
                      <a:alpha val="43137"/>
                    </a:srgbClr>
                  </a:outerShdw>
                </a:effectLst>
              </a:rPr>
              <a:t>林前</a:t>
            </a:r>
            <a:r>
              <a:rPr lang="en-US" altLang="zh-CN" sz="4400" b="1" dirty="0" smtClean="0">
                <a:solidFill>
                  <a:srgbClr val="0070C0"/>
                </a:solidFill>
                <a:effectLst>
                  <a:outerShdw blurRad="38100" dist="38100" dir="2700000" algn="tl">
                    <a:srgbClr val="000000">
                      <a:alpha val="43137"/>
                    </a:srgbClr>
                  </a:outerShdw>
                </a:effectLst>
              </a:rPr>
              <a:t>8:6 </a:t>
            </a:r>
            <a:r>
              <a:rPr lang="zh-CN" altLang="en-US" sz="4400" b="1" dirty="0" smtClean="0">
                <a:solidFill>
                  <a:srgbClr val="0070C0"/>
                </a:solidFill>
                <a:effectLst>
                  <a:outerShdw blurRad="38100" dist="38100" dir="2700000" algn="tl">
                    <a:srgbClr val="000000">
                      <a:alpha val="43137"/>
                    </a:srgbClr>
                  </a:outerShdw>
                </a:effectLst>
              </a:rPr>
              <a:t>然而我们只有</a:t>
            </a:r>
            <a:r>
              <a:rPr lang="zh-CN" altLang="en-US" sz="4400" b="1" u="sng" dirty="0" smtClean="0">
                <a:solidFill>
                  <a:srgbClr val="0070C0"/>
                </a:solidFill>
                <a:effectLst>
                  <a:outerShdw blurRad="38100" dist="38100" dir="2700000" algn="tl">
                    <a:srgbClr val="000000">
                      <a:alpha val="43137"/>
                    </a:srgbClr>
                  </a:outerShdw>
                </a:effectLst>
              </a:rPr>
              <a:t>一位神，就是父</a:t>
            </a:r>
            <a:r>
              <a:rPr lang="en-US" altLang="zh-CN" sz="4400" b="1" dirty="0" smtClean="0">
                <a:solidFill>
                  <a:srgbClr val="0070C0"/>
                </a:solidFill>
                <a:effectLst>
                  <a:outerShdw blurRad="38100" dist="38100" dir="2700000" algn="tl">
                    <a:srgbClr val="000000">
                      <a:alpha val="43137"/>
                    </a:srgbClr>
                  </a:outerShdw>
                </a:effectLst>
              </a:rPr>
              <a:t>,</a:t>
            </a:r>
            <a:r>
              <a:rPr lang="zh-CN" altLang="en-US" sz="4400" b="1" dirty="0" smtClean="0">
                <a:solidFill>
                  <a:srgbClr val="0070C0"/>
                </a:solidFill>
                <a:effectLst>
                  <a:outerShdw blurRad="38100" dist="38100" dir="2700000" algn="tl">
                    <a:srgbClr val="000000">
                      <a:alpha val="43137"/>
                    </a:srgbClr>
                  </a:outerShdw>
                </a:effectLst>
              </a:rPr>
              <a:t>万物都本于他</a:t>
            </a:r>
            <a:r>
              <a:rPr lang="en-US" altLang="zh-CN" sz="4400" b="1" dirty="0" smtClean="0">
                <a:solidFill>
                  <a:srgbClr val="0070C0"/>
                </a:solidFill>
                <a:effectLst>
                  <a:outerShdw blurRad="38100" dist="38100" dir="2700000" algn="tl">
                    <a:srgbClr val="000000">
                      <a:alpha val="43137"/>
                    </a:srgbClr>
                  </a:outerShdw>
                </a:effectLst>
              </a:rPr>
              <a:t>,</a:t>
            </a:r>
            <a:r>
              <a:rPr lang="zh-CN" altLang="en-US" sz="4400" b="1" dirty="0" smtClean="0">
                <a:solidFill>
                  <a:srgbClr val="0070C0"/>
                </a:solidFill>
                <a:effectLst>
                  <a:outerShdw blurRad="38100" dist="38100" dir="2700000" algn="tl">
                    <a:srgbClr val="000000">
                      <a:alpha val="43137"/>
                    </a:srgbClr>
                  </a:outerShdw>
                </a:effectLst>
              </a:rPr>
              <a:t>我们也归于他</a:t>
            </a:r>
            <a:r>
              <a:rPr lang="en-US" altLang="zh-CN" sz="4400" b="1" dirty="0" smtClean="0">
                <a:solidFill>
                  <a:srgbClr val="0070C0"/>
                </a:solidFill>
                <a:effectLst>
                  <a:outerShdw blurRad="38100" dist="38100" dir="2700000" algn="tl">
                    <a:srgbClr val="000000">
                      <a:alpha val="43137"/>
                    </a:srgbClr>
                  </a:outerShdw>
                </a:effectLst>
              </a:rPr>
              <a:t>;</a:t>
            </a:r>
            <a:r>
              <a:rPr lang="zh-CN" altLang="en-US" sz="4400" b="1" dirty="0" smtClean="0">
                <a:solidFill>
                  <a:srgbClr val="0070C0"/>
                </a:solidFill>
                <a:effectLst>
                  <a:outerShdw blurRad="38100" dist="38100" dir="2700000" algn="tl">
                    <a:srgbClr val="000000">
                      <a:alpha val="43137"/>
                    </a:srgbClr>
                  </a:outerShdw>
                </a:effectLst>
              </a:rPr>
              <a:t>并有一位主</a:t>
            </a:r>
            <a:r>
              <a:rPr lang="en-US" altLang="zh-CN" sz="4400" b="1" dirty="0" smtClean="0">
                <a:solidFill>
                  <a:srgbClr val="0070C0"/>
                </a:solidFill>
                <a:effectLst>
                  <a:outerShdw blurRad="38100" dist="38100" dir="2700000" algn="tl">
                    <a:srgbClr val="000000">
                      <a:alpha val="43137"/>
                    </a:srgbClr>
                  </a:outerShdw>
                </a:effectLst>
              </a:rPr>
              <a:t>,</a:t>
            </a:r>
            <a:r>
              <a:rPr lang="zh-CN" altLang="en-US" sz="4400" b="1" dirty="0" smtClean="0">
                <a:solidFill>
                  <a:srgbClr val="0070C0"/>
                </a:solidFill>
                <a:effectLst>
                  <a:outerShdw blurRad="38100" dist="38100" dir="2700000" algn="tl">
                    <a:srgbClr val="000000">
                      <a:alpha val="43137"/>
                    </a:srgbClr>
                  </a:outerShdw>
                </a:effectLst>
              </a:rPr>
              <a:t>就是耶稣基督</a:t>
            </a:r>
            <a:r>
              <a:rPr lang="en-US" altLang="zh-CN" sz="4400" b="1" dirty="0" smtClean="0">
                <a:solidFill>
                  <a:srgbClr val="0070C0"/>
                </a:solidFill>
                <a:effectLst>
                  <a:outerShdw blurRad="38100" dist="38100" dir="2700000" algn="tl">
                    <a:srgbClr val="000000">
                      <a:alpha val="43137"/>
                    </a:srgbClr>
                  </a:outerShdw>
                </a:effectLst>
              </a:rPr>
              <a:t>,</a:t>
            </a:r>
            <a:r>
              <a:rPr lang="zh-CN" altLang="en-US" sz="4400" b="1" dirty="0" smtClean="0">
                <a:solidFill>
                  <a:srgbClr val="0070C0"/>
                </a:solidFill>
                <a:effectLst>
                  <a:outerShdw blurRad="38100" dist="38100" dir="2700000" algn="tl">
                    <a:srgbClr val="000000">
                      <a:alpha val="43137"/>
                    </a:srgbClr>
                  </a:outerShdw>
                </a:effectLst>
              </a:rPr>
              <a:t>万物都是藉著他有的</a:t>
            </a:r>
            <a:r>
              <a:rPr lang="en-US" altLang="zh-CN" sz="4400" b="1" dirty="0" smtClean="0">
                <a:solidFill>
                  <a:srgbClr val="0070C0"/>
                </a:solidFill>
                <a:effectLst>
                  <a:outerShdw blurRad="38100" dist="38100" dir="2700000" algn="tl">
                    <a:srgbClr val="000000">
                      <a:alpha val="43137"/>
                    </a:srgbClr>
                  </a:outerShdw>
                </a:effectLst>
              </a:rPr>
              <a:t>,</a:t>
            </a:r>
            <a:r>
              <a:rPr lang="zh-CN" altLang="en-US" sz="4400" b="1" dirty="0" smtClean="0">
                <a:solidFill>
                  <a:srgbClr val="0070C0"/>
                </a:solidFill>
                <a:effectLst>
                  <a:outerShdw blurRad="38100" dist="38100" dir="2700000" algn="tl">
                    <a:srgbClr val="000000">
                      <a:alpha val="43137"/>
                    </a:srgbClr>
                  </a:outerShdw>
                </a:effectLst>
              </a:rPr>
              <a:t>我们也是藉著他有的。 </a:t>
            </a:r>
            <a:endParaRPr kumimoji="0" lang="en-US" sz="4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n-lt"/>
              <a:ea typeface="+mn-ea"/>
              <a:cs typeface="+mn-cs"/>
            </a:endParaRPr>
          </a:p>
        </p:txBody>
      </p:sp>
      <p:sp>
        <p:nvSpPr>
          <p:cNvPr id="5" name="Title 1"/>
          <p:cNvSpPr txBox="1">
            <a:spLocks/>
          </p:cNvSpPr>
          <p:nvPr/>
        </p:nvSpPr>
        <p:spPr>
          <a:xfrm>
            <a:off x="0" y="5791200"/>
            <a:ext cx="9144000" cy="10668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p>
            <a:pPr algn="ctr"/>
            <a:r>
              <a:rPr lang="en-US" sz="2400" dirty="0" smtClean="0">
                <a:solidFill>
                  <a:schemeClr val="bg1"/>
                </a:solidFill>
                <a:effectLst>
                  <a:outerShdw blurRad="38100" dist="38100" dir="2700000" algn="tl">
                    <a:srgbClr val="000000">
                      <a:alpha val="43137"/>
                    </a:srgbClr>
                  </a:outerShdw>
                </a:effectLst>
              </a:rPr>
              <a:t>1 Cor. 8:6   “Yet for us there is but </a:t>
            </a:r>
            <a:r>
              <a:rPr lang="en-US" sz="2400" b="1" dirty="0" smtClean="0">
                <a:solidFill>
                  <a:schemeClr val="bg1"/>
                </a:solidFill>
                <a:effectLst>
                  <a:outerShdw blurRad="38100" dist="38100" dir="2700000" algn="tl">
                    <a:srgbClr val="000000">
                      <a:alpha val="43137"/>
                    </a:srgbClr>
                  </a:outerShdw>
                </a:effectLst>
              </a:rPr>
              <a:t>one God, the Father, </a:t>
            </a:r>
            <a:r>
              <a:rPr lang="en-US" sz="2400" dirty="0" smtClean="0">
                <a:solidFill>
                  <a:schemeClr val="bg1"/>
                </a:solidFill>
                <a:effectLst>
                  <a:outerShdw blurRad="38100" dist="38100" dir="2700000" algn="tl">
                    <a:srgbClr val="000000">
                      <a:alpha val="43137"/>
                    </a:srgbClr>
                  </a:outerShdw>
                </a:effectLst>
              </a:rPr>
              <a:t>from whom all things came and for whom we live; and there is but one Lord, Jesus Christ, through whom all things came and through whom we live.”</a:t>
            </a:r>
            <a:endParaRPr lang="en-US" sz="2400" b="1" dirty="0">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a:xfrm>
            <a:off x="0" y="0"/>
            <a:ext cx="8991600" cy="1219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6600" b="1" noProof="0" dirty="0" smtClean="0">
                <a:solidFill>
                  <a:srgbClr val="C00000"/>
                </a:solidFill>
                <a:effectLst>
                  <a:outerShdw blurRad="38100" dist="38100" dir="2700000" algn="tl">
                    <a:srgbClr val="000000">
                      <a:alpha val="43137"/>
                    </a:srgbClr>
                  </a:outerShdw>
                </a:effectLst>
              </a:rPr>
              <a:t>人人似乎都认同这一点</a:t>
            </a:r>
            <a:endParaRPr kumimoji="0" lang="en-US" sz="6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7" name="Title 1"/>
          <p:cNvSpPr txBox="1">
            <a:spLocks/>
          </p:cNvSpPr>
          <p:nvPr/>
        </p:nvSpPr>
        <p:spPr>
          <a:xfrm>
            <a:off x="0" y="990600"/>
            <a:ext cx="9144000" cy="457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Arial Narrow" pitchFamily="34" charset="0"/>
                <a:ea typeface="+mj-ea"/>
                <a:cs typeface="+mj-cs"/>
              </a:rPr>
              <a:t>EVERYONE SEEMS TO AGREE ON THIS POINT</a:t>
            </a:r>
            <a:endParaRPr kumimoji="0" lang="en-US" sz="2400" i="0" u="none" strike="noStrike" kern="120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28-portrait-caricatures-23.jpg"/>
          <p:cNvPicPr>
            <a:picLocks noChangeAspect="1"/>
          </p:cNvPicPr>
          <p:nvPr/>
        </p:nvPicPr>
        <p:blipFill>
          <a:blip r:embed="rId2" cstate="print"/>
          <a:stretch>
            <a:fillRect/>
          </a:stretch>
        </p:blipFill>
        <p:spPr>
          <a:xfrm>
            <a:off x="4788543" y="0"/>
            <a:ext cx="4355457" cy="6858000"/>
          </a:xfrm>
          <a:prstGeom prst="rect">
            <a:avLst/>
          </a:prstGeom>
        </p:spPr>
      </p:pic>
      <p:sp>
        <p:nvSpPr>
          <p:cNvPr id="2" name="Title 1"/>
          <p:cNvSpPr>
            <a:spLocks noGrp="1"/>
          </p:cNvSpPr>
          <p:nvPr>
            <p:ph type="title"/>
          </p:nvPr>
        </p:nvSpPr>
        <p:spPr>
          <a:xfrm>
            <a:off x="0" y="0"/>
            <a:ext cx="5029200" cy="6858000"/>
          </a:xfrm>
          <a:ln/>
        </p:spPr>
        <p:style>
          <a:lnRef idx="0">
            <a:schemeClr val="dk1"/>
          </a:lnRef>
          <a:fillRef idx="3">
            <a:schemeClr val="dk1"/>
          </a:fillRef>
          <a:effectRef idx="3">
            <a:schemeClr val="dk1"/>
          </a:effectRef>
          <a:fontRef idx="minor">
            <a:schemeClr val="lt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altLang="zh-CN" sz="7200" b="1" dirty="0" smtClean="0">
                <a:ln/>
                <a:solidFill>
                  <a:schemeClr val="accent3"/>
                </a:solidFill>
              </a:rPr>
              <a:t>《</a:t>
            </a:r>
            <a:r>
              <a:rPr lang="zh-CN" altLang="en-US" sz="7200" b="1" dirty="0" smtClean="0">
                <a:ln/>
                <a:solidFill>
                  <a:schemeClr val="accent3"/>
                </a:solidFill>
              </a:rPr>
              <a:t>圣经</a:t>
            </a:r>
            <a:r>
              <a:rPr lang="en-US" altLang="zh-CN" sz="7200" b="1" dirty="0" smtClean="0">
                <a:ln/>
                <a:solidFill>
                  <a:schemeClr val="accent3"/>
                </a:solidFill>
              </a:rPr>
              <a:t>》  </a:t>
            </a:r>
            <a:r>
              <a:rPr lang="zh-CN" altLang="en-US" sz="7200" b="1" dirty="0" smtClean="0">
                <a:ln/>
                <a:solidFill>
                  <a:schemeClr val="accent3"/>
                </a:solidFill>
              </a:rPr>
              <a:t>有无教导说耶稣是神？</a:t>
            </a:r>
            <a:r>
              <a:rPr lang="en-US" sz="5400" b="1" dirty="0" smtClean="0">
                <a:ln/>
                <a:solidFill>
                  <a:schemeClr val="accent3"/>
                </a:solidFill>
              </a:rPr>
              <a:t/>
            </a:r>
            <a:br>
              <a:rPr lang="en-US" sz="5400" b="1" dirty="0" smtClean="0">
                <a:ln/>
                <a:solidFill>
                  <a:schemeClr val="accent3"/>
                </a:solidFill>
              </a:rPr>
            </a:br>
            <a:r>
              <a:rPr lang="en-US" sz="1100" b="1" dirty="0" smtClean="0">
                <a:ln/>
                <a:solidFill>
                  <a:schemeClr val="accent3"/>
                </a:solidFill>
              </a:rPr>
              <a:t/>
            </a:r>
            <a:br>
              <a:rPr lang="en-US" sz="1100" b="1" dirty="0" smtClean="0">
                <a:ln/>
                <a:solidFill>
                  <a:schemeClr val="accent3"/>
                </a:solidFill>
              </a:rPr>
            </a:br>
            <a:r>
              <a:rPr lang="en-US" sz="2400" b="1" dirty="0" smtClean="0">
                <a:ln/>
                <a:solidFill>
                  <a:schemeClr val="accent3"/>
                </a:solidFill>
              </a:rPr>
              <a:t/>
            </a:r>
            <a:br>
              <a:rPr lang="en-US" sz="2400" b="1" dirty="0" smtClean="0">
                <a:ln/>
                <a:solidFill>
                  <a:schemeClr val="accent3"/>
                </a:solidFill>
              </a:rPr>
            </a:br>
            <a:r>
              <a:rPr lang="en-US" sz="2400" b="1" dirty="0" smtClean="0">
                <a:ln/>
                <a:solidFill>
                  <a:schemeClr val="accent3"/>
                </a:solidFill>
              </a:rPr>
              <a:t>Does the Bible teach that </a:t>
            </a:r>
            <a:br>
              <a:rPr lang="en-US" sz="2400" b="1" dirty="0" smtClean="0">
                <a:ln/>
                <a:solidFill>
                  <a:schemeClr val="accent3"/>
                </a:solidFill>
              </a:rPr>
            </a:br>
            <a:r>
              <a:rPr lang="en-US" sz="2400" b="1" dirty="0" smtClean="0">
                <a:ln/>
                <a:solidFill>
                  <a:schemeClr val="accent3"/>
                </a:solidFill>
              </a:rPr>
              <a:t>JESUS IS GOD? </a:t>
            </a:r>
            <a:endParaRPr lang="en-US" sz="2400" b="1" dirty="0">
              <a:ln/>
              <a:solidFill>
                <a:schemeClr val="accent3"/>
              </a:solidFill>
            </a:endParaRPr>
          </a:p>
        </p:txBody>
      </p:sp>
      <p:sp>
        <p:nvSpPr>
          <p:cNvPr id="5" name="Oval 4"/>
          <p:cNvSpPr/>
          <p:nvPr/>
        </p:nvSpPr>
        <p:spPr>
          <a:xfrm>
            <a:off x="76200" y="76200"/>
            <a:ext cx="990600" cy="1066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6</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49530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just"/>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太初有道，道与神同在，道就是神。 这道太初与神同在。 万物是藉著他造的；凡被造的，没有一样不是藉著他造的。道成了肉身，住在我们中间，充充满满地有恩典，有真理。我们也见过他的荣光，正是父独生子的荣光。 约</a:t>
            </a:r>
            <a:r>
              <a:rPr lang="en-US" altLang="zh-C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1:1-3,14</a:t>
            </a: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itle 1"/>
          <p:cNvSpPr txBox="1">
            <a:spLocks/>
          </p:cNvSpPr>
          <p:nvPr/>
        </p:nvSpPr>
        <p:spPr>
          <a:xfrm>
            <a:off x="0" y="4953000"/>
            <a:ext cx="9144000" cy="1905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p>
            <a:pPr algn="just">
              <a:spcBef>
                <a:spcPct val="0"/>
              </a:spcBef>
              <a:defRPr/>
            </a:pPr>
            <a:r>
              <a:rPr kumimoji="0" lang="en-US" sz="2400" b="1" i="0" u="none" strike="noStrike" kern="1200" normalizeH="0" baseline="0" noProof="0" dirty="0" smtClean="0">
                <a:solidFill>
                  <a:schemeClr val="bg1"/>
                </a:solidFill>
                <a:uLnTx/>
                <a:uFillTx/>
                <a:latin typeface="Arial Narrow" pitchFamily="34" charset="0"/>
                <a:ea typeface="+mj-ea"/>
                <a:cs typeface="+mj-cs"/>
              </a:rPr>
              <a:t>“</a:t>
            </a:r>
            <a:r>
              <a:rPr lang="en-US" sz="2400" dirty="0" smtClean="0">
                <a:solidFill>
                  <a:schemeClr val="bg1"/>
                </a:solidFill>
              </a:rPr>
              <a:t>In the beginning was the Word, and the Word was with God, and </a:t>
            </a:r>
            <a:r>
              <a:rPr lang="en-US" sz="2400" b="1" dirty="0" smtClean="0">
                <a:solidFill>
                  <a:schemeClr val="bg1"/>
                </a:solidFill>
              </a:rPr>
              <a:t>the Word was God</a:t>
            </a:r>
            <a:r>
              <a:rPr lang="en-US" sz="2400" dirty="0" smtClean="0">
                <a:solidFill>
                  <a:schemeClr val="bg1"/>
                </a:solidFill>
              </a:rPr>
              <a:t>. He was with God in the beginning. Through Him all things were made; without Him nothing was made that has been made...The Word became flesh and made His dwelling among us. We have seen His glory, the glory of the </a:t>
            </a:r>
            <a:r>
              <a:rPr lang="en-US" sz="2400" b="1" dirty="0" smtClean="0">
                <a:solidFill>
                  <a:schemeClr val="bg1"/>
                </a:solidFill>
              </a:rPr>
              <a:t>one and only Son</a:t>
            </a:r>
            <a:r>
              <a:rPr lang="en-US" sz="2400" dirty="0" smtClean="0">
                <a:solidFill>
                  <a:schemeClr val="bg1"/>
                </a:solidFill>
              </a:rPr>
              <a:t>, who came from the Father, full of grace and truth.”</a:t>
            </a:r>
          </a:p>
          <a:p>
            <a:pPr algn="ctr">
              <a:spcBef>
                <a:spcPct val="0"/>
              </a:spcBef>
              <a:defRPr/>
            </a:pPr>
            <a:r>
              <a:rPr lang="en-US" sz="2400" b="1" dirty="0" smtClean="0">
                <a:solidFill>
                  <a:schemeClr val="bg1"/>
                </a:solidFill>
                <a:latin typeface="Arial Narrow" pitchFamily="34" charset="0"/>
              </a:rPr>
              <a:t>John 1:1-3, 14</a:t>
            </a: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09800"/>
            <a:ext cx="9144000" cy="28956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en-US" altLang="zh-CN" sz="3600" b="1" dirty="0" smtClean="0">
                <a:solidFill>
                  <a:sysClr val="windowText" lastClr="000000"/>
                </a:solidFill>
                <a:effectLst>
                  <a:outerShdw blurRad="38100" dist="38100" dir="2700000" algn="tl">
                    <a:srgbClr val="000000">
                      <a:alpha val="43137"/>
                    </a:srgbClr>
                  </a:outerShdw>
                </a:effectLst>
              </a:rPr>
              <a:t>“</a:t>
            </a:r>
            <a:r>
              <a:rPr lang="zh-CN" altLang="en-US" sz="3600" b="1" dirty="0" smtClean="0">
                <a:solidFill>
                  <a:sysClr val="windowText" lastClr="000000"/>
                </a:solidFill>
                <a:effectLst>
                  <a:outerShdw blurRad="38100" dist="38100" dir="2700000" algn="tl">
                    <a:srgbClr val="000000">
                      <a:alpha val="43137"/>
                    </a:srgbClr>
                  </a:outerShdw>
                </a:effectLst>
              </a:rPr>
              <a:t>犹太人又拿起石头来要打他。 耶稣对他们说</a:t>
            </a:r>
            <a:r>
              <a:rPr lang="en-US" altLang="zh-CN" sz="3600" b="1" dirty="0" smtClean="0">
                <a:solidFill>
                  <a:sysClr val="windowText" lastClr="000000"/>
                </a:solidFill>
                <a:effectLst>
                  <a:outerShdw blurRad="38100" dist="38100" dir="2700000" algn="tl">
                    <a:srgbClr val="000000">
                      <a:alpha val="43137"/>
                    </a:srgbClr>
                  </a:outerShdw>
                </a:effectLst>
              </a:rPr>
              <a:t>:</a:t>
            </a:r>
            <a:r>
              <a:rPr lang="zh-CN" altLang="en-US" sz="3600" b="1" dirty="0" smtClean="0">
                <a:solidFill>
                  <a:sysClr val="windowText" lastClr="000000"/>
                </a:solidFill>
                <a:effectLst>
                  <a:outerShdw blurRad="38100" dist="38100" dir="2700000" algn="tl">
                    <a:srgbClr val="000000">
                      <a:alpha val="43137"/>
                    </a:srgbClr>
                  </a:outerShdw>
                </a:effectLst>
              </a:rPr>
              <a:t>“我从父显出许多善事给你们看，你们是为哪一件拿石头打我呢</a:t>
            </a:r>
            <a:r>
              <a:rPr lang="en-US" altLang="zh-CN" sz="3600" b="1" dirty="0" smtClean="0">
                <a:solidFill>
                  <a:sysClr val="windowText" lastClr="000000"/>
                </a:solidFill>
                <a:effectLst>
                  <a:outerShdw blurRad="38100" dist="38100" dir="2700000" algn="tl">
                    <a:srgbClr val="000000">
                      <a:alpha val="43137"/>
                    </a:srgbClr>
                  </a:outerShdw>
                </a:effectLst>
              </a:rPr>
              <a:t>?” </a:t>
            </a:r>
            <a:r>
              <a:rPr lang="zh-CN" altLang="en-US" sz="3600" b="1" dirty="0" smtClean="0">
                <a:solidFill>
                  <a:sysClr val="windowText" lastClr="000000"/>
                </a:solidFill>
                <a:effectLst>
                  <a:outerShdw blurRad="38100" dist="38100" dir="2700000" algn="tl">
                    <a:srgbClr val="000000">
                      <a:alpha val="43137"/>
                    </a:srgbClr>
                  </a:outerShdw>
                </a:effectLst>
              </a:rPr>
              <a:t>犹太人回答说</a:t>
            </a:r>
            <a:r>
              <a:rPr lang="en-US" altLang="zh-CN" sz="3600" b="1" dirty="0" smtClean="0">
                <a:solidFill>
                  <a:sysClr val="windowText" lastClr="000000"/>
                </a:solidFill>
                <a:effectLst>
                  <a:outerShdw blurRad="38100" dist="38100" dir="2700000" algn="tl">
                    <a:srgbClr val="000000">
                      <a:alpha val="43137"/>
                    </a:srgbClr>
                  </a:outerShdw>
                </a:effectLst>
              </a:rPr>
              <a:t>: “</a:t>
            </a:r>
            <a:r>
              <a:rPr lang="zh-CN" altLang="en-US" sz="3600" b="1" dirty="0" smtClean="0">
                <a:solidFill>
                  <a:sysClr val="windowText" lastClr="000000"/>
                </a:solidFill>
                <a:effectLst>
                  <a:outerShdw blurRad="38100" dist="38100" dir="2700000" algn="tl">
                    <a:srgbClr val="000000">
                      <a:alpha val="43137"/>
                    </a:srgbClr>
                  </a:outerShdw>
                </a:effectLst>
              </a:rPr>
              <a:t>我们不是为善事拿石头打你</a:t>
            </a:r>
            <a:r>
              <a:rPr lang="en-US" altLang="zh-CN" sz="3600" b="1" dirty="0" smtClean="0">
                <a:solidFill>
                  <a:sysClr val="windowText" lastClr="000000"/>
                </a:solidFill>
                <a:effectLst>
                  <a:outerShdw blurRad="38100" dist="38100" dir="2700000" algn="tl">
                    <a:srgbClr val="000000">
                      <a:alpha val="43137"/>
                    </a:srgbClr>
                  </a:outerShdw>
                </a:effectLst>
              </a:rPr>
              <a:t>,</a:t>
            </a:r>
            <a:r>
              <a:rPr lang="zh-CN" altLang="en-US" sz="3600" b="1" dirty="0" smtClean="0">
                <a:solidFill>
                  <a:sysClr val="windowText" lastClr="000000"/>
                </a:solidFill>
                <a:effectLst>
                  <a:outerShdw blurRad="38100" dist="38100" dir="2700000" algn="tl">
                    <a:srgbClr val="000000">
                      <a:alpha val="43137"/>
                    </a:srgbClr>
                  </a:outerShdw>
                </a:effectLst>
              </a:rPr>
              <a:t>是为你说僭妄的话</a:t>
            </a:r>
            <a:r>
              <a:rPr lang="en-US" altLang="zh-CN" sz="3600" b="1" dirty="0" smtClean="0">
                <a:solidFill>
                  <a:sysClr val="windowText" lastClr="000000"/>
                </a:solidFill>
                <a:effectLst>
                  <a:outerShdw blurRad="38100" dist="38100" dir="2700000" algn="tl">
                    <a:srgbClr val="000000">
                      <a:alpha val="43137"/>
                    </a:srgbClr>
                  </a:outerShdw>
                </a:effectLst>
              </a:rPr>
              <a:t>;</a:t>
            </a:r>
            <a:r>
              <a:rPr lang="zh-CN" altLang="en-US" sz="3600" b="1" dirty="0" smtClean="0">
                <a:solidFill>
                  <a:sysClr val="windowText" lastClr="000000"/>
                </a:solidFill>
                <a:effectLst>
                  <a:outerShdw blurRad="38100" dist="38100" dir="2700000" algn="tl">
                    <a:srgbClr val="000000">
                      <a:alpha val="43137"/>
                    </a:srgbClr>
                  </a:outerShdw>
                </a:effectLst>
              </a:rPr>
              <a:t>又为</a:t>
            </a:r>
            <a:r>
              <a:rPr lang="zh-CN" altLang="en-US" sz="3600" b="1" dirty="0" smtClean="0">
                <a:solidFill>
                  <a:srgbClr val="FF0000"/>
                </a:solidFill>
                <a:effectLst>
                  <a:outerShdw blurRad="38100" dist="38100" dir="2700000" algn="tl">
                    <a:srgbClr val="000000">
                      <a:alpha val="43137"/>
                    </a:srgbClr>
                  </a:outerShdw>
                </a:effectLst>
              </a:rPr>
              <a:t>你是个人</a:t>
            </a:r>
            <a:r>
              <a:rPr lang="en-US" altLang="zh-CN" sz="3600" b="1" dirty="0" smtClean="0">
                <a:solidFill>
                  <a:srgbClr val="FF0000"/>
                </a:solidFill>
                <a:effectLst>
                  <a:outerShdw blurRad="38100" dist="38100" dir="2700000" algn="tl">
                    <a:srgbClr val="000000">
                      <a:alpha val="43137"/>
                    </a:srgbClr>
                  </a:outerShdw>
                </a:effectLst>
              </a:rPr>
              <a:t>,</a:t>
            </a:r>
            <a:r>
              <a:rPr lang="zh-CN" altLang="en-US" sz="3600" b="1" dirty="0" smtClean="0">
                <a:solidFill>
                  <a:srgbClr val="FF0000"/>
                </a:solidFill>
                <a:effectLst>
                  <a:outerShdw blurRad="38100" dist="38100" dir="2700000" algn="tl">
                    <a:srgbClr val="000000">
                      <a:alpha val="43137"/>
                    </a:srgbClr>
                  </a:outerShdw>
                </a:effectLst>
              </a:rPr>
              <a:t>反将自己当作神</a:t>
            </a:r>
            <a:r>
              <a:rPr lang="en-US" altLang="zh-CN" sz="3600" b="1" dirty="0" smtClean="0">
                <a:solidFill>
                  <a:srgbClr val="FF0000"/>
                </a:solidFill>
                <a:effectLst>
                  <a:outerShdw blurRad="38100" dist="38100" dir="2700000" algn="tl">
                    <a:srgbClr val="000000">
                      <a:alpha val="43137"/>
                    </a:srgbClr>
                  </a:outerShdw>
                </a:effectLst>
              </a:rPr>
              <a:t>.”    </a:t>
            </a:r>
            <a:r>
              <a:rPr lang="zh-CN" altLang="en-US" sz="3600" b="1" dirty="0" smtClean="0">
                <a:solidFill>
                  <a:sysClr val="windowText" lastClr="000000"/>
                </a:solidFill>
                <a:effectLst>
                  <a:outerShdw blurRad="38100" dist="38100" dir="2700000" algn="tl">
                    <a:srgbClr val="000000">
                      <a:alpha val="43137"/>
                    </a:srgbClr>
                  </a:outerShdw>
                </a:effectLst>
              </a:rPr>
              <a:t>约</a:t>
            </a:r>
            <a:r>
              <a:rPr lang="en-US" altLang="zh-CN" sz="3600" b="1" dirty="0" smtClean="0">
                <a:solidFill>
                  <a:sysClr val="windowText" lastClr="000000"/>
                </a:solidFill>
                <a:effectLst>
                  <a:outerShdw blurRad="38100" dist="38100" dir="2700000" algn="tl">
                    <a:srgbClr val="000000">
                      <a:alpha val="43137"/>
                    </a:srgbClr>
                  </a:outerShdw>
                </a:effectLst>
              </a:rPr>
              <a:t>10:31-33 </a:t>
            </a:r>
            <a:endParaRPr kumimoji="0" lang="en-US" sz="36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
        <p:nvSpPr>
          <p:cNvPr id="5" name="Title 1"/>
          <p:cNvSpPr txBox="1">
            <a:spLocks/>
          </p:cNvSpPr>
          <p:nvPr/>
        </p:nvSpPr>
        <p:spPr>
          <a:xfrm>
            <a:off x="0" y="5105400"/>
            <a:ext cx="9144000" cy="1752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aseline="30000" dirty="0" smtClean="0">
                <a:solidFill>
                  <a:schemeClr val="bg1"/>
                </a:solidFill>
                <a:effectLst>
                  <a:outerShdw blurRad="38100" dist="38100" dir="2700000" algn="tl">
                    <a:srgbClr val="000000">
                      <a:alpha val="43137"/>
                    </a:srgbClr>
                  </a:outerShdw>
                </a:effectLst>
              </a:rPr>
              <a:t>John 10:31-33</a:t>
            </a:r>
            <a:r>
              <a:rPr lang="en-US" sz="2400" dirty="0" smtClean="0">
                <a:solidFill>
                  <a:schemeClr val="bg1"/>
                </a:solidFill>
                <a:effectLst>
                  <a:outerShdw blurRad="38100" dist="38100" dir="2700000" algn="tl">
                    <a:srgbClr val="000000">
                      <a:alpha val="43137"/>
                    </a:srgbClr>
                  </a:outerShdw>
                </a:effectLst>
              </a:rPr>
              <a:t> “Again his Jewish opponents picked up stones to stone Him, but Jesus said to them, “I have shown you many good works from   </a:t>
            </a:r>
          </a:p>
          <a:p>
            <a:pPr algn="ctr"/>
            <a:r>
              <a:rPr lang="en-US" sz="2400" dirty="0" smtClean="0">
                <a:solidFill>
                  <a:schemeClr val="bg1"/>
                </a:solidFill>
                <a:effectLst>
                  <a:outerShdw blurRad="38100" dist="38100" dir="2700000" algn="tl">
                    <a:srgbClr val="000000">
                      <a:alpha val="43137"/>
                    </a:srgbClr>
                  </a:outerShdw>
                </a:effectLst>
              </a:rPr>
              <a:t>the Father. For which of these do you stone me?” “We are not stoning you for any good work,” they replied, “but for blasphemy, because</a:t>
            </a:r>
          </a:p>
          <a:p>
            <a:pPr algn="ctr"/>
            <a:r>
              <a:rPr lang="en-US" sz="2400" dirty="0" smtClean="0">
                <a:ln>
                  <a:solidFill>
                    <a:srgbClr val="FF0000"/>
                  </a:solidFill>
                </a:ln>
                <a:solidFill>
                  <a:srgbClr val="FF0000"/>
                </a:solidFill>
                <a:effectLst>
                  <a:outerShdw blurRad="38100" dist="38100" dir="2700000" algn="tl">
                    <a:srgbClr val="000000">
                      <a:alpha val="43137"/>
                    </a:srgbClr>
                  </a:outerShdw>
                </a:effectLst>
              </a:rPr>
              <a:t> </a:t>
            </a:r>
            <a:r>
              <a:rPr lang="en-US" sz="2400" b="1" dirty="0" smtClean="0">
                <a:ln>
                  <a:solidFill>
                    <a:srgbClr val="FF0000"/>
                  </a:solidFill>
                </a:ln>
                <a:solidFill>
                  <a:srgbClr val="FF0000"/>
                </a:solidFill>
                <a:effectLst>
                  <a:outerShdw blurRad="38100" dist="38100" dir="2700000" algn="tl">
                    <a:srgbClr val="000000">
                      <a:alpha val="43137"/>
                    </a:srgbClr>
                  </a:outerShdw>
                </a:effectLst>
              </a:rPr>
              <a:t>you, a mere man, claim to be God.” </a:t>
            </a:r>
            <a:endParaRPr lang="en-US" sz="2400" b="1" dirty="0">
              <a:ln>
                <a:solidFill>
                  <a:srgbClr val="FF0000"/>
                </a:solidFill>
              </a:ln>
              <a:solidFill>
                <a:srgbClr val="FF0000"/>
              </a:solidFill>
              <a:effectLst>
                <a:outerShdw blurRad="38100" dist="38100" dir="2700000" algn="tl">
                  <a:srgbClr val="000000">
                    <a:alpha val="43137"/>
                  </a:srgbClr>
                </a:outerShdw>
              </a:effectLst>
            </a:endParaRPr>
          </a:p>
        </p:txBody>
      </p:sp>
      <p:sp>
        <p:nvSpPr>
          <p:cNvPr id="6" name="Title 1"/>
          <p:cNvSpPr txBox="1">
            <a:spLocks/>
          </p:cNvSpPr>
          <p:nvPr/>
        </p:nvSpPr>
        <p:spPr>
          <a:xfrm>
            <a:off x="0" y="0"/>
            <a:ext cx="8991600" cy="1219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lgn="ctr">
              <a:spcBef>
                <a:spcPct val="0"/>
              </a:spcBef>
              <a:defRPr/>
            </a:pPr>
            <a:r>
              <a:rPr lang="zh-CN" altLang="en-US" sz="4000" b="1" dirty="0" smtClean="0">
                <a:solidFill>
                  <a:sysClr val="windowText" lastClr="000000"/>
                </a:solidFill>
                <a:effectLst>
                  <a:outerShdw blurRad="38100" dist="38100" dir="2700000" algn="tl">
                    <a:srgbClr val="000000">
                      <a:alpha val="43137"/>
                    </a:srgbClr>
                  </a:outerShdw>
                </a:effectLst>
              </a:rPr>
              <a:t>“我实实在在地告诉你们</a:t>
            </a:r>
            <a:r>
              <a:rPr lang="en-US" altLang="zh-CN" sz="4000" b="1" dirty="0" smtClean="0">
                <a:solidFill>
                  <a:sysClr val="windowText" lastClr="000000"/>
                </a:solidFill>
                <a:effectLst>
                  <a:outerShdw blurRad="38100" dist="38100" dir="2700000" algn="tl">
                    <a:srgbClr val="000000">
                      <a:alpha val="43137"/>
                    </a:srgbClr>
                  </a:outerShdw>
                </a:effectLst>
              </a:rPr>
              <a:t>: </a:t>
            </a:r>
            <a:r>
              <a:rPr lang="zh-CN" altLang="en-US" sz="4000" b="1" dirty="0" smtClean="0">
                <a:solidFill>
                  <a:sysClr val="windowText" lastClr="000000"/>
                </a:solidFill>
                <a:effectLst>
                  <a:outerShdw blurRad="38100" dist="38100" dir="2700000" algn="tl">
                    <a:srgbClr val="000000">
                      <a:alpha val="43137"/>
                    </a:srgbClr>
                  </a:outerShdw>
                </a:effectLst>
              </a:rPr>
              <a:t>还没有亚伯拉罕</a:t>
            </a:r>
            <a:r>
              <a:rPr lang="zh-CN" altLang="en-US" sz="4000" b="1" dirty="0" smtClean="0">
                <a:solidFill>
                  <a:srgbClr val="FF0000"/>
                </a:solidFill>
                <a:effectLst>
                  <a:outerShdw blurRad="38100" dist="38100" dir="2700000" algn="tl">
                    <a:srgbClr val="000000">
                      <a:alpha val="43137"/>
                    </a:srgbClr>
                  </a:outerShdw>
                </a:effectLst>
              </a:rPr>
              <a:t>就有了我</a:t>
            </a:r>
            <a:r>
              <a:rPr lang="en-US" altLang="zh-CN" sz="4000" b="1" dirty="0" smtClean="0">
                <a:solidFill>
                  <a:sysClr val="windowText" lastClr="000000"/>
                </a:solidFill>
                <a:effectLst>
                  <a:outerShdw blurRad="38100" dist="38100" dir="2700000" algn="tl">
                    <a:srgbClr val="000000">
                      <a:alpha val="43137"/>
                    </a:srgbClr>
                  </a:outerShdw>
                </a:effectLst>
              </a:rPr>
              <a:t>.”       </a:t>
            </a:r>
            <a:r>
              <a:rPr lang="zh-CN" altLang="en-US" sz="4000" b="1" dirty="0" smtClean="0">
                <a:solidFill>
                  <a:sysClr val="windowText" lastClr="000000"/>
                </a:solidFill>
                <a:effectLst>
                  <a:outerShdw blurRad="38100" dist="38100" dir="2700000" algn="tl">
                    <a:srgbClr val="000000">
                      <a:alpha val="43137"/>
                    </a:srgbClr>
                  </a:outerShdw>
                </a:effectLst>
              </a:rPr>
              <a:t>约</a:t>
            </a:r>
            <a:r>
              <a:rPr lang="en-US" altLang="zh-CN" sz="4000" b="1" dirty="0" smtClean="0">
                <a:solidFill>
                  <a:sysClr val="windowText" lastClr="000000"/>
                </a:solidFill>
                <a:effectLst>
                  <a:outerShdw blurRad="38100" dist="38100" dir="2700000" algn="tl">
                    <a:srgbClr val="000000">
                      <a:alpha val="43137"/>
                    </a:srgbClr>
                  </a:outerShdw>
                </a:effectLst>
              </a:rPr>
              <a:t>8:58  </a:t>
            </a:r>
            <a:r>
              <a:rPr lang="zh-CN" altLang="en-US" sz="4000" b="1" dirty="0" smtClean="0">
                <a:solidFill>
                  <a:sysClr val="windowText" lastClr="000000"/>
                </a:solidFill>
                <a:effectLst>
                  <a:outerShdw blurRad="38100" dist="38100" dir="2700000" algn="tl">
                    <a:srgbClr val="000000">
                      <a:alpha val="43137"/>
                    </a:srgbClr>
                  </a:outerShdw>
                </a:effectLst>
              </a:rPr>
              <a:t>耶稣说</a:t>
            </a:r>
            <a:r>
              <a:rPr lang="en-US" altLang="zh-CN" sz="4000" b="1" dirty="0" smtClean="0">
                <a:solidFill>
                  <a:sysClr val="windowText" lastClr="000000"/>
                </a:solidFill>
                <a:effectLst>
                  <a:outerShdw blurRad="38100" dist="38100" dir="2700000" algn="tl">
                    <a:srgbClr val="000000">
                      <a:alpha val="43137"/>
                    </a:srgbClr>
                  </a:outerShdw>
                </a:effectLst>
              </a:rPr>
              <a:t>:</a:t>
            </a:r>
            <a:endParaRPr kumimoji="0" lang="en-US" sz="4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
        <p:nvSpPr>
          <p:cNvPr id="7" name="Title 1"/>
          <p:cNvSpPr txBox="1">
            <a:spLocks/>
          </p:cNvSpPr>
          <p:nvPr/>
        </p:nvSpPr>
        <p:spPr>
          <a:xfrm>
            <a:off x="0" y="1371600"/>
            <a:ext cx="9144000" cy="838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ctr">
              <a:spcBef>
                <a:spcPct val="0"/>
              </a:spcBef>
              <a:defRPr/>
            </a:pPr>
            <a:r>
              <a:rPr lang="en-US" sz="2400" dirty="0" smtClean="0">
                <a:solidFill>
                  <a:schemeClr val="bg1"/>
                </a:solidFill>
              </a:rPr>
              <a:t>John 8:58 “Very truly I tell you,” </a:t>
            </a:r>
            <a:r>
              <a:rPr lang="en-US" sz="2400" b="1" dirty="0" smtClean="0">
                <a:solidFill>
                  <a:schemeClr val="bg1"/>
                </a:solidFill>
              </a:rPr>
              <a:t>Jesus</a:t>
            </a:r>
            <a:r>
              <a:rPr lang="en-US" sz="2400" dirty="0" smtClean="0">
                <a:solidFill>
                  <a:schemeClr val="bg1"/>
                </a:solidFill>
              </a:rPr>
              <a:t> answered,                                     “before Abraham was born</a:t>
            </a:r>
            <a:r>
              <a:rPr lang="en-US" sz="2400" b="1" dirty="0" smtClean="0">
                <a:solidFill>
                  <a:schemeClr val="bg1"/>
                </a:solidFill>
              </a:rPr>
              <a:t>, </a:t>
            </a:r>
            <a:r>
              <a:rPr lang="en-US" sz="2400" b="1" dirty="0" smtClean="0">
                <a:ln>
                  <a:solidFill>
                    <a:srgbClr val="FF0000"/>
                  </a:solidFill>
                </a:ln>
                <a:solidFill>
                  <a:srgbClr val="FF0000"/>
                </a:solidFill>
              </a:rPr>
              <a:t>I AM</a:t>
            </a:r>
            <a:r>
              <a:rPr lang="en-US" sz="2400" dirty="0" smtClean="0">
                <a:solidFill>
                  <a:schemeClr val="bg1"/>
                </a:solidFill>
              </a:rPr>
              <a:t>!”</a:t>
            </a:r>
            <a:endParaRPr kumimoji="0" lang="en-US" sz="2400" b="1" i="0" u="none" strike="noStrike" kern="1200" normalizeH="0" baseline="0" noProof="0" dirty="0">
              <a:solidFill>
                <a:schemeClr val="bg1"/>
              </a:solidFill>
              <a:uLnTx/>
              <a:uFillTx/>
              <a:latin typeface="Arial Narrow"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038600" cy="5181600"/>
          </a:xfrm>
        </p:spPr>
        <p:style>
          <a:lnRef idx="2">
            <a:schemeClr val="dk1">
              <a:shade val="50000"/>
            </a:schemeClr>
          </a:lnRef>
          <a:fillRef idx="1">
            <a:schemeClr val="dk1"/>
          </a:fillRef>
          <a:effectRef idx="0">
            <a:schemeClr val="dk1"/>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7200" b="1" dirty="0" smtClean="0">
                <a:ln w="11430"/>
                <a:solidFill>
                  <a:schemeClr val="accent6">
                    <a:lumMod val="50000"/>
                  </a:schemeClr>
                </a:solidFill>
                <a:effectLst>
                  <a:outerShdw blurRad="50800" dist="39000" dir="5460000" algn="tl">
                    <a:srgbClr val="000000">
                      <a:alpha val="38000"/>
                    </a:srgbClr>
                  </a:outerShdw>
                </a:effectLst>
              </a:rPr>
              <a:t>关于三一真神的二十个问题</a:t>
            </a:r>
            <a:endParaRPr lang="en-US" sz="7200" b="1" dirty="0">
              <a:ln w="11430"/>
              <a:solidFill>
                <a:schemeClr val="accent6">
                  <a:lumMod val="50000"/>
                </a:schemeClr>
              </a:solidFill>
              <a:effectLst>
                <a:outerShdw blurRad="50800" dist="39000" dir="5460000" algn="tl">
                  <a:srgbClr val="000000">
                    <a:alpha val="38000"/>
                  </a:srgbClr>
                </a:outerShdw>
              </a:effectLst>
            </a:endParaRPr>
          </a:p>
        </p:txBody>
      </p:sp>
      <p:sp>
        <p:nvSpPr>
          <p:cNvPr id="3" name="Title 1"/>
          <p:cNvSpPr txBox="1">
            <a:spLocks/>
          </p:cNvSpPr>
          <p:nvPr/>
        </p:nvSpPr>
        <p:spPr>
          <a:xfrm>
            <a:off x="5105400" y="5181600"/>
            <a:ext cx="4038600" cy="16764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1" i="0" u="none" strike="noStrike" kern="1200" normalizeH="0" baseline="0" noProof="0" dirty="0" smtClean="0">
                <a:ln w="11430"/>
                <a:solidFill>
                  <a:schemeClr val="accent6">
                    <a:lumMod val="50000"/>
                  </a:schemeClr>
                </a:solidFill>
                <a:effectLst>
                  <a:outerShdw blurRad="50800" dist="39000" dir="5460000" algn="tl">
                    <a:srgbClr val="000000">
                      <a:alpha val="38000"/>
                    </a:srgbClr>
                  </a:outerShdw>
                </a:effectLst>
                <a:uLnTx/>
                <a:uFillTx/>
                <a:latin typeface="+mj-lt"/>
                <a:ea typeface="+mj-ea"/>
                <a:cs typeface="+mj-cs"/>
              </a:rPr>
              <a:t>20 Questions on… </a:t>
            </a:r>
            <a:r>
              <a:rPr kumimoji="0" lang="en-US" sz="4400" b="1" i="0" u="none" strike="noStrike" kern="1200" normalizeH="0" baseline="0" noProof="0" dirty="0" smtClean="0">
                <a:ln w="11430"/>
                <a:solidFill>
                  <a:schemeClr val="accent6">
                    <a:lumMod val="50000"/>
                  </a:schemeClr>
                </a:solidFill>
                <a:effectLst>
                  <a:outerShdw blurRad="50800" dist="39000" dir="5460000" algn="tl">
                    <a:srgbClr val="000000">
                      <a:alpha val="38000"/>
                    </a:srgbClr>
                  </a:outerShdw>
                </a:effectLst>
                <a:uLnTx/>
                <a:uFillTx/>
                <a:latin typeface="+mj-lt"/>
                <a:ea typeface="+mj-ea"/>
                <a:cs typeface="+mj-cs"/>
              </a:rPr>
              <a:t>The TRINITY</a:t>
            </a:r>
            <a:endParaRPr kumimoji="0" lang="en-US" sz="4400" b="1" i="0" u="none" strike="noStrike" kern="1200" normalizeH="0" baseline="0" noProof="0" dirty="0">
              <a:ln w="11430"/>
              <a:solidFill>
                <a:schemeClr val="accent6">
                  <a:lumMod val="50000"/>
                </a:schemeClr>
              </a:solidFill>
              <a:effectLst>
                <a:outerShdw blurRad="50800" dist="39000" dir="5460000" algn="tl">
                  <a:srgbClr val="000000">
                    <a:alpha val="38000"/>
                  </a:srgbClr>
                </a:outerShdw>
              </a:effectLst>
              <a:uLnTx/>
              <a:uFillTx/>
              <a:latin typeface="+mj-lt"/>
              <a:ea typeface="+mj-ea"/>
              <a:cs typeface="+mj-cs"/>
            </a:endParaRPr>
          </a:p>
        </p:txBody>
      </p:sp>
      <p:pic>
        <p:nvPicPr>
          <p:cNvPr id="12" name="Picture 11" descr="erqrb.bmp"/>
          <p:cNvPicPr>
            <a:picLocks noChangeAspect="1"/>
          </p:cNvPicPr>
          <p:nvPr/>
        </p:nvPicPr>
        <p:blipFill>
          <a:blip r:embed="rId2" cstate="print"/>
          <a:stretch>
            <a:fillRect/>
          </a:stretch>
        </p:blipFill>
        <p:spPr>
          <a:xfrm>
            <a:off x="-152400" y="-207101"/>
            <a:ext cx="5257800" cy="7144975"/>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267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过了八日</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门徒又在屋里</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多马也和他们同在</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门都关了</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耶稣来站在当中说</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“愿你们平安</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就对多马说</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伸过你的指头来</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摸我的手</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伸出你的手来</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探入我的肋旁</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不要疑惑</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总要信</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多马说</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我的主</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我的神</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耶稣对他说</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你因看见了我才信</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那没有看见就信的有福了</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约</a:t>
            </a:r>
            <a:r>
              <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20:26-29</a:t>
            </a:r>
            <a:endParaRPr kumimoji="0" lang="en-US" sz="32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p:txBody>
      </p:sp>
      <p:sp>
        <p:nvSpPr>
          <p:cNvPr id="5" name="Title 1"/>
          <p:cNvSpPr txBox="1">
            <a:spLocks/>
          </p:cNvSpPr>
          <p:nvPr/>
        </p:nvSpPr>
        <p:spPr>
          <a:xfrm>
            <a:off x="0" y="4648200"/>
            <a:ext cx="9144000" cy="22098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just"/>
            <a:r>
              <a:rPr lang="en-US" sz="2000" dirty="0" smtClean="0">
                <a:effectLst>
                  <a:outerShdw blurRad="38100" dist="38100" dir="2700000" algn="tl">
                    <a:srgbClr val="000000">
                      <a:alpha val="43137"/>
                    </a:srgbClr>
                  </a:outerShdw>
                </a:effectLst>
              </a:rPr>
              <a:t> “A week later his disciples were in the house again, and Thomas was with them. Though the doors were locked, Jesus came and stood among them and said, “Peace be with you!”  Then he said to Thomas, “Put your finger here; see my hands. Reach out your hand and put it into my side. Stop doubting and believe.” Thomas said to him, “My Lord and my God!” Then Jesus told him, “Because you have seen me, you have believed; blessed are those who have not seen and yet have believed.” John 20:26-29 </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429000"/>
            <a:ext cx="9144000" cy="25146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zh-CN" altLang="en-US" sz="5400" b="1" dirty="0" smtClean="0">
                <a:solidFill>
                  <a:sysClr val="windowText" lastClr="000000"/>
                </a:solidFill>
                <a:effectLst>
                  <a:outerShdw blurRad="38100" dist="38100" dir="2700000" algn="tl">
                    <a:srgbClr val="000000">
                      <a:alpha val="43137"/>
                    </a:srgbClr>
                  </a:outerShdw>
                </a:effectLst>
              </a:rPr>
              <a:t>多</a:t>
            </a:r>
            <a:r>
              <a:rPr lang="en-US" altLang="zh-CN" sz="5400" b="1" dirty="0" smtClean="0">
                <a:solidFill>
                  <a:sysClr val="windowText" lastClr="000000"/>
                </a:solidFill>
                <a:effectLst>
                  <a:outerShdw blurRad="38100" dist="38100" dir="2700000" algn="tl">
                    <a:srgbClr val="000000">
                      <a:alpha val="43137"/>
                    </a:srgbClr>
                  </a:outerShdw>
                </a:effectLst>
              </a:rPr>
              <a:t>2:13 “</a:t>
            </a:r>
            <a:r>
              <a:rPr lang="zh-CN" altLang="en-US" sz="5400" b="1" dirty="0" smtClean="0">
                <a:solidFill>
                  <a:sysClr val="windowText" lastClr="000000"/>
                </a:solidFill>
                <a:effectLst>
                  <a:outerShdw blurRad="38100" dist="38100" dir="2700000" algn="tl">
                    <a:srgbClr val="000000">
                      <a:alpha val="43137"/>
                    </a:srgbClr>
                  </a:outerShdw>
                </a:effectLst>
              </a:rPr>
              <a:t>等候所盼望的福，并等候</a:t>
            </a:r>
            <a:r>
              <a:rPr lang="zh-CN" altLang="en-US" sz="5400" b="1" u="sng" dirty="0" smtClean="0">
                <a:solidFill>
                  <a:srgbClr val="FF0000"/>
                </a:solidFill>
                <a:effectLst>
                  <a:outerShdw blurRad="38100" dist="38100" dir="2700000" algn="tl">
                    <a:srgbClr val="000000">
                      <a:alpha val="43137"/>
                    </a:srgbClr>
                  </a:outerShdw>
                </a:effectLst>
              </a:rPr>
              <a:t>至大的神</a:t>
            </a:r>
            <a:r>
              <a:rPr lang="zh-CN" altLang="en-US" sz="5400" b="1" dirty="0" smtClean="0">
                <a:solidFill>
                  <a:srgbClr val="FF0000"/>
                </a:solidFill>
                <a:effectLst>
                  <a:outerShdw blurRad="38100" dist="38100" dir="2700000" algn="tl">
                    <a:srgbClr val="000000">
                      <a:alpha val="43137"/>
                    </a:srgbClr>
                  </a:outerShdw>
                </a:effectLst>
              </a:rPr>
              <a:t>和我们救主耶稣基督</a:t>
            </a:r>
            <a:r>
              <a:rPr lang="zh-CN" altLang="en-US" sz="5400" b="1" dirty="0" smtClean="0">
                <a:solidFill>
                  <a:sysClr val="windowText" lastClr="000000"/>
                </a:solidFill>
                <a:effectLst>
                  <a:outerShdw blurRad="38100" dist="38100" dir="2700000" algn="tl">
                    <a:srgbClr val="000000">
                      <a:alpha val="43137"/>
                    </a:srgbClr>
                  </a:outerShdw>
                </a:effectLst>
              </a:rPr>
              <a:t>的荣耀显现。</a:t>
            </a:r>
            <a:r>
              <a:rPr lang="en-US" altLang="zh-CN" sz="5400" b="1" dirty="0" smtClean="0">
                <a:solidFill>
                  <a:sysClr val="windowText" lastClr="000000"/>
                </a:solidFill>
                <a:effectLst>
                  <a:outerShdw blurRad="38100" dist="38100" dir="2700000" algn="tl">
                    <a:srgbClr val="000000">
                      <a:alpha val="43137"/>
                    </a:srgbClr>
                  </a:outerShdw>
                </a:effectLst>
              </a:rPr>
              <a:t>”</a:t>
            </a:r>
            <a:endParaRPr kumimoji="0" lang="en-US" sz="5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
        <p:nvSpPr>
          <p:cNvPr id="5" name="Title 1"/>
          <p:cNvSpPr txBox="1">
            <a:spLocks/>
          </p:cNvSpPr>
          <p:nvPr/>
        </p:nvSpPr>
        <p:spPr>
          <a:xfrm>
            <a:off x="0" y="5943600"/>
            <a:ext cx="9144000" cy="914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dirty="0" smtClean="0">
                <a:solidFill>
                  <a:schemeClr val="bg1"/>
                </a:solidFill>
                <a:effectLst>
                  <a:outerShdw blurRad="38100" dist="38100" dir="2700000" algn="tl">
                    <a:srgbClr val="000000">
                      <a:alpha val="43137"/>
                    </a:srgbClr>
                  </a:outerShdw>
                </a:effectLst>
              </a:rPr>
              <a:t>Titus 2:13 “while we wait for the blessed hope—the appearing of the glory of </a:t>
            </a:r>
            <a:r>
              <a:rPr lang="en-US" sz="2400" b="1" dirty="0" smtClean="0">
                <a:solidFill>
                  <a:srgbClr val="FF0000"/>
                </a:solidFill>
                <a:effectLst>
                  <a:outerShdw blurRad="38100" dist="38100" dir="2700000" algn="tl">
                    <a:srgbClr val="000000">
                      <a:alpha val="43137"/>
                    </a:srgbClr>
                  </a:outerShdw>
                </a:effectLst>
              </a:rPr>
              <a:t>our great God and Savior, Jesus Christ</a:t>
            </a:r>
            <a:r>
              <a:rPr lang="en-US" sz="2400" dirty="0" smtClean="0">
                <a:solidFill>
                  <a:srgbClr val="FF0000"/>
                </a:solidFill>
                <a:effectLst>
                  <a:outerShdw blurRad="38100" dist="38100" dir="2700000" algn="tl">
                    <a:srgbClr val="000000">
                      <a:alpha val="43137"/>
                    </a:srgbClr>
                  </a:outerShdw>
                </a:effectLst>
              </a:rPr>
              <a:t>”</a:t>
            </a:r>
            <a:endParaRPr lang="en-US" sz="2400" dirty="0">
              <a:solidFill>
                <a:srgbClr val="FF0000"/>
              </a:solidFill>
              <a:effectLst>
                <a:outerShdw blurRad="38100" dist="38100" dir="2700000" algn="tl">
                  <a:srgbClr val="000000">
                    <a:alpha val="43137"/>
                  </a:srgbClr>
                </a:outerShdw>
              </a:effectLst>
            </a:endParaRPr>
          </a:p>
        </p:txBody>
      </p:sp>
      <p:sp>
        <p:nvSpPr>
          <p:cNvPr id="6" name="Title 1"/>
          <p:cNvSpPr txBox="1">
            <a:spLocks/>
          </p:cNvSpPr>
          <p:nvPr/>
        </p:nvSpPr>
        <p:spPr>
          <a:xfrm>
            <a:off x="0" y="0"/>
            <a:ext cx="8991600" cy="1219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en-US" altLang="zh-CN" sz="4400" b="1" dirty="0" smtClean="0">
                <a:solidFill>
                  <a:sysClr val="windowText" lastClr="000000"/>
                </a:solidFill>
                <a:effectLst>
                  <a:outerShdw blurRad="38100" dist="38100" dir="2700000" algn="tl">
                    <a:srgbClr val="000000">
                      <a:alpha val="43137"/>
                    </a:srgbClr>
                  </a:outerShdw>
                </a:effectLst>
              </a:rPr>
              <a:t>“</a:t>
            </a:r>
            <a:r>
              <a:rPr lang="zh-CN" altLang="en-US" sz="4400" b="1" dirty="0" smtClean="0">
                <a:solidFill>
                  <a:sysClr val="windowText" lastClr="000000"/>
                </a:solidFill>
                <a:effectLst>
                  <a:outerShdw blurRad="38100" dist="38100" dir="2700000" algn="tl">
                    <a:srgbClr val="000000">
                      <a:alpha val="43137"/>
                    </a:srgbClr>
                  </a:outerShdw>
                </a:effectLst>
              </a:rPr>
              <a:t>列祖就是他们的祖宗</a:t>
            </a:r>
            <a:r>
              <a:rPr lang="en-US" altLang="zh-CN" sz="4400" b="1" dirty="0" smtClean="0">
                <a:solidFill>
                  <a:sysClr val="windowText" lastClr="000000"/>
                </a:solidFill>
                <a:effectLst>
                  <a:outerShdw blurRad="38100" dist="38100" dir="2700000" algn="tl">
                    <a:srgbClr val="000000">
                      <a:alpha val="43137"/>
                    </a:srgbClr>
                  </a:outerShdw>
                </a:effectLst>
              </a:rPr>
              <a:t>, </a:t>
            </a:r>
            <a:r>
              <a:rPr lang="zh-CN" altLang="en-US" sz="4400" b="1" dirty="0" smtClean="0">
                <a:solidFill>
                  <a:sysClr val="windowText" lastClr="000000"/>
                </a:solidFill>
                <a:effectLst>
                  <a:outerShdw blurRad="38100" dist="38100" dir="2700000" algn="tl">
                    <a:srgbClr val="000000">
                      <a:alpha val="43137"/>
                    </a:srgbClr>
                  </a:outerShdw>
                </a:effectLst>
              </a:rPr>
              <a:t>按肉体说</a:t>
            </a:r>
            <a:r>
              <a:rPr lang="en-US" altLang="zh-CN" sz="4400" b="1" dirty="0" smtClean="0">
                <a:solidFill>
                  <a:sysClr val="windowText" lastClr="000000"/>
                </a:solidFill>
                <a:effectLst>
                  <a:outerShdw blurRad="38100" dist="38100" dir="2700000" algn="tl">
                    <a:srgbClr val="000000">
                      <a:alpha val="43137"/>
                    </a:srgbClr>
                  </a:outerShdw>
                </a:effectLst>
              </a:rPr>
              <a:t>, </a:t>
            </a:r>
            <a:r>
              <a:rPr lang="zh-CN" altLang="en-US" sz="4400" b="1" dirty="0" smtClean="0">
                <a:solidFill>
                  <a:srgbClr val="FF0000"/>
                </a:solidFill>
                <a:effectLst>
                  <a:outerShdw blurRad="38100" dist="38100" dir="2700000" algn="tl">
                    <a:srgbClr val="000000">
                      <a:alpha val="43137"/>
                    </a:srgbClr>
                  </a:outerShdw>
                </a:effectLst>
              </a:rPr>
              <a:t>基督</a:t>
            </a:r>
            <a:r>
              <a:rPr lang="zh-CN" altLang="en-US" sz="4400" b="1" dirty="0" smtClean="0">
                <a:solidFill>
                  <a:sysClr val="windowText" lastClr="000000"/>
                </a:solidFill>
                <a:effectLst>
                  <a:outerShdw blurRad="38100" dist="38100" dir="2700000" algn="tl">
                    <a:srgbClr val="000000">
                      <a:alpha val="43137"/>
                    </a:srgbClr>
                  </a:outerShdw>
                </a:effectLst>
              </a:rPr>
              <a:t>也是从他们出来的</a:t>
            </a:r>
            <a:r>
              <a:rPr lang="en-US" altLang="zh-CN" sz="4400" b="1" dirty="0" smtClean="0">
                <a:solidFill>
                  <a:sysClr val="windowText" lastClr="000000"/>
                </a:solidFill>
                <a:effectLst>
                  <a:outerShdw blurRad="38100" dist="38100" dir="2700000" algn="tl">
                    <a:srgbClr val="000000">
                      <a:alpha val="43137"/>
                    </a:srgbClr>
                  </a:outerShdw>
                </a:effectLst>
              </a:rPr>
              <a:t>,</a:t>
            </a:r>
            <a:r>
              <a:rPr lang="zh-CN" altLang="en-US" sz="4400" b="1" dirty="0" smtClean="0">
                <a:solidFill>
                  <a:sysClr val="windowText" lastClr="000000"/>
                </a:solidFill>
                <a:effectLst>
                  <a:outerShdw blurRad="38100" dist="38100" dir="2700000" algn="tl">
                    <a:srgbClr val="000000">
                      <a:alpha val="43137"/>
                    </a:srgbClr>
                  </a:outerShdw>
                </a:effectLst>
              </a:rPr>
              <a:t>他</a:t>
            </a:r>
            <a:r>
              <a:rPr lang="zh-CN" altLang="en-US" sz="4400" b="1" dirty="0" smtClean="0">
                <a:solidFill>
                  <a:srgbClr val="FF0000"/>
                </a:solidFill>
                <a:effectLst>
                  <a:outerShdw blurRad="38100" dist="38100" dir="2700000" algn="tl">
                    <a:srgbClr val="000000">
                      <a:alpha val="43137"/>
                    </a:srgbClr>
                  </a:outerShdw>
                </a:effectLst>
              </a:rPr>
              <a:t>是在万有之上</a:t>
            </a:r>
            <a:r>
              <a:rPr lang="en-US" altLang="zh-CN" sz="4400" b="1" dirty="0" smtClean="0">
                <a:solidFill>
                  <a:srgbClr val="FF0000"/>
                </a:solidFill>
                <a:effectLst>
                  <a:outerShdw blurRad="38100" dist="38100" dir="2700000" algn="tl">
                    <a:srgbClr val="000000">
                      <a:alpha val="43137"/>
                    </a:srgbClr>
                  </a:outerShdw>
                </a:effectLst>
              </a:rPr>
              <a:t>,</a:t>
            </a:r>
            <a:r>
              <a:rPr lang="zh-CN" altLang="en-US" sz="4400" b="1" dirty="0" smtClean="0">
                <a:solidFill>
                  <a:srgbClr val="FF0000"/>
                </a:solidFill>
                <a:effectLst>
                  <a:outerShdw blurRad="38100" dist="38100" dir="2700000" algn="tl">
                    <a:srgbClr val="000000">
                      <a:alpha val="43137"/>
                    </a:srgbClr>
                  </a:outerShdw>
                </a:effectLst>
              </a:rPr>
              <a:t>永远可称颂的神</a:t>
            </a:r>
            <a:r>
              <a:rPr lang="zh-CN" altLang="en-US" sz="4400" b="1" dirty="0" smtClean="0">
                <a:solidFill>
                  <a:sysClr val="windowText" lastClr="000000"/>
                </a:solidFill>
                <a:effectLst>
                  <a:outerShdw blurRad="38100" dist="38100" dir="2700000" algn="tl">
                    <a:srgbClr val="000000">
                      <a:alpha val="43137"/>
                    </a:srgbClr>
                  </a:outerShdw>
                </a:effectLst>
              </a:rPr>
              <a:t>。阿们！ </a:t>
            </a:r>
            <a:r>
              <a:rPr lang="en-US" altLang="zh-CN" sz="4400" b="1" dirty="0" smtClean="0">
                <a:solidFill>
                  <a:sysClr val="windowText" lastClr="000000"/>
                </a:solidFill>
                <a:effectLst>
                  <a:outerShdw blurRad="38100" dist="38100" dir="2700000" algn="tl">
                    <a:srgbClr val="000000">
                      <a:alpha val="43137"/>
                    </a:srgbClr>
                  </a:outerShdw>
                </a:effectLst>
              </a:rPr>
              <a:t>”</a:t>
            </a:r>
            <a:r>
              <a:rPr lang="zh-CN" altLang="en-US" sz="4400" b="1" dirty="0" smtClean="0">
                <a:solidFill>
                  <a:sysClr val="windowText" lastClr="000000"/>
                </a:solidFill>
                <a:effectLst>
                  <a:outerShdw blurRad="38100" dist="38100" dir="2700000" algn="tl">
                    <a:srgbClr val="000000">
                      <a:alpha val="43137"/>
                    </a:srgbClr>
                  </a:outerShdw>
                </a:effectLst>
              </a:rPr>
              <a:t>罗</a:t>
            </a:r>
            <a:r>
              <a:rPr lang="en-US" altLang="zh-CN" sz="4400" b="1" dirty="0" smtClean="0">
                <a:solidFill>
                  <a:sysClr val="windowText" lastClr="000000"/>
                </a:solidFill>
                <a:effectLst>
                  <a:outerShdw blurRad="38100" dist="38100" dir="2700000" algn="tl">
                    <a:srgbClr val="000000">
                      <a:alpha val="43137"/>
                    </a:srgbClr>
                  </a:outerShdw>
                </a:effectLst>
              </a:rPr>
              <a:t>5:9: </a:t>
            </a:r>
            <a:endParaRPr kumimoji="0" lang="en-US" sz="4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
        <p:nvSpPr>
          <p:cNvPr id="7" name="Title 1"/>
          <p:cNvSpPr txBox="1">
            <a:spLocks/>
          </p:cNvSpPr>
          <p:nvPr/>
        </p:nvSpPr>
        <p:spPr>
          <a:xfrm>
            <a:off x="0" y="2286000"/>
            <a:ext cx="9144000" cy="990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ctr">
              <a:spcBef>
                <a:spcPct val="0"/>
              </a:spcBef>
              <a:defRPr/>
            </a:pPr>
            <a:r>
              <a:rPr kumimoji="0" lang="en-US" sz="2400" b="1" i="0" u="none" strike="noStrike" kern="1200" normalizeH="0" baseline="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Rom. 9:5“</a:t>
            </a:r>
            <a:r>
              <a:rPr lang="en-US" sz="2400" dirty="0" smtClean="0">
                <a:effectLst>
                  <a:outerShdw blurRad="38100" dist="38100" dir="2700000" algn="tl">
                    <a:srgbClr val="000000">
                      <a:alpha val="43137"/>
                    </a:srgbClr>
                  </a:outerShdw>
                </a:effectLst>
              </a:rPr>
              <a:t>Theirs are the patriarchs, and from them is traced the human ancestry of </a:t>
            </a:r>
            <a:r>
              <a:rPr lang="en-US" sz="2400" b="1" dirty="0" smtClean="0">
                <a:solidFill>
                  <a:srgbClr val="C00000"/>
                </a:solidFill>
                <a:effectLst>
                  <a:outerShdw blurRad="38100" dist="38100" dir="2700000" algn="tl">
                    <a:srgbClr val="000000">
                      <a:alpha val="43137"/>
                    </a:srgbClr>
                  </a:outerShdw>
                </a:effectLst>
              </a:rPr>
              <a:t>the Messiah, who is God over all</a:t>
            </a:r>
            <a:r>
              <a:rPr lang="en-US" sz="2400" dirty="0" smtClean="0">
                <a:effectLst>
                  <a:outerShdw blurRad="38100" dist="38100" dir="2700000" algn="tl">
                    <a:srgbClr val="000000">
                      <a:alpha val="43137"/>
                    </a:srgbClr>
                  </a:outerShdw>
                </a:effectLst>
              </a:rPr>
              <a:t>, forever praised!</a:t>
            </a:r>
            <a:r>
              <a:rPr lang="en-US" sz="2400" baseline="300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Amen.”</a:t>
            </a:r>
            <a:endParaRPr kumimoji="0" lang="en-US" sz="2400" b="1" i="0" u="none" strike="noStrike" kern="1200" normalizeH="0" baseline="0" noProof="0" dirty="0">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181600"/>
            <a:ext cx="9144000" cy="9906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5400" b="1" dirty="0" smtClean="0">
                <a:solidFill>
                  <a:srgbClr val="C00000"/>
                </a:solidFill>
                <a:effectLst>
                  <a:outerShdw blurRad="38100" dist="38100" dir="2700000" algn="tl">
                    <a:srgbClr val="000000">
                      <a:alpha val="43137"/>
                    </a:srgbClr>
                  </a:outerShdw>
                </a:effectLst>
              </a:rPr>
              <a:t>有太多的经文来印证这点了！</a:t>
            </a:r>
            <a:endParaRPr kumimoji="0" lang="en-US" sz="5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5" name="Title 1"/>
          <p:cNvSpPr txBox="1">
            <a:spLocks/>
          </p:cNvSpPr>
          <p:nvPr/>
        </p:nvSpPr>
        <p:spPr>
          <a:xfrm>
            <a:off x="0" y="6172200"/>
            <a:ext cx="9144000" cy="6858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There are far too many to show them all!</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itle 1"/>
          <p:cNvSpPr txBox="1">
            <a:spLocks/>
          </p:cNvSpPr>
          <p:nvPr/>
        </p:nvSpPr>
        <p:spPr>
          <a:xfrm>
            <a:off x="76200" y="0"/>
            <a:ext cx="9067800" cy="35814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en-US" altLang="zh-CN" sz="4800" b="1" dirty="0" smtClean="0">
                <a:solidFill>
                  <a:sysClr val="windowText" lastClr="000000"/>
                </a:solidFill>
                <a:effectLst>
                  <a:outerShdw blurRad="38100" dist="38100" dir="2700000" algn="tl">
                    <a:srgbClr val="000000">
                      <a:alpha val="43137"/>
                    </a:srgbClr>
                  </a:outerShdw>
                </a:effectLst>
              </a:rPr>
              <a:t>“</a:t>
            </a:r>
            <a:r>
              <a:rPr lang="zh-CN" altLang="en-US" sz="4800" b="1" dirty="0" smtClean="0">
                <a:solidFill>
                  <a:sysClr val="windowText" lastClr="000000"/>
                </a:solidFill>
                <a:effectLst>
                  <a:outerShdw blurRad="38100" dist="38100" dir="2700000" algn="tl">
                    <a:srgbClr val="000000">
                      <a:alpha val="43137"/>
                    </a:srgbClr>
                  </a:outerShdw>
                </a:effectLst>
              </a:rPr>
              <a:t>我们也知道神的儿子已经来到</a:t>
            </a:r>
            <a:r>
              <a:rPr lang="en-US" altLang="zh-CN" sz="4800" b="1" dirty="0" smtClean="0">
                <a:solidFill>
                  <a:sysClr val="windowText" lastClr="000000"/>
                </a:solidFill>
                <a:effectLst>
                  <a:outerShdw blurRad="38100" dist="38100" dir="2700000" algn="tl">
                    <a:srgbClr val="000000">
                      <a:alpha val="43137"/>
                    </a:srgbClr>
                  </a:outerShdw>
                </a:effectLst>
              </a:rPr>
              <a:t>,</a:t>
            </a:r>
            <a:r>
              <a:rPr lang="zh-CN" altLang="en-US" sz="4800" b="1" dirty="0" smtClean="0">
                <a:solidFill>
                  <a:sysClr val="windowText" lastClr="000000"/>
                </a:solidFill>
                <a:effectLst>
                  <a:outerShdw blurRad="38100" dist="38100" dir="2700000" algn="tl">
                    <a:srgbClr val="000000">
                      <a:alpha val="43137"/>
                    </a:srgbClr>
                  </a:outerShdw>
                </a:effectLst>
              </a:rPr>
              <a:t>且将智慧赐给我们</a:t>
            </a:r>
            <a:r>
              <a:rPr lang="en-US" altLang="zh-CN" sz="4800" b="1" dirty="0" smtClean="0">
                <a:solidFill>
                  <a:sysClr val="windowText" lastClr="000000"/>
                </a:solidFill>
                <a:effectLst>
                  <a:outerShdw blurRad="38100" dist="38100" dir="2700000" algn="tl">
                    <a:srgbClr val="000000">
                      <a:alpha val="43137"/>
                    </a:srgbClr>
                  </a:outerShdw>
                </a:effectLst>
              </a:rPr>
              <a:t>,</a:t>
            </a:r>
            <a:r>
              <a:rPr lang="zh-CN" altLang="en-US" sz="4800" b="1" dirty="0" smtClean="0">
                <a:solidFill>
                  <a:sysClr val="windowText" lastClr="000000"/>
                </a:solidFill>
                <a:effectLst>
                  <a:outerShdw blurRad="38100" dist="38100" dir="2700000" algn="tl">
                    <a:srgbClr val="000000">
                      <a:alpha val="43137"/>
                    </a:srgbClr>
                  </a:outerShdw>
                </a:effectLst>
              </a:rPr>
              <a:t>使我们认识那位真实的</a:t>
            </a:r>
            <a:r>
              <a:rPr lang="en-US" altLang="zh-CN" sz="4800" b="1" dirty="0" smtClean="0">
                <a:solidFill>
                  <a:sysClr val="windowText" lastClr="000000"/>
                </a:solidFill>
                <a:effectLst>
                  <a:outerShdw blurRad="38100" dist="38100" dir="2700000" algn="tl">
                    <a:srgbClr val="000000">
                      <a:alpha val="43137"/>
                    </a:srgbClr>
                  </a:outerShdw>
                </a:effectLst>
              </a:rPr>
              <a:t>,</a:t>
            </a:r>
            <a:r>
              <a:rPr lang="zh-CN" altLang="en-US" sz="4800" b="1" dirty="0" smtClean="0">
                <a:solidFill>
                  <a:sysClr val="windowText" lastClr="000000"/>
                </a:solidFill>
                <a:effectLst>
                  <a:outerShdw blurRad="38100" dist="38100" dir="2700000" algn="tl">
                    <a:srgbClr val="000000">
                      <a:alpha val="43137"/>
                    </a:srgbClr>
                  </a:outerShdw>
                </a:effectLst>
              </a:rPr>
              <a:t>我们也在那位真实的里面</a:t>
            </a:r>
            <a:r>
              <a:rPr lang="en-US" altLang="zh-CN" sz="4800" b="1" dirty="0" smtClean="0">
                <a:solidFill>
                  <a:sysClr val="windowText" lastClr="000000"/>
                </a:solidFill>
                <a:effectLst>
                  <a:outerShdw blurRad="38100" dist="38100" dir="2700000" algn="tl">
                    <a:srgbClr val="000000">
                      <a:alpha val="43137"/>
                    </a:srgbClr>
                  </a:outerShdw>
                </a:effectLst>
              </a:rPr>
              <a:t>,</a:t>
            </a:r>
            <a:r>
              <a:rPr lang="zh-CN" altLang="en-US" sz="4800" b="1" dirty="0" smtClean="0">
                <a:solidFill>
                  <a:srgbClr val="FF0000"/>
                </a:solidFill>
                <a:effectLst>
                  <a:outerShdw blurRad="38100" dist="38100" dir="2700000" algn="tl">
                    <a:srgbClr val="000000">
                      <a:alpha val="43137"/>
                    </a:srgbClr>
                  </a:outerShdw>
                </a:effectLst>
              </a:rPr>
              <a:t>就是在他儿子耶稣基督里面。这是真神</a:t>
            </a:r>
            <a:r>
              <a:rPr lang="en-US" altLang="zh-CN" sz="4800" b="1" dirty="0" smtClean="0">
                <a:solidFill>
                  <a:srgbClr val="FF0000"/>
                </a:solidFill>
                <a:effectLst>
                  <a:outerShdw blurRad="38100" dist="38100" dir="2700000" algn="tl">
                    <a:srgbClr val="000000">
                      <a:alpha val="43137"/>
                    </a:srgbClr>
                  </a:outerShdw>
                </a:effectLst>
              </a:rPr>
              <a:t>,</a:t>
            </a:r>
            <a:r>
              <a:rPr lang="zh-CN" altLang="en-US" sz="4800" b="1" dirty="0" smtClean="0">
                <a:solidFill>
                  <a:srgbClr val="FF0000"/>
                </a:solidFill>
                <a:effectLst>
                  <a:outerShdw blurRad="38100" dist="38100" dir="2700000" algn="tl">
                    <a:srgbClr val="000000">
                      <a:alpha val="43137"/>
                    </a:srgbClr>
                  </a:outerShdw>
                </a:effectLst>
              </a:rPr>
              <a:t>也是永生</a:t>
            </a:r>
            <a:r>
              <a:rPr lang="en-US" altLang="zh-CN" sz="4800" b="1" dirty="0" smtClean="0">
                <a:solidFill>
                  <a:srgbClr val="FF0000"/>
                </a:solidFill>
                <a:effectLst>
                  <a:outerShdw blurRad="38100" dist="38100" dir="2700000" algn="tl">
                    <a:srgbClr val="000000">
                      <a:alpha val="43137"/>
                    </a:srgbClr>
                  </a:outerShdw>
                </a:effectLst>
              </a:rPr>
              <a:t>.</a:t>
            </a:r>
            <a:r>
              <a:rPr lang="zh-CN" altLang="en-US" sz="4800" b="1" dirty="0" smtClean="0">
                <a:solidFill>
                  <a:sysClr val="windowText" lastClr="000000"/>
                </a:solidFill>
                <a:effectLst>
                  <a:outerShdw blurRad="38100" dist="38100" dir="2700000" algn="tl">
                    <a:srgbClr val="000000">
                      <a:alpha val="43137"/>
                    </a:srgbClr>
                  </a:outerShdw>
                </a:effectLst>
              </a:rPr>
              <a:t> </a:t>
            </a:r>
            <a:r>
              <a:rPr lang="en-US" altLang="zh-CN" sz="3600" b="1" dirty="0" smtClean="0">
                <a:solidFill>
                  <a:sysClr val="windowText" lastClr="000000"/>
                </a:solidFill>
                <a:effectLst>
                  <a:outerShdw blurRad="38100" dist="38100" dir="2700000" algn="tl">
                    <a:srgbClr val="000000">
                      <a:alpha val="43137"/>
                    </a:srgbClr>
                  </a:outerShdw>
                </a:effectLst>
              </a:rPr>
              <a:t>”</a:t>
            </a:r>
            <a:r>
              <a:rPr lang="zh-CN" altLang="en-US" sz="3600" b="1" dirty="0" smtClean="0">
                <a:solidFill>
                  <a:sysClr val="windowText" lastClr="000000"/>
                </a:solidFill>
                <a:effectLst>
                  <a:outerShdw blurRad="38100" dist="38100" dir="2700000" algn="tl">
                    <a:srgbClr val="000000">
                      <a:alpha val="43137"/>
                    </a:srgbClr>
                  </a:outerShdw>
                </a:effectLst>
              </a:rPr>
              <a:t>约一</a:t>
            </a:r>
            <a:r>
              <a:rPr lang="en-US" altLang="zh-CN" sz="3600" b="1" dirty="0" smtClean="0">
                <a:solidFill>
                  <a:sysClr val="windowText" lastClr="000000"/>
                </a:solidFill>
                <a:effectLst>
                  <a:outerShdw blurRad="38100" dist="38100" dir="2700000" algn="tl">
                    <a:srgbClr val="000000">
                      <a:alpha val="43137"/>
                    </a:srgbClr>
                  </a:outerShdw>
                </a:effectLst>
              </a:rPr>
              <a:t>5:20 </a:t>
            </a:r>
            <a:endParaRPr kumimoji="0" lang="en-US" sz="36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
        <p:nvSpPr>
          <p:cNvPr id="7" name="Title 1"/>
          <p:cNvSpPr txBox="1">
            <a:spLocks/>
          </p:cNvSpPr>
          <p:nvPr/>
        </p:nvSpPr>
        <p:spPr>
          <a:xfrm>
            <a:off x="0" y="4038600"/>
            <a:ext cx="9144000" cy="990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20000"/>
          </a:bodyPr>
          <a:lstStyle/>
          <a:p>
            <a:pPr algn="just">
              <a:spcBef>
                <a:spcPct val="0"/>
              </a:spcBef>
              <a:defRPr/>
            </a:pPr>
            <a:r>
              <a:rPr kumimoji="0" lang="en-US" sz="2400" b="1" i="0" u="none" strike="noStrike" kern="1200" normalizeH="0" baseline="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1 John 5:20 “</a:t>
            </a:r>
            <a:r>
              <a:rPr lang="en-US" sz="2400" dirty="0" smtClean="0">
                <a:effectLst>
                  <a:outerShdw blurRad="38100" dist="38100" dir="2700000" algn="tl">
                    <a:srgbClr val="000000">
                      <a:alpha val="43137"/>
                    </a:srgbClr>
                  </a:outerShdw>
                </a:effectLst>
              </a:rPr>
              <a:t>We know also that the Son of God has come and has given us understanding, so that we may know him who is true. And we are in him who is true by being in his </a:t>
            </a:r>
            <a:r>
              <a:rPr lang="en-US" sz="2400" b="1" dirty="0" smtClean="0">
                <a:solidFill>
                  <a:srgbClr val="C00000"/>
                </a:solidFill>
                <a:effectLst>
                  <a:outerShdw blurRad="38100" dist="38100" dir="2700000" algn="tl">
                    <a:srgbClr val="000000">
                      <a:alpha val="43137"/>
                    </a:srgbClr>
                  </a:outerShdw>
                </a:effectLst>
              </a:rPr>
              <a:t>Son Jesus Christ. He is the true God </a:t>
            </a:r>
            <a:r>
              <a:rPr lang="en-US" sz="2400" dirty="0" smtClean="0">
                <a:effectLst>
                  <a:outerShdw blurRad="38100" dist="38100" dir="2700000" algn="tl">
                    <a:srgbClr val="000000">
                      <a:alpha val="43137"/>
                    </a:srgbClr>
                  </a:outerShdw>
                </a:effectLst>
              </a:rPr>
              <a:t>and eternal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28-portrait-caricatures-08.jpg"/>
          <p:cNvPicPr>
            <a:picLocks noChangeAspect="1"/>
          </p:cNvPicPr>
          <p:nvPr/>
        </p:nvPicPr>
        <p:blipFill>
          <a:blip r:embed="rId2" cstate="print"/>
          <a:stretch>
            <a:fillRect/>
          </a:stretch>
        </p:blipFill>
        <p:spPr>
          <a:xfrm>
            <a:off x="4800600" y="0"/>
            <a:ext cx="4561691" cy="6858000"/>
          </a:xfrm>
          <a:prstGeom prst="rect">
            <a:avLst/>
          </a:prstGeom>
        </p:spPr>
      </p:pic>
      <p:sp>
        <p:nvSpPr>
          <p:cNvPr id="2" name="Title 1"/>
          <p:cNvSpPr>
            <a:spLocks noGrp="1"/>
          </p:cNvSpPr>
          <p:nvPr>
            <p:ph type="title"/>
          </p:nvPr>
        </p:nvSpPr>
        <p:spPr>
          <a:xfrm>
            <a:off x="0" y="0"/>
            <a:ext cx="5029200" cy="6858000"/>
          </a:xfrm>
          <a:ln/>
        </p:spPr>
        <p:style>
          <a:lnRef idx="0">
            <a:schemeClr val="dk1"/>
          </a:lnRef>
          <a:fillRef idx="3">
            <a:schemeClr val="dk1"/>
          </a:fillRef>
          <a:effectRef idx="3">
            <a:schemeClr val="dk1"/>
          </a:effectRef>
          <a:fontRef idx="minor">
            <a:schemeClr val="lt1"/>
          </a:fontRef>
        </p:style>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zh-CN"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zh-CN" altLang="en-US"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圣经</a:t>
            </a:r>
            <a:r>
              <a:rPr lang="en-US" altLang="zh-CN"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zh-CN" altLang="en-US"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有无 教导圣灵是神</a:t>
            </a:r>
            <a:r>
              <a:rPr lang="en-US" altLang="zh-CN"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Does the Bible teach that the         HOLY SPIRIT IS GOD? </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Oval 4"/>
          <p:cNvSpPr/>
          <p:nvPr/>
        </p:nvSpPr>
        <p:spPr>
          <a:xfrm>
            <a:off x="76200" y="76200"/>
            <a:ext cx="9906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7</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51054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marL="225425" indent="-225425" algn="l"/>
            <a:r>
              <a:rPr lang="en-US" altLang="zh-CN" sz="4800" b="1" dirty="0" smtClean="0">
                <a:solidFill>
                  <a:srgbClr val="C00000"/>
                </a:solidFill>
                <a:effectLst>
                  <a:outerShdw blurRad="38100" dist="38100" dir="2700000" algn="tl">
                    <a:srgbClr val="000000">
                      <a:alpha val="43137"/>
                    </a:srgbClr>
                  </a:outerShdw>
                </a:effectLst>
              </a:rPr>
              <a:t>*</a:t>
            </a:r>
            <a:r>
              <a:rPr lang="en-US" altLang="zh-CN" sz="4800" b="1" dirty="0" smtClean="0">
                <a:solidFill>
                  <a:schemeClr val="accent4">
                    <a:lumMod val="75000"/>
                  </a:schemeClr>
                </a:solidFill>
                <a:effectLst>
                  <a:outerShdw blurRad="38100" dist="38100" dir="2700000" algn="tl">
                    <a:srgbClr val="000000">
                      <a:alpha val="43137"/>
                    </a:srgbClr>
                  </a:outerShdw>
                </a:effectLst>
              </a:rPr>
              <a:t> </a:t>
            </a:r>
            <a:r>
              <a:rPr lang="zh-CN" altLang="en-US" sz="4800" b="1" dirty="0" smtClean="0">
                <a:ln w="10541" cmpd="sng">
                  <a:solidFill>
                    <a:schemeClr val="accent1">
                      <a:shade val="88000"/>
                      <a:satMod val="110000"/>
                    </a:schemeClr>
                  </a:solidFill>
                  <a:prstDash val="solid"/>
                </a:ln>
                <a:solidFill>
                  <a:srgbClr val="002060"/>
                </a:solidFill>
              </a:rPr>
              <a:t>首先</a:t>
            </a:r>
            <a:r>
              <a:rPr lang="en-US" altLang="zh-CN" sz="4800" b="1" dirty="0" smtClean="0">
                <a:ln w="10541" cmpd="sng">
                  <a:solidFill>
                    <a:schemeClr val="accent1">
                      <a:shade val="88000"/>
                      <a:satMod val="110000"/>
                    </a:schemeClr>
                  </a:solidFill>
                  <a:prstDash val="solid"/>
                </a:ln>
                <a:solidFill>
                  <a:srgbClr val="002060"/>
                </a:solidFill>
              </a:rPr>
              <a:t>, </a:t>
            </a:r>
            <a:r>
              <a:rPr lang="zh-CN" altLang="en-US" sz="4800" b="1" dirty="0" smtClean="0">
                <a:ln w="10541" cmpd="sng">
                  <a:solidFill>
                    <a:schemeClr val="accent1">
                      <a:shade val="88000"/>
                      <a:satMod val="110000"/>
                    </a:schemeClr>
                  </a:solidFill>
                  <a:prstDash val="solid"/>
                </a:ln>
                <a:solidFill>
                  <a:srgbClr val="002060"/>
                </a:solidFill>
              </a:rPr>
              <a:t>非常重要的是</a:t>
            </a:r>
            <a:r>
              <a:rPr lang="zh-CN" altLang="en-US" sz="4800" b="1" dirty="0" smtClean="0">
                <a:solidFill>
                  <a:srgbClr val="FF0000"/>
                </a:solidFill>
                <a:effectLst>
                  <a:outerShdw blurRad="38100" dist="38100" dir="2700000" algn="tl">
                    <a:srgbClr val="000000">
                      <a:alpha val="43137"/>
                    </a:srgbClr>
                  </a:outerShdw>
                </a:effectLst>
              </a:rPr>
              <a:t>圣灵是一个位格</a:t>
            </a:r>
            <a:r>
              <a:rPr lang="en-US" altLang="zh-CN" sz="4800" b="1" dirty="0" smtClean="0">
                <a:ln w="10541" cmpd="sng">
                  <a:solidFill>
                    <a:schemeClr val="accent1">
                      <a:shade val="88000"/>
                      <a:satMod val="110000"/>
                    </a:schemeClr>
                  </a:solidFill>
                  <a:prstDash val="solid"/>
                </a:ln>
                <a:solidFill>
                  <a:srgbClr val="002060"/>
                </a:solidFill>
              </a:rPr>
              <a:t>,</a:t>
            </a:r>
            <a:r>
              <a:rPr lang="zh-CN" altLang="en-US" sz="4800" b="1" dirty="0" smtClean="0">
                <a:ln w="10541" cmpd="sng">
                  <a:solidFill>
                    <a:schemeClr val="accent1">
                      <a:shade val="88000"/>
                      <a:satMod val="110000"/>
                    </a:schemeClr>
                  </a:solidFill>
                  <a:prstDash val="solid"/>
                </a:ln>
                <a:solidFill>
                  <a:srgbClr val="002060"/>
                </a:solidFill>
              </a:rPr>
              <a:t>不是一股能量</a:t>
            </a:r>
            <a:r>
              <a:rPr lang="en-US" altLang="zh-CN" sz="4800" b="1" dirty="0" smtClean="0">
                <a:ln w="10541" cmpd="sng">
                  <a:solidFill>
                    <a:schemeClr val="accent1">
                      <a:shade val="88000"/>
                      <a:satMod val="110000"/>
                    </a:schemeClr>
                  </a:solidFill>
                  <a:prstDash val="solid"/>
                </a:ln>
                <a:solidFill>
                  <a:srgbClr val="002060"/>
                </a:solidFill>
              </a:rPr>
              <a:t>. </a:t>
            </a:r>
            <a:r>
              <a:rPr lang="zh-CN" altLang="en-US" sz="4800" b="1" dirty="0" smtClean="0">
                <a:ln w="10541" cmpd="sng">
                  <a:solidFill>
                    <a:schemeClr val="accent1">
                      <a:shade val="88000"/>
                      <a:satMod val="110000"/>
                    </a:schemeClr>
                  </a:solidFill>
                  <a:prstDash val="solid"/>
                </a:ln>
                <a:solidFill>
                  <a:srgbClr val="002060"/>
                </a:solidFill>
              </a:rPr>
              <a:t>当你跟圣灵说话时</a:t>
            </a:r>
            <a:r>
              <a:rPr lang="en-US" altLang="zh-CN" sz="4800" b="1" dirty="0" smtClean="0">
                <a:ln w="10541" cmpd="sng">
                  <a:solidFill>
                    <a:schemeClr val="accent1">
                      <a:shade val="88000"/>
                      <a:satMod val="110000"/>
                    </a:schemeClr>
                  </a:solidFill>
                  <a:prstDash val="solid"/>
                </a:ln>
                <a:solidFill>
                  <a:srgbClr val="002060"/>
                </a:solidFill>
              </a:rPr>
              <a:t>,</a:t>
            </a:r>
            <a:r>
              <a:rPr lang="zh-CN" altLang="en-US" sz="4800" b="1" dirty="0" smtClean="0">
                <a:ln w="10541" cmpd="sng">
                  <a:solidFill>
                    <a:schemeClr val="accent1">
                      <a:shade val="88000"/>
                      <a:satMod val="110000"/>
                    </a:schemeClr>
                  </a:solidFill>
                  <a:prstDash val="solid"/>
                </a:ln>
                <a:solidFill>
                  <a:srgbClr val="002060"/>
                </a:solidFill>
              </a:rPr>
              <a:t>应称呼</a:t>
            </a:r>
            <a:r>
              <a:rPr lang="en-US" altLang="zh-CN" sz="4800" b="1" dirty="0" smtClean="0">
                <a:ln w="10541" cmpd="sng">
                  <a:solidFill>
                    <a:schemeClr val="accent1">
                      <a:shade val="88000"/>
                      <a:satMod val="110000"/>
                    </a:schemeClr>
                  </a:solidFill>
                  <a:prstDash val="solid"/>
                </a:ln>
                <a:solidFill>
                  <a:srgbClr val="002060"/>
                </a:solidFill>
              </a:rPr>
              <a:t> </a:t>
            </a:r>
            <a:r>
              <a:rPr lang="en-US" altLang="zh-CN" sz="4800" b="1" dirty="0" smtClean="0">
                <a:solidFill>
                  <a:srgbClr val="FF0000"/>
                </a:solidFill>
                <a:effectLst>
                  <a:outerShdw blurRad="38100" dist="38100" dir="2700000" algn="tl">
                    <a:srgbClr val="000000">
                      <a:alpha val="43137"/>
                    </a:srgbClr>
                  </a:outerShdw>
                </a:effectLst>
              </a:rPr>
              <a:t>“</a:t>
            </a:r>
            <a:r>
              <a:rPr lang="zh-CN" altLang="en-US" sz="4800" b="1" dirty="0" smtClean="0">
                <a:solidFill>
                  <a:srgbClr val="FF0000"/>
                </a:solidFill>
                <a:effectLst>
                  <a:outerShdw blurRad="38100" dist="38100" dir="2700000" algn="tl">
                    <a:srgbClr val="000000">
                      <a:alpha val="43137"/>
                    </a:srgbClr>
                  </a:outerShdw>
                </a:effectLst>
              </a:rPr>
              <a:t>祂</a:t>
            </a:r>
            <a:r>
              <a:rPr lang="en-US" altLang="zh-CN" sz="4800" b="1" dirty="0" smtClean="0">
                <a:solidFill>
                  <a:srgbClr val="FF0000"/>
                </a:solidFill>
                <a:effectLst>
                  <a:outerShdw blurRad="38100" dist="38100" dir="2700000" algn="tl">
                    <a:srgbClr val="000000">
                      <a:alpha val="43137"/>
                    </a:srgbClr>
                  </a:outerShdw>
                </a:effectLst>
              </a:rPr>
              <a:t>”,</a:t>
            </a:r>
            <a:r>
              <a:rPr lang="zh-CN" altLang="en-US" sz="4800" b="1" dirty="0" smtClean="0">
                <a:ln w="10541" cmpd="sng">
                  <a:solidFill>
                    <a:schemeClr val="accent1">
                      <a:shade val="88000"/>
                      <a:satMod val="110000"/>
                    </a:schemeClr>
                  </a:solidFill>
                  <a:prstDash val="solid"/>
                </a:ln>
                <a:solidFill>
                  <a:srgbClr val="002060"/>
                </a:solidFill>
              </a:rPr>
              <a:t>而非</a:t>
            </a:r>
            <a:r>
              <a:rPr lang="en-US" altLang="zh-CN" sz="4800" b="1" dirty="0" smtClean="0">
                <a:ln w="10541" cmpd="sng">
                  <a:solidFill>
                    <a:schemeClr val="accent1">
                      <a:shade val="88000"/>
                      <a:satMod val="110000"/>
                    </a:schemeClr>
                  </a:solidFill>
                  <a:prstDash val="solid"/>
                </a:ln>
                <a:solidFill>
                  <a:srgbClr val="002060"/>
                </a:solidFill>
              </a:rPr>
              <a:t> “</a:t>
            </a:r>
            <a:r>
              <a:rPr lang="zh-CN" altLang="en-US" sz="4800" b="1" dirty="0" smtClean="0">
                <a:ln w="10541" cmpd="sng">
                  <a:solidFill>
                    <a:schemeClr val="accent1">
                      <a:shade val="88000"/>
                      <a:satMod val="110000"/>
                    </a:schemeClr>
                  </a:solidFill>
                  <a:prstDash val="solid"/>
                </a:ln>
                <a:solidFill>
                  <a:srgbClr val="002060"/>
                </a:solidFill>
              </a:rPr>
              <a:t>它</a:t>
            </a:r>
            <a:r>
              <a:rPr lang="en-US" altLang="zh-CN" sz="4800" b="1" dirty="0" smtClean="0">
                <a:ln w="10541" cmpd="sng">
                  <a:solidFill>
                    <a:schemeClr val="accent1">
                      <a:shade val="88000"/>
                      <a:satMod val="110000"/>
                    </a:schemeClr>
                  </a:solidFill>
                  <a:prstDash val="solid"/>
                </a:ln>
                <a:solidFill>
                  <a:srgbClr val="002060"/>
                </a:solidFill>
              </a:rPr>
              <a:t>”. </a:t>
            </a:r>
            <a:r>
              <a:rPr lang="en-US" altLang="zh-CN" sz="4800" b="1" dirty="0" smtClean="0">
                <a:solidFill>
                  <a:schemeClr val="accent4">
                    <a:lumMod val="75000"/>
                  </a:schemeClr>
                </a:solidFill>
                <a:effectLst>
                  <a:outerShdw blurRad="38100" dist="38100" dir="2700000" algn="tl">
                    <a:srgbClr val="000000">
                      <a:alpha val="43137"/>
                    </a:srgbClr>
                  </a:outerShdw>
                </a:effectLst>
              </a:rPr>
              <a:t/>
            </a:r>
            <a:br>
              <a:rPr lang="en-US" altLang="zh-CN" sz="4800" b="1" dirty="0" smtClean="0">
                <a:solidFill>
                  <a:schemeClr val="accent4">
                    <a:lumMod val="75000"/>
                  </a:schemeClr>
                </a:solidFill>
                <a:effectLst>
                  <a:outerShdw blurRad="38100" dist="38100" dir="2700000" algn="tl">
                    <a:srgbClr val="000000">
                      <a:alpha val="43137"/>
                    </a:srgbClr>
                  </a:outerShdw>
                </a:effectLst>
              </a:rPr>
            </a:br>
            <a:r>
              <a:rPr lang="en-US" altLang="zh-CN" sz="4800" b="1" dirty="0" smtClean="0">
                <a:solidFill>
                  <a:srgbClr val="C00000"/>
                </a:solidFill>
                <a:effectLst>
                  <a:outerShdw blurRad="38100" dist="38100" dir="2700000" algn="tl">
                    <a:srgbClr val="000000">
                      <a:alpha val="43137"/>
                    </a:srgbClr>
                  </a:outerShdw>
                </a:effectLst>
              </a:rPr>
              <a:t>*</a:t>
            </a:r>
            <a:r>
              <a:rPr lang="en-US" altLang="zh-CN" sz="4800" b="1" dirty="0" smtClean="0">
                <a:solidFill>
                  <a:schemeClr val="accent4">
                    <a:lumMod val="75000"/>
                  </a:schemeClr>
                </a:solidFill>
                <a:effectLst>
                  <a:outerShdw blurRad="38100" dist="38100" dir="2700000" algn="tl">
                    <a:srgbClr val="000000">
                      <a:alpha val="43137"/>
                    </a:srgbClr>
                  </a:outerShdw>
                </a:effectLst>
              </a:rPr>
              <a:t> </a:t>
            </a:r>
            <a:r>
              <a:rPr lang="zh-CN" altLang="en-US" sz="4800" b="1" dirty="0" smtClean="0">
                <a:ln w="10541" cmpd="sng">
                  <a:solidFill>
                    <a:schemeClr val="accent1">
                      <a:shade val="88000"/>
                      <a:satMod val="110000"/>
                    </a:schemeClr>
                  </a:solidFill>
                  <a:prstDash val="solid"/>
                </a:ln>
                <a:solidFill>
                  <a:srgbClr val="002060"/>
                </a:solidFill>
              </a:rPr>
              <a:t>一个位格要求有</a:t>
            </a:r>
            <a:r>
              <a:rPr lang="zh-CN" altLang="en-US" sz="4800" b="1" dirty="0" smtClean="0">
                <a:solidFill>
                  <a:srgbClr val="FF0000"/>
                </a:solidFill>
                <a:effectLst>
                  <a:outerShdw blurRad="38100" dist="38100" dir="2700000" algn="tl">
                    <a:srgbClr val="000000">
                      <a:alpha val="43137"/>
                    </a:srgbClr>
                  </a:outerShdw>
                </a:effectLst>
              </a:rPr>
              <a:t>情感</a:t>
            </a:r>
            <a:r>
              <a:rPr lang="en-US" altLang="zh-CN" sz="4800" b="1" dirty="0" smtClean="0">
                <a:solidFill>
                  <a:srgbClr val="FF0000"/>
                </a:solidFill>
                <a:effectLst>
                  <a:outerShdw blurRad="38100" dist="38100" dir="2700000" algn="tl">
                    <a:srgbClr val="000000">
                      <a:alpha val="43137"/>
                    </a:srgbClr>
                  </a:outerShdw>
                </a:effectLst>
              </a:rPr>
              <a:t>,</a:t>
            </a:r>
            <a:r>
              <a:rPr lang="zh-CN" altLang="en-US" sz="4800" b="1" dirty="0" smtClean="0">
                <a:solidFill>
                  <a:srgbClr val="FF0000"/>
                </a:solidFill>
                <a:effectLst>
                  <a:outerShdw blurRad="38100" dist="38100" dir="2700000" algn="tl">
                    <a:srgbClr val="000000">
                      <a:alpha val="43137"/>
                    </a:srgbClr>
                  </a:outerShdw>
                </a:effectLst>
              </a:rPr>
              <a:t>智力和意志</a:t>
            </a:r>
            <a:r>
              <a:rPr lang="en-US" altLang="zh-CN" sz="4800" b="1" dirty="0" smtClean="0">
                <a:ln w="10541" cmpd="sng">
                  <a:solidFill>
                    <a:schemeClr val="accent1">
                      <a:shade val="88000"/>
                      <a:satMod val="110000"/>
                    </a:schemeClr>
                  </a:solidFill>
                  <a:prstDash val="solid"/>
                </a:ln>
                <a:solidFill>
                  <a:srgbClr val="002060"/>
                </a:solidFill>
              </a:rPr>
              <a:t>, </a:t>
            </a:r>
            <a:r>
              <a:rPr lang="zh-CN" altLang="en-US" sz="4800" b="1" dirty="0" smtClean="0">
                <a:ln w="10541" cmpd="sng">
                  <a:solidFill>
                    <a:schemeClr val="accent1">
                      <a:shade val="88000"/>
                      <a:satMod val="110000"/>
                    </a:schemeClr>
                  </a:solidFill>
                  <a:prstDash val="solid"/>
                </a:ln>
                <a:solidFill>
                  <a:srgbClr val="002060"/>
                </a:solidFill>
              </a:rPr>
              <a:t>但并不一定有身体</a:t>
            </a:r>
            <a:r>
              <a:rPr lang="en-US" altLang="zh-CN" sz="4800" b="1" dirty="0" smtClean="0">
                <a:ln w="10541" cmpd="sng">
                  <a:solidFill>
                    <a:schemeClr val="accent1">
                      <a:shade val="88000"/>
                      <a:satMod val="110000"/>
                    </a:schemeClr>
                  </a:solidFill>
                  <a:prstDash val="solid"/>
                </a:ln>
                <a:solidFill>
                  <a:srgbClr val="002060"/>
                </a:solidFill>
              </a:rPr>
              <a:t>.</a:t>
            </a:r>
            <a:r>
              <a:rPr lang="en-US" altLang="zh-CN" sz="4800" b="1" dirty="0" smtClean="0">
                <a:solidFill>
                  <a:schemeClr val="accent4">
                    <a:lumMod val="75000"/>
                  </a:schemeClr>
                </a:solidFill>
                <a:effectLst>
                  <a:outerShdw blurRad="38100" dist="38100" dir="2700000" algn="tl">
                    <a:srgbClr val="000000">
                      <a:alpha val="43137"/>
                    </a:srgbClr>
                  </a:outerShdw>
                </a:effectLst>
              </a:rPr>
              <a:t/>
            </a:r>
            <a:br>
              <a:rPr lang="en-US" altLang="zh-CN" sz="4800" b="1" dirty="0" smtClean="0">
                <a:solidFill>
                  <a:schemeClr val="accent4">
                    <a:lumMod val="75000"/>
                  </a:schemeClr>
                </a:solidFill>
                <a:effectLst>
                  <a:outerShdw blurRad="38100" dist="38100" dir="2700000" algn="tl">
                    <a:srgbClr val="000000">
                      <a:alpha val="43137"/>
                    </a:srgbClr>
                  </a:outerShdw>
                </a:effectLst>
              </a:rPr>
            </a:br>
            <a:r>
              <a:rPr lang="en-US" altLang="zh-CN" sz="4800" b="1" dirty="0" smtClean="0">
                <a:solidFill>
                  <a:srgbClr val="C00000"/>
                </a:solidFill>
                <a:effectLst>
                  <a:outerShdw blurRad="38100" dist="38100" dir="2700000" algn="tl">
                    <a:srgbClr val="000000">
                      <a:alpha val="43137"/>
                    </a:srgbClr>
                  </a:outerShdw>
                </a:effectLst>
              </a:rPr>
              <a:t>*</a:t>
            </a:r>
            <a:r>
              <a:rPr lang="en-US" altLang="zh-CN" sz="4800" b="1" dirty="0" smtClean="0">
                <a:solidFill>
                  <a:schemeClr val="accent4">
                    <a:lumMod val="75000"/>
                  </a:schemeClr>
                </a:solidFill>
                <a:effectLst>
                  <a:outerShdw blurRad="38100" dist="38100" dir="2700000" algn="tl">
                    <a:srgbClr val="000000">
                      <a:alpha val="43137"/>
                    </a:srgbClr>
                  </a:outerShdw>
                </a:effectLst>
              </a:rPr>
              <a:t> </a:t>
            </a:r>
            <a:r>
              <a:rPr lang="zh-CN" altLang="en-US" sz="4800" b="1" dirty="0" smtClean="0">
                <a:ln w="10541" cmpd="sng">
                  <a:solidFill>
                    <a:schemeClr val="accent1">
                      <a:shade val="88000"/>
                      <a:satMod val="110000"/>
                    </a:schemeClr>
                  </a:solidFill>
                  <a:prstDash val="solid"/>
                </a:ln>
                <a:solidFill>
                  <a:srgbClr val="002060"/>
                </a:solidFill>
              </a:rPr>
              <a:t>圣灵有这三样。我们在后面学习圣灵的时候会重点谈到。</a:t>
            </a:r>
            <a:endParaRPr lang="en-US" sz="4800" b="1" dirty="0">
              <a:solidFill>
                <a:srgbClr val="002060"/>
              </a:solidFill>
              <a:effectLst>
                <a:outerShdw blurRad="38100" dist="38100" dir="2700000" algn="tl">
                  <a:srgbClr val="000000">
                    <a:alpha val="43137"/>
                  </a:srgbClr>
                </a:outerShdw>
              </a:effectLst>
            </a:endParaRPr>
          </a:p>
        </p:txBody>
      </p:sp>
      <p:sp>
        <p:nvSpPr>
          <p:cNvPr id="3" name="Title 1"/>
          <p:cNvSpPr txBox="1">
            <a:spLocks/>
          </p:cNvSpPr>
          <p:nvPr/>
        </p:nvSpPr>
        <p:spPr>
          <a:xfrm>
            <a:off x="0" y="5257800"/>
            <a:ext cx="9144000" cy="1600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1</a:t>
            </a:r>
            <a:r>
              <a:rPr kumimoji="0" lang="en-US" sz="2400" i="0" u="none" strike="noStrike" kern="1200" normalizeH="0" baseline="3000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st</a:t>
            </a:r>
            <a:r>
              <a:rPr lang="en-US" sz="2400" dirty="0" smtClean="0">
                <a:solidFill>
                  <a:schemeClr val="bg1"/>
                </a:solidFill>
                <a:effectLst>
                  <a:outerShdw blurRad="38100" dist="38100" dir="2700000" algn="tl">
                    <a:srgbClr val="000000">
                      <a:alpha val="43137"/>
                    </a:srgbClr>
                  </a:outerShdw>
                </a:effectLst>
                <a:latin typeface="Arial Narrow" pitchFamily="34" charset="0"/>
                <a:ea typeface="+mj-ea"/>
                <a:cs typeface="+mj-cs"/>
              </a:rPr>
              <a:t>, </a:t>
            </a:r>
            <a:r>
              <a:rPr kumimoji="0" lang="en-US" sz="2400" i="0" u="none" strike="noStrike" kern="1200" normalizeH="0" baseline="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it is important to remember that </a:t>
            </a:r>
            <a:r>
              <a:rPr kumimoji="0" lang="en-US" sz="2400" b="1" i="0" u="none" strike="noStrike" kern="1200" normalizeH="0" baseline="0" noProof="0" dirty="0" smtClean="0">
                <a:solidFill>
                  <a:srgbClr val="C00000"/>
                </a:solidFill>
                <a:effectLst>
                  <a:outerShdw blurRad="38100" dist="38100" dir="2700000" algn="tl">
                    <a:srgbClr val="000000">
                      <a:alpha val="43137"/>
                    </a:srgbClr>
                  </a:outerShdw>
                </a:effectLst>
                <a:uLnTx/>
                <a:uFillTx/>
                <a:latin typeface="Arial Narrow" pitchFamily="34" charset="0"/>
                <a:ea typeface="+mj-ea"/>
                <a:cs typeface="+mj-cs"/>
              </a:rPr>
              <a:t>the Holy Spirit is a person</a:t>
            </a:r>
            <a:r>
              <a:rPr kumimoji="0" lang="en-US" sz="2400" i="0" u="none" strike="noStrike" kern="1200" normalizeH="0" baseline="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 not a force.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effectLst>
                  <a:outerShdw blurRad="38100" dist="38100" dir="2700000" algn="tl">
                    <a:srgbClr val="000000">
                      <a:alpha val="43137"/>
                    </a:srgbClr>
                  </a:outerShdw>
                </a:effectLst>
                <a:latin typeface="Arial Narrow" pitchFamily="34" charset="0"/>
                <a:ea typeface="+mj-ea"/>
                <a:cs typeface="+mj-cs"/>
              </a:rPr>
              <a:t>When you speak of the Holy Spirit, you should say</a:t>
            </a:r>
            <a:r>
              <a:rPr lang="en-US" sz="2400" dirty="0" smtClean="0">
                <a:solidFill>
                  <a:schemeClr val="tx1"/>
                </a:solidFill>
                <a:effectLst>
                  <a:outerShdw blurRad="38100" dist="38100" dir="2700000" algn="tl">
                    <a:srgbClr val="000000">
                      <a:alpha val="43137"/>
                    </a:srgbClr>
                  </a:outerShdw>
                </a:effectLst>
                <a:latin typeface="Arial Narrow" pitchFamily="34" charset="0"/>
                <a:ea typeface="+mj-ea"/>
                <a:cs typeface="+mj-cs"/>
              </a:rPr>
              <a:t> </a:t>
            </a:r>
            <a:r>
              <a:rPr lang="en-US" sz="2400" b="1" dirty="0" smtClean="0">
                <a:solidFill>
                  <a:srgbClr val="C00000"/>
                </a:solidFill>
                <a:effectLst>
                  <a:outerShdw blurRad="38100" dist="38100" dir="2700000" algn="tl">
                    <a:srgbClr val="000000">
                      <a:alpha val="43137"/>
                    </a:srgbClr>
                  </a:outerShdw>
                </a:effectLst>
                <a:latin typeface="Arial Narrow" pitchFamily="34" charset="0"/>
                <a:ea typeface="+mj-ea"/>
                <a:cs typeface="+mj-cs"/>
              </a:rPr>
              <a:t>HE</a:t>
            </a:r>
            <a:r>
              <a:rPr lang="en-US" sz="2400" dirty="0" smtClean="0">
                <a:solidFill>
                  <a:schemeClr val="bg1"/>
                </a:solidFill>
                <a:effectLst>
                  <a:outerShdw blurRad="38100" dist="38100" dir="2700000" algn="tl">
                    <a:srgbClr val="000000">
                      <a:alpha val="43137"/>
                    </a:srgbClr>
                  </a:outerShdw>
                </a:effectLst>
                <a:latin typeface="Arial Narrow" pitchFamily="34" charset="0"/>
                <a:ea typeface="+mj-ea"/>
                <a:cs typeface="+mj-cs"/>
              </a:rPr>
              <a:t>, not IT.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effectLst>
                  <a:outerShdw blurRad="38100" dist="38100" dir="2700000" algn="tl">
                    <a:srgbClr val="000000">
                      <a:alpha val="43137"/>
                    </a:srgbClr>
                  </a:outerShdw>
                </a:effectLst>
                <a:latin typeface="Arial Narrow" pitchFamily="34" charset="0"/>
                <a:ea typeface="+mj-ea"/>
                <a:cs typeface="+mj-cs"/>
              </a:rPr>
              <a:t>A person requires</a:t>
            </a:r>
            <a:r>
              <a:rPr lang="en-US" sz="2400" dirty="0" smtClean="0">
                <a:solidFill>
                  <a:schemeClr val="tx1"/>
                </a:solidFill>
                <a:effectLst>
                  <a:outerShdw blurRad="38100" dist="38100" dir="2700000" algn="tl">
                    <a:srgbClr val="000000">
                      <a:alpha val="43137"/>
                    </a:srgbClr>
                  </a:outerShdw>
                </a:effectLst>
                <a:latin typeface="Arial Narrow" pitchFamily="34" charset="0"/>
                <a:ea typeface="+mj-ea"/>
                <a:cs typeface="+mj-cs"/>
              </a:rPr>
              <a:t> </a:t>
            </a:r>
            <a:r>
              <a:rPr lang="en-US" sz="2400" b="1" dirty="0" smtClean="0">
                <a:solidFill>
                  <a:srgbClr val="C00000"/>
                </a:solidFill>
                <a:effectLst>
                  <a:outerShdw blurRad="38100" dist="38100" dir="2700000" algn="tl">
                    <a:srgbClr val="000000">
                      <a:alpha val="43137"/>
                    </a:srgbClr>
                  </a:outerShdw>
                </a:effectLst>
                <a:latin typeface="Arial Narrow" pitchFamily="34" charset="0"/>
                <a:ea typeface="+mj-ea"/>
                <a:cs typeface="+mj-cs"/>
              </a:rPr>
              <a:t>EMOTIONS, INTELLECT and WILL</a:t>
            </a:r>
            <a:r>
              <a:rPr lang="en-US" sz="2400" dirty="0" smtClean="0">
                <a:solidFill>
                  <a:schemeClr val="tx1"/>
                </a:solidFill>
                <a:effectLst>
                  <a:outerShdw blurRad="38100" dist="38100" dir="2700000" algn="tl">
                    <a:srgbClr val="000000">
                      <a:alpha val="43137"/>
                    </a:srgbClr>
                  </a:outerShdw>
                </a:effectLst>
                <a:latin typeface="Arial Narrow" pitchFamily="34" charset="0"/>
                <a:ea typeface="+mj-ea"/>
                <a:cs typeface="+mj-cs"/>
              </a:rPr>
              <a:t>, </a:t>
            </a:r>
            <a:r>
              <a:rPr lang="en-US" sz="2400" dirty="0" smtClean="0">
                <a:solidFill>
                  <a:schemeClr val="bg1"/>
                </a:solidFill>
                <a:effectLst>
                  <a:outerShdw blurRad="38100" dist="38100" dir="2700000" algn="tl">
                    <a:srgbClr val="000000">
                      <a:alpha val="43137"/>
                    </a:srgbClr>
                  </a:outerShdw>
                </a:effectLst>
                <a:latin typeface="Arial Narrow" pitchFamily="34" charset="0"/>
                <a:ea typeface="+mj-ea"/>
                <a:cs typeface="+mj-cs"/>
              </a:rPr>
              <a:t>not necessarily a body.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He has all 3. We</a:t>
            </a:r>
            <a:r>
              <a:rPr kumimoji="0" lang="en-US" sz="2400" i="0" u="none" strike="noStrike" kern="1200" normalizeH="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 will focus more on this when we study the Holy Spirit soon. </a:t>
            </a:r>
            <a:endParaRPr kumimoji="0" lang="en-US" sz="2400" i="0" u="none" strike="noStrike" kern="1200" normalizeH="0" baseline="0" noProof="0" dirty="0">
              <a:solidFill>
                <a:schemeClr val="bg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24384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en-US" altLang="zh-C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en-US" sz="5400" b="1" dirty="0" smtClean="0">
                <a:solidFill>
                  <a:srgbClr val="FF0000"/>
                </a:solidFill>
                <a:effectLst>
                  <a:outerShdw blurRad="38100" dist="38100" dir="2700000" algn="tl">
                    <a:srgbClr val="000000">
                      <a:alpha val="43137"/>
                    </a:srgbClr>
                  </a:outerShdw>
                </a:effectLst>
              </a:rPr>
              <a:t>主</a:t>
            </a:r>
            <a:r>
              <a:rPr lang="en-US" altLang="zh-CN" sz="5400" b="1" dirty="0" smtClean="0">
                <a:solidFill>
                  <a:srgbClr val="FF0000"/>
                </a:solidFill>
                <a:effectLst>
                  <a:outerShdw blurRad="38100" dist="38100" dir="2700000" algn="tl">
                    <a:srgbClr val="000000">
                      <a:alpha val="43137"/>
                    </a:srgbClr>
                  </a:outerShdw>
                </a:effectLst>
              </a:rPr>
              <a:t>(</a:t>
            </a:r>
            <a:r>
              <a:rPr lang="zh-CN" altLang="en-US" sz="5400" b="1" dirty="0" smtClean="0">
                <a:solidFill>
                  <a:srgbClr val="FF0000"/>
                </a:solidFill>
                <a:effectLst>
                  <a:outerShdw blurRad="38100" dist="38100" dir="2700000" algn="tl">
                    <a:srgbClr val="000000">
                      <a:alpha val="43137"/>
                    </a:srgbClr>
                  </a:outerShdw>
                </a:effectLst>
              </a:rPr>
              <a:t>神</a:t>
            </a:r>
            <a:r>
              <a:rPr lang="en-US" altLang="zh-CN" sz="5400" b="1" dirty="0" smtClean="0">
                <a:solidFill>
                  <a:srgbClr val="FF0000"/>
                </a:solidFill>
                <a:effectLst>
                  <a:outerShdw blurRad="38100" dist="38100" dir="2700000" algn="tl">
                    <a:srgbClr val="000000">
                      <a:alpha val="43137"/>
                    </a:srgbClr>
                  </a:outerShdw>
                </a:effectLst>
              </a:rPr>
              <a:t>)</a:t>
            </a:r>
            <a:r>
              <a:rPr lang="zh-CN" altLang="en-US" sz="5400" b="1" dirty="0" smtClean="0">
                <a:solidFill>
                  <a:srgbClr val="FF0000"/>
                </a:solidFill>
                <a:effectLst>
                  <a:outerShdw blurRad="38100" dist="38100" dir="2700000" algn="tl">
                    <a:srgbClr val="000000">
                      <a:alpha val="43137"/>
                    </a:srgbClr>
                  </a:outerShdw>
                </a:effectLst>
              </a:rPr>
              <a:t>就是那灵</a:t>
            </a:r>
            <a:r>
              <a:rPr lang="en-US" altLang="zh-CN" sz="5400" b="1" dirty="0" smtClean="0">
                <a:solidFill>
                  <a:srgbClr val="002060"/>
                </a:solidFill>
                <a:effectLst>
                  <a:outerShdw blurRad="38100" dist="38100" dir="2700000" algn="tl">
                    <a:srgbClr val="000000">
                      <a:alpha val="43137"/>
                    </a:srgbClr>
                  </a:outerShdw>
                </a:effectLst>
              </a:rPr>
              <a:t>,</a:t>
            </a:r>
            <a:r>
              <a:rPr lang="zh-CN" altLang="en-US" sz="5400" b="1" dirty="0" smtClean="0">
                <a:solidFill>
                  <a:srgbClr val="FF0000"/>
                </a:solidFill>
                <a:effectLst>
                  <a:outerShdw blurRad="38100" dist="38100" dir="2700000" algn="tl">
                    <a:srgbClr val="000000">
                      <a:alpha val="43137"/>
                    </a:srgbClr>
                  </a:outerShdw>
                </a:effectLst>
              </a:rPr>
              <a:t>主的灵</a:t>
            </a:r>
            <a:r>
              <a:rPr lang="zh-CN" altLang="en-US" sz="5400" b="1" dirty="0" smtClean="0">
                <a:ln w="10541" cmpd="sng">
                  <a:solidFill>
                    <a:schemeClr val="accent1">
                      <a:shade val="88000"/>
                      <a:satMod val="110000"/>
                    </a:schemeClr>
                  </a:solidFill>
                  <a:prstDash val="solid"/>
                </a:ln>
                <a:solidFill>
                  <a:srgbClr val="002060"/>
                </a:solidFill>
              </a:rPr>
              <a:t>在哪里</a:t>
            </a:r>
            <a:r>
              <a:rPr lang="en-US" altLang="zh-CN" sz="5400" b="1" dirty="0" smtClean="0">
                <a:ln w="10541" cmpd="sng">
                  <a:solidFill>
                    <a:schemeClr val="accent1">
                      <a:shade val="88000"/>
                      <a:satMod val="110000"/>
                    </a:schemeClr>
                  </a:solidFill>
                  <a:prstDash val="solid"/>
                </a:ln>
                <a:solidFill>
                  <a:srgbClr val="002060"/>
                </a:solidFill>
              </a:rPr>
              <a:t>,</a:t>
            </a:r>
            <a:r>
              <a:rPr lang="zh-CN" altLang="en-US" sz="5400" b="1" dirty="0" smtClean="0">
                <a:ln w="10541" cmpd="sng">
                  <a:solidFill>
                    <a:schemeClr val="accent1">
                      <a:shade val="88000"/>
                      <a:satMod val="110000"/>
                    </a:schemeClr>
                  </a:solidFill>
                  <a:prstDash val="solid"/>
                </a:ln>
                <a:solidFill>
                  <a:srgbClr val="002060"/>
                </a:solidFill>
              </a:rPr>
              <a:t>那里就得以自由</a:t>
            </a:r>
            <a:r>
              <a:rPr lang="en-US" altLang="zh-CN" sz="5400" b="1" dirty="0" smtClean="0">
                <a:ln w="10541" cmpd="sng">
                  <a:solidFill>
                    <a:schemeClr val="accent1">
                      <a:shade val="88000"/>
                      <a:satMod val="110000"/>
                    </a:schemeClr>
                  </a:solidFill>
                  <a:prstDash val="solid"/>
                </a:ln>
                <a:solidFill>
                  <a:srgbClr val="002060"/>
                </a:solidFill>
              </a:rPr>
              <a:t>.</a:t>
            </a:r>
            <a:r>
              <a:rPr lang="zh-CN" altLang="en-US" sz="5400" b="1" dirty="0" smtClean="0">
                <a:ln w="10541" cmpd="sng">
                  <a:solidFill>
                    <a:schemeClr val="accent1">
                      <a:shade val="88000"/>
                      <a:satMod val="110000"/>
                    </a:schemeClr>
                  </a:solidFill>
                  <a:prstDash val="solid"/>
                </a:ln>
                <a:solidFill>
                  <a:srgbClr val="002060"/>
                </a:solidFill>
              </a:rPr>
              <a:t>我们众人既然敞著脸得以看见主的荣光</a:t>
            </a:r>
            <a:r>
              <a:rPr lang="en-US" altLang="zh-CN" sz="5400" b="1" dirty="0" smtClean="0">
                <a:ln w="10541" cmpd="sng">
                  <a:solidFill>
                    <a:schemeClr val="accent1">
                      <a:shade val="88000"/>
                      <a:satMod val="110000"/>
                    </a:schemeClr>
                  </a:solidFill>
                  <a:prstDash val="solid"/>
                </a:ln>
                <a:solidFill>
                  <a:srgbClr val="002060"/>
                </a:solidFill>
              </a:rPr>
              <a:t>,</a:t>
            </a:r>
            <a:r>
              <a:rPr lang="zh-CN" altLang="en-US" sz="5400" b="1" dirty="0" smtClean="0">
                <a:ln w="10541" cmpd="sng">
                  <a:solidFill>
                    <a:schemeClr val="accent1">
                      <a:shade val="88000"/>
                      <a:satMod val="110000"/>
                    </a:schemeClr>
                  </a:solidFill>
                  <a:prstDash val="solid"/>
                </a:ln>
                <a:solidFill>
                  <a:srgbClr val="002060"/>
                </a:solidFill>
              </a:rPr>
              <a:t>好像从镜子里返照</a:t>
            </a:r>
            <a:r>
              <a:rPr lang="en-US" altLang="zh-CN" sz="5400" b="1" dirty="0" smtClean="0">
                <a:ln w="10541" cmpd="sng">
                  <a:solidFill>
                    <a:schemeClr val="accent1">
                      <a:shade val="88000"/>
                      <a:satMod val="110000"/>
                    </a:schemeClr>
                  </a:solidFill>
                  <a:prstDash val="solid"/>
                </a:ln>
                <a:solidFill>
                  <a:srgbClr val="002060"/>
                </a:solidFill>
              </a:rPr>
              <a:t>,</a:t>
            </a:r>
            <a:r>
              <a:rPr lang="zh-CN" altLang="en-US" sz="5400" b="1" dirty="0" smtClean="0">
                <a:ln w="10541" cmpd="sng">
                  <a:solidFill>
                    <a:schemeClr val="accent1">
                      <a:shade val="88000"/>
                      <a:satMod val="110000"/>
                    </a:schemeClr>
                  </a:solidFill>
                  <a:prstDash val="solid"/>
                </a:ln>
                <a:solidFill>
                  <a:srgbClr val="002060"/>
                </a:solidFill>
              </a:rPr>
              <a:t>就变成主的形状</a:t>
            </a:r>
            <a:r>
              <a:rPr lang="en-US" altLang="zh-CN" sz="5400" b="1" dirty="0" smtClean="0">
                <a:ln w="10541" cmpd="sng">
                  <a:solidFill>
                    <a:schemeClr val="accent1">
                      <a:shade val="88000"/>
                      <a:satMod val="110000"/>
                    </a:schemeClr>
                  </a:solidFill>
                  <a:prstDash val="solid"/>
                </a:ln>
                <a:solidFill>
                  <a:srgbClr val="002060"/>
                </a:solidFill>
              </a:rPr>
              <a:t>,</a:t>
            </a:r>
            <a:r>
              <a:rPr lang="zh-CN" altLang="en-US" sz="5400" b="1" dirty="0" smtClean="0">
                <a:ln w="10541" cmpd="sng">
                  <a:solidFill>
                    <a:schemeClr val="accent1">
                      <a:shade val="88000"/>
                      <a:satMod val="110000"/>
                    </a:schemeClr>
                  </a:solidFill>
                  <a:prstDash val="solid"/>
                </a:ln>
                <a:solidFill>
                  <a:srgbClr val="002060"/>
                </a:solidFill>
              </a:rPr>
              <a:t>荣上加荣</a:t>
            </a:r>
            <a:r>
              <a:rPr lang="en-US" altLang="zh-CN" sz="5400" b="1" dirty="0" smtClean="0">
                <a:ln w="10541" cmpd="sng">
                  <a:solidFill>
                    <a:schemeClr val="accent1">
                      <a:shade val="88000"/>
                      <a:satMod val="110000"/>
                    </a:schemeClr>
                  </a:solidFill>
                  <a:prstDash val="solid"/>
                </a:ln>
                <a:solidFill>
                  <a:srgbClr val="002060"/>
                </a:solidFill>
              </a:rPr>
              <a:t>,</a:t>
            </a:r>
            <a:r>
              <a:rPr lang="zh-CN" altLang="en-US" sz="5400" b="1" dirty="0" smtClean="0">
                <a:ln w="10541" cmpd="sng">
                  <a:solidFill>
                    <a:schemeClr val="accent1">
                      <a:shade val="88000"/>
                      <a:satMod val="110000"/>
                    </a:schemeClr>
                  </a:solidFill>
                  <a:prstDash val="solid"/>
                </a:ln>
                <a:solidFill>
                  <a:srgbClr val="002060"/>
                </a:solidFill>
              </a:rPr>
              <a:t>如同从</a:t>
            </a:r>
            <a:r>
              <a:rPr lang="zh-CN" altLang="en-US" sz="5400" b="1" dirty="0" smtClean="0">
                <a:solidFill>
                  <a:srgbClr val="FF0000"/>
                </a:solidFill>
                <a:effectLst>
                  <a:outerShdw blurRad="38100" dist="38100" dir="2700000" algn="tl">
                    <a:srgbClr val="000000">
                      <a:alpha val="43137"/>
                    </a:srgbClr>
                  </a:outerShdw>
                </a:effectLst>
              </a:rPr>
              <a:t>主的灵</a:t>
            </a:r>
            <a:r>
              <a:rPr lang="zh-CN" altLang="en-US" sz="5400" b="1" dirty="0" smtClean="0">
                <a:ln w="10541" cmpd="sng">
                  <a:solidFill>
                    <a:schemeClr val="accent1">
                      <a:shade val="88000"/>
                      <a:satMod val="110000"/>
                    </a:schemeClr>
                  </a:solidFill>
                  <a:prstDash val="solid"/>
                </a:ln>
                <a:solidFill>
                  <a:srgbClr val="002060"/>
                </a:solidFill>
              </a:rPr>
              <a:t>变成的</a:t>
            </a:r>
            <a:r>
              <a:rPr lang="en-US" altLang="zh-CN" sz="5400" b="1" dirty="0" smtClean="0">
                <a:ln w="10541" cmpd="sng">
                  <a:solidFill>
                    <a:schemeClr val="accent1">
                      <a:shade val="88000"/>
                      <a:satMod val="110000"/>
                    </a:schemeClr>
                  </a:solidFill>
                  <a:prstDash val="solid"/>
                </a:ln>
                <a:solidFill>
                  <a:srgbClr val="002060"/>
                </a:solidFill>
              </a:rPr>
              <a:t>.”</a:t>
            </a:r>
            <a:r>
              <a:rPr lang="zh-CN" altLang="en-US" sz="5400" b="1" dirty="0" smtClean="0">
                <a:ln w="10541" cmpd="sng">
                  <a:solidFill>
                    <a:schemeClr val="accent1">
                      <a:shade val="88000"/>
                      <a:satMod val="110000"/>
                    </a:schemeClr>
                  </a:solidFill>
                  <a:prstDash val="solid"/>
                </a:ln>
                <a:solidFill>
                  <a:srgbClr val="002060"/>
                </a:solidFill>
              </a:rPr>
              <a:t>林后</a:t>
            </a:r>
            <a:r>
              <a:rPr lang="en-US" altLang="zh-CN" sz="5400" b="1" dirty="0" smtClean="0">
                <a:ln w="10541" cmpd="sng">
                  <a:solidFill>
                    <a:schemeClr val="accent1">
                      <a:shade val="88000"/>
                      <a:satMod val="110000"/>
                    </a:schemeClr>
                  </a:solidFill>
                  <a:prstDash val="solid"/>
                </a:ln>
                <a:solidFill>
                  <a:srgbClr val="002060"/>
                </a:solidFill>
              </a:rPr>
              <a:t>3:17-18 </a:t>
            </a:r>
            <a:endParaRPr kumimoji="0" lang="en-US" sz="5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n-lt"/>
              <a:ea typeface="+mn-ea"/>
              <a:cs typeface="+mn-cs"/>
            </a:endParaRPr>
          </a:p>
        </p:txBody>
      </p:sp>
      <p:sp>
        <p:nvSpPr>
          <p:cNvPr id="7" name="Title 1"/>
          <p:cNvSpPr txBox="1">
            <a:spLocks/>
          </p:cNvSpPr>
          <p:nvPr/>
        </p:nvSpPr>
        <p:spPr>
          <a:xfrm>
            <a:off x="0" y="5257800"/>
            <a:ext cx="9144000" cy="1600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just">
              <a:spcBef>
                <a:spcPct val="0"/>
              </a:spcBef>
              <a:defRPr/>
            </a:pPr>
            <a:r>
              <a:rPr kumimoji="0" lang="en-US" sz="2400" b="1" i="0" u="none" strike="noStrike" kern="1200" normalizeH="0" baseline="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2 Cor. 3:17-18 “</a:t>
            </a:r>
            <a:r>
              <a:rPr lang="en-US" sz="2400" dirty="0" smtClean="0">
                <a:effectLst>
                  <a:outerShdw blurRad="38100" dist="38100" dir="2700000" algn="tl">
                    <a:srgbClr val="000000">
                      <a:alpha val="43137"/>
                    </a:srgbClr>
                  </a:outerShdw>
                </a:effectLst>
              </a:rPr>
              <a:t>Now </a:t>
            </a:r>
            <a:r>
              <a:rPr lang="en-US" sz="2400" b="1" dirty="0" smtClean="0">
                <a:solidFill>
                  <a:srgbClr val="C00000"/>
                </a:solidFill>
                <a:effectLst>
                  <a:outerShdw blurRad="38100" dist="38100" dir="2700000" algn="tl">
                    <a:srgbClr val="000000">
                      <a:alpha val="43137"/>
                    </a:srgbClr>
                  </a:outerShdw>
                </a:effectLst>
              </a:rPr>
              <a:t>the Lord (God) is the Spirit</a:t>
            </a:r>
            <a:r>
              <a:rPr lang="en-US" sz="2400" dirty="0" smtClean="0">
                <a:effectLst>
                  <a:outerShdw blurRad="38100" dist="38100" dir="2700000" algn="tl">
                    <a:srgbClr val="000000">
                      <a:alpha val="43137"/>
                    </a:srgbClr>
                  </a:outerShdw>
                </a:effectLst>
              </a:rPr>
              <a:t>, and where the </a:t>
            </a:r>
            <a:r>
              <a:rPr lang="en-US" sz="2400" b="1" dirty="0" smtClean="0">
                <a:solidFill>
                  <a:srgbClr val="C00000"/>
                </a:solidFill>
                <a:effectLst>
                  <a:outerShdw blurRad="38100" dist="38100" dir="2700000" algn="tl">
                    <a:srgbClr val="000000">
                      <a:alpha val="43137"/>
                    </a:srgbClr>
                  </a:outerShdw>
                </a:effectLst>
              </a:rPr>
              <a:t>Spirit of the Lord</a:t>
            </a:r>
            <a:r>
              <a:rPr lang="en-US" sz="2400" dirty="0" smtClean="0">
                <a:effectLst>
                  <a:outerShdw blurRad="38100" dist="38100" dir="2700000" algn="tl">
                    <a:srgbClr val="000000">
                      <a:alpha val="43137"/>
                    </a:srgbClr>
                  </a:outerShdw>
                </a:effectLst>
              </a:rPr>
              <a:t> is, there is freedom. And we all, who with unveiled faces contemplate</a:t>
            </a:r>
            <a:r>
              <a:rPr lang="en-US" sz="2400" baseline="300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the Lord’s glory, are being transformed into his image with ever-increasing glory, which comes from </a:t>
            </a:r>
            <a:r>
              <a:rPr lang="en-US" sz="2400" b="1" dirty="0" smtClean="0">
                <a:solidFill>
                  <a:srgbClr val="C00000"/>
                </a:solidFill>
                <a:effectLst>
                  <a:outerShdw blurRad="38100" dist="38100" dir="2700000" algn="tl">
                    <a:srgbClr val="000000">
                      <a:alpha val="43137"/>
                    </a:srgbClr>
                  </a:outerShdw>
                </a:effectLst>
              </a:rPr>
              <a:t>the Lord, who is the Spirit.”</a:t>
            </a:r>
            <a:endParaRPr kumimoji="0" lang="en-US" sz="2400" b="1" i="0" u="none" strike="noStrike" kern="1200" normalizeH="0" baseline="0" noProof="0" dirty="0">
              <a:solidFill>
                <a:srgbClr val="C00000"/>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9530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lgn="just">
              <a:spcBef>
                <a:spcPct val="0"/>
              </a:spcBef>
              <a:defRPr/>
            </a:pP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有一个人</a:t>
            </a: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名叫亚拿尼亚，同他的妻子撒非喇卖了田产</a:t>
            </a: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把价银私自留下几分</a:t>
            </a: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他的妻子也知道</a:t>
            </a: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其余的几分拿来放在使徒脚前</a:t>
            </a:r>
            <a:r>
              <a:rPr lang="en-US" altLang="zh-CN" sz="3800" b="1" dirty="0" smtClean="0">
                <a:ln w="10541" cmpd="sng">
                  <a:solidFill>
                    <a:schemeClr val="accent1">
                      <a:shade val="88000"/>
                      <a:satMod val="110000"/>
                    </a:schemeClr>
                  </a:solidFill>
                  <a:prstDash val="solid"/>
                </a:ln>
                <a:solidFill>
                  <a:srgbClr val="002060"/>
                </a:solidFill>
              </a:rPr>
              <a:t>. </a:t>
            </a:r>
            <a:r>
              <a:rPr lang="zh-CN" altLang="en-US" sz="3800" b="1" dirty="0" smtClean="0">
                <a:ln w="10541" cmpd="sng">
                  <a:solidFill>
                    <a:schemeClr val="accent1">
                      <a:shade val="88000"/>
                      <a:satMod val="110000"/>
                    </a:schemeClr>
                  </a:solidFill>
                  <a:prstDash val="solid"/>
                </a:ln>
                <a:solidFill>
                  <a:srgbClr val="002060"/>
                </a:solidFill>
              </a:rPr>
              <a:t>彼得说</a:t>
            </a:r>
            <a:r>
              <a:rPr lang="en-US" altLang="zh-CN" sz="3800" b="1" dirty="0" smtClean="0">
                <a:ln w="10541" cmpd="sng">
                  <a:solidFill>
                    <a:schemeClr val="accent1">
                      <a:shade val="88000"/>
                      <a:satMod val="110000"/>
                    </a:schemeClr>
                  </a:solidFill>
                  <a:prstDash val="solid"/>
                </a:ln>
                <a:solidFill>
                  <a:srgbClr val="002060"/>
                </a:solidFill>
              </a:rPr>
              <a:t>: “</a:t>
            </a:r>
            <a:r>
              <a:rPr lang="zh-CN" altLang="en-US" sz="3800" b="1" dirty="0" smtClean="0">
                <a:ln w="10541" cmpd="sng">
                  <a:solidFill>
                    <a:schemeClr val="accent1">
                      <a:shade val="88000"/>
                      <a:satMod val="110000"/>
                    </a:schemeClr>
                  </a:solidFill>
                  <a:prstDash val="solid"/>
                </a:ln>
                <a:solidFill>
                  <a:srgbClr val="002060"/>
                </a:solidFill>
              </a:rPr>
              <a:t>亚拿尼亚</a:t>
            </a: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为甚么撒但充满了你的心</a:t>
            </a: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叫</a:t>
            </a:r>
            <a:r>
              <a:rPr lang="zh-CN" altLang="en-US" sz="3800" b="1" dirty="0" smtClean="0">
                <a:solidFill>
                  <a:srgbClr val="FF0000"/>
                </a:solidFill>
                <a:effectLst>
                  <a:outerShdw blurRad="38100" dist="38100" dir="2700000" algn="tl">
                    <a:srgbClr val="000000">
                      <a:alpha val="43137"/>
                    </a:srgbClr>
                  </a:outerShdw>
                </a:effectLst>
              </a:rPr>
              <a:t>你欺哄圣灵</a:t>
            </a: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把田地的价银私自留下几分呢</a:t>
            </a:r>
            <a:r>
              <a:rPr lang="en-US" altLang="zh-CN" sz="3800" b="1" dirty="0" smtClean="0">
                <a:ln w="10541" cmpd="sng">
                  <a:solidFill>
                    <a:schemeClr val="accent1">
                      <a:shade val="88000"/>
                      <a:satMod val="110000"/>
                    </a:schemeClr>
                  </a:solidFill>
                  <a:prstDash val="solid"/>
                </a:ln>
                <a:solidFill>
                  <a:srgbClr val="002060"/>
                </a:solidFill>
              </a:rPr>
              <a:t>? </a:t>
            </a:r>
            <a:r>
              <a:rPr lang="zh-CN" altLang="en-US" sz="3800" b="1" dirty="0" smtClean="0">
                <a:ln w="10541" cmpd="sng">
                  <a:solidFill>
                    <a:schemeClr val="accent1">
                      <a:shade val="88000"/>
                      <a:satMod val="110000"/>
                    </a:schemeClr>
                  </a:solidFill>
                  <a:prstDash val="solid"/>
                </a:ln>
                <a:solidFill>
                  <a:srgbClr val="002060"/>
                </a:solidFill>
              </a:rPr>
              <a:t>田地还没有卖</a:t>
            </a: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不是你自己的吗</a:t>
            </a:r>
            <a:r>
              <a:rPr lang="en-US" altLang="zh-CN" sz="3800" b="1" dirty="0" smtClean="0">
                <a:ln w="10541" cmpd="sng">
                  <a:solidFill>
                    <a:schemeClr val="accent1">
                      <a:shade val="88000"/>
                      <a:satMod val="110000"/>
                    </a:schemeClr>
                  </a:solidFill>
                  <a:prstDash val="solid"/>
                </a:ln>
                <a:solidFill>
                  <a:srgbClr val="002060"/>
                </a:solidFill>
              </a:rPr>
              <a:t>? </a:t>
            </a:r>
            <a:r>
              <a:rPr lang="zh-CN" altLang="en-US" sz="3800" b="1" dirty="0" smtClean="0">
                <a:ln w="10541" cmpd="sng">
                  <a:solidFill>
                    <a:schemeClr val="accent1">
                      <a:shade val="88000"/>
                      <a:satMod val="110000"/>
                    </a:schemeClr>
                  </a:solidFill>
                  <a:prstDash val="solid"/>
                </a:ln>
                <a:solidFill>
                  <a:srgbClr val="002060"/>
                </a:solidFill>
              </a:rPr>
              <a:t>既卖了</a:t>
            </a:r>
            <a:r>
              <a:rPr lang="en-US" altLang="zh-CN" sz="3800" b="1" dirty="0" smtClean="0">
                <a:ln w="10541" cmpd="sng">
                  <a:solidFill>
                    <a:schemeClr val="accent1">
                      <a:shade val="88000"/>
                      <a:satMod val="110000"/>
                    </a:schemeClr>
                  </a:solidFill>
                  <a:prstDash val="solid"/>
                </a:ln>
                <a:solidFill>
                  <a:srgbClr val="002060"/>
                </a:solidFill>
              </a:rPr>
              <a:t>,</a:t>
            </a:r>
            <a:r>
              <a:rPr lang="zh-CN" altLang="en-US" sz="3800" b="1" dirty="0" smtClean="0">
                <a:ln w="10541" cmpd="sng">
                  <a:solidFill>
                    <a:schemeClr val="accent1">
                      <a:shade val="88000"/>
                      <a:satMod val="110000"/>
                    </a:schemeClr>
                  </a:solidFill>
                  <a:prstDash val="solid"/>
                </a:ln>
                <a:solidFill>
                  <a:srgbClr val="002060"/>
                </a:solidFill>
              </a:rPr>
              <a:t>价银不是你作主吗</a:t>
            </a:r>
            <a:r>
              <a:rPr lang="en-US" altLang="zh-CN" sz="3800" b="1" dirty="0" smtClean="0">
                <a:ln w="10541" cmpd="sng">
                  <a:solidFill>
                    <a:schemeClr val="accent1">
                      <a:shade val="88000"/>
                      <a:satMod val="110000"/>
                    </a:schemeClr>
                  </a:solidFill>
                  <a:prstDash val="solid"/>
                </a:ln>
                <a:solidFill>
                  <a:srgbClr val="002060"/>
                </a:solidFill>
              </a:rPr>
              <a:t>? </a:t>
            </a:r>
            <a:r>
              <a:rPr lang="zh-CN" altLang="en-US" sz="3800" b="1" dirty="0" smtClean="0">
                <a:ln w="10541" cmpd="sng">
                  <a:solidFill>
                    <a:schemeClr val="accent1">
                      <a:shade val="88000"/>
                      <a:satMod val="110000"/>
                    </a:schemeClr>
                  </a:solidFill>
                  <a:prstDash val="solid"/>
                </a:ln>
                <a:solidFill>
                  <a:srgbClr val="002060"/>
                </a:solidFill>
              </a:rPr>
              <a:t>你怎么心里起这意念呢</a:t>
            </a:r>
            <a:r>
              <a:rPr lang="en-US" altLang="zh-CN" sz="3800" b="1" dirty="0" smtClean="0">
                <a:ln w="10541" cmpd="sng">
                  <a:solidFill>
                    <a:schemeClr val="accent1">
                      <a:shade val="88000"/>
                      <a:satMod val="110000"/>
                    </a:schemeClr>
                  </a:solidFill>
                  <a:prstDash val="solid"/>
                </a:ln>
                <a:solidFill>
                  <a:srgbClr val="002060"/>
                </a:solidFill>
              </a:rPr>
              <a:t>? </a:t>
            </a:r>
            <a:r>
              <a:rPr lang="zh-CN" altLang="en-US" sz="3800" b="1" dirty="0" smtClean="0">
                <a:solidFill>
                  <a:srgbClr val="FF0000"/>
                </a:solidFill>
                <a:effectLst>
                  <a:outerShdw blurRad="38100" dist="38100" dir="2700000" algn="tl">
                    <a:srgbClr val="000000">
                      <a:alpha val="43137"/>
                    </a:srgbClr>
                  </a:outerShdw>
                </a:effectLst>
              </a:rPr>
              <a:t>你不是欺哄人</a:t>
            </a:r>
            <a:r>
              <a:rPr lang="en-US" altLang="zh-CN" sz="3800" b="1" dirty="0" smtClean="0">
                <a:solidFill>
                  <a:srgbClr val="FF0000"/>
                </a:solidFill>
                <a:effectLst>
                  <a:outerShdw blurRad="38100" dist="38100" dir="2700000" algn="tl">
                    <a:srgbClr val="000000">
                      <a:alpha val="43137"/>
                    </a:srgbClr>
                  </a:outerShdw>
                </a:effectLst>
              </a:rPr>
              <a:t>,</a:t>
            </a:r>
            <a:r>
              <a:rPr lang="zh-CN" altLang="en-US" sz="3800" b="1" dirty="0" smtClean="0">
                <a:solidFill>
                  <a:srgbClr val="FF0000"/>
                </a:solidFill>
                <a:effectLst>
                  <a:outerShdw blurRad="38100" dist="38100" dir="2700000" algn="tl">
                    <a:srgbClr val="000000">
                      <a:alpha val="43137"/>
                    </a:srgbClr>
                  </a:outerShdw>
                </a:effectLst>
              </a:rPr>
              <a:t>是欺哄神了</a:t>
            </a:r>
            <a:r>
              <a:rPr lang="en-US" altLang="zh-CN" sz="3800" b="1" dirty="0" smtClean="0">
                <a:solidFill>
                  <a:srgbClr val="FF0000"/>
                </a:solidFill>
                <a:effectLst>
                  <a:outerShdw blurRad="38100" dist="38100" dir="2700000" algn="tl">
                    <a:srgbClr val="000000">
                      <a:alpha val="43137"/>
                    </a:srgbClr>
                  </a:outerShdw>
                </a:effectLst>
              </a:rPr>
              <a:t>!” </a:t>
            </a:r>
          </a:p>
          <a:p>
            <a:pPr algn="just">
              <a:spcBef>
                <a:spcPct val="0"/>
              </a:spcBef>
              <a:defRPr/>
            </a:pPr>
            <a:r>
              <a:rPr lang="zh-CN" altLang="en-US" sz="2800" b="1" dirty="0" smtClean="0">
                <a:ln w="10541" cmpd="sng">
                  <a:solidFill>
                    <a:schemeClr val="accent1">
                      <a:shade val="88000"/>
                      <a:satMod val="110000"/>
                    </a:schemeClr>
                  </a:solidFill>
                  <a:prstDash val="solid"/>
                </a:ln>
                <a:solidFill>
                  <a:srgbClr val="002060"/>
                </a:solidFill>
              </a:rPr>
              <a:t>徒</a:t>
            </a:r>
            <a:r>
              <a:rPr lang="en-US" altLang="zh-CN" sz="2800" b="1" dirty="0" smtClean="0">
                <a:ln w="10541" cmpd="sng">
                  <a:solidFill>
                    <a:schemeClr val="accent1">
                      <a:shade val="88000"/>
                      <a:satMod val="110000"/>
                    </a:schemeClr>
                  </a:solidFill>
                  <a:prstDash val="solid"/>
                </a:ln>
                <a:solidFill>
                  <a:srgbClr val="002060"/>
                </a:solidFill>
              </a:rPr>
              <a:t>5:1-4 </a:t>
            </a:r>
            <a:endParaRPr kumimoji="0" lang="en-US" sz="2800" b="1" i="0" u="none" strike="noStrike" kern="1200" normalizeH="0" baseline="0" noProof="0" dirty="0">
              <a:ln w="10541" cmpd="sng">
                <a:solidFill>
                  <a:schemeClr val="accent1">
                    <a:shade val="88000"/>
                    <a:satMod val="110000"/>
                  </a:schemeClr>
                </a:solidFill>
                <a:prstDash val="solid"/>
              </a:ln>
              <a:solidFill>
                <a:srgbClr val="002060"/>
              </a:solidFill>
              <a:uLnTx/>
              <a:uFillTx/>
              <a:latin typeface="+mn-lt"/>
              <a:ea typeface="+mn-ea"/>
              <a:cs typeface="+mn-cs"/>
            </a:endParaRPr>
          </a:p>
        </p:txBody>
      </p:sp>
      <p:sp>
        <p:nvSpPr>
          <p:cNvPr id="5" name="Title 1"/>
          <p:cNvSpPr txBox="1">
            <a:spLocks/>
          </p:cNvSpPr>
          <p:nvPr/>
        </p:nvSpPr>
        <p:spPr>
          <a:xfrm>
            <a:off x="0" y="5105400"/>
            <a:ext cx="9144000" cy="1752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p>
            <a:pPr algn="just"/>
            <a:r>
              <a:rPr lang="en-US" sz="2400" dirty="0" smtClean="0">
                <a:solidFill>
                  <a:schemeClr val="bg1"/>
                </a:solidFill>
                <a:effectLst>
                  <a:outerShdw blurRad="38100" dist="38100" dir="2700000" algn="tl">
                    <a:srgbClr val="000000">
                      <a:alpha val="43137"/>
                    </a:srgbClr>
                  </a:outerShdw>
                </a:effectLst>
              </a:rPr>
              <a:t>Acts 5:1-4 “Now a man named Ananias, together with his wife Sapphira, also sold a piece of property. With his wife’s full knowledge he kept back part of the money for himself, but brought the rest and put it at the apostles’ feet.   Then Peter said, “Ananias, how is it that Satan has so filled your heart that </a:t>
            </a:r>
            <a:r>
              <a:rPr lang="en-US" sz="2400" b="1" dirty="0" smtClean="0">
                <a:solidFill>
                  <a:srgbClr val="FF0000"/>
                </a:solidFill>
                <a:effectLst>
                  <a:outerShdw blurRad="38100" dist="38100" dir="2700000" algn="tl">
                    <a:srgbClr val="000000">
                      <a:alpha val="43137"/>
                    </a:srgbClr>
                  </a:outerShdw>
                </a:effectLst>
              </a:rPr>
              <a:t>you have lied to the Holy Spirit </a:t>
            </a:r>
            <a:r>
              <a:rPr lang="en-US" sz="2400" dirty="0" smtClean="0">
                <a:solidFill>
                  <a:schemeClr val="bg1"/>
                </a:solidFill>
                <a:effectLst>
                  <a:outerShdw blurRad="38100" dist="38100" dir="2700000" algn="tl">
                    <a:srgbClr val="000000">
                      <a:alpha val="43137"/>
                    </a:srgbClr>
                  </a:outerShdw>
                </a:effectLst>
              </a:rPr>
              <a:t>and have kept for yourself some of the money you received for the land?  Didn’t it belong to you before it was sold? And after it was sold, wasn’t the money at your disposal? What made you think </a:t>
            </a:r>
            <a:r>
              <a:rPr lang="en-US" sz="2600" dirty="0" smtClean="0">
                <a:solidFill>
                  <a:schemeClr val="bg1"/>
                </a:solidFill>
                <a:effectLst>
                  <a:outerShdw blurRad="38100" dist="38100" dir="2700000" algn="tl">
                    <a:srgbClr val="000000">
                      <a:alpha val="43137"/>
                    </a:srgbClr>
                  </a:outerShdw>
                </a:effectLst>
              </a:rPr>
              <a:t>of doing such a thing? </a:t>
            </a:r>
            <a:r>
              <a:rPr lang="en-US" sz="2600" b="1" dirty="0" smtClean="0">
                <a:solidFill>
                  <a:srgbClr val="FF0000"/>
                </a:solidFill>
                <a:effectLst>
                  <a:outerShdw blurRad="38100" dist="38100" dir="2700000" algn="tl">
                    <a:srgbClr val="000000">
                      <a:alpha val="43137"/>
                    </a:srgbClr>
                  </a:outerShdw>
                </a:effectLst>
              </a:rPr>
              <a:t>You have not lied just to human beings but to God.” </a:t>
            </a:r>
            <a:endParaRPr lang="en-US" sz="2400"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80426932.jpg"/>
          <p:cNvPicPr>
            <a:picLocks noChangeAspect="1"/>
          </p:cNvPicPr>
          <p:nvPr/>
        </p:nvPicPr>
        <p:blipFill>
          <a:blip r:embed="rId2" cstate="print"/>
          <a:stretch>
            <a:fillRect/>
          </a:stretch>
        </p:blipFill>
        <p:spPr>
          <a:xfrm>
            <a:off x="4191000" y="0"/>
            <a:ext cx="5528930" cy="7010400"/>
          </a:xfrm>
          <a:prstGeom prst="rect">
            <a:avLst/>
          </a:prstGeom>
        </p:spPr>
      </p:pic>
      <p:sp>
        <p:nvSpPr>
          <p:cNvPr id="2" name="Title 1"/>
          <p:cNvSpPr>
            <a:spLocks noGrp="1"/>
          </p:cNvSpPr>
          <p:nvPr>
            <p:ph type="title"/>
          </p:nvPr>
        </p:nvSpPr>
        <p:spPr>
          <a:xfrm>
            <a:off x="0" y="0"/>
            <a:ext cx="5181600" cy="6858000"/>
          </a:xfrm>
          <a:ln/>
        </p:spPr>
        <p:style>
          <a:lnRef idx="0">
            <a:schemeClr val="dk1"/>
          </a:lnRef>
          <a:fillRef idx="3">
            <a:schemeClr val="dk1"/>
          </a:fillRef>
          <a:effectRef idx="3">
            <a:schemeClr val="dk1"/>
          </a:effectRef>
          <a:fontRef idx="minor">
            <a:schemeClr val="lt1"/>
          </a:fontRef>
        </p:style>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zh-CN" sz="72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t>“</a:t>
            </a:r>
            <a:r>
              <a:rPr lang="zh-CN" altLang="en-US" sz="72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t>三个分别不同的位格</a:t>
            </a:r>
            <a:r>
              <a:rPr lang="en-US" altLang="zh-CN" sz="72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t>”</a:t>
            </a:r>
            <a:r>
              <a:rPr lang="zh-CN" altLang="en-US" sz="72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t>是什么意思</a:t>
            </a:r>
            <a:r>
              <a:rPr lang="en-US" altLang="zh-CN" sz="72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t>?</a:t>
            </a:r>
            <a:r>
              <a:rPr lang="en-US" sz="24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t/>
            </a:r>
            <a:br>
              <a:rPr lang="en-US" sz="24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br>
            <a:r>
              <a:rPr lang="en-US" sz="24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t>What do we mean when we say</a:t>
            </a:r>
            <a:br>
              <a:rPr lang="en-US" sz="24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br>
            <a:r>
              <a:rPr lang="en-US" sz="2400" b="1" dirty="0" smtClean="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rPr>
              <a:t>3 SEPARATE PERSONS?</a:t>
            </a:r>
            <a:endParaRPr lang="en-US" sz="2400" b="1" dirty="0">
              <a:ln>
                <a:prstDash val="solid"/>
              </a:ln>
              <a:solidFill>
                <a:schemeClr val="accent4">
                  <a:lumMod val="40000"/>
                  <a:lumOff val="60000"/>
                </a:schemeClr>
              </a:solidFill>
              <a:effectLst>
                <a:outerShdw blurRad="88000" dist="50800" dir="5040000" algn="tl">
                  <a:schemeClr val="accent4">
                    <a:tint val="80000"/>
                    <a:satMod val="250000"/>
                    <a:alpha val="45000"/>
                  </a:schemeClr>
                </a:outerShdw>
              </a:effectLst>
            </a:endParaRPr>
          </a:p>
        </p:txBody>
      </p:sp>
      <p:sp>
        <p:nvSpPr>
          <p:cNvPr id="5" name="Oval 4"/>
          <p:cNvSpPr/>
          <p:nvPr/>
        </p:nvSpPr>
        <p:spPr>
          <a:xfrm>
            <a:off x="76200" y="76200"/>
            <a:ext cx="990600" cy="1066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8</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152400" y="152400"/>
          <a:ext cx="8915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rtwork-a1367d18a8594af953b4b7331d9d53f0_h.jpg"/>
          <p:cNvPicPr>
            <a:picLocks noChangeAspect="1"/>
          </p:cNvPicPr>
          <p:nvPr/>
        </p:nvPicPr>
        <p:blipFill>
          <a:blip r:embed="rId2" cstate="print"/>
          <a:stretch>
            <a:fillRect/>
          </a:stretch>
        </p:blipFill>
        <p:spPr>
          <a:xfrm>
            <a:off x="5029201" y="0"/>
            <a:ext cx="4114800" cy="6858000"/>
          </a:xfrm>
          <a:prstGeom prst="rect">
            <a:avLst/>
          </a:prstGeom>
        </p:spPr>
      </p:pic>
      <p:sp>
        <p:nvSpPr>
          <p:cNvPr id="2" name="Title 1"/>
          <p:cNvSpPr>
            <a:spLocks noGrp="1"/>
          </p:cNvSpPr>
          <p:nvPr>
            <p:ph type="title"/>
          </p:nvPr>
        </p:nvSpPr>
        <p:spPr>
          <a:xfrm>
            <a:off x="0" y="0"/>
            <a:ext cx="5029200" cy="6858000"/>
          </a:xfrm>
          <a:ln/>
        </p:spPr>
        <p:style>
          <a:lnRef idx="0">
            <a:schemeClr val="dk1"/>
          </a:lnRef>
          <a:fillRef idx="3">
            <a:schemeClr val="dk1"/>
          </a:fillRef>
          <a:effectRef idx="3">
            <a:schemeClr val="dk1"/>
          </a:effectRef>
          <a:fontRef idx="minor">
            <a:schemeClr val="lt1"/>
          </a:fontRef>
        </p:style>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zh-CN" altLang="en-US"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三个位格是否声称他们有所分别</a:t>
            </a:r>
            <a:r>
              <a:rPr lang="en-US" altLang="zh-CN"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Do the 3 persons claim to</a:t>
            </a:r>
            <a:b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be  separate people?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Oval 4"/>
          <p:cNvSpPr/>
          <p:nvPr/>
        </p:nvSpPr>
        <p:spPr>
          <a:xfrm>
            <a:off x="76200" y="76200"/>
            <a:ext cx="990600" cy="1066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9</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lghttp.12749.nexcesscdn.net/80612D/magento/media/catalog/product/cache/1/image/9df78eab33525d08d6e5fb8d27136e95/A/u/Augustine_large.jpg"/>
          <p:cNvPicPr>
            <a:picLocks noChangeAspect="1" noChangeArrowheads="1"/>
          </p:cNvPicPr>
          <p:nvPr/>
        </p:nvPicPr>
        <p:blipFill>
          <a:blip r:embed="rId2" cstate="print"/>
          <a:srcRect/>
          <a:stretch>
            <a:fillRect/>
          </a:stretch>
        </p:blipFill>
        <p:spPr bwMode="auto">
          <a:xfrm>
            <a:off x="1676400" y="0"/>
            <a:ext cx="7889987" cy="9448801"/>
          </a:xfrm>
          <a:prstGeom prst="rect">
            <a:avLst/>
          </a:prstGeom>
          <a:noFill/>
        </p:spPr>
      </p:pic>
      <p:sp>
        <p:nvSpPr>
          <p:cNvPr id="5" name="Rectangle 4"/>
          <p:cNvSpPr/>
          <p:nvPr/>
        </p:nvSpPr>
        <p:spPr>
          <a:xfrm>
            <a:off x="0" y="1600200"/>
            <a:ext cx="5105400" cy="5257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a:t>
            </a:r>
            <a:r>
              <a:rPr lang="zh-CN" alt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如果你否认</a:t>
            </a:r>
            <a:endParaRPr lang="en-US" altLang="zh-CN"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endParaRPr>
          </a:p>
          <a:p>
            <a:pPr algn="ctr"/>
            <a:r>
              <a:rPr lang="zh-CN" alt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三位一体</a:t>
            </a:r>
            <a:r>
              <a:rPr lang="en-US" altLang="zh-CN"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 </a:t>
            </a:r>
          </a:p>
          <a:p>
            <a:pPr algn="ctr"/>
            <a:r>
              <a:rPr lang="zh-CN" alt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你会失去灵</a:t>
            </a:r>
            <a:r>
              <a:rPr lang="zh-CN" alt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魂</a:t>
            </a:r>
            <a:r>
              <a:rPr lang="zh-CN" alt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a:t>
            </a:r>
            <a:r>
              <a:rPr lang="zh-CN" alt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              </a:t>
            </a:r>
            <a:r>
              <a:rPr lang="zh-CN" alt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若试图解释之</a:t>
            </a:r>
            <a:r>
              <a:rPr lang="en-US" altLang="zh-CN"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               </a:t>
            </a:r>
            <a:r>
              <a:rPr lang="zh-CN" alt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你会失去理智</a:t>
            </a:r>
            <a:r>
              <a:rPr lang="en-US" altLang="zh-CN"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a:t>
            </a:r>
            <a:r>
              <a:rPr lang="en-US" sz="5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a:t>
            </a:r>
          </a:p>
          <a:p>
            <a:pPr algn="ctr"/>
            <a:r>
              <a:rPr lang="en-US" altLang="zh-CN" sz="2400" b="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a:t>
            </a:r>
            <a:r>
              <a:rPr lang="zh-CN" altLang="en-US" sz="2400" b="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圣奥古斯丁</a:t>
            </a:r>
            <a:endParaRPr lang="en-US" sz="2400" b="1" dirty="0" smtClean="0">
              <a:ln w="18415" cmpd="sng">
                <a:solidFill>
                  <a:schemeClr val="tx1"/>
                </a:solidFill>
                <a:prstDash val="solid"/>
              </a:ln>
              <a:solidFill>
                <a:schemeClr val="tx1"/>
              </a:solidFill>
              <a:effectLst>
                <a:outerShdw blurRad="63500" dir="3600000" algn="tl" rotWithShape="0">
                  <a:srgbClr val="000000">
                    <a:alpha val="70000"/>
                  </a:srgbClr>
                </a:outerShdw>
              </a:effectLst>
            </a:endParaRPr>
          </a:p>
          <a:p>
            <a:pPr algn="ctr"/>
            <a:endParaRPr lang="en-US" dirty="0" smtClean="0">
              <a:ln>
                <a:solidFill>
                  <a:schemeClr val="tx1"/>
                </a:solidFill>
              </a:ln>
              <a:solidFill>
                <a:schemeClr val="tx1"/>
              </a:solidFill>
            </a:endParaRPr>
          </a:p>
        </p:txBody>
      </p:sp>
      <p:sp>
        <p:nvSpPr>
          <p:cNvPr id="7" name="Rectangle 6"/>
          <p:cNvSpPr/>
          <p:nvPr/>
        </p:nvSpPr>
        <p:spPr>
          <a:xfrm>
            <a:off x="0" y="0"/>
            <a:ext cx="9144000" cy="1676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dirty="0" smtClean="0">
                <a:ln>
                  <a:solidFill>
                    <a:schemeClr val="accent2">
                      <a:lumMod val="60000"/>
                      <a:lumOff val="40000"/>
                    </a:schemeClr>
                  </a:solidFill>
                </a:ln>
                <a:solidFill>
                  <a:schemeClr val="accent2">
                    <a:lumMod val="60000"/>
                    <a:lumOff val="40000"/>
                  </a:schemeClr>
                </a:solidFill>
              </a:rPr>
              <a:t>“If you deny the trinity, you lose your soul. </a:t>
            </a:r>
          </a:p>
          <a:p>
            <a:pPr algn="ctr"/>
            <a:r>
              <a:rPr lang="en-US" sz="2000" dirty="0" smtClean="0">
                <a:ln>
                  <a:solidFill>
                    <a:schemeClr val="accent2">
                      <a:lumMod val="60000"/>
                      <a:lumOff val="40000"/>
                    </a:schemeClr>
                  </a:solidFill>
                </a:ln>
                <a:solidFill>
                  <a:schemeClr val="accent2">
                    <a:lumMod val="60000"/>
                    <a:lumOff val="40000"/>
                  </a:schemeClr>
                </a:solidFill>
              </a:rPr>
              <a:t>Try to explain it, you lose your mind”</a:t>
            </a:r>
          </a:p>
          <a:p>
            <a:pPr algn="ctr"/>
            <a:r>
              <a:rPr lang="en-US" sz="2000" dirty="0" smtClean="0">
                <a:ln>
                  <a:solidFill>
                    <a:schemeClr val="accent2">
                      <a:lumMod val="60000"/>
                      <a:lumOff val="40000"/>
                    </a:schemeClr>
                  </a:solidFill>
                </a:ln>
                <a:solidFill>
                  <a:schemeClr val="accent2">
                    <a:lumMod val="60000"/>
                    <a:lumOff val="40000"/>
                  </a:schemeClr>
                </a:solidFill>
              </a:rPr>
              <a:t> –St. Augustine</a:t>
            </a:r>
            <a:endParaRPr lang="en-US" sz="2000" i="1" u="sng" dirty="0">
              <a:ln>
                <a:solidFill>
                  <a:schemeClr val="accent2">
                    <a:lumMod val="60000"/>
                    <a:lumOff val="40000"/>
                  </a:schemeClr>
                </a:solidFill>
              </a:ln>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886200"/>
            <a:ext cx="9144000" cy="1981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因为圣灵照著</a:t>
            </a:r>
            <a:r>
              <a:rPr lang="zh-CN" altLang="en-US" sz="6000" b="1" dirty="0" smtClean="0">
                <a:solidFill>
                  <a:srgbClr val="FF0000"/>
                </a:solidFill>
                <a:effectLst>
                  <a:outerShdw blurRad="38100" dist="38100" dir="2700000" algn="tl">
                    <a:srgbClr val="000000">
                      <a:alpha val="43137"/>
                    </a:srgbClr>
                  </a:outerShdw>
                </a:effectLst>
              </a:rPr>
              <a:t>神</a:t>
            </a:r>
            <a:r>
              <a:rPr lang="en-US" altLang="zh-CN" sz="6000" b="1" dirty="0" smtClean="0">
                <a:solidFill>
                  <a:srgbClr val="FF0000"/>
                </a:solidFill>
                <a:effectLst>
                  <a:outerShdw blurRad="38100" dist="38100" dir="2700000" algn="tl">
                    <a:srgbClr val="000000">
                      <a:alpha val="43137"/>
                    </a:srgbClr>
                  </a:outerShdw>
                </a:effectLst>
              </a:rPr>
              <a:t>(</a:t>
            </a:r>
            <a:r>
              <a:rPr lang="zh-CN" altLang="en-US" sz="6000" b="1" dirty="0" smtClean="0">
                <a:solidFill>
                  <a:srgbClr val="FF0000"/>
                </a:solidFill>
                <a:effectLst>
                  <a:outerShdw blurRad="38100" dist="38100" dir="2700000" algn="tl">
                    <a:srgbClr val="000000">
                      <a:alpha val="43137"/>
                    </a:srgbClr>
                  </a:outerShdw>
                </a:effectLst>
              </a:rPr>
              <a:t>圣父</a:t>
            </a:r>
            <a:r>
              <a:rPr lang="en-US" altLang="zh-CN" sz="6000" b="1" dirty="0" smtClean="0">
                <a:solidFill>
                  <a:srgbClr val="FF0000"/>
                </a:solidFill>
                <a:effectLst>
                  <a:outerShdw blurRad="38100" dist="38100" dir="2700000" algn="tl">
                    <a:srgbClr val="000000">
                      <a:alpha val="43137"/>
                    </a:srgbClr>
                  </a:outerShdw>
                </a:effectLst>
              </a:rPr>
              <a:t>)</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的旨意替圣徒祈求</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罗</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8:27 </a:t>
            </a:r>
            <a:endParaRPr kumimoji="0" lang="en-US" sz="60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p:txBody>
      </p:sp>
      <p:sp>
        <p:nvSpPr>
          <p:cNvPr id="5" name="Title 1"/>
          <p:cNvSpPr txBox="1">
            <a:spLocks/>
          </p:cNvSpPr>
          <p:nvPr/>
        </p:nvSpPr>
        <p:spPr>
          <a:xfrm>
            <a:off x="0" y="5867400"/>
            <a:ext cx="9144000" cy="990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dirty="0" smtClean="0">
                <a:effectLst>
                  <a:outerShdw blurRad="38100" dist="38100" dir="2700000" algn="tl">
                    <a:srgbClr val="000000">
                      <a:alpha val="43137"/>
                    </a:srgbClr>
                  </a:outerShdw>
                </a:effectLst>
              </a:rPr>
              <a:t>Rom. 8:27 “…</a:t>
            </a:r>
            <a:r>
              <a:rPr lang="en-US" sz="2400" b="1" dirty="0" smtClean="0">
                <a:solidFill>
                  <a:srgbClr val="C00000"/>
                </a:solidFill>
                <a:effectLst>
                  <a:outerShdw blurRad="38100" dist="38100" dir="2700000" algn="tl">
                    <a:srgbClr val="000000">
                      <a:alpha val="43137"/>
                    </a:srgbClr>
                  </a:outerShdw>
                </a:effectLst>
              </a:rPr>
              <a:t>the Spirit </a:t>
            </a:r>
            <a:r>
              <a:rPr lang="en-US" sz="2400" dirty="0" smtClean="0">
                <a:effectLst>
                  <a:outerShdw blurRad="38100" dist="38100" dir="2700000" algn="tl">
                    <a:srgbClr val="000000">
                      <a:alpha val="43137"/>
                    </a:srgbClr>
                  </a:outerShdw>
                </a:effectLst>
              </a:rPr>
              <a:t>intercedes for God’s people in </a:t>
            </a:r>
          </a:p>
          <a:p>
            <a:pPr algn="ctr"/>
            <a:r>
              <a:rPr lang="en-US" sz="2400" dirty="0" smtClean="0">
                <a:effectLst>
                  <a:outerShdw blurRad="38100" dist="38100" dir="2700000" algn="tl">
                    <a:srgbClr val="000000">
                      <a:alpha val="43137"/>
                    </a:srgbClr>
                  </a:outerShdw>
                </a:effectLst>
              </a:rPr>
              <a:t>accordance with the will of </a:t>
            </a:r>
            <a:r>
              <a:rPr lang="en-US" sz="2400" b="1" dirty="0" smtClean="0">
                <a:solidFill>
                  <a:srgbClr val="C00000"/>
                </a:solidFill>
                <a:effectLst>
                  <a:outerShdw blurRad="38100" dist="38100" dir="2700000" algn="tl">
                    <a:srgbClr val="000000">
                      <a:alpha val="43137"/>
                    </a:srgbClr>
                  </a:outerShdw>
                </a:effectLst>
              </a:rPr>
              <a:t>God (the Father). </a:t>
            </a:r>
            <a:r>
              <a:rPr lang="en-US" sz="2400" dirty="0" smtClean="0">
                <a:effectLst>
                  <a:outerShdw blurRad="38100" dist="38100" dir="2700000" algn="tl">
                    <a:srgbClr val="000000">
                      <a:alpha val="43137"/>
                    </a:srgbClr>
                  </a:outerShdw>
                </a:effectLst>
              </a:rPr>
              <a:t>“</a:t>
            </a:r>
          </a:p>
        </p:txBody>
      </p:sp>
      <p:sp>
        <p:nvSpPr>
          <p:cNvPr id="6" name="Title 1"/>
          <p:cNvSpPr txBox="1">
            <a:spLocks/>
          </p:cNvSpPr>
          <p:nvPr/>
        </p:nvSpPr>
        <p:spPr>
          <a:xfrm>
            <a:off x="0" y="0"/>
            <a:ext cx="8991600" cy="29718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但</a:t>
            </a:r>
            <a:r>
              <a:rPr lang="zh-CN" altLang="en-US" sz="5400" b="1" dirty="0" smtClean="0">
                <a:solidFill>
                  <a:srgbClr val="FF0000"/>
                </a:solidFill>
                <a:effectLst>
                  <a:outerShdw blurRad="38100" dist="38100" dir="2700000" algn="tl">
                    <a:srgbClr val="000000">
                      <a:alpha val="43137"/>
                    </a:srgbClr>
                  </a:outerShdw>
                </a:effectLst>
              </a:rPr>
              <a:t>我</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要从父那里差保惠师来</a:t>
            </a: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就是</a:t>
            </a:r>
            <a:r>
              <a:rPr lang="zh-CN" altLang="en-US" sz="5400" b="1" dirty="0" smtClean="0">
                <a:solidFill>
                  <a:srgbClr val="FF0000"/>
                </a:solidFill>
                <a:effectLst>
                  <a:outerShdw blurRad="38100" dist="38100" dir="2700000" algn="tl">
                    <a:srgbClr val="000000">
                      <a:alpha val="43137"/>
                    </a:srgbClr>
                  </a:outerShdw>
                </a:effectLst>
              </a:rPr>
              <a:t>从父出来真理的圣灵</a:t>
            </a:r>
            <a:r>
              <a:rPr lang="en-US" altLang="zh-CN" sz="5400" b="1" dirty="0" smtClean="0">
                <a:solidFill>
                  <a:sysClr val="windowText" lastClr="000000"/>
                </a:solidFill>
                <a:effectLst>
                  <a:outerShdw blurRad="38100" dist="38100" dir="2700000" algn="tl">
                    <a:srgbClr val="000000">
                      <a:alpha val="43137"/>
                    </a:srgbClr>
                  </a:outerShdw>
                </a:effectLst>
              </a:rPr>
              <a:t>,</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他来了</a:t>
            </a: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就要为我作见证</a:t>
            </a: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约</a:t>
            </a:r>
            <a:r>
              <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15:26</a:t>
            </a:r>
            <a:r>
              <a:rPr lang="en-US" altLang="zh-CN" sz="3200" b="1" dirty="0" smtClean="0">
                <a:solidFill>
                  <a:sysClr val="windowText" lastClr="000000"/>
                </a:solidFill>
                <a:effectLst>
                  <a:outerShdw blurRad="38100" dist="38100" dir="2700000" algn="tl">
                    <a:srgbClr val="000000">
                      <a:alpha val="43137"/>
                    </a:srgbClr>
                  </a:outerShdw>
                </a:effectLst>
              </a:rPr>
              <a:t> </a:t>
            </a:r>
            <a:endParaRPr kumimoji="0" lang="en-US" sz="32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
        <p:nvSpPr>
          <p:cNvPr id="8" name="Title 1"/>
          <p:cNvSpPr txBox="1">
            <a:spLocks/>
          </p:cNvSpPr>
          <p:nvPr/>
        </p:nvSpPr>
        <p:spPr>
          <a:xfrm>
            <a:off x="0" y="2971800"/>
            <a:ext cx="9144000" cy="914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spc="-150" dirty="0" smtClean="0"/>
              <a:t>John 15:26  “When the Advocate comes, whom </a:t>
            </a:r>
            <a:r>
              <a:rPr lang="en-US" sz="2400" b="1" spc="-150" dirty="0" smtClean="0">
                <a:solidFill>
                  <a:srgbClr val="C00000"/>
                </a:solidFill>
              </a:rPr>
              <a:t>I </a:t>
            </a:r>
            <a:r>
              <a:rPr lang="en-US" sz="2400" spc="-150" dirty="0" smtClean="0"/>
              <a:t>will send to </a:t>
            </a:r>
            <a:r>
              <a:rPr lang="en-US" sz="2400" spc="-150" dirty="0" smtClean="0">
                <a:solidFill>
                  <a:srgbClr val="C00000"/>
                </a:solidFill>
              </a:rPr>
              <a:t>you from the Father</a:t>
            </a:r>
            <a:r>
              <a:rPr lang="en-US" sz="2400" spc="-150" dirty="0" smtClean="0"/>
              <a:t>, </a:t>
            </a:r>
            <a:r>
              <a:rPr lang="en-US" sz="2400" spc="-150" dirty="0" smtClean="0">
                <a:solidFill>
                  <a:srgbClr val="C00000"/>
                </a:solidFill>
              </a:rPr>
              <a:t>the Spirit </a:t>
            </a:r>
            <a:r>
              <a:rPr lang="en-US" sz="2400" spc="-150" dirty="0" smtClean="0"/>
              <a:t>of truth who goes out from the Father, He will testify about me.”</a:t>
            </a:r>
            <a:endParaRPr lang="en-US" sz="2400" spc="-1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048000"/>
            <a:ext cx="9144000" cy="27432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作使徒的保罗</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不是由于人</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也不是藉著人</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乃是藉著</a:t>
            </a:r>
            <a:r>
              <a:rPr lang="zh-CN" altLang="en-US" sz="4400" b="1" dirty="0" smtClean="0">
                <a:solidFill>
                  <a:srgbClr val="FF0000"/>
                </a:solidFill>
                <a:effectLst>
                  <a:outerShdw blurRad="38100" dist="38100" dir="2700000" algn="tl">
                    <a:srgbClr val="000000">
                      <a:alpha val="43137"/>
                    </a:srgbClr>
                  </a:outerShdw>
                </a:effectLst>
              </a:rPr>
              <a:t>耶稣基督</a:t>
            </a:r>
            <a:r>
              <a:rPr lang="en-US" altLang="zh-CN" sz="4400" b="1" dirty="0" smtClean="0">
                <a:solidFill>
                  <a:srgbClr val="FF0000"/>
                </a:solidFill>
                <a:effectLst>
                  <a:outerShdw blurRad="38100" dist="38100" dir="2700000" algn="tl">
                    <a:srgbClr val="000000">
                      <a:alpha val="43137"/>
                    </a:srgbClr>
                  </a:outerShdw>
                </a:effectLst>
              </a:rPr>
              <a:t>,</a:t>
            </a:r>
            <a:r>
              <a:rPr lang="zh-CN" altLang="en-US" sz="4400" b="1" dirty="0" smtClean="0">
                <a:solidFill>
                  <a:srgbClr val="FF0000"/>
                </a:solidFill>
                <a:effectLst>
                  <a:outerShdw blurRad="38100" dist="38100" dir="2700000" algn="tl">
                    <a:srgbClr val="000000">
                      <a:alpha val="43137"/>
                    </a:srgbClr>
                  </a:outerShdw>
                </a:effectLst>
              </a:rPr>
              <a:t>与叫他从死里复活的父神</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和一切与我同在的众弟兄</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写信给加拉太的各教会</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加</a:t>
            </a:r>
            <a:r>
              <a:rPr lang="en-US" altLang="zh-C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1:1-2 </a:t>
            </a:r>
            <a:endParaRPr kumimoji="0" lang="en-US" sz="28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p:txBody>
      </p:sp>
      <p:sp>
        <p:nvSpPr>
          <p:cNvPr id="5" name="Title 1"/>
          <p:cNvSpPr txBox="1">
            <a:spLocks/>
          </p:cNvSpPr>
          <p:nvPr/>
        </p:nvSpPr>
        <p:spPr>
          <a:xfrm>
            <a:off x="0" y="5867400"/>
            <a:ext cx="9144000" cy="990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20000"/>
          </a:bodyPr>
          <a:lstStyle/>
          <a:p>
            <a:pPr algn="ctr"/>
            <a:r>
              <a:rPr lang="en-US" sz="2400" dirty="0" smtClean="0">
                <a:effectLst>
                  <a:outerShdw blurRad="38100" dist="38100" dir="2700000" algn="tl">
                    <a:srgbClr val="000000">
                      <a:alpha val="43137"/>
                    </a:srgbClr>
                  </a:outerShdw>
                </a:effectLst>
              </a:rPr>
              <a:t>Gal. 1:1 “Paul, an apostle—sent not from men nor by a man, but by </a:t>
            </a:r>
          </a:p>
          <a:p>
            <a:pPr algn="ctr"/>
            <a:r>
              <a:rPr lang="en-US" sz="2400" b="1" dirty="0" smtClean="0">
                <a:solidFill>
                  <a:srgbClr val="C00000"/>
                </a:solidFill>
                <a:effectLst>
                  <a:outerShdw blurRad="38100" dist="38100" dir="2700000" algn="tl">
                    <a:srgbClr val="000000">
                      <a:alpha val="43137"/>
                    </a:srgbClr>
                  </a:outerShdw>
                </a:effectLst>
              </a:rPr>
              <a:t>Jesus Christ and God the Father,</a:t>
            </a:r>
            <a:r>
              <a:rPr lang="en-US" sz="2400" dirty="0" smtClean="0">
                <a:effectLst>
                  <a:outerShdw blurRad="38100" dist="38100" dir="2700000" algn="tl">
                    <a:srgbClr val="000000">
                      <a:alpha val="43137"/>
                    </a:srgbClr>
                  </a:outerShdw>
                </a:effectLst>
              </a:rPr>
              <a:t> who raised him from the dead— </a:t>
            </a:r>
          </a:p>
          <a:p>
            <a:pPr algn="ctr"/>
            <a:r>
              <a:rPr lang="en-US" sz="2400" dirty="0" smtClean="0">
                <a:effectLst>
                  <a:outerShdw blurRad="38100" dist="38100" dir="2700000" algn="tl">
                    <a:srgbClr val="000000">
                      <a:alpha val="43137"/>
                    </a:srgbClr>
                  </a:outerShdw>
                </a:effectLst>
              </a:rPr>
              <a:t>and all the brothers and sisters</a:t>
            </a:r>
            <a:r>
              <a:rPr lang="en-US" sz="2400" baseline="300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with me”</a:t>
            </a:r>
          </a:p>
        </p:txBody>
      </p:sp>
      <p:sp>
        <p:nvSpPr>
          <p:cNvPr id="6" name="Title 1"/>
          <p:cNvSpPr txBox="1">
            <a:spLocks/>
          </p:cNvSpPr>
          <p:nvPr/>
        </p:nvSpPr>
        <p:spPr>
          <a:xfrm>
            <a:off x="0" y="0"/>
            <a:ext cx="9144000" cy="2286000"/>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a:spcBef>
                <a:spcPct val="0"/>
              </a:spcBef>
              <a:defRPr/>
            </a:pP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林后</a:t>
            </a: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1:3  “</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愿颂赞归与我们的</a:t>
            </a:r>
            <a:r>
              <a:rPr lang="zh-CN" altLang="en-US" sz="5400" b="1" dirty="0" smtClean="0">
                <a:solidFill>
                  <a:srgbClr val="FF0000"/>
                </a:solidFill>
                <a:effectLst>
                  <a:outerShdw blurRad="38100" dist="38100" dir="2700000" algn="tl">
                    <a:srgbClr val="000000">
                      <a:alpha val="43137"/>
                    </a:srgbClr>
                  </a:outerShdw>
                </a:effectLst>
              </a:rPr>
              <a:t>主耶稣基督的父神</a:t>
            </a: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就是发慈悲的父</a:t>
            </a: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赐各样安慰的神</a:t>
            </a: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kumimoji="0" lang="en-US" sz="5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ea typeface="+mn-ea"/>
              <a:cs typeface="+mn-cs"/>
            </a:endParaRPr>
          </a:p>
        </p:txBody>
      </p:sp>
      <p:sp>
        <p:nvSpPr>
          <p:cNvPr id="7" name="Title 1"/>
          <p:cNvSpPr txBox="1">
            <a:spLocks/>
          </p:cNvSpPr>
          <p:nvPr/>
        </p:nvSpPr>
        <p:spPr>
          <a:xfrm>
            <a:off x="0" y="2514600"/>
            <a:ext cx="9144000" cy="533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ctr">
              <a:spcBef>
                <a:spcPct val="0"/>
              </a:spcBef>
              <a:defRPr/>
            </a:pPr>
            <a:r>
              <a:rPr kumimoji="0" lang="en-US" sz="2400" b="1" i="0" u="none" strike="noStrike" kern="1200" normalizeH="0" baseline="0" noProof="0" dirty="0" smtClean="0">
                <a:solidFill>
                  <a:schemeClr val="bg1"/>
                </a:solidFill>
                <a:effectLst>
                  <a:outerShdw blurRad="38100" dist="38100" dir="2700000" algn="tl">
                    <a:srgbClr val="000000">
                      <a:alpha val="43137"/>
                    </a:srgbClr>
                  </a:outerShdw>
                </a:effectLst>
                <a:uLnTx/>
                <a:uFillTx/>
                <a:latin typeface="Arial Narrow" pitchFamily="34" charset="0"/>
                <a:ea typeface="+mj-ea"/>
                <a:cs typeface="+mj-cs"/>
              </a:rPr>
              <a:t>2 Cor. </a:t>
            </a:r>
            <a:r>
              <a:rPr lang="en-US" sz="2400" b="1" dirty="0" smtClean="0">
                <a:solidFill>
                  <a:schemeClr val="bg1"/>
                </a:solidFill>
                <a:effectLst>
                  <a:outerShdw blurRad="38100" dist="38100" dir="2700000" algn="tl">
                    <a:srgbClr val="000000">
                      <a:alpha val="43137"/>
                    </a:srgbClr>
                  </a:outerShdw>
                </a:effectLst>
                <a:latin typeface="Arial Narrow" pitchFamily="34" charset="0"/>
                <a:ea typeface="+mj-ea"/>
                <a:cs typeface="+mj-cs"/>
              </a:rPr>
              <a:t>1:3 “</a:t>
            </a:r>
            <a:r>
              <a:rPr lang="en-US" sz="2400" dirty="0" smtClean="0">
                <a:effectLst>
                  <a:outerShdw blurRad="38100" dist="38100" dir="2700000" algn="tl">
                    <a:srgbClr val="000000">
                      <a:alpha val="43137"/>
                    </a:srgbClr>
                  </a:outerShdw>
                </a:effectLst>
              </a:rPr>
              <a:t>Praise be to the </a:t>
            </a:r>
            <a:r>
              <a:rPr lang="en-US" sz="2400" b="1" dirty="0" smtClean="0">
                <a:solidFill>
                  <a:srgbClr val="C00000"/>
                </a:solidFill>
                <a:effectLst>
                  <a:outerShdw blurRad="38100" dist="38100" dir="2700000" algn="tl">
                    <a:srgbClr val="000000">
                      <a:alpha val="43137"/>
                    </a:srgbClr>
                  </a:outerShdw>
                </a:effectLst>
              </a:rPr>
              <a:t>God and Father of our Lord Jesus Christ</a:t>
            </a:r>
            <a:r>
              <a:rPr lang="en-US" sz="2400" dirty="0" smtClean="0">
                <a:effectLst>
                  <a:outerShdw blurRad="38100" dist="38100" dir="2700000" algn="tl">
                    <a:srgbClr val="000000">
                      <a:alpha val="43137"/>
                    </a:srgbClr>
                  </a:outerShdw>
                </a:effectLst>
              </a:rPr>
              <a:t>”</a:t>
            </a:r>
            <a:endParaRPr kumimoji="0" lang="en-US" sz="2400" b="1" i="0" u="none" strike="noStrike" kern="1200" normalizeH="0" baseline="0" noProof="0" dirty="0">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hilarious-caricatures-of-celebrities04.jpg"/>
          <p:cNvPicPr>
            <a:picLocks noChangeAspect="1"/>
          </p:cNvPicPr>
          <p:nvPr/>
        </p:nvPicPr>
        <p:blipFill>
          <a:blip r:embed="rId2" cstate="print"/>
          <a:stretch>
            <a:fillRect/>
          </a:stretch>
        </p:blipFill>
        <p:spPr>
          <a:xfrm>
            <a:off x="4495800" y="0"/>
            <a:ext cx="4846643" cy="6858000"/>
          </a:xfrm>
          <a:prstGeom prst="rect">
            <a:avLst/>
          </a:prstGeom>
        </p:spPr>
      </p:pic>
      <p:sp>
        <p:nvSpPr>
          <p:cNvPr id="2" name="Title 1"/>
          <p:cNvSpPr>
            <a:spLocks noGrp="1"/>
          </p:cNvSpPr>
          <p:nvPr>
            <p:ph type="title"/>
          </p:nvPr>
        </p:nvSpPr>
        <p:spPr>
          <a:xfrm>
            <a:off x="0" y="0"/>
            <a:ext cx="5029200" cy="6858000"/>
          </a:xfrm>
          <a:ln/>
        </p:spPr>
        <p:style>
          <a:lnRef idx="2">
            <a:schemeClr val="dk1">
              <a:shade val="50000"/>
            </a:schemeClr>
          </a:lnRef>
          <a:fillRef idx="1">
            <a:schemeClr val="dk1"/>
          </a:fillRef>
          <a:effectRef idx="0">
            <a:schemeClr val="dk1"/>
          </a:effectRef>
          <a:fontRef idx="minor">
            <a:schemeClr val="lt1"/>
          </a:fontRef>
        </p:style>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为何我要学习三位一体的教义？</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 should I study the </a:t>
            </a:r>
            <a:b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doctrine of the Trinity?</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Oval 4"/>
          <p:cNvSpPr/>
          <p:nvPr/>
        </p:nvSpPr>
        <p:spPr>
          <a:xfrm>
            <a:off x="76200" y="76200"/>
            <a:ext cx="990600" cy="1066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rPr>
              <a:t>1</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gency FB" pitchFamily="34" charset="0"/>
              <a:cs typeface="Aharoni" pitchFamily="2" charset="-79"/>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943600" cy="55626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r>
              <a:rPr lang="en-US" altLang="zh-CN"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好嘱咐那几个人不可传异教</a:t>
            </a:r>
            <a:r>
              <a:rPr lang="en-US" altLang="zh-CN"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en-US" altLang="zh-CN"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CN" alt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提前</a:t>
            </a:r>
            <a:r>
              <a:rPr lang="en-US" altLang="zh-CN"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1:3</a:t>
            </a:r>
            <a:r>
              <a:rPr lang="en-US" sz="3200" b="1" dirty="0" smtClean="0">
                <a:solidFill>
                  <a:schemeClr val="accent4">
                    <a:lumMod val="75000"/>
                  </a:schemeClr>
                </a:solidFill>
                <a:effectLst>
                  <a:outerShdw blurRad="38100" dist="38100" dir="2700000" algn="tl">
                    <a:srgbClr val="000000">
                      <a:alpha val="43137"/>
                    </a:srgbClr>
                  </a:outerShdw>
                </a:effectLst>
              </a:rPr>
              <a:t/>
            </a:r>
            <a:br>
              <a:rPr lang="en-US" sz="3200" b="1" dirty="0" smtClean="0">
                <a:solidFill>
                  <a:schemeClr val="accent4">
                    <a:lumMod val="75000"/>
                  </a:schemeClr>
                </a:solidFill>
                <a:effectLst>
                  <a:outerShdw blurRad="38100" dist="38100" dir="2700000" algn="tl">
                    <a:srgbClr val="000000">
                      <a:alpha val="43137"/>
                    </a:srgbClr>
                  </a:outerShdw>
                </a:effectLst>
              </a:rPr>
            </a:br>
            <a:endParaRPr lang="en-US" sz="32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6019800"/>
            <a:ext cx="9144000" cy="838200"/>
          </a:xfrm>
          <a:prstGeom prst="rect">
            <a:avLst/>
          </a:prstGeom>
          <a:ln/>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bodyPr>
          <a:lstStyle/>
          <a:p>
            <a:pPr lvl="0" algn="ctr">
              <a:spcBef>
                <a:spcPct val="0"/>
              </a:spcBef>
              <a:defRPr/>
            </a:pPr>
            <a:r>
              <a:rPr lang="en-US" sz="2400" b="1" dirty="0" smtClean="0"/>
              <a:t>1 Timothy 1:3</a:t>
            </a:r>
            <a:r>
              <a:rPr lang="en-US" sz="2400" dirty="0" smtClean="0"/>
              <a:t> </a:t>
            </a:r>
          </a:p>
          <a:p>
            <a:pPr lvl="0" algn="ctr">
              <a:spcBef>
                <a:spcPct val="0"/>
              </a:spcBef>
              <a:defRPr/>
            </a:pPr>
            <a:r>
              <a:rPr lang="en-US" sz="2400" dirty="0" smtClean="0"/>
              <a:t>“…command certain people not to teach false </a:t>
            </a:r>
            <a:r>
              <a:rPr lang="en-US" sz="2400" b="1" dirty="0" smtClean="0"/>
              <a:t>doctrines</a:t>
            </a:r>
            <a:r>
              <a:rPr lang="en-US" sz="2400" dirty="0" smtClean="0"/>
              <a:t> any longer.”</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pic>
        <p:nvPicPr>
          <p:cNvPr id="86018" name="Picture 2" descr="http://www.evangelicaloutreach.org/wolf.gif"/>
          <p:cNvPicPr>
            <a:picLocks noChangeAspect="1" noChangeArrowheads="1"/>
          </p:cNvPicPr>
          <p:nvPr/>
        </p:nvPicPr>
        <p:blipFill>
          <a:blip r:embed="rId2" cstate="print"/>
          <a:srcRect/>
          <a:stretch>
            <a:fillRect/>
          </a:stretch>
        </p:blipFill>
        <p:spPr bwMode="auto">
          <a:xfrm>
            <a:off x="5943600" y="304800"/>
            <a:ext cx="3200400" cy="557964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emmgannon.files.wordpress.com/2011/12/man-with-magnifying-glass.jpg"/>
          <p:cNvPicPr>
            <a:picLocks noChangeAspect="1" noChangeArrowheads="1"/>
          </p:cNvPicPr>
          <p:nvPr/>
        </p:nvPicPr>
        <p:blipFill>
          <a:blip r:embed="rId2" cstate="print"/>
          <a:srcRect/>
          <a:stretch>
            <a:fillRect/>
          </a:stretch>
        </p:blipFill>
        <p:spPr bwMode="auto">
          <a:xfrm>
            <a:off x="-762000" y="228600"/>
            <a:ext cx="4343400" cy="5486400"/>
          </a:xfrm>
          <a:prstGeom prst="rect">
            <a:avLst/>
          </a:prstGeom>
          <a:noFill/>
        </p:spPr>
      </p:pic>
      <p:sp>
        <p:nvSpPr>
          <p:cNvPr id="2" name="Title 1"/>
          <p:cNvSpPr>
            <a:spLocks noGrp="1"/>
          </p:cNvSpPr>
          <p:nvPr>
            <p:ph type="title"/>
          </p:nvPr>
        </p:nvSpPr>
        <p:spPr>
          <a:xfrm>
            <a:off x="2743200" y="152400"/>
            <a:ext cx="6324600" cy="55626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just"/>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提前</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4:16 </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你要谨慎自己和自己的教训</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要在这些事上恒心</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因为这样行</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又能救自己</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又能救听你的人</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dirty="0" smtClean="0">
                <a:solidFill>
                  <a:schemeClr val="accent4">
                    <a:lumMod val="75000"/>
                  </a:schemeClr>
                </a:solidFill>
                <a:effectLst>
                  <a:outerShdw blurRad="38100" dist="38100" dir="2700000" algn="tl">
                    <a:srgbClr val="000000">
                      <a:alpha val="43137"/>
                    </a:srgbClr>
                  </a:outerShdw>
                </a:effectLst>
              </a:rPr>
              <a:t/>
            </a:r>
            <a:br>
              <a:rPr lang="en-US" sz="3200" b="1" dirty="0" smtClean="0">
                <a:solidFill>
                  <a:schemeClr val="accent4">
                    <a:lumMod val="75000"/>
                  </a:schemeClr>
                </a:solidFill>
                <a:effectLst>
                  <a:outerShdw blurRad="38100" dist="38100" dir="2700000" algn="tl">
                    <a:srgbClr val="000000">
                      <a:alpha val="43137"/>
                    </a:srgbClr>
                  </a:outerShdw>
                </a:effectLst>
              </a:rPr>
            </a:br>
            <a:endParaRPr lang="en-US" sz="32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6019800"/>
            <a:ext cx="9144000" cy="838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ctr">
              <a:spcBef>
                <a:spcPct val="0"/>
              </a:spcBef>
              <a:defRPr/>
            </a:pPr>
            <a:r>
              <a:rPr lang="en-US" sz="2400" b="1" dirty="0" smtClean="0"/>
              <a:t>1 Timothy 4:16</a:t>
            </a:r>
            <a:r>
              <a:rPr lang="en-US" sz="2400" dirty="0" smtClean="0"/>
              <a:t> “Watch your life and </a:t>
            </a:r>
            <a:r>
              <a:rPr lang="en-US" sz="2400" b="1" dirty="0" smtClean="0"/>
              <a:t>doctrine</a:t>
            </a:r>
            <a:r>
              <a:rPr lang="en-US" sz="2400" dirty="0" smtClean="0"/>
              <a:t> closely. Persevere in them, because if you do, you will save both yourself and your hearers.”</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84" name="Picture 16" descr="http://www.bonnke.net/cfan/images/cfan/Berichte/Taiwan2008/Taiwan1B.jpg"/>
          <p:cNvPicPr>
            <a:picLocks noChangeAspect="1" noChangeArrowheads="1"/>
          </p:cNvPicPr>
          <p:nvPr/>
        </p:nvPicPr>
        <p:blipFill>
          <a:blip r:embed="rId2" cstate="print"/>
          <a:srcRect/>
          <a:stretch>
            <a:fillRect/>
          </a:stretch>
        </p:blipFill>
        <p:spPr bwMode="auto">
          <a:xfrm>
            <a:off x="2743200" y="4267200"/>
            <a:ext cx="3962400" cy="1786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3972" name="Picture 4" descr="https://encrypted-tbn2.google.com/images?q=tbn:ANd9GcSb11dUUd4gBUwbg6dsWCHY2-pbdhf2vFHpJqo0rutZceUEFHYV"/>
          <p:cNvPicPr>
            <a:picLocks noChangeAspect="1" noChangeArrowheads="1"/>
          </p:cNvPicPr>
          <p:nvPr/>
        </p:nvPicPr>
        <p:blipFill>
          <a:blip r:embed="rId3" cstate="print"/>
          <a:srcRect/>
          <a:stretch>
            <a:fillRect/>
          </a:stretch>
        </p:blipFill>
        <p:spPr bwMode="auto">
          <a:xfrm>
            <a:off x="5559369" y="4267200"/>
            <a:ext cx="2060631"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3976" name="Picture 8" descr="https://encrypted-tbn1.google.com/images?q=tbn:ANd9GcQpr9vswpcTxwl2YC4MuveaSs-cJhoveuT1bSuYTfej7nO2se3Wx0hJyijf"/>
          <p:cNvPicPr>
            <a:picLocks noChangeAspect="1" noChangeArrowheads="1"/>
          </p:cNvPicPr>
          <p:nvPr/>
        </p:nvPicPr>
        <p:blipFill>
          <a:blip r:embed="rId4" cstate="print"/>
          <a:srcRect/>
          <a:stretch>
            <a:fillRect/>
          </a:stretch>
        </p:blipFill>
        <p:spPr bwMode="auto">
          <a:xfrm>
            <a:off x="7391400" y="4267200"/>
            <a:ext cx="1752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28194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just"/>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提后</a:t>
            </a:r>
            <a:r>
              <a:rPr lang="en-US" altLang="zh-C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4:3 “</a:t>
            </a:r>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因为时候要到</a:t>
            </a:r>
            <a:r>
              <a:rPr lang="en-US" altLang="zh-C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人必厌烦纯正的道理</a:t>
            </a:r>
            <a:r>
              <a:rPr lang="en-US" altLang="zh-C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耳朵发痒</a:t>
            </a:r>
            <a:r>
              <a:rPr lang="en-US" altLang="zh-C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就随从自己的情欲</a:t>
            </a:r>
            <a:r>
              <a:rPr lang="en-US" altLang="zh-C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增添好些师傅</a:t>
            </a:r>
            <a:r>
              <a:rPr lang="en-US" altLang="zh-C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3200" b="1" dirty="0" smtClean="0">
                <a:solidFill>
                  <a:schemeClr val="accent4">
                    <a:lumMod val="75000"/>
                  </a:schemeClr>
                </a:solidFill>
                <a:effectLst>
                  <a:outerShdw blurRad="38100" dist="38100" dir="2700000" algn="tl">
                    <a:srgbClr val="000000">
                      <a:alpha val="43137"/>
                    </a:srgbClr>
                  </a:outerShdw>
                </a:effectLst>
              </a:rPr>
              <a:t/>
            </a:r>
            <a:br>
              <a:rPr lang="en-US" sz="3200" b="1" dirty="0" smtClean="0">
                <a:solidFill>
                  <a:schemeClr val="accent4">
                    <a:lumMod val="75000"/>
                  </a:schemeClr>
                </a:solidFill>
                <a:effectLst>
                  <a:outerShdw blurRad="38100" dist="38100" dir="2700000" algn="tl">
                    <a:srgbClr val="000000">
                      <a:alpha val="43137"/>
                    </a:srgbClr>
                  </a:outerShdw>
                </a:effectLst>
              </a:rPr>
            </a:br>
            <a:endParaRPr lang="en-US" sz="3200" b="1" dirty="0">
              <a:solidFill>
                <a:schemeClr val="accent4">
                  <a:lumMod val="75000"/>
                </a:schemeClr>
              </a:solidFill>
              <a:effectLst>
                <a:outerShdw blurRad="38100" dist="38100" dir="2700000" algn="tl">
                  <a:srgbClr val="000000">
                    <a:alpha val="43137"/>
                  </a:srgbClr>
                </a:outerShdw>
              </a:effectLst>
            </a:endParaRPr>
          </a:p>
        </p:txBody>
      </p:sp>
      <p:sp>
        <p:nvSpPr>
          <p:cNvPr id="83974" name="AutoShape 6" descr="data:image/jpeg;base64,/9j/4AAQSkZJRgABAQAAAQABAAD/2wBDAAkGBwgHBgkIBwgKCgkLDRYPDQwMDRsUFRAWIB0iIiAdHx8kKDQsJCYxJx8fLT0tMTU3Ojo6Iys/RD84QzQ5Ojf/2wBDAQoKCg0MDRoPDxo3JR8lNzc3Nzc3Nzc3Nzc3Nzc3Nzc3Nzc3Nzc3Nzc3Nzc3Nzc3Nzc3Nzc3Nzc3Nzc3Nzc3Nzf/wAARCAChAKEDASIAAhEBAxEB/8QAHAAAAQUBAQEAAAAAAAAAAAAAAAEEBQYHAwII/8QARhAAAgEDAgMEBwUEBwYHAAAAAQIDAAQRBSESMUEGE1FhIjJxgZGhsQcUI8HRNHLh8CQzNUJSc5IVJjaywvFDU2JjgoOi/8QAGQEAAwEBAQAAAAAAAAAAAAAAAAECAwQF/8QAJBEAAgIDAAMAAQUBAAAAAAAAAAECEQMhMRIyQRMiUWFxgbH/2gAMAwEAAhEDEQA/ANiopaKYBRjfFeZJFjQs5CgAkk9BWO9vu2+pXjG102d7W0ywLR4VpMeJ8OfLy50m6BI12e8tbduGe5gjblh5AD8M1Hap2q0HSJkh1HVLeCRzsC2ce3HIV8z3kZiCzkBZZj6yDDMTvjzzmmYZ437oHBIztU+Q6Pp09tOz5MvBfrKsI4pHiUsqr1YkDl58qm4Lq3uI45IZo3SUBoyG9YHcYr5LJhwQshWQb7+q3l8a5Ws5gkWSNnjljPEroeFl9hG491HmOj7AorFvsw+0uWKZNI7SXLSRSHFtdyHeM/4XPgdsH41s8TpLGkkbBkdQysDkEHcGrTslnqlopcUCEpaKKBhRRilpgFFGKWgBKWijFAgooxRQBwFLRQdwR47UhlG7Y9o7zS8DhiltpeWDumDuG8qyDWr1biQKjBlQHhA6g7EfPPuq+faRPNJfG3DKqxL6KcOMZ8T1zTDsZ2MjnxfaiA4Byq42NYTlTNYRspg0bU9QkWW3t5CFkLqeE4xXmXszqsPE7QEOy8PERuF8BW7QWcMKcMMSog6AYpneWiPESRkgVi8kjo/CjBJNOeAAyROrDrgD41FT+jKSuQOorZdb7PQXwOG4G6MBzrNdc0KaxlOSGUdQauGRS6Y5MTjwhGcE8Rwf/TnpWu/ZF9oTxS2nZrVDxQtiO0mzungh8uQFZC64OwzSxs0cgZSyupyCDgg+RrVOjJn2VRVI+yjtae02gCG9lDalZnu5QT6Tptwye/ce0Grvg1qiQpaKKACloopiCiiloAKKKKACiiigZwooopAZP2p4rvtleWl2gAj4Wj65XAIPzq/JbR2llbwoB6KDOPGqf22ia17XrdyYRJbXEbZ9Yg/WrFe67ZWtjA88vpPGpHvArmnp7OjEdmJbIzt5VwukCxOWIA4eZpvb6xBdAdyPZnbNQPaed7j8AvJGAejYFYtpHTTPV/dwxghTxkf4aqWsiO7SQMDxY2p7awXSqv3DThJFI2O+eQszDJycDkMjx613msHnhk7+ERSrnA4sj2jyqWvHYvJSVGTSwPHcNGxAKsedcZFxsd3O4xVt1azWWGRWUcabBqq0cDd9wgk4Nbwnas5JwadFq+y271Oz7XWKaW/DJM4WdWHotDkcYbyA3HmB419NgY6Yr5j7LxajbdpNOuNOtRd3MbM3ctJwh8LzJ9+fdX0rpxuDYW5vOD7yUBl7v1eLrit8btESVaHFLSUtaEBRRS0AFFKKQ86AAUuKSlHKgAxRRRQA3oopaQypfaD2cj1fT2vlkljnsYXkAXlIoHEQR47be2oF2nl0SwfTrWO6uJYlRGlXiVAowWPwrSyARggEHoetVq3sYrJ7mxgGFh/EQZ3Cvvj45rHKtWbYXTK/omnajHcf0yWBsn1EjAwPd5+2uPaDCXkbOgYY3XGas9uyJcxptu2wqrdrJ0glSSSVVHQ55VzTSaOuColbTgmVcEKoHJBgUx1mJUVmHLHOofSdeM14YbYhoQueMjrT3VLt57ZuAdDUN2qLUUUrVyiGTh34jiq9ZaeZe84v6zPo48M8/wCfCp3UUYjfruPPoajo53t5gVUEZ9IHqKIvVGMkrHGo214JrJLJ2F3AxZZI24COEZJB6cwM+dfQPZSW4l7P2TXswmuO7w7heHPhkdDjFfL+paxeXl7JcxccXDGUATJwnXJ88Vvf2Q6vqWoaDJb6vbLDLbMojAjZSyMAQTxb5PPPUEGu3FpHLll5S0XulpKWtTMKWkpaYCikPOiigAoBoooELmikooA4UUUUhi1HarbLwtdICJQnAxHVc5+X61I0MAVIIBBGDmpkrVDi6dmbi5eTWG4yQkce3tJqM1vRo78p31whQHOJHqxa1pjQXsnCxUHJBXqv6iorQtPXRpJ1vI2vxK4kjkbmvLIOfZn5VwpbpnpeSkrRBpwWwaPT4ppz/wCYibfGk0ie7u7sxSRSIFAOWxgirdq13K1sY7JFt03GRhmxz2HIb1XbBmjkcDiz1J5k0paHG2QGtQiGW8i3/AnGPYw5fIVBzj0wcdKmtfnEl/fYPryj5CoeTdgBSitWYy26Kqqn7xNHkg5IwDud+VbH9hGoXMUuoWF1JN6XDJHHIjZ2GMhj05bVQdF0lJtRv5504441CqCNstufeMfOtc7J682jxJa3xLWQCqsp3aEEdTzK5+GfCu+EbSkccnujRaWvCsGUMhDKRkEHORXqtCRaKKKBC0lFFABRRRQAtFJRQBxooopAFLSVynuYYN5X4QeuCR8qTdDOOqWK30HCG4ZR6j+H8KrkltKgZJUKSLt/28qsR1O248K3EPEEfrTTUdRspYXiaTu5MEoXUjPsNY5IRk7T2b45Tj/RWrmwxxFmJOOWarmoXkFlHIigd4Tuc1Law2qiV0toTIMZBV1G3xqhalb3vfy/eBhtieua5mk+nT5vgzlmMsjuebMSaW3j4nya5IhBOd6ldItRLMvEPRU8TnypqPk1FGV1bJC0szb6XKSMM78Te8D8sVOlAbWZW5Zx8Frlfr+DKoxl5TsPhTmZCLaXAx+Ia9OEaSRxSdtjix1/UNBnt4O9EllIwQJIM8JKg7HmOu1T8HaXUJculvDJHk8IAILCq5qMaf7Z0xHYqBMz+3CAAfOpVbRlwLTKEH1c7N7PD2Ukv3C2TsfabECyXVhLHlgnouCAT0PhTm17QWk8xhcSREHAZ19E7f4h+dQUhLJGjQBurKNznzFch3YfvI3bvD6JC8/aRihxQWXhWDDKkMPEb0tUq1a5gILySQS524WIB/I04m7WtYftUccqDc8D8LAfQ/Kk4tDstlFNdO1C21G27+1cleRUjDKfAjpTnNSM9UV5zRTEcs0orzSOxC+iMnoKXBpWcLx5c8ML4IGSAM5qKlmvApCwqyjoeRr3I0ryyHviFJ2wNz0qPntr5ZWZbxzDjIUj0s+3wrmlK2deOKXThdXolwk9kwBOMpvUPdTPbutvDdxSGaVYo4LgElS2B7QN6669qTaXbxlLsm5cExrJgjI9lZ/HeXLa3Bq94pkeOdHdFOB6LA4z0rNNXs2k6Wi+219NZXf3C9bvHMYkik5d4DzHtB+WKY6ukclrM7jBAODjpXntXPbazNFFoc5W7tlFzFM6kIVOQVJA2GNt+tRUOsPNE0c0fBKB6UbCrzYnF2uHPjyJ96QcMLMpZh76sWkWhitY5GGDcOqqPFc7mmM1wuMRxAFVDFiMjiIzgD8zTzTdfNzc241EKghOBOF4V5dQOXy91b4MTT8mZZciqkSpi7xoc59OYHBOetSE8f8ARmPi7Hb214RQHsCDnLDccudPJxi0zz9I/WutfEc5DdrJVh1fTAUkP4jnMe5Gy7+z+edTEc89xbPa20jLIwGXK4KDIycdD0HnvUf2owmt6c56F9/9NWORo7WCW4wPSU9OWOX0NRFtAxpDpMTIRFJMpV2XvA+5Ixv8z5U3015U1AidWZ2zh8YD46/z8BUrYgjT15cRGPed/wAx8KZPcPK0kVtlXVQ2T/cjBxk+3nQB5ur2S4kNrZqFcNhmYZWMEbH2+VRc8cWkxtbRoJ75h6LuMnBPNvDc1MGFNOkMUDA/eQQztv6R5MfPlUTe3MGmzQzd29xPKDxKRl5sDceAXbn8KbS2FjDQ9QbszrFr96lkMl3KEuUJ/uE7NjyJHwPjWuV8+aiJ+/uLq8bNxKvEuDng6AD2ZFbpod39+0WwujuZrdHPtKjPzrBGg+zRRmiqEcqiNZvpEkjtLQBriVSVBOBt19gqWzTTU7iK3tHeYjGNv58KzmrRpDUkQztcWdukcGJbgnLyOcKWP5UyNld3Lq+o6kyAcorcYB8snJ+GKr3aPthNIGj0q2MjpykkHoj4c6zq67S68bvvGvGR0OAoGFrlbR2cRp3aq0sxpjLBCiup9bmze/nVNVW4CGGTyZfEfrV3s0h1fToLuPJWUBhxcxtVb1q0+7XXdrjJ5HpUtBdlbuxc2k63NnKylR0PMb7EeG/KrNLDHqVlA5tu5nEfo8I3B8CeoqHulcpkbsu2/jVxsLqGbT0eSMwTiIKQ22WyMYP5V2YJqcfCRyZoOMvJFRuVliaGCQFZAi8YG2B/Glt4vvUxiwV4Sy7HlgH9Kf8AalFg1hwuT3sKMc9M52+VeOzEffuZSN2c/Q10+PiqOe7djvRI7yCGF4SWRJcrGxyPHA8KnbXVoLi0w6tEeI5DDbfwP/avGiYi06N26OP0p3pFrEbdg65IfO/lV1tisa9pEW61HTXVwYyzHjXkcIDz91SGqSmTs+SvrEoP9R4RUdZaPbxRwSIG7xps46AE4P1qWuIli0+GNj6HfIGPLlICPpU+odHgfu7e3iVlDOxVcnn6JOPgK8SyQW0kdyPRWQ7kbM5O31IwKZtIZ41iyVe3usEg8+ag/MU5gi+8P386ESo6uqschM7fz4Zp1TYfwce7knBa9UiZIy6pnZMcvaaY6jEiX1u5HE7AqS3mCKmrmRUuZHByrRMAxPjy+hqCvJFuCrhT+C4VRyDEZJ+VL/g0VK/ie8u4okJJZBxE74GRvWtdi0MPZmzjLcSqGCNnmvEcVjWt3ErSyxQEJGPwsLtkcyPOtg7An/czSAeYt8f/AKNYPtF/Cw5orzmimBzzTPUPu8qNFOkbhV4jxgEL5706zUTqeY7tXC7ygIxIOGWnFJ9C64QuqWUXA5aNFZ1z6PKss7RabGJZGUb538q1rV1Els0kbcSD1cc8eFZ3ro4UbK4HM+NcOVLz0duN3HZz7Ga2+mg2MpzFI3oEn1W/j9amdUH3qYOByIqr9lbG21TXobe8kUQkM5QnBk4RkKPE9ceANaLqWkxhBcwOiKcM0bkhT7COXsqlibjZLyRUqZHzaZbuIWCgyOwGOmeeT5Cus1qtzIEUfgReqTzY9Wp1MQoW0C5ldfSwN418Paf4V7kj7ocGcIBl3x6q12YsX4439ObJk85UVvWNNWYpcFnEmyJnfiA8f1p12ctPusAWUDIYcvD+TUiqLM/fuOGMDEYJ5L0ptdIy8HdHgkk3QjfhXOc++tNrRn3YiSkWv3Ucwx92DUzasFnkHRipz7SP41AJG8F0bi5wsLZDOeQNScU6yESRsHRoFIKnIOKptWyUhzph7yWQNj8NsLnpvXK/mZ9JvlQEywKzAeY3H0pEdYZLoFuHiPEPeM1ytpO943cejcoeIefI0+6FxCWUrXF/N3RysgSfi6cONj79qnVlCwtI5YgqDgbni6iq92ZkaHSgjJh4UMPGOZVSQP59tWKYpHbygnkcDoRsP1ofUC+nBA88SccWFMPq9RufhUNLFNaKJCS8EcrZYDJyQCM+W2KmQ2AvrKBCoGfDBqPjnEUEasQUkmcEHqMCs36sr6U28i7y2nuI4gcszAeQG9aX9m0sknY6xMgxguq/u8RxWeahcLa3UgiOIS5wG5YYekPlWhfZwwPY6yxyBkA/1ms5ezLXCz5orzmigDmSegz5VRftJ1+/0jRpPuUModwwNwgz3WQd/L2nYVdpJREjSNsFGTVbu2dpZXA41Y5eF+XtFVGN6E3RE6NqKT6TZQIeJVgUEk56Yqqds+FGCK2zcxVo7izhZmtv6NIf/DbYE78ulVrtFpV3dTh1YyKo3AXhH+rcVzPDJPZ0rNFrRUdPglvNcs4YCyKjqWdeYJOBjzradTjeaOLuTh0f0eLkTw7ZrM+zkbWutx8cXdCAl2Q457DPnzHwrRkvhcuRjBEgI38q6oxqJzSlbIuwmKOWl4jdscBScEk+depZpJZPu0HpAn8ZxvxkdB5CuZ/pGnq6+jKjlOMDdedeLKQ26dyxUNy7w8gPE1q9O2ZraHkxQLg4EcWCw8T4D20sWJZkaUqjueLceqB+QH5eNEUkdwQsQzFHyIGeI+Jpr2vY2+nRWlsA13d4VWzgovMnYcqVeKtj6cY7OPWZJkRu60+IFFQOcTP/AIs+Ga8aA0i2vd3AVzxMoYeiV3xjHht0qd0TTI4NPgh+6qoRAMlm22/n51F3cUumaqY47cta3J41Gc8L9R7/ANai7eh/BtrCXtvcQl4JOBsKWG4P6e/wp1E2LLvFOVVuNWHI9D+VO454pllt7mIoXBwNxj2Ux0OzjexlsshZELIrFyQDv08ORq7aqxUvg50leK0mQNhWl3JHIE/xqTvG4LSQyA4LEEgZ5eNRWktKEe2kjRJIGPGneDDEfEn/ALVx/wBr3s8M/dRKzRytHIjMq8RB5jPuotNrYU6J2V8d4eIMAgGenIfxqHZwILXqC8jDy5V2W7W4hdo/wpeAKQ3JmAGQfP8AnNRom7yG34TwskcgYE4w2d/p86h+v+lfSsazcEW84/8AdyP9J/WtB+yTUxd9m5LTgKtZTGMsT6wYcQPzI91Zhr0yD0FcMzOxIHTkKffZZq15ZdrIbO2PHbagxjuYyM8IVWYMPDHL31lJ/rZa4bv7zRXj3iimI5T/ANRJ+4fpVXt/Ug/dNFFVETGGtf3/AG/lUTpHrS/vfnRRXRl9TGHSvL/xFd/5z/Q1cbD9sT91frRRUL1L+nKy/Z7n/N/6qbap+xXf7g+rUUUT9kEeD3sp6q/uN9KZ61/b1h/lt9aKKt+xK4W2L+qHtP0qB7Tfsdt/nL/1UUVlPhUSVf8Aqk9g+lQVh/bl1/8AD6GiiqXqH0lrP+27z90fSoSz/b9R/wA8f8lFFYPpouBqH9Z71+hpldflJ+VFFWvQX0oFxzH7zVYfsr/40tP/ALf+RqKKxn7spcRvFFFFUI//2Q=="/>
          <p:cNvSpPr>
            <a:spLocks noChangeAspect="1" noChangeArrowheads="1"/>
          </p:cNvSpPr>
          <p:nvPr/>
        </p:nvSpPr>
        <p:spPr bwMode="auto">
          <a:xfrm>
            <a:off x="63500"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3978" name="Picture 10" descr="https://encrypted-tbn0.google.com/images?q=tbn:ANd9GcTcZ-Nnc3oaaV0MEeJL9CQOSf54LczuYFGIiPFwJ3whGKCV9kIVqhpOwzj0LQ"/>
          <p:cNvPicPr>
            <a:picLocks noChangeAspect="1" noChangeArrowheads="1"/>
          </p:cNvPicPr>
          <p:nvPr/>
        </p:nvPicPr>
        <p:blipFill>
          <a:blip r:embed="rId5" cstate="print"/>
          <a:srcRect/>
          <a:stretch>
            <a:fillRect/>
          </a:stretch>
        </p:blipFill>
        <p:spPr bwMode="auto">
          <a:xfrm>
            <a:off x="1447800" y="4267200"/>
            <a:ext cx="1752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3980" name="AutoShape 12" descr="data:image/jpeg;base64,/9j/4AAQSkZJRgABAQAAAQABAAD/2wBDAAkGBwgHBgkIBwgKCgkLDRYPDQwMDRsUFRAWIB0iIiAdHx8kKDQsJCYxJx8fLT0tMTU3Ojo6Iys/RD84QzQ5Ojf/2wBDAQoKCg0MDRoPDxo3JR8lNzc3Nzc3Nzc3Nzc3Nzc3Nzc3Nzc3Nzc3Nzc3Nzc3Nzc3Nzc3Nzc3Nzc3Nzc3Nzc3Nzf/wAARCACSAIUDASIAAhEBAxEB/8QAHAAAAAcBAQAAAAAAAAAAAAAAAAIDBAUGBwEI/8QAPRAAAgEDAgMFBgMFBwUAAAAAAQIDAAQRBSEGEjETQVFhcQcUIjKBkSNCoRVSscHhFjNygrLR8DVTYnSi/8QAGQEAAgMBAAAAAAAAAAAAAAAAAQQAAgMF/8QAJREAAwACAgICAgIDAAAAAAAAAAECAxEhMQQSE0EzUSJhNHHB/9oADAMBAAIRAxEAPwDQJEANIspHSlmyTmk3BqpkJsaKWyCcZFdKk7HYVD61rtvoluzSkl/yxjqaq3otK2TSOoX4QM4qr8Q8XWOksY8mefODEg+U+Z6CoGbji6e3lfsgCx5Y41HX65IquX3vNy3bTadKuc/DtsPt1rGsvOkNY/H+2P8AUuO9auSRahLWIHAZRkn6n/ao+LVOIJpVL6mzyN0Amxj6bVDXInQZFkwG/Ufzpol7HDIq3NuWjzuoYg/ehyzT0U/Rp2kS6pcQgS3/ACSbZMbg59dqeanrepaNAJlkt7gKR+G4wXHqDsfpVd4a1SwnDRxG4TboJFbf7bCn+quioXCLJnb4h/zel91NGrmaRYdD4u03V5DCA9vcDcxS7Z9G6GrEGOawS+cJP8owNjzMAcevf9quXAvGnKY9N1eftELBLa4Jyy5Oyuf4GnJpvsSyY0ujTgARXVXvoiONznpS4IO4rUXEju1LR0n+Y0cEKc1CDqMALvvQpNZ1I3FCiTQUDJorL5GlACCTXDk0AvkY31xHZW0lzOeWKIczE1j3El5IUm1S8JLzPiJSeg9K0XjqbNvZ2XX3mbdR1IXB/iVrMtTtf29xtZaMm8KsEcL6Zb9BWFvda+hvDOp2Wr2bcNvPaLq+oIT22TBGw2VPH1NaDLbwjYquwwBipm001bSyihjAUIoAGPAVH3MXLIcDrvSNtutsex1PSIO80m1kDSdknN6darl/wxZXAJeJd+uFq8GPPUU0mhCEk5+lBNro32jL7jhA2kxms8bbhWB2/wCetckNxHHyy9rDj5iPiUenl5Vpc1uhxnvqPntbd2ZZY1IAq/vX2VcS+jIdTiPNkylmJyFXvPlvUOqOsxDRhVPUEFvvWl6to0E7FYcrg5yO6qLrun3lhL+MHkibHLJzYpnFe+BTLic8mkezfXXu7YaVeSAS26jsSzZZ08D5j+FX/DA/CABivPWg3i6fdxahEuBA6sxZQSBncgjyyK9BW08c0EcyfJIoZfQ0xLEcs65FlXO560JR8IrokBG1FkbarGRxXUDG1CicooVAj3BHzUXYelGDFtz+tF76hVFT4yjiXVdPuWYZjhlCZ7slc/6RVB9mGbn2jLczAnnMmPLPSrv7RgE9wkVscwePlA2J2NVrhC2TTNe0+WInEjlifLoB9BStvTZ0MS3CN4mICbeFQF4zbEHvqZY88QINRV6qfmH3NLZHtmnjrT0MOZs4zSM5GeUnOe+uGSIPzA9DuKQup4wnMsgPK658eu9UQ5oLO2SuPlyKYSxsWfzp7PNGoOBmmEtxIJCeXCjbcVOwrgai2deZuUDmO58MdKguMLRbnSXyAHXIGe8npmrfDPAFBlOT3p02qs8d4l0dvdPzkgUYb9kC2vVmUXTmAvGnN2cqg/0+9bR7M9UfVOE7dHYGe0PYSYHcPl/+cVhs8rTKC25GcVo3sTkuE1bUIBEzQPAjO4OyMCcZ9d/tXUS0jkZOTWYI35sHODSzRHHfTmCPHxVxjzE+VEXGnIaFO+VfEUKnIAyqG6V3sO/NLgYGwFGVS1QOjPvairG0ssKciQkHw2qo6dfJFNpiyAo3b8hbPTO4z9607j3TFv8AhyYADtkYNGx/Kc1U9N4ah970lruaAyTopWBhkk8pz+mceYFKZtKuToeOm44L5d6slnZIqgvKyggA7fWqXqfFV2k0g91eUfvbIv3NTOtpPbqLPT4Gubph8BkblAXHUnu6VUbvgG91Tle+1G4kkxzPynkVT3qBkbA0vKW+ehpL1W57Ev7ab5uIooxnflfnx9qcPqsk9ujxkssxLDs4Xk28dht6Zo9twLYt2MUbyfhJyMqhSrH/AMj4+lWG10pLBWWHCwxqkSgDbKrufvt9KNOV0Xnf2UHWuJ7uFzHCJC5bl5ghQ59DvVfvNWvnRpr281MwBhzCKbABO42zirbLAZeIJQkSvG75LlSSpAxj0P8AKp+00SIDL268veIlAH2q6uZ+itRT+ykaTqUEkY9y1O4Z2+UXAKsT5HoanXa4u7AKsUdzK2SzXBLIMDrgEbjI67VMXnDcF6RGloxTOcsowD96LZcOWulRTJ2kt0zHZ5SHVMDoP+d1Uqp7QVLa0zHLjSJ01N4Jgq8zkjlGBgnqPKto9lmnNpWn3kDKokEwBI6n4c9fCq9xDofbPDqQ2eI9nIoGzLnr69PvV74QQfswHoebc+JAA/hTMZXdIVy4Zx4qaLB2h5eWig9dutBkz8tKomAM0zo5gh/moUZ4jn4aFTRB/wAoxXQMChiuGoXCzxpNC0co5kYYIqm6haPFxNowjYckcioCe7AbP3H8aunKO+mF5aD3yCaMKWB8OhHQ+vdS/kRtb/Q14uT1bn9h9StXeyMi7P3FcA/eq+8hwRNDeuB1HOoB9cEVP6jfgWJHVlO2KzzXtanGIIWVppW5VHhSWtvg6GJPX8iwHUlDLZ2cIic78i4Zh57bCpC8t1h02KJM/EuTk7576qeltdaRH2tnDDc3ZQqzTEjJO/Xem+qcTa2gD6jpeFwVD203MB4bHBoqNlnwwt68trqIS1mWLmB5iVznwpKDia5ZT74h5FYqZ4/LvI/nVZnn1S8nadk93jfYcw5m/pTqxbsFCyHIPXPf61p8fHIVW2XH9pRtGHE8ko82yP0xR11uOROTm5SBjGOtVl3Nq6CDDxSHHKOqnGftUdPJMlztsoxVPj2W2i9GRXMXNGJY3YAowyDnbB+uKsvD9i1pp0UbA8xZmOfM7fpVHtNXXTNETUZ2BjiwHJ8C2Pr1rTdPy1nAzA8zIpOfStvGlqtiXm1/FSFMZHdXQDTohenfRVUE9NqdOZoaOWU4xQpeRAWzmhVioqetcP60KFVLnASetEkfl5m5c4HhSmRmiyLkUKSa0GXp7RU3Fz7gwu0aOYoTyls95xVPt7OaG+mupIjJsBHjfHj/ACrSdUt+eAsuPhG+3dVVkVU5jkdRtXOqfjrR2cOT5I2QF3xVY6awhuLa67RiMZjKj7napFV1a7RWg0bK9qY8POPhOM5PlipRbO1vIDFcwpIuMHmFR91pVjDgr28eDnMczLzHGMkeONqm5/Rd+30RV9a6rKoNyljYowl/vJeYgp3d3XFVC8bUHvUgsZ45Uxky9kVUDbxOe8/arbdabpqZdYZJHbJIZy2TTCGzxcqRGVTIJXx3rSaSKOKfbJDRNL90iWaeRpHClssBtsajbwJ7nHKThnc/bJqYv7sQ2k7n4RykJVQ1K/It4VyCFGKE7phqlKJ+xhi1PRpbO5ZVtgyvIzsFAjV1LEk9BgGtntjC9snusiSRBQFZGDDGNtxWP+zqIXU063CB4+xbmVuhz3Y76rr3Wo+zPjUrZzSnTHIk7JmJSaEncY/eG4B6gjz3bwQ/Rs5nlWnaR6JVRy4NdwFBHjSdpcw3lrFc20gkgmRXjdTkMpGQaOyZOc1oLCWF7zQpTs1NCoQTxiuAE0fGNv1ruKgdBQtGBCjegOtAgHY4qBE+QHmyMg9aqeraYbS6WXlJhY/CcdPKrbcSw2kDz3U0cMKAl5JXCqo8ydhVJ1j2icNT3KaTaTNqM87dmPdx8Cd/MXOx6d2ayy4/df2bYMrx1/Q9h7J0wpAz02xTS+gQxqeYAnypjJIBapeWEwe3kQSI2chlPT9PtUfc8SQIn45KHGME/wA652ns6ya7QpLEFyxbJHQVGzSpE3bT7Bd+XPjSFxxLYKpLTJnwHWqnq3ETXcxaJeVR/dr3f4j4mtph0CsilD/iHVRJItsj43+LfpUJn3qXmIxFEQq5/NTOISSSFzvI25Zj0pyJkT8OP5F+Y95/rTOPE2/WRPJmSXtRoPBNytnZPIxBmnfAB/cH+5H6VS/adriatxGUgIaGzjEIYHPM3Vv12+lcm186fYMsTD3h15IgMfhjx+lU5mJJyxJJyTnrT9SscqEc1U8lO2bf7DuMVmhHDGoSASRgtYszfOvVo9+8dR5Z22rXiwG2a8c2t3NazRzW0jRTxOHjkU4KsDkEV6I4L9omn8ULFbyulnqfRoJHGJD4ofzeOOo8+tYuSzL5zeAoU3UnfehQ0V2L4rg3OMGmuo6lZ6ZaPd6jdQ21unzSStyj09ayPjP2zNIslpwnG0a4wb6ZfiP+BD09T9qGmXNT17iTRuHow+sahDbZBKoWy7gfuqNzWXcTe2zAeDhuxGRsLq6H6hP9z9KyC9vLm9uXuLy4lnnfdpJWLMfqaQo6CSutcSazr0vaavqNxdHuV3wg9FGw+1KcIzC24m0qVxsbpFbPgxwf41Dp8wpdZ2t7qKVMc0Th19Qc1ZcAZvPDGnzRaXqWi3ICzaZdukQOfigc8yN6dR/lxVb1vSJVc8y/AM81aBq5MNxbazYx879l8aBse8REZ5fDIzkHx9TVa4lukuohPZyLJDKCQQDkeRHcQdiD0NJ+ThrHfsumP+JmWSfX7RmF5CI5SAgznAoiWw+dzgeJ6VJzJ216LeCF7mbPxLGueX1PcKfyaMVQyXZAX/tg7f1rfx8GTK+OjPyPIx4u3tlcYdoh7LKRdWfHxP6eXnTS6dIU5wdhsFqT1KZIkwPlU1V7iYyuT3dwroOZ8edT2c1VWd7roLNK0rl3JJNJ0KFKN75GDtLRSsrKVOGU5VgcEHxFIV0HBopkNM4d9q+t6ZZe7XaW+ocuAklwSrgeBIB5vXr60KzuKTA86FHSK6JfiTifV+JbnttWujIoOUhQcscf+Ff59agnAG4NKyHCHFN6r0EFdUZNcpSNc9+9RBAmwJohOTmjyYHwihBGZp44lGS7BQPU1NbIejhqNtpXAWl32ryFOzsIBjqztyAYA7yaz3Rbv+0vFUdvODYWs/Owijb43YAkAnoCR4DuxSftI1V7nirTtEVj7tp0CKYwcDtCmSfty/r51Vjfy6fcR3du/LPA4eM+YNDNlfsoXQx4njTWK8tPn6NkurSw0m07CwgjiTGwXck+JPUnzqja1eSTSvEuwH6mp2LVU1jT4b6A/DKmSuc8jd4PpVL4lvRZRkqfx5RhBnp4mutNTMexxXNVeit6xdB5mhRjhT8WPGo0mgSSSSck95rlcy7d1tnQmfVaQKFChVCwKFChUIKJjG5oUUDwoVYArL8ppChQoMiBXR1FChUXQQz/ADU70T/rVh/7Mf8AqFChR/QH0WHiYk+0PUySSffpRk+QNQWqfMPQfwFChWOT8o/4/wDiV/v/AIWn2cO3uuoLzHlDxkDOwOG3/QVX+L2J1uYEkgAYz3UKFP3+BHIn8zIU9a5QoUoMgoUKFQgKFChURAx60KFCrAP/2Q=="/>
          <p:cNvSpPr>
            <a:spLocks noChangeAspect="1" noChangeArrowheads="1"/>
          </p:cNvSpPr>
          <p:nvPr/>
        </p:nvSpPr>
        <p:spPr bwMode="auto">
          <a:xfrm>
            <a:off x="63500" y="-914400"/>
            <a:ext cx="173355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3982" name="Picture 14" descr="https://encrypted-tbn1.google.com/images?q=tbn:ANd9GcQDmX5mOscGgsfdjpI-qILl-xeqq_kDz7sTPjODyHraUl9uFh1dKjUjyCo"/>
          <p:cNvPicPr>
            <a:picLocks noChangeAspect="1" noChangeArrowheads="1"/>
          </p:cNvPicPr>
          <p:nvPr/>
        </p:nvPicPr>
        <p:blipFill>
          <a:blip r:embed="rId6" cstate="print"/>
          <a:srcRect/>
          <a:stretch>
            <a:fillRect/>
          </a:stretch>
        </p:blipFill>
        <p:spPr bwMode="auto">
          <a:xfrm>
            <a:off x="0" y="4267200"/>
            <a:ext cx="1447800" cy="1775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1"/>
          <p:cNvSpPr txBox="1">
            <a:spLocks/>
          </p:cNvSpPr>
          <p:nvPr/>
        </p:nvSpPr>
        <p:spPr>
          <a:xfrm>
            <a:off x="0" y="6019800"/>
            <a:ext cx="9144000" cy="838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lvl="0" algn="ctr">
              <a:spcBef>
                <a:spcPct val="0"/>
              </a:spcBef>
              <a:defRPr/>
            </a:pPr>
            <a:r>
              <a:rPr lang="en-US" sz="2400" b="1" dirty="0" smtClean="0"/>
              <a:t>2 Timothy 4:3   </a:t>
            </a:r>
            <a:r>
              <a:rPr lang="en-US" sz="2400" dirty="0" smtClean="0"/>
              <a:t> “For the time will come when people will not put up with sound </a:t>
            </a:r>
            <a:r>
              <a:rPr lang="en-US" sz="2400" b="1" dirty="0" smtClean="0"/>
              <a:t>doctrine</a:t>
            </a:r>
            <a:r>
              <a:rPr lang="en-US" sz="2400" dirty="0" smtClean="0"/>
              <a:t>. Instead, to suit their own desires, they will gather around them a great number of teachers to say what their itching ears want to hear.”</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encrypted-tbn0.google.com/images?q=tbn:ANd9GcSpkjEhzM4mh8D9EKq1IO7MoZyJCYH2AVdK9wwpIX-lbGsz5r2Q0tho2YY"/>
          <p:cNvPicPr>
            <a:picLocks noChangeAspect="1" noChangeArrowheads="1"/>
          </p:cNvPicPr>
          <p:nvPr/>
        </p:nvPicPr>
        <p:blipFill>
          <a:blip r:embed="rId2" cstate="print"/>
          <a:srcRect/>
          <a:stretch>
            <a:fillRect/>
          </a:stretch>
        </p:blipFill>
        <p:spPr bwMode="auto">
          <a:xfrm>
            <a:off x="5257800" y="304800"/>
            <a:ext cx="3674300" cy="55626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152400"/>
            <a:ext cx="5257800" cy="57150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just"/>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坚守所教真实的道理</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就能将纯正的</a:t>
            </a:r>
            <a:r>
              <a:rPr lang="zh-CN" altLang="en-US"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教训</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劝化人</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又能把争辩的人驳倒了</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多</a:t>
            </a:r>
            <a:r>
              <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1:9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itle 1"/>
          <p:cNvSpPr txBox="1">
            <a:spLocks/>
          </p:cNvSpPr>
          <p:nvPr/>
        </p:nvSpPr>
        <p:spPr>
          <a:xfrm>
            <a:off x="0" y="6019800"/>
            <a:ext cx="9144000" cy="838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10000"/>
          </a:bodyPr>
          <a:lstStyle/>
          <a:p>
            <a:pPr lvl="0" algn="ctr">
              <a:spcBef>
                <a:spcPct val="0"/>
              </a:spcBef>
              <a:defRPr/>
            </a:pPr>
            <a:r>
              <a:rPr lang="en-US" sz="2400" b="1" dirty="0" smtClean="0"/>
              <a:t>Titus 1:9</a:t>
            </a:r>
            <a:r>
              <a:rPr lang="en-US" sz="2400" dirty="0" smtClean="0"/>
              <a:t> “He must hold firmly to the trustworthy message as it has been taught, so that he can encourage others by sound </a:t>
            </a:r>
            <a:r>
              <a:rPr lang="en-US" sz="2400" b="1" dirty="0" smtClean="0"/>
              <a:t>doctrine</a:t>
            </a:r>
            <a:r>
              <a:rPr lang="en-US" sz="2400" dirty="0" smtClean="0"/>
              <a:t> and refute those who oppose it.”</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3186</TotalTime>
  <Words>3485</Words>
  <Application>Microsoft Office PowerPoint</Application>
  <PresentationFormat>On-screen Show (4:3)</PresentationFormat>
  <Paragraphs>164</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TRINITY 三位一体</vt:lpstr>
      <vt:lpstr>Slide 2</vt:lpstr>
      <vt:lpstr>关于三一真神的二十个问题</vt:lpstr>
      <vt:lpstr>Slide 4</vt:lpstr>
      <vt:lpstr>为何我要学习三位一体的教义？   Why should I study the  doctrine of the Trinity?</vt:lpstr>
      <vt:lpstr>“…好嘱咐那几个人不可传异教.” 提前1:3 </vt:lpstr>
      <vt:lpstr>提前4:16  “你要谨慎自己和自己的教训,要在这些事上恒心. 因为这样行,又能救自己,又能救听你的人.”  </vt:lpstr>
      <vt:lpstr>提后4:3 “因为时候要到,人必厌烦纯正的道理,耳朵发痒,就随从自己的情欲,增添好些师傅;” </vt:lpstr>
      <vt:lpstr>“坚守所教真实的道理,就能将纯正的教训劝化人,又能把争辩的人驳倒了.” 多1:9 </vt:lpstr>
      <vt:lpstr>“但你所讲的,总要合乎那纯正的道理.” 多2:1   </vt:lpstr>
      <vt:lpstr> “三位一体” 这词出现在《圣经》    了吗？   Is the word ‘TRINITY’  in the Bible?</vt:lpstr>
      <vt:lpstr>Slide 12</vt:lpstr>
      <vt:lpstr>“三位一体” 这个词是什么意思？  What does the word  ‘TRINITY’ mean?</vt:lpstr>
      <vt:lpstr>神是父、子和圣灵。 一位神，三个位格。</vt:lpstr>
      <vt:lpstr>“三位一体是一位神,     三个位格永恒地存在着—圣父,圣子和圣灵. 他们既完整又平等,在永恒中互为关联.”</vt:lpstr>
      <vt:lpstr>Slide 16</vt:lpstr>
      <vt:lpstr>《圣经》教导只有一位神吗?  Does the Bible teach  that there is only ONE GOD? </vt:lpstr>
      <vt:lpstr>申4:35 “惟有耶和华他是神，除他以外,再无别神.”</vt:lpstr>
      <vt:lpstr>诗86:10 “因你为大,且行奇妙的事,惟独你是神.”</vt:lpstr>
      <vt:lpstr>“我是耶和华;在我以外并没有别神.  除了我以外再没有神.”赛45:5 </vt:lpstr>
      <vt:lpstr>Slide 21</vt:lpstr>
      <vt:lpstr>Slide 22</vt:lpstr>
      <vt:lpstr>Slide 23</vt:lpstr>
      <vt:lpstr>Slide 24</vt:lpstr>
      <vt:lpstr>《圣经》有无教导圣父是神?   Does the Bible teach that  the Father is God? </vt:lpstr>
      <vt:lpstr>约6:27  “因为人子是父神所印证的.”</vt:lpstr>
      <vt:lpstr>《圣经》  有无教导说耶稣是神？   Does the Bible teach that  JESUS IS GOD? </vt:lpstr>
      <vt:lpstr>太初有道，道与神同在，道就是神。 这道太初与神同在。 万物是藉著他造的；凡被造的，没有一样不是藉著他造的。道成了肉身，住在我们中间，充充满满地有恩典，有真理。我们也见过他的荣光，正是父独生子的荣光。 约1:1-3,14 </vt:lpstr>
      <vt:lpstr>Slide 29</vt:lpstr>
      <vt:lpstr>Slide 30</vt:lpstr>
      <vt:lpstr>Slide 31</vt:lpstr>
      <vt:lpstr>Slide 32</vt:lpstr>
      <vt:lpstr>《圣经》有无 教导圣灵是神? Does the Bible teach that the         HOLY SPIRIT IS GOD? </vt:lpstr>
      <vt:lpstr>* 首先, 非常重要的是圣灵是一个位格,不是一股能量. 当你跟圣灵说话时,应称呼 “祂”,而非 “它”.  * 一个位格要求有情感,智力和意志, 但并不一定有身体. * 圣灵有这三样。我们在后面学习圣灵的时候会重点谈到。</vt:lpstr>
      <vt:lpstr>Slide 35</vt:lpstr>
      <vt:lpstr>Slide 36</vt:lpstr>
      <vt:lpstr>“三个分别不同的位格”是什么意思? What do we mean when we say 3 SEPARATE PERSONS?</vt:lpstr>
      <vt:lpstr>Slide 38</vt:lpstr>
      <vt:lpstr>  三个位格是否声称他们有所分别? Do the 3 persons claim to  be  separate people? </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199</cp:revision>
  <dcterms:created xsi:type="dcterms:W3CDTF">2012-01-25T04:07:40Z</dcterms:created>
  <dcterms:modified xsi:type="dcterms:W3CDTF">2019-03-08T18:08:10Z</dcterms:modified>
</cp:coreProperties>
</file>