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70" r:id="rId5"/>
    <p:sldId id="297" r:id="rId6"/>
    <p:sldId id="353" r:id="rId7"/>
    <p:sldId id="354" r:id="rId8"/>
    <p:sldId id="271" r:id="rId9"/>
    <p:sldId id="298" r:id="rId10"/>
    <p:sldId id="355" r:id="rId11"/>
    <p:sldId id="356" r:id="rId12"/>
    <p:sldId id="272" r:id="rId13"/>
    <p:sldId id="306" r:id="rId14"/>
    <p:sldId id="357" r:id="rId15"/>
    <p:sldId id="310" r:id="rId16"/>
    <p:sldId id="311" r:id="rId17"/>
    <p:sldId id="358" r:id="rId18"/>
    <p:sldId id="273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9" r:id="rId29"/>
    <p:sldId id="370" r:id="rId30"/>
    <p:sldId id="274" r:id="rId31"/>
    <p:sldId id="301" r:id="rId32"/>
    <p:sldId id="381" r:id="rId33"/>
    <p:sldId id="275" r:id="rId34"/>
    <p:sldId id="302" r:id="rId35"/>
    <p:sldId id="372" r:id="rId36"/>
    <p:sldId id="373" r:id="rId37"/>
    <p:sldId id="276" r:id="rId38"/>
    <p:sldId id="374" r:id="rId39"/>
    <p:sldId id="375" r:id="rId40"/>
    <p:sldId id="376" r:id="rId41"/>
    <p:sldId id="277" r:id="rId42"/>
    <p:sldId id="304" r:id="rId43"/>
    <p:sldId id="280" r:id="rId44"/>
    <p:sldId id="337" r:id="rId45"/>
    <p:sldId id="377" r:id="rId46"/>
    <p:sldId id="378" r:id="rId47"/>
    <p:sldId id="379" r:id="rId48"/>
    <p:sldId id="380" r:id="rId49"/>
    <p:sldId id="28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00FF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B6233-6546-44A4-99F0-EEC405972B1A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08E82D-445B-4373-B006-5E8E6B88E372}">
      <dgm:prSet phldrT="[Text]" custT="1"/>
      <dgm:spPr/>
      <dgm:t>
        <a:bodyPr/>
        <a:lstStyle/>
        <a:p>
          <a:r>
            <a:rPr lang="zh-CN" altLang="en-US" sz="3200" b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领主和主人</a:t>
          </a:r>
          <a:r>
            <a:rPr lang="en-US" sz="27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Lord &amp; Master</a:t>
          </a:r>
          <a:endParaRPr lang="en-US" sz="27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78A5BE88-A1AF-4A2C-A900-58FF7FDA24E8}" type="parTrans" cxnId="{CDED23A8-3338-49E3-9E72-62C12F4B5638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BABE4841-0139-4804-B4AD-4C4D088CB0E9}" type="sibTrans" cxnId="{CDED23A8-3338-49E3-9E72-62C12F4B5638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A69F27C6-6F5C-423B-B136-42F3948D5CAE}">
      <dgm:prSet phldrT="[Text]" custT="1"/>
      <dgm:spPr/>
      <dgm:t>
        <a:bodyPr/>
        <a:lstStyle/>
        <a:p>
          <a:r>
            <a:rPr lang="zh-CN" alt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主权的</a:t>
          </a:r>
          <a:r>
            <a:rPr lang="en-US" sz="27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Sovereign God</a:t>
          </a:r>
          <a:endParaRPr lang="en-US" sz="27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B41DF6BA-1D44-4D87-9144-1B77D7E78777}" type="parTrans" cxnId="{5B981B3A-2A9F-4955-9F5B-941327D7C449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C5008122-7125-44BD-AD1E-3842CB043C0B}" type="sibTrans" cxnId="{5B981B3A-2A9F-4955-9F5B-941327D7C449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D2F9C95C-12DF-4211-BFF5-5288CA22B416}">
      <dgm:prSet phldrT="[Text]" custT="1"/>
      <dgm:spPr/>
      <dgm:t>
        <a:bodyPr/>
        <a:lstStyle/>
        <a:p>
          <a:r>
            <a:rPr lang="zh-CN" alt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恩典的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Gracious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DB7F00B5-424D-41F5-831C-2C963ECE2267}" type="parTrans" cxnId="{F54C402D-3F85-4674-BF77-4EE06C14EDD7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4F4E6CB9-B3A5-4C3D-867C-5FF4C3CEA3FE}" type="sibTrans" cxnId="{F54C402D-3F85-4674-BF77-4EE06C14EDD7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8DDCC7A4-1830-415F-90BC-E3260286C2CD}">
      <dgm:prSet phldrT="[Text]" custT="1"/>
      <dgm:spPr/>
      <dgm:t>
        <a:bodyPr/>
        <a:lstStyle/>
        <a:p>
          <a:r>
            <a:rPr lang="zh-CN" alt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忍耐的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Patient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B27C58F3-F55B-42F5-9095-BE4FADE1594B}" type="parTrans" cxnId="{294B1E8D-CD6D-479E-8FC4-BAA6BCE4A782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9048A03D-3A06-46C3-9D6B-A6057231DB1C}" type="sibTrans" cxnId="{294B1E8D-CD6D-479E-8FC4-BAA6BCE4A782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0CB5B0A2-E9DA-435B-AD1E-D03C919078FA}">
      <dgm:prSet phldrT="[Text]" custT="1"/>
      <dgm:spPr/>
      <dgm:t>
        <a:bodyPr/>
        <a:lstStyle/>
        <a:p>
          <a:r>
            <a:rPr lang="zh-CN" alt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慈爱的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Loving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3FFBF00C-4610-44ED-84CC-2E5F35991AE0}" type="parTrans" cxnId="{AD0A0CEF-B248-499A-B4BB-B15B5FB823BF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52A1ADAF-941B-4A40-9486-CE959DE707CF}" type="sibTrans" cxnId="{AD0A0CEF-B248-499A-B4BB-B15B5FB823BF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C6439AD2-EDF2-433A-ACDC-5EC10DBD8827}">
      <dgm:prSet phldrT="[Text]" custT="1"/>
      <dgm:spPr/>
      <dgm:t>
        <a:bodyPr/>
        <a:lstStyle/>
        <a:p>
          <a:r>
            <a:rPr lang="zh-CN" alt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信实的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Faithful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3E277199-B37D-4E69-930E-96DC5D659830}" type="parTrans" cxnId="{32051A8F-BCF5-42D6-956F-D0B7683949A5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8E1D7C7D-C067-4C0A-8D5A-B34BD32E6410}" type="sibTrans" cxnId="{32051A8F-BCF5-42D6-956F-D0B7683949A5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613FCC77-D62F-424B-A329-AD27679B8439}">
      <dgm:prSet phldrT="[Text]" custT="1"/>
      <dgm:spPr/>
      <dgm:t>
        <a:bodyPr/>
        <a:lstStyle/>
        <a:p>
          <a:r>
            <a:rPr lang="zh-CN" alt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饶恕的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Forgiving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295C1DFC-E24C-4180-B77B-4314BC5E275B}" type="parTrans" cxnId="{54E3E157-7BAB-4E76-836F-BC74E3D70E74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140B9C59-9A45-4FEE-B608-0BBEE9B95934}" type="sibTrans" cxnId="{54E3E157-7BAB-4E76-836F-BC74E3D70E74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FDDD5252-0F69-4A2F-942A-181BC446E26E}">
      <dgm:prSet phldrT="[Text]" custT="1"/>
      <dgm:spPr/>
      <dgm:t>
        <a:bodyPr/>
        <a:lstStyle/>
        <a:p>
          <a:r>
            <a:rPr lang="zh-CN" alt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公义的 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Just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954DFB28-B842-4A00-BA01-5314392377F8}" type="parTrans" cxnId="{AACD24FC-8BCD-4A84-8FD2-1410DEC87144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5B939878-031F-4E0B-A409-5C166EE9D762}" type="sibTrans" cxnId="{AACD24FC-8BCD-4A84-8FD2-1410DEC87144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59A429B5-D9AF-4628-8AD4-494249990C00}">
      <dgm:prSet phldrT="[Text]" custT="1"/>
      <dgm:spPr/>
      <dgm:t>
        <a:bodyPr/>
        <a:lstStyle/>
        <a:p>
          <a:r>
            <a:rPr lang="zh-CN" alt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审判的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Judge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7DCB92F5-F89C-496D-8B47-D1011DC59D0B}" type="parTrans" cxnId="{5FC7B64D-A869-49A7-A15D-9318E1617A17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309BB6B2-9FEC-49EA-9A8F-8F71744B2769}" type="sibTrans" cxnId="{5FC7B64D-A869-49A7-A15D-9318E1617A17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0FFA4BB2-9645-4211-8473-8B0833C60EC0}" type="pres">
      <dgm:prSet presAssocID="{923B6233-6546-44A4-99F0-EEC405972B1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CEC6FF0-066A-4B48-96DC-AA2056441887}" type="pres">
      <dgm:prSet presAssocID="{2808E82D-445B-4373-B006-5E8E6B88E372}" presName="compNode" presStyleCnt="0"/>
      <dgm:spPr/>
    </dgm:pt>
    <dgm:pt modelId="{337DC9FB-E880-4D9F-91DC-DF9E1AB1B764}" type="pres">
      <dgm:prSet presAssocID="{2808E82D-445B-4373-B006-5E8E6B88E372}" presName="dummyConnPt" presStyleCnt="0"/>
      <dgm:spPr/>
    </dgm:pt>
    <dgm:pt modelId="{D0E85E15-20F9-4132-AFB5-C2D81CC8221F}" type="pres">
      <dgm:prSet presAssocID="{2808E82D-445B-4373-B006-5E8E6B88E37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1B6DE-1917-41E5-BFA7-EB1BC251B17A}" type="pres">
      <dgm:prSet presAssocID="{BABE4841-0139-4804-B4AD-4C4D088CB0E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5FA50E1E-2A37-4394-995E-F6AC74530EAE}" type="pres">
      <dgm:prSet presAssocID="{A69F27C6-6F5C-423B-B136-42F3948D5CAE}" presName="compNode" presStyleCnt="0"/>
      <dgm:spPr/>
    </dgm:pt>
    <dgm:pt modelId="{410A7EF4-9280-4AB1-B460-0A7CBDA3D927}" type="pres">
      <dgm:prSet presAssocID="{A69F27C6-6F5C-423B-B136-42F3948D5CAE}" presName="dummyConnPt" presStyleCnt="0"/>
      <dgm:spPr/>
    </dgm:pt>
    <dgm:pt modelId="{784511B4-A58A-4DC3-8A1B-77186E7F0D37}" type="pres">
      <dgm:prSet presAssocID="{A69F27C6-6F5C-423B-B136-42F3948D5CA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FBA5D-047B-4C4B-B4A5-3CB852796DA4}" type="pres">
      <dgm:prSet presAssocID="{C5008122-7125-44BD-AD1E-3842CB043C0B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41DC5150-9455-4D75-8587-5A0D4093C668}" type="pres">
      <dgm:prSet presAssocID="{D2F9C95C-12DF-4211-BFF5-5288CA22B416}" presName="compNode" presStyleCnt="0"/>
      <dgm:spPr/>
    </dgm:pt>
    <dgm:pt modelId="{D323CA09-2F85-4FAB-8CA1-B570B87BED84}" type="pres">
      <dgm:prSet presAssocID="{D2F9C95C-12DF-4211-BFF5-5288CA22B416}" presName="dummyConnPt" presStyleCnt="0"/>
      <dgm:spPr/>
    </dgm:pt>
    <dgm:pt modelId="{4CBEA64A-CA13-468A-8939-5A8A43D8C081}" type="pres">
      <dgm:prSet presAssocID="{D2F9C95C-12DF-4211-BFF5-5288CA22B41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C7D7E-A1E4-4B77-A592-3F21A557F5FF}" type="pres">
      <dgm:prSet presAssocID="{4F4E6CB9-B3A5-4C3D-867C-5FF4C3CEA3FE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076CD113-A385-4064-8D89-6398F6731541}" type="pres">
      <dgm:prSet presAssocID="{8DDCC7A4-1830-415F-90BC-E3260286C2CD}" presName="compNode" presStyleCnt="0"/>
      <dgm:spPr/>
    </dgm:pt>
    <dgm:pt modelId="{421A165F-695D-4BBC-BA25-490A51A2C651}" type="pres">
      <dgm:prSet presAssocID="{8DDCC7A4-1830-415F-90BC-E3260286C2CD}" presName="dummyConnPt" presStyleCnt="0"/>
      <dgm:spPr/>
    </dgm:pt>
    <dgm:pt modelId="{464E11E7-30DC-4D92-B582-7CAD953262F6}" type="pres">
      <dgm:prSet presAssocID="{8DDCC7A4-1830-415F-90BC-E3260286C2C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89D36-FF84-4286-8620-11E6ABAA57A5}" type="pres">
      <dgm:prSet presAssocID="{9048A03D-3A06-46C3-9D6B-A6057231DB1C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D3C7CD3-02DA-4165-8AD7-4329F6D2AEDA}" type="pres">
      <dgm:prSet presAssocID="{0CB5B0A2-E9DA-435B-AD1E-D03C919078FA}" presName="compNode" presStyleCnt="0"/>
      <dgm:spPr/>
    </dgm:pt>
    <dgm:pt modelId="{EFA19F73-79D2-493D-A12F-FF2F35681FDA}" type="pres">
      <dgm:prSet presAssocID="{0CB5B0A2-E9DA-435B-AD1E-D03C919078FA}" presName="dummyConnPt" presStyleCnt="0"/>
      <dgm:spPr/>
    </dgm:pt>
    <dgm:pt modelId="{49FDF847-A5F2-4683-BEBF-1FB7024611F0}" type="pres">
      <dgm:prSet presAssocID="{0CB5B0A2-E9DA-435B-AD1E-D03C919078F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F0A3-615E-410A-9CD5-740015ABA180}" type="pres">
      <dgm:prSet presAssocID="{52A1ADAF-941B-4A40-9486-CE959DE707CF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73CCA35E-BD9A-4EC3-BA0F-8030E1C5055D}" type="pres">
      <dgm:prSet presAssocID="{C6439AD2-EDF2-433A-ACDC-5EC10DBD8827}" presName="compNode" presStyleCnt="0"/>
      <dgm:spPr/>
    </dgm:pt>
    <dgm:pt modelId="{D51D8AF3-EA5A-407A-B1AB-DB653E097E36}" type="pres">
      <dgm:prSet presAssocID="{C6439AD2-EDF2-433A-ACDC-5EC10DBD8827}" presName="dummyConnPt" presStyleCnt="0"/>
      <dgm:spPr/>
    </dgm:pt>
    <dgm:pt modelId="{19C03BB8-3C08-49DA-9585-43270404390C}" type="pres">
      <dgm:prSet presAssocID="{C6439AD2-EDF2-433A-ACDC-5EC10DBD882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3D816-F966-45D3-83C3-BAED0F33FC7D}" type="pres">
      <dgm:prSet presAssocID="{8E1D7C7D-C067-4C0A-8D5A-B34BD32E6410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FF99D648-D54C-431B-875D-AC9111E8747C}" type="pres">
      <dgm:prSet presAssocID="{613FCC77-D62F-424B-A329-AD27679B8439}" presName="compNode" presStyleCnt="0"/>
      <dgm:spPr/>
    </dgm:pt>
    <dgm:pt modelId="{455E5A5B-4600-48B2-9E44-869ACC65D3DD}" type="pres">
      <dgm:prSet presAssocID="{613FCC77-D62F-424B-A329-AD27679B8439}" presName="dummyConnPt" presStyleCnt="0"/>
      <dgm:spPr/>
    </dgm:pt>
    <dgm:pt modelId="{DC69EE0A-46EA-4A2F-980C-DEC1C7F82323}" type="pres">
      <dgm:prSet presAssocID="{613FCC77-D62F-424B-A329-AD27679B843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AD30E-1E05-408E-8D9E-C2F26DDB17FC}" type="pres">
      <dgm:prSet presAssocID="{140B9C59-9A45-4FEE-B608-0BBEE9B95934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38727FF2-6E90-4E80-987E-B0F51189CFEE}" type="pres">
      <dgm:prSet presAssocID="{FDDD5252-0F69-4A2F-942A-181BC446E26E}" presName="compNode" presStyleCnt="0"/>
      <dgm:spPr/>
    </dgm:pt>
    <dgm:pt modelId="{14B34554-3334-4745-A3D3-7B02E44D726E}" type="pres">
      <dgm:prSet presAssocID="{FDDD5252-0F69-4A2F-942A-181BC446E26E}" presName="dummyConnPt" presStyleCnt="0"/>
      <dgm:spPr/>
    </dgm:pt>
    <dgm:pt modelId="{36558627-D255-45D5-B7CD-D270F5DC77E6}" type="pres">
      <dgm:prSet presAssocID="{FDDD5252-0F69-4A2F-942A-181BC446E26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D8867-B5AC-4465-AA04-9DC7F5FB8F81}" type="pres">
      <dgm:prSet presAssocID="{5B939878-031F-4E0B-A409-5C166EE9D762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9821CDEC-77AE-45D9-9059-5527B1B39729}" type="pres">
      <dgm:prSet presAssocID="{59A429B5-D9AF-4628-8AD4-494249990C00}" presName="compNode" presStyleCnt="0"/>
      <dgm:spPr/>
    </dgm:pt>
    <dgm:pt modelId="{64CC7D2A-3DDB-4B78-8167-57DED1AE343D}" type="pres">
      <dgm:prSet presAssocID="{59A429B5-D9AF-4628-8AD4-494249990C00}" presName="dummyConnPt" presStyleCnt="0"/>
      <dgm:spPr/>
    </dgm:pt>
    <dgm:pt modelId="{D12026C8-E241-4BB7-A649-D93A9D5EF41C}" type="pres">
      <dgm:prSet presAssocID="{59A429B5-D9AF-4628-8AD4-494249990C0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1EFD6-3B10-4BA7-B7E2-E63C8F619C76}" type="presOf" srcId="{59A429B5-D9AF-4628-8AD4-494249990C00}" destId="{D12026C8-E241-4BB7-A649-D93A9D5EF41C}" srcOrd="0" destOrd="0" presId="urn:microsoft.com/office/officeart/2005/8/layout/bProcess4"/>
    <dgm:cxn modelId="{F54C402D-3F85-4674-BF77-4EE06C14EDD7}" srcId="{923B6233-6546-44A4-99F0-EEC405972B1A}" destId="{D2F9C95C-12DF-4211-BFF5-5288CA22B416}" srcOrd="2" destOrd="0" parTransId="{DB7F00B5-424D-41F5-831C-2C963ECE2267}" sibTransId="{4F4E6CB9-B3A5-4C3D-867C-5FF4C3CEA3FE}"/>
    <dgm:cxn modelId="{53D69C06-546B-4130-B04A-2652D61E16BF}" type="presOf" srcId="{8E1D7C7D-C067-4C0A-8D5A-B34BD32E6410}" destId="{5993D816-F966-45D3-83C3-BAED0F33FC7D}" srcOrd="0" destOrd="0" presId="urn:microsoft.com/office/officeart/2005/8/layout/bProcess4"/>
    <dgm:cxn modelId="{C25442F4-7616-4DC4-BD80-CEF7F86B67FA}" type="presOf" srcId="{52A1ADAF-941B-4A40-9486-CE959DE707CF}" destId="{0831F0A3-615E-410A-9CD5-740015ABA180}" srcOrd="0" destOrd="0" presId="urn:microsoft.com/office/officeart/2005/8/layout/bProcess4"/>
    <dgm:cxn modelId="{CDED23A8-3338-49E3-9E72-62C12F4B5638}" srcId="{923B6233-6546-44A4-99F0-EEC405972B1A}" destId="{2808E82D-445B-4373-B006-5E8E6B88E372}" srcOrd="0" destOrd="0" parTransId="{78A5BE88-A1AF-4A2C-A900-58FF7FDA24E8}" sibTransId="{BABE4841-0139-4804-B4AD-4C4D088CB0E9}"/>
    <dgm:cxn modelId="{AACD24FC-8BCD-4A84-8FD2-1410DEC87144}" srcId="{923B6233-6546-44A4-99F0-EEC405972B1A}" destId="{FDDD5252-0F69-4A2F-942A-181BC446E26E}" srcOrd="7" destOrd="0" parTransId="{954DFB28-B842-4A00-BA01-5314392377F8}" sibTransId="{5B939878-031F-4E0B-A409-5C166EE9D762}"/>
    <dgm:cxn modelId="{82008924-04A6-41FA-8FF3-2639F1EE43A7}" type="presOf" srcId="{923B6233-6546-44A4-99F0-EEC405972B1A}" destId="{0FFA4BB2-9645-4211-8473-8B0833C60EC0}" srcOrd="0" destOrd="0" presId="urn:microsoft.com/office/officeart/2005/8/layout/bProcess4"/>
    <dgm:cxn modelId="{5F13C077-27D2-4976-9322-367A6335447E}" type="presOf" srcId="{4F4E6CB9-B3A5-4C3D-867C-5FF4C3CEA3FE}" destId="{58DC7D7E-A1E4-4B77-A592-3F21A557F5FF}" srcOrd="0" destOrd="0" presId="urn:microsoft.com/office/officeart/2005/8/layout/bProcess4"/>
    <dgm:cxn modelId="{E4764A74-13EB-41FA-8372-E275330A3218}" type="presOf" srcId="{140B9C59-9A45-4FEE-B608-0BBEE9B95934}" destId="{821AD30E-1E05-408E-8D9E-C2F26DDB17FC}" srcOrd="0" destOrd="0" presId="urn:microsoft.com/office/officeart/2005/8/layout/bProcess4"/>
    <dgm:cxn modelId="{6716F0DB-6966-4C71-93B1-A9A45C8D16B0}" type="presOf" srcId="{BABE4841-0139-4804-B4AD-4C4D088CB0E9}" destId="{DA91B6DE-1917-41E5-BFA7-EB1BC251B17A}" srcOrd="0" destOrd="0" presId="urn:microsoft.com/office/officeart/2005/8/layout/bProcess4"/>
    <dgm:cxn modelId="{E52D2ABC-9D33-486D-BAC5-5337423D319E}" type="presOf" srcId="{D2F9C95C-12DF-4211-BFF5-5288CA22B416}" destId="{4CBEA64A-CA13-468A-8939-5A8A43D8C081}" srcOrd="0" destOrd="0" presId="urn:microsoft.com/office/officeart/2005/8/layout/bProcess4"/>
    <dgm:cxn modelId="{294B1E8D-CD6D-479E-8FC4-BAA6BCE4A782}" srcId="{923B6233-6546-44A4-99F0-EEC405972B1A}" destId="{8DDCC7A4-1830-415F-90BC-E3260286C2CD}" srcOrd="3" destOrd="0" parTransId="{B27C58F3-F55B-42F5-9095-BE4FADE1594B}" sibTransId="{9048A03D-3A06-46C3-9D6B-A6057231DB1C}"/>
    <dgm:cxn modelId="{F67C6435-B85C-4111-A95D-305C52532A1A}" type="presOf" srcId="{2808E82D-445B-4373-B006-5E8E6B88E372}" destId="{D0E85E15-20F9-4132-AFB5-C2D81CC8221F}" srcOrd="0" destOrd="0" presId="urn:microsoft.com/office/officeart/2005/8/layout/bProcess4"/>
    <dgm:cxn modelId="{E3DD2870-C156-4ED8-B7E6-A901F3C07FE2}" type="presOf" srcId="{C5008122-7125-44BD-AD1E-3842CB043C0B}" destId="{9CCFBA5D-047B-4C4B-B4A5-3CB852796DA4}" srcOrd="0" destOrd="0" presId="urn:microsoft.com/office/officeart/2005/8/layout/bProcess4"/>
    <dgm:cxn modelId="{5FC7B64D-A869-49A7-A15D-9318E1617A17}" srcId="{923B6233-6546-44A4-99F0-EEC405972B1A}" destId="{59A429B5-D9AF-4628-8AD4-494249990C00}" srcOrd="8" destOrd="0" parTransId="{7DCB92F5-F89C-496D-8B47-D1011DC59D0B}" sibTransId="{309BB6B2-9FEC-49EA-9A8F-8F71744B2769}"/>
    <dgm:cxn modelId="{65DA0A0E-7EE5-41E5-8054-E2BE99F6C1D2}" type="presOf" srcId="{613FCC77-D62F-424B-A329-AD27679B8439}" destId="{DC69EE0A-46EA-4A2F-980C-DEC1C7F82323}" srcOrd="0" destOrd="0" presId="urn:microsoft.com/office/officeart/2005/8/layout/bProcess4"/>
    <dgm:cxn modelId="{AD0A0CEF-B248-499A-B4BB-B15B5FB823BF}" srcId="{923B6233-6546-44A4-99F0-EEC405972B1A}" destId="{0CB5B0A2-E9DA-435B-AD1E-D03C919078FA}" srcOrd="4" destOrd="0" parTransId="{3FFBF00C-4610-44ED-84CC-2E5F35991AE0}" sibTransId="{52A1ADAF-941B-4A40-9486-CE959DE707CF}"/>
    <dgm:cxn modelId="{54E3E157-7BAB-4E76-836F-BC74E3D70E74}" srcId="{923B6233-6546-44A4-99F0-EEC405972B1A}" destId="{613FCC77-D62F-424B-A329-AD27679B8439}" srcOrd="6" destOrd="0" parTransId="{295C1DFC-E24C-4180-B77B-4314BC5E275B}" sibTransId="{140B9C59-9A45-4FEE-B608-0BBEE9B95934}"/>
    <dgm:cxn modelId="{5B981B3A-2A9F-4955-9F5B-941327D7C449}" srcId="{923B6233-6546-44A4-99F0-EEC405972B1A}" destId="{A69F27C6-6F5C-423B-B136-42F3948D5CAE}" srcOrd="1" destOrd="0" parTransId="{B41DF6BA-1D44-4D87-9144-1B77D7E78777}" sibTransId="{C5008122-7125-44BD-AD1E-3842CB043C0B}"/>
    <dgm:cxn modelId="{9EA84732-9E6A-4E07-ACFC-CFC807F54724}" type="presOf" srcId="{C6439AD2-EDF2-433A-ACDC-5EC10DBD8827}" destId="{19C03BB8-3C08-49DA-9585-43270404390C}" srcOrd="0" destOrd="0" presId="urn:microsoft.com/office/officeart/2005/8/layout/bProcess4"/>
    <dgm:cxn modelId="{9BF90321-D98F-4900-8634-40C878943FF1}" type="presOf" srcId="{9048A03D-3A06-46C3-9D6B-A6057231DB1C}" destId="{8F889D36-FF84-4286-8620-11E6ABAA57A5}" srcOrd="0" destOrd="0" presId="urn:microsoft.com/office/officeart/2005/8/layout/bProcess4"/>
    <dgm:cxn modelId="{AA64AEE7-EEBF-4C8A-B5D0-FAC2DF6DC1A4}" type="presOf" srcId="{A69F27C6-6F5C-423B-B136-42F3948D5CAE}" destId="{784511B4-A58A-4DC3-8A1B-77186E7F0D37}" srcOrd="0" destOrd="0" presId="urn:microsoft.com/office/officeart/2005/8/layout/bProcess4"/>
    <dgm:cxn modelId="{C74FC761-B135-4227-AC53-072375501166}" type="presOf" srcId="{5B939878-031F-4E0B-A409-5C166EE9D762}" destId="{E86D8867-B5AC-4465-AA04-9DC7F5FB8F81}" srcOrd="0" destOrd="0" presId="urn:microsoft.com/office/officeart/2005/8/layout/bProcess4"/>
    <dgm:cxn modelId="{191DDF2B-3A84-4694-8DE2-D8E17923F7A3}" type="presOf" srcId="{0CB5B0A2-E9DA-435B-AD1E-D03C919078FA}" destId="{49FDF847-A5F2-4683-BEBF-1FB7024611F0}" srcOrd="0" destOrd="0" presId="urn:microsoft.com/office/officeart/2005/8/layout/bProcess4"/>
    <dgm:cxn modelId="{32051A8F-BCF5-42D6-956F-D0B7683949A5}" srcId="{923B6233-6546-44A4-99F0-EEC405972B1A}" destId="{C6439AD2-EDF2-433A-ACDC-5EC10DBD8827}" srcOrd="5" destOrd="0" parTransId="{3E277199-B37D-4E69-930E-96DC5D659830}" sibTransId="{8E1D7C7D-C067-4C0A-8D5A-B34BD32E6410}"/>
    <dgm:cxn modelId="{D9A7B986-DAF7-4480-B280-B5F0EDE5C74D}" type="presOf" srcId="{8DDCC7A4-1830-415F-90BC-E3260286C2CD}" destId="{464E11E7-30DC-4D92-B582-7CAD953262F6}" srcOrd="0" destOrd="0" presId="urn:microsoft.com/office/officeart/2005/8/layout/bProcess4"/>
    <dgm:cxn modelId="{03DDD3FE-98A1-4DA9-BCAE-67A3224D8E80}" type="presOf" srcId="{FDDD5252-0F69-4A2F-942A-181BC446E26E}" destId="{36558627-D255-45D5-B7CD-D270F5DC77E6}" srcOrd="0" destOrd="0" presId="urn:microsoft.com/office/officeart/2005/8/layout/bProcess4"/>
    <dgm:cxn modelId="{E83D6FDA-81C8-43A6-8C43-AB6409F03EBA}" type="presParOf" srcId="{0FFA4BB2-9645-4211-8473-8B0833C60EC0}" destId="{FCEC6FF0-066A-4B48-96DC-AA2056441887}" srcOrd="0" destOrd="0" presId="urn:microsoft.com/office/officeart/2005/8/layout/bProcess4"/>
    <dgm:cxn modelId="{8DB2EECC-0461-4FA7-809E-4EFF9417E03C}" type="presParOf" srcId="{FCEC6FF0-066A-4B48-96DC-AA2056441887}" destId="{337DC9FB-E880-4D9F-91DC-DF9E1AB1B764}" srcOrd="0" destOrd="0" presId="urn:microsoft.com/office/officeart/2005/8/layout/bProcess4"/>
    <dgm:cxn modelId="{8AD72685-678F-4299-9414-A66889518A7D}" type="presParOf" srcId="{FCEC6FF0-066A-4B48-96DC-AA2056441887}" destId="{D0E85E15-20F9-4132-AFB5-C2D81CC8221F}" srcOrd="1" destOrd="0" presId="urn:microsoft.com/office/officeart/2005/8/layout/bProcess4"/>
    <dgm:cxn modelId="{0BF370B1-8AB1-441D-BF2E-861D7F1E162D}" type="presParOf" srcId="{0FFA4BB2-9645-4211-8473-8B0833C60EC0}" destId="{DA91B6DE-1917-41E5-BFA7-EB1BC251B17A}" srcOrd="1" destOrd="0" presId="urn:microsoft.com/office/officeart/2005/8/layout/bProcess4"/>
    <dgm:cxn modelId="{7873104E-841E-4FB1-A667-69CC274FA93E}" type="presParOf" srcId="{0FFA4BB2-9645-4211-8473-8B0833C60EC0}" destId="{5FA50E1E-2A37-4394-995E-F6AC74530EAE}" srcOrd="2" destOrd="0" presId="urn:microsoft.com/office/officeart/2005/8/layout/bProcess4"/>
    <dgm:cxn modelId="{A12FC393-891E-48B2-AD48-BD5DFAA75A01}" type="presParOf" srcId="{5FA50E1E-2A37-4394-995E-F6AC74530EAE}" destId="{410A7EF4-9280-4AB1-B460-0A7CBDA3D927}" srcOrd="0" destOrd="0" presId="urn:microsoft.com/office/officeart/2005/8/layout/bProcess4"/>
    <dgm:cxn modelId="{1324AE68-D9A7-4CEB-9D6E-2F57CE254A27}" type="presParOf" srcId="{5FA50E1E-2A37-4394-995E-F6AC74530EAE}" destId="{784511B4-A58A-4DC3-8A1B-77186E7F0D37}" srcOrd="1" destOrd="0" presId="urn:microsoft.com/office/officeart/2005/8/layout/bProcess4"/>
    <dgm:cxn modelId="{25F3EC03-E494-4415-B5E5-8B7EA765FFD7}" type="presParOf" srcId="{0FFA4BB2-9645-4211-8473-8B0833C60EC0}" destId="{9CCFBA5D-047B-4C4B-B4A5-3CB852796DA4}" srcOrd="3" destOrd="0" presId="urn:microsoft.com/office/officeart/2005/8/layout/bProcess4"/>
    <dgm:cxn modelId="{D25921C4-3092-41A4-BF32-9FFFE7673CD5}" type="presParOf" srcId="{0FFA4BB2-9645-4211-8473-8B0833C60EC0}" destId="{41DC5150-9455-4D75-8587-5A0D4093C668}" srcOrd="4" destOrd="0" presId="urn:microsoft.com/office/officeart/2005/8/layout/bProcess4"/>
    <dgm:cxn modelId="{880AFE42-6F43-48C7-8250-3E5BE776313F}" type="presParOf" srcId="{41DC5150-9455-4D75-8587-5A0D4093C668}" destId="{D323CA09-2F85-4FAB-8CA1-B570B87BED84}" srcOrd="0" destOrd="0" presId="urn:microsoft.com/office/officeart/2005/8/layout/bProcess4"/>
    <dgm:cxn modelId="{51C9E753-85B6-4513-97A9-ADA2B70ED9D9}" type="presParOf" srcId="{41DC5150-9455-4D75-8587-5A0D4093C668}" destId="{4CBEA64A-CA13-468A-8939-5A8A43D8C081}" srcOrd="1" destOrd="0" presId="urn:microsoft.com/office/officeart/2005/8/layout/bProcess4"/>
    <dgm:cxn modelId="{4E0324A0-1956-4B5E-ABB1-6E0F663E2C1C}" type="presParOf" srcId="{0FFA4BB2-9645-4211-8473-8B0833C60EC0}" destId="{58DC7D7E-A1E4-4B77-A592-3F21A557F5FF}" srcOrd="5" destOrd="0" presId="urn:microsoft.com/office/officeart/2005/8/layout/bProcess4"/>
    <dgm:cxn modelId="{90539915-BBDC-4D6E-8F66-6652DA307AB5}" type="presParOf" srcId="{0FFA4BB2-9645-4211-8473-8B0833C60EC0}" destId="{076CD113-A385-4064-8D89-6398F6731541}" srcOrd="6" destOrd="0" presId="urn:microsoft.com/office/officeart/2005/8/layout/bProcess4"/>
    <dgm:cxn modelId="{B8DAB9F5-B437-47A0-A7AE-CC6A62838306}" type="presParOf" srcId="{076CD113-A385-4064-8D89-6398F6731541}" destId="{421A165F-695D-4BBC-BA25-490A51A2C651}" srcOrd="0" destOrd="0" presId="urn:microsoft.com/office/officeart/2005/8/layout/bProcess4"/>
    <dgm:cxn modelId="{D7CE4B7E-4059-4E31-B414-BFE59F51CE2E}" type="presParOf" srcId="{076CD113-A385-4064-8D89-6398F6731541}" destId="{464E11E7-30DC-4D92-B582-7CAD953262F6}" srcOrd="1" destOrd="0" presId="urn:microsoft.com/office/officeart/2005/8/layout/bProcess4"/>
    <dgm:cxn modelId="{78960395-8A83-4A4A-8B14-D47374E9B470}" type="presParOf" srcId="{0FFA4BB2-9645-4211-8473-8B0833C60EC0}" destId="{8F889D36-FF84-4286-8620-11E6ABAA57A5}" srcOrd="7" destOrd="0" presId="urn:microsoft.com/office/officeart/2005/8/layout/bProcess4"/>
    <dgm:cxn modelId="{7B3D1385-A563-4CF6-BB8D-DF7D4930C59A}" type="presParOf" srcId="{0FFA4BB2-9645-4211-8473-8B0833C60EC0}" destId="{8D3C7CD3-02DA-4165-8AD7-4329F6D2AEDA}" srcOrd="8" destOrd="0" presId="urn:microsoft.com/office/officeart/2005/8/layout/bProcess4"/>
    <dgm:cxn modelId="{D56628BC-0A35-4BD8-8346-7474B795923F}" type="presParOf" srcId="{8D3C7CD3-02DA-4165-8AD7-4329F6D2AEDA}" destId="{EFA19F73-79D2-493D-A12F-FF2F35681FDA}" srcOrd="0" destOrd="0" presId="urn:microsoft.com/office/officeart/2005/8/layout/bProcess4"/>
    <dgm:cxn modelId="{D2A09ADD-4F6F-4DB8-BF18-77702F47603C}" type="presParOf" srcId="{8D3C7CD3-02DA-4165-8AD7-4329F6D2AEDA}" destId="{49FDF847-A5F2-4683-BEBF-1FB7024611F0}" srcOrd="1" destOrd="0" presId="urn:microsoft.com/office/officeart/2005/8/layout/bProcess4"/>
    <dgm:cxn modelId="{83EE50B5-5F38-4CA8-888B-EA874B22BA73}" type="presParOf" srcId="{0FFA4BB2-9645-4211-8473-8B0833C60EC0}" destId="{0831F0A3-615E-410A-9CD5-740015ABA180}" srcOrd="9" destOrd="0" presId="urn:microsoft.com/office/officeart/2005/8/layout/bProcess4"/>
    <dgm:cxn modelId="{9AC56426-0CDA-4397-8FDB-93E2D5BA2226}" type="presParOf" srcId="{0FFA4BB2-9645-4211-8473-8B0833C60EC0}" destId="{73CCA35E-BD9A-4EC3-BA0F-8030E1C5055D}" srcOrd="10" destOrd="0" presId="urn:microsoft.com/office/officeart/2005/8/layout/bProcess4"/>
    <dgm:cxn modelId="{13F46469-B67F-4F86-AF6C-00B5B3396CBF}" type="presParOf" srcId="{73CCA35E-BD9A-4EC3-BA0F-8030E1C5055D}" destId="{D51D8AF3-EA5A-407A-B1AB-DB653E097E36}" srcOrd="0" destOrd="0" presId="urn:microsoft.com/office/officeart/2005/8/layout/bProcess4"/>
    <dgm:cxn modelId="{D20EC57E-ADDB-44CC-9D47-20DCBB555841}" type="presParOf" srcId="{73CCA35E-BD9A-4EC3-BA0F-8030E1C5055D}" destId="{19C03BB8-3C08-49DA-9585-43270404390C}" srcOrd="1" destOrd="0" presId="urn:microsoft.com/office/officeart/2005/8/layout/bProcess4"/>
    <dgm:cxn modelId="{9EB0B67F-F758-4421-9030-3567BE8539CB}" type="presParOf" srcId="{0FFA4BB2-9645-4211-8473-8B0833C60EC0}" destId="{5993D816-F966-45D3-83C3-BAED0F33FC7D}" srcOrd="11" destOrd="0" presId="urn:microsoft.com/office/officeart/2005/8/layout/bProcess4"/>
    <dgm:cxn modelId="{1422A52E-63F4-4A2A-992C-A6E14CF1B5B6}" type="presParOf" srcId="{0FFA4BB2-9645-4211-8473-8B0833C60EC0}" destId="{FF99D648-D54C-431B-875D-AC9111E8747C}" srcOrd="12" destOrd="0" presId="urn:microsoft.com/office/officeart/2005/8/layout/bProcess4"/>
    <dgm:cxn modelId="{FBFE3295-AC0E-4704-9208-E1EFA3CEBB03}" type="presParOf" srcId="{FF99D648-D54C-431B-875D-AC9111E8747C}" destId="{455E5A5B-4600-48B2-9E44-869ACC65D3DD}" srcOrd="0" destOrd="0" presId="urn:microsoft.com/office/officeart/2005/8/layout/bProcess4"/>
    <dgm:cxn modelId="{832F3716-DCF3-47DF-A39D-83CD701D477F}" type="presParOf" srcId="{FF99D648-D54C-431B-875D-AC9111E8747C}" destId="{DC69EE0A-46EA-4A2F-980C-DEC1C7F82323}" srcOrd="1" destOrd="0" presId="urn:microsoft.com/office/officeart/2005/8/layout/bProcess4"/>
    <dgm:cxn modelId="{43283725-AFE9-498D-823F-2FC6D7F5EB94}" type="presParOf" srcId="{0FFA4BB2-9645-4211-8473-8B0833C60EC0}" destId="{821AD30E-1E05-408E-8D9E-C2F26DDB17FC}" srcOrd="13" destOrd="0" presId="urn:microsoft.com/office/officeart/2005/8/layout/bProcess4"/>
    <dgm:cxn modelId="{C4D3356D-2C79-49AB-BC14-E998C4C0EE81}" type="presParOf" srcId="{0FFA4BB2-9645-4211-8473-8B0833C60EC0}" destId="{38727FF2-6E90-4E80-987E-B0F51189CFEE}" srcOrd="14" destOrd="0" presId="urn:microsoft.com/office/officeart/2005/8/layout/bProcess4"/>
    <dgm:cxn modelId="{F3CB5529-4D83-4B74-9F5A-E003C71383E5}" type="presParOf" srcId="{38727FF2-6E90-4E80-987E-B0F51189CFEE}" destId="{14B34554-3334-4745-A3D3-7B02E44D726E}" srcOrd="0" destOrd="0" presId="urn:microsoft.com/office/officeart/2005/8/layout/bProcess4"/>
    <dgm:cxn modelId="{792BA3DA-1C42-423A-8C06-F8B8CEA4D57B}" type="presParOf" srcId="{38727FF2-6E90-4E80-987E-B0F51189CFEE}" destId="{36558627-D255-45D5-B7CD-D270F5DC77E6}" srcOrd="1" destOrd="0" presId="urn:microsoft.com/office/officeart/2005/8/layout/bProcess4"/>
    <dgm:cxn modelId="{2E516675-A6E5-4CDE-A7D6-3D5D3A552E43}" type="presParOf" srcId="{0FFA4BB2-9645-4211-8473-8B0833C60EC0}" destId="{E86D8867-B5AC-4465-AA04-9DC7F5FB8F81}" srcOrd="15" destOrd="0" presId="urn:microsoft.com/office/officeart/2005/8/layout/bProcess4"/>
    <dgm:cxn modelId="{9F5108F9-0E12-407C-B7FA-24002B9341EB}" type="presParOf" srcId="{0FFA4BB2-9645-4211-8473-8B0833C60EC0}" destId="{9821CDEC-77AE-45D9-9059-5527B1B39729}" srcOrd="16" destOrd="0" presId="urn:microsoft.com/office/officeart/2005/8/layout/bProcess4"/>
    <dgm:cxn modelId="{F881BA7B-8272-4AF4-9E1E-1C8F24DE05D5}" type="presParOf" srcId="{9821CDEC-77AE-45D9-9059-5527B1B39729}" destId="{64CC7D2A-3DDB-4B78-8167-57DED1AE343D}" srcOrd="0" destOrd="0" presId="urn:microsoft.com/office/officeart/2005/8/layout/bProcess4"/>
    <dgm:cxn modelId="{44ABC53A-9AB5-42B4-BEBC-31E8C863D6F5}" type="presParOf" srcId="{9821CDEC-77AE-45D9-9059-5527B1B39729}" destId="{D12026C8-E241-4BB7-A649-D93A9D5EF41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BE598561-FDF6-47D3-9187-B2874432B341}" type="presOf" srcId="{1AE870A2-C6BC-4089-B17A-359D5DB74BC8}" destId="{F7807B3D-075B-428A-8B16-FF1C0C97E6EF}" srcOrd="0" destOrd="0" presId="urn:microsoft.com/office/officeart/2005/8/layout/hProcess7"/>
    <dgm:cxn modelId="{8086D27E-2DB6-47B3-9DE3-F7B907FACF5F}" type="presOf" srcId="{90A49D9D-A307-4E46-967C-1C72DE9E09BF}" destId="{59E4715A-865B-4130-866A-2BB3121F4517}" srcOrd="0" destOrd="0" presId="urn:microsoft.com/office/officeart/2005/8/layout/hProcess7"/>
    <dgm:cxn modelId="{C3275F71-A6A6-45B8-AA0A-BEAFDF184B47}" type="presOf" srcId="{2ADF5779-4C6F-43D6-B502-EFE2E34CAD6A}" destId="{2F6333F3-3B7A-4F12-BF06-5D899854B2E2}" srcOrd="1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5FE76F1A-6BA3-48B8-BE4B-FB62E609E382}" type="presOf" srcId="{BAA795C3-403D-4942-A7CB-BF506EBDF521}" destId="{8827EFC5-68D4-4457-BD1E-3DA3A4EAF08B}" srcOrd="0" destOrd="0" presId="urn:microsoft.com/office/officeart/2005/8/layout/hProcess7"/>
    <dgm:cxn modelId="{1D42E64B-1885-49EF-B9AA-03222C9EFEDE}" type="presOf" srcId="{38EE3C57-1CA8-49D6-917E-0135848972DF}" destId="{367E6798-CB6C-4EC6-9239-4A268BA8E39F}" srcOrd="0" destOrd="0" presId="urn:microsoft.com/office/officeart/2005/8/layout/hProcess7"/>
    <dgm:cxn modelId="{014B949E-895D-47F1-8AB9-C4AC60D3957D}" type="presOf" srcId="{2ADF5779-4C6F-43D6-B502-EFE2E34CAD6A}" destId="{C0D282CF-B3C5-4B64-BB33-665E9F555551}" srcOrd="0" destOrd="0" presId="urn:microsoft.com/office/officeart/2005/8/layout/hProcess7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D00674B1-BDBC-436B-B4B3-2B98882A57C2}" type="presOf" srcId="{BDAD951F-6958-4C35-A8CF-314CF610A76C}" destId="{61C7340C-B8ED-40CB-8507-58932B5340A7}" srcOrd="0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B332EB3B-6F00-47A3-9354-154E959597C0}" type="presOf" srcId="{DEA5736A-E7CB-4B6F-9BF0-DD5E97601684}" destId="{0E7167B6-73E1-4D1C-BD54-B465BB772BAD}" srcOrd="0" destOrd="0" presId="urn:microsoft.com/office/officeart/2005/8/layout/hProcess7"/>
    <dgm:cxn modelId="{EFBEB9F3-C309-4ED5-A759-68D7C73F3CE2}" type="presOf" srcId="{DEA5736A-E7CB-4B6F-9BF0-DD5E97601684}" destId="{106641BE-A9A3-4008-ABF2-38287857DA00}" srcOrd="1" destOrd="0" presId="urn:microsoft.com/office/officeart/2005/8/layout/hProcess7"/>
    <dgm:cxn modelId="{4B13C0B4-EEFC-4526-B207-3B7EEB81DD65}" type="presOf" srcId="{BAA795C3-403D-4942-A7CB-BF506EBDF521}" destId="{D025E3CA-93C8-49F7-9BFE-1C48507B6FCE}" srcOrd="1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95903449-0E7A-4E2E-B517-BDB782CB31A1}" type="presParOf" srcId="{59E4715A-865B-4130-866A-2BB3121F4517}" destId="{7053C342-49B1-4E08-B5A3-158E36ADD695}" srcOrd="0" destOrd="0" presId="urn:microsoft.com/office/officeart/2005/8/layout/hProcess7"/>
    <dgm:cxn modelId="{0715873F-9563-4DA6-A68F-EA7D7FFC1300}" type="presParOf" srcId="{7053C342-49B1-4E08-B5A3-158E36ADD695}" destId="{8827EFC5-68D4-4457-BD1E-3DA3A4EAF08B}" srcOrd="0" destOrd="0" presId="urn:microsoft.com/office/officeart/2005/8/layout/hProcess7"/>
    <dgm:cxn modelId="{8D48370E-1A1F-4364-BAE2-72C527B5485A}" type="presParOf" srcId="{7053C342-49B1-4E08-B5A3-158E36ADD695}" destId="{D025E3CA-93C8-49F7-9BFE-1C48507B6FCE}" srcOrd="1" destOrd="0" presId="urn:microsoft.com/office/officeart/2005/8/layout/hProcess7"/>
    <dgm:cxn modelId="{6A4E0AB3-C0D8-481B-976B-BC762B940AEA}" type="presParOf" srcId="{7053C342-49B1-4E08-B5A3-158E36ADD695}" destId="{61C7340C-B8ED-40CB-8507-58932B5340A7}" srcOrd="2" destOrd="0" presId="urn:microsoft.com/office/officeart/2005/8/layout/hProcess7"/>
    <dgm:cxn modelId="{7F6D8D95-DBFF-4770-B396-FA5762B70BBE}" type="presParOf" srcId="{59E4715A-865B-4130-866A-2BB3121F4517}" destId="{E77095A0-484F-4BE3-B12F-CBF1460E7578}" srcOrd="1" destOrd="0" presId="urn:microsoft.com/office/officeart/2005/8/layout/hProcess7"/>
    <dgm:cxn modelId="{2738AE7E-B46E-4B73-BBAD-8544D58BF64B}" type="presParOf" srcId="{59E4715A-865B-4130-866A-2BB3121F4517}" destId="{0A2ED568-2769-4940-97EF-1FC97AC452B5}" srcOrd="2" destOrd="0" presId="urn:microsoft.com/office/officeart/2005/8/layout/hProcess7"/>
    <dgm:cxn modelId="{8B7D5FBC-D9BE-4B84-8ADD-F15214D80487}" type="presParOf" srcId="{0A2ED568-2769-4940-97EF-1FC97AC452B5}" destId="{24E7C203-B625-4E54-ACC4-BF8CC3770911}" srcOrd="0" destOrd="0" presId="urn:microsoft.com/office/officeart/2005/8/layout/hProcess7"/>
    <dgm:cxn modelId="{D114CC0E-8E7D-48E3-A400-D2D7AED89745}" type="presParOf" srcId="{0A2ED568-2769-4940-97EF-1FC97AC452B5}" destId="{5EE4F441-8B08-473A-AF07-23C056501F6B}" srcOrd="1" destOrd="0" presId="urn:microsoft.com/office/officeart/2005/8/layout/hProcess7"/>
    <dgm:cxn modelId="{D46E9791-F1CC-4E37-9B00-49924962841F}" type="presParOf" srcId="{0A2ED568-2769-4940-97EF-1FC97AC452B5}" destId="{9D7F9E95-6006-4C64-BE29-4D943C7D9C63}" srcOrd="2" destOrd="0" presId="urn:microsoft.com/office/officeart/2005/8/layout/hProcess7"/>
    <dgm:cxn modelId="{C56EA9C7-0F37-418E-AD6C-3665F4CB9AC4}" type="presParOf" srcId="{59E4715A-865B-4130-866A-2BB3121F4517}" destId="{54133F23-5F3B-4C52-800D-CD9E0A4D5FF1}" srcOrd="3" destOrd="0" presId="urn:microsoft.com/office/officeart/2005/8/layout/hProcess7"/>
    <dgm:cxn modelId="{B6D98B6F-6E0A-4226-8F39-97007E1AEDD0}" type="presParOf" srcId="{59E4715A-865B-4130-866A-2BB3121F4517}" destId="{2680A257-A6B4-47C4-BDC5-5CEFAF1FF960}" srcOrd="4" destOrd="0" presId="urn:microsoft.com/office/officeart/2005/8/layout/hProcess7"/>
    <dgm:cxn modelId="{D89DDC33-E661-4866-A187-18C7C4E932BC}" type="presParOf" srcId="{2680A257-A6B4-47C4-BDC5-5CEFAF1FF960}" destId="{0E7167B6-73E1-4D1C-BD54-B465BB772BAD}" srcOrd="0" destOrd="0" presId="urn:microsoft.com/office/officeart/2005/8/layout/hProcess7"/>
    <dgm:cxn modelId="{7E987414-3D93-42DF-9972-6FE1A086D72D}" type="presParOf" srcId="{2680A257-A6B4-47C4-BDC5-5CEFAF1FF960}" destId="{106641BE-A9A3-4008-ABF2-38287857DA00}" srcOrd="1" destOrd="0" presId="urn:microsoft.com/office/officeart/2005/8/layout/hProcess7"/>
    <dgm:cxn modelId="{21531AA9-8A91-4605-9024-9617D9151B06}" type="presParOf" srcId="{2680A257-A6B4-47C4-BDC5-5CEFAF1FF960}" destId="{F7807B3D-075B-428A-8B16-FF1C0C97E6EF}" srcOrd="2" destOrd="0" presId="urn:microsoft.com/office/officeart/2005/8/layout/hProcess7"/>
    <dgm:cxn modelId="{78708C50-C38A-46DD-951F-B44683F3ECFD}" type="presParOf" srcId="{59E4715A-865B-4130-866A-2BB3121F4517}" destId="{31190EEA-A94E-46B3-9D98-BA2F19D1A403}" srcOrd="5" destOrd="0" presId="urn:microsoft.com/office/officeart/2005/8/layout/hProcess7"/>
    <dgm:cxn modelId="{AB8CE37A-3D03-4F3D-AFD3-817D044312C9}" type="presParOf" srcId="{59E4715A-865B-4130-866A-2BB3121F4517}" destId="{5FF51E85-C2E2-4AB0-B360-74D839E7C070}" srcOrd="6" destOrd="0" presId="urn:microsoft.com/office/officeart/2005/8/layout/hProcess7"/>
    <dgm:cxn modelId="{A1903D7B-3209-4847-82EB-73B11BF5645B}" type="presParOf" srcId="{5FF51E85-C2E2-4AB0-B360-74D839E7C070}" destId="{B1A60D26-F22B-4ACA-883C-44254B69EBF2}" srcOrd="0" destOrd="0" presId="urn:microsoft.com/office/officeart/2005/8/layout/hProcess7"/>
    <dgm:cxn modelId="{1E9DDDFC-1A79-4748-B535-59813546E540}" type="presParOf" srcId="{5FF51E85-C2E2-4AB0-B360-74D839E7C070}" destId="{4ADB9E5F-469D-4684-8503-2DEFD7FF796D}" srcOrd="1" destOrd="0" presId="urn:microsoft.com/office/officeart/2005/8/layout/hProcess7"/>
    <dgm:cxn modelId="{B98605DA-C0C9-4C8B-9D56-8D9BB85F9DB4}" type="presParOf" srcId="{5FF51E85-C2E2-4AB0-B360-74D839E7C070}" destId="{BAEAC5AF-8004-4E56-BD16-F3E0ADAA4075}" srcOrd="2" destOrd="0" presId="urn:microsoft.com/office/officeart/2005/8/layout/hProcess7"/>
    <dgm:cxn modelId="{319A77C0-308B-4AB7-AC34-F36A3797F5F6}" type="presParOf" srcId="{59E4715A-865B-4130-866A-2BB3121F4517}" destId="{79C9183E-FF48-4850-9C11-ED11981BA799}" srcOrd="7" destOrd="0" presId="urn:microsoft.com/office/officeart/2005/8/layout/hProcess7"/>
    <dgm:cxn modelId="{A0E15FC8-5657-4107-B3E4-C8B530F5AC23}" type="presParOf" srcId="{59E4715A-865B-4130-866A-2BB3121F4517}" destId="{FBF36791-E864-4F56-A075-AEAFDE4754C0}" srcOrd="8" destOrd="0" presId="urn:microsoft.com/office/officeart/2005/8/layout/hProcess7"/>
    <dgm:cxn modelId="{6D465711-009E-4448-9EE8-3E67974CA933}" type="presParOf" srcId="{FBF36791-E864-4F56-A075-AEAFDE4754C0}" destId="{C0D282CF-B3C5-4B64-BB33-665E9F555551}" srcOrd="0" destOrd="0" presId="urn:microsoft.com/office/officeart/2005/8/layout/hProcess7"/>
    <dgm:cxn modelId="{94E3C96E-423C-409A-814F-CA3F10B7081F}" type="presParOf" srcId="{FBF36791-E864-4F56-A075-AEAFDE4754C0}" destId="{2F6333F3-3B7A-4F12-BF06-5D899854B2E2}" srcOrd="1" destOrd="0" presId="urn:microsoft.com/office/officeart/2005/8/layout/hProcess7"/>
    <dgm:cxn modelId="{1B5D26F2-8E31-425B-9094-BC57138936DF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401CE409-9937-48EE-8870-5DB1F1B87F48}" type="presOf" srcId="{2ADF5779-4C6F-43D6-B502-EFE2E34CAD6A}" destId="{C0D282CF-B3C5-4B64-BB33-665E9F555551}" srcOrd="0" destOrd="0" presId="urn:microsoft.com/office/officeart/2005/8/layout/hProcess7"/>
    <dgm:cxn modelId="{27DA2F49-0B55-424A-87FF-CFBC4F864407}" type="presOf" srcId="{1AE870A2-C6BC-4089-B17A-359D5DB74BC8}" destId="{F7807B3D-075B-428A-8B16-FF1C0C97E6EF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ABB1C38A-770A-4260-84BA-BCFFFFE2D6BF}" type="presOf" srcId="{2ADF5779-4C6F-43D6-B502-EFE2E34CAD6A}" destId="{2F6333F3-3B7A-4F12-BF06-5D899854B2E2}" srcOrd="1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42FD0161-B151-4CDD-9D36-B4E0832B0541}" type="presOf" srcId="{DEA5736A-E7CB-4B6F-9BF0-DD5E97601684}" destId="{0E7167B6-73E1-4D1C-BD54-B465BB772BAD}" srcOrd="0" destOrd="0" presId="urn:microsoft.com/office/officeart/2005/8/layout/hProcess7"/>
    <dgm:cxn modelId="{D55BE001-6B90-4CB9-BC5E-16CEE00DC181}" type="presOf" srcId="{BDAD951F-6958-4C35-A8CF-314CF610A76C}" destId="{61C7340C-B8ED-40CB-8507-58932B5340A7}" srcOrd="0" destOrd="0" presId="urn:microsoft.com/office/officeart/2005/8/layout/hProcess7"/>
    <dgm:cxn modelId="{B626A004-FBD6-47F6-BC75-9AC707F842BC}" type="presOf" srcId="{BAA795C3-403D-4942-A7CB-BF506EBDF521}" destId="{D025E3CA-93C8-49F7-9BFE-1C48507B6FCE}" srcOrd="1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97377B21-9F06-43B7-92E4-A48B06639BD7}" type="presOf" srcId="{90A49D9D-A307-4E46-967C-1C72DE9E09BF}" destId="{59E4715A-865B-4130-866A-2BB3121F4517}" srcOrd="0" destOrd="0" presId="urn:microsoft.com/office/officeart/2005/8/layout/hProcess7"/>
    <dgm:cxn modelId="{97EA8E6A-6967-4867-8D86-1929F83B72DE}" type="presOf" srcId="{DEA5736A-E7CB-4B6F-9BF0-DD5E97601684}" destId="{106641BE-A9A3-4008-ABF2-38287857DA00}" srcOrd="1" destOrd="0" presId="urn:microsoft.com/office/officeart/2005/8/layout/hProcess7"/>
    <dgm:cxn modelId="{FB25ED4E-07CD-4A86-A44B-BC74D307B234}" type="presOf" srcId="{38EE3C57-1CA8-49D6-917E-0135848972DF}" destId="{367E6798-CB6C-4EC6-9239-4A268BA8E39F}" srcOrd="0" destOrd="0" presId="urn:microsoft.com/office/officeart/2005/8/layout/hProcess7"/>
    <dgm:cxn modelId="{26876B49-85BB-433E-AA72-2FB91DAB4063}" type="presOf" srcId="{BAA795C3-403D-4942-A7CB-BF506EBDF521}" destId="{8827EFC5-68D4-4457-BD1E-3DA3A4EAF08B}" srcOrd="0" destOrd="0" presId="urn:microsoft.com/office/officeart/2005/8/layout/hProcess7"/>
    <dgm:cxn modelId="{77CD5E7E-C15F-4FC3-B840-F1E7E7DA3DF2}" type="presParOf" srcId="{59E4715A-865B-4130-866A-2BB3121F4517}" destId="{7053C342-49B1-4E08-B5A3-158E36ADD695}" srcOrd="0" destOrd="0" presId="urn:microsoft.com/office/officeart/2005/8/layout/hProcess7"/>
    <dgm:cxn modelId="{76ACA29D-1175-4D16-80E2-D4A0F8EA6C60}" type="presParOf" srcId="{7053C342-49B1-4E08-B5A3-158E36ADD695}" destId="{8827EFC5-68D4-4457-BD1E-3DA3A4EAF08B}" srcOrd="0" destOrd="0" presId="urn:microsoft.com/office/officeart/2005/8/layout/hProcess7"/>
    <dgm:cxn modelId="{E79DD9C3-DDA0-4963-85FF-77745C4C0DF2}" type="presParOf" srcId="{7053C342-49B1-4E08-B5A3-158E36ADD695}" destId="{D025E3CA-93C8-49F7-9BFE-1C48507B6FCE}" srcOrd="1" destOrd="0" presId="urn:microsoft.com/office/officeart/2005/8/layout/hProcess7"/>
    <dgm:cxn modelId="{1F209983-95CD-4968-97ED-9BF3B3E09DCB}" type="presParOf" srcId="{7053C342-49B1-4E08-B5A3-158E36ADD695}" destId="{61C7340C-B8ED-40CB-8507-58932B5340A7}" srcOrd="2" destOrd="0" presId="urn:microsoft.com/office/officeart/2005/8/layout/hProcess7"/>
    <dgm:cxn modelId="{20E6EC1A-F2D2-41EC-9687-5C78DB876AA8}" type="presParOf" srcId="{59E4715A-865B-4130-866A-2BB3121F4517}" destId="{E77095A0-484F-4BE3-B12F-CBF1460E7578}" srcOrd="1" destOrd="0" presId="urn:microsoft.com/office/officeart/2005/8/layout/hProcess7"/>
    <dgm:cxn modelId="{5362F883-E131-46A2-BEF1-2A3D318BFF76}" type="presParOf" srcId="{59E4715A-865B-4130-866A-2BB3121F4517}" destId="{0A2ED568-2769-4940-97EF-1FC97AC452B5}" srcOrd="2" destOrd="0" presId="urn:microsoft.com/office/officeart/2005/8/layout/hProcess7"/>
    <dgm:cxn modelId="{AD63BCB7-CFBB-475E-9A1E-A7829B45A615}" type="presParOf" srcId="{0A2ED568-2769-4940-97EF-1FC97AC452B5}" destId="{24E7C203-B625-4E54-ACC4-BF8CC3770911}" srcOrd="0" destOrd="0" presId="urn:microsoft.com/office/officeart/2005/8/layout/hProcess7"/>
    <dgm:cxn modelId="{7CC56C9C-9ABB-4711-BDF9-BA70ADA117C4}" type="presParOf" srcId="{0A2ED568-2769-4940-97EF-1FC97AC452B5}" destId="{5EE4F441-8B08-473A-AF07-23C056501F6B}" srcOrd="1" destOrd="0" presId="urn:microsoft.com/office/officeart/2005/8/layout/hProcess7"/>
    <dgm:cxn modelId="{07324DE5-C13A-42F8-BAB1-CB3A9AE7DFC8}" type="presParOf" srcId="{0A2ED568-2769-4940-97EF-1FC97AC452B5}" destId="{9D7F9E95-6006-4C64-BE29-4D943C7D9C63}" srcOrd="2" destOrd="0" presId="urn:microsoft.com/office/officeart/2005/8/layout/hProcess7"/>
    <dgm:cxn modelId="{AE33DB05-0947-4C47-8455-2C983B080DC9}" type="presParOf" srcId="{59E4715A-865B-4130-866A-2BB3121F4517}" destId="{54133F23-5F3B-4C52-800D-CD9E0A4D5FF1}" srcOrd="3" destOrd="0" presId="urn:microsoft.com/office/officeart/2005/8/layout/hProcess7"/>
    <dgm:cxn modelId="{35007ADB-25C4-496C-80A7-A1BE72C639FC}" type="presParOf" srcId="{59E4715A-865B-4130-866A-2BB3121F4517}" destId="{2680A257-A6B4-47C4-BDC5-5CEFAF1FF960}" srcOrd="4" destOrd="0" presId="urn:microsoft.com/office/officeart/2005/8/layout/hProcess7"/>
    <dgm:cxn modelId="{AEBE4122-7AE1-41DE-8E42-BED1E5F40D5C}" type="presParOf" srcId="{2680A257-A6B4-47C4-BDC5-5CEFAF1FF960}" destId="{0E7167B6-73E1-4D1C-BD54-B465BB772BAD}" srcOrd="0" destOrd="0" presId="urn:microsoft.com/office/officeart/2005/8/layout/hProcess7"/>
    <dgm:cxn modelId="{9D12FC3D-82A2-4C1C-B60D-93D37AC4D102}" type="presParOf" srcId="{2680A257-A6B4-47C4-BDC5-5CEFAF1FF960}" destId="{106641BE-A9A3-4008-ABF2-38287857DA00}" srcOrd="1" destOrd="0" presId="urn:microsoft.com/office/officeart/2005/8/layout/hProcess7"/>
    <dgm:cxn modelId="{417AEE7A-DE7E-4786-AF23-698F507DE364}" type="presParOf" srcId="{2680A257-A6B4-47C4-BDC5-5CEFAF1FF960}" destId="{F7807B3D-075B-428A-8B16-FF1C0C97E6EF}" srcOrd="2" destOrd="0" presId="urn:microsoft.com/office/officeart/2005/8/layout/hProcess7"/>
    <dgm:cxn modelId="{DC5780F4-73E4-4701-BF62-0906B27412BD}" type="presParOf" srcId="{59E4715A-865B-4130-866A-2BB3121F4517}" destId="{31190EEA-A94E-46B3-9D98-BA2F19D1A403}" srcOrd="5" destOrd="0" presId="urn:microsoft.com/office/officeart/2005/8/layout/hProcess7"/>
    <dgm:cxn modelId="{105CD927-F5CF-4DF8-9DBF-04BD83A2B9CF}" type="presParOf" srcId="{59E4715A-865B-4130-866A-2BB3121F4517}" destId="{5FF51E85-C2E2-4AB0-B360-74D839E7C070}" srcOrd="6" destOrd="0" presId="urn:microsoft.com/office/officeart/2005/8/layout/hProcess7"/>
    <dgm:cxn modelId="{471B6F7A-826D-4E64-B74E-5AAE1BDD62C6}" type="presParOf" srcId="{5FF51E85-C2E2-4AB0-B360-74D839E7C070}" destId="{B1A60D26-F22B-4ACA-883C-44254B69EBF2}" srcOrd="0" destOrd="0" presId="urn:microsoft.com/office/officeart/2005/8/layout/hProcess7"/>
    <dgm:cxn modelId="{76DA92C3-A6F1-4BF8-B4C9-A4370355331F}" type="presParOf" srcId="{5FF51E85-C2E2-4AB0-B360-74D839E7C070}" destId="{4ADB9E5F-469D-4684-8503-2DEFD7FF796D}" srcOrd="1" destOrd="0" presId="urn:microsoft.com/office/officeart/2005/8/layout/hProcess7"/>
    <dgm:cxn modelId="{A396C174-256F-4F92-A5F5-73EC8B206BEE}" type="presParOf" srcId="{5FF51E85-C2E2-4AB0-B360-74D839E7C070}" destId="{BAEAC5AF-8004-4E56-BD16-F3E0ADAA4075}" srcOrd="2" destOrd="0" presId="urn:microsoft.com/office/officeart/2005/8/layout/hProcess7"/>
    <dgm:cxn modelId="{531D98CC-52D3-4E86-A581-FAE6FE38590C}" type="presParOf" srcId="{59E4715A-865B-4130-866A-2BB3121F4517}" destId="{79C9183E-FF48-4850-9C11-ED11981BA799}" srcOrd="7" destOrd="0" presId="urn:microsoft.com/office/officeart/2005/8/layout/hProcess7"/>
    <dgm:cxn modelId="{4C1A61C3-A48E-42A5-8094-B39527BD40B6}" type="presParOf" srcId="{59E4715A-865B-4130-866A-2BB3121F4517}" destId="{FBF36791-E864-4F56-A075-AEAFDE4754C0}" srcOrd="8" destOrd="0" presId="urn:microsoft.com/office/officeart/2005/8/layout/hProcess7"/>
    <dgm:cxn modelId="{370348C2-5852-42C3-A99A-B75FDC0113BD}" type="presParOf" srcId="{FBF36791-E864-4F56-A075-AEAFDE4754C0}" destId="{C0D282CF-B3C5-4B64-BB33-665E9F555551}" srcOrd="0" destOrd="0" presId="urn:microsoft.com/office/officeart/2005/8/layout/hProcess7"/>
    <dgm:cxn modelId="{343FE073-1245-4CE2-A0F7-2FF49483C074}" type="presParOf" srcId="{FBF36791-E864-4F56-A075-AEAFDE4754C0}" destId="{2F6333F3-3B7A-4F12-BF06-5D899854B2E2}" srcOrd="1" destOrd="0" presId="urn:microsoft.com/office/officeart/2005/8/layout/hProcess7"/>
    <dgm:cxn modelId="{2F134998-0379-4993-BE6B-A82D6CFE915F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C365D3-A669-4539-BF14-CD67EADBF80D}" type="presOf" srcId="{38EE3C57-1CA8-49D6-917E-0135848972DF}" destId="{367E6798-CB6C-4EC6-9239-4A268BA8E39F}" srcOrd="0" destOrd="0" presId="urn:microsoft.com/office/officeart/2005/8/layout/hProcess7"/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BA2DFC60-5013-4B4D-B9DE-2A795EFDFC26}" type="presOf" srcId="{DEA5736A-E7CB-4B6F-9BF0-DD5E97601684}" destId="{106641BE-A9A3-4008-ABF2-38287857DA00}" srcOrd="1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E1A10115-D8AB-44C3-BD47-FE6D86DE700A}" type="presOf" srcId="{90A49D9D-A307-4E46-967C-1C72DE9E09BF}" destId="{59E4715A-865B-4130-866A-2BB3121F4517}" srcOrd="0" destOrd="0" presId="urn:microsoft.com/office/officeart/2005/8/layout/hProcess7"/>
    <dgm:cxn modelId="{3A4B9630-3F6F-44AA-97F9-8DDC6BFA34A0}" type="presOf" srcId="{BDAD951F-6958-4C35-A8CF-314CF610A76C}" destId="{61C7340C-B8ED-40CB-8507-58932B5340A7}" srcOrd="0" destOrd="0" presId="urn:microsoft.com/office/officeart/2005/8/layout/hProcess7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D5028925-6385-438C-BDF4-E8FCFE1F7714}" type="presOf" srcId="{BAA795C3-403D-4942-A7CB-BF506EBDF521}" destId="{D025E3CA-93C8-49F7-9BFE-1C48507B6FCE}" srcOrd="1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DB597CC6-E734-42C2-9E01-179DE46DDB26}" type="presOf" srcId="{BAA795C3-403D-4942-A7CB-BF506EBDF521}" destId="{8827EFC5-68D4-4457-BD1E-3DA3A4EAF08B}" srcOrd="0" destOrd="0" presId="urn:microsoft.com/office/officeart/2005/8/layout/hProcess7"/>
    <dgm:cxn modelId="{FA54E74E-A608-4EA1-A934-94548E49E56E}" type="presOf" srcId="{2ADF5779-4C6F-43D6-B502-EFE2E34CAD6A}" destId="{2F6333F3-3B7A-4F12-BF06-5D899854B2E2}" srcOrd="1" destOrd="0" presId="urn:microsoft.com/office/officeart/2005/8/layout/hProcess7"/>
    <dgm:cxn modelId="{F0C0657F-F91D-45C7-B948-AFEA00C78E65}" type="presOf" srcId="{DEA5736A-E7CB-4B6F-9BF0-DD5E97601684}" destId="{0E7167B6-73E1-4D1C-BD54-B465BB772BAD}" srcOrd="0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C1F7B714-0E84-44A8-84EA-87F37E29BD3F}" type="presOf" srcId="{2ADF5779-4C6F-43D6-B502-EFE2E34CAD6A}" destId="{C0D282CF-B3C5-4B64-BB33-665E9F555551}" srcOrd="0" destOrd="0" presId="urn:microsoft.com/office/officeart/2005/8/layout/hProcess7"/>
    <dgm:cxn modelId="{06A29EA1-0062-4635-8301-6E4B7D5AFC40}" type="presOf" srcId="{1AE870A2-C6BC-4089-B17A-359D5DB74BC8}" destId="{F7807B3D-075B-428A-8B16-FF1C0C97E6EF}" srcOrd="0" destOrd="0" presId="urn:microsoft.com/office/officeart/2005/8/layout/hProcess7"/>
    <dgm:cxn modelId="{3F820A57-7F58-4182-A993-10F519F98AA5}" type="presParOf" srcId="{59E4715A-865B-4130-866A-2BB3121F4517}" destId="{7053C342-49B1-4E08-B5A3-158E36ADD695}" srcOrd="0" destOrd="0" presId="urn:microsoft.com/office/officeart/2005/8/layout/hProcess7"/>
    <dgm:cxn modelId="{8B2D4F98-0E91-4001-8F2E-304014D6DAAD}" type="presParOf" srcId="{7053C342-49B1-4E08-B5A3-158E36ADD695}" destId="{8827EFC5-68D4-4457-BD1E-3DA3A4EAF08B}" srcOrd="0" destOrd="0" presId="urn:microsoft.com/office/officeart/2005/8/layout/hProcess7"/>
    <dgm:cxn modelId="{B9BA54D0-8E93-42D2-A8FF-3B3AC55D985C}" type="presParOf" srcId="{7053C342-49B1-4E08-B5A3-158E36ADD695}" destId="{D025E3CA-93C8-49F7-9BFE-1C48507B6FCE}" srcOrd="1" destOrd="0" presId="urn:microsoft.com/office/officeart/2005/8/layout/hProcess7"/>
    <dgm:cxn modelId="{6093F292-5F5B-4DEE-8DFD-B32323F0E1CC}" type="presParOf" srcId="{7053C342-49B1-4E08-B5A3-158E36ADD695}" destId="{61C7340C-B8ED-40CB-8507-58932B5340A7}" srcOrd="2" destOrd="0" presId="urn:microsoft.com/office/officeart/2005/8/layout/hProcess7"/>
    <dgm:cxn modelId="{921E0835-D39A-4347-B503-6ED4CE5E95EB}" type="presParOf" srcId="{59E4715A-865B-4130-866A-2BB3121F4517}" destId="{E77095A0-484F-4BE3-B12F-CBF1460E7578}" srcOrd="1" destOrd="0" presId="urn:microsoft.com/office/officeart/2005/8/layout/hProcess7"/>
    <dgm:cxn modelId="{83C51279-BF32-4D60-9D0A-460551A613DE}" type="presParOf" srcId="{59E4715A-865B-4130-866A-2BB3121F4517}" destId="{0A2ED568-2769-4940-97EF-1FC97AC452B5}" srcOrd="2" destOrd="0" presId="urn:microsoft.com/office/officeart/2005/8/layout/hProcess7"/>
    <dgm:cxn modelId="{3393B426-C0F6-4F15-8B3A-3FF665DE5C55}" type="presParOf" srcId="{0A2ED568-2769-4940-97EF-1FC97AC452B5}" destId="{24E7C203-B625-4E54-ACC4-BF8CC3770911}" srcOrd="0" destOrd="0" presId="urn:microsoft.com/office/officeart/2005/8/layout/hProcess7"/>
    <dgm:cxn modelId="{2BE98A59-A5A2-4DA8-B250-417C2FE18E54}" type="presParOf" srcId="{0A2ED568-2769-4940-97EF-1FC97AC452B5}" destId="{5EE4F441-8B08-473A-AF07-23C056501F6B}" srcOrd="1" destOrd="0" presId="urn:microsoft.com/office/officeart/2005/8/layout/hProcess7"/>
    <dgm:cxn modelId="{2B70D30E-9567-441C-A440-263E56B344B5}" type="presParOf" srcId="{0A2ED568-2769-4940-97EF-1FC97AC452B5}" destId="{9D7F9E95-6006-4C64-BE29-4D943C7D9C63}" srcOrd="2" destOrd="0" presId="urn:microsoft.com/office/officeart/2005/8/layout/hProcess7"/>
    <dgm:cxn modelId="{9A9725D8-3AE5-43A3-A71C-B172F7DAA446}" type="presParOf" srcId="{59E4715A-865B-4130-866A-2BB3121F4517}" destId="{54133F23-5F3B-4C52-800D-CD9E0A4D5FF1}" srcOrd="3" destOrd="0" presId="urn:microsoft.com/office/officeart/2005/8/layout/hProcess7"/>
    <dgm:cxn modelId="{E335F270-9AA8-47B5-8E4F-50B5F2798B14}" type="presParOf" srcId="{59E4715A-865B-4130-866A-2BB3121F4517}" destId="{2680A257-A6B4-47C4-BDC5-5CEFAF1FF960}" srcOrd="4" destOrd="0" presId="urn:microsoft.com/office/officeart/2005/8/layout/hProcess7"/>
    <dgm:cxn modelId="{CAFB5032-1993-401C-BD05-EA5CEE899622}" type="presParOf" srcId="{2680A257-A6B4-47C4-BDC5-5CEFAF1FF960}" destId="{0E7167B6-73E1-4D1C-BD54-B465BB772BAD}" srcOrd="0" destOrd="0" presId="urn:microsoft.com/office/officeart/2005/8/layout/hProcess7"/>
    <dgm:cxn modelId="{B30A0E09-C451-49FB-9F74-66A64751D40B}" type="presParOf" srcId="{2680A257-A6B4-47C4-BDC5-5CEFAF1FF960}" destId="{106641BE-A9A3-4008-ABF2-38287857DA00}" srcOrd="1" destOrd="0" presId="urn:microsoft.com/office/officeart/2005/8/layout/hProcess7"/>
    <dgm:cxn modelId="{1F35644E-B4A5-4544-A7DA-6F2E536CBBEF}" type="presParOf" srcId="{2680A257-A6B4-47C4-BDC5-5CEFAF1FF960}" destId="{F7807B3D-075B-428A-8B16-FF1C0C97E6EF}" srcOrd="2" destOrd="0" presId="urn:microsoft.com/office/officeart/2005/8/layout/hProcess7"/>
    <dgm:cxn modelId="{453D1B0F-F00A-48B5-9295-54191C4D9280}" type="presParOf" srcId="{59E4715A-865B-4130-866A-2BB3121F4517}" destId="{31190EEA-A94E-46B3-9D98-BA2F19D1A403}" srcOrd="5" destOrd="0" presId="urn:microsoft.com/office/officeart/2005/8/layout/hProcess7"/>
    <dgm:cxn modelId="{4258A0A7-3C05-4D77-B276-7FE6060DACB4}" type="presParOf" srcId="{59E4715A-865B-4130-866A-2BB3121F4517}" destId="{5FF51E85-C2E2-4AB0-B360-74D839E7C070}" srcOrd="6" destOrd="0" presId="urn:microsoft.com/office/officeart/2005/8/layout/hProcess7"/>
    <dgm:cxn modelId="{CC923A3A-8618-4186-A0AF-3C19A0DC22A5}" type="presParOf" srcId="{5FF51E85-C2E2-4AB0-B360-74D839E7C070}" destId="{B1A60D26-F22B-4ACA-883C-44254B69EBF2}" srcOrd="0" destOrd="0" presId="urn:microsoft.com/office/officeart/2005/8/layout/hProcess7"/>
    <dgm:cxn modelId="{426E2205-BE69-4EF7-B229-73000A4C9C6D}" type="presParOf" srcId="{5FF51E85-C2E2-4AB0-B360-74D839E7C070}" destId="{4ADB9E5F-469D-4684-8503-2DEFD7FF796D}" srcOrd="1" destOrd="0" presId="urn:microsoft.com/office/officeart/2005/8/layout/hProcess7"/>
    <dgm:cxn modelId="{AC3BE18E-73DA-4FD9-8ABC-9BA45F93E632}" type="presParOf" srcId="{5FF51E85-C2E2-4AB0-B360-74D839E7C070}" destId="{BAEAC5AF-8004-4E56-BD16-F3E0ADAA4075}" srcOrd="2" destOrd="0" presId="urn:microsoft.com/office/officeart/2005/8/layout/hProcess7"/>
    <dgm:cxn modelId="{076A2454-5F1B-47D1-9C88-63D4D01D25A2}" type="presParOf" srcId="{59E4715A-865B-4130-866A-2BB3121F4517}" destId="{79C9183E-FF48-4850-9C11-ED11981BA799}" srcOrd="7" destOrd="0" presId="urn:microsoft.com/office/officeart/2005/8/layout/hProcess7"/>
    <dgm:cxn modelId="{05702322-4184-4453-804D-CCEB056C0A30}" type="presParOf" srcId="{59E4715A-865B-4130-866A-2BB3121F4517}" destId="{FBF36791-E864-4F56-A075-AEAFDE4754C0}" srcOrd="8" destOrd="0" presId="urn:microsoft.com/office/officeart/2005/8/layout/hProcess7"/>
    <dgm:cxn modelId="{E568F6EF-8A22-47B2-B9F8-8FA0D9B9CF0B}" type="presParOf" srcId="{FBF36791-E864-4F56-A075-AEAFDE4754C0}" destId="{C0D282CF-B3C5-4B64-BB33-665E9F555551}" srcOrd="0" destOrd="0" presId="urn:microsoft.com/office/officeart/2005/8/layout/hProcess7"/>
    <dgm:cxn modelId="{46533016-CE36-422A-BDE0-6D2A482019F1}" type="presParOf" srcId="{FBF36791-E864-4F56-A075-AEAFDE4754C0}" destId="{2F6333F3-3B7A-4F12-BF06-5D899854B2E2}" srcOrd="1" destOrd="0" presId="urn:microsoft.com/office/officeart/2005/8/layout/hProcess7"/>
    <dgm:cxn modelId="{1A0DC173-DF34-4620-9AC5-7645D9AD36F6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98A8CE0B-2BAF-4BE7-8DDB-5E5F886288D1}" type="presOf" srcId="{BAA795C3-403D-4942-A7CB-BF506EBDF521}" destId="{D025E3CA-93C8-49F7-9BFE-1C48507B6FCE}" srcOrd="1" destOrd="0" presId="urn:microsoft.com/office/officeart/2005/8/layout/hProcess7"/>
    <dgm:cxn modelId="{ABC24EB4-91DC-454B-82C2-6F9304E56DCB}" type="presOf" srcId="{BAA795C3-403D-4942-A7CB-BF506EBDF521}" destId="{8827EFC5-68D4-4457-BD1E-3DA3A4EAF08B}" srcOrd="0" destOrd="0" presId="urn:microsoft.com/office/officeart/2005/8/layout/hProcess7"/>
    <dgm:cxn modelId="{CA49800C-8CC0-4605-AE4E-3CD67D165D9B}" type="presOf" srcId="{2ADF5779-4C6F-43D6-B502-EFE2E34CAD6A}" destId="{C0D282CF-B3C5-4B64-BB33-665E9F555551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9B888F3D-3B3D-4F53-927A-AE824DEA61D4}" type="presOf" srcId="{DEA5736A-E7CB-4B6F-9BF0-DD5E97601684}" destId="{0E7167B6-73E1-4D1C-BD54-B465BB772BAD}" srcOrd="0" destOrd="0" presId="urn:microsoft.com/office/officeart/2005/8/layout/hProcess7"/>
    <dgm:cxn modelId="{37903228-2141-4F4E-80D5-3C69EB10D4F7}" type="presOf" srcId="{BDAD951F-6958-4C35-A8CF-314CF610A76C}" destId="{61C7340C-B8ED-40CB-8507-58932B5340A7}" srcOrd="0" destOrd="0" presId="urn:microsoft.com/office/officeart/2005/8/layout/hProcess7"/>
    <dgm:cxn modelId="{9333E999-CF41-42F1-84A8-34F24FB1C738}" type="presOf" srcId="{90A49D9D-A307-4E46-967C-1C72DE9E09BF}" destId="{59E4715A-865B-4130-866A-2BB3121F4517}" srcOrd="0" destOrd="0" presId="urn:microsoft.com/office/officeart/2005/8/layout/hProcess7"/>
    <dgm:cxn modelId="{63A4EF72-79E9-4C4F-A91E-B30B078BD598}" type="presOf" srcId="{1AE870A2-C6BC-4089-B17A-359D5DB74BC8}" destId="{F7807B3D-075B-428A-8B16-FF1C0C97E6EF}" srcOrd="0" destOrd="0" presId="urn:microsoft.com/office/officeart/2005/8/layout/hProcess7"/>
    <dgm:cxn modelId="{CBA68391-FA53-4FE9-95A4-78F10CF88129}" type="presOf" srcId="{38EE3C57-1CA8-49D6-917E-0135848972DF}" destId="{367E6798-CB6C-4EC6-9239-4A268BA8E39F}" srcOrd="0" destOrd="0" presId="urn:microsoft.com/office/officeart/2005/8/layout/hProcess7"/>
    <dgm:cxn modelId="{EC6D02F4-59C2-44AD-A129-F8FFDC5F6F2A}" type="presOf" srcId="{2ADF5779-4C6F-43D6-B502-EFE2E34CAD6A}" destId="{2F6333F3-3B7A-4F12-BF06-5D899854B2E2}" srcOrd="1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67849518-8BA6-453E-8F0A-DD937D26EC50}" type="presOf" srcId="{DEA5736A-E7CB-4B6F-9BF0-DD5E97601684}" destId="{106641BE-A9A3-4008-ABF2-38287857DA00}" srcOrd="1" destOrd="0" presId="urn:microsoft.com/office/officeart/2005/8/layout/hProcess7"/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A64BFB49-2C5D-4273-9C40-DEB637B18908}" type="presParOf" srcId="{59E4715A-865B-4130-866A-2BB3121F4517}" destId="{7053C342-49B1-4E08-B5A3-158E36ADD695}" srcOrd="0" destOrd="0" presId="urn:microsoft.com/office/officeart/2005/8/layout/hProcess7"/>
    <dgm:cxn modelId="{2ED98B46-EF45-4F5B-9A51-AA56AE00EAD6}" type="presParOf" srcId="{7053C342-49B1-4E08-B5A3-158E36ADD695}" destId="{8827EFC5-68D4-4457-BD1E-3DA3A4EAF08B}" srcOrd="0" destOrd="0" presId="urn:microsoft.com/office/officeart/2005/8/layout/hProcess7"/>
    <dgm:cxn modelId="{5DA2AEC4-B9B5-4E85-B425-0E319017900B}" type="presParOf" srcId="{7053C342-49B1-4E08-B5A3-158E36ADD695}" destId="{D025E3CA-93C8-49F7-9BFE-1C48507B6FCE}" srcOrd="1" destOrd="0" presId="urn:microsoft.com/office/officeart/2005/8/layout/hProcess7"/>
    <dgm:cxn modelId="{B5FA98BD-14A9-4BDD-81D3-3EE6A5BC6965}" type="presParOf" srcId="{7053C342-49B1-4E08-B5A3-158E36ADD695}" destId="{61C7340C-B8ED-40CB-8507-58932B5340A7}" srcOrd="2" destOrd="0" presId="urn:microsoft.com/office/officeart/2005/8/layout/hProcess7"/>
    <dgm:cxn modelId="{EBDA5FA9-3DCD-43C4-A8CD-D50B35BB058F}" type="presParOf" srcId="{59E4715A-865B-4130-866A-2BB3121F4517}" destId="{E77095A0-484F-4BE3-B12F-CBF1460E7578}" srcOrd="1" destOrd="0" presId="urn:microsoft.com/office/officeart/2005/8/layout/hProcess7"/>
    <dgm:cxn modelId="{DF4C2CF4-BE96-408A-9BE9-A049A4C4ECF1}" type="presParOf" srcId="{59E4715A-865B-4130-866A-2BB3121F4517}" destId="{0A2ED568-2769-4940-97EF-1FC97AC452B5}" srcOrd="2" destOrd="0" presId="urn:microsoft.com/office/officeart/2005/8/layout/hProcess7"/>
    <dgm:cxn modelId="{5EE03AF5-A257-4C4B-9349-1F8F8A753E1F}" type="presParOf" srcId="{0A2ED568-2769-4940-97EF-1FC97AC452B5}" destId="{24E7C203-B625-4E54-ACC4-BF8CC3770911}" srcOrd="0" destOrd="0" presId="urn:microsoft.com/office/officeart/2005/8/layout/hProcess7"/>
    <dgm:cxn modelId="{1C1ACC7D-5EB7-4639-9DCB-7E7E4DA66106}" type="presParOf" srcId="{0A2ED568-2769-4940-97EF-1FC97AC452B5}" destId="{5EE4F441-8B08-473A-AF07-23C056501F6B}" srcOrd="1" destOrd="0" presId="urn:microsoft.com/office/officeart/2005/8/layout/hProcess7"/>
    <dgm:cxn modelId="{DC3AAD9D-51B9-4993-8780-3D8011B3DEF1}" type="presParOf" srcId="{0A2ED568-2769-4940-97EF-1FC97AC452B5}" destId="{9D7F9E95-6006-4C64-BE29-4D943C7D9C63}" srcOrd="2" destOrd="0" presId="urn:microsoft.com/office/officeart/2005/8/layout/hProcess7"/>
    <dgm:cxn modelId="{DE3CDE1E-1532-4250-8EE9-AEB7D882CABE}" type="presParOf" srcId="{59E4715A-865B-4130-866A-2BB3121F4517}" destId="{54133F23-5F3B-4C52-800D-CD9E0A4D5FF1}" srcOrd="3" destOrd="0" presId="urn:microsoft.com/office/officeart/2005/8/layout/hProcess7"/>
    <dgm:cxn modelId="{AAEEB8E9-1DF2-4290-A928-CA7EC6CAB8DC}" type="presParOf" srcId="{59E4715A-865B-4130-866A-2BB3121F4517}" destId="{2680A257-A6B4-47C4-BDC5-5CEFAF1FF960}" srcOrd="4" destOrd="0" presId="urn:microsoft.com/office/officeart/2005/8/layout/hProcess7"/>
    <dgm:cxn modelId="{DD830A4D-00AB-4FF3-9EA0-3721E750E3E5}" type="presParOf" srcId="{2680A257-A6B4-47C4-BDC5-5CEFAF1FF960}" destId="{0E7167B6-73E1-4D1C-BD54-B465BB772BAD}" srcOrd="0" destOrd="0" presId="urn:microsoft.com/office/officeart/2005/8/layout/hProcess7"/>
    <dgm:cxn modelId="{23B30474-0269-4DEF-9AF6-DC988019B8CF}" type="presParOf" srcId="{2680A257-A6B4-47C4-BDC5-5CEFAF1FF960}" destId="{106641BE-A9A3-4008-ABF2-38287857DA00}" srcOrd="1" destOrd="0" presId="urn:microsoft.com/office/officeart/2005/8/layout/hProcess7"/>
    <dgm:cxn modelId="{AA612560-C12D-4CBD-86BB-FC8E96B05717}" type="presParOf" srcId="{2680A257-A6B4-47C4-BDC5-5CEFAF1FF960}" destId="{F7807B3D-075B-428A-8B16-FF1C0C97E6EF}" srcOrd="2" destOrd="0" presId="urn:microsoft.com/office/officeart/2005/8/layout/hProcess7"/>
    <dgm:cxn modelId="{967F6532-0EB9-43B1-BE6C-C5161B82308C}" type="presParOf" srcId="{59E4715A-865B-4130-866A-2BB3121F4517}" destId="{31190EEA-A94E-46B3-9D98-BA2F19D1A403}" srcOrd="5" destOrd="0" presId="urn:microsoft.com/office/officeart/2005/8/layout/hProcess7"/>
    <dgm:cxn modelId="{D06BE535-0DC1-4BB9-BD60-CC5A9B433212}" type="presParOf" srcId="{59E4715A-865B-4130-866A-2BB3121F4517}" destId="{5FF51E85-C2E2-4AB0-B360-74D839E7C070}" srcOrd="6" destOrd="0" presId="urn:microsoft.com/office/officeart/2005/8/layout/hProcess7"/>
    <dgm:cxn modelId="{2508F0AE-073F-4E80-B8F0-F61ADFC8E961}" type="presParOf" srcId="{5FF51E85-C2E2-4AB0-B360-74D839E7C070}" destId="{B1A60D26-F22B-4ACA-883C-44254B69EBF2}" srcOrd="0" destOrd="0" presId="urn:microsoft.com/office/officeart/2005/8/layout/hProcess7"/>
    <dgm:cxn modelId="{38854370-6C92-44E8-A0DD-07CD1BC63F8E}" type="presParOf" srcId="{5FF51E85-C2E2-4AB0-B360-74D839E7C070}" destId="{4ADB9E5F-469D-4684-8503-2DEFD7FF796D}" srcOrd="1" destOrd="0" presId="urn:microsoft.com/office/officeart/2005/8/layout/hProcess7"/>
    <dgm:cxn modelId="{301B092F-FA81-4016-86C2-0AE7F00E1483}" type="presParOf" srcId="{5FF51E85-C2E2-4AB0-B360-74D839E7C070}" destId="{BAEAC5AF-8004-4E56-BD16-F3E0ADAA4075}" srcOrd="2" destOrd="0" presId="urn:microsoft.com/office/officeart/2005/8/layout/hProcess7"/>
    <dgm:cxn modelId="{5C8B0A94-49BD-419A-B2F2-3FF8E3CAAF9C}" type="presParOf" srcId="{59E4715A-865B-4130-866A-2BB3121F4517}" destId="{79C9183E-FF48-4850-9C11-ED11981BA799}" srcOrd="7" destOrd="0" presId="urn:microsoft.com/office/officeart/2005/8/layout/hProcess7"/>
    <dgm:cxn modelId="{19CE6ED5-70FA-4AB5-900B-75B99E0559B3}" type="presParOf" srcId="{59E4715A-865B-4130-866A-2BB3121F4517}" destId="{FBF36791-E864-4F56-A075-AEAFDE4754C0}" srcOrd="8" destOrd="0" presId="urn:microsoft.com/office/officeart/2005/8/layout/hProcess7"/>
    <dgm:cxn modelId="{90087267-CFD5-4D12-9120-460AA28E9A46}" type="presParOf" srcId="{FBF36791-E864-4F56-A075-AEAFDE4754C0}" destId="{C0D282CF-B3C5-4B64-BB33-665E9F555551}" srcOrd="0" destOrd="0" presId="urn:microsoft.com/office/officeart/2005/8/layout/hProcess7"/>
    <dgm:cxn modelId="{4E661262-771C-4171-8B9D-B7F77137EA66}" type="presParOf" srcId="{FBF36791-E864-4F56-A075-AEAFDE4754C0}" destId="{2F6333F3-3B7A-4F12-BF06-5D899854B2E2}" srcOrd="1" destOrd="0" presId="urn:microsoft.com/office/officeart/2005/8/layout/hProcess7"/>
    <dgm:cxn modelId="{CB15CB40-368B-43CA-81F3-0F6D525A12DA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B2FD4197-A7CE-4CF1-B447-10B3FA037562}" type="presOf" srcId="{1AE870A2-C6BC-4089-B17A-359D5DB74BC8}" destId="{F7807B3D-075B-428A-8B16-FF1C0C97E6EF}" srcOrd="0" destOrd="0" presId="urn:microsoft.com/office/officeart/2005/8/layout/hProcess7"/>
    <dgm:cxn modelId="{7A4D2D98-70AE-4A93-81DE-58B9F8959BA8}" type="presOf" srcId="{2ADF5779-4C6F-43D6-B502-EFE2E34CAD6A}" destId="{C0D282CF-B3C5-4B64-BB33-665E9F555551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83034275-EDF2-443C-B6CC-FD6F6AAD8A2A}" type="presOf" srcId="{DEA5736A-E7CB-4B6F-9BF0-DD5E97601684}" destId="{106641BE-A9A3-4008-ABF2-38287857DA00}" srcOrd="1" destOrd="0" presId="urn:microsoft.com/office/officeart/2005/8/layout/hProcess7"/>
    <dgm:cxn modelId="{16B12794-7057-482E-AE3B-C9DEEFD8A4D5}" type="presOf" srcId="{BAA795C3-403D-4942-A7CB-BF506EBDF521}" destId="{D025E3CA-93C8-49F7-9BFE-1C48507B6FCE}" srcOrd="1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142D3E79-9521-40BE-B4EB-F4553EBD4771}" type="presOf" srcId="{38EE3C57-1CA8-49D6-917E-0135848972DF}" destId="{367E6798-CB6C-4EC6-9239-4A268BA8E39F}" srcOrd="0" destOrd="0" presId="urn:microsoft.com/office/officeart/2005/8/layout/hProcess7"/>
    <dgm:cxn modelId="{3C15832B-F54D-4BEA-B679-918809603BA1}" type="presOf" srcId="{BAA795C3-403D-4942-A7CB-BF506EBDF521}" destId="{8827EFC5-68D4-4457-BD1E-3DA3A4EAF08B}" srcOrd="0" destOrd="0" presId="urn:microsoft.com/office/officeart/2005/8/layout/hProcess7"/>
    <dgm:cxn modelId="{56411C71-31EC-48C2-9082-7E2126C27718}" type="presOf" srcId="{BDAD951F-6958-4C35-A8CF-314CF610A76C}" destId="{61C7340C-B8ED-40CB-8507-58932B5340A7}" srcOrd="0" destOrd="0" presId="urn:microsoft.com/office/officeart/2005/8/layout/hProcess7"/>
    <dgm:cxn modelId="{25CD4BF8-8FBD-4D32-8F11-067553EBB075}" type="presOf" srcId="{90A49D9D-A307-4E46-967C-1C72DE9E09BF}" destId="{59E4715A-865B-4130-866A-2BB3121F4517}" srcOrd="0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85FEC41B-08F2-4A65-AA20-05FACB877466}" type="presOf" srcId="{DEA5736A-E7CB-4B6F-9BF0-DD5E97601684}" destId="{0E7167B6-73E1-4D1C-BD54-B465BB772BAD}" srcOrd="0" destOrd="0" presId="urn:microsoft.com/office/officeart/2005/8/layout/hProcess7"/>
    <dgm:cxn modelId="{613879A3-7D1C-4902-8547-3269E840F320}" type="presOf" srcId="{2ADF5779-4C6F-43D6-B502-EFE2E34CAD6A}" destId="{2F6333F3-3B7A-4F12-BF06-5D899854B2E2}" srcOrd="1" destOrd="0" presId="urn:microsoft.com/office/officeart/2005/8/layout/hProcess7"/>
    <dgm:cxn modelId="{AEC05D85-4DD8-4B1A-BC1E-1C2A8D3D31DB}" type="presParOf" srcId="{59E4715A-865B-4130-866A-2BB3121F4517}" destId="{7053C342-49B1-4E08-B5A3-158E36ADD695}" srcOrd="0" destOrd="0" presId="urn:microsoft.com/office/officeart/2005/8/layout/hProcess7"/>
    <dgm:cxn modelId="{70622B9B-2939-40A1-9D95-0CC2F6015329}" type="presParOf" srcId="{7053C342-49B1-4E08-B5A3-158E36ADD695}" destId="{8827EFC5-68D4-4457-BD1E-3DA3A4EAF08B}" srcOrd="0" destOrd="0" presId="urn:microsoft.com/office/officeart/2005/8/layout/hProcess7"/>
    <dgm:cxn modelId="{A837CDFB-55A7-4D3E-AEE4-4B0DD9781F18}" type="presParOf" srcId="{7053C342-49B1-4E08-B5A3-158E36ADD695}" destId="{D025E3CA-93C8-49F7-9BFE-1C48507B6FCE}" srcOrd="1" destOrd="0" presId="urn:microsoft.com/office/officeart/2005/8/layout/hProcess7"/>
    <dgm:cxn modelId="{2AE88F6D-8271-4365-8A6A-593C7D40E6E7}" type="presParOf" srcId="{7053C342-49B1-4E08-B5A3-158E36ADD695}" destId="{61C7340C-B8ED-40CB-8507-58932B5340A7}" srcOrd="2" destOrd="0" presId="urn:microsoft.com/office/officeart/2005/8/layout/hProcess7"/>
    <dgm:cxn modelId="{27F0CF45-8F97-4668-B810-B448CC134C5D}" type="presParOf" srcId="{59E4715A-865B-4130-866A-2BB3121F4517}" destId="{E77095A0-484F-4BE3-B12F-CBF1460E7578}" srcOrd="1" destOrd="0" presId="urn:microsoft.com/office/officeart/2005/8/layout/hProcess7"/>
    <dgm:cxn modelId="{3F8BEEAC-F841-40E0-AEB8-C15635F2C858}" type="presParOf" srcId="{59E4715A-865B-4130-866A-2BB3121F4517}" destId="{0A2ED568-2769-4940-97EF-1FC97AC452B5}" srcOrd="2" destOrd="0" presId="urn:microsoft.com/office/officeart/2005/8/layout/hProcess7"/>
    <dgm:cxn modelId="{058A70F3-F645-40AA-927C-A09F387BDEAA}" type="presParOf" srcId="{0A2ED568-2769-4940-97EF-1FC97AC452B5}" destId="{24E7C203-B625-4E54-ACC4-BF8CC3770911}" srcOrd="0" destOrd="0" presId="urn:microsoft.com/office/officeart/2005/8/layout/hProcess7"/>
    <dgm:cxn modelId="{2231F1A4-3272-4FDC-A5FA-5E286650419B}" type="presParOf" srcId="{0A2ED568-2769-4940-97EF-1FC97AC452B5}" destId="{5EE4F441-8B08-473A-AF07-23C056501F6B}" srcOrd="1" destOrd="0" presId="urn:microsoft.com/office/officeart/2005/8/layout/hProcess7"/>
    <dgm:cxn modelId="{61476C56-2F85-42C4-B426-EA58F0E46868}" type="presParOf" srcId="{0A2ED568-2769-4940-97EF-1FC97AC452B5}" destId="{9D7F9E95-6006-4C64-BE29-4D943C7D9C63}" srcOrd="2" destOrd="0" presId="urn:microsoft.com/office/officeart/2005/8/layout/hProcess7"/>
    <dgm:cxn modelId="{5CDC28E4-E1D2-43BD-B6DB-BE147E63AEC7}" type="presParOf" srcId="{59E4715A-865B-4130-866A-2BB3121F4517}" destId="{54133F23-5F3B-4C52-800D-CD9E0A4D5FF1}" srcOrd="3" destOrd="0" presId="urn:microsoft.com/office/officeart/2005/8/layout/hProcess7"/>
    <dgm:cxn modelId="{AFE9C6A0-4BF8-4214-8ABC-591466D10D68}" type="presParOf" srcId="{59E4715A-865B-4130-866A-2BB3121F4517}" destId="{2680A257-A6B4-47C4-BDC5-5CEFAF1FF960}" srcOrd="4" destOrd="0" presId="urn:microsoft.com/office/officeart/2005/8/layout/hProcess7"/>
    <dgm:cxn modelId="{C7E3B1E0-73DD-4985-904F-A98320E7F1D1}" type="presParOf" srcId="{2680A257-A6B4-47C4-BDC5-5CEFAF1FF960}" destId="{0E7167B6-73E1-4D1C-BD54-B465BB772BAD}" srcOrd="0" destOrd="0" presId="urn:microsoft.com/office/officeart/2005/8/layout/hProcess7"/>
    <dgm:cxn modelId="{D478D3B7-1ED6-48BA-B1D7-01D83F604652}" type="presParOf" srcId="{2680A257-A6B4-47C4-BDC5-5CEFAF1FF960}" destId="{106641BE-A9A3-4008-ABF2-38287857DA00}" srcOrd="1" destOrd="0" presId="urn:microsoft.com/office/officeart/2005/8/layout/hProcess7"/>
    <dgm:cxn modelId="{69EC132B-56B4-485C-B8A8-0B66C46E6F08}" type="presParOf" srcId="{2680A257-A6B4-47C4-BDC5-5CEFAF1FF960}" destId="{F7807B3D-075B-428A-8B16-FF1C0C97E6EF}" srcOrd="2" destOrd="0" presId="urn:microsoft.com/office/officeart/2005/8/layout/hProcess7"/>
    <dgm:cxn modelId="{F9D0CA09-BF5E-4287-999E-2E2A07DA982B}" type="presParOf" srcId="{59E4715A-865B-4130-866A-2BB3121F4517}" destId="{31190EEA-A94E-46B3-9D98-BA2F19D1A403}" srcOrd="5" destOrd="0" presId="urn:microsoft.com/office/officeart/2005/8/layout/hProcess7"/>
    <dgm:cxn modelId="{BA1A9208-25E7-441E-86A5-745AA557B11A}" type="presParOf" srcId="{59E4715A-865B-4130-866A-2BB3121F4517}" destId="{5FF51E85-C2E2-4AB0-B360-74D839E7C070}" srcOrd="6" destOrd="0" presId="urn:microsoft.com/office/officeart/2005/8/layout/hProcess7"/>
    <dgm:cxn modelId="{DAE621D3-51DB-45B8-9B07-CBA41B963C11}" type="presParOf" srcId="{5FF51E85-C2E2-4AB0-B360-74D839E7C070}" destId="{B1A60D26-F22B-4ACA-883C-44254B69EBF2}" srcOrd="0" destOrd="0" presId="urn:microsoft.com/office/officeart/2005/8/layout/hProcess7"/>
    <dgm:cxn modelId="{65B7947D-594D-4A68-8F59-EFD560FC82D1}" type="presParOf" srcId="{5FF51E85-C2E2-4AB0-B360-74D839E7C070}" destId="{4ADB9E5F-469D-4684-8503-2DEFD7FF796D}" srcOrd="1" destOrd="0" presId="urn:microsoft.com/office/officeart/2005/8/layout/hProcess7"/>
    <dgm:cxn modelId="{15043B1C-AC89-4295-8FBC-600F8CFA52AD}" type="presParOf" srcId="{5FF51E85-C2E2-4AB0-B360-74D839E7C070}" destId="{BAEAC5AF-8004-4E56-BD16-F3E0ADAA4075}" srcOrd="2" destOrd="0" presId="urn:microsoft.com/office/officeart/2005/8/layout/hProcess7"/>
    <dgm:cxn modelId="{165E695E-8A12-4A36-8B70-65E79E90965E}" type="presParOf" srcId="{59E4715A-865B-4130-866A-2BB3121F4517}" destId="{79C9183E-FF48-4850-9C11-ED11981BA799}" srcOrd="7" destOrd="0" presId="urn:microsoft.com/office/officeart/2005/8/layout/hProcess7"/>
    <dgm:cxn modelId="{9D426531-308D-495E-AF3E-08FF377F8C95}" type="presParOf" srcId="{59E4715A-865B-4130-866A-2BB3121F4517}" destId="{FBF36791-E864-4F56-A075-AEAFDE4754C0}" srcOrd="8" destOrd="0" presId="urn:microsoft.com/office/officeart/2005/8/layout/hProcess7"/>
    <dgm:cxn modelId="{323B5E7A-573F-4199-A9D7-AFFB2BBBE142}" type="presParOf" srcId="{FBF36791-E864-4F56-A075-AEAFDE4754C0}" destId="{C0D282CF-B3C5-4B64-BB33-665E9F555551}" srcOrd="0" destOrd="0" presId="urn:microsoft.com/office/officeart/2005/8/layout/hProcess7"/>
    <dgm:cxn modelId="{311F2C52-AADA-4681-8BA5-C42880FBA6E8}" type="presParOf" srcId="{FBF36791-E864-4F56-A075-AEAFDE4754C0}" destId="{2F6333F3-3B7A-4F12-BF06-5D899854B2E2}" srcOrd="1" destOrd="0" presId="urn:microsoft.com/office/officeart/2005/8/layout/hProcess7"/>
    <dgm:cxn modelId="{ED9E6A76-AEBA-43C6-A209-B5DE43315715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3EF098DE-4C69-4D7E-B701-A943723F2676}" type="presOf" srcId="{DEA5736A-E7CB-4B6F-9BF0-DD5E97601684}" destId="{106641BE-A9A3-4008-ABF2-38287857DA00}" srcOrd="1" destOrd="0" presId="urn:microsoft.com/office/officeart/2005/8/layout/hProcess7"/>
    <dgm:cxn modelId="{127F6A3A-8850-404A-8522-C3EE68638BF3}" type="presOf" srcId="{BAA795C3-403D-4942-A7CB-BF506EBDF521}" destId="{8827EFC5-68D4-4457-BD1E-3DA3A4EAF08B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6D6AD3EA-EDE8-42E8-8DCC-50535303CE1C}" type="presOf" srcId="{1AE870A2-C6BC-4089-B17A-359D5DB74BC8}" destId="{F7807B3D-075B-428A-8B16-FF1C0C97E6EF}" srcOrd="0" destOrd="0" presId="urn:microsoft.com/office/officeart/2005/8/layout/hProcess7"/>
    <dgm:cxn modelId="{3A01882A-16D0-4F10-AA7D-5195C11EA9B1}" type="presOf" srcId="{90A49D9D-A307-4E46-967C-1C72DE9E09BF}" destId="{59E4715A-865B-4130-866A-2BB3121F4517}" srcOrd="0" destOrd="0" presId="urn:microsoft.com/office/officeart/2005/8/layout/hProcess7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69CE7AFC-92DF-4E92-83D0-395FEA0061C9}" type="presOf" srcId="{2ADF5779-4C6F-43D6-B502-EFE2E34CAD6A}" destId="{2F6333F3-3B7A-4F12-BF06-5D899854B2E2}" srcOrd="1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5775061F-B2ED-47DD-B572-AE3A3F186D9A}" type="presOf" srcId="{38EE3C57-1CA8-49D6-917E-0135848972DF}" destId="{367E6798-CB6C-4EC6-9239-4A268BA8E39F}" srcOrd="0" destOrd="0" presId="urn:microsoft.com/office/officeart/2005/8/layout/hProcess7"/>
    <dgm:cxn modelId="{4632F6D9-46CB-4F26-AB9F-140A4E5E94E4}" type="presOf" srcId="{BAA795C3-403D-4942-A7CB-BF506EBDF521}" destId="{D025E3CA-93C8-49F7-9BFE-1C48507B6FCE}" srcOrd="1" destOrd="0" presId="urn:microsoft.com/office/officeart/2005/8/layout/hProcess7"/>
    <dgm:cxn modelId="{BC4FE076-B27D-4210-A8EA-2EAC9A638099}" type="presOf" srcId="{DEA5736A-E7CB-4B6F-9BF0-DD5E97601684}" destId="{0E7167B6-73E1-4D1C-BD54-B465BB772BAD}" srcOrd="0" destOrd="0" presId="urn:microsoft.com/office/officeart/2005/8/layout/hProcess7"/>
    <dgm:cxn modelId="{C40FC4C3-7B55-43FE-B311-DE2CBD3A184D}" type="presOf" srcId="{2ADF5779-4C6F-43D6-B502-EFE2E34CAD6A}" destId="{C0D282CF-B3C5-4B64-BB33-665E9F555551}" srcOrd="0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6DE95EFC-2CF3-4080-9874-4699CE8302C2}" type="presOf" srcId="{BDAD951F-6958-4C35-A8CF-314CF610A76C}" destId="{61C7340C-B8ED-40CB-8507-58932B5340A7}" srcOrd="0" destOrd="0" presId="urn:microsoft.com/office/officeart/2005/8/layout/hProcess7"/>
    <dgm:cxn modelId="{D1D4B662-4F2E-47D4-9F47-37742E5E4224}" type="presParOf" srcId="{59E4715A-865B-4130-866A-2BB3121F4517}" destId="{7053C342-49B1-4E08-B5A3-158E36ADD695}" srcOrd="0" destOrd="0" presId="urn:microsoft.com/office/officeart/2005/8/layout/hProcess7"/>
    <dgm:cxn modelId="{1F0D5972-2A7D-4C56-BB52-6920208E7942}" type="presParOf" srcId="{7053C342-49B1-4E08-B5A3-158E36ADD695}" destId="{8827EFC5-68D4-4457-BD1E-3DA3A4EAF08B}" srcOrd="0" destOrd="0" presId="urn:microsoft.com/office/officeart/2005/8/layout/hProcess7"/>
    <dgm:cxn modelId="{1B3B80BA-A5FE-4B98-A01E-B394CF3A2F75}" type="presParOf" srcId="{7053C342-49B1-4E08-B5A3-158E36ADD695}" destId="{D025E3CA-93C8-49F7-9BFE-1C48507B6FCE}" srcOrd="1" destOrd="0" presId="urn:microsoft.com/office/officeart/2005/8/layout/hProcess7"/>
    <dgm:cxn modelId="{4B9F97E2-E327-4945-8787-E5C63AD81B7C}" type="presParOf" srcId="{7053C342-49B1-4E08-B5A3-158E36ADD695}" destId="{61C7340C-B8ED-40CB-8507-58932B5340A7}" srcOrd="2" destOrd="0" presId="urn:microsoft.com/office/officeart/2005/8/layout/hProcess7"/>
    <dgm:cxn modelId="{2190D731-BBF5-4A36-995E-E8EC38056102}" type="presParOf" srcId="{59E4715A-865B-4130-866A-2BB3121F4517}" destId="{E77095A0-484F-4BE3-B12F-CBF1460E7578}" srcOrd="1" destOrd="0" presId="urn:microsoft.com/office/officeart/2005/8/layout/hProcess7"/>
    <dgm:cxn modelId="{F222415E-7D61-455D-AF80-A176BDA5743B}" type="presParOf" srcId="{59E4715A-865B-4130-866A-2BB3121F4517}" destId="{0A2ED568-2769-4940-97EF-1FC97AC452B5}" srcOrd="2" destOrd="0" presId="urn:microsoft.com/office/officeart/2005/8/layout/hProcess7"/>
    <dgm:cxn modelId="{F7E4699E-C7EE-44BE-B8A0-33DEC6791AB3}" type="presParOf" srcId="{0A2ED568-2769-4940-97EF-1FC97AC452B5}" destId="{24E7C203-B625-4E54-ACC4-BF8CC3770911}" srcOrd="0" destOrd="0" presId="urn:microsoft.com/office/officeart/2005/8/layout/hProcess7"/>
    <dgm:cxn modelId="{9A5A4979-DA38-42A7-A529-AA364181A123}" type="presParOf" srcId="{0A2ED568-2769-4940-97EF-1FC97AC452B5}" destId="{5EE4F441-8B08-473A-AF07-23C056501F6B}" srcOrd="1" destOrd="0" presId="urn:microsoft.com/office/officeart/2005/8/layout/hProcess7"/>
    <dgm:cxn modelId="{259AF4D1-9CA5-4C6D-92ED-0F083F750E5B}" type="presParOf" srcId="{0A2ED568-2769-4940-97EF-1FC97AC452B5}" destId="{9D7F9E95-6006-4C64-BE29-4D943C7D9C63}" srcOrd="2" destOrd="0" presId="urn:microsoft.com/office/officeart/2005/8/layout/hProcess7"/>
    <dgm:cxn modelId="{E90678CD-966A-4C87-A866-7DE2FF2314B3}" type="presParOf" srcId="{59E4715A-865B-4130-866A-2BB3121F4517}" destId="{54133F23-5F3B-4C52-800D-CD9E0A4D5FF1}" srcOrd="3" destOrd="0" presId="urn:microsoft.com/office/officeart/2005/8/layout/hProcess7"/>
    <dgm:cxn modelId="{77519DE0-587C-4EB4-B522-93AA36DE629F}" type="presParOf" srcId="{59E4715A-865B-4130-866A-2BB3121F4517}" destId="{2680A257-A6B4-47C4-BDC5-5CEFAF1FF960}" srcOrd="4" destOrd="0" presId="urn:microsoft.com/office/officeart/2005/8/layout/hProcess7"/>
    <dgm:cxn modelId="{B0CA4D27-C572-4A6D-851A-1540D3CF58DB}" type="presParOf" srcId="{2680A257-A6B4-47C4-BDC5-5CEFAF1FF960}" destId="{0E7167B6-73E1-4D1C-BD54-B465BB772BAD}" srcOrd="0" destOrd="0" presId="urn:microsoft.com/office/officeart/2005/8/layout/hProcess7"/>
    <dgm:cxn modelId="{FE2C84FB-5827-43E8-B522-7B47EE7717A9}" type="presParOf" srcId="{2680A257-A6B4-47C4-BDC5-5CEFAF1FF960}" destId="{106641BE-A9A3-4008-ABF2-38287857DA00}" srcOrd="1" destOrd="0" presId="urn:microsoft.com/office/officeart/2005/8/layout/hProcess7"/>
    <dgm:cxn modelId="{3EC95492-AC48-4CE1-9F7A-8198A6DB89D8}" type="presParOf" srcId="{2680A257-A6B4-47C4-BDC5-5CEFAF1FF960}" destId="{F7807B3D-075B-428A-8B16-FF1C0C97E6EF}" srcOrd="2" destOrd="0" presId="urn:microsoft.com/office/officeart/2005/8/layout/hProcess7"/>
    <dgm:cxn modelId="{0FAC9E70-851E-4571-9B81-D94E93CE06C5}" type="presParOf" srcId="{59E4715A-865B-4130-866A-2BB3121F4517}" destId="{31190EEA-A94E-46B3-9D98-BA2F19D1A403}" srcOrd="5" destOrd="0" presId="urn:microsoft.com/office/officeart/2005/8/layout/hProcess7"/>
    <dgm:cxn modelId="{21A78876-1A89-42D6-828C-F48DE165D1FC}" type="presParOf" srcId="{59E4715A-865B-4130-866A-2BB3121F4517}" destId="{5FF51E85-C2E2-4AB0-B360-74D839E7C070}" srcOrd="6" destOrd="0" presId="urn:microsoft.com/office/officeart/2005/8/layout/hProcess7"/>
    <dgm:cxn modelId="{88BC6C95-EDB7-4235-8D81-EFFB9D803BFC}" type="presParOf" srcId="{5FF51E85-C2E2-4AB0-B360-74D839E7C070}" destId="{B1A60D26-F22B-4ACA-883C-44254B69EBF2}" srcOrd="0" destOrd="0" presId="urn:microsoft.com/office/officeart/2005/8/layout/hProcess7"/>
    <dgm:cxn modelId="{D1CB9C9D-CBD2-4DD3-840F-853FAC6D7A43}" type="presParOf" srcId="{5FF51E85-C2E2-4AB0-B360-74D839E7C070}" destId="{4ADB9E5F-469D-4684-8503-2DEFD7FF796D}" srcOrd="1" destOrd="0" presId="urn:microsoft.com/office/officeart/2005/8/layout/hProcess7"/>
    <dgm:cxn modelId="{757D5849-AAFB-489B-97FC-9D1E35072415}" type="presParOf" srcId="{5FF51E85-C2E2-4AB0-B360-74D839E7C070}" destId="{BAEAC5AF-8004-4E56-BD16-F3E0ADAA4075}" srcOrd="2" destOrd="0" presId="urn:microsoft.com/office/officeart/2005/8/layout/hProcess7"/>
    <dgm:cxn modelId="{046319D3-D4A7-4093-A4BF-2770E4432B73}" type="presParOf" srcId="{59E4715A-865B-4130-866A-2BB3121F4517}" destId="{79C9183E-FF48-4850-9C11-ED11981BA799}" srcOrd="7" destOrd="0" presId="urn:microsoft.com/office/officeart/2005/8/layout/hProcess7"/>
    <dgm:cxn modelId="{28E94731-BC5B-43C7-A430-D7B314487956}" type="presParOf" srcId="{59E4715A-865B-4130-866A-2BB3121F4517}" destId="{FBF36791-E864-4F56-A075-AEAFDE4754C0}" srcOrd="8" destOrd="0" presId="urn:microsoft.com/office/officeart/2005/8/layout/hProcess7"/>
    <dgm:cxn modelId="{EF19B955-DE61-4277-98D5-F5F324BBC171}" type="presParOf" srcId="{FBF36791-E864-4F56-A075-AEAFDE4754C0}" destId="{C0D282CF-B3C5-4B64-BB33-665E9F555551}" srcOrd="0" destOrd="0" presId="urn:microsoft.com/office/officeart/2005/8/layout/hProcess7"/>
    <dgm:cxn modelId="{5F380471-2C9D-4960-87B4-71D943314C80}" type="presParOf" srcId="{FBF36791-E864-4F56-A075-AEAFDE4754C0}" destId="{2F6333F3-3B7A-4F12-BF06-5D899854B2E2}" srcOrd="1" destOrd="0" presId="urn:microsoft.com/office/officeart/2005/8/layout/hProcess7"/>
    <dgm:cxn modelId="{F0DE38A3-6C41-4251-AA84-F6F8BF79FD95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C4013-E04B-414C-A046-FCE19F2B32F6}" type="presOf" srcId="{DEA5736A-E7CB-4B6F-9BF0-DD5E97601684}" destId="{106641BE-A9A3-4008-ABF2-38287857DA00}" srcOrd="1" destOrd="0" presId="urn:microsoft.com/office/officeart/2005/8/layout/hProcess7"/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2C301CA3-96AE-48B7-845F-85146456D0EB}" type="presOf" srcId="{BDAD951F-6958-4C35-A8CF-314CF610A76C}" destId="{61C7340C-B8ED-40CB-8507-58932B5340A7}" srcOrd="0" destOrd="0" presId="urn:microsoft.com/office/officeart/2005/8/layout/hProcess7"/>
    <dgm:cxn modelId="{1AFADD5C-DC9F-4A18-9C66-67EEFC2F313C}" type="presOf" srcId="{2ADF5779-4C6F-43D6-B502-EFE2E34CAD6A}" destId="{C0D282CF-B3C5-4B64-BB33-665E9F555551}" srcOrd="0" destOrd="0" presId="urn:microsoft.com/office/officeart/2005/8/layout/hProcess7"/>
    <dgm:cxn modelId="{91D8C478-E726-436D-AFBD-B64E8C0FD77C}" type="presOf" srcId="{DEA5736A-E7CB-4B6F-9BF0-DD5E97601684}" destId="{0E7167B6-73E1-4D1C-BD54-B465BB772BAD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5029EB43-1DF8-4CC6-842F-50FE21F04096}" type="presOf" srcId="{BAA795C3-403D-4942-A7CB-BF506EBDF521}" destId="{D025E3CA-93C8-49F7-9BFE-1C48507B6FCE}" srcOrd="1" destOrd="0" presId="urn:microsoft.com/office/officeart/2005/8/layout/hProcess7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C5D70D7B-48D7-49F0-9A10-4A94998E1AA2}" type="presOf" srcId="{2ADF5779-4C6F-43D6-B502-EFE2E34CAD6A}" destId="{2F6333F3-3B7A-4F12-BF06-5D899854B2E2}" srcOrd="1" destOrd="0" presId="urn:microsoft.com/office/officeart/2005/8/layout/hProcess7"/>
    <dgm:cxn modelId="{C50A8972-2D2F-4984-B2C6-074CC289EA46}" type="presOf" srcId="{BAA795C3-403D-4942-A7CB-BF506EBDF521}" destId="{8827EFC5-68D4-4457-BD1E-3DA3A4EAF08B}" srcOrd="0" destOrd="0" presId="urn:microsoft.com/office/officeart/2005/8/layout/hProcess7"/>
    <dgm:cxn modelId="{9DC22EF1-0EAE-48D5-8E03-6B8FC3B9833D}" type="presOf" srcId="{90A49D9D-A307-4E46-967C-1C72DE9E09BF}" destId="{59E4715A-865B-4130-866A-2BB3121F4517}" srcOrd="0" destOrd="0" presId="urn:microsoft.com/office/officeart/2005/8/layout/hProcess7"/>
    <dgm:cxn modelId="{3F2E7F4A-D55C-482D-93F8-A3BDC3A2D238}" type="presOf" srcId="{38EE3C57-1CA8-49D6-917E-0135848972DF}" destId="{367E6798-CB6C-4EC6-9239-4A268BA8E39F}" srcOrd="0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01DEBD7A-66FD-4C99-AD50-318ADADC0559}" type="presOf" srcId="{1AE870A2-C6BC-4089-B17A-359D5DB74BC8}" destId="{F7807B3D-075B-428A-8B16-FF1C0C97E6EF}" srcOrd="0" destOrd="0" presId="urn:microsoft.com/office/officeart/2005/8/layout/hProcess7"/>
    <dgm:cxn modelId="{BAB0279A-AA44-400B-9038-31132C66358B}" type="presParOf" srcId="{59E4715A-865B-4130-866A-2BB3121F4517}" destId="{7053C342-49B1-4E08-B5A3-158E36ADD695}" srcOrd="0" destOrd="0" presId="urn:microsoft.com/office/officeart/2005/8/layout/hProcess7"/>
    <dgm:cxn modelId="{0AB02B98-7CD7-435C-BB56-2740E641F12D}" type="presParOf" srcId="{7053C342-49B1-4E08-B5A3-158E36ADD695}" destId="{8827EFC5-68D4-4457-BD1E-3DA3A4EAF08B}" srcOrd="0" destOrd="0" presId="urn:microsoft.com/office/officeart/2005/8/layout/hProcess7"/>
    <dgm:cxn modelId="{2634DC33-D0E4-40AB-8031-7D3763903E71}" type="presParOf" srcId="{7053C342-49B1-4E08-B5A3-158E36ADD695}" destId="{D025E3CA-93C8-49F7-9BFE-1C48507B6FCE}" srcOrd="1" destOrd="0" presId="urn:microsoft.com/office/officeart/2005/8/layout/hProcess7"/>
    <dgm:cxn modelId="{7B01FC2D-A112-4A77-87A6-883C1BE91225}" type="presParOf" srcId="{7053C342-49B1-4E08-B5A3-158E36ADD695}" destId="{61C7340C-B8ED-40CB-8507-58932B5340A7}" srcOrd="2" destOrd="0" presId="urn:microsoft.com/office/officeart/2005/8/layout/hProcess7"/>
    <dgm:cxn modelId="{22375A70-D4FE-4AF8-9F22-72B2E9D3A352}" type="presParOf" srcId="{59E4715A-865B-4130-866A-2BB3121F4517}" destId="{E77095A0-484F-4BE3-B12F-CBF1460E7578}" srcOrd="1" destOrd="0" presId="urn:microsoft.com/office/officeart/2005/8/layout/hProcess7"/>
    <dgm:cxn modelId="{2ADF9A16-44B7-4672-933E-B901B3509EFC}" type="presParOf" srcId="{59E4715A-865B-4130-866A-2BB3121F4517}" destId="{0A2ED568-2769-4940-97EF-1FC97AC452B5}" srcOrd="2" destOrd="0" presId="urn:microsoft.com/office/officeart/2005/8/layout/hProcess7"/>
    <dgm:cxn modelId="{65410763-F1C2-4B05-A313-EB9AA0171687}" type="presParOf" srcId="{0A2ED568-2769-4940-97EF-1FC97AC452B5}" destId="{24E7C203-B625-4E54-ACC4-BF8CC3770911}" srcOrd="0" destOrd="0" presId="urn:microsoft.com/office/officeart/2005/8/layout/hProcess7"/>
    <dgm:cxn modelId="{93E6D018-2AF1-45D4-80A1-B0A4437887DA}" type="presParOf" srcId="{0A2ED568-2769-4940-97EF-1FC97AC452B5}" destId="{5EE4F441-8B08-473A-AF07-23C056501F6B}" srcOrd="1" destOrd="0" presId="urn:microsoft.com/office/officeart/2005/8/layout/hProcess7"/>
    <dgm:cxn modelId="{4D0604F2-CB40-4801-A2B1-A7AC745A2740}" type="presParOf" srcId="{0A2ED568-2769-4940-97EF-1FC97AC452B5}" destId="{9D7F9E95-6006-4C64-BE29-4D943C7D9C63}" srcOrd="2" destOrd="0" presId="urn:microsoft.com/office/officeart/2005/8/layout/hProcess7"/>
    <dgm:cxn modelId="{5F183725-67EA-4255-842A-E2A5F5AAC87D}" type="presParOf" srcId="{59E4715A-865B-4130-866A-2BB3121F4517}" destId="{54133F23-5F3B-4C52-800D-CD9E0A4D5FF1}" srcOrd="3" destOrd="0" presId="urn:microsoft.com/office/officeart/2005/8/layout/hProcess7"/>
    <dgm:cxn modelId="{6690B356-D03D-467D-95B4-976B59E75D3C}" type="presParOf" srcId="{59E4715A-865B-4130-866A-2BB3121F4517}" destId="{2680A257-A6B4-47C4-BDC5-5CEFAF1FF960}" srcOrd="4" destOrd="0" presId="urn:microsoft.com/office/officeart/2005/8/layout/hProcess7"/>
    <dgm:cxn modelId="{812FFB03-C43A-4FF5-8B1B-710A06B74605}" type="presParOf" srcId="{2680A257-A6B4-47C4-BDC5-5CEFAF1FF960}" destId="{0E7167B6-73E1-4D1C-BD54-B465BB772BAD}" srcOrd="0" destOrd="0" presId="urn:microsoft.com/office/officeart/2005/8/layout/hProcess7"/>
    <dgm:cxn modelId="{6F394E24-3457-4800-B7AF-ECFD9ABF5BA7}" type="presParOf" srcId="{2680A257-A6B4-47C4-BDC5-5CEFAF1FF960}" destId="{106641BE-A9A3-4008-ABF2-38287857DA00}" srcOrd="1" destOrd="0" presId="urn:microsoft.com/office/officeart/2005/8/layout/hProcess7"/>
    <dgm:cxn modelId="{C93D5D7B-6889-4D8E-A5E9-38CD5447AE49}" type="presParOf" srcId="{2680A257-A6B4-47C4-BDC5-5CEFAF1FF960}" destId="{F7807B3D-075B-428A-8B16-FF1C0C97E6EF}" srcOrd="2" destOrd="0" presId="urn:microsoft.com/office/officeart/2005/8/layout/hProcess7"/>
    <dgm:cxn modelId="{BA13544F-91E1-4EA5-ACE7-EC97886FB92B}" type="presParOf" srcId="{59E4715A-865B-4130-866A-2BB3121F4517}" destId="{31190EEA-A94E-46B3-9D98-BA2F19D1A403}" srcOrd="5" destOrd="0" presId="urn:microsoft.com/office/officeart/2005/8/layout/hProcess7"/>
    <dgm:cxn modelId="{A42F25A0-CE1C-4217-8586-B1E1584BEB80}" type="presParOf" srcId="{59E4715A-865B-4130-866A-2BB3121F4517}" destId="{5FF51E85-C2E2-4AB0-B360-74D839E7C070}" srcOrd="6" destOrd="0" presId="urn:microsoft.com/office/officeart/2005/8/layout/hProcess7"/>
    <dgm:cxn modelId="{FA87B4DC-F144-4E24-84B6-62509CCCE2B9}" type="presParOf" srcId="{5FF51E85-C2E2-4AB0-B360-74D839E7C070}" destId="{B1A60D26-F22B-4ACA-883C-44254B69EBF2}" srcOrd="0" destOrd="0" presId="urn:microsoft.com/office/officeart/2005/8/layout/hProcess7"/>
    <dgm:cxn modelId="{61BA1463-6221-479C-B008-5B5D14BB7903}" type="presParOf" srcId="{5FF51E85-C2E2-4AB0-B360-74D839E7C070}" destId="{4ADB9E5F-469D-4684-8503-2DEFD7FF796D}" srcOrd="1" destOrd="0" presId="urn:microsoft.com/office/officeart/2005/8/layout/hProcess7"/>
    <dgm:cxn modelId="{82E5D485-35CD-44C2-BF2B-667A6D5DF403}" type="presParOf" srcId="{5FF51E85-C2E2-4AB0-B360-74D839E7C070}" destId="{BAEAC5AF-8004-4E56-BD16-F3E0ADAA4075}" srcOrd="2" destOrd="0" presId="urn:microsoft.com/office/officeart/2005/8/layout/hProcess7"/>
    <dgm:cxn modelId="{AA5AFE55-2118-4940-8AE0-8FAB10624B15}" type="presParOf" srcId="{59E4715A-865B-4130-866A-2BB3121F4517}" destId="{79C9183E-FF48-4850-9C11-ED11981BA799}" srcOrd="7" destOrd="0" presId="urn:microsoft.com/office/officeart/2005/8/layout/hProcess7"/>
    <dgm:cxn modelId="{595462E1-C404-498F-9C9B-6472C8298FE3}" type="presParOf" srcId="{59E4715A-865B-4130-866A-2BB3121F4517}" destId="{FBF36791-E864-4F56-A075-AEAFDE4754C0}" srcOrd="8" destOrd="0" presId="urn:microsoft.com/office/officeart/2005/8/layout/hProcess7"/>
    <dgm:cxn modelId="{B0D78CFF-B544-4842-A6BA-93F15DB110A5}" type="presParOf" srcId="{FBF36791-E864-4F56-A075-AEAFDE4754C0}" destId="{C0D282CF-B3C5-4B64-BB33-665E9F555551}" srcOrd="0" destOrd="0" presId="urn:microsoft.com/office/officeart/2005/8/layout/hProcess7"/>
    <dgm:cxn modelId="{F9E50749-33DD-4BCA-B380-0BDCC0D21F37}" type="presParOf" srcId="{FBF36791-E864-4F56-A075-AEAFDE4754C0}" destId="{2F6333F3-3B7A-4F12-BF06-5D899854B2E2}" srcOrd="1" destOrd="0" presId="urn:microsoft.com/office/officeart/2005/8/layout/hProcess7"/>
    <dgm:cxn modelId="{DBEB4AC1-42E0-463E-B238-2D0F7EF5EF2E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AE2DD7-26A9-4695-BB9B-F6901FA00EB6}" type="doc">
      <dgm:prSet loTypeId="urn:microsoft.com/office/officeart/2005/8/layout/equation1" loCatId="process" qsTypeId="urn:microsoft.com/office/officeart/2005/8/quickstyle/3d2" qsCatId="3D" csTypeId="urn:microsoft.com/office/officeart/2005/8/colors/colorful1" csCatId="colorful" phldr="1"/>
      <dgm:spPr/>
    </dgm:pt>
    <dgm:pt modelId="{7DF2B90D-6F25-439E-A060-969B321B59E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 Black" pitchFamily="34" charset="0"/>
            </a:rPr>
            <a:t>1</a:t>
          </a:r>
          <a:endParaRPr lang="en-US" b="1" dirty="0">
            <a:solidFill>
              <a:schemeClr val="tx1"/>
            </a:solidFill>
            <a:latin typeface="Arial Black" pitchFamily="34" charset="0"/>
          </a:endParaRPr>
        </a:p>
      </dgm:t>
    </dgm:pt>
    <dgm:pt modelId="{5C866C79-9D1D-4DE0-B85A-82530ED9FFCB}" type="parTrans" cxnId="{C249D012-4D9B-4F90-9766-D66CAE8FB730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4FF90595-5167-47FB-BCBD-B30BE8637D18}" type="sibTrans" cxnId="{C249D012-4D9B-4F90-9766-D66CAE8FB730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DDC0FB16-391E-4C60-9D2B-2D17194DBD1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 Black" pitchFamily="34" charset="0"/>
            </a:rPr>
            <a:t>1</a:t>
          </a:r>
          <a:endParaRPr lang="en-US" b="1" dirty="0">
            <a:solidFill>
              <a:schemeClr val="tx1"/>
            </a:solidFill>
            <a:latin typeface="Arial Black" pitchFamily="34" charset="0"/>
          </a:endParaRPr>
        </a:p>
      </dgm:t>
    </dgm:pt>
    <dgm:pt modelId="{C54CAC2A-59EA-40FD-A6FD-6A78AC106A07}" type="parTrans" cxnId="{9988CF93-7046-4F15-8758-5B5C50504AE5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A64F4997-195C-4DA1-BB71-E7B1AAC172D3}" type="sibTrans" cxnId="{9988CF93-7046-4F15-8758-5B5C50504AE5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6A87E237-453A-4D30-819B-03DAE345351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 Black" pitchFamily="34" charset="0"/>
            </a:rPr>
            <a:t>3</a:t>
          </a:r>
          <a:endParaRPr lang="en-US" b="1" dirty="0">
            <a:solidFill>
              <a:schemeClr val="tx1"/>
            </a:solidFill>
            <a:latin typeface="Arial Black" pitchFamily="34" charset="0"/>
          </a:endParaRPr>
        </a:p>
      </dgm:t>
    </dgm:pt>
    <dgm:pt modelId="{75CDC96F-6B3A-4B0C-B635-23C9886F811F}" type="parTrans" cxnId="{25A4E688-BF28-4C59-97D8-EDF7113315EF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1A039D10-5112-4B1D-9204-0F97E3DF2156}" type="sibTrans" cxnId="{25A4E688-BF28-4C59-97D8-EDF7113315EF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A0D892BD-E577-40AE-ACA0-30ACBB2C91F4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 Black" pitchFamily="34" charset="0"/>
            </a:rPr>
            <a:t>1</a:t>
          </a:r>
          <a:endParaRPr lang="en-US" b="1" dirty="0">
            <a:solidFill>
              <a:schemeClr val="tx1"/>
            </a:solidFill>
            <a:latin typeface="Arial Black" pitchFamily="34" charset="0"/>
          </a:endParaRPr>
        </a:p>
      </dgm:t>
    </dgm:pt>
    <dgm:pt modelId="{12D6FF5A-89AB-4D9E-9FAD-947128247665}" type="parTrans" cxnId="{7F5C2238-3DE0-433E-9356-4860FD4CD60A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AEFD0588-A49E-4405-A9A6-1F0BBF49BB92}" type="sibTrans" cxnId="{7F5C2238-3DE0-433E-9356-4860FD4CD60A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Black" pitchFamily="34" charset="0"/>
          </a:endParaRPr>
        </a:p>
      </dgm:t>
    </dgm:pt>
    <dgm:pt modelId="{3722BE16-DD25-4021-A291-8C157A9C8F33}" type="pres">
      <dgm:prSet presAssocID="{40AE2DD7-26A9-4695-BB9B-F6901FA00EB6}" presName="linearFlow" presStyleCnt="0">
        <dgm:presLayoutVars>
          <dgm:dir/>
          <dgm:resizeHandles val="exact"/>
        </dgm:presLayoutVars>
      </dgm:prSet>
      <dgm:spPr/>
    </dgm:pt>
    <dgm:pt modelId="{8330BF00-4960-42AD-B1A0-AC636A7C7F0F}" type="pres">
      <dgm:prSet presAssocID="{7DF2B90D-6F25-439E-A060-969B321B59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7285F-5D36-48E6-863E-10D4516C6F51}" type="pres">
      <dgm:prSet presAssocID="{4FF90595-5167-47FB-BCBD-B30BE8637D18}" presName="spacerL" presStyleCnt="0"/>
      <dgm:spPr/>
    </dgm:pt>
    <dgm:pt modelId="{879BE266-6FD5-4808-9BF1-65FBA40C7231}" type="pres">
      <dgm:prSet presAssocID="{4FF90595-5167-47FB-BCBD-B30BE8637D1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8EF7167-C565-4D1D-BD9A-563CF9E37877}" type="pres">
      <dgm:prSet presAssocID="{4FF90595-5167-47FB-BCBD-B30BE8637D18}" presName="spacerR" presStyleCnt="0"/>
      <dgm:spPr/>
    </dgm:pt>
    <dgm:pt modelId="{78B91B9D-EBA9-4E22-B715-1CEB93E275A8}" type="pres">
      <dgm:prSet presAssocID="{DDC0FB16-391E-4C60-9D2B-2D17194DBD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D1710-3CAB-43DA-8B58-139E94FF9D43}" type="pres">
      <dgm:prSet presAssocID="{A64F4997-195C-4DA1-BB71-E7B1AAC172D3}" presName="spacerL" presStyleCnt="0"/>
      <dgm:spPr/>
    </dgm:pt>
    <dgm:pt modelId="{D77BD975-35C5-44EC-A682-038B1C7CCF46}" type="pres">
      <dgm:prSet presAssocID="{A64F4997-195C-4DA1-BB71-E7B1AAC172D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7FF150F-D746-4384-AE71-1B6B66318BB7}" type="pres">
      <dgm:prSet presAssocID="{A64F4997-195C-4DA1-BB71-E7B1AAC172D3}" presName="spacerR" presStyleCnt="0"/>
      <dgm:spPr/>
    </dgm:pt>
    <dgm:pt modelId="{AD1F00E6-F5B7-466E-BD2A-FA0C392FF04F}" type="pres">
      <dgm:prSet presAssocID="{A0D892BD-E577-40AE-ACA0-30ACBB2C91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B86E9-0B41-43A6-AF93-EDD040A1A70E}" type="pres">
      <dgm:prSet presAssocID="{AEFD0588-A49E-4405-A9A6-1F0BBF49BB92}" presName="spacerL" presStyleCnt="0"/>
      <dgm:spPr/>
    </dgm:pt>
    <dgm:pt modelId="{24057A0F-876F-42C5-96A4-BF2E09F48D21}" type="pres">
      <dgm:prSet presAssocID="{AEFD0588-A49E-4405-A9A6-1F0BBF49BB9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A0D8288-7B11-4240-947B-41496EB515B5}" type="pres">
      <dgm:prSet presAssocID="{AEFD0588-A49E-4405-A9A6-1F0BBF49BB92}" presName="spacerR" presStyleCnt="0"/>
      <dgm:spPr/>
    </dgm:pt>
    <dgm:pt modelId="{D162DADE-2EA2-44F8-A44B-EDE495996C38}" type="pres">
      <dgm:prSet presAssocID="{6A87E237-453A-4D30-819B-03DAE34535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896F0-4801-4072-9880-08C7A5B02A88}" type="presOf" srcId="{7DF2B90D-6F25-439E-A060-969B321B59E3}" destId="{8330BF00-4960-42AD-B1A0-AC636A7C7F0F}" srcOrd="0" destOrd="0" presId="urn:microsoft.com/office/officeart/2005/8/layout/equation1"/>
    <dgm:cxn modelId="{77781F93-A496-4948-8F41-C3D399236E69}" type="presOf" srcId="{DDC0FB16-391E-4C60-9D2B-2D17194DBD18}" destId="{78B91B9D-EBA9-4E22-B715-1CEB93E275A8}" srcOrd="0" destOrd="0" presId="urn:microsoft.com/office/officeart/2005/8/layout/equation1"/>
    <dgm:cxn modelId="{C0F4306D-2E02-4862-B139-6B8CC4B5A405}" type="presOf" srcId="{4FF90595-5167-47FB-BCBD-B30BE8637D18}" destId="{879BE266-6FD5-4808-9BF1-65FBA40C7231}" srcOrd="0" destOrd="0" presId="urn:microsoft.com/office/officeart/2005/8/layout/equation1"/>
    <dgm:cxn modelId="{9988CF93-7046-4F15-8758-5B5C50504AE5}" srcId="{40AE2DD7-26A9-4695-BB9B-F6901FA00EB6}" destId="{DDC0FB16-391E-4C60-9D2B-2D17194DBD18}" srcOrd="1" destOrd="0" parTransId="{C54CAC2A-59EA-40FD-A6FD-6A78AC106A07}" sibTransId="{A64F4997-195C-4DA1-BB71-E7B1AAC172D3}"/>
    <dgm:cxn modelId="{72CA0505-3B8E-43C1-8AB0-BA51AA8833CE}" type="presOf" srcId="{A64F4997-195C-4DA1-BB71-E7B1AAC172D3}" destId="{D77BD975-35C5-44EC-A682-038B1C7CCF46}" srcOrd="0" destOrd="0" presId="urn:microsoft.com/office/officeart/2005/8/layout/equation1"/>
    <dgm:cxn modelId="{C4A93F66-4EBE-4FD1-A3D2-C3FE5E115D03}" type="presOf" srcId="{40AE2DD7-26A9-4695-BB9B-F6901FA00EB6}" destId="{3722BE16-DD25-4021-A291-8C157A9C8F33}" srcOrd="0" destOrd="0" presId="urn:microsoft.com/office/officeart/2005/8/layout/equation1"/>
    <dgm:cxn modelId="{7F5C2238-3DE0-433E-9356-4860FD4CD60A}" srcId="{40AE2DD7-26A9-4695-BB9B-F6901FA00EB6}" destId="{A0D892BD-E577-40AE-ACA0-30ACBB2C91F4}" srcOrd="2" destOrd="0" parTransId="{12D6FF5A-89AB-4D9E-9FAD-947128247665}" sibTransId="{AEFD0588-A49E-4405-A9A6-1F0BBF49BB92}"/>
    <dgm:cxn modelId="{590E4A1D-3174-4187-96CD-C66F1EF31D89}" type="presOf" srcId="{6A87E237-453A-4D30-819B-03DAE345351D}" destId="{D162DADE-2EA2-44F8-A44B-EDE495996C38}" srcOrd="0" destOrd="0" presId="urn:microsoft.com/office/officeart/2005/8/layout/equation1"/>
    <dgm:cxn modelId="{D01A1B69-FFD2-49E8-998A-3B3BD9DFD621}" type="presOf" srcId="{AEFD0588-A49E-4405-A9A6-1F0BBF49BB92}" destId="{24057A0F-876F-42C5-96A4-BF2E09F48D21}" srcOrd="0" destOrd="0" presId="urn:microsoft.com/office/officeart/2005/8/layout/equation1"/>
    <dgm:cxn modelId="{85F30151-DACE-408C-9500-6A7864BA3846}" type="presOf" srcId="{A0D892BD-E577-40AE-ACA0-30ACBB2C91F4}" destId="{AD1F00E6-F5B7-466E-BD2A-FA0C392FF04F}" srcOrd="0" destOrd="0" presId="urn:microsoft.com/office/officeart/2005/8/layout/equation1"/>
    <dgm:cxn modelId="{25A4E688-BF28-4C59-97D8-EDF7113315EF}" srcId="{40AE2DD7-26A9-4695-BB9B-F6901FA00EB6}" destId="{6A87E237-453A-4D30-819B-03DAE345351D}" srcOrd="3" destOrd="0" parTransId="{75CDC96F-6B3A-4B0C-B635-23C9886F811F}" sibTransId="{1A039D10-5112-4B1D-9204-0F97E3DF2156}"/>
    <dgm:cxn modelId="{C249D012-4D9B-4F90-9766-D66CAE8FB730}" srcId="{40AE2DD7-26A9-4695-BB9B-F6901FA00EB6}" destId="{7DF2B90D-6F25-439E-A060-969B321B59E3}" srcOrd="0" destOrd="0" parTransId="{5C866C79-9D1D-4DE0-B85A-82530ED9FFCB}" sibTransId="{4FF90595-5167-47FB-BCBD-B30BE8637D18}"/>
    <dgm:cxn modelId="{B92E2BAF-4A60-4D78-A80C-A7B1E65DC72E}" type="presParOf" srcId="{3722BE16-DD25-4021-A291-8C157A9C8F33}" destId="{8330BF00-4960-42AD-B1A0-AC636A7C7F0F}" srcOrd="0" destOrd="0" presId="urn:microsoft.com/office/officeart/2005/8/layout/equation1"/>
    <dgm:cxn modelId="{8FE52D63-3685-4A14-A1C7-0AFB697C2688}" type="presParOf" srcId="{3722BE16-DD25-4021-A291-8C157A9C8F33}" destId="{20E7285F-5D36-48E6-863E-10D4516C6F51}" srcOrd="1" destOrd="0" presId="urn:microsoft.com/office/officeart/2005/8/layout/equation1"/>
    <dgm:cxn modelId="{399521DF-FEE3-45C3-8D2F-0F0D3EC7AF72}" type="presParOf" srcId="{3722BE16-DD25-4021-A291-8C157A9C8F33}" destId="{879BE266-6FD5-4808-9BF1-65FBA40C7231}" srcOrd="2" destOrd="0" presId="urn:microsoft.com/office/officeart/2005/8/layout/equation1"/>
    <dgm:cxn modelId="{A53469E7-0337-44A6-AB8C-A15B63811971}" type="presParOf" srcId="{3722BE16-DD25-4021-A291-8C157A9C8F33}" destId="{78EF7167-C565-4D1D-BD9A-563CF9E37877}" srcOrd="3" destOrd="0" presId="urn:microsoft.com/office/officeart/2005/8/layout/equation1"/>
    <dgm:cxn modelId="{C3B835EF-BBE9-49DB-9F12-F87CF3808FE9}" type="presParOf" srcId="{3722BE16-DD25-4021-A291-8C157A9C8F33}" destId="{78B91B9D-EBA9-4E22-B715-1CEB93E275A8}" srcOrd="4" destOrd="0" presId="urn:microsoft.com/office/officeart/2005/8/layout/equation1"/>
    <dgm:cxn modelId="{2F731CF4-EF31-4DC8-8D32-6589E1672F66}" type="presParOf" srcId="{3722BE16-DD25-4021-A291-8C157A9C8F33}" destId="{7CFD1710-3CAB-43DA-8B58-139E94FF9D43}" srcOrd="5" destOrd="0" presId="urn:microsoft.com/office/officeart/2005/8/layout/equation1"/>
    <dgm:cxn modelId="{4A995E69-212B-4391-8963-6911CD39890E}" type="presParOf" srcId="{3722BE16-DD25-4021-A291-8C157A9C8F33}" destId="{D77BD975-35C5-44EC-A682-038B1C7CCF46}" srcOrd="6" destOrd="0" presId="urn:microsoft.com/office/officeart/2005/8/layout/equation1"/>
    <dgm:cxn modelId="{DDC8646A-A849-47BA-A553-48CC584CB52B}" type="presParOf" srcId="{3722BE16-DD25-4021-A291-8C157A9C8F33}" destId="{37FF150F-D746-4384-AE71-1B6B66318BB7}" srcOrd="7" destOrd="0" presId="urn:microsoft.com/office/officeart/2005/8/layout/equation1"/>
    <dgm:cxn modelId="{789C4A38-E312-4F6B-94AE-4578BF85B4BF}" type="presParOf" srcId="{3722BE16-DD25-4021-A291-8C157A9C8F33}" destId="{AD1F00E6-F5B7-466E-BD2A-FA0C392FF04F}" srcOrd="8" destOrd="0" presId="urn:microsoft.com/office/officeart/2005/8/layout/equation1"/>
    <dgm:cxn modelId="{57619AB3-09E5-429F-ABAC-4D29054673E5}" type="presParOf" srcId="{3722BE16-DD25-4021-A291-8C157A9C8F33}" destId="{5B7B86E9-0B41-43A6-AF93-EDD040A1A70E}" srcOrd="9" destOrd="0" presId="urn:microsoft.com/office/officeart/2005/8/layout/equation1"/>
    <dgm:cxn modelId="{24BD85BA-A8BB-4EF5-8D3C-443BB4E20DB8}" type="presParOf" srcId="{3722BE16-DD25-4021-A291-8C157A9C8F33}" destId="{24057A0F-876F-42C5-96A4-BF2E09F48D21}" srcOrd="10" destOrd="0" presId="urn:microsoft.com/office/officeart/2005/8/layout/equation1"/>
    <dgm:cxn modelId="{5967B977-DE22-46CF-A680-DDC2ABDC0868}" type="presParOf" srcId="{3722BE16-DD25-4021-A291-8C157A9C8F33}" destId="{3A0D8288-7B11-4240-947B-41496EB515B5}" srcOrd="11" destOrd="0" presId="urn:microsoft.com/office/officeart/2005/8/layout/equation1"/>
    <dgm:cxn modelId="{E0C65A7A-0FD0-4D51-BB76-AD3498B32BF6}" type="presParOf" srcId="{3722BE16-DD25-4021-A291-8C157A9C8F33}" destId="{D162DADE-2EA2-44F8-A44B-EDE495996C3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C5DD164B-34EA-40D3-8063-FA9B9D8CBC84}" type="presOf" srcId="{2ADF5779-4C6F-43D6-B502-EFE2E34CAD6A}" destId="{2F6333F3-3B7A-4F12-BF06-5D899854B2E2}" srcOrd="1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9C6BCFD0-2C05-4B43-BB9D-40D3300FB56C}" type="presOf" srcId="{BDAD951F-6958-4C35-A8CF-314CF610A76C}" destId="{61C7340C-B8ED-40CB-8507-58932B5340A7}" srcOrd="0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83D42898-98FA-49C6-8666-838851D83CCA}" type="presOf" srcId="{2ADF5779-4C6F-43D6-B502-EFE2E34CAD6A}" destId="{C0D282CF-B3C5-4B64-BB33-665E9F555551}" srcOrd="0" destOrd="0" presId="urn:microsoft.com/office/officeart/2005/8/layout/hProcess7"/>
    <dgm:cxn modelId="{30378725-8BB6-4505-A01E-5CDD1163B7E6}" type="presOf" srcId="{BAA795C3-403D-4942-A7CB-BF506EBDF521}" destId="{8827EFC5-68D4-4457-BD1E-3DA3A4EAF08B}" srcOrd="0" destOrd="0" presId="urn:microsoft.com/office/officeart/2005/8/layout/hProcess7"/>
    <dgm:cxn modelId="{1A1A10DA-66FF-459B-8E78-2B3A6B79C72F}" type="presOf" srcId="{90A49D9D-A307-4E46-967C-1C72DE9E09BF}" destId="{59E4715A-865B-4130-866A-2BB3121F4517}" srcOrd="0" destOrd="0" presId="urn:microsoft.com/office/officeart/2005/8/layout/hProcess7"/>
    <dgm:cxn modelId="{ADC19650-3004-48EC-B716-B329E4491FF5}" type="presOf" srcId="{38EE3C57-1CA8-49D6-917E-0135848972DF}" destId="{367E6798-CB6C-4EC6-9239-4A268BA8E39F}" srcOrd="0" destOrd="0" presId="urn:microsoft.com/office/officeart/2005/8/layout/hProcess7"/>
    <dgm:cxn modelId="{0F68859D-42DF-4396-BAAE-9B58BF2FF47F}" type="presOf" srcId="{BAA795C3-403D-4942-A7CB-BF506EBDF521}" destId="{D025E3CA-93C8-49F7-9BFE-1C48507B6FCE}" srcOrd="1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F06FA651-57B4-47B5-A130-423A5D6AF064}" type="presOf" srcId="{DEA5736A-E7CB-4B6F-9BF0-DD5E97601684}" destId="{106641BE-A9A3-4008-ABF2-38287857DA00}" srcOrd="1" destOrd="0" presId="urn:microsoft.com/office/officeart/2005/8/layout/hProcess7"/>
    <dgm:cxn modelId="{4F5B0619-1A15-4D97-83E6-E3FEECB41932}" type="presOf" srcId="{DEA5736A-E7CB-4B6F-9BF0-DD5E97601684}" destId="{0E7167B6-73E1-4D1C-BD54-B465BB772BAD}" srcOrd="0" destOrd="0" presId="urn:microsoft.com/office/officeart/2005/8/layout/hProcess7"/>
    <dgm:cxn modelId="{8B6BE5F1-7AA0-44F5-A082-2F8C9D17A2C2}" type="presOf" srcId="{1AE870A2-C6BC-4089-B17A-359D5DB74BC8}" destId="{F7807B3D-075B-428A-8B16-FF1C0C97E6EF}" srcOrd="0" destOrd="0" presId="urn:microsoft.com/office/officeart/2005/8/layout/hProcess7"/>
    <dgm:cxn modelId="{E425990A-308C-49C5-B18B-C80782D27703}" type="presParOf" srcId="{59E4715A-865B-4130-866A-2BB3121F4517}" destId="{7053C342-49B1-4E08-B5A3-158E36ADD695}" srcOrd="0" destOrd="0" presId="urn:microsoft.com/office/officeart/2005/8/layout/hProcess7"/>
    <dgm:cxn modelId="{DE3148C4-B226-4DE5-80E8-20A0BCC3CABF}" type="presParOf" srcId="{7053C342-49B1-4E08-B5A3-158E36ADD695}" destId="{8827EFC5-68D4-4457-BD1E-3DA3A4EAF08B}" srcOrd="0" destOrd="0" presId="urn:microsoft.com/office/officeart/2005/8/layout/hProcess7"/>
    <dgm:cxn modelId="{5F60C70B-8983-4420-A3E5-351180E4CCA7}" type="presParOf" srcId="{7053C342-49B1-4E08-B5A3-158E36ADD695}" destId="{D025E3CA-93C8-49F7-9BFE-1C48507B6FCE}" srcOrd="1" destOrd="0" presId="urn:microsoft.com/office/officeart/2005/8/layout/hProcess7"/>
    <dgm:cxn modelId="{29D89981-2CCD-4181-98BC-81D622015042}" type="presParOf" srcId="{7053C342-49B1-4E08-B5A3-158E36ADD695}" destId="{61C7340C-B8ED-40CB-8507-58932B5340A7}" srcOrd="2" destOrd="0" presId="urn:microsoft.com/office/officeart/2005/8/layout/hProcess7"/>
    <dgm:cxn modelId="{BCBD77C9-D316-4F92-8813-110353D62BA9}" type="presParOf" srcId="{59E4715A-865B-4130-866A-2BB3121F4517}" destId="{E77095A0-484F-4BE3-B12F-CBF1460E7578}" srcOrd="1" destOrd="0" presId="urn:microsoft.com/office/officeart/2005/8/layout/hProcess7"/>
    <dgm:cxn modelId="{04EBF3B1-12A1-4685-AAAA-6C61D8E56B18}" type="presParOf" srcId="{59E4715A-865B-4130-866A-2BB3121F4517}" destId="{0A2ED568-2769-4940-97EF-1FC97AC452B5}" srcOrd="2" destOrd="0" presId="urn:microsoft.com/office/officeart/2005/8/layout/hProcess7"/>
    <dgm:cxn modelId="{545A51CC-04E2-4DD6-9E20-CA3A76417FBA}" type="presParOf" srcId="{0A2ED568-2769-4940-97EF-1FC97AC452B5}" destId="{24E7C203-B625-4E54-ACC4-BF8CC3770911}" srcOrd="0" destOrd="0" presId="urn:microsoft.com/office/officeart/2005/8/layout/hProcess7"/>
    <dgm:cxn modelId="{8735D764-A467-4047-A8AB-65A724F8DE16}" type="presParOf" srcId="{0A2ED568-2769-4940-97EF-1FC97AC452B5}" destId="{5EE4F441-8B08-473A-AF07-23C056501F6B}" srcOrd="1" destOrd="0" presId="urn:microsoft.com/office/officeart/2005/8/layout/hProcess7"/>
    <dgm:cxn modelId="{E32F40F6-2246-4CCD-BFF3-0A6C559D7799}" type="presParOf" srcId="{0A2ED568-2769-4940-97EF-1FC97AC452B5}" destId="{9D7F9E95-6006-4C64-BE29-4D943C7D9C63}" srcOrd="2" destOrd="0" presId="urn:microsoft.com/office/officeart/2005/8/layout/hProcess7"/>
    <dgm:cxn modelId="{CF45C0E2-A3E8-48C7-8DEB-401F2220B4C5}" type="presParOf" srcId="{59E4715A-865B-4130-866A-2BB3121F4517}" destId="{54133F23-5F3B-4C52-800D-CD9E0A4D5FF1}" srcOrd="3" destOrd="0" presId="urn:microsoft.com/office/officeart/2005/8/layout/hProcess7"/>
    <dgm:cxn modelId="{376BCA8F-391D-40DB-9804-D8FFCF28D465}" type="presParOf" srcId="{59E4715A-865B-4130-866A-2BB3121F4517}" destId="{2680A257-A6B4-47C4-BDC5-5CEFAF1FF960}" srcOrd="4" destOrd="0" presId="urn:microsoft.com/office/officeart/2005/8/layout/hProcess7"/>
    <dgm:cxn modelId="{F99228EE-BFEA-4A7F-B9D4-AB67A729577C}" type="presParOf" srcId="{2680A257-A6B4-47C4-BDC5-5CEFAF1FF960}" destId="{0E7167B6-73E1-4D1C-BD54-B465BB772BAD}" srcOrd="0" destOrd="0" presId="urn:microsoft.com/office/officeart/2005/8/layout/hProcess7"/>
    <dgm:cxn modelId="{2FF02D67-E8FE-4C97-BC3B-1E8D3EA46A1A}" type="presParOf" srcId="{2680A257-A6B4-47C4-BDC5-5CEFAF1FF960}" destId="{106641BE-A9A3-4008-ABF2-38287857DA00}" srcOrd="1" destOrd="0" presId="urn:microsoft.com/office/officeart/2005/8/layout/hProcess7"/>
    <dgm:cxn modelId="{16C4CB98-D83B-419C-9B8B-7313EC6FED6F}" type="presParOf" srcId="{2680A257-A6B4-47C4-BDC5-5CEFAF1FF960}" destId="{F7807B3D-075B-428A-8B16-FF1C0C97E6EF}" srcOrd="2" destOrd="0" presId="urn:microsoft.com/office/officeart/2005/8/layout/hProcess7"/>
    <dgm:cxn modelId="{C60862BB-0E1A-49D9-8C96-BED85C994800}" type="presParOf" srcId="{59E4715A-865B-4130-866A-2BB3121F4517}" destId="{31190EEA-A94E-46B3-9D98-BA2F19D1A403}" srcOrd="5" destOrd="0" presId="urn:microsoft.com/office/officeart/2005/8/layout/hProcess7"/>
    <dgm:cxn modelId="{56CB103F-AC23-457A-B441-D2E485930465}" type="presParOf" srcId="{59E4715A-865B-4130-866A-2BB3121F4517}" destId="{5FF51E85-C2E2-4AB0-B360-74D839E7C070}" srcOrd="6" destOrd="0" presId="urn:microsoft.com/office/officeart/2005/8/layout/hProcess7"/>
    <dgm:cxn modelId="{CAAD84C6-A8EF-4872-BEF9-2DD7AB213C63}" type="presParOf" srcId="{5FF51E85-C2E2-4AB0-B360-74D839E7C070}" destId="{B1A60D26-F22B-4ACA-883C-44254B69EBF2}" srcOrd="0" destOrd="0" presId="urn:microsoft.com/office/officeart/2005/8/layout/hProcess7"/>
    <dgm:cxn modelId="{2A52B710-3983-4658-BADC-1B7C670A4636}" type="presParOf" srcId="{5FF51E85-C2E2-4AB0-B360-74D839E7C070}" destId="{4ADB9E5F-469D-4684-8503-2DEFD7FF796D}" srcOrd="1" destOrd="0" presId="urn:microsoft.com/office/officeart/2005/8/layout/hProcess7"/>
    <dgm:cxn modelId="{12659468-CC18-4248-A738-7750E996DD64}" type="presParOf" srcId="{5FF51E85-C2E2-4AB0-B360-74D839E7C070}" destId="{BAEAC5AF-8004-4E56-BD16-F3E0ADAA4075}" srcOrd="2" destOrd="0" presId="urn:microsoft.com/office/officeart/2005/8/layout/hProcess7"/>
    <dgm:cxn modelId="{9B4C4805-0431-4E6D-844A-11580C166CFA}" type="presParOf" srcId="{59E4715A-865B-4130-866A-2BB3121F4517}" destId="{79C9183E-FF48-4850-9C11-ED11981BA799}" srcOrd="7" destOrd="0" presId="urn:microsoft.com/office/officeart/2005/8/layout/hProcess7"/>
    <dgm:cxn modelId="{CA69B5F7-DE75-4079-8813-CE1E3010D613}" type="presParOf" srcId="{59E4715A-865B-4130-866A-2BB3121F4517}" destId="{FBF36791-E864-4F56-A075-AEAFDE4754C0}" srcOrd="8" destOrd="0" presId="urn:microsoft.com/office/officeart/2005/8/layout/hProcess7"/>
    <dgm:cxn modelId="{0612D636-42B9-40D1-8D5A-F0FB7CE47524}" type="presParOf" srcId="{FBF36791-E864-4F56-A075-AEAFDE4754C0}" destId="{C0D282CF-B3C5-4B64-BB33-665E9F555551}" srcOrd="0" destOrd="0" presId="urn:microsoft.com/office/officeart/2005/8/layout/hProcess7"/>
    <dgm:cxn modelId="{F55DD219-9A9B-4A8D-879B-5F9B23FAC4A0}" type="presParOf" srcId="{FBF36791-E864-4F56-A075-AEAFDE4754C0}" destId="{2F6333F3-3B7A-4F12-BF06-5D899854B2E2}" srcOrd="1" destOrd="0" presId="urn:microsoft.com/office/officeart/2005/8/layout/hProcess7"/>
    <dgm:cxn modelId="{12164C72-6D66-444C-9B54-40C592068D44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5D358-7517-4641-950F-F7695465BB0F}" type="presOf" srcId="{DEA5736A-E7CB-4B6F-9BF0-DD5E97601684}" destId="{0E7167B6-73E1-4D1C-BD54-B465BB772BAD}" srcOrd="0" destOrd="0" presId="urn:microsoft.com/office/officeart/2005/8/layout/hProcess7"/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0DB8D27C-C603-4F62-9029-386D893ECE44}" type="presOf" srcId="{90A49D9D-A307-4E46-967C-1C72DE9E09BF}" destId="{59E4715A-865B-4130-866A-2BB3121F4517}" srcOrd="0" destOrd="0" presId="urn:microsoft.com/office/officeart/2005/8/layout/hProcess7"/>
    <dgm:cxn modelId="{1E440AFD-44BA-4041-8280-3941E77D686C}" type="presOf" srcId="{BAA795C3-403D-4942-A7CB-BF506EBDF521}" destId="{D025E3CA-93C8-49F7-9BFE-1C48507B6FCE}" srcOrd="1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CE7A6389-1B6A-4537-B324-24DD2078CFA3}" type="presOf" srcId="{2ADF5779-4C6F-43D6-B502-EFE2E34CAD6A}" destId="{2F6333F3-3B7A-4F12-BF06-5D899854B2E2}" srcOrd="1" destOrd="0" presId="urn:microsoft.com/office/officeart/2005/8/layout/hProcess7"/>
    <dgm:cxn modelId="{4D68F902-50ED-437C-B001-55D868A748A0}" type="presOf" srcId="{BDAD951F-6958-4C35-A8CF-314CF610A76C}" destId="{61C7340C-B8ED-40CB-8507-58932B5340A7}" srcOrd="0" destOrd="0" presId="urn:microsoft.com/office/officeart/2005/8/layout/hProcess7"/>
    <dgm:cxn modelId="{AE3993F0-9D1A-4E27-B18F-8E7CCD3E29E8}" type="presOf" srcId="{38EE3C57-1CA8-49D6-917E-0135848972DF}" destId="{367E6798-CB6C-4EC6-9239-4A268BA8E39F}" srcOrd="0" destOrd="0" presId="urn:microsoft.com/office/officeart/2005/8/layout/hProcess7"/>
    <dgm:cxn modelId="{557F85B2-5AB0-4508-8BEF-21E199562483}" type="presOf" srcId="{2ADF5779-4C6F-43D6-B502-EFE2E34CAD6A}" destId="{C0D282CF-B3C5-4B64-BB33-665E9F555551}" srcOrd="0" destOrd="0" presId="urn:microsoft.com/office/officeart/2005/8/layout/hProcess7"/>
    <dgm:cxn modelId="{0E0B5BFF-BC78-42F4-B862-212C6F79541F}" type="presOf" srcId="{BAA795C3-403D-4942-A7CB-BF506EBDF521}" destId="{8827EFC5-68D4-4457-BD1E-3DA3A4EAF08B}" srcOrd="0" destOrd="0" presId="urn:microsoft.com/office/officeart/2005/8/layout/hProcess7"/>
    <dgm:cxn modelId="{AF8D1899-257A-4441-BC2B-56B96D14394B}" type="presOf" srcId="{DEA5736A-E7CB-4B6F-9BF0-DD5E97601684}" destId="{106641BE-A9A3-4008-ABF2-38287857DA00}" srcOrd="1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01151559-D285-4AD8-B51A-72A948488157}" type="presOf" srcId="{1AE870A2-C6BC-4089-B17A-359D5DB74BC8}" destId="{F7807B3D-075B-428A-8B16-FF1C0C97E6EF}" srcOrd="0" destOrd="0" presId="urn:microsoft.com/office/officeart/2005/8/layout/hProcess7"/>
    <dgm:cxn modelId="{AE273ECE-BECD-4CA3-AF2E-404D70C5F4E5}" type="presParOf" srcId="{59E4715A-865B-4130-866A-2BB3121F4517}" destId="{7053C342-49B1-4E08-B5A3-158E36ADD695}" srcOrd="0" destOrd="0" presId="urn:microsoft.com/office/officeart/2005/8/layout/hProcess7"/>
    <dgm:cxn modelId="{D1EE1253-9212-4A2B-9CC2-C0BC9FF2B175}" type="presParOf" srcId="{7053C342-49B1-4E08-B5A3-158E36ADD695}" destId="{8827EFC5-68D4-4457-BD1E-3DA3A4EAF08B}" srcOrd="0" destOrd="0" presId="urn:microsoft.com/office/officeart/2005/8/layout/hProcess7"/>
    <dgm:cxn modelId="{B05EF53E-89A4-40A5-B036-33FBEE8A8EAB}" type="presParOf" srcId="{7053C342-49B1-4E08-B5A3-158E36ADD695}" destId="{D025E3CA-93C8-49F7-9BFE-1C48507B6FCE}" srcOrd="1" destOrd="0" presId="urn:microsoft.com/office/officeart/2005/8/layout/hProcess7"/>
    <dgm:cxn modelId="{CCD756CB-E8B4-4C55-B58D-2FA56CAC6DFD}" type="presParOf" srcId="{7053C342-49B1-4E08-B5A3-158E36ADD695}" destId="{61C7340C-B8ED-40CB-8507-58932B5340A7}" srcOrd="2" destOrd="0" presId="urn:microsoft.com/office/officeart/2005/8/layout/hProcess7"/>
    <dgm:cxn modelId="{F62D1F94-C0A7-40A4-B48F-C330D627B5F7}" type="presParOf" srcId="{59E4715A-865B-4130-866A-2BB3121F4517}" destId="{E77095A0-484F-4BE3-B12F-CBF1460E7578}" srcOrd="1" destOrd="0" presId="urn:microsoft.com/office/officeart/2005/8/layout/hProcess7"/>
    <dgm:cxn modelId="{F956D859-88AD-4512-B609-D673B021CBCD}" type="presParOf" srcId="{59E4715A-865B-4130-866A-2BB3121F4517}" destId="{0A2ED568-2769-4940-97EF-1FC97AC452B5}" srcOrd="2" destOrd="0" presId="urn:microsoft.com/office/officeart/2005/8/layout/hProcess7"/>
    <dgm:cxn modelId="{B8C168CC-0A09-42B9-A272-36BD88FBF5EE}" type="presParOf" srcId="{0A2ED568-2769-4940-97EF-1FC97AC452B5}" destId="{24E7C203-B625-4E54-ACC4-BF8CC3770911}" srcOrd="0" destOrd="0" presId="urn:microsoft.com/office/officeart/2005/8/layout/hProcess7"/>
    <dgm:cxn modelId="{ABCB769F-2605-4C6B-9CB9-FF6AC8825DA0}" type="presParOf" srcId="{0A2ED568-2769-4940-97EF-1FC97AC452B5}" destId="{5EE4F441-8B08-473A-AF07-23C056501F6B}" srcOrd="1" destOrd="0" presId="urn:microsoft.com/office/officeart/2005/8/layout/hProcess7"/>
    <dgm:cxn modelId="{1369BF77-83AD-4F61-A072-8A13AFEEA134}" type="presParOf" srcId="{0A2ED568-2769-4940-97EF-1FC97AC452B5}" destId="{9D7F9E95-6006-4C64-BE29-4D943C7D9C63}" srcOrd="2" destOrd="0" presId="urn:microsoft.com/office/officeart/2005/8/layout/hProcess7"/>
    <dgm:cxn modelId="{FC9CE05F-59B3-4639-95F5-3565159437A9}" type="presParOf" srcId="{59E4715A-865B-4130-866A-2BB3121F4517}" destId="{54133F23-5F3B-4C52-800D-CD9E0A4D5FF1}" srcOrd="3" destOrd="0" presId="urn:microsoft.com/office/officeart/2005/8/layout/hProcess7"/>
    <dgm:cxn modelId="{77142AED-C954-45E2-881E-4F600CF6D217}" type="presParOf" srcId="{59E4715A-865B-4130-866A-2BB3121F4517}" destId="{2680A257-A6B4-47C4-BDC5-5CEFAF1FF960}" srcOrd="4" destOrd="0" presId="urn:microsoft.com/office/officeart/2005/8/layout/hProcess7"/>
    <dgm:cxn modelId="{4EF3801B-B4FD-41C7-8187-AE52F691D7A2}" type="presParOf" srcId="{2680A257-A6B4-47C4-BDC5-5CEFAF1FF960}" destId="{0E7167B6-73E1-4D1C-BD54-B465BB772BAD}" srcOrd="0" destOrd="0" presId="urn:microsoft.com/office/officeart/2005/8/layout/hProcess7"/>
    <dgm:cxn modelId="{AD67A985-A957-4D76-91CD-68CBF0BC83A3}" type="presParOf" srcId="{2680A257-A6B4-47C4-BDC5-5CEFAF1FF960}" destId="{106641BE-A9A3-4008-ABF2-38287857DA00}" srcOrd="1" destOrd="0" presId="urn:microsoft.com/office/officeart/2005/8/layout/hProcess7"/>
    <dgm:cxn modelId="{3F1C8134-1D31-4DFC-A47B-0AC184F2D0EE}" type="presParOf" srcId="{2680A257-A6B4-47C4-BDC5-5CEFAF1FF960}" destId="{F7807B3D-075B-428A-8B16-FF1C0C97E6EF}" srcOrd="2" destOrd="0" presId="urn:microsoft.com/office/officeart/2005/8/layout/hProcess7"/>
    <dgm:cxn modelId="{27CDBBDB-D7DF-46B4-8873-6B6EA508F3F7}" type="presParOf" srcId="{59E4715A-865B-4130-866A-2BB3121F4517}" destId="{31190EEA-A94E-46B3-9D98-BA2F19D1A403}" srcOrd="5" destOrd="0" presId="urn:microsoft.com/office/officeart/2005/8/layout/hProcess7"/>
    <dgm:cxn modelId="{FB5080D3-6FA9-482B-BB21-B56D41120575}" type="presParOf" srcId="{59E4715A-865B-4130-866A-2BB3121F4517}" destId="{5FF51E85-C2E2-4AB0-B360-74D839E7C070}" srcOrd="6" destOrd="0" presId="urn:microsoft.com/office/officeart/2005/8/layout/hProcess7"/>
    <dgm:cxn modelId="{AE2B20BD-3056-4FCD-AC36-A72ECED284A9}" type="presParOf" srcId="{5FF51E85-C2E2-4AB0-B360-74D839E7C070}" destId="{B1A60D26-F22B-4ACA-883C-44254B69EBF2}" srcOrd="0" destOrd="0" presId="urn:microsoft.com/office/officeart/2005/8/layout/hProcess7"/>
    <dgm:cxn modelId="{D23D3E46-DB7C-4730-8F49-B5EDC8CDFEA8}" type="presParOf" srcId="{5FF51E85-C2E2-4AB0-B360-74D839E7C070}" destId="{4ADB9E5F-469D-4684-8503-2DEFD7FF796D}" srcOrd="1" destOrd="0" presId="urn:microsoft.com/office/officeart/2005/8/layout/hProcess7"/>
    <dgm:cxn modelId="{8851984D-B25F-42C4-AC53-028FAC9AE451}" type="presParOf" srcId="{5FF51E85-C2E2-4AB0-B360-74D839E7C070}" destId="{BAEAC5AF-8004-4E56-BD16-F3E0ADAA4075}" srcOrd="2" destOrd="0" presId="urn:microsoft.com/office/officeart/2005/8/layout/hProcess7"/>
    <dgm:cxn modelId="{BB62B4C3-C5F1-4DB3-A4CA-CD24DBAA14E6}" type="presParOf" srcId="{59E4715A-865B-4130-866A-2BB3121F4517}" destId="{79C9183E-FF48-4850-9C11-ED11981BA799}" srcOrd="7" destOrd="0" presId="urn:microsoft.com/office/officeart/2005/8/layout/hProcess7"/>
    <dgm:cxn modelId="{36A5E94F-0C4D-4F86-91BC-0999ADDAF22D}" type="presParOf" srcId="{59E4715A-865B-4130-866A-2BB3121F4517}" destId="{FBF36791-E864-4F56-A075-AEAFDE4754C0}" srcOrd="8" destOrd="0" presId="urn:microsoft.com/office/officeart/2005/8/layout/hProcess7"/>
    <dgm:cxn modelId="{E2305A16-DE3C-474E-85CD-F611F8D51A7B}" type="presParOf" srcId="{FBF36791-E864-4F56-A075-AEAFDE4754C0}" destId="{C0D282CF-B3C5-4B64-BB33-665E9F555551}" srcOrd="0" destOrd="0" presId="urn:microsoft.com/office/officeart/2005/8/layout/hProcess7"/>
    <dgm:cxn modelId="{796D80A5-ED47-4B70-B455-F45DCF94AF09}" type="presParOf" srcId="{FBF36791-E864-4F56-A075-AEAFDE4754C0}" destId="{2F6333F3-3B7A-4F12-BF06-5D899854B2E2}" srcOrd="1" destOrd="0" presId="urn:microsoft.com/office/officeart/2005/8/layout/hProcess7"/>
    <dgm:cxn modelId="{902A77D7-5525-4D4A-B82A-0BAA541D0B68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04D8193F-DCD2-4E6D-A633-B382CAE588E9}" type="presOf" srcId="{38EE3C57-1CA8-49D6-917E-0135848972DF}" destId="{367E6798-CB6C-4EC6-9239-4A268BA8E39F}" srcOrd="0" destOrd="0" presId="urn:microsoft.com/office/officeart/2005/8/layout/hProcess7"/>
    <dgm:cxn modelId="{9DF0D498-5668-456C-849E-26142EABC67A}" type="presOf" srcId="{2ADF5779-4C6F-43D6-B502-EFE2E34CAD6A}" destId="{C0D282CF-B3C5-4B64-BB33-665E9F555551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E07EA960-78A5-4908-AFEB-6EBFB1BD2C02}" type="presOf" srcId="{DEA5736A-E7CB-4B6F-9BF0-DD5E97601684}" destId="{0E7167B6-73E1-4D1C-BD54-B465BB772BAD}" srcOrd="0" destOrd="0" presId="urn:microsoft.com/office/officeart/2005/8/layout/hProcess7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68EF5087-BEC6-4AF4-A842-0C6435441637}" type="presOf" srcId="{BAA795C3-403D-4942-A7CB-BF506EBDF521}" destId="{8827EFC5-68D4-4457-BD1E-3DA3A4EAF08B}" srcOrd="0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4A2B38CB-1159-493B-8C4E-BDA192A80BBD}" type="presOf" srcId="{90A49D9D-A307-4E46-967C-1C72DE9E09BF}" destId="{59E4715A-865B-4130-866A-2BB3121F4517}" srcOrd="0" destOrd="0" presId="urn:microsoft.com/office/officeart/2005/8/layout/hProcess7"/>
    <dgm:cxn modelId="{A13E6479-CF75-4BD0-98E6-BB241BC535F1}" type="presOf" srcId="{BDAD951F-6958-4C35-A8CF-314CF610A76C}" destId="{61C7340C-B8ED-40CB-8507-58932B5340A7}" srcOrd="0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7ECD7267-1C7B-4947-94AB-0E4066362D94}" type="presOf" srcId="{DEA5736A-E7CB-4B6F-9BF0-DD5E97601684}" destId="{106641BE-A9A3-4008-ABF2-38287857DA00}" srcOrd="1" destOrd="0" presId="urn:microsoft.com/office/officeart/2005/8/layout/hProcess7"/>
    <dgm:cxn modelId="{BA7EC024-0972-400E-8151-7F6B87AA7745}" type="presOf" srcId="{1AE870A2-C6BC-4089-B17A-359D5DB74BC8}" destId="{F7807B3D-075B-428A-8B16-FF1C0C97E6EF}" srcOrd="0" destOrd="0" presId="urn:microsoft.com/office/officeart/2005/8/layout/hProcess7"/>
    <dgm:cxn modelId="{339F7635-B077-4A44-9FBD-319C8879A550}" type="presOf" srcId="{BAA795C3-403D-4942-A7CB-BF506EBDF521}" destId="{D025E3CA-93C8-49F7-9BFE-1C48507B6FCE}" srcOrd="1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17BBA96E-F363-4954-B047-DB827E12DFBE}" type="presOf" srcId="{2ADF5779-4C6F-43D6-B502-EFE2E34CAD6A}" destId="{2F6333F3-3B7A-4F12-BF06-5D899854B2E2}" srcOrd="1" destOrd="0" presId="urn:microsoft.com/office/officeart/2005/8/layout/hProcess7"/>
    <dgm:cxn modelId="{57FDC812-0111-4C86-8F4B-BEB830FCD1B6}" type="presParOf" srcId="{59E4715A-865B-4130-866A-2BB3121F4517}" destId="{7053C342-49B1-4E08-B5A3-158E36ADD695}" srcOrd="0" destOrd="0" presId="urn:microsoft.com/office/officeart/2005/8/layout/hProcess7"/>
    <dgm:cxn modelId="{88AD5DEB-BEEF-4053-8231-44C0A6DADAE6}" type="presParOf" srcId="{7053C342-49B1-4E08-B5A3-158E36ADD695}" destId="{8827EFC5-68D4-4457-BD1E-3DA3A4EAF08B}" srcOrd="0" destOrd="0" presId="urn:microsoft.com/office/officeart/2005/8/layout/hProcess7"/>
    <dgm:cxn modelId="{DC788729-6F51-4C76-B117-C2AE157ED000}" type="presParOf" srcId="{7053C342-49B1-4E08-B5A3-158E36ADD695}" destId="{D025E3CA-93C8-49F7-9BFE-1C48507B6FCE}" srcOrd="1" destOrd="0" presId="urn:microsoft.com/office/officeart/2005/8/layout/hProcess7"/>
    <dgm:cxn modelId="{B9AB315A-FCBD-437E-8DB0-183D58958FBF}" type="presParOf" srcId="{7053C342-49B1-4E08-B5A3-158E36ADD695}" destId="{61C7340C-B8ED-40CB-8507-58932B5340A7}" srcOrd="2" destOrd="0" presId="urn:microsoft.com/office/officeart/2005/8/layout/hProcess7"/>
    <dgm:cxn modelId="{DE9069E4-0121-4636-8165-0C61C23FD091}" type="presParOf" srcId="{59E4715A-865B-4130-866A-2BB3121F4517}" destId="{E77095A0-484F-4BE3-B12F-CBF1460E7578}" srcOrd="1" destOrd="0" presId="urn:microsoft.com/office/officeart/2005/8/layout/hProcess7"/>
    <dgm:cxn modelId="{98E4891B-8283-4DD4-B045-A2718EF2788B}" type="presParOf" srcId="{59E4715A-865B-4130-866A-2BB3121F4517}" destId="{0A2ED568-2769-4940-97EF-1FC97AC452B5}" srcOrd="2" destOrd="0" presId="urn:microsoft.com/office/officeart/2005/8/layout/hProcess7"/>
    <dgm:cxn modelId="{D53B328F-2C91-4C51-9AFB-DF27ED10B1B9}" type="presParOf" srcId="{0A2ED568-2769-4940-97EF-1FC97AC452B5}" destId="{24E7C203-B625-4E54-ACC4-BF8CC3770911}" srcOrd="0" destOrd="0" presId="urn:microsoft.com/office/officeart/2005/8/layout/hProcess7"/>
    <dgm:cxn modelId="{EC29674F-D62B-439A-B6CC-4DEB2D4F4F16}" type="presParOf" srcId="{0A2ED568-2769-4940-97EF-1FC97AC452B5}" destId="{5EE4F441-8B08-473A-AF07-23C056501F6B}" srcOrd="1" destOrd="0" presId="urn:microsoft.com/office/officeart/2005/8/layout/hProcess7"/>
    <dgm:cxn modelId="{530134FB-D75A-4054-9F1A-69E0831132A9}" type="presParOf" srcId="{0A2ED568-2769-4940-97EF-1FC97AC452B5}" destId="{9D7F9E95-6006-4C64-BE29-4D943C7D9C63}" srcOrd="2" destOrd="0" presId="urn:microsoft.com/office/officeart/2005/8/layout/hProcess7"/>
    <dgm:cxn modelId="{B9E8B208-8A14-4438-9D05-A140EEE4C323}" type="presParOf" srcId="{59E4715A-865B-4130-866A-2BB3121F4517}" destId="{54133F23-5F3B-4C52-800D-CD9E0A4D5FF1}" srcOrd="3" destOrd="0" presId="urn:microsoft.com/office/officeart/2005/8/layout/hProcess7"/>
    <dgm:cxn modelId="{1C122FA0-91BD-487C-A548-B372559E9CC9}" type="presParOf" srcId="{59E4715A-865B-4130-866A-2BB3121F4517}" destId="{2680A257-A6B4-47C4-BDC5-5CEFAF1FF960}" srcOrd="4" destOrd="0" presId="urn:microsoft.com/office/officeart/2005/8/layout/hProcess7"/>
    <dgm:cxn modelId="{851E266F-D804-4BB2-8B33-AAB4908403B1}" type="presParOf" srcId="{2680A257-A6B4-47C4-BDC5-5CEFAF1FF960}" destId="{0E7167B6-73E1-4D1C-BD54-B465BB772BAD}" srcOrd="0" destOrd="0" presId="urn:microsoft.com/office/officeart/2005/8/layout/hProcess7"/>
    <dgm:cxn modelId="{601CB65B-889F-4F76-BBD3-F5D4CC11214E}" type="presParOf" srcId="{2680A257-A6B4-47C4-BDC5-5CEFAF1FF960}" destId="{106641BE-A9A3-4008-ABF2-38287857DA00}" srcOrd="1" destOrd="0" presId="urn:microsoft.com/office/officeart/2005/8/layout/hProcess7"/>
    <dgm:cxn modelId="{DA811850-0046-4ECA-BE38-1CB6F72079FE}" type="presParOf" srcId="{2680A257-A6B4-47C4-BDC5-5CEFAF1FF960}" destId="{F7807B3D-075B-428A-8B16-FF1C0C97E6EF}" srcOrd="2" destOrd="0" presId="urn:microsoft.com/office/officeart/2005/8/layout/hProcess7"/>
    <dgm:cxn modelId="{DE6D2098-800C-4D28-9B52-9E33E78F24F6}" type="presParOf" srcId="{59E4715A-865B-4130-866A-2BB3121F4517}" destId="{31190EEA-A94E-46B3-9D98-BA2F19D1A403}" srcOrd="5" destOrd="0" presId="urn:microsoft.com/office/officeart/2005/8/layout/hProcess7"/>
    <dgm:cxn modelId="{50584CDE-8029-4261-95E6-97163B2907EF}" type="presParOf" srcId="{59E4715A-865B-4130-866A-2BB3121F4517}" destId="{5FF51E85-C2E2-4AB0-B360-74D839E7C070}" srcOrd="6" destOrd="0" presId="urn:microsoft.com/office/officeart/2005/8/layout/hProcess7"/>
    <dgm:cxn modelId="{F0FFEEBE-875F-4F07-ABA4-602E0AD7FA04}" type="presParOf" srcId="{5FF51E85-C2E2-4AB0-B360-74D839E7C070}" destId="{B1A60D26-F22B-4ACA-883C-44254B69EBF2}" srcOrd="0" destOrd="0" presId="urn:microsoft.com/office/officeart/2005/8/layout/hProcess7"/>
    <dgm:cxn modelId="{0FC1544B-99D7-4508-82B6-5624638366E1}" type="presParOf" srcId="{5FF51E85-C2E2-4AB0-B360-74D839E7C070}" destId="{4ADB9E5F-469D-4684-8503-2DEFD7FF796D}" srcOrd="1" destOrd="0" presId="urn:microsoft.com/office/officeart/2005/8/layout/hProcess7"/>
    <dgm:cxn modelId="{AFB488B3-7EB9-4841-BB61-2D768F26AD60}" type="presParOf" srcId="{5FF51E85-C2E2-4AB0-B360-74D839E7C070}" destId="{BAEAC5AF-8004-4E56-BD16-F3E0ADAA4075}" srcOrd="2" destOrd="0" presId="urn:microsoft.com/office/officeart/2005/8/layout/hProcess7"/>
    <dgm:cxn modelId="{C8DE8631-5E6E-40EF-89F1-931E20C8E22B}" type="presParOf" srcId="{59E4715A-865B-4130-866A-2BB3121F4517}" destId="{79C9183E-FF48-4850-9C11-ED11981BA799}" srcOrd="7" destOrd="0" presId="urn:microsoft.com/office/officeart/2005/8/layout/hProcess7"/>
    <dgm:cxn modelId="{12F89931-A97C-47F9-A613-4A7A9FB3EFC2}" type="presParOf" srcId="{59E4715A-865B-4130-866A-2BB3121F4517}" destId="{FBF36791-E864-4F56-A075-AEAFDE4754C0}" srcOrd="8" destOrd="0" presId="urn:microsoft.com/office/officeart/2005/8/layout/hProcess7"/>
    <dgm:cxn modelId="{AC6782A8-3E8A-4694-807F-4BC6A70580E6}" type="presParOf" srcId="{FBF36791-E864-4F56-A075-AEAFDE4754C0}" destId="{C0D282CF-B3C5-4B64-BB33-665E9F555551}" srcOrd="0" destOrd="0" presId="urn:microsoft.com/office/officeart/2005/8/layout/hProcess7"/>
    <dgm:cxn modelId="{D6BCDA25-DE49-4BFC-930C-5FE350C2CF99}" type="presParOf" srcId="{FBF36791-E864-4F56-A075-AEAFDE4754C0}" destId="{2F6333F3-3B7A-4F12-BF06-5D899854B2E2}" srcOrd="1" destOrd="0" presId="urn:microsoft.com/office/officeart/2005/8/layout/hProcess7"/>
    <dgm:cxn modelId="{43069D5C-F24B-4FD0-927B-207BD628A61B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52534AD7-94EF-42F4-9B5A-6298C105EAB2}" type="presOf" srcId="{BAA795C3-403D-4942-A7CB-BF506EBDF521}" destId="{8827EFC5-68D4-4457-BD1E-3DA3A4EAF08B}" srcOrd="0" destOrd="0" presId="urn:microsoft.com/office/officeart/2005/8/layout/hProcess7"/>
    <dgm:cxn modelId="{02DA41B3-2F25-4B6A-98B6-1AB62256BBA1}" type="presOf" srcId="{2ADF5779-4C6F-43D6-B502-EFE2E34CAD6A}" destId="{C0D282CF-B3C5-4B64-BB33-665E9F555551}" srcOrd="0" destOrd="0" presId="urn:microsoft.com/office/officeart/2005/8/layout/hProcess7"/>
    <dgm:cxn modelId="{EEB0A960-1A38-405C-8228-C4AA71BA04B4}" type="presOf" srcId="{2ADF5779-4C6F-43D6-B502-EFE2E34CAD6A}" destId="{2F6333F3-3B7A-4F12-BF06-5D899854B2E2}" srcOrd="1" destOrd="0" presId="urn:microsoft.com/office/officeart/2005/8/layout/hProcess7"/>
    <dgm:cxn modelId="{A4AD0B93-B13C-46E6-AE29-2BF6E5730D71}" type="presOf" srcId="{DEA5736A-E7CB-4B6F-9BF0-DD5E97601684}" destId="{0E7167B6-73E1-4D1C-BD54-B465BB772BAD}" srcOrd="0" destOrd="0" presId="urn:microsoft.com/office/officeart/2005/8/layout/hProcess7"/>
    <dgm:cxn modelId="{3A98DA5F-2B87-41EA-9A23-9822EEE0EF32}" type="presOf" srcId="{90A49D9D-A307-4E46-967C-1C72DE9E09BF}" destId="{59E4715A-865B-4130-866A-2BB3121F4517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41317F2C-31A2-4DC9-8591-E162C61D30FE}" type="presOf" srcId="{BDAD951F-6958-4C35-A8CF-314CF610A76C}" destId="{61C7340C-B8ED-40CB-8507-58932B5340A7}" srcOrd="0" destOrd="0" presId="urn:microsoft.com/office/officeart/2005/8/layout/hProcess7"/>
    <dgm:cxn modelId="{74154FD8-A495-4AEC-98D8-3838E14715BF}" type="presOf" srcId="{DEA5736A-E7CB-4B6F-9BF0-DD5E97601684}" destId="{106641BE-A9A3-4008-ABF2-38287857DA00}" srcOrd="1" destOrd="0" presId="urn:microsoft.com/office/officeart/2005/8/layout/hProcess7"/>
    <dgm:cxn modelId="{EB68AE45-FFBF-4267-AB3E-56968D7E8CCF}" type="presOf" srcId="{1AE870A2-C6BC-4089-B17A-359D5DB74BC8}" destId="{F7807B3D-075B-428A-8B16-FF1C0C97E6EF}" srcOrd="0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A0BF4823-56A2-4D54-B09C-303B5547B23A}" type="presOf" srcId="{BAA795C3-403D-4942-A7CB-BF506EBDF521}" destId="{D025E3CA-93C8-49F7-9BFE-1C48507B6FCE}" srcOrd="1" destOrd="0" presId="urn:microsoft.com/office/officeart/2005/8/layout/hProcess7"/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29F59EB4-3825-4625-BC19-702272CA1AE3}" type="presOf" srcId="{38EE3C57-1CA8-49D6-917E-0135848972DF}" destId="{367E6798-CB6C-4EC6-9239-4A268BA8E39F}" srcOrd="0" destOrd="0" presId="urn:microsoft.com/office/officeart/2005/8/layout/hProcess7"/>
    <dgm:cxn modelId="{769E9519-6FC4-4E47-B30F-F253428D90A5}" type="presParOf" srcId="{59E4715A-865B-4130-866A-2BB3121F4517}" destId="{7053C342-49B1-4E08-B5A3-158E36ADD695}" srcOrd="0" destOrd="0" presId="urn:microsoft.com/office/officeart/2005/8/layout/hProcess7"/>
    <dgm:cxn modelId="{09C43FC8-01EC-4C11-85B9-596685A45627}" type="presParOf" srcId="{7053C342-49B1-4E08-B5A3-158E36ADD695}" destId="{8827EFC5-68D4-4457-BD1E-3DA3A4EAF08B}" srcOrd="0" destOrd="0" presId="urn:microsoft.com/office/officeart/2005/8/layout/hProcess7"/>
    <dgm:cxn modelId="{3352FB6D-BEAA-436F-8D05-D21DAA7B9E03}" type="presParOf" srcId="{7053C342-49B1-4E08-B5A3-158E36ADD695}" destId="{D025E3CA-93C8-49F7-9BFE-1C48507B6FCE}" srcOrd="1" destOrd="0" presId="urn:microsoft.com/office/officeart/2005/8/layout/hProcess7"/>
    <dgm:cxn modelId="{DCA0CD8F-6599-42B5-8311-864AB6EA2542}" type="presParOf" srcId="{7053C342-49B1-4E08-B5A3-158E36ADD695}" destId="{61C7340C-B8ED-40CB-8507-58932B5340A7}" srcOrd="2" destOrd="0" presId="urn:microsoft.com/office/officeart/2005/8/layout/hProcess7"/>
    <dgm:cxn modelId="{47630645-8B0A-4170-89F6-9332D5FDC3C0}" type="presParOf" srcId="{59E4715A-865B-4130-866A-2BB3121F4517}" destId="{E77095A0-484F-4BE3-B12F-CBF1460E7578}" srcOrd="1" destOrd="0" presId="urn:microsoft.com/office/officeart/2005/8/layout/hProcess7"/>
    <dgm:cxn modelId="{3F698E46-D76E-4151-8847-04FE00B7C6C0}" type="presParOf" srcId="{59E4715A-865B-4130-866A-2BB3121F4517}" destId="{0A2ED568-2769-4940-97EF-1FC97AC452B5}" srcOrd="2" destOrd="0" presId="urn:microsoft.com/office/officeart/2005/8/layout/hProcess7"/>
    <dgm:cxn modelId="{6AC94891-1EB6-4905-A19A-28361228E746}" type="presParOf" srcId="{0A2ED568-2769-4940-97EF-1FC97AC452B5}" destId="{24E7C203-B625-4E54-ACC4-BF8CC3770911}" srcOrd="0" destOrd="0" presId="urn:microsoft.com/office/officeart/2005/8/layout/hProcess7"/>
    <dgm:cxn modelId="{F893445D-5C47-49D7-889F-D04F2F75AE7A}" type="presParOf" srcId="{0A2ED568-2769-4940-97EF-1FC97AC452B5}" destId="{5EE4F441-8B08-473A-AF07-23C056501F6B}" srcOrd="1" destOrd="0" presId="urn:microsoft.com/office/officeart/2005/8/layout/hProcess7"/>
    <dgm:cxn modelId="{808D6BDC-31DE-447B-993D-867E719B2099}" type="presParOf" srcId="{0A2ED568-2769-4940-97EF-1FC97AC452B5}" destId="{9D7F9E95-6006-4C64-BE29-4D943C7D9C63}" srcOrd="2" destOrd="0" presId="urn:microsoft.com/office/officeart/2005/8/layout/hProcess7"/>
    <dgm:cxn modelId="{91F42F96-0E4D-4641-A515-D779E828A752}" type="presParOf" srcId="{59E4715A-865B-4130-866A-2BB3121F4517}" destId="{54133F23-5F3B-4C52-800D-CD9E0A4D5FF1}" srcOrd="3" destOrd="0" presId="urn:microsoft.com/office/officeart/2005/8/layout/hProcess7"/>
    <dgm:cxn modelId="{0ACC131B-975E-4731-A706-2A5B3B536052}" type="presParOf" srcId="{59E4715A-865B-4130-866A-2BB3121F4517}" destId="{2680A257-A6B4-47C4-BDC5-5CEFAF1FF960}" srcOrd="4" destOrd="0" presId="urn:microsoft.com/office/officeart/2005/8/layout/hProcess7"/>
    <dgm:cxn modelId="{D64741C6-9B1C-4954-B161-D87FA476FF85}" type="presParOf" srcId="{2680A257-A6B4-47C4-BDC5-5CEFAF1FF960}" destId="{0E7167B6-73E1-4D1C-BD54-B465BB772BAD}" srcOrd="0" destOrd="0" presId="urn:microsoft.com/office/officeart/2005/8/layout/hProcess7"/>
    <dgm:cxn modelId="{6F07D2F7-96ED-4948-92C2-3EAED753B40C}" type="presParOf" srcId="{2680A257-A6B4-47C4-BDC5-5CEFAF1FF960}" destId="{106641BE-A9A3-4008-ABF2-38287857DA00}" srcOrd="1" destOrd="0" presId="urn:microsoft.com/office/officeart/2005/8/layout/hProcess7"/>
    <dgm:cxn modelId="{948A5FF1-53D0-4B83-BA87-0497A8472E9C}" type="presParOf" srcId="{2680A257-A6B4-47C4-BDC5-5CEFAF1FF960}" destId="{F7807B3D-075B-428A-8B16-FF1C0C97E6EF}" srcOrd="2" destOrd="0" presId="urn:microsoft.com/office/officeart/2005/8/layout/hProcess7"/>
    <dgm:cxn modelId="{1C6E1AB8-CA22-4F2C-BA40-B9E6C46045FC}" type="presParOf" srcId="{59E4715A-865B-4130-866A-2BB3121F4517}" destId="{31190EEA-A94E-46B3-9D98-BA2F19D1A403}" srcOrd="5" destOrd="0" presId="urn:microsoft.com/office/officeart/2005/8/layout/hProcess7"/>
    <dgm:cxn modelId="{BAF8E904-CECF-4E52-B124-C91C638D503D}" type="presParOf" srcId="{59E4715A-865B-4130-866A-2BB3121F4517}" destId="{5FF51E85-C2E2-4AB0-B360-74D839E7C070}" srcOrd="6" destOrd="0" presId="urn:microsoft.com/office/officeart/2005/8/layout/hProcess7"/>
    <dgm:cxn modelId="{20CB589E-AB24-4312-BEA6-7BA509D17CFE}" type="presParOf" srcId="{5FF51E85-C2E2-4AB0-B360-74D839E7C070}" destId="{B1A60D26-F22B-4ACA-883C-44254B69EBF2}" srcOrd="0" destOrd="0" presId="urn:microsoft.com/office/officeart/2005/8/layout/hProcess7"/>
    <dgm:cxn modelId="{01F0403F-B7E6-4580-B853-409E708B7A60}" type="presParOf" srcId="{5FF51E85-C2E2-4AB0-B360-74D839E7C070}" destId="{4ADB9E5F-469D-4684-8503-2DEFD7FF796D}" srcOrd="1" destOrd="0" presId="urn:microsoft.com/office/officeart/2005/8/layout/hProcess7"/>
    <dgm:cxn modelId="{6094679D-2630-4DA2-837E-EBE1CA10F939}" type="presParOf" srcId="{5FF51E85-C2E2-4AB0-B360-74D839E7C070}" destId="{BAEAC5AF-8004-4E56-BD16-F3E0ADAA4075}" srcOrd="2" destOrd="0" presId="urn:microsoft.com/office/officeart/2005/8/layout/hProcess7"/>
    <dgm:cxn modelId="{4832F83E-1432-47B4-B9B1-A0A4CB03413A}" type="presParOf" srcId="{59E4715A-865B-4130-866A-2BB3121F4517}" destId="{79C9183E-FF48-4850-9C11-ED11981BA799}" srcOrd="7" destOrd="0" presId="urn:microsoft.com/office/officeart/2005/8/layout/hProcess7"/>
    <dgm:cxn modelId="{C89AC68A-F008-4F7C-8286-E7C816109205}" type="presParOf" srcId="{59E4715A-865B-4130-866A-2BB3121F4517}" destId="{FBF36791-E864-4F56-A075-AEAFDE4754C0}" srcOrd="8" destOrd="0" presId="urn:microsoft.com/office/officeart/2005/8/layout/hProcess7"/>
    <dgm:cxn modelId="{063DF58F-DEFE-4F7F-B615-EC1043D5A350}" type="presParOf" srcId="{FBF36791-E864-4F56-A075-AEAFDE4754C0}" destId="{C0D282CF-B3C5-4B64-BB33-665E9F555551}" srcOrd="0" destOrd="0" presId="urn:microsoft.com/office/officeart/2005/8/layout/hProcess7"/>
    <dgm:cxn modelId="{FAF07F9E-3D5F-4DC8-A1C6-5970DE50BBD3}" type="presParOf" srcId="{FBF36791-E864-4F56-A075-AEAFDE4754C0}" destId="{2F6333F3-3B7A-4F12-BF06-5D899854B2E2}" srcOrd="1" destOrd="0" presId="urn:microsoft.com/office/officeart/2005/8/layout/hProcess7"/>
    <dgm:cxn modelId="{F1C9ADAF-1A86-474B-ADDC-384B1411082A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6132AE56-4FE0-422F-A9E5-44B00EE14DE9}" type="presOf" srcId="{90A49D9D-A307-4E46-967C-1C72DE9E09BF}" destId="{59E4715A-865B-4130-866A-2BB3121F4517}" srcOrd="0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CBE41D7A-45EF-4A3C-95EB-3057E38A4BEE}" type="presOf" srcId="{38EE3C57-1CA8-49D6-917E-0135848972DF}" destId="{367E6798-CB6C-4EC6-9239-4A268BA8E39F}" srcOrd="0" destOrd="0" presId="urn:microsoft.com/office/officeart/2005/8/layout/hProcess7"/>
    <dgm:cxn modelId="{5E339151-0D6A-4B2C-A3D8-546022050243}" type="presOf" srcId="{BAA795C3-403D-4942-A7CB-BF506EBDF521}" destId="{8827EFC5-68D4-4457-BD1E-3DA3A4EAF08B}" srcOrd="0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8D6E2BBE-41B9-449D-B479-7FA25D438934}" type="presOf" srcId="{BAA795C3-403D-4942-A7CB-BF506EBDF521}" destId="{D025E3CA-93C8-49F7-9BFE-1C48507B6FCE}" srcOrd="1" destOrd="0" presId="urn:microsoft.com/office/officeart/2005/8/layout/hProcess7"/>
    <dgm:cxn modelId="{0957F128-8DC7-4D57-AA77-7785D9E9DDEC}" type="presOf" srcId="{BDAD951F-6958-4C35-A8CF-314CF610A76C}" destId="{61C7340C-B8ED-40CB-8507-58932B5340A7}" srcOrd="0" destOrd="0" presId="urn:microsoft.com/office/officeart/2005/8/layout/hProcess7"/>
    <dgm:cxn modelId="{A089BD9B-DE18-4C4E-AE89-3DDB6D79E84E}" type="presOf" srcId="{2ADF5779-4C6F-43D6-B502-EFE2E34CAD6A}" destId="{C0D282CF-B3C5-4B64-BB33-665E9F555551}" srcOrd="0" destOrd="0" presId="urn:microsoft.com/office/officeart/2005/8/layout/hProcess7"/>
    <dgm:cxn modelId="{C5A465F8-69FD-4222-9E42-6D357E2D87FC}" type="presOf" srcId="{DEA5736A-E7CB-4B6F-9BF0-DD5E97601684}" destId="{106641BE-A9A3-4008-ABF2-38287857DA00}" srcOrd="1" destOrd="0" presId="urn:microsoft.com/office/officeart/2005/8/layout/hProcess7"/>
    <dgm:cxn modelId="{7D3D6BCF-F54F-4AE5-8F68-C6B0A0B3CF64}" type="presOf" srcId="{1AE870A2-C6BC-4089-B17A-359D5DB74BC8}" destId="{F7807B3D-075B-428A-8B16-FF1C0C97E6EF}" srcOrd="0" destOrd="0" presId="urn:microsoft.com/office/officeart/2005/8/layout/hProcess7"/>
    <dgm:cxn modelId="{44999734-C511-4CD8-A2F7-CB3E2EF90817}" type="presOf" srcId="{DEA5736A-E7CB-4B6F-9BF0-DD5E97601684}" destId="{0E7167B6-73E1-4D1C-BD54-B465BB772BAD}" srcOrd="0" destOrd="0" presId="urn:microsoft.com/office/officeart/2005/8/layout/hProcess7"/>
    <dgm:cxn modelId="{428FCB49-7926-4F79-8DF5-2D2BD6571465}" type="presOf" srcId="{2ADF5779-4C6F-43D6-B502-EFE2E34CAD6A}" destId="{2F6333F3-3B7A-4F12-BF06-5D899854B2E2}" srcOrd="1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9F2670B4-E408-4FBF-BE2A-60E01FA0595C}" type="presParOf" srcId="{59E4715A-865B-4130-866A-2BB3121F4517}" destId="{7053C342-49B1-4E08-B5A3-158E36ADD695}" srcOrd="0" destOrd="0" presId="urn:microsoft.com/office/officeart/2005/8/layout/hProcess7"/>
    <dgm:cxn modelId="{BC066A01-D0BB-429B-BCFD-18A6FEC6428F}" type="presParOf" srcId="{7053C342-49B1-4E08-B5A3-158E36ADD695}" destId="{8827EFC5-68D4-4457-BD1E-3DA3A4EAF08B}" srcOrd="0" destOrd="0" presId="urn:microsoft.com/office/officeart/2005/8/layout/hProcess7"/>
    <dgm:cxn modelId="{E8A63C29-F53D-473F-B415-89847FAD595D}" type="presParOf" srcId="{7053C342-49B1-4E08-B5A3-158E36ADD695}" destId="{D025E3CA-93C8-49F7-9BFE-1C48507B6FCE}" srcOrd="1" destOrd="0" presId="urn:microsoft.com/office/officeart/2005/8/layout/hProcess7"/>
    <dgm:cxn modelId="{BD3F835B-8190-4729-903C-5450932A041D}" type="presParOf" srcId="{7053C342-49B1-4E08-B5A3-158E36ADD695}" destId="{61C7340C-B8ED-40CB-8507-58932B5340A7}" srcOrd="2" destOrd="0" presId="urn:microsoft.com/office/officeart/2005/8/layout/hProcess7"/>
    <dgm:cxn modelId="{0310F3B9-5813-45C1-A394-72D5167AE145}" type="presParOf" srcId="{59E4715A-865B-4130-866A-2BB3121F4517}" destId="{E77095A0-484F-4BE3-B12F-CBF1460E7578}" srcOrd="1" destOrd="0" presId="urn:microsoft.com/office/officeart/2005/8/layout/hProcess7"/>
    <dgm:cxn modelId="{458CE08B-608F-43ED-905C-C05E7F77C946}" type="presParOf" srcId="{59E4715A-865B-4130-866A-2BB3121F4517}" destId="{0A2ED568-2769-4940-97EF-1FC97AC452B5}" srcOrd="2" destOrd="0" presId="urn:microsoft.com/office/officeart/2005/8/layout/hProcess7"/>
    <dgm:cxn modelId="{777680C8-078E-46CC-9078-0ACE3447BAB1}" type="presParOf" srcId="{0A2ED568-2769-4940-97EF-1FC97AC452B5}" destId="{24E7C203-B625-4E54-ACC4-BF8CC3770911}" srcOrd="0" destOrd="0" presId="urn:microsoft.com/office/officeart/2005/8/layout/hProcess7"/>
    <dgm:cxn modelId="{51075000-F4CC-43FD-86E9-23884DC8A00D}" type="presParOf" srcId="{0A2ED568-2769-4940-97EF-1FC97AC452B5}" destId="{5EE4F441-8B08-473A-AF07-23C056501F6B}" srcOrd="1" destOrd="0" presId="urn:microsoft.com/office/officeart/2005/8/layout/hProcess7"/>
    <dgm:cxn modelId="{0E3B88FF-0EAD-4521-A81E-85A30C240C67}" type="presParOf" srcId="{0A2ED568-2769-4940-97EF-1FC97AC452B5}" destId="{9D7F9E95-6006-4C64-BE29-4D943C7D9C63}" srcOrd="2" destOrd="0" presId="urn:microsoft.com/office/officeart/2005/8/layout/hProcess7"/>
    <dgm:cxn modelId="{F0F1779F-3EAC-4B15-A75A-6990F0B9565A}" type="presParOf" srcId="{59E4715A-865B-4130-866A-2BB3121F4517}" destId="{54133F23-5F3B-4C52-800D-CD9E0A4D5FF1}" srcOrd="3" destOrd="0" presId="urn:microsoft.com/office/officeart/2005/8/layout/hProcess7"/>
    <dgm:cxn modelId="{C6ED8478-F3B8-4843-8AAF-73E6443710F0}" type="presParOf" srcId="{59E4715A-865B-4130-866A-2BB3121F4517}" destId="{2680A257-A6B4-47C4-BDC5-5CEFAF1FF960}" srcOrd="4" destOrd="0" presId="urn:microsoft.com/office/officeart/2005/8/layout/hProcess7"/>
    <dgm:cxn modelId="{ED9E1C0D-2F82-4166-9B45-2C87D06775A6}" type="presParOf" srcId="{2680A257-A6B4-47C4-BDC5-5CEFAF1FF960}" destId="{0E7167B6-73E1-4D1C-BD54-B465BB772BAD}" srcOrd="0" destOrd="0" presId="urn:microsoft.com/office/officeart/2005/8/layout/hProcess7"/>
    <dgm:cxn modelId="{C75AAE5D-69EC-4CF4-B9E9-049F6DD2076F}" type="presParOf" srcId="{2680A257-A6B4-47C4-BDC5-5CEFAF1FF960}" destId="{106641BE-A9A3-4008-ABF2-38287857DA00}" srcOrd="1" destOrd="0" presId="urn:microsoft.com/office/officeart/2005/8/layout/hProcess7"/>
    <dgm:cxn modelId="{21BE3765-20D8-4962-9791-EF602B45271D}" type="presParOf" srcId="{2680A257-A6B4-47C4-BDC5-5CEFAF1FF960}" destId="{F7807B3D-075B-428A-8B16-FF1C0C97E6EF}" srcOrd="2" destOrd="0" presId="urn:microsoft.com/office/officeart/2005/8/layout/hProcess7"/>
    <dgm:cxn modelId="{5A4CD82D-D228-4BF9-AB01-40F600BDA162}" type="presParOf" srcId="{59E4715A-865B-4130-866A-2BB3121F4517}" destId="{31190EEA-A94E-46B3-9D98-BA2F19D1A403}" srcOrd="5" destOrd="0" presId="urn:microsoft.com/office/officeart/2005/8/layout/hProcess7"/>
    <dgm:cxn modelId="{E083D4F5-C8B8-46D9-A48B-977FFD9CD13F}" type="presParOf" srcId="{59E4715A-865B-4130-866A-2BB3121F4517}" destId="{5FF51E85-C2E2-4AB0-B360-74D839E7C070}" srcOrd="6" destOrd="0" presId="urn:microsoft.com/office/officeart/2005/8/layout/hProcess7"/>
    <dgm:cxn modelId="{C669ACFE-D8AE-4DEC-8300-4D26CD153DD9}" type="presParOf" srcId="{5FF51E85-C2E2-4AB0-B360-74D839E7C070}" destId="{B1A60D26-F22B-4ACA-883C-44254B69EBF2}" srcOrd="0" destOrd="0" presId="urn:microsoft.com/office/officeart/2005/8/layout/hProcess7"/>
    <dgm:cxn modelId="{E5ADC249-B41B-4205-86E0-59B172648988}" type="presParOf" srcId="{5FF51E85-C2E2-4AB0-B360-74D839E7C070}" destId="{4ADB9E5F-469D-4684-8503-2DEFD7FF796D}" srcOrd="1" destOrd="0" presId="urn:microsoft.com/office/officeart/2005/8/layout/hProcess7"/>
    <dgm:cxn modelId="{51DA20B6-7B78-4FE5-B533-5E8E74F692FF}" type="presParOf" srcId="{5FF51E85-C2E2-4AB0-B360-74D839E7C070}" destId="{BAEAC5AF-8004-4E56-BD16-F3E0ADAA4075}" srcOrd="2" destOrd="0" presId="urn:microsoft.com/office/officeart/2005/8/layout/hProcess7"/>
    <dgm:cxn modelId="{33863757-4B45-454A-8240-BF820C5D4DF5}" type="presParOf" srcId="{59E4715A-865B-4130-866A-2BB3121F4517}" destId="{79C9183E-FF48-4850-9C11-ED11981BA799}" srcOrd="7" destOrd="0" presId="urn:microsoft.com/office/officeart/2005/8/layout/hProcess7"/>
    <dgm:cxn modelId="{E2C47883-9347-405D-B348-11896A0CDABD}" type="presParOf" srcId="{59E4715A-865B-4130-866A-2BB3121F4517}" destId="{FBF36791-E864-4F56-A075-AEAFDE4754C0}" srcOrd="8" destOrd="0" presId="urn:microsoft.com/office/officeart/2005/8/layout/hProcess7"/>
    <dgm:cxn modelId="{CE106ED0-F4B3-477E-9BF4-31C772BA9E25}" type="presParOf" srcId="{FBF36791-E864-4F56-A075-AEAFDE4754C0}" destId="{C0D282CF-B3C5-4B64-BB33-665E9F555551}" srcOrd="0" destOrd="0" presId="urn:microsoft.com/office/officeart/2005/8/layout/hProcess7"/>
    <dgm:cxn modelId="{7EB22A28-19D8-44B4-8826-CCA71C25B602}" type="presParOf" srcId="{FBF36791-E864-4F56-A075-AEAFDE4754C0}" destId="{2F6333F3-3B7A-4F12-BF06-5D899854B2E2}" srcOrd="1" destOrd="0" presId="urn:microsoft.com/office/officeart/2005/8/layout/hProcess7"/>
    <dgm:cxn modelId="{C86B1649-AF10-460A-B881-B9EECF839C87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49AC0EE6-C67A-4328-82AA-1FFF398D9F6A}" type="presOf" srcId="{BAA795C3-403D-4942-A7CB-BF506EBDF521}" destId="{D025E3CA-93C8-49F7-9BFE-1C48507B6FCE}" srcOrd="1" destOrd="0" presId="urn:microsoft.com/office/officeart/2005/8/layout/hProcess7"/>
    <dgm:cxn modelId="{97FF6B30-F2B0-4113-A03D-96F423917DFE}" type="presOf" srcId="{90A49D9D-A307-4E46-967C-1C72DE9E09BF}" destId="{59E4715A-865B-4130-866A-2BB3121F4517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3F995800-00CA-4B9A-A6AA-67782DD2E96A}" type="presOf" srcId="{BAA795C3-403D-4942-A7CB-BF506EBDF521}" destId="{8827EFC5-68D4-4457-BD1E-3DA3A4EAF08B}" srcOrd="0" destOrd="0" presId="urn:microsoft.com/office/officeart/2005/8/layout/hProcess7"/>
    <dgm:cxn modelId="{BA8EC74A-27C7-4E56-98E0-296D0281B2F7}" type="presOf" srcId="{DEA5736A-E7CB-4B6F-9BF0-DD5E97601684}" destId="{0E7167B6-73E1-4D1C-BD54-B465BB772BAD}" srcOrd="0" destOrd="0" presId="urn:microsoft.com/office/officeart/2005/8/layout/hProcess7"/>
    <dgm:cxn modelId="{B8063EC1-2578-4194-93E0-45D85DC1B2DC}" type="presOf" srcId="{DEA5736A-E7CB-4B6F-9BF0-DD5E97601684}" destId="{106641BE-A9A3-4008-ABF2-38287857DA00}" srcOrd="1" destOrd="0" presId="urn:microsoft.com/office/officeart/2005/8/layout/hProcess7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FE50F22D-4CC8-4C3C-91FE-C84DCCFEB4F6}" type="presOf" srcId="{BDAD951F-6958-4C35-A8CF-314CF610A76C}" destId="{61C7340C-B8ED-40CB-8507-58932B5340A7}" srcOrd="0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E1220D98-FD1A-4A76-A98D-5DA81E3033E0}" type="presOf" srcId="{38EE3C57-1CA8-49D6-917E-0135848972DF}" destId="{367E6798-CB6C-4EC6-9239-4A268BA8E39F}" srcOrd="0" destOrd="0" presId="urn:microsoft.com/office/officeart/2005/8/layout/hProcess7"/>
    <dgm:cxn modelId="{A12EFE73-EEAA-44F9-AD00-B3B0F95EC8B6}" type="presOf" srcId="{2ADF5779-4C6F-43D6-B502-EFE2E34CAD6A}" destId="{2F6333F3-3B7A-4F12-BF06-5D899854B2E2}" srcOrd="1" destOrd="0" presId="urn:microsoft.com/office/officeart/2005/8/layout/hProcess7"/>
    <dgm:cxn modelId="{7D2F5262-63E4-4853-922A-424894C021BC}" type="presOf" srcId="{2ADF5779-4C6F-43D6-B502-EFE2E34CAD6A}" destId="{C0D282CF-B3C5-4B64-BB33-665E9F555551}" srcOrd="0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D4C9E0D8-9B74-412C-8598-A9835CAC891C}" type="presOf" srcId="{1AE870A2-C6BC-4089-B17A-359D5DB74BC8}" destId="{F7807B3D-075B-428A-8B16-FF1C0C97E6EF}" srcOrd="0" destOrd="0" presId="urn:microsoft.com/office/officeart/2005/8/layout/hProcess7"/>
    <dgm:cxn modelId="{BB790518-0DAE-422D-BA72-F3FC7E00EF73}" type="presParOf" srcId="{59E4715A-865B-4130-866A-2BB3121F4517}" destId="{7053C342-49B1-4E08-B5A3-158E36ADD695}" srcOrd="0" destOrd="0" presId="urn:microsoft.com/office/officeart/2005/8/layout/hProcess7"/>
    <dgm:cxn modelId="{0F534EE7-39F6-41E5-9E70-CE4759AFA02D}" type="presParOf" srcId="{7053C342-49B1-4E08-B5A3-158E36ADD695}" destId="{8827EFC5-68D4-4457-BD1E-3DA3A4EAF08B}" srcOrd="0" destOrd="0" presId="urn:microsoft.com/office/officeart/2005/8/layout/hProcess7"/>
    <dgm:cxn modelId="{EC5A6BF3-B37C-4D51-8258-9A56D1C89316}" type="presParOf" srcId="{7053C342-49B1-4E08-B5A3-158E36ADD695}" destId="{D025E3CA-93C8-49F7-9BFE-1C48507B6FCE}" srcOrd="1" destOrd="0" presId="urn:microsoft.com/office/officeart/2005/8/layout/hProcess7"/>
    <dgm:cxn modelId="{195FAA12-D0D8-4893-8824-EEF7FD5B0F68}" type="presParOf" srcId="{7053C342-49B1-4E08-B5A3-158E36ADD695}" destId="{61C7340C-B8ED-40CB-8507-58932B5340A7}" srcOrd="2" destOrd="0" presId="urn:microsoft.com/office/officeart/2005/8/layout/hProcess7"/>
    <dgm:cxn modelId="{8DC7653C-43B5-4D6F-93F6-F1680619B7D9}" type="presParOf" srcId="{59E4715A-865B-4130-866A-2BB3121F4517}" destId="{E77095A0-484F-4BE3-B12F-CBF1460E7578}" srcOrd="1" destOrd="0" presId="urn:microsoft.com/office/officeart/2005/8/layout/hProcess7"/>
    <dgm:cxn modelId="{545CEA0C-E61E-410B-A5D8-06CED98EDAC7}" type="presParOf" srcId="{59E4715A-865B-4130-866A-2BB3121F4517}" destId="{0A2ED568-2769-4940-97EF-1FC97AC452B5}" srcOrd="2" destOrd="0" presId="urn:microsoft.com/office/officeart/2005/8/layout/hProcess7"/>
    <dgm:cxn modelId="{4AE345F4-B969-49AD-8843-64D1E53AB264}" type="presParOf" srcId="{0A2ED568-2769-4940-97EF-1FC97AC452B5}" destId="{24E7C203-B625-4E54-ACC4-BF8CC3770911}" srcOrd="0" destOrd="0" presId="urn:microsoft.com/office/officeart/2005/8/layout/hProcess7"/>
    <dgm:cxn modelId="{8DE60ACF-F2B7-4ADA-8607-23B2E40BF8A4}" type="presParOf" srcId="{0A2ED568-2769-4940-97EF-1FC97AC452B5}" destId="{5EE4F441-8B08-473A-AF07-23C056501F6B}" srcOrd="1" destOrd="0" presId="urn:microsoft.com/office/officeart/2005/8/layout/hProcess7"/>
    <dgm:cxn modelId="{659D435F-B3ED-49C8-8600-79654BF7F0C2}" type="presParOf" srcId="{0A2ED568-2769-4940-97EF-1FC97AC452B5}" destId="{9D7F9E95-6006-4C64-BE29-4D943C7D9C63}" srcOrd="2" destOrd="0" presId="urn:microsoft.com/office/officeart/2005/8/layout/hProcess7"/>
    <dgm:cxn modelId="{E50DA844-D873-4600-AC33-FDBF396AE6B1}" type="presParOf" srcId="{59E4715A-865B-4130-866A-2BB3121F4517}" destId="{54133F23-5F3B-4C52-800D-CD9E0A4D5FF1}" srcOrd="3" destOrd="0" presId="urn:microsoft.com/office/officeart/2005/8/layout/hProcess7"/>
    <dgm:cxn modelId="{17A04925-F53B-4643-87A6-084342F6D03D}" type="presParOf" srcId="{59E4715A-865B-4130-866A-2BB3121F4517}" destId="{2680A257-A6B4-47C4-BDC5-5CEFAF1FF960}" srcOrd="4" destOrd="0" presId="urn:microsoft.com/office/officeart/2005/8/layout/hProcess7"/>
    <dgm:cxn modelId="{02136334-60F1-45DD-A4AB-3366F41C6896}" type="presParOf" srcId="{2680A257-A6B4-47C4-BDC5-5CEFAF1FF960}" destId="{0E7167B6-73E1-4D1C-BD54-B465BB772BAD}" srcOrd="0" destOrd="0" presId="urn:microsoft.com/office/officeart/2005/8/layout/hProcess7"/>
    <dgm:cxn modelId="{BC74CF58-51E2-45EE-B043-E9BB8D33FE7B}" type="presParOf" srcId="{2680A257-A6B4-47C4-BDC5-5CEFAF1FF960}" destId="{106641BE-A9A3-4008-ABF2-38287857DA00}" srcOrd="1" destOrd="0" presId="urn:microsoft.com/office/officeart/2005/8/layout/hProcess7"/>
    <dgm:cxn modelId="{D849CA82-A5E6-4615-AE77-C3BD64E30DE7}" type="presParOf" srcId="{2680A257-A6B4-47C4-BDC5-5CEFAF1FF960}" destId="{F7807B3D-075B-428A-8B16-FF1C0C97E6EF}" srcOrd="2" destOrd="0" presId="urn:microsoft.com/office/officeart/2005/8/layout/hProcess7"/>
    <dgm:cxn modelId="{D50026AB-E0F1-4EF9-A6DE-79661B2FF8E8}" type="presParOf" srcId="{59E4715A-865B-4130-866A-2BB3121F4517}" destId="{31190EEA-A94E-46B3-9D98-BA2F19D1A403}" srcOrd="5" destOrd="0" presId="urn:microsoft.com/office/officeart/2005/8/layout/hProcess7"/>
    <dgm:cxn modelId="{13E11B43-04B2-49EC-8918-19D78DD35BFC}" type="presParOf" srcId="{59E4715A-865B-4130-866A-2BB3121F4517}" destId="{5FF51E85-C2E2-4AB0-B360-74D839E7C070}" srcOrd="6" destOrd="0" presId="urn:microsoft.com/office/officeart/2005/8/layout/hProcess7"/>
    <dgm:cxn modelId="{38D4B9AB-DC03-47B4-B7C2-39FB1B6BABDC}" type="presParOf" srcId="{5FF51E85-C2E2-4AB0-B360-74D839E7C070}" destId="{B1A60D26-F22B-4ACA-883C-44254B69EBF2}" srcOrd="0" destOrd="0" presId="urn:microsoft.com/office/officeart/2005/8/layout/hProcess7"/>
    <dgm:cxn modelId="{5A9A8E35-6D6C-430E-B0C5-EE8F65609567}" type="presParOf" srcId="{5FF51E85-C2E2-4AB0-B360-74D839E7C070}" destId="{4ADB9E5F-469D-4684-8503-2DEFD7FF796D}" srcOrd="1" destOrd="0" presId="urn:microsoft.com/office/officeart/2005/8/layout/hProcess7"/>
    <dgm:cxn modelId="{22830FF2-028A-4953-860E-76A6811A5064}" type="presParOf" srcId="{5FF51E85-C2E2-4AB0-B360-74D839E7C070}" destId="{BAEAC5AF-8004-4E56-BD16-F3E0ADAA4075}" srcOrd="2" destOrd="0" presId="urn:microsoft.com/office/officeart/2005/8/layout/hProcess7"/>
    <dgm:cxn modelId="{E08B65EC-159F-42FE-AB9E-350B6B451889}" type="presParOf" srcId="{59E4715A-865B-4130-866A-2BB3121F4517}" destId="{79C9183E-FF48-4850-9C11-ED11981BA799}" srcOrd="7" destOrd="0" presId="urn:microsoft.com/office/officeart/2005/8/layout/hProcess7"/>
    <dgm:cxn modelId="{D076C121-3510-4EA3-98FF-2979E467A236}" type="presParOf" srcId="{59E4715A-865B-4130-866A-2BB3121F4517}" destId="{FBF36791-E864-4F56-A075-AEAFDE4754C0}" srcOrd="8" destOrd="0" presId="urn:microsoft.com/office/officeart/2005/8/layout/hProcess7"/>
    <dgm:cxn modelId="{BC80D826-CAF5-4C58-96D3-DD3B9060B664}" type="presParOf" srcId="{FBF36791-E864-4F56-A075-AEAFDE4754C0}" destId="{C0D282CF-B3C5-4B64-BB33-665E9F555551}" srcOrd="0" destOrd="0" presId="urn:microsoft.com/office/officeart/2005/8/layout/hProcess7"/>
    <dgm:cxn modelId="{C8B45598-066C-4138-A0B8-3F7B1D05BE79}" type="presParOf" srcId="{FBF36791-E864-4F56-A075-AEAFDE4754C0}" destId="{2F6333F3-3B7A-4F12-BF06-5D899854B2E2}" srcOrd="1" destOrd="0" presId="urn:microsoft.com/office/officeart/2005/8/layout/hProcess7"/>
    <dgm:cxn modelId="{DF0ED7E8-427E-44E5-8414-9B48D1251A3F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5405723A-E096-440A-8F9A-E4CD062CDD2E}" type="presOf" srcId="{DEA5736A-E7CB-4B6F-9BF0-DD5E97601684}" destId="{0E7167B6-73E1-4D1C-BD54-B465BB772BAD}" srcOrd="0" destOrd="0" presId="urn:microsoft.com/office/officeart/2005/8/layout/hProcess7"/>
    <dgm:cxn modelId="{9F63EE44-C2BC-4281-9B52-FAF3C324EA0E}" type="presOf" srcId="{90A49D9D-A307-4E46-967C-1C72DE9E09BF}" destId="{59E4715A-865B-4130-866A-2BB3121F4517}" srcOrd="0" destOrd="0" presId="urn:microsoft.com/office/officeart/2005/8/layout/hProcess7"/>
    <dgm:cxn modelId="{374ADC6C-58E2-4B0F-92A0-8DDCBF099F11}" type="presOf" srcId="{BAA795C3-403D-4942-A7CB-BF506EBDF521}" destId="{8827EFC5-68D4-4457-BD1E-3DA3A4EAF08B}" srcOrd="0" destOrd="0" presId="urn:microsoft.com/office/officeart/2005/8/layout/hProcess7"/>
    <dgm:cxn modelId="{53E5E1B8-D5BA-437C-86C7-861CD34D02BA}" type="presOf" srcId="{DEA5736A-E7CB-4B6F-9BF0-DD5E97601684}" destId="{106641BE-A9A3-4008-ABF2-38287857DA00}" srcOrd="1" destOrd="0" presId="urn:microsoft.com/office/officeart/2005/8/layout/hProcess7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6F191129-68AC-4942-A937-A8E0D5705FB4}" type="presOf" srcId="{38EE3C57-1CA8-49D6-917E-0135848972DF}" destId="{367E6798-CB6C-4EC6-9239-4A268BA8E39F}" srcOrd="0" destOrd="0" presId="urn:microsoft.com/office/officeart/2005/8/layout/hProcess7"/>
    <dgm:cxn modelId="{06E167FE-58EE-4A93-B27B-3A130BC2F9EC}" type="presOf" srcId="{2ADF5779-4C6F-43D6-B502-EFE2E34CAD6A}" destId="{C0D282CF-B3C5-4B64-BB33-665E9F555551}" srcOrd="0" destOrd="0" presId="urn:microsoft.com/office/officeart/2005/8/layout/hProcess7"/>
    <dgm:cxn modelId="{6C91BDBA-0B50-4869-B914-671A1FE75785}" type="presOf" srcId="{1AE870A2-C6BC-4089-B17A-359D5DB74BC8}" destId="{F7807B3D-075B-428A-8B16-FF1C0C97E6EF}" srcOrd="0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6F85CC0C-FB1C-4807-AAA4-82ECFD74DA1A}" type="presOf" srcId="{BAA795C3-403D-4942-A7CB-BF506EBDF521}" destId="{D025E3CA-93C8-49F7-9BFE-1C48507B6FCE}" srcOrd="1" destOrd="0" presId="urn:microsoft.com/office/officeart/2005/8/layout/hProcess7"/>
    <dgm:cxn modelId="{4B4D0E0C-696A-46DD-8F5B-9B411B96F45C}" type="presOf" srcId="{2ADF5779-4C6F-43D6-B502-EFE2E34CAD6A}" destId="{2F6333F3-3B7A-4F12-BF06-5D899854B2E2}" srcOrd="1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1BE24BEE-A938-4127-9F2F-A215987ECE9B}" type="presOf" srcId="{BDAD951F-6958-4C35-A8CF-314CF610A76C}" destId="{61C7340C-B8ED-40CB-8507-58932B5340A7}" srcOrd="0" destOrd="0" presId="urn:microsoft.com/office/officeart/2005/8/layout/hProcess7"/>
    <dgm:cxn modelId="{04971E41-1AF2-4951-BCA2-A148614971A1}" type="presParOf" srcId="{59E4715A-865B-4130-866A-2BB3121F4517}" destId="{7053C342-49B1-4E08-B5A3-158E36ADD695}" srcOrd="0" destOrd="0" presId="urn:microsoft.com/office/officeart/2005/8/layout/hProcess7"/>
    <dgm:cxn modelId="{E4C4DB74-4B62-43FC-A7F6-034FE8EF9E68}" type="presParOf" srcId="{7053C342-49B1-4E08-B5A3-158E36ADD695}" destId="{8827EFC5-68D4-4457-BD1E-3DA3A4EAF08B}" srcOrd="0" destOrd="0" presId="urn:microsoft.com/office/officeart/2005/8/layout/hProcess7"/>
    <dgm:cxn modelId="{C620E286-3338-441A-B1D4-5A9DD13E4620}" type="presParOf" srcId="{7053C342-49B1-4E08-B5A3-158E36ADD695}" destId="{D025E3CA-93C8-49F7-9BFE-1C48507B6FCE}" srcOrd="1" destOrd="0" presId="urn:microsoft.com/office/officeart/2005/8/layout/hProcess7"/>
    <dgm:cxn modelId="{7A520C68-D521-4B68-8827-070105654B91}" type="presParOf" srcId="{7053C342-49B1-4E08-B5A3-158E36ADD695}" destId="{61C7340C-B8ED-40CB-8507-58932B5340A7}" srcOrd="2" destOrd="0" presId="urn:microsoft.com/office/officeart/2005/8/layout/hProcess7"/>
    <dgm:cxn modelId="{2EF90C0D-A553-4D50-982F-C6E3C39947B8}" type="presParOf" srcId="{59E4715A-865B-4130-866A-2BB3121F4517}" destId="{E77095A0-484F-4BE3-B12F-CBF1460E7578}" srcOrd="1" destOrd="0" presId="urn:microsoft.com/office/officeart/2005/8/layout/hProcess7"/>
    <dgm:cxn modelId="{8778FF17-B41F-4AD9-BF2F-6FEFF30527C1}" type="presParOf" srcId="{59E4715A-865B-4130-866A-2BB3121F4517}" destId="{0A2ED568-2769-4940-97EF-1FC97AC452B5}" srcOrd="2" destOrd="0" presId="urn:microsoft.com/office/officeart/2005/8/layout/hProcess7"/>
    <dgm:cxn modelId="{4F105156-A451-4309-9288-CACBFA3C488A}" type="presParOf" srcId="{0A2ED568-2769-4940-97EF-1FC97AC452B5}" destId="{24E7C203-B625-4E54-ACC4-BF8CC3770911}" srcOrd="0" destOrd="0" presId="urn:microsoft.com/office/officeart/2005/8/layout/hProcess7"/>
    <dgm:cxn modelId="{76BB7A6A-3E7A-40D5-BB98-C00E59D9491C}" type="presParOf" srcId="{0A2ED568-2769-4940-97EF-1FC97AC452B5}" destId="{5EE4F441-8B08-473A-AF07-23C056501F6B}" srcOrd="1" destOrd="0" presId="urn:microsoft.com/office/officeart/2005/8/layout/hProcess7"/>
    <dgm:cxn modelId="{8093CC4C-5B21-4CFD-8E8F-8D41327E6E91}" type="presParOf" srcId="{0A2ED568-2769-4940-97EF-1FC97AC452B5}" destId="{9D7F9E95-6006-4C64-BE29-4D943C7D9C63}" srcOrd="2" destOrd="0" presId="urn:microsoft.com/office/officeart/2005/8/layout/hProcess7"/>
    <dgm:cxn modelId="{41651400-DA56-4C77-8F53-F4107AEEA6A2}" type="presParOf" srcId="{59E4715A-865B-4130-866A-2BB3121F4517}" destId="{54133F23-5F3B-4C52-800D-CD9E0A4D5FF1}" srcOrd="3" destOrd="0" presId="urn:microsoft.com/office/officeart/2005/8/layout/hProcess7"/>
    <dgm:cxn modelId="{C56C0234-47C8-4BBE-94A0-739CBFB697C8}" type="presParOf" srcId="{59E4715A-865B-4130-866A-2BB3121F4517}" destId="{2680A257-A6B4-47C4-BDC5-5CEFAF1FF960}" srcOrd="4" destOrd="0" presId="urn:microsoft.com/office/officeart/2005/8/layout/hProcess7"/>
    <dgm:cxn modelId="{A5BAB2AF-20C7-4D55-BAFC-D265E29477AA}" type="presParOf" srcId="{2680A257-A6B4-47C4-BDC5-5CEFAF1FF960}" destId="{0E7167B6-73E1-4D1C-BD54-B465BB772BAD}" srcOrd="0" destOrd="0" presId="urn:microsoft.com/office/officeart/2005/8/layout/hProcess7"/>
    <dgm:cxn modelId="{8BAF5F0F-1E20-44C3-A015-665FD667A144}" type="presParOf" srcId="{2680A257-A6B4-47C4-BDC5-5CEFAF1FF960}" destId="{106641BE-A9A3-4008-ABF2-38287857DA00}" srcOrd="1" destOrd="0" presId="urn:microsoft.com/office/officeart/2005/8/layout/hProcess7"/>
    <dgm:cxn modelId="{FE182932-BEEC-4F18-9847-353D4F2FC033}" type="presParOf" srcId="{2680A257-A6B4-47C4-BDC5-5CEFAF1FF960}" destId="{F7807B3D-075B-428A-8B16-FF1C0C97E6EF}" srcOrd="2" destOrd="0" presId="urn:microsoft.com/office/officeart/2005/8/layout/hProcess7"/>
    <dgm:cxn modelId="{73C8D86D-2259-45C6-B3B5-40ED8CD82C25}" type="presParOf" srcId="{59E4715A-865B-4130-866A-2BB3121F4517}" destId="{31190EEA-A94E-46B3-9D98-BA2F19D1A403}" srcOrd="5" destOrd="0" presId="urn:microsoft.com/office/officeart/2005/8/layout/hProcess7"/>
    <dgm:cxn modelId="{F8FD6005-E4B2-4329-A8A8-84B6C4CDEC4C}" type="presParOf" srcId="{59E4715A-865B-4130-866A-2BB3121F4517}" destId="{5FF51E85-C2E2-4AB0-B360-74D839E7C070}" srcOrd="6" destOrd="0" presId="urn:microsoft.com/office/officeart/2005/8/layout/hProcess7"/>
    <dgm:cxn modelId="{2438D96D-E0A8-4045-8DED-F39DB5F6D8AC}" type="presParOf" srcId="{5FF51E85-C2E2-4AB0-B360-74D839E7C070}" destId="{B1A60D26-F22B-4ACA-883C-44254B69EBF2}" srcOrd="0" destOrd="0" presId="urn:microsoft.com/office/officeart/2005/8/layout/hProcess7"/>
    <dgm:cxn modelId="{DA001C93-D01E-43B6-8A07-DB98373DBBDA}" type="presParOf" srcId="{5FF51E85-C2E2-4AB0-B360-74D839E7C070}" destId="{4ADB9E5F-469D-4684-8503-2DEFD7FF796D}" srcOrd="1" destOrd="0" presId="urn:microsoft.com/office/officeart/2005/8/layout/hProcess7"/>
    <dgm:cxn modelId="{53DAFB8A-9DA5-49E1-944A-597A1A0F010B}" type="presParOf" srcId="{5FF51E85-C2E2-4AB0-B360-74D839E7C070}" destId="{BAEAC5AF-8004-4E56-BD16-F3E0ADAA4075}" srcOrd="2" destOrd="0" presId="urn:microsoft.com/office/officeart/2005/8/layout/hProcess7"/>
    <dgm:cxn modelId="{BB441FFF-73B0-4BC9-9F41-40E2D4C1B3F4}" type="presParOf" srcId="{59E4715A-865B-4130-866A-2BB3121F4517}" destId="{79C9183E-FF48-4850-9C11-ED11981BA799}" srcOrd="7" destOrd="0" presId="urn:microsoft.com/office/officeart/2005/8/layout/hProcess7"/>
    <dgm:cxn modelId="{1FF4EDA9-0231-4031-BF92-66778260B3E8}" type="presParOf" srcId="{59E4715A-865B-4130-866A-2BB3121F4517}" destId="{FBF36791-E864-4F56-A075-AEAFDE4754C0}" srcOrd="8" destOrd="0" presId="urn:microsoft.com/office/officeart/2005/8/layout/hProcess7"/>
    <dgm:cxn modelId="{AA1C17E9-7698-420D-8E30-0B676F032339}" type="presParOf" srcId="{FBF36791-E864-4F56-A075-AEAFDE4754C0}" destId="{C0D282CF-B3C5-4B64-BB33-665E9F555551}" srcOrd="0" destOrd="0" presId="urn:microsoft.com/office/officeart/2005/8/layout/hProcess7"/>
    <dgm:cxn modelId="{68CED275-D449-47FA-992D-4F1B2210FEEA}" type="presParOf" srcId="{FBF36791-E864-4F56-A075-AEAFDE4754C0}" destId="{2F6333F3-3B7A-4F12-BF06-5D899854B2E2}" srcOrd="1" destOrd="0" presId="urn:microsoft.com/office/officeart/2005/8/layout/hProcess7"/>
    <dgm:cxn modelId="{A733AD04-6439-4B76-B310-87846B6CBED7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A49D9D-A307-4E46-967C-1C72DE9E09BF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795C3-403D-4942-A7CB-BF506EBDF521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6A4CA-DBEC-40BE-A31B-AF04808DC369}" type="par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EA5B-6918-4E78-A366-8C54626B8E1D}" type="sibTrans" cxnId="{5764D6DA-4EAD-4CE4-A2E1-C80045C92BED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D951F-6958-4C35-A8CF-314CF610A76C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5C3F-D286-468A-A0A2-A33C58A6D69D}" type="par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E116-C2A6-4503-BCAB-08A79534325A}" type="sibTrans" cxnId="{2590B93F-7A72-4E7C-9761-CFE0A907E70A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5736A-E7CB-4B6F-9BF0-DD5E97601684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4B39A-E24C-4E3E-8182-A2652B79B752}" type="par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F95D-FE04-412E-986F-C7B9202970DC}" type="sibTrans" cxnId="{913842C9-2818-44A0-82D4-9D896DC8FD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E870A2-C6BC-4089-B17A-359D5DB74BC8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69ED3-089A-470F-BA27-3529D0B076C4}" type="par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63985-16D4-40C8-BAA5-1745619E90C1}" type="sibTrans" cxnId="{1C18D2C3-5B19-4432-ABE1-D70ABA4C51E7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5779-4C6F-43D6-B502-EFE2E34CAD6A}">
      <dgm:prSet phldrT="[Text]"/>
      <dgm:spPr/>
      <dgm:t>
        <a:bodyPr/>
        <a:lstStyle/>
        <a:p>
          <a:pPr algn="ctr"/>
          <a:r>
            <a:rPr 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7FCE2-FD82-4A2B-9FB3-4524AC85D02C}" type="par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802AEC-43F6-481E-94A3-316774C479DA}" type="sibTrans" cxnId="{4B56154C-EDF7-4787-9C8D-D7A32902147B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E3C57-1CA8-49D6-917E-0135848972DF}">
      <dgm:prSet phldrT="[Text]"/>
      <dgm:spPr/>
      <dgm:t>
        <a:bodyPr/>
        <a:lstStyle/>
        <a:p>
          <a:pPr algn="ctr"/>
          <a:r>
            <a:rPr lang="zh-CN" altLang="en-US" b="1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b="1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442CC-436D-4BD1-9A06-D76B40B72E84}" type="par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9596E-1386-4FAE-997C-C28B6B386672}" type="sibTrans" cxnId="{00284D67-A884-45F8-8605-2B5FF89BBFC6}">
      <dgm:prSet/>
      <dgm:spPr/>
      <dgm:t>
        <a:bodyPr/>
        <a:lstStyle/>
        <a:p>
          <a:pPr algn="ctr"/>
          <a:endParaRPr lang="en-US" b="1">
            <a:ln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4715A-865B-4130-866A-2BB3121F4517}" type="pres">
      <dgm:prSet presAssocID="{90A49D9D-A307-4E46-967C-1C72DE9E0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3C342-49B1-4E08-B5A3-158E36ADD695}" type="pres">
      <dgm:prSet presAssocID="{BAA795C3-403D-4942-A7CB-BF506EBDF521}" presName="compositeNode" presStyleCnt="0">
        <dgm:presLayoutVars>
          <dgm:bulletEnabled val="1"/>
        </dgm:presLayoutVars>
      </dgm:prSet>
      <dgm:spPr/>
    </dgm:pt>
    <dgm:pt modelId="{8827EFC5-68D4-4457-BD1E-3DA3A4EAF08B}" type="pres">
      <dgm:prSet presAssocID="{BAA795C3-403D-4942-A7CB-BF506EBDF521}" presName="bgRect" presStyleLbl="node1" presStyleIdx="0" presStyleCnt="3"/>
      <dgm:spPr/>
      <dgm:t>
        <a:bodyPr/>
        <a:lstStyle/>
        <a:p>
          <a:endParaRPr lang="en-US"/>
        </a:p>
      </dgm:t>
    </dgm:pt>
    <dgm:pt modelId="{D025E3CA-93C8-49F7-9BFE-1C48507B6FCE}" type="pres">
      <dgm:prSet presAssocID="{BAA795C3-403D-4942-A7CB-BF506EBDF52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7340C-B8ED-40CB-8507-58932B5340A7}" type="pres">
      <dgm:prSet presAssocID="{BAA795C3-403D-4942-A7CB-BF506EBDF5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95A0-484F-4BE3-B12F-CBF1460E7578}" type="pres">
      <dgm:prSet presAssocID="{F500EA5B-6918-4E78-A366-8C54626B8E1D}" presName="hSp" presStyleCnt="0"/>
      <dgm:spPr/>
    </dgm:pt>
    <dgm:pt modelId="{0A2ED568-2769-4940-97EF-1FC97AC452B5}" type="pres">
      <dgm:prSet presAssocID="{F500EA5B-6918-4E78-A366-8C54626B8E1D}" presName="vProcSp" presStyleCnt="0"/>
      <dgm:spPr/>
    </dgm:pt>
    <dgm:pt modelId="{24E7C203-B625-4E54-ACC4-BF8CC3770911}" type="pres">
      <dgm:prSet presAssocID="{F500EA5B-6918-4E78-A366-8C54626B8E1D}" presName="vSp1" presStyleCnt="0"/>
      <dgm:spPr/>
    </dgm:pt>
    <dgm:pt modelId="{5EE4F441-8B08-473A-AF07-23C056501F6B}" type="pres">
      <dgm:prSet presAssocID="{F500EA5B-6918-4E78-A366-8C54626B8E1D}" presName="simulatedConn" presStyleLbl="solidFgAcc1" presStyleIdx="0" presStyleCnt="2"/>
      <dgm:spPr/>
    </dgm:pt>
    <dgm:pt modelId="{9D7F9E95-6006-4C64-BE29-4D943C7D9C63}" type="pres">
      <dgm:prSet presAssocID="{F500EA5B-6918-4E78-A366-8C54626B8E1D}" presName="vSp2" presStyleCnt="0"/>
      <dgm:spPr/>
    </dgm:pt>
    <dgm:pt modelId="{54133F23-5F3B-4C52-800D-CD9E0A4D5FF1}" type="pres">
      <dgm:prSet presAssocID="{F500EA5B-6918-4E78-A366-8C54626B8E1D}" presName="sibTrans" presStyleCnt="0"/>
      <dgm:spPr/>
    </dgm:pt>
    <dgm:pt modelId="{2680A257-A6B4-47C4-BDC5-5CEFAF1FF960}" type="pres">
      <dgm:prSet presAssocID="{DEA5736A-E7CB-4B6F-9BF0-DD5E97601684}" presName="compositeNode" presStyleCnt="0">
        <dgm:presLayoutVars>
          <dgm:bulletEnabled val="1"/>
        </dgm:presLayoutVars>
      </dgm:prSet>
      <dgm:spPr/>
    </dgm:pt>
    <dgm:pt modelId="{0E7167B6-73E1-4D1C-BD54-B465BB772BAD}" type="pres">
      <dgm:prSet presAssocID="{DEA5736A-E7CB-4B6F-9BF0-DD5E97601684}" presName="bgRect" presStyleLbl="node1" presStyleIdx="1" presStyleCnt="3"/>
      <dgm:spPr/>
      <dgm:t>
        <a:bodyPr/>
        <a:lstStyle/>
        <a:p>
          <a:endParaRPr lang="en-US"/>
        </a:p>
      </dgm:t>
    </dgm:pt>
    <dgm:pt modelId="{106641BE-A9A3-4008-ABF2-38287857DA00}" type="pres">
      <dgm:prSet presAssocID="{DEA5736A-E7CB-4B6F-9BF0-DD5E9760168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7B3D-075B-428A-8B16-FF1C0C97E6EF}" type="pres">
      <dgm:prSet presAssocID="{DEA5736A-E7CB-4B6F-9BF0-DD5E976016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EEA-A94E-46B3-9D98-BA2F19D1A403}" type="pres">
      <dgm:prSet presAssocID="{4725F95D-FE04-412E-986F-C7B9202970DC}" presName="hSp" presStyleCnt="0"/>
      <dgm:spPr/>
    </dgm:pt>
    <dgm:pt modelId="{5FF51E85-C2E2-4AB0-B360-74D839E7C070}" type="pres">
      <dgm:prSet presAssocID="{4725F95D-FE04-412E-986F-C7B9202970DC}" presName="vProcSp" presStyleCnt="0"/>
      <dgm:spPr/>
    </dgm:pt>
    <dgm:pt modelId="{B1A60D26-F22B-4ACA-883C-44254B69EBF2}" type="pres">
      <dgm:prSet presAssocID="{4725F95D-FE04-412E-986F-C7B9202970DC}" presName="vSp1" presStyleCnt="0"/>
      <dgm:spPr/>
    </dgm:pt>
    <dgm:pt modelId="{4ADB9E5F-469D-4684-8503-2DEFD7FF796D}" type="pres">
      <dgm:prSet presAssocID="{4725F95D-FE04-412E-986F-C7B9202970DC}" presName="simulatedConn" presStyleLbl="solidFgAcc1" presStyleIdx="1" presStyleCnt="2"/>
      <dgm:spPr/>
    </dgm:pt>
    <dgm:pt modelId="{BAEAC5AF-8004-4E56-BD16-F3E0ADAA4075}" type="pres">
      <dgm:prSet presAssocID="{4725F95D-FE04-412E-986F-C7B9202970DC}" presName="vSp2" presStyleCnt="0"/>
      <dgm:spPr/>
    </dgm:pt>
    <dgm:pt modelId="{79C9183E-FF48-4850-9C11-ED11981BA799}" type="pres">
      <dgm:prSet presAssocID="{4725F95D-FE04-412E-986F-C7B9202970DC}" presName="sibTrans" presStyleCnt="0"/>
      <dgm:spPr/>
    </dgm:pt>
    <dgm:pt modelId="{FBF36791-E864-4F56-A075-AEAFDE4754C0}" type="pres">
      <dgm:prSet presAssocID="{2ADF5779-4C6F-43D6-B502-EFE2E34CAD6A}" presName="compositeNode" presStyleCnt="0">
        <dgm:presLayoutVars>
          <dgm:bulletEnabled val="1"/>
        </dgm:presLayoutVars>
      </dgm:prSet>
      <dgm:spPr/>
    </dgm:pt>
    <dgm:pt modelId="{C0D282CF-B3C5-4B64-BB33-665E9F555551}" type="pres">
      <dgm:prSet presAssocID="{2ADF5779-4C6F-43D6-B502-EFE2E34CAD6A}" presName="bgRect" presStyleLbl="node1" presStyleIdx="2" presStyleCnt="3"/>
      <dgm:spPr/>
      <dgm:t>
        <a:bodyPr/>
        <a:lstStyle/>
        <a:p>
          <a:endParaRPr lang="en-US"/>
        </a:p>
      </dgm:t>
    </dgm:pt>
    <dgm:pt modelId="{2F6333F3-3B7A-4F12-BF06-5D899854B2E2}" type="pres">
      <dgm:prSet presAssocID="{2ADF5779-4C6F-43D6-B502-EFE2E34CAD6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E6798-CB6C-4EC6-9239-4A268BA8E39F}" type="pres">
      <dgm:prSet presAssocID="{2ADF5779-4C6F-43D6-B502-EFE2E34CAD6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6154C-EDF7-4787-9C8D-D7A32902147B}" srcId="{90A49D9D-A307-4E46-967C-1C72DE9E09BF}" destId="{2ADF5779-4C6F-43D6-B502-EFE2E34CAD6A}" srcOrd="2" destOrd="0" parTransId="{AC87FCE2-FD82-4A2B-9FB3-4524AC85D02C}" sibTransId="{3C802AEC-43F6-481E-94A3-316774C479DA}"/>
    <dgm:cxn modelId="{F44A37F4-27BF-41C3-A443-39F7DA509DAB}" type="presOf" srcId="{DEA5736A-E7CB-4B6F-9BF0-DD5E97601684}" destId="{0E7167B6-73E1-4D1C-BD54-B465BB772BAD}" srcOrd="0" destOrd="0" presId="urn:microsoft.com/office/officeart/2005/8/layout/hProcess7"/>
    <dgm:cxn modelId="{034C1282-F0BA-4EC7-8985-FD15E4C64636}" type="presOf" srcId="{BAA795C3-403D-4942-A7CB-BF506EBDF521}" destId="{8827EFC5-68D4-4457-BD1E-3DA3A4EAF08B}" srcOrd="0" destOrd="0" presId="urn:microsoft.com/office/officeart/2005/8/layout/hProcess7"/>
    <dgm:cxn modelId="{E7306C68-D609-4C11-88AF-C91068875E6C}" type="presOf" srcId="{38EE3C57-1CA8-49D6-917E-0135848972DF}" destId="{367E6798-CB6C-4EC6-9239-4A268BA8E39F}" srcOrd="0" destOrd="0" presId="urn:microsoft.com/office/officeart/2005/8/layout/hProcess7"/>
    <dgm:cxn modelId="{913842C9-2818-44A0-82D4-9D896DC8FD7B}" srcId="{90A49D9D-A307-4E46-967C-1C72DE9E09BF}" destId="{DEA5736A-E7CB-4B6F-9BF0-DD5E97601684}" srcOrd="1" destOrd="0" parTransId="{B734B39A-E24C-4E3E-8182-A2652B79B752}" sibTransId="{4725F95D-FE04-412E-986F-C7B9202970DC}"/>
    <dgm:cxn modelId="{2590B93F-7A72-4E7C-9761-CFE0A907E70A}" srcId="{BAA795C3-403D-4942-A7CB-BF506EBDF521}" destId="{BDAD951F-6958-4C35-A8CF-314CF610A76C}" srcOrd="0" destOrd="0" parTransId="{88115C3F-D286-468A-A0A2-A33C58A6D69D}" sibTransId="{1D95E116-C2A6-4503-BCAB-08A79534325A}"/>
    <dgm:cxn modelId="{83373158-730F-4C82-BE37-74D74A8C50BB}" type="presOf" srcId="{BDAD951F-6958-4C35-A8CF-314CF610A76C}" destId="{61C7340C-B8ED-40CB-8507-58932B5340A7}" srcOrd="0" destOrd="0" presId="urn:microsoft.com/office/officeart/2005/8/layout/hProcess7"/>
    <dgm:cxn modelId="{D9B3AA6C-3D73-491F-B4DE-5DC8F9A7C41A}" type="presOf" srcId="{90A49D9D-A307-4E46-967C-1C72DE9E09BF}" destId="{59E4715A-865B-4130-866A-2BB3121F4517}" srcOrd="0" destOrd="0" presId="urn:microsoft.com/office/officeart/2005/8/layout/hProcess7"/>
    <dgm:cxn modelId="{5764D6DA-4EAD-4CE4-A2E1-C80045C92BED}" srcId="{90A49D9D-A307-4E46-967C-1C72DE9E09BF}" destId="{BAA795C3-403D-4942-A7CB-BF506EBDF521}" srcOrd="0" destOrd="0" parTransId="{7E16A4CA-DBEC-40BE-A31B-AF04808DC369}" sibTransId="{F500EA5B-6918-4E78-A366-8C54626B8E1D}"/>
    <dgm:cxn modelId="{E3DDE884-114A-4149-9B6D-E3B3A443EFE2}" type="presOf" srcId="{2ADF5779-4C6F-43D6-B502-EFE2E34CAD6A}" destId="{C0D282CF-B3C5-4B64-BB33-665E9F555551}" srcOrd="0" destOrd="0" presId="urn:microsoft.com/office/officeart/2005/8/layout/hProcess7"/>
    <dgm:cxn modelId="{1C18D2C3-5B19-4432-ABE1-D70ABA4C51E7}" srcId="{DEA5736A-E7CB-4B6F-9BF0-DD5E97601684}" destId="{1AE870A2-C6BC-4089-B17A-359D5DB74BC8}" srcOrd="0" destOrd="0" parTransId="{D2269ED3-089A-470F-BA27-3529D0B076C4}" sibTransId="{8FF63985-16D4-40C8-BAA5-1745619E90C1}"/>
    <dgm:cxn modelId="{C8135752-CC63-4E5C-AF8C-FAEF013989EF}" type="presOf" srcId="{DEA5736A-E7CB-4B6F-9BF0-DD5E97601684}" destId="{106641BE-A9A3-4008-ABF2-38287857DA00}" srcOrd="1" destOrd="0" presId="urn:microsoft.com/office/officeart/2005/8/layout/hProcess7"/>
    <dgm:cxn modelId="{A11C30C6-D52D-4163-B320-8292B91FD267}" type="presOf" srcId="{2ADF5779-4C6F-43D6-B502-EFE2E34CAD6A}" destId="{2F6333F3-3B7A-4F12-BF06-5D899854B2E2}" srcOrd="1" destOrd="0" presId="urn:microsoft.com/office/officeart/2005/8/layout/hProcess7"/>
    <dgm:cxn modelId="{1E422A9C-B1AD-48A6-B6EE-E73DD8FBF9F3}" type="presOf" srcId="{BAA795C3-403D-4942-A7CB-BF506EBDF521}" destId="{D025E3CA-93C8-49F7-9BFE-1C48507B6FCE}" srcOrd="1" destOrd="0" presId="urn:microsoft.com/office/officeart/2005/8/layout/hProcess7"/>
    <dgm:cxn modelId="{95D25CF4-59BA-4C5C-8FC5-2557DA94F018}" type="presOf" srcId="{1AE870A2-C6BC-4089-B17A-359D5DB74BC8}" destId="{F7807B3D-075B-428A-8B16-FF1C0C97E6EF}" srcOrd="0" destOrd="0" presId="urn:microsoft.com/office/officeart/2005/8/layout/hProcess7"/>
    <dgm:cxn modelId="{00284D67-A884-45F8-8605-2B5FF89BBFC6}" srcId="{2ADF5779-4C6F-43D6-B502-EFE2E34CAD6A}" destId="{38EE3C57-1CA8-49D6-917E-0135848972DF}" srcOrd="0" destOrd="0" parTransId="{7C3442CC-436D-4BD1-9A06-D76B40B72E84}" sibTransId="{9669596E-1386-4FAE-997C-C28B6B386672}"/>
    <dgm:cxn modelId="{9890FBA6-5AA4-4585-AC76-63E0DC7B26AC}" type="presParOf" srcId="{59E4715A-865B-4130-866A-2BB3121F4517}" destId="{7053C342-49B1-4E08-B5A3-158E36ADD695}" srcOrd="0" destOrd="0" presId="urn:microsoft.com/office/officeart/2005/8/layout/hProcess7"/>
    <dgm:cxn modelId="{65792282-DACF-42EE-9787-1E8B4E58B979}" type="presParOf" srcId="{7053C342-49B1-4E08-B5A3-158E36ADD695}" destId="{8827EFC5-68D4-4457-BD1E-3DA3A4EAF08B}" srcOrd="0" destOrd="0" presId="urn:microsoft.com/office/officeart/2005/8/layout/hProcess7"/>
    <dgm:cxn modelId="{5B0AD740-B268-45BF-91C6-877CFBC99F4A}" type="presParOf" srcId="{7053C342-49B1-4E08-B5A3-158E36ADD695}" destId="{D025E3CA-93C8-49F7-9BFE-1C48507B6FCE}" srcOrd="1" destOrd="0" presId="urn:microsoft.com/office/officeart/2005/8/layout/hProcess7"/>
    <dgm:cxn modelId="{5DC693F9-C467-4BBD-A9F9-11B935B50747}" type="presParOf" srcId="{7053C342-49B1-4E08-B5A3-158E36ADD695}" destId="{61C7340C-B8ED-40CB-8507-58932B5340A7}" srcOrd="2" destOrd="0" presId="urn:microsoft.com/office/officeart/2005/8/layout/hProcess7"/>
    <dgm:cxn modelId="{FDEC9C97-4343-42B0-8C48-AC73F9912B9A}" type="presParOf" srcId="{59E4715A-865B-4130-866A-2BB3121F4517}" destId="{E77095A0-484F-4BE3-B12F-CBF1460E7578}" srcOrd="1" destOrd="0" presId="urn:microsoft.com/office/officeart/2005/8/layout/hProcess7"/>
    <dgm:cxn modelId="{04B61083-A879-46AA-8E92-18304DC74E85}" type="presParOf" srcId="{59E4715A-865B-4130-866A-2BB3121F4517}" destId="{0A2ED568-2769-4940-97EF-1FC97AC452B5}" srcOrd="2" destOrd="0" presId="urn:microsoft.com/office/officeart/2005/8/layout/hProcess7"/>
    <dgm:cxn modelId="{C9568A9E-7E29-4E18-B220-DAF0C728694F}" type="presParOf" srcId="{0A2ED568-2769-4940-97EF-1FC97AC452B5}" destId="{24E7C203-B625-4E54-ACC4-BF8CC3770911}" srcOrd="0" destOrd="0" presId="urn:microsoft.com/office/officeart/2005/8/layout/hProcess7"/>
    <dgm:cxn modelId="{92C52141-7B85-4BFA-9755-D704AB9F259C}" type="presParOf" srcId="{0A2ED568-2769-4940-97EF-1FC97AC452B5}" destId="{5EE4F441-8B08-473A-AF07-23C056501F6B}" srcOrd="1" destOrd="0" presId="urn:microsoft.com/office/officeart/2005/8/layout/hProcess7"/>
    <dgm:cxn modelId="{360A0901-EAC5-4064-A30B-B1C0263237D1}" type="presParOf" srcId="{0A2ED568-2769-4940-97EF-1FC97AC452B5}" destId="{9D7F9E95-6006-4C64-BE29-4D943C7D9C63}" srcOrd="2" destOrd="0" presId="urn:microsoft.com/office/officeart/2005/8/layout/hProcess7"/>
    <dgm:cxn modelId="{7AECF815-3797-4BFF-A071-0774979EAEC0}" type="presParOf" srcId="{59E4715A-865B-4130-866A-2BB3121F4517}" destId="{54133F23-5F3B-4C52-800D-CD9E0A4D5FF1}" srcOrd="3" destOrd="0" presId="urn:microsoft.com/office/officeart/2005/8/layout/hProcess7"/>
    <dgm:cxn modelId="{7F9F0DD1-6C87-4CBF-B465-0DF957CA9A2D}" type="presParOf" srcId="{59E4715A-865B-4130-866A-2BB3121F4517}" destId="{2680A257-A6B4-47C4-BDC5-5CEFAF1FF960}" srcOrd="4" destOrd="0" presId="urn:microsoft.com/office/officeart/2005/8/layout/hProcess7"/>
    <dgm:cxn modelId="{F4952EF8-45BE-4B11-86F5-7C528D7C1D59}" type="presParOf" srcId="{2680A257-A6B4-47C4-BDC5-5CEFAF1FF960}" destId="{0E7167B6-73E1-4D1C-BD54-B465BB772BAD}" srcOrd="0" destOrd="0" presId="urn:microsoft.com/office/officeart/2005/8/layout/hProcess7"/>
    <dgm:cxn modelId="{01C73063-E781-4919-9801-8FAF76761E53}" type="presParOf" srcId="{2680A257-A6B4-47C4-BDC5-5CEFAF1FF960}" destId="{106641BE-A9A3-4008-ABF2-38287857DA00}" srcOrd="1" destOrd="0" presId="urn:microsoft.com/office/officeart/2005/8/layout/hProcess7"/>
    <dgm:cxn modelId="{84DFE6D9-E4B5-4608-96B0-5716AB4D6EB6}" type="presParOf" srcId="{2680A257-A6B4-47C4-BDC5-5CEFAF1FF960}" destId="{F7807B3D-075B-428A-8B16-FF1C0C97E6EF}" srcOrd="2" destOrd="0" presId="urn:microsoft.com/office/officeart/2005/8/layout/hProcess7"/>
    <dgm:cxn modelId="{656537CB-A1E4-421F-BE6C-2279C1B5F23D}" type="presParOf" srcId="{59E4715A-865B-4130-866A-2BB3121F4517}" destId="{31190EEA-A94E-46B3-9D98-BA2F19D1A403}" srcOrd="5" destOrd="0" presId="urn:microsoft.com/office/officeart/2005/8/layout/hProcess7"/>
    <dgm:cxn modelId="{4662C894-05C3-4E65-9313-BE5D185E729D}" type="presParOf" srcId="{59E4715A-865B-4130-866A-2BB3121F4517}" destId="{5FF51E85-C2E2-4AB0-B360-74D839E7C070}" srcOrd="6" destOrd="0" presId="urn:microsoft.com/office/officeart/2005/8/layout/hProcess7"/>
    <dgm:cxn modelId="{4F9A84E5-82ED-4850-A814-2F44CA86CD15}" type="presParOf" srcId="{5FF51E85-C2E2-4AB0-B360-74D839E7C070}" destId="{B1A60D26-F22B-4ACA-883C-44254B69EBF2}" srcOrd="0" destOrd="0" presId="urn:microsoft.com/office/officeart/2005/8/layout/hProcess7"/>
    <dgm:cxn modelId="{9B082336-0D51-4C70-AD2C-B8E8FFE8314A}" type="presParOf" srcId="{5FF51E85-C2E2-4AB0-B360-74D839E7C070}" destId="{4ADB9E5F-469D-4684-8503-2DEFD7FF796D}" srcOrd="1" destOrd="0" presId="urn:microsoft.com/office/officeart/2005/8/layout/hProcess7"/>
    <dgm:cxn modelId="{3CB1D9C3-22DD-4856-82E6-E44A7B10F8D8}" type="presParOf" srcId="{5FF51E85-C2E2-4AB0-B360-74D839E7C070}" destId="{BAEAC5AF-8004-4E56-BD16-F3E0ADAA4075}" srcOrd="2" destOrd="0" presId="urn:microsoft.com/office/officeart/2005/8/layout/hProcess7"/>
    <dgm:cxn modelId="{315A782B-F9DC-4BFC-BEC0-2A5ED07B59AB}" type="presParOf" srcId="{59E4715A-865B-4130-866A-2BB3121F4517}" destId="{79C9183E-FF48-4850-9C11-ED11981BA799}" srcOrd="7" destOrd="0" presId="urn:microsoft.com/office/officeart/2005/8/layout/hProcess7"/>
    <dgm:cxn modelId="{3DE7A54B-C81F-42F1-B655-A3EB98D05626}" type="presParOf" srcId="{59E4715A-865B-4130-866A-2BB3121F4517}" destId="{FBF36791-E864-4F56-A075-AEAFDE4754C0}" srcOrd="8" destOrd="0" presId="urn:microsoft.com/office/officeart/2005/8/layout/hProcess7"/>
    <dgm:cxn modelId="{AD062B45-64F2-47CC-A9E4-38C06E31D704}" type="presParOf" srcId="{FBF36791-E864-4F56-A075-AEAFDE4754C0}" destId="{C0D282CF-B3C5-4B64-BB33-665E9F555551}" srcOrd="0" destOrd="0" presId="urn:microsoft.com/office/officeart/2005/8/layout/hProcess7"/>
    <dgm:cxn modelId="{9F918D46-F374-4FB2-953B-2C4363B10400}" type="presParOf" srcId="{FBF36791-E864-4F56-A075-AEAFDE4754C0}" destId="{2F6333F3-3B7A-4F12-BF06-5D899854B2E2}" srcOrd="1" destOrd="0" presId="urn:microsoft.com/office/officeart/2005/8/layout/hProcess7"/>
    <dgm:cxn modelId="{FE43C1B9-6E93-4F79-995A-4F544DBA50DF}" type="presParOf" srcId="{FBF36791-E864-4F56-A075-AEAFDE4754C0}" destId="{367E6798-CB6C-4EC6-9239-4A268BA8E39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1B6DE-1917-41E5-BFA7-EB1BC251B17A}">
      <dsp:nvSpPr>
        <dsp:cNvPr id="0" name=""/>
        <dsp:cNvSpPr/>
      </dsp:nvSpPr>
      <dsp:spPr>
        <a:xfrm rot="5400000">
          <a:off x="-404341" y="1982397"/>
          <a:ext cx="1784064" cy="215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85E15-20F9-4132-AFB5-C2D81CC8221F}">
      <dsp:nvSpPr>
        <dsp:cNvPr id="0" name=""/>
        <dsp:cNvSpPr/>
      </dsp:nvSpPr>
      <dsp:spPr>
        <a:xfrm>
          <a:off x="4407" y="841353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领主和主人</a:t>
          </a:r>
          <a:r>
            <a:rPr lang="en-US" sz="27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Lord &amp; Master</a:t>
          </a:r>
          <a:endParaRPr lang="en-US" sz="27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4407" y="841353"/>
        <a:ext cx="2391854" cy="1435112"/>
      </dsp:txXfrm>
    </dsp:sp>
    <dsp:sp modelId="{9CCFBA5D-047B-4C4B-B4A5-3CB852796DA4}">
      <dsp:nvSpPr>
        <dsp:cNvPr id="0" name=""/>
        <dsp:cNvSpPr/>
      </dsp:nvSpPr>
      <dsp:spPr>
        <a:xfrm rot="5400000">
          <a:off x="-404341" y="3776287"/>
          <a:ext cx="1784064" cy="215266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511B4-A58A-4DC3-8A1B-77186E7F0D37}">
      <dsp:nvSpPr>
        <dsp:cNvPr id="0" name=""/>
        <dsp:cNvSpPr/>
      </dsp:nvSpPr>
      <dsp:spPr>
        <a:xfrm>
          <a:off x="4407" y="2635243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主权的</a:t>
          </a:r>
          <a:r>
            <a:rPr lang="en-US" sz="27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Sovereign God</a:t>
          </a:r>
          <a:endParaRPr lang="en-US" sz="27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4407" y="2635243"/>
        <a:ext cx="2391854" cy="1435112"/>
      </dsp:txXfrm>
    </dsp:sp>
    <dsp:sp modelId="{58DC7D7E-A1E4-4B77-A592-3F21A557F5FF}">
      <dsp:nvSpPr>
        <dsp:cNvPr id="0" name=""/>
        <dsp:cNvSpPr/>
      </dsp:nvSpPr>
      <dsp:spPr>
        <a:xfrm>
          <a:off x="492604" y="4673232"/>
          <a:ext cx="3171339" cy="215266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EA64A-CA13-468A-8939-5A8A43D8C081}">
      <dsp:nvSpPr>
        <dsp:cNvPr id="0" name=""/>
        <dsp:cNvSpPr/>
      </dsp:nvSpPr>
      <dsp:spPr>
        <a:xfrm>
          <a:off x="4407" y="4429134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恩典的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Gracious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4407" y="4429134"/>
        <a:ext cx="2391854" cy="1435112"/>
      </dsp:txXfrm>
    </dsp:sp>
    <dsp:sp modelId="{8F889D36-FF84-4286-8620-11E6ABAA57A5}">
      <dsp:nvSpPr>
        <dsp:cNvPr id="0" name=""/>
        <dsp:cNvSpPr/>
      </dsp:nvSpPr>
      <dsp:spPr>
        <a:xfrm rot="16200000">
          <a:off x="2776824" y="3776287"/>
          <a:ext cx="1784064" cy="215266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E11E7-30DC-4D92-B582-7CAD953262F6}">
      <dsp:nvSpPr>
        <dsp:cNvPr id="0" name=""/>
        <dsp:cNvSpPr/>
      </dsp:nvSpPr>
      <dsp:spPr>
        <a:xfrm>
          <a:off x="3185572" y="4429134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忍耐的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Patient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3185572" y="4429134"/>
        <a:ext cx="2391854" cy="1435112"/>
      </dsp:txXfrm>
    </dsp:sp>
    <dsp:sp modelId="{0831F0A3-615E-410A-9CD5-740015ABA180}">
      <dsp:nvSpPr>
        <dsp:cNvPr id="0" name=""/>
        <dsp:cNvSpPr/>
      </dsp:nvSpPr>
      <dsp:spPr>
        <a:xfrm rot="16200000">
          <a:off x="2776824" y="1982397"/>
          <a:ext cx="1784064" cy="215266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F847-A5F2-4683-BEBF-1FB7024611F0}">
      <dsp:nvSpPr>
        <dsp:cNvPr id="0" name=""/>
        <dsp:cNvSpPr/>
      </dsp:nvSpPr>
      <dsp:spPr>
        <a:xfrm>
          <a:off x="3185572" y="2635243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慈爱的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Loving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3185572" y="2635243"/>
        <a:ext cx="2391854" cy="1435112"/>
      </dsp:txXfrm>
    </dsp:sp>
    <dsp:sp modelId="{5993D816-F966-45D3-83C3-BAED0F33FC7D}">
      <dsp:nvSpPr>
        <dsp:cNvPr id="0" name=""/>
        <dsp:cNvSpPr/>
      </dsp:nvSpPr>
      <dsp:spPr>
        <a:xfrm>
          <a:off x="3673769" y="1085451"/>
          <a:ext cx="3171339" cy="215266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03BB8-3C08-49DA-9585-43270404390C}">
      <dsp:nvSpPr>
        <dsp:cNvPr id="0" name=""/>
        <dsp:cNvSpPr/>
      </dsp:nvSpPr>
      <dsp:spPr>
        <a:xfrm>
          <a:off x="3185572" y="841353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信实的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Faithful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3185572" y="841353"/>
        <a:ext cx="2391854" cy="1435112"/>
      </dsp:txXfrm>
    </dsp:sp>
    <dsp:sp modelId="{821AD30E-1E05-408E-8D9E-C2F26DDB17FC}">
      <dsp:nvSpPr>
        <dsp:cNvPr id="0" name=""/>
        <dsp:cNvSpPr/>
      </dsp:nvSpPr>
      <dsp:spPr>
        <a:xfrm rot="5400000">
          <a:off x="5957990" y="1982397"/>
          <a:ext cx="1784064" cy="215266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9EE0A-46EA-4A2F-980C-DEC1C7F82323}">
      <dsp:nvSpPr>
        <dsp:cNvPr id="0" name=""/>
        <dsp:cNvSpPr/>
      </dsp:nvSpPr>
      <dsp:spPr>
        <a:xfrm>
          <a:off x="6366738" y="841353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饶恕的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Forgiving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6366738" y="841353"/>
        <a:ext cx="2391854" cy="1435112"/>
      </dsp:txXfrm>
    </dsp:sp>
    <dsp:sp modelId="{E86D8867-B5AC-4465-AA04-9DC7F5FB8F81}">
      <dsp:nvSpPr>
        <dsp:cNvPr id="0" name=""/>
        <dsp:cNvSpPr/>
      </dsp:nvSpPr>
      <dsp:spPr>
        <a:xfrm rot="5400000">
          <a:off x="5957990" y="3776287"/>
          <a:ext cx="1784064" cy="21526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58627-D255-45D5-B7CD-D270F5DC77E6}">
      <dsp:nvSpPr>
        <dsp:cNvPr id="0" name=""/>
        <dsp:cNvSpPr/>
      </dsp:nvSpPr>
      <dsp:spPr>
        <a:xfrm>
          <a:off x="6366738" y="2635243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公义的 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Just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6366738" y="2635243"/>
        <a:ext cx="2391854" cy="1435112"/>
      </dsp:txXfrm>
    </dsp:sp>
    <dsp:sp modelId="{D12026C8-E241-4BB7-A649-D93A9D5EF41C}">
      <dsp:nvSpPr>
        <dsp:cNvPr id="0" name=""/>
        <dsp:cNvSpPr/>
      </dsp:nvSpPr>
      <dsp:spPr>
        <a:xfrm>
          <a:off x="6366738" y="4429134"/>
          <a:ext cx="2391854" cy="143511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审判的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Judge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6366738" y="4429134"/>
        <a:ext cx="2391854" cy="14351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0BF00-4960-42AD-B1A0-AC636A7C7F0F}">
      <dsp:nvSpPr>
        <dsp:cNvPr id="0" name=""/>
        <dsp:cNvSpPr/>
      </dsp:nvSpPr>
      <dsp:spPr>
        <a:xfrm>
          <a:off x="144296" y="173"/>
          <a:ext cx="1422052" cy="14220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solidFill>
                <a:schemeClr val="tx1"/>
              </a:solidFill>
              <a:latin typeface="Arial Black" pitchFamily="34" charset="0"/>
            </a:rPr>
            <a:t>1</a:t>
          </a:r>
          <a:endParaRPr lang="en-US" sz="53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4296" y="173"/>
        <a:ext cx="1422052" cy="1422052"/>
      </dsp:txXfrm>
    </dsp:sp>
    <dsp:sp modelId="{879BE266-6FD5-4808-9BF1-65FBA40C7231}">
      <dsp:nvSpPr>
        <dsp:cNvPr id="0" name=""/>
        <dsp:cNvSpPr/>
      </dsp:nvSpPr>
      <dsp:spPr>
        <a:xfrm>
          <a:off x="1681820" y="298804"/>
          <a:ext cx="824790" cy="82479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/>
            </a:solidFill>
            <a:latin typeface="Arial Black" pitchFamily="34" charset="0"/>
          </a:endParaRPr>
        </a:p>
      </dsp:txBody>
      <dsp:txXfrm>
        <a:off x="1681820" y="298804"/>
        <a:ext cx="824790" cy="824790"/>
      </dsp:txXfrm>
    </dsp:sp>
    <dsp:sp modelId="{78B91B9D-EBA9-4E22-B715-1CEB93E275A8}">
      <dsp:nvSpPr>
        <dsp:cNvPr id="0" name=""/>
        <dsp:cNvSpPr/>
      </dsp:nvSpPr>
      <dsp:spPr>
        <a:xfrm>
          <a:off x="2622081" y="173"/>
          <a:ext cx="1422052" cy="14220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solidFill>
                <a:schemeClr val="tx1"/>
              </a:solidFill>
              <a:latin typeface="Arial Black" pitchFamily="34" charset="0"/>
            </a:rPr>
            <a:t>1</a:t>
          </a:r>
          <a:endParaRPr lang="en-US" sz="53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622081" y="173"/>
        <a:ext cx="1422052" cy="1422052"/>
      </dsp:txXfrm>
    </dsp:sp>
    <dsp:sp modelId="{D77BD975-35C5-44EC-A682-038B1C7CCF46}">
      <dsp:nvSpPr>
        <dsp:cNvPr id="0" name=""/>
        <dsp:cNvSpPr/>
      </dsp:nvSpPr>
      <dsp:spPr>
        <a:xfrm>
          <a:off x="4159604" y="298804"/>
          <a:ext cx="824790" cy="824790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/>
            </a:solidFill>
            <a:latin typeface="Arial Black" pitchFamily="34" charset="0"/>
          </a:endParaRPr>
        </a:p>
      </dsp:txBody>
      <dsp:txXfrm>
        <a:off x="4159604" y="298804"/>
        <a:ext cx="824790" cy="824790"/>
      </dsp:txXfrm>
    </dsp:sp>
    <dsp:sp modelId="{AD1F00E6-F5B7-466E-BD2A-FA0C392FF04F}">
      <dsp:nvSpPr>
        <dsp:cNvPr id="0" name=""/>
        <dsp:cNvSpPr/>
      </dsp:nvSpPr>
      <dsp:spPr>
        <a:xfrm>
          <a:off x="5099865" y="173"/>
          <a:ext cx="1422052" cy="14220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solidFill>
                <a:schemeClr val="tx1"/>
              </a:solidFill>
              <a:latin typeface="Arial Black" pitchFamily="34" charset="0"/>
            </a:rPr>
            <a:t>1</a:t>
          </a:r>
          <a:endParaRPr lang="en-US" sz="53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099865" y="173"/>
        <a:ext cx="1422052" cy="1422052"/>
      </dsp:txXfrm>
    </dsp:sp>
    <dsp:sp modelId="{24057A0F-876F-42C5-96A4-BF2E09F48D21}">
      <dsp:nvSpPr>
        <dsp:cNvPr id="0" name=""/>
        <dsp:cNvSpPr/>
      </dsp:nvSpPr>
      <dsp:spPr>
        <a:xfrm>
          <a:off x="6637389" y="298804"/>
          <a:ext cx="824790" cy="824790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b="1" kern="1200">
            <a:solidFill>
              <a:schemeClr val="tx1"/>
            </a:solidFill>
            <a:latin typeface="Arial Black" pitchFamily="34" charset="0"/>
          </a:endParaRPr>
        </a:p>
      </dsp:txBody>
      <dsp:txXfrm>
        <a:off x="6637389" y="298804"/>
        <a:ext cx="824790" cy="824790"/>
      </dsp:txXfrm>
    </dsp:sp>
    <dsp:sp modelId="{D162DADE-2EA2-44F8-A44B-EDE495996C38}">
      <dsp:nvSpPr>
        <dsp:cNvPr id="0" name=""/>
        <dsp:cNvSpPr/>
      </dsp:nvSpPr>
      <dsp:spPr>
        <a:xfrm>
          <a:off x="7577650" y="173"/>
          <a:ext cx="1422052" cy="14220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solidFill>
                <a:schemeClr val="tx1"/>
              </a:solidFill>
              <a:latin typeface="Arial Black" pitchFamily="34" charset="0"/>
            </a:rPr>
            <a:t>3</a:t>
          </a:r>
          <a:endParaRPr lang="en-US" sz="53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577650" y="173"/>
        <a:ext cx="1422052" cy="14220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7EFC5-68D4-4457-BD1E-3DA3A4EAF08B}">
      <dsp:nvSpPr>
        <dsp:cNvPr id="0" name=""/>
        <dsp:cNvSpPr/>
      </dsp:nvSpPr>
      <dsp:spPr>
        <a:xfrm>
          <a:off x="692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59718" y="160410"/>
        <a:ext cx="916432" cy="595610"/>
      </dsp:txXfrm>
    </dsp:sp>
    <dsp:sp modelId="{61C7340C-B8ED-40CB-8507-58932B5340A7}">
      <dsp:nvSpPr>
        <dsp:cNvPr id="0" name=""/>
        <dsp:cNvSpPr/>
      </dsp:nvSpPr>
      <dsp:spPr>
        <a:xfrm>
          <a:off x="596302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圣父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302" y="0"/>
        <a:ext cx="2218647" cy="1117600"/>
      </dsp:txXfrm>
    </dsp:sp>
    <dsp:sp modelId="{0E7167B6-73E1-4D1C-BD54-B465BB772BAD}">
      <dsp:nvSpPr>
        <dsp:cNvPr id="0" name=""/>
        <dsp:cNvSpPr/>
      </dsp:nvSpPr>
      <dsp:spPr>
        <a:xfrm>
          <a:off x="3082974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22563" y="160410"/>
        <a:ext cx="916432" cy="595610"/>
      </dsp:txXfrm>
    </dsp:sp>
    <dsp:sp modelId="{5EE4F441-8B08-473A-AF07-23C056501F6B}">
      <dsp:nvSpPr>
        <dsp:cNvPr id="0" name=""/>
        <dsp:cNvSpPr/>
      </dsp:nvSpPr>
      <dsp:spPr>
        <a:xfrm rot="5400000">
          <a:off x="3015739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07B3D-075B-428A-8B16-FF1C0C97E6EF}">
      <dsp:nvSpPr>
        <dsp:cNvPr id="0" name=""/>
        <dsp:cNvSpPr/>
      </dsp:nvSpPr>
      <dsp:spPr>
        <a:xfrm>
          <a:off x="3678584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圣子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84" y="0"/>
        <a:ext cx="2218647" cy="1117600"/>
      </dsp:txXfrm>
    </dsp:sp>
    <dsp:sp modelId="{C0D282CF-B3C5-4B64-BB33-665E9F555551}">
      <dsp:nvSpPr>
        <dsp:cNvPr id="0" name=""/>
        <dsp:cNvSpPr/>
      </dsp:nvSpPr>
      <dsp:spPr>
        <a:xfrm>
          <a:off x="6165257" y="0"/>
          <a:ext cx="2978050" cy="1117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 SPIRIT</a:t>
          </a:r>
          <a:endParaRPr lang="en-US" sz="19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6004846" y="160410"/>
        <a:ext cx="916432" cy="595610"/>
      </dsp:txXfrm>
    </dsp:sp>
    <dsp:sp modelId="{4ADB9E5F-469D-4684-8503-2DEFD7FF796D}">
      <dsp:nvSpPr>
        <dsp:cNvPr id="0" name=""/>
        <dsp:cNvSpPr/>
      </dsp:nvSpPr>
      <dsp:spPr>
        <a:xfrm rot="5400000">
          <a:off x="6098022" y="734773"/>
          <a:ext cx="164250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7E6798-CB6C-4EC6-9239-4A268BA8E39F}">
      <dsp:nvSpPr>
        <dsp:cNvPr id="0" name=""/>
        <dsp:cNvSpPr/>
      </dsp:nvSpPr>
      <dsp:spPr>
        <a:xfrm>
          <a:off x="6760867" y="0"/>
          <a:ext cx="2218647" cy="1117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100" b="1" kern="120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endParaRPr lang="en-US" sz="6100" b="1" kern="1200" dirty="0">
            <a:ln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0867" y="0"/>
        <a:ext cx="2218647" cy="111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183D-C530-4010-972B-2FD149F18FB8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8031-F056-4F45-9691-98A5E714D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53F-D5E8-4B62-80BA-9B7077DEF684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0642-A42F-4CCD-94CD-7300425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2743200"/>
          </a:xfrm>
        </p:spPr>
        <p:txBody>
          <a:bodyPr>
            <a:normAutofit fontScale="90000"/>
          </a:bodyPr>
          <a:lstStyle/>
          <a:p>
            <a:r>
              <a:rPr lang="en-US" sz="1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TRINITY</a:t>
            </a:r>
            <a:br>
              <a:rPr lang="en-US" sz="125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zh-CN" altLang="en-US" sz="1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三位一体</a:t>
            </a:r>
            <a:endParaRPr lang="en-US" sz="125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165100" indent="-165100">
              <a:spcBef>
                <a:spcPct val="0"/>
              </a:spcBef>
              <a:buFont typeface="Arial" charset="0"/>
              <a:buChar char="•"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当古犹太拉比以人们的日常语言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又叫塔古姆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写旧约时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他们留意到“起初”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希伯来语是 </a:t>
            </a:r>
            <a:r>
              <a:rPr lang="en-US" altLang="zh-CN" sz="36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re’shit</a:t>
            </a:r>
            <a:r>
              <a:rPr kumimoji="0" lang="zh-CN" alt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这个词与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旧约中出现了四次的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头生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en-US" sz="3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希伯来语</a:t>
            </a:r>
            <a:r>
              <a:rPr lang="en-US" altLang="zh-CN" sz="3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CN" sz="36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bekor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）这个词是同义。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When the ancient Rabbis wrote the Old Testament into the common language of the people (this is called a 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TARGUM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), they noticed the word 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BEGINNING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(Hebrew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en-US" sz="2000" i="1" dirty="0" err="1" smtClean="0">
                <a:solidFill>
                  <a:schemeClr val="tx1"/>
                </a:solidFill>
                <a:latin typeface="Arial Narrow" pitchFamily="34" charset="0"/>
              </a:rPr>
              <a:t>e’shit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)    was synonymous with the word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 FIRSTBORN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(Hebrew: </a:t>
            </a:r>
            <a:r>
              <a:rPr lang="en-US" sz="2000" i="1" dirty="0" err="1" smtClean="0">
                <a:solidFill>
                  <a:schemeClr val="tx1"/>
                </a:solidFill>
                <a:latin typeface="Arial Narrow" pitchFamily="34" charset="0"/>
              </a:rPr>
              <a:t>bekor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) 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4 times in the O.T. </a:t>
            </a:r>
          </a:p>
          <a:p>
            <a:pPr lvl="1">
              <a:spcBef>
                <a:spcPct val="0"/>
              </a:spcBef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他们希伯来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塔古姆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里将这段话翻成 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6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在头生子里，神创造了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They translated the passage, 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“In the Firstborn, God created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…” in the </a:t>
            </a:r>
            <a:r>
              <a:rPr lang="en-US" sz="2000" i="1" u="sng" dirty="0" err="1" smtClean="0">
                <a:solidFill>
                  <a:schemeClr val="tx1"/>
                </a:solidFill>
                <a:latin typeface="Arial Narrow" pitchFamily="34" charset="0"/>
              </a:rPr>
              <a:t>Targum</a:t>
            </a:r>
            <a:r>
              <a:rPr lang="en-US" sz="2000" i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i="1" u="sng" dirty="0" err="1" smtClean="0">
                <a:solidFill>
                  <a:schemeClr val="tx1"/>
                </a:solidFill>
                <a:latin typeface="Arial Narrow" pitchFamily="34" charset="0"/>
              </a:rPr>
              <a:t>Neofiti</a:t>
            </a:r>
            <a:endParaRPr lang="en-US" sz="2000" i="1" u="sng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</a:pPr>
            <a:endParaRPr 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耶稣在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1:15-16》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1:3》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里被保罗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和约翰称为“头生子”。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Jesus is called the Firstborn by Paul (Col. 1:15-16) and John (John 1:3)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在创世纪第一章的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往后几节</a:t>
            </a:r>
            <a:r>
              <a:rPr kumimoji="0" lang="en-US" altLang="zh-CN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zh-CN" sz="4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神提到自己时都是用的复数形式。</a:t>
            </a:r>
            <a:endParaRPr kumimoji="0" lang="en-U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few verses later in Genesis 1, God refers to Himself in the plural tense…</a:t>
            </a:r>
          </a:p>
          <a:p>
            <a:pPr lvl="1" algn="ctr">
              <a:spcBef>
                <a:spcPct val="0"/>
              </a:spcBef>
            </a:pP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65138" indent="-465138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要照著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的形像</a:t>
            </a: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                      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按著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我们的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样式造人</a:t>
            </a: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    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65138" indent="-465138" algn="ctr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“Let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US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make man in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OUR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image after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OUR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likeness”</a:t>
            </a:r>
          </a:p>
          <a:p>
            <a:pPr marL="465138" indent="-465138">
              <a:spcBef>
                <a:spcPct val="0"/>
              </a:spcBef>
              <a:defRPr/>
            </a:pPr>
            <a:endParaRPr lang="en-US" sz="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lvl="0" indent="-465138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因此</a:t>
            </a: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第一节若这么翻译可能更容易理解</a:t>
            </a: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“</a:t>
            </a:r>
            <a:r>
              <a:rPr lang="zh-CN" altLang="en-US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在头生子里</a:t>
            </a:r>
            <a:r>
              <a:rPr lang="en-US" altLang="zh-CN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神</a:t>
            </a:r>
            <a:r>
              <a:rPr lang="en-US" altLang="zh-CN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zh-CN" altLang="en-US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圣父</a:t>
            </a:r>
            <a:r>
              <a:rPr lang="en-US" altLang="zh-CN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zh-CN" altLang="en-US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创造天地</a:t>
            </a:r>
            <a:r>
              <a:rPr lang="en-US" altLang="zh-CN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zh-CN" altLang="en-US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神的灵运行在水面上</a:t>
            </a:r>
            <a:r>
              <a:rPr lang="en-US" altLang="zh-CN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.”   </a:t>
            </a:r>
          </a:p>
          <a:p>
            <a:pPr marL="465138" lvl="0" indent="-465138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verse 1 makes more sense if translated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FIRSTBORN, GOD (THE FATHER) CREATED THE HEAVEN AND THE EARTH….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SPIRIT OF GOD WAS HOVERING OVER THE WATERS.”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arious-caricatures-of-celebritie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5535" y="0"/>
            <a:ext cx="42684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CN" sz="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旧约中能不能找到三位一体</a:t>
            </a:r>
            <a:r>
              <a:rPr lang="en-US" altLang="zh-CN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 the Trinity found in the</a:t>
            </a:r>
            <a:b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OLD TESTMENT?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12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067800" cy="39624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just"/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主耶和华的</a:t>
            </a:r>
            <a:r>
              <a:rPr lang="zh-CN" alt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在我身上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因为</a:t>
            </a: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耶和华</a:t>
            </a:r>
            <a: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圣父</a:t>
            </a:r>
            <a: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用膏膏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弥赛亚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叫我传好信息给谦卑的人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差遣我医好伤心的人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报告被掳的得释放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被囚的出监牢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“The </a:t>
            </a:r>
            <a:r>
              <a:rPr lang="en-US" sz="240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Spirit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the Sovereign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LORD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on 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(the Messiah)” Isaiah 61:1 </a:t>
            </a:r>
            <a:endParaRPr kumimoji="0" lang="en-US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295400"/>
            <a:ext cx="9067800" cy="4038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just"/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他们在一切苦难中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也同受苦难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并且</a:t>
            </a:r>
            <a:r>
              <a:rPr lang="zh-CN" altLang="en-US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他面前的使者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称呼道成肉身前的耶稣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拯救他们。</a:t>
            </a:r>
            <a:r>
              <a:rPr lang="zh-CN" alt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以慈爱和怜悯救赎他们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在古时的日子常保抱他们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怀搋他们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他们竟悖逆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</a:t>
            </a:r>
            <a:r>
              <a:rPr lang="zh-CN" alt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主的</a:t>
            </a:r>
            <a:r>
              <a:rPr lang="zh-CN" alt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担忧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就转作他们的仇敌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亲自攻击他们</a:t>
            </a:r>
            <a:r>
              <a:rPr lang="en-US" altLang="zh-CN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赛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63:9-10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“</a:t>
            </a:r>
            <a:r>
              <a:rPr lang="en-US" sz="2400" dirty="0" smtClean="0"/>
              <a:t>In all their distress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too was distressed, and the </a:t>
            </a:r>
            <a:r>
              <a:rPr lang="en-US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of His presence </a:t>
            </a:r>
            <a:r>
              <a:rPr lang="en-US" sz="2400" dirty="0" smtClean="0"/>
              <a:t>(a term used for the pre-incarnate Jesus) saved them.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His</a:t>
            </a:r>
            <a:r>
              <a:rPr lang="en-US" sz="2400" dirty="0" smtClean="0"/>
              <a:t> love and mercy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He</a:t>
            </a:r>
            <a:r>
              <a:rPr lang="en-US" sz="2400" dirty="0" smtClean="0"/>
              <a:t> redeemed them;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He</a:t>
            </a:r>
            <a:r>
              <a:rPr lang="en-US" sz="2400" dirty="0" smtClean="0"/>
              <a:t> lifted them up and carried them all the days of old. Yet they rebelled and grieved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His</a:t>
            </a:r>
            <a:r>
              <a:rPr lang="en-US" sz="2400" dirty="0" smtClean="0"/>
              <a:t> </a:t>
            </a:r>
            <a:r>
              <a:rPr lang="en-US" sz="24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Holy Spirit.“ </a:t>
            </a:r>
            <a:r>
              <a:rPr lang="en-US" sz="2400" b="1" dirty="0" smtClean="0">
                <a:solidFill>
                  <a:schemeClr val="bg1"/>
                </a:solidFill>
              </a:rPr>
              <a:t>Isaiah 63:9-10 </a:t>
            </a:r>
            <a:endParaRPr kumimoji="0" lang="en-US" sz="2400" b="1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4572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just"/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赛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 1-3 “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从耶西的本必发一条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根生的枝子必结果实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耶和华的灵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必住在</a:t>
            </a:r>
            <a:r>
              <a:rPr lang="zh-CN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身上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就是使他有智慧和聪明的</a:t>
            </a:r>
            <a:r>
              <a:rPr lang="zh-CN" alt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谋略和能力的</a:t>
            </a:r>
            <a:r>
              <a:rPr lang="zh-CN" alt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知识和敬畏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耶和华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必以敬畏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耶和华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为乐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行审判不凭眼见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断是非也不凭耳闻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Isaiah 11:1-3 “</a:t>
            </a:r>
            <a:r>
              <a:rPr lang="en-US" sz="2000" dirty="0" smtClean="0"/>
              <a:t>A shoot will come up from the stump of Jesse;  from </a:t>
            </a:r>
            <a:r>
              <a:rPr lang="en-US" sz="2000" b="1" dirty="0" smtClean="0">
                <a:solidFill>
                  <a:srgbClr val="FF0000"/>
                </a:solidFill>
              </a:rPr>
              <a:t>His</a:t>
            </a:r>
            <a:r>
              <a:rPr lang="en-US" sz="2000" dirty="0" smtClean="0"/>
              <a:t> roots a Branch will bear fruit.  The </a:t>
            </a:r>
            <a:r>
              <a:rPr lang="en-US" sz="20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Spirit of the LORD </a:t>
            </a:r>
            <a:r>
              <a:rPr lang="en-US" sz="2000" dirty="0" smtClean="0"/>
              <a:t>will rest on </a:t>
            </a:r>
            <a:r>
              <a:rPr lang="en-US" sz="20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Him</a:t>
            </a:r>
            <a:r>
              <a:rPr lang="en-US" sz="2000" dirty="0" smtClean="0"/>
              <a:t>—  the </a:t>
            </a:r>
            <a:r>
              <a:rPr lang="en-US" sz="20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Spirit</a:t>
            </a:r>
            <a:r>
              <a:rPr lang="en-US" sz="2000" dirty="0" smtClean="0"/>
              <a:t> of wisdom and of understanding,   the </a:t>
            </a:r>
            <a:r>
              <a:rPr lang="en-US" sz="20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Spirit</a:t>
            </a:r>
            <a:r>
              <a:rPr lang="en-US" sz="2000" dirty="0" smtClean="0"/>
              <a:t> of counsel and of might,  the </a:t>
            </a:r>
            <a:r>
              <a:rPr lang="en-US" sz="20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Spirit</a:t>
            </a:r>
            <a:r>
              <a:rPr lang="en-US" sz="2000" dirty="0" smtClean="0"/>
              <a:t> of the knowledge and fear of </a:t>
            </a:r>
            <a:r>
              <a:rPr lang="en-US" sz="2000" b="1" dirty="0" smtClean="0">
                <a:solidFill>
                  <a:srgbClr val="FF0000"/>
                </a:solidFill>
              </a:rPr>
              <a:t>the LORD</a:t>
            </a:r>
            <a:r>
              <a:rPr lang="en-US" sz="2000" dirty="0" smtClean="0"/>
              <a:t>—  and </a:t>
            </a:r>
            <a:r>
              <a:rPr lang="en-US" sz="20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He </a:t>
            </a:r>
            <a:r>
              <a:rPr lang="en-US" sz="2000" dirty="0" smtClean="0"/>
              <a:t>will delight in the fear of </a:t>
            </a:r>
            <a:r>
              <a:rPr lang="en-US" sz="2000" b="1" dirty="0" smtClean="0">
                <a:solidFill>
                  <a:srgbClr val="FF0000"/>
                </a:solidFill>
              </a:rPr>
              <a:t>the LORD</a:t>
            </a:r>
            <a:r>
              <a:rPr lang="en-US" sz="2000" dirty="0" smtClean="0"/>
              <a:t>.”</a:t>
            </a:r>
            <a:endParaRPr kumimoji="0" lang="en-US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067800" cy="3810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赛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42:1 “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看哪！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</a:t>
            </a:r>
            <a:r>
              <a:rPr lang="zh-CN" alt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仆人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所扶持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所拣选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心里所喜悦的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已将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赐给他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必将公理传给外邦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”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Isaiah 42:1 “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Here is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servant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whom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uphold,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chosen one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whom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delight;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will put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My </a:t>
            </a:r>
            <a:r>
              <a:rPr lang="en-US" sz="240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Spirit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on 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and 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will bring justice to the nations.</a:t>
            </a:r>
            <a:endParaRPr kumimoji="0" lang="en-US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1371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赛</a:t>
            </a:r>
            <a:r>
              <a:rPr lang="en-US" altLang="zh-CN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48:16 “…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现在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主耶和华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差遣</a:t>
            </a:r>
            <a:r>
              <a:rPr lang="zh-CN" altLang="en-US" sz="6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和他的</a:t>
            </a:r>
            <a:r>
              <a:rPr lang="zh-CN" altLang="en-US" sz="6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来</a:t>
            </a:r>
            <a:r>
              <a:rPr lang="en-US" altLang="zh-CN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Is. 61:1 “…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en-US" sz="240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Spirit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the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Lord GOD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upon 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."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34290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Is. 48:16 “…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Lord GOD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 sent 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and His </a:t>
            </a:r>
            <a:r>
              <a:rPr lang="en-US" sz="240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Spirit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."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4114800"/>
            <a:ext cx="8915400" cy="1371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赛</a:t>
            </a:r>
            <a:r>
              <a:rPr lang="en-US" altLang="zh-CN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61:1 “…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主耶和华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6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CN" altLang="en-US" sz="6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CN" alt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身上</a:t>
            </a:r>
            <a:r>
              <a:rPr lang="en-US" altLang="zh-CN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rikaruri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450" y="0"/>
            <a:ext cx="4400550" cy="746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CN" sz="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zh-CN" alt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新约中能找到三位一体吗？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 the Trinity found in the</a:t>
            </a:r>
            <a:b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NEW TESTAMENT? 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13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1371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1:35 “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天使回答说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‘</a:t>
            </a:r>
            <a:r>
              <a:rPr lang="zh-CN" altLang="en-US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圣灵要临到你身上</a:t>
            </a:r>
            <a:r>
              <a:rPr lang="en-US" altLang="zh-CN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至高者的能力要荫庇你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因此所要生的圣者必称为神的儿子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 ”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76800"/>
            <a:ext cx="9144000" cy="914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耶稣的受孕</a:t>
            </a:r>
            <a:r>
              <a:rPr kumimoji="0" lang="en-US" sz="58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(IN JESUS CONCEPTION 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Luke 1:35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“The angel answered, </a:t>
            </a:r>
            <a:r>
              <a:rPr lang="en-US" sz="240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“The Holy Spirit will come on you,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the power of the Most High will overshadow you.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 the Holy One to be born will be called the Son of God.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”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00000000000000000000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1593242">
            <a:off x="3059184" y="1077942"/>
            <a:ext cx="511363" cy="511115"/>
          </a:xfrm>
          <a:custGeom>
            <a:avLst/>
            <a:gdLst>
              <a:gd name="G0" fmla="+- 8962 0 0"/>
              <a:gd name="G1" fmla="+- -11319246 0 0"/>
              <a:gd name="G2" fmla="+- 0 0 -11319246"/>
              <a:gd name="T0" fmla="*/ 0 256 1"/>
              <a:gd name="T1" fmla="*/ 180 256 1"/>
              <a:gd name="G3" fmla="+- -11319246 T0 T1"/>
              <a:gd name="T2" fmla="*/ 0 256 1"/>
              <a:gd name="T3" fmla="*/ 90 256 1"/>
              <a:gd name="G4" fmla="+- -11319246 T2 T3"/>
              <a:gd name="G5" fmla="*/ G4 2 1"/>
              <a:gd name="T4" fmla="*/ 90 256 1"/>
              <a:gd name="T5" fmla="*/ 0 256 1"/>
              <a:gd name="G6" fmla="+- -11319246 T4 T5"/>
              <a:gd name="G7" fmla="*/ G6 2 1"/>
              <a:gd name="G8" fmla="abs -1131924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962"/>
              <a:gd name="G18" fmla="*/ 8962 1 2"/>
              <a:gd name="G19" fmla="+- G18 5400 0"/>
              <a:gd name="G20" fmla="cos G19 -11319246"/>
              <a:gd name="G21" fmla="sin G19 -11319246"/>
              <a:gd name="G22" fmla="+- G20 10800 0"/>
              <a:gd name="G23" fmla="+- G21 10800 0"/>
              <a:gd name="G24" fmla="+- 10800 0 G20"/>
              <a:gd name="G25" fmla="+- 8962 10800 0"/>
              <a:gd name="G26" fmla="?: G9 G17 G25"/>
              <a:gd name="G27" fmla="?: G9 0 21600"/>
              <a:gd name="G28" fmla="cos 10800 -11319246"/>
              <a:gd name="G29" fmla="sin 10800 -11319246"/>
              <a:gd name="G30" fmla="sin 8962 -11319246"/>
              <a:gd name="G31" fmla="+- G28 10800 0"/>
              <a:gd name="G32" fmla="+- G29 10800 0"/>
              <a:gd name="G33" fmla="+- G30 10800 0"/>
              <a:gd name="G34" fmla="?: G4 0 G31"/>
              <a:gd name="G35" fmla="?: -11319246 G34 0"/>
              <a:gd name="G36" fmla="?: G6 G35 G31"/>
              <a:gd name="G37" fmla="+- 21600 0 G36"/>
              <a:gd name="G38" fmla="?: G4 0 G33"/>
              <a:gd name="G39" fmla="?: -1131924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98 w 21600"/>
              <a:gd name="T15" fmla="*/ 9547 h 21600"/>
              <a:gd name="T16" fmla="*/ 10800 w 21600"/>
              <a:gd name="T17" fmla="*/ 1838 h 21600"/>
              <a:gd name="T18" fmla="*/ 20602 w 21600"/>
              <a:gd name="T19" fmla="*/ 95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10" y="9664"/>
                </a:moveTo>
                <a:cubicBezTo>
                  <a:pt x="2481" y="5190"/>
                  <a:pt x="6289" y="1837"/>
                  <a:pt x="10800" y="1838"/>
                </a:cubicBezTo>
                <a:cubicBezTo>
                  <a:pt x="15310" y="1838"/>
                  <a:pt x="19118" y="5190"/>
                  <a:pt x="19689" y="9664"/>
                </a:cubicBezTo>
                <a:lnTo>
                  <a:pt x="21512" y="9431"/>
                </a:lnTo>
                <a:cubicBezTo>
                  <a:pt x="20823" y="4039"/>
                  <a:pt x="16235" y="-1"/>
                  <a:pt x="10799" y="0"/>
                </a:cubicBezTo>
                <a:cubicBezTo>
                  <a:pt x="5364" y="0"/>
                  <a:pt x="776" y="4039"/>
                  <a:pt x="87" y="9431"/>
                </a:cubicBezTo>
                <a:close/>
              </a:path>
            </a:pathLst>
          </a:custGeom>
          <a:solidFill>
            <a:srgbClr val="27272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587625">
            <a:off x="2894450" y="1140010"/>
            <a:ext cx="225268" cy="125755"/>
          </a:xfrm>
          <a:custGeom>
            <a:avLst/>
            <a:gdLst>
              <a:gd name="G0" fmla="+- 8257 0 0"/>
              <a:gd name="G1" fmla="+- -11047603 0 0"/>
              <a:gd name="G2" fmla="+- 0 0 -11047603"/>
              <a:gd name="T0" fmla="*/ 0 256 1"/>
              <a:gd name="T1" fmla="*/ 180 256 1"/>
              <a:gd name="G3" fmla="+- -11047603 T0 T1"/>
              <a:gd name="T2" fmla="*/ 0 256 1"/>
              <a:gd name="T3" fmla="*/ 90 256 1"/>
              <a:gd name="G4" fmla="+- -11047603 T2 T3"/>
              <a:gd name="G5" fmla="*/ G4 2 1"/>
              <a:gd name="T4" fmla="*/ 90 256 1"/>
              <a:gd name="T5" fmla="*/ 0 256 1"/>
              <a:gd name="G6" fmla="+- -11047603 T4 T5"/>
              <a:gd name="G7" fmla="*/ G6 2 1"/>
              <a:gd name="G8" fmla="abs -1104760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57"/>
              <a:gd name="G18" fmla="*/ 8257 1 2"/>
              <a:gd name="G19" fmla="+- G18 5400 0"/>
              <a:gd name="G20" fmla="cos G19 -11047603"/>
              <a:gd name="G21" fmla="sin G19 -11047603"/>
              <a:gd name="G22" fmla="+- G20 10800 0"/>
              <a:gd name="G23" fmla="+- G21 10800 0"/>
              <a:gd name="G24" fmla="+- 10800 0 G20"/>
              <a:gd name="G25" fmla="+- 8257 10800 0"/>
              <a:gd name="G26" fmla="?: G9 G17 G25"/>
              <a:gd name="G27" fmla="?: G9 0 21600"/>
              <a:gd name="G28" fmla="cos 10800 -11047603"/>
              <a:gd name="G29" fmla="sin 10800 -11047603"/>
              <a:gd name="G30" fmla="sin 8257 -11047603"/>
              <a:gd name="G31" fmla="+- G28 10800 0"/>
              <a:gd name="G32" fmla="+- G29 10800 0"/>
              <a:gd name="G33" fmla="+- G30 10800 0"/>
              <a:gd name="G34" fmla="?: G4 0 G31"/>
              <a:gd name="G35" fmla="?: -11047603 G34 0"/>
              <a:gd name="G36" fmla="?: G6 G35 G31"/>
              <a:gd name="G37" fmla="+- 21600 0 G36"/>
              <a:gd name="G38" fmla="?: G4 0 G33"/>
              <a:gd name="G39" fmla="?: -1104760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59 w 21600"/>
              <a:gd name="T15" fmla="*/ 8912 h 21600"/>
              <a:gd name="T16" fmla="*/ 10800 w 21600"/>
              <a:gd name="T17" fmla="*/ 2543 h 21600"/>
              <a:gd name="T18" fmla="*/ 20141 w 21600"/>
              <a:gd name="T19" fmla="*/ 891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706" y="9164"/>
                </a:moveTo>
                <a:cubicBezTo>
                  <a:pt x="3485" y="5312"/>
                  <a:pt x="6870" y="2542"/>
                  <a:pt x="10800" y="2543"/>
                </a:cubicBezTo>
                <a:cubicBezTo>
                  <a:pt x="14729" y="2543"/>
                  <a:pt x="18114" y="5312"/>
                  <a:pt x="18893" y="9164"/>
                </a:cubicBezTo>
                <a:lnTo>
                  <a:pt x="21385" y="8660"/>
                </a:lnTo>
                <a:cubicBezTo>
                  <a:pt x="20367" y="3622"/>
                  <a:pt x="15939" y="-1"/>
                  <a:pt x="10799" y="0"/>
                </a:cubicBezTo>
                <a:cubicBezTo>
                  <a:pt x="5660" y="0"/>
                  <a:pt x="1232" y="3622"/>
                  <a:pt x="214" y="8660"/>
                </a:cubicBezTo>
                <a:close/>
              </a:path>
            </a:pathLst>
          </a:custGeom>
          <a:solidFill>
            <a:srgbClr val="27272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>
            <a:off x="1600202" y="1295399"/>
            <a:ext cx="685798" cy="76201"/>
          </a:xfrm>
          <a:prstGeom prst="straightConnector1">
            <a:avLst/>
          </a:prstGeom>
          <a:noFill/>
          <a:ln w="57150">
            <a:solidFill>
              <a:srgbClr val="272727"/>
            </a:solidFill>
            <a:round/>
            <a:headEnd/>
            <a:tailEnd/>
          </a:ln>
        </p:spPr>
      </p:cxnSp>
      <p:sp>
        <p:nvSpPr>
          <p:cNvPr id="10" name="Donut 9"/>
          <p:cNvSpPr/>
          <p:nvPr/>
        </p:nvSpPr>
        <p:spPr>
          <a:xfrm>
            <a:off x="2286000" y="990600"/>
            <a:ext cx="609600" cy="609600"/>
          </a:xfrm>
          <a:prstGeom prst="donut">
            <a:avLst>
              <a:gd name="adj" fmla="val 8014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143000"/>
            <a:ext cx="36576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Taught by:</a:t>
            </a:r>
          </a:p>
          <a:p>
            <a:pPr algn="ctr"/>
            <a:endParaRPr lang="en-US" sz="6000" b="1" dirty="0" smtClean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r>
              <a:rPr lang="en-US" sz="6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Dr. </a:t>
            </a:r>
            <a:r>
              <a:rPr lang="en-US" altLang="zh-CN" sz="6000" b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Barleon</a:t>
            </a:r>
            <a:r>
              <a:rPr lang="en-US" sz="6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&amp; </a:t>
            </a:r>
            <a:r>
              <a:rPr lang="en-US" sz="6000" b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Suran</a:t>
            </a:r>
            <a:endParaRPr lang="en-US" sz="6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915400" cy="3733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3:16-17 </a:t>
            </a:r>
            <a:r>
              <a:rPr lang="zh-CN" alt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受了洗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随即从水里上来。天忽然为</a:t>
            </a:r>
            <a:r>
              <a:rPr lang="zh-CN" alt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开了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就看见</a:t>
            </a:r>
            <a:r>
              <a:rPr lang="zh-CN" altLang="en-US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神的灵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彷佛鸽子降下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落在</a:t>
            </a:r>
            <a:r>
              <a:rPr lang="zh-CN" alt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身上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从天上有声音说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这是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爱子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我所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喜悦的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76800"/>
            <a:ext cx="9144000" cy="7620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耶稣的受洗</a:t>
            </a:r>
            <a:r>
              <a:rPr kumimoji="0" lang="en-US" sz="52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(IN JESUS BAPTISM 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/>
              <a:t>Matt. 3:16-17 “As soon as </a:t>
            </a:r>
            <a:r>
              <a:rPr lang="en-US" sz="24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Jesus </a:t>
            </a:r>
            <a:r>
              <a:rPr lang="en-US" sz="2400" dirty="0" smtClean="0"/>
              <a:t>was baptized, </a:t>
            </a:r>
            <a:r>
              <a:rPr lang="en-US" sz="24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He </a:t>
            </a:r>
            <a:r>
              <a:rPr lang="en-US" sz="2400" dirty="0" smtClean="0"/>
              <a:t>went up out of the water.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/>
              <a:t>At that moment heaven was opened, and </a:t>
            </a:r>
            <a:r>
              <a:rPr lang="en-US" sz="24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He</a:t>
            </a:r>
            <a:r>
              <a:rPr lang="en-US" sz="2400" dirty="0" smtClean="0"/>
              <a:t> saw the </a:t>
            </a:r>
            <a:r>
              <a:rPr lang="en-US" sz="24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Spirit of God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/>
              <a:t>descending like a dove and alighting on </a:t>
            </a:r>
            <a:r>
              <a:rPr lang="en-US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Him</a:t>
            </a:r>
            <a:r>
              <a:rPr lang="en-US" sz="2400" dirty="0" smtClean="0"/>
              <a:t>. And a voice from heaven said, “This is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My </a:t>
            </a:r>
            <a:r>
              <a:rPr lang="en-US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Son</a:t>
            </a:r>
            <a:r>
              <a:rPr lang="en-US" sz="2400" dirty="0" smtClean="0"/>
              <a:t>, whom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I </a:t>
            </a:r>
            <a:r>
              <a:rPr lang="en-US" sz="2400" dirty="0" smtClean="0"/>
              <a:t>love; with </a:t>
            </a:r>
            <a:r>
              <a:rPr lang="en-US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Him</a:t>
            </a:r>
            <a:r>
              <a:rPr lang="en-US" sz="2400" dirty="0" smtClean="0"/>
              <a:t>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 am well pleased.”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686800" cy="3429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28:19 “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你们要去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使万民作我的门徒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奉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</a:t>
            </a:r>
            <a:r>
              <a:rPr lang="en-US" altLang="zh-CN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的名给他们施洗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76800"/>
            <a:ext cx="9144000" cy="914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2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在大使命中</a:t>
            </a:r>
            <a:r>
              <a:rPr kumimoji="0" lang="en-US" sz="52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 THE</a:t>
            </a:r>
            <a:r>
              <a:rPr kumimoji="0" lang="en-US" sz="2400" b="1" i="0" u="none" strike="noStrike" kern="1200" normalizeH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GREAT COMMISSION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Matt. 28:19 “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Therefore go and make disciples of all nations, baptizing them in the name of the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Father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of the 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of the </a:t>
            </a:r>
            <a:r>
              <a:rPr lang="en-US" sz="240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Holy Spirit,”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95400"/>
            <a:ext cx="8763000" cy="35052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just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徒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1:7-8  </a:t>
            </a:r>
            <a:r>
              <a:rPr lang="zh-CN" alt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对他们说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凭著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自己的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权柄所定的时候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日期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不是你们可以知道的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</a:t>
            </a:r>
            <a:r>
              <a:rPr lang="zh-CN" altLang="en-US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降临在你们身上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你们就必得著能力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724400"/>
            <a:ext cx="9144000" cy="914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在使徒行传中</a:t>
            </a:r>
            <a:r>
              <a:rPr kumimoji="0" lang="en-US" sz="54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 ACTS 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Acts 1:7-8 “</a:t>
            </a:r>
            <a:r>
              <a:rPr lang="en-US" sz="24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said to them: “It is not for you to know the times or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dates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Father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 set by 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own authority. But you will receive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when </a:t>
            </a:r>
            <a:r>
              <a:rPr lang="en-US" sz="240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Holy Spirit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comes on you”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2667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仔细看他们的分工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圣父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祝福我们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选择我们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预定我们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爱我们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圣子</a:t>
            </a:r>
            <a:r>
              <a:rPr lang="en-US" altLang="zh-CN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CN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救赎我们</a:t>
            </a:r>
            <a:r>
              <a:rPr lang="en-US" altLang="zh-CN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饶恕我们</a:t>
            </a:r>
            <a:r>
              <a:rPr lang="en-US" altLang="zh-CN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</a:t>
            </a:r>
            <a:r>
              <a:rPr lang="en-US" altLang="zh-C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CN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盖上得救的印记</a:t>
            </a:r>
            <a:r>
              <a:rPr lang="en-US" altLang="zh-C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保证我们得救到底</a:t>
            </a:r>
            <a:r>
              <a:rPr lang="en-US" altLang="zh-C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267200"/>
            <a:ext cx="9144000" cy="9906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在救恩中</a:t>
            </a:r>
            <a: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(IN YOUR SALVATION: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弗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Eph. 1:3-14)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WATCH FOR THESE THINGS…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FATHER: Blessed us, Chose us, predestined us, loves us   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FF00"/>
                </a:solidFill>
                <a:latin typeface="Arial Narrow" pitchFamily="34" charset="0"/>
              </a:rPr>
              <a:t>JESUS: Redeems us, forgives us, 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CC00CC"/>
                </a:solidFill>
                <a:latin typeface="Arial Narrow" pitchFamily="34" charset="0"/>
              </a:rPr>
              <a:t>SPIRIT:  : Seals us, guarantees our salvation</a:t>
            </a:r>
            <a:endParaRPr lang="en-U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C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just"/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愿颂赞归与我们主耶稣基督的父神！他在基督里曾赐给我们天上各样属灵的福气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就如神从创立世界以前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在基督里拣选了我们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使我们在他面前成为圣洁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无有瑕疵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又因爱我们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就按著自己意旨所喜悦的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预定我们藉著耶稣基督得儿子的名分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使他荣耀的恩典得著称赞。这恩典是他在爱子里所赐给我们的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我们藉这爱子的血得蒙救赎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过犯得以赦免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乃是照他丰富的恩典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这恩典是神用诸般智慧聪明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充充足足赏给我们的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都是照他自己所预定的美意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叫我们知道他旨意的奥秘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要照所安排的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在日期满足的时候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使天上地上一切所有的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都在基督里面同归于一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我们也在他里面得了基业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这原是那位随己意行做万事的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照著他旨意所预定的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叫他的荣耀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从我们这首先在基督里有盼望的人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可以得著称赞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你们既听见真理的道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就是那叫你们得救的福音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也信了基督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既然信他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就受了所应许的圣灵为印记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这圣灵是我们得基业的凭据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直等到神之民被赎，使他的荣耀得著称赞。弗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1:3-14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1:3-14)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52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耶稣基督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的使徒彼得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写信给那分散在本都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加拉太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加帕多家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亚西亚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庇推尼寄居的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就是照父神的先见被拣选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藉著圣灵得成圣洁</a:t>
            </a:r>
            <a:r>
              <a:rPr lang="en-US" altLang="zh-CN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以致顺服耶稣基督</a:t>
            </a:r>
            <a:r>
              <a:rPr lang="en-US" altLang="zh-CN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又蒙他血所洒的人</a:t>
            </a:r>
            <a:r>
              <a:rPr lang="en-US" altLang="zh-CN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愿恩惠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平安多多地加给你们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572000"/>
            <a:ext cx="9144000" cy="838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在预定中</a:t>
            </a:r>
            <a:r>
              <a:rPr kumimoji="0" lang="en-US" sz="58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(IN PREDESTINATION)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“Peter, an apostle of </a:t>
            </a:r>
            <a:r>
              <a:rPr lang="en-US" sz="20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 Christ,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To 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God’s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elect, exiles scattered throughout the provinces of Pontus, Galatia, Cappadocia, Asia and Bithynia,  who have been 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chosen according to the foreknowledge of God the Father,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through the sanctifying work of the Spirit,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be obedient to Jesus Christ and sprinkled with His blood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 Grace and peace be yours in abundance.” 1 Peter 1:1-2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3657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提多书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3:4-6: “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但到了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神我们救主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的恩慈和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向人所施的慈爱显明的时候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便救了我们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并不是因我们自己所行的义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乃是照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他的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怜悯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藉著重生的洗和</a:t>
            </a:r>
            <a:r>
              <a:rPr lang="zh-CN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圣灵的更新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圣灵就是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藉著</a:t>
            </a:r>
            <a:r>
              <a:rPr lang="zh-CN" alt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耶稣基督我们救主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厚厚浇灌在我们身上的。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876800"/>
            <a:ext cx="9144000" cy="7620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在救恩中</a:t>
            </a:r>
            <a:r>
              <a:rPr kumimoji="0" lang="en-US" sz="52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 SALVATION)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Titus 3:4-6 “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when the kindness and love of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our Savior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appeared, 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saved us, not because of righteous things we had done, but because of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mercy.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saved us through the washing of rebirth and renewal by the </a:t>
            </a:r>
            <a:r>
              <a:rPr lang="en-US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Spirit, 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poured out on us generously through </a:t>
            </a:r>
            <a:r>
              <a:rPr lang="en-US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our Savior</a:t>
            </a:r>
            <a:r>
              <a:rPr lang="en-US" sz="2400" dirty="0" smtClean="0"/>
              <a:t>”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9067800" cy="1371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恩赐原有分别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圣灵却是一位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职事也有分别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主却是一位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功用也有分别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神却是一位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在众人里面运行一切的事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724400"/>
            <a:ext cx="9144000" cy="914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在恩赐中</a:t>
            </a:r>
            <a:r>
              <a:rPr kumimoji="0" lang="en-US" sz="58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 GIVING GIFTS)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different kinds of gifts, but the </a:t>
            </a:r>
            <a:r>
              <a:rPr lang="en-US" sz="2400" b="1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Spirit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distributes them.  There are different kinds of service, but the </a:t>
            </a:r>
            <a:r>
              <a:rPr lang="en-US" sz="2400" b="1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Lord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There are different kinds of working, but in all of them and in everyone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God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work.”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 Cor. 12:4-6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9067800" cy="1371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林后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13:14 “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愿主</a:t>
            </a:r>
            <a:r>
              <a:rPr lang="zh-CN" alt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耶稣基督的恩惠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神的慈爱、    </a:t>
            </a:r>
            <a:r>
              <a:rPr lang="zh-CN" alt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圣灵的感动，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常与你们众人同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在！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181600"/>
            <a:ext cx="9144000" cy="7620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8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在圣经的公式里</a:t>
            </a:r>
            <a:r>
              <a:rPr kumimoji="0" lang="en-US" sz="57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 BIBLICAL FORMULAS)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/>
              <a:t>2 Cor. 13:14 “May the </a:t>
            </a:r>
            <a:r>
              <a:rPr lang="en-US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grace of the Lord Jesus Christ, </a:t>
            </a:r>
            <a:r>
              <a:rPr lang="en-US" sz="2400" dirty="0" smtClean="0"/>
              <a:t>and the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love of God, </a:t>
            </a:r>
            <a:r>
              <a:rPr lang="en-US" sz="2400" dirty="0" smtClean="0"/>
              <a:t>and the </a:t>
            </a:r>
            <a:r>
              <a:rPr lang="en-US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fellowship of the Holy Spirit </a:t>
            </a:r>
            <a:r>
              <a:rPr lang="en-US" sz="2400" dirty="0" smtClean="0"/>
              <a:t>be with you all”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124200"/>
            <a:ext cx="9144000" cy="190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亲爱的弟兄啊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你们却要在至圣的真道上造就自己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在圣灵里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祷告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保守自己常在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神的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爱中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仰望我们</a:t>
            </a:r>
            <a:r>
              <a:rPr lang="zh-CN" altLang="en-US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主耶稣基督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的怜悯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直到永生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>
              <a:spcBef>
                <a:spcPct val="0"/>
              </a:spcBef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犹大书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/>
              <a:t>Jude 20-21 “But you, dear friends, by building yourselves up in your most holy faith and praying in the </a:t>
            </a:r>
            <a:r>
              <a:rPr lang="en-US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Holy Spirit</a:t>
            </a:r>
            <a:r>
              <a:rPr lang="en-US" sz="2400" dirty="0" smtClean="0"/>
              <a:t>, keep yourselves in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God’s</a:t>
            </a:r>
            <a:r>
              <a:rPr lang="en-US" sz="2400" dirty="0" smtClean="0"/>
              <a:t> love as you wait for the mercy of our </a:t>
            </a:r>
            <a:r>
              <a:rPr lang="en-US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Lord Jesus Christ </a:t>
            </a:r>
            <a:r>
              <a:rPr lang="en-US" sz="2400" dirty="0" smtClean="0"/>
              <a:t>to bring you to eternal life. ”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915400" cy="37338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要求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就另外赐给你们一位</a:t>
            </a:r>
            <a:r>
              <a:rPr lang="zh-CN" alt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保惠师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叫他永远与 你们同在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</a:t>
            </a:r>
            <a:r>
              <a:rPr lang="zh-CN" alt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真理的圣灵</a:t>
            </a:r>
            <a:r>
              <a:rPr lang="en-US" altLang="zh-CN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约翰福音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14:16-17a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953000"/>
            <a:ext cx="9144000" cy="914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在耶稣的话里</a:t>
            </a:r>
            <a:r>
              <a:rPr kumimoji="0" lang="en-US" sz="5400" b="1" i="0" u="none" strike="noStrike" kern="120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 JESUS’ WORDS)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John 14:16-17a “</a:t>
            </a:r>
            <a:r>
              <a:rPr lang="en-US" sz="2400" dirty="0" smtClean="0"/>
              <a:t>And</a:t>
            </a:r>
            <a:r>
              <a:rPr lang="en-US" sz="2400" u="sng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 I </a:t>
            </a:r>
            <a:r>
              <a:rPr lang="en-US" sz="2400" dirty="0" smtClean="0"/>
              <a:t>will ask the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Father</a:t>
            </a:r>
            <a:r>
              <a:rPr lang="en-US" sz="2400" dirty="0" smtClean="0"/>
              <a:t>, and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He</a:t>
            </a:r>
            <a:r>
              <a:rPr lang="en-US" sz="2400" dirty="0" smtClean="0"/>
              <a:t> will give you another </a:t>
            </a:r>
            <a:r>
              <a:rPr lang="en-US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Advocate</a:t>
            </a:r>
            <a:r>
              <a:rPr lang="en-US" sz="2400" dirty="0" smtClean="0"/>
              <a:t> to help you and be with you forever—  the </a:t>
            </a:r>
            <a:r>
              <a:rPr lang="en-US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Spirit of Truth</a:t>
            </a:r>
            <a:r>
              <a:rPr lang="en-US" sz="2400" dirty="0" smtClean="0"/>
              <a:t>.”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5181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7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关于三一真神的二十个问题</a:t>
            </a:r>
            <a:endParaRPr lang="en-US" sz="72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05400" y="5181600"/>
            <a:ext cx="4038600" cy="167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 Questions on… </a:t>
            </a:r>
            <a:r>
              <a:rPr kumimoji="0" lang="en-US" sz="4400" b="1" i="0" u="none" strike="noStrike" kern="120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TRINITY</a:t>
            </a:r>
            <a:endParaRPr kumimoji="0" lang="en-US" sz="4400" b="1" i="0" u="none" strike="noStrike" kern="1200" normalizeH="0" baseline="0" noProof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erqr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207101"/>
            <a:ext cx="5257800" cy="714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liam-h-ma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4191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CN" sz="80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altLang="zh-CN" sz="8000" b="1" dirty="0" smtClean="0">
                <a:ln/>
                <a:solidFill>
                  <a:schemeClr val="accent3"/>
                </a:solidFill>
              </a:rPr>
            </a:br>
            <a:r>
              <a:rPr lang="zh-CN" altLang="en-US" sz="8000" b="1" dirty="0" smtClean="0">
                <a:ln/>
                <a:solidFill>
                  <a:schemeClr val="accent3"/>
                </a:solidFill>
              </a:rPr>
              <a:t>早期教会教导三位一体的教义吗？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sz="2400" b="1" dirty="0" smtClean="0">
                <a:ln/>
                <a:solidFill>
                  <a:schemeClr val="accent3"/>
                </a:solidFill>
              </a:rPr>
            </a:br>
            <a:r>
              <a:rPr lang="en-US" sz="2400" b="1" dirty="0" smtClean="0">
                <a:ln/>
                <a:solidFill>
                  <a:schemeClr val="accent3"/>
                </a:solidFill>
              </a:rPr>
              <a:t>Did the early church teach </a:t>
            </a:r>
            <a:br>
              <a:rPr lang="en-US" sz="2400" b="1" dirty="0" smtClean="0">
                <a:ln/>
                <a:solidFill>
                  <a:schemeClr val="accent3"/>
                </a:solidFill>
              </a:rPr>
            </a:br>
            <a:r>
              <a:rPr lang="en-US" sz="2400" b="1" dirty="0" smtClean="0">
                <a:ln/>
                <a:solidFill>
                  <a:schemeClr val="accent3"/>
                </a:solidFill>
              </a:rPr>
              <a:t> the doctrine of the trinity?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14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6200000">
            <a:off x="-342901" y="3238500"/>
            <a:ext cx="6629400" cy="6096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提阿非罗：安提阿第六任主教（公元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168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Theophilus: 6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Bishop of Antioch (168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4762500" y="3238500"/>
            <a:ext cx="6629400" cy="6096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·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奥古斯丁（公元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400-419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年只研究三位一体）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St. Augustine (400-419 studied ONLY the trinity)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 rot="16200000">
            <a:off x="4000500" y="3162300"/>
            <a:ext cx="6629400" cy="762000"/>
          </a:xfrm>
          <a:prstGeom prst="homePlat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康斯坦堡大会（公元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381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COUNCIL OF CONSTANTINOPLE (381 AD)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16200000">
            <a:off x="3162300" y="3162300"/>
            <a:ext cx="6629400" cy="7620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尼西亚大会（公元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325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COUNCIL OF NICAEA (325 AD)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 rot="16200000">
            <a:off x="5486400" y="3200400"/>
            <a:ext cx="6629400" cy="685800"/>
          </a:xfrm>
          <a:prstGeom prst="homePlat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迦克敦大会（公元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451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COUNCIL OF CHALCEDON (451 AD)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rot="16200000">
            <a:off x="-1714501" y="3238500"/>
            <a:ext cx="6629400" cy="6096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克莱门特：罗马第三任主教（公元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96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Clement the 3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rd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Bishop of Rome (96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16200000">
            <a:off x="-3086099" y="3238500"/>
            <a:ext cx="6629400" cy="6096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使徒们（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30-90AD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APOSTLES (30-90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16200000">
            <a:off x="-2400300" y="3238500"/>
            <a:ext cx="6629400" cy="6096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伊格那丢：安提阿主教（公元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zh-CN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Ignatious</a:t>
            </a:r>
            <a:r>
              <a:rPr lang="en-US" altLang="zh-CN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Bishop of Antioch (90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 rot="16200000">
            <a:off x="-1028701" y="3238500"/>
            <a:ext cx="6629400" cy="6096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殉道士犹士丁：作家（公元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155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Justin Martyr: Writer (155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 rot="16200000">
            <a:off x="1714500" y="3238500"/>
            <a:ext cx="6629400" cy="6096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特土良：早期教会（公元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197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Tertullian (Early church Father (197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rot="16200000">
            <a:off x="342899" y="3238500"/>
            <a:ext cx="6629400" cy="6096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雅典那哥拉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神学家（公元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177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Athenagoras: theologian (177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 rot="16200000">
            <a:off x="1028699" y="3238500"/>
            <a:ext cx="6629400" cy="6096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爱任纽：里昂主教（公元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Irenaeus: Bishop of Lyons (180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 rot="16200000">
            <a:off x="2400300" y="3238500"/>
            <a:ext cx="6629400" cy="6096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贵格利：教会领袖（公元</a:t>
            </a:r>
            <a:r>
              <a:rPr lang="en-US" altLang="zh-CN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264</a:t>
            </a:r>
            <a:r>
              <a:rPr lang="zh-CN" altLang="en-US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年）</a:t>
            </a:r>
            <a:endParaRPr lang="en-US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Gregory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Thaumaturgus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 Church Leader (264 AD)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ghttp.12749.nexcesscdn.net/80612D/magento/media/catalog/product/cache/1/image/9df78eab33525d08d6e5fb8d27136e95/A/u/Augustin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9222"/>
            <a:ext cx="9144001" cy="10190421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884420" y="509666"/>
            <a:ext cx="7644983" cy="1184223"/>
          </a:xfrm>
          <a:custGeom>
            <a:avLst/>
            <a:gdLst>
              <a:gd name="connsiteX0" fmla="*/ 7629993 w 7644983"/>
              <a:gd name="connsiteY0" fmla="*/ 179882 h 1184223"/>
              <a:gd name="connsiteX1" fmla="*/ 0 w 7644983"/>
              <a:gd name="connsiteY1" fmla="*/ 149901 h 1184223"/>
              <a:gd name="connsiteX2" fmla="*/ 0 w 7644983"/>
              <a:gd name="connsiteY2" fmla="*/ 1184223 h 1184223"/>
              <a:gd name="connsiteX3" fmla="*/ 4377128 w 7644983"/>
              <a:gd name="connsiteY3" fmla="*/ 989350 h 1184223"/>
              <a:gd name="connsiteX4" fmla="*/ 7644983 w 7644983"/>
              <a:gd name="connsiteY4" fmla="*/ 1139252 h 1184223"/>
              <a:gd name="connsiteX5" fmla="*/ 7495082 w 7644983"/>
              <a:gd name="connsiteY5" fmla="*/ 149901 h 1184223"/>
              <a:gd name="connsiteX6" fmla="*/ 7225259 w 7644983"/>
              <a:gd name="connsiteY6" fmla="*/ 0 h 118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983" h="1184223">
                <a:moveTo>
                  <a:pt x="7629993" y="179882"/>
                </a:moveTo>
                <a:lnTo>
                  <a:pt x="0" y="149901"/>
                </a:lnTo>
                <a:lnTo>
                  <a:pt x="0" y="1184223"/>
                </a:lnTo>
                <a:lnTo>
                  <a:pt x="4377128" y="989350"/>
                </a:lnTo>
                <a:lnTo>
                  <a:pt x="7644983" y="1139252"/>
                </a:lnTo>
                <a:lnTo>
                  <a:pt x="7495082" y="149901"/>
                </a:lnTo>
                <a:lnTo>
                  <a:pt x="7225259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St. Augustine (400-419 studied ONLY the trinity for 19 years)    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Wrote: </a:t>
            </a:r>
            <a:r>
              <a:rPr lang="en-US" i="1" u="sng" dirty="0" smtClean="0">
                <a:solidFill>
                  <a:schemeClr val="bg1"/>
                </a:solidFill>
              </a:rPr>
              <a:t>Treaties on the Trinity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3886200" cy="58674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圣奥古斯丁   </a:t>
            </a:r>
            <a:endParaRPr lang="en-US" altLang="zh-CN" sz="5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altLang="zh-CN" sz="1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zh-CN" altLang="en-US" sz="60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著述</a:t>
            </a:r>
            <a:r>
              <a:rPr lang="en-US" altLang="zh-CN" sz="60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zh-CN" altLang="en-US" sz="60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三位一</a:t>
            </a:r>
            <a:endParaRPr lang="en-US" altLang="zh-CN" sz="60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zh-CN" altLang="en-US" sz="60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体论著</a:t>
            </a:r>
            <a:endParaRPr lang="en-US" altLang="zh-CN" sz="60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just"/>
            <a:endParaRPr lang="en-US" altLang="zh-CN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just"/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于公元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400-419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年间花了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19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年时间只研究三位一体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hn-Cle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altLang="zh-CN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zh-CN" alt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哪些有关三位一体的教导被认为是异端言论？</a:t>
            </a:r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What teachings would be considered heresy in regards to the Trinity? </a:t>
            </a: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15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THREE GODS (Tri-theism)</a:t>
            </a: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19200"/>
            <a:ext cx="9144000" cy="335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父</a:t>
            </a:r>
            <a:r>
              <a:rPr lang="en-US" altLang="zh-CN" sz="36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子和圣灵是三个独立</a:t>
            </a:r>
            <a:r>
              <a:rPr lang="en-US" altLang="zh-CN" sz="36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自治和神圣的存在</a:t>
            </a:r>
            <a:r>
              <a:rPr lang="en-US" altLang="zh-CN" sz="36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i="1" noProof="0" dirty="0" smtClean="0">
                <a:solidFill>
                  <a:schemeClr val="tx1"/>
                </a:solidFill>
              </a:rPr>
              <a:t>“Father, Son and Spirit are Three independent, autonomous, divine beings”</a:t>
            </a:r>
          </a:p>
          <a:p>
            <a:pPr lvl="1">
              <a:spcBef>
                <a:spcPct val="0"/>
              </a:spcBef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465138" marR="0" lvl="0" indent="-3000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摩门教教导</a:t>
            </a:r>
            <a:r>
              <a:rPr lang="en-US" altLang="zh-CN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父是人升高后变成神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耶稣和圣灵是父的两个孩子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有很多星球和世界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很多神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我们也能变成神。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Mormons teach</a:t>
            </a:r>
            <a:r>
              <a:rPr lang="en-US" b="1" u="sng" dirty="0" smtClean="0">
                <a:solidFill>
                  <a:srgbClr val="C00000"/>
                </a:solidFill>
                <a:latin typeface="Arial Narrow" pitchFamily="34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The Father is an exalted man who became God; Jesus and the  Spirit are spirit babies of the Father.  There are many worlds, many gods,  we too can become god. 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三位神</a:t>
            </a:r>
            <a:r>
              <a:rPr lang="en-US" altLang="zh-CN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(</a:t>
            </a:r>
            <a:r>
              <a:rPr lang="zh-CN" altLang="en-US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三神论</a:t>
            </a:r>
            <a:r>
              <a:rPr lang="en-US" altLang="zh-CN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en-US" sz="6600" b="1" i="0" u="none" strike="noStrike" kern="1200" cap="all" normalizeH="0" baseline="0" noProof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0" y="4800600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&quot;No&quot; Symbol 9"/>
          <p:cNvSpPr/>
          <p:nvPr/>
        </p:nvSpPr>
        <p:spPr>
          <a:xfrm>
            <a:off x="7543800" y="4800600"/>
            <a:ext cx="1447800" cy="1371600"/>
          </a:xfrm>
          <a:prstGeom prst="noSmoking">
            <a:avLst>
              <a:gd name="adj" fmla="val 879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43800" y="4724400"/>
            <a:ext cx="1600200" cy="15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en-US" sz="5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ultnews.com/wp-content/uploads/2008/06/mormon_missionary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3899408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JESUS WAS NOT GOD (</a:t>
            </a:r>
            <a:r>
              <a:rPr kumimoji="0" lang="en-US" sz="2400" b="1" i="0" u="none" strike="noStrike" kern="1200" normalizeH="0" baseline="0" noProof="0" dirty="0" err="1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Arianism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19200"/>
            <a:ext cx="6248400" cy="50292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耶稣也是被造的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不是神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noProof="0" dirty="0" smtClean="0">
                <a:solidFill>
                  <a:schemeClr val="tx1"/>
                </a:solidFill>
              </a:rPr>
              <a:t>“Jesus was a created being, not God”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圣灵只是一股能量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“The Holy Spirit is just a force”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sz="1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lvl="0" indent="-465138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耶和华见证人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教导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“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耶稣只是天使长米迦勒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是路西弗的兄弟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Jehovah’s Witnesses </a:t>
            </a:r>
            <a:r>
              <a:rPr lang="en-US" sz="2000" b="1" dirty="0" smtClean="0">
                <a:solidFill>
                  <a:schemeClr val="tx1"/>
                </a:solidFill>
              </a:rPr>
              <a:t>teach “Jesus is Michael the Archangel and the brother of Lucifer”                                        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耶稣不是神</a:t>
            </a:r>
            <a:r>
              <a:rPr lang="en-US" altLang="zh-CN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 (</a:t>
            </a:r>
            <a:r>
              <a:rPr lang="zh-CN" altLang="en-US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阿里乌斯主义</a:t>
            </a:r>
            <a:r>
              <a:rPr lang="en-US" altLang="zh-CN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en-US" sz="6000" b="1" i="0" u="none" strike="noStrike" kern="1200" cap="all" normalizeH="0" baseline="0" noProof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en/d/d3/Up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030" y="4114800"/>
            <a:ext cx="1462970" cy="2209802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3 NAMES FOR THE SAME GOD (</a:t>
            </a:r>
            <a:r>
              <a:rPr kumimoji="0" lang="en-US" sz="2400" b="1" i="0" u="none" strike="noStrike" kern="1200" normalizeH="0" baseline="0" noProof="0" dirty="0" err="1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Modalism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同一神三个名字 </a:t>
            </a:r>
            <a:r>
              <a:rPr lang="en-US" altLang="zh-CN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(</a:t>
            </a:r>
            <a:r>
              <a:rPr lang="zh-CN" altLang="en-US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形态论</a:t>
            </a:r>
            <a:r>
              <a:rPr lang="en-US" altLang="zh-CN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en-US" sz="6000" b="1" i="0" u="none" strike="noStrike" kern="1200" cap="all" normalizeH="0" baseline="0" noProof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19200"/>
            <a:ext cx="9144000" cy="381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圣父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神在旧约中启示自己为</a:t>
            </a:r>
            <a:r>
              <a:rPr kumimoji="0" lang="zh-CN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律法制定者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.”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noProof="0" dirty="0" smtClean="0">
                <a:solidFill>
                  <a:srgbClr val="C00000"/>
                </a:solidFill>
              </a:rPr>
              <a:t>FATHER: </a:t>
            </a:r>
            <a:r>
              <a:rPr lang="en-US" sz="2000" b="1" noProof="0" dirty="0" smtClean="0">
                <a:solidFill>
                  <a:schemeClr val="tx1"/>
                </a:solidFill>
              </a:rPr>
              <a:t>“God revealed Himself as the </a:t>
            </a:r>
            <a:r>
              <a:rPr lang="en-US" sz="2000" b="1" noProof="0" dirty="0" smtClean="0">
                <a:solidFill>
                  <a:srgbClr val="C00000"/>
                </a:solidFill>
              </a:rPr>
              <a:t>Law Giver </a:t>
            </a:r>
            <a:r>
              <a:rPr lang="en-US" sz="2000" b="1" noProof="0" dirty="0" smtClean="0">
                <a:solidFill>
                  <a:schemeClr val="tx1"/>
                </a:solidFill>
              </a:rPr>
              <a:t>in the Old Testament”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圣子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神在福音书中启示自己为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救赎者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SON: 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“God revealed Himself as the 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Redeemer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 in the Gospels”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圣灵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神在新约和今天启示自己为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维持者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SPIRIT: </a:t>
            </a:r>
            <a:r>
              <a:rPr lang="en-US" sz="2000" b="1" dirty="0" smtClean="0">
                <a:solidFill>
                  <a:schemeClr val="tx1"/>
                </a:solidFill>
              </a:rPr>
              <a:t>“God reveals Himself as the </a:t>
            </a:r>
            <a:r>
              <a:rPr lang="en-US" sz="2000" b="1" dirty="0" smtClean="0">
                <a:solidFill>
                  <a:srgbClr val="C00000"/>
                </a:solidFill>
              </a:rPr>
              <a:t>Sustainer</a:t>
            </a:r>
            <a:r>
              <a:rPr lang="en-US" sz="2000" b="1" dirty="0" smtClean="0">
                <a:solidFill>
                  <a:schemeClr val="tx1"/>
                </a:solidFill>
              </a:rPr>
              <a:t> in the N.T. and today.”</a:t>
            </a:r>
          </a:p>
          <a:p>
            <a:pPr lvl="1">
              <a:spcBef>
                <a:spcPct val="0"/>
              </a:spcBef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65138"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联合国际五旬教会（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UPCI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United Pentecostal Church International (UPCI)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-304800"/>
            <a:ext cx="4898571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CN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CN" alt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有无什么方法可以教导孩子明白三位一体</a:t>
            </a:r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？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Are there ways to teach the doctrine of the Trinity to my children? 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16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0"/>
            <a:ext cx="73914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all" normalizeH="0" baseline="0" noProof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600200"/>
            <a:ext cx="9144000" cy="4267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1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) 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通过圣经故事告诉他们圣父、圣子和圣灵。</a:t>
            </a:r>
            <a:endParaRPr kumimoji="0" lang="en-US" sz="3600" b="1" i="0" u="none" strike="noStrike" kern="1200" normalizeH="0" baseline="0" noProof="0" dirty="0" smtClean="0"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Arial Narrow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000" b="1" i="0" u="none" strike="noStrike" kern="1200" normalizeH="0" baseline="0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Arial Narrow" pitchFamily="34" charset="0"/>
              </a:rPr>
              <a:t>Tell them about the Father, the Son and the Spirit through Bible stories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2) 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让他们背诵</a:t>
            </a:r>
            <a:r>
              <a:rPr lang="en-US" altLang="zh-CN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《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十诫</a:t>
            </a:r>
            <a:r>
              <a:rPr lang="en-US" altLang="zh-CN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》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（尤其是第一诫）</a:t>
            </a:r>
            <a:endParaRPr 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Have them memorize the 10 Commandments (especially the first one)</a:t>
            </a:r>
            <a:endParaRPr lang="en-US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3) 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首先解释三个位格都是神，而非不同的神。</a:t>
            </a:r>
            <a:endParaRPr 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Begin by explaining that all 3 are God, but not different gods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4) 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使用差强人意的例证时要说明它并没有表达完全。</a:t>
            </a:r>
            <a:endParaRPr lang="en-US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Use insufficient illustrations to show what you DONOT MEAN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5) </a:t>
            </a:r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使用一个简单的盒子实例。</a:t>
            </a:r>
            <a:endParaRPr 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Use a simple illustration of a box</a:t>
            </a:r>
          </a:p>
          <a:p>
            <a:pPr lvl="1">
              <a:spcBef>
                <a:spcPct val="0"/>
              </a:spcBef>
              <a:defRPr/>
            </a:pP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15000" cy="1447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</a:t>
            </a:r>
            <a:r>
              <a:rPr lang="en-US" altLang="zh-CN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</a:t>
            </a:r>
            <a:r>
              <a:rPr lang="en-US" altLang="zh-CN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</a:p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USE THE BIBLE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4" name="Picture 20" descr="http://1.bp.blogspot.com/_QwoA9XlPPQ0/TVAXVcNFoyI/AAAAAAAAABI/yOzcPLBGu-A/s1600/steaming_tea_pot_kettle_photosculpture-p153309673264681370qdjh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90800" y="3886200"/>
            <a:ext cx="2057400" cy="2209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INSUFFICIENT WAYS TO ILLUSTRATE THE TRINITY TO KIDS</a:t>
            </a: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9600" y="914400"/>
            <a:ext cx="4724400" cy="533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鸡蛋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壳</a:t>
            </a:r>
            <a:r>
              <a:rPr lang="en-US" altLang="zh-CN" sz="48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黄</a:t>
            </a:r>
            <a:r>
              <a:rPr lang="en-US" altLang="zh-CN" sz="48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但三个可以分开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noProof="0" dirty="0" smtClean="0">
                <a:solidFill>
                  <a:srgbClr val="C00000"/>
                </a:solidFill>
              </a:rPr>
              <a:t>EGGS (Shell, Yolk, White):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noProof="0" dirty="0" smtClean="0">
                <a:solidFill>
                  <a:schemeClr val="tx1"/>
                </a:solidFill>
              </a:rPr>
              <a:t>but the 3 can be separated</a:t>
            </a:r>
          </a:p>
          <a:p>
            <a:pPr lvl="1">
              <a:spcBef>
                <a:spcPct val="0"/>
              </a:spcBef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</a:t>
            </a:r>
            <a:r>
              <a:rPr lang="en-US" altLang="zh-C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液态</a:t>
            </a:r>
            <a:r>
              <a:rPr lang="en-US" altLang="zh-C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冰</a:t>
            </a:r>
            <a:r>
              <a:rPr lang="en-US" altLang="zh-C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蒸汽</a:t>
            </a:r>
            <a:r>
              <a:rPr lang="en-US" altLang="zh-C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但它们只能一次以一 种形态出现</a:t>
            </a:r>
            <a:r>
              <a:rPr lang="en-US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WATER (Liquid, Ice, Steam):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but they can only be one at a time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defRPr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可使用的实例向孩子说明三位一体这概念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30" name="Picture 6" descr="https://encrypted-tbn3.google.com/images?q=tbn:ANd9GcRpZnffkcT5ygCQGg4MyzbbGfBVG9I69CRt004gQdDGogPgbC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03" y="1219200"/>
            <a:ext cx="3372997" cy="2209800"/>
          </a:xfrm>
          <a:prstGeom prst="rect">
            <a:avLst/>
          </a:prstGeom>
          <a:noFill/>
        </p:spPr>
      </p:pic>
      <p:pic>
        <p:nvPicPr>
          <p:cNvPr id="103434" name="Picture 10" descr="https://encrypted-tbn3.google.com/images?q=tbn:ANd9GcQEWcZrFaQOGaVIyoZSDgWACtp22jWeKlGu08ibWMEQhMS-Oxfbc1bGx07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505200"/>
            <a:ext cx="2066925" cy="2590800"/>
          </a:xfrm>
          <a:prstGeom prst="rect">
            <a:avLst/>
          </a:prstGeom>
          <a:noFill/>
        </p:spPr>
      </p:pic>
      <p:pic>
        <p:nvPicPr>
          <p:cNvPr id="103440" name="Picture 16" descr="http://www.getbusymedia.com/wp-content/uploads/2011/04/Ice-Cub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029200"/>
            <a:ext cx="1600200" cy="1161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icature-12-500x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0"/>
            <a:ext cx="476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CN" sz="8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altLang="zh-CN" sz="800" b="1" dirty="0" smtClean="0">
                <a:ln/>
                <a:solidFill>
                  <a:schemeClr val="accent3"/>
                </a:solidFill>
              </a:rPr>
            </a:br>
            <a:r>
              <a:rPr lang="en-US" altLang="zh-CN" sz="8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altLang="zh-CN" sz="800" b="1" dirty="0" smtClean="0">
                <a:ln/>
                <a:solidFill>
                  <a:schemeClr val="accent3"/>
                </a:solidFill>
              </a:rPr>
            </a:br>
            <a:r>
              <a:rPr lang="en-US" altLang="zh-CN" sz="8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altLang="zh-CN" sz="800" b="1" dirty="0" smtClean="0">
                <a:ln/>
                <a:solidFill>
                  <a:schemeClr val="accent3"/>
                </a:solidFill>
              </a:rPr>
            </a:br>
            <a:r>
              <a:rPr lang="en-US" altLang="zh-CN" sz="8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altLang="zh-CN" sz="800" b="1" dirty="0" smtClean="0">
                <a:ln/>
                <a:solidFill>
                  <a:schemeClr val="accent3"/>
                </a:solidFill>
              </a:rPr>
            </a:br>
            <a:r>
              <a:rPr lang="en-US" altLang="zh-CN" sz="8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altLang="zh-CN" sz="800" b="1" dirty="0" smtClean="0">
                <a:ln/>
                <a:solidFill>
                  <a:schemeClr val="accent3"/>
                </a:solidFill>
              </a:rPr>
            </a:br>
            <a:r>
              <a:rPr lang="zh-CN" altLang="en-US" sz="8000" b="1" dirty="0" smtClean="0">
                <a:ln/>
                <a:solidFill>
                  <a:schemeClr val="accent3"/>
                </a:solidFill>
              </a:rPr>
              <a:t>三位一体的神看上去是什么样子</a:t>
            </a:r>
            <a:r>
              <a:rPr lang="en-US" altLang="zh-CN" sz="8000" b="1" dirty="0" smtClean="0">
                <a:ln/>
                <a:solidFill>
                  <a:schemeClr val="accent3"/>
                </a:solidFill>
              </a:rPr>
              <a:t>?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sz="2400" b="1" dirty="0" smtClean="0">
                <a:ln/>
                <a:solidFill>
                  <a:schemeClr val="accent3"/>
                </a:solidFill>
              </a:rPr>
            </a:br>
            <a:r>
              <a:rPr lang="en-US" sz="2400" b="1" dirty="0" smtClean="0">
                <a:ln/>
                <a:solidFill>
                  <a:schemeClr val="accent3"/>
                </a:solidFill>
              </a:rPr>
              <a:t>What is this Trinitarian God like?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10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THE BOX</a:t>
            </a: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盒子</a:t>
            </a:r>
            <a:endParaRPr lang="en-US" sz="7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5474" name="Picture 2" descr="http://sharonluggage.com/media/wysiwyg/Christmas-Pres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141">
            <a:off x="530519" y="1756699"/>
            <a:ext cx="3150526" cy="2449535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9600" y="914400"/>
            <a:ext cx="4724400" cy="533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三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边相异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同一盒子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3 Different sides but only ONE BOX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抽走一条边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其余均消失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Remove one side, they all disappear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25425" lvl="1" indent="-225425">
              <a:spcBef>
                <a:spcPct val="0"/>
              </a:spcBef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里面相同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打开看看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Same inside. Open to discover. 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defRPr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4033823">
            <a:off x="-942313" y="3621339"/>
            <a:ext cx="3443571" cy="107171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(height)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 rot="17039690">
            <a:off x="2132113" y="3236868"/>
            <a:ext cx="3399450" cy="108200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宽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(width)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228600" y="990600"/>
            <a:ext cx="3962400" cy="114300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长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(length)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terobam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CN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CN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zh-CN" alt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若我的教  会不相信   这教义</a:t>
            </a:r>
            <a:r>
              <a:rPr lang="en-US" altLang="zh-CN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  <a:r>
              <a:rPr lang="zh-CN" alt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我 该怎么办</a:t>
            </a:r>
            <a:r>
              <a:rPr lang="en-US" altLang="zh-CN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should I do if my church does not believe this doctrine?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17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rninggrace.com/wp-content/uploads/2011/07/running_from_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0915"/>
            <a:ext cx="9144000" cy="3797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http://www.hjo3.net/venturebros_runn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67068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rodig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0"/>
            <a:ext cx="3352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6440" y="-1"/>
            <a:ext cx="5288560" cy="7390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三位一体的教义会如何影响我的生活</a:t>
            </a:r>
            <a:r>
              <a:rPr lang="en-US" altLang="zh-C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should the doctrine of the TRINITY affect my life?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18</a:t>
            </a:r>
            <a:endParaRPr lang="en-US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altLang="zh-CN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父</a:t>
            </a:r>
            <a:r>
              <a:rPr lang="en-US" altLang="zh-CN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子</a:t>
            </a:r>
            <a:r>
              <a:rPr lang="en-US" altLang="zh-CN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圣灵可以一起敬拜</a:t>
            </a:r>
            <a:r>
              <a:rPr lang="en-US" altLang="zh-CN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也可分别敬拜</a:t>
            </a:r>
            <a:r>
              <a:rPr lang="en-US" altLang="zh-CN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Worship Father, Son and Holy Spirit together and separately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360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逐个感谢他们在你救恩中的不同角色。</a:t>
            </a:r>
            <a:endParaRPr kumimoji="0" lang="en-US" sz="3600" i="0" u="none" strike="noStrike" kern="1200" normalizeH="0" baseline="0" noProof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them each for their role in your salvation</a:t>
            </a:r>
          </a:p>
          <a:p>
            <a:pPr lvl="1">
              <a:spcBef>
                <a:spcPct val="0"/>
              </a:spcBef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认识到你被三个位格的神一起爱着。</a:t>
            </a:r>
            <a:endParaRPr kumimoji="0" lang="en-US" sz="3600" i="0" u="none" strike="noStrike" kern="1200" normalizeH="0" baseline="0" noProof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Realize how loved you are by all three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在圣灵的大能里分享耶稣</a:t>
            </a:r>
            <a:r>
              <a:rPr lang="en-US" altLang="zh-CN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将结果交给父神。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Share Jesus in the power of the Spirit and leave the results to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icatures_of_Celebrities_new_collection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2263" y="0"/>
            <a:ext cx="44717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我应向    谁祷告</a:t>
            </a:r>
            <a:r>
              <a:rPr lang="en-US" altLang="zh-C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One do I pray to?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19</a:t>
            </a:r>
            <a:endParaRPr lang="en-US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6482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依靠圣灵</a:t>
            </a:r>
            <a:r>
              <a:rPr lang="en-US" altLang="zh-CN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zh-CN" alt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通过耶稣向父神祷告</a:t>
            </a:r>
            <a:r>
              <a:rPr lang="en-US" altLang="zh-CN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6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Pray to the Father, through the Son, by the Holy Spirit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对</a:t>
            </a:r>
            <a:r>
              <a:rPr lang="zh-CN" altLang="en-US" sz="600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三位一起说话或分别说话都可以。</a:t>
            </a:r>
            <a:endParaRPr kumimoji="0" lang="en-US" sz="6000" i="0" u="none" strike="noStrike" kern="1200" normalizeH="0" baseline="0" noProof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Talk to all three together                           or each One individually</a:t>
            </a:r>
          </a:p>
        </p:txBody>
      </p:sp>
      <p:pic>
        <p:nvPicPr>
          <p:cNvPr id="106498" name="Picture 2" descr="http://emergingmissionministries.com/Prayer/pr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5761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tina_Navratil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41924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C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zh-CN" alt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基督徒在这个问题上的认识难道不可以不一致吗</a:t>
            </a:r>
            <a:r>
              <a:rPr lang="en-US" altLang="zh-C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Isn’t this an issue that Christians </a:t>
            </a:r>
            <a:b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disagree on?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20</a:t>
            </a:r>
            <a:endParaRPr lang="en-US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不可</a:t>
            </a:r>
            <a:r>
              <a:rPr lang="en-US" altLang="zh-C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zh-CN" alt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否认三位一体就是否认整个基督信仰</a:t>
            </a:r>
            <a:r>
              <a:rPr lang="en-US" altLang="zh-C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0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25425" lvl="1" indent="-165100">
              <a:spcBef>
                <a:spcPct val="0"/>
              </a:spcBef>
              <a:buFont typeface="Arial" charset="0"/>
              <a:buChar char="•"/>
            </a:pPr>
            <a:r>
              <a:rPr lang="en-US" sz="24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No. To deny the trinity is to deny the core of Christianity.</a:t>
            </a:r>
          </a:p>
          <a:p>
            <a:pPr marL="914400" marR="0" lvl="0" indent="-165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4800" b="1" spc="5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神只有一位</a:t>
            </a:r>
            <a:r>
              <a:rPr lang="en-US" altLang="zh-CN" sz="4800" b="1" spc="5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kumimoji="0" lang="en-US" sz="4800" b="1" i="0" u="none" strike="noStrike" kern="1200" spc="50" normalizeH="0" baseline="0" noProof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165100">
              <a:spcBef>
                <a:spcPct val="0"/>
              </a:spcBef>
              <a:buFont typeface="Arial" charset="0"/>
              <a:buChar char="•"/>
            </a:pPr>
            <a:r>
              <a:rPr lang="en-US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IS ONLY ONE GOD</a:t>
            </a:r>
          </a:p>
          <a:p>
            <a:pPr marL="914400" lvl="0" indent="-165100">
              <a:spcBef>
                <a:spcPct val="0"/>
              </a:spcBef>
              <a:buFont typeface="Arial" charset="0"/>
              <a:buChar char="•"/>
              <a:defRPr/>
            </a:pPr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父是神</a:t>
            </a:r>
            <a:r>
              <a:rPr lang="en-US" altLang="zh-C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4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371600" lvl="2" indent="-165100">
              <a:spcBef>
                <a:spcPct val="0"/>
              </a:spcBef>
              <a:buFont typeface="Arial" charset="0"/>
              <a:buChar char="•"/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FATHER IS GOD</a:t>
            </a:r>
          </a:p>
          <a:p>
            <a:pPr marL="914400" lvl="0" indent="-165100">
              <a:spcBef>
                <a:spcPct val="0"/>
              </a:spcBef>
              <a:buFont typeface="Arial" charset="0"/>
              <a:buChar char="•"/>
              <a:defRPr/>
            </a:pPr>
            <a:r>
              <a:rPr lang="zh-CN" altLang="en-US" sz="4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子是神</a:t>
            </a:r>
            <a:r>
              <a:rPr lang="en-US" altLang="zh-CN" sz="4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4800" b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371600" lvl="2" indent="-165100">
              <a:spcBef>
                <a:spcPct val="0"/>
              </a:spcBef>
              <a:buFont typeface="Arial" charset="0"/>
              <a:buChar char="•"/>
            </a:pPr>
            <a:r>
              <a:rPr lang="en-US" sz="2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IS GOD</a:t>
            </a:r>
          </a:p>
          <a:p>
            <a:pPr marL="914400" lvl="0" indent="-165100">
              <a:spcBef>
                <a:spcPct val="0"/>
              </a:spcBef>
              <a:buFont typeface="Arial" charset="0"/>
              <a:buChar char="•"/>
              <a:defRPr/>
            </a:pP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圣灵是神</a:t>
            </a:r>
            <a:r>
              <a:rPr lang="en-US" altLang="zh-CN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48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371600" lvl="2" indent="-165100">
              <a:spcBef>
                <a:spcPct val="0"/>
              </a:spcBef>
              <a:buFont typeface="Arial" charset="0"/>
              <a:buChar char="•"/>
            </a:pP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HOLY SPIRIT IS GOD</a:t>
            </a:r>
          </a:p>
          <a:p>
            <a:pPr lvl="1">
              <a:spcBef>
                <a:spcPct val="0"/>
              </a:spcBef>
            </a:pP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Flowchart: Process 13"/>
          <p:cNvSpPr/>
          <p:nvPr/>
        </p:nvSpPr>
        <p:spPr>
          <a:xfrm rot="17693272">
            <a:off x="6672873" y="4854691"/>
            <a:ext cx="2645462" cy="27281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rot="3661174">
            <a:off x="4908784" y="4848188"/>
            <a:ext cx="2340070" cy="26349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6019800" y="3429000"/>
            <a:ext cx="2057400" cy="3048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6200000">
            <a:off x="6248400" y="5181600"/>
            <a:ext cx="1524000" cy="304800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 rot="8762545">
            <a:off x="6889369" y="3981045"/>
            <a:ext cx="1524000" cy="304800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rot="2603394">
            <a:off x="5611435" y="4063212"/>
            <a:ext cx="1524000" cy="304800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124200"/>
            <a:ext cx="121920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000" y="5486400"/>
            <a:ext cx="1219200" cy="1143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4038600"/>
            <a:ext cx="12192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6200" y="3124200"/>
            <a:ext cx="1219200" cy="1143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6705600" y="3200400"/>
            <a:ext cx="609600" cy="609600"/>
          </a:xfrm>
          <a:prstGeom prst="noSmoking">
            <a:avLst>
              <a:gd name="adj" fmla="val 1194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5715000" y="4724400"/>
            <a:ext cx="609600" cy="609600"/>
          </a:xfrm>
          <a:prstGeom prst="noSmoking">
            <a:avLst>
              <a:gd name="adj" fmla="val 1194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7696200" y="4724400"/>
            <a:ext cx="609600" cy="609600"/>
          </a:xfrm>
          <a:prstGeom prst="noSmoking">
            <a:avLst>
              <a:gd name="adj" fmla="val 1194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geloojonesministries.org/images/dove%20with%20olive%20branch%20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413520" cy="4953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Next week: </a:t>
            </a:r>
            <a:r>
              <a:rPr kumimoji="0" lang="en-US" sz="4400" b="1" i="0" u="none" strike="noStrike" kern="120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WHO IS THE </a:t>
            </a:r>
            <a:r>
              <a:rPr kumimoji="0" lang="en-US" sz="44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HOLY SPIRIT?</a:t>
            </a:r>
            <a:endParaRPr kumimoji="0" lang="en-US" sz="4400" b="1" i="0" u="none" strike="noStrike" kern="120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2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just"/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仁爱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没有爱心的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就不认识神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因为</a:t>
            </a:r>
            <a:r>
              <a:rPr lang="zh-CN" alt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神就是爱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zh-CN" alt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神是这样向我们显明爱的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神差他独生子到世间来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使我们藉著他得生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神爱我们的心在此就显明了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不是我们爱神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乃是神爱我们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差他的儿子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为我们的罪作了挽回祭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这就是爱了</a:t>
            </a: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r>
              <a:rPr lang="zh-C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约一</a:t>
            </a:r>
            <a:r>
              <a:rPr lang="en-US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4:8-11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410200"/>
            <a:ext cx="9144000" cy="1447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400" b="1" i="0" u="none" strike="noStrike" kern="1200" normalizeH="0" baseline="0" noProof="0" dirty="0" smtClean="0">
                <a:solidFill>
                  <a:srgbClr val="C0000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LOVING: </a:t>
            </a:r>
            <a:r>
              <a:rPr kumimoji="0" lang="en-US" sz="2400" b="1" i="0" u="none" strike="noStrike" kern="1200" normalizeH="0" baseline="0" noProof="0" dirty="0" smtClean="0">
                <a:solidFill>
                  <a:schemeClr val="tx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“</a:t>
            </a:r>
            <a:r>
              <a:rPr lang="en-US" sz="2400" dirty="0" smtClean="0"/>
              <a:t>Whoever does not love does not know God, because </a:t>
            </a:r>
            <a:r>
              <a:rPr lang="en-US" sz="2400" b="1" dirty="0" smtClean="0"/>
              <a:t>God is love</a:t>
            </a:r>
            <a:r>
              <a:rPr lang="en-US" sz="2400" dirty="0" smtClean="0"/>
              <a:t>. This is how </a:t>
            </a:r>
            <a:r>
              <a:rPr lang="en-US" sz="2400" b="1" dirty="0" smtClean="0"/>
              <a:t>God showed His love among us</a:t>
            </a:r>
            <a:r>
              <a:rPr lang="en-US" sz="2400" dirty="0" smtClean="0"/>
              <a:t>: He sent His one and only Son into the world that we might live through Him. This is love: not that we loved God, but that </a:t>
            </a:r>
            <a:r>
              <a:rPr lang="en-US" sz="2400" b="1" dirty="0" smtClean="0"/>
              <a:t>He loved us </a:t>
            </a:r>
            <a:r>
              <a:rPr lang="en-US" sz="2400" dirty="0" smtClean="0"/>
              <a:t>and sent His Son as an atoning sacrifice for our sins.”         1 John 4:8</a:t>
            </a: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51054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耶和华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耶和华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是有怜悯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有恩典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的神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不轻易发怒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并有丰盛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的慈爱和诚实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为千万人存留慈爱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赦免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罪孽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过犯和罪恶</a:t>
            </a:r>
            <a:r>
              <a:rPr lang="en-US" altLang="zh-C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万不以有罪的为无罪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zh-CN" sz="6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zh-CN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出</a:t>
            </a:r>
            <a:r>
              <a:rPr lang="en-US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34:6b-7a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en-US" sz="2000" b="1" i="0" u="none" strike="noStrike" kern="120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“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LORD, the LORD, the compassionate and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gracious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 to anger,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abounding in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faithfulness,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love to thousands, and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forgiving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wickedness, rebellion and sin.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he does not leave the guilty unpunished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” Ex. 34:6b-7a </a:t>
            </a:r>
            <a:endParaRPr kumimoji="0" lang="en-US" sz="2000" b="1" i="0" u="none" strike="noStrike" kern="120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52400"/>
          <a:ext cx="8763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-caricature_albert_einstein-450x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0"/>
            <a:ext cx="4343400" cy="6891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zh-CN" alt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古犹太拉比教导三位一体吗</a:t>
            </a:r>
            <a:r>
              <a:rPr lang="en-US" altLang="zh-CN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Did ancient Jewish Rabbis</a:t>
            </a:r>
            <a:b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teach the Trinity?</a:t>
            </a:r>
            <a:b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76200"/>
            <a:ext cx="990600" cy="1066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Aharoni" pitchFamily="2" charset="-79"/>
              </a:rPr>
              <a:t>11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55626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起初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圣父</a:t>
            </a:r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创造天地。</a:t>
            </a:r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地是空虚混沌</a:t>
            </a:r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渊面黑暗</a:t>
            </a:r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神的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运行在水面上</a:t>
            </a:r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</a:t>
            </a:r>
            <a:r>
              <a:rPr lang="en-US" altLang="zh-CN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1:1-2 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God = Elohim (singular / plural) Literally “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ONE GODS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”</a:t>
            </a:r>
            <a:endParaRPr kumimoji="0" lang="en-US" sz="2400" b="1" i="0" u="none" strike="noStrike" kern="1200" normalizeH="0" baseline="0" noProof="0" dirty="0" smtClean="0">
              <a:solidFill>
                <a:schemeClr val="bg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Notice the words: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“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IN THE BEGINNING”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0"/>
            <a:ext cx="9144000" cy="1066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400" b="1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Gen. 1:1-2 “</a:t>
            </a:r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 smtClean="0"/>
              <a:t>the beginning </a:t>
            </a:r>
            <a:r>
              <a:rPr lang="en-US" sz="2400" b="1" dirty="0" smtClean="0">
                <a:solidFill>
                  <a:srgbClr val="C00000"/>
                </a:solidFill>
              </a:rPr>
              <a:t>God</a:t>
            </a:r>
            <a:r>
              <a:rPr lang="en-US" sz="2400" dirty="0" smtClean="0"/>
              <a:t> (the Father) created the heavens and the earth. Now the earth was formless and empty, darkness was over the surface of the deep, and the </a:t>
            </a:r>
            <a:r>
              <a:rPr lang="en-US" sz="2400" b="1" dirty="0" smtClean="0">
                <a:solidFill>
                  <a:srgbClr val="C00000"/>
                </a:solidFill>
              </a:rPr>
              <a:t>Spirit </a:t>
            </a:r>
            <a:r>
              <a:rPr lang="en-US" sz="2400" dirty="0" smtClean="0"/>
              <a:t>of God was hovering over the waters.”</a:t>
            </a:r>
            <a:endParaRPr kumimoji="0" lang="en-US" sz="2400" b="1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352800"/>
            <a:ext cx="8915400" cy="213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神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=Elohim (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单数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复数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照字面解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就是</a:t>
            </a: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一个神们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留意这个词</a:t>
            </a: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4190</Words>
  <Application>Microsoft Office PowerPoint</Application>
  <PresentationFormat>On-screen Show (4:3)</PresentationFormat>
  <Paragraphs>341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TRINITY 三位一体</vt:lpstr>
      <vt:lpstr>Slide 2</vt:lpstr>
      <vt:lpstr>关于三一真神的二十个问题</vt:lpstr>
      <vt:lpstr>     三位一体的神看上去是什么样子? What is this Trinitarian God like?</vt:lpstr>
      <vt:lpstr>仁爱:没有爱心的,就不认识神,因为神就是爱. 神是这样向我们显明爱的:神差他独生子到世间来,使我们藉著他得生,神爱我们的心在此就显明了.不是我们爱神,乃是神爱我们,差他的儿子,为我们的罪作了挽回祭,这就是爱了.  约一4:8-11</vt:lpstr>
      <vt:lpstr>“耶和华,耶和华,是有怜悯,有恩典的神,不轻易发怒,并有丰盛的慈爱和诚实.为千万人存留慈爱,赦免罪孽,过犯和罪恶,万不以有罪的为无罪.”   出34:6b-7a</vt:lpstr>
      <vt:lpstr>Slide 7</vt:lpstr>
      <vt:lpstr> 古犹太拉比教导三位一体吗? Did ancient Jewish Rabbis teach the Trinity? </vt:lpstr>
      <vt:lpstr>“起初神(圣父)创造天地。 地是空虚混沌,渊面黑暗; 神的灵运行在水面上”创1:1-2 </vt:lpstr>
      <vt:lpstr>Slide 10</vt:lpstr>
      <vt:lpstr>Slide 11</vt:lpstr>
      <vt:lpstr>      旧约中能不能找到三位一体?  Is the Trinity found in the  OLD TESTMENT?</vt:lpstr>
      <vt:lpstr>“主耶和华的灵在我身上.因为耶和华(圣父)用膏膏我(弥赛亚),叫我传好信息给谦卑的人,差遣我医好伤心的人,报告被掳的得释放,被囚的出监牢;”</vt:lpstr>
      <vt:lpstr>他们在一切苦难中,他也同受苦难,并且他面前的使者(称呼道成肉身前的耶稣)拯救他们。他以慈爱和怜悯救赎他们,在古时的日子常保抱他们,怀搋他们. 他们竟悖逆,使主的圣灵担忧;他就转作他们的仇敌,亲自攻击他们. 赛63:9-10</vt:lpstr>
      <vt:lpstr>赛11: 1-3 “从耶西的本必发一条,从他根生的枝子必结果实. 耶和华的灵必住在他身上,就是使他有智慧和聪明的灵,谋略和能力的灵,知识和敬畏耶和华的灵. 他必以敬畏耶和华为乐,行审判不凭眼见,断是非也不凭耳闻;”</vt:lpstr>
      <vt:lpstr>赛42:1 “看哪！我的仆人,我所扶持,所拣选,心里所喜悦的. 我已将我的灵赐给他,他必将公理传给外邦. ”</vt:lpstr>
      <vt:lpstr>赛48:16 “…现在主耶和华差遣我和他的灵来”</vt:lpstr>
      <vt:lpstr>    新约中能找到三位一体吗？  Is the Trinity found in the  NEW TESTAMENT? </vt:lpstr>
      <vt:lpstr>路1:35 “天使回答说: ‘圣灵要临到你身上,至高者的能力要荫庇你,因此所要生的圣者必称为神的儿子.’ ”</vt:lpstr>
      <vt:lpstr>太3:16-17 耶稣受了洗,随即从水里上来。天忽然为他开了,他就看见神的灵彷佛鸽子降下 ,落在他身上. 从天上有声音说: “这是我的爱子,我所喜悦的.”  </vt:lpstr>
      <vt:lpstr>太28:19 “所以,你们要去,使万民作我的门徒,奉父,子,圣灵的名给他们施洗.” </vt:lpstr>
      <vt:lpstr>徒1:7-8  耶稣对他们说:“父凭著自己的权柄所定的时候,日期,不是你们可以知道的. 但圣灵降临在你们身上,你们就必得著能力;”  </vt:lpstr>
      <vt:lpstr>  仔细看他们的分工… 圣父:祝福我们,选择我们, 预定我们, 爱我们. 圣子: 救赎我们, 饶恕我们. 圣灵: 盖上得救的印记, 保证我们得救到底.</vt:lpstr>
      <vt:lpstr>愿颂赞归与我们主耶稣基督的父神！他在基督里曾赐给我们天上各样属灵的福气.就如神从创立世界以前,在基督里拣选了我们,使我们在他面前成为圣洁,无有瑕疵;又因爱我们,就按著自己意旨所喜悦的,预定我们藉著耶稣基督得儿子的名分,使他荣耀的恩典得著称赞。这恩典是他在爱子里所赐给我们的. 我们藉这爱子的血得蒙救赎,过犯得以赦免,乃是照他丰富的恩典. 这恩典是神用诸般智慧聪明,充充足足赏给我们的,都是照他自己所预定的美意,叫我们知道他旨意的奥秘,要照所安排的,在日期满足的时候,使天上地上一切所有的,都在基督里面同归于一. 我们也在他里面得了基业,这原是那位随己意行做万事的,照著他旨意所预定的,叫他的荣耀,从我们这首先在基督里有盼望的人,可以得著称赞. 你们既听见真理的道,就是那叫你们得救的福音,也信了基督,既然信他,就受了所应许的圣灵为印记. 这圣灵是我们得基业的凭据,直等到神之民被赎，使他的荣耀得著称赞。弗1:3-14 (Eph 1:3-14) </vt:lpstr>
      <vt:lpstr>“耶稣基督的使徒彼得,写信给那分散在本都,加拉太,加帕多家,亚西亚,庇推尼寄居的,就是照父神的先见被拣选,藉著圣灵得成圣洁,以致顺服耶稣基督,又蒙他血所洒的人;愿恩惠,平安多多地加给你们!”</vt:lpstr>
      <vt:lpstr>提多书3:4-6: “但到了神我们救主的恩慈和他向人所施的慈爱显明的时候,他便救了我们,并不是因我们自己所行的义,乃是照他的怜悯,藉著重生的洗和圣灵的更新. 圣灵就是神藉著耶稣基督我们救主厚厚浇灌在我们身上的。” </vt:lpstr>
      <vt:lpstr>“恩赐原有分别,圣灵却是一位. 职事也有分别,主却是一位.  功用也有分别,神却是一位,  在众人里面运行一切的事.” </vt:lpstr>
      <vt:lpstr>林后13:14 “愿主耶稣基督的恩惠、神的慈爱、    圣灵的感动，常与你们众人同在！ ” </vt:lpstr>
      <vt:lpstr>“我要求父,父就另外赐给你们一位保惠师, 叫他永远与 你们同在,就是真理的圣灵.” 约翰福音14:16-17a  </vt:lpstr>
      <vt:lpstr> 早期教会教导三位一体的教义吗？ Did the early church teach   the doctrine of the trinity?</vt:lpstr>
      <vt:lpstr>Slide 31</vt:lpstr>
      <vt:lpstr>Slide 32</vt:lpstr>
      <vt:lpstr> 哪些有关三位一体的教导被认为是异端言论？  What teachings would be considered heresy in regards to the Trinity? </vt:lpstr>
      <vt:lpstr>Slide 34</vt:lpstr>
      <vt:lpstr>Slide 35</vt:lpstr>
      <vt:lpstr>Slide 36</vt:lpstr>
      <vt:lpstr> 有无什么方法可以教导孩子明白三位一体？ Are there ways to teach the doctrine of the Trinity to my children? </vt:lpstr>
      <vt:lpstr>Slide 38</vt:lpstr>
      <vt:lpstr>Slide 39</vt:lpstr>
      <vt:lpstr>Slide 40</vt:lpstr>
      <vt:lpstr> 若我的教  会不相信   这教义,我 该怎么办?  What should I do if my church does not believe this doctrine?</vt:lpstr>
      <vt:lpstr>Slide 42</vt:lpstr>
      <vt:lpstr> 三位一体的教义会如何影响我的生活? How should the doctrine of the TRINITY affect my life? </vt:lpstr>
      <vt:lpstr>Slide 44</vt:lpstr>
      <vt:lpstr>我应向    谁祷告? Which One do I pray to? </vt:lpstr>
      <vt:lpstr>Slide 46</vt:lpstr>
      <vt:lpstr> 基督徒在这个问题上的认识难道不可以不一致吗? Isn’t this an issue that Christians  can disagree on? 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Shulan</cp:lastModifiedBy>
  <cp:revision>198</cp:revision>
  <dcterms:created xsi:type="dcterms:W3CDTF">2012-01-25T04:07:40Z</dcterms:created>
  <dcterms:modified xsi:type="dcterms:W3CDTF">2019-03-08T16:21:06Z</dcterms:modified>
</cp:coreProperties>
</file>