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309" r:id="rId3"/>
    <p:sldId id="396" r:id="rId4"/>
    <p:sldId id="291" r:id="rId5"/>
    <p:sldId id="392" r:id="rId6"/>
    <p:sldId id="340" r:id="rId7"/>
    <p:sldId id="391" r:id="rId8"/>
    <p:sldId id="388" r:id="rId9"/>
    <p:sldId id="292" r:id="rId10"/>
    <p:sldId id="394" r:id="rId11"/>
    <p:sldId id="257" r:id="rId12"/>
    <p:sldId id="289" r:id="rId13"/>
    <p:sldId id="341" r:id="rId14"/>
    <p:sldId id="344" r:id="rId15"/>
    <p:sldId id="346" r:id="rId16"/>
    <p:sldId id="347"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7" r:id="rId44"/>
    <p:sldId id="383" r:id="rId45"/>
    <p:sldId id="385" r:id="rId46"/>
    <p:sldId id="390" r:id="rId47"/>
    <p:sldId id="342" r:id="rId48"/>
    <p:sldId id="350" r:id="rId49"/>
    <p:sldId id="351" r:id="rId50"/>
    <p:sldId id="353" r:id="rId51"/>
    <p:sldId id="352" r:id="rId52"/>
    <p:sldId id="354" r:id="rId53"/>
    <p:sldId id="393" r:id="rId54"/>
    <p:sldId id="395" r:id="rId55"/>
    <p:sldId id="35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660066"/>
    <a:srgbClr val="00FF00"/>
    <a:srgbClr val="00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p:cViewPr varScale="1">
        <p:scale>
          <a:sx n="62" d="100"/>
          <a:sy n="62" d="100"/>
        </p:scale>
        <p:origin x="-27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42A6A-763F-45CF-B8E4-D2EAF8F78D46}"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US"/>
        </a:p>
      </dgm:t>
    </dgm:pt>
    <dgm:pt modelId="{E0CD03AC-B28E-4A58-AD4E-9F77C8E87EBB}">
      <dgm:prSet phldrT="[Text]" custT="1"/>
      <dgm:spPr>
        <a:solidFill>
          <a:srgbClr val="C00000"/>
        </a:solidFill>
      </dgm:spPr>
      <dgm:t>
        <a:bodyPr anchor="t"/>
        <a:lstStyle/>
        <a:p>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神学</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介绍                                         </a:t>
          </a:r>
          <a:r>
            <a:rPr lang="en-US" altLang="zh-CN" sz="3200" dirty="0" smtClean="0"/>
            <a:t>	</a:t>
          </a:r>
          <a:r>
            <a:rPr lang="en-US" sz="2400" dirty="0" smtClean="0"/>
            <a:t> Introduction to THEOLOGY</a:t>
          </a:r>
          <a:endParaRPr lang="en-US" sz="3200" dirty="0"/>
        </a:p>
      </dgm:t>
    </dgm:pt>
    <dgm:pt modelId="{D8E751E2-FB07-46D5-A54C-CF084B11E07F}" type="parTrans" cxnId="{0659F3BA-9742-423D-8D08-05075862AD74}">
      <dgm:prSet/>
      <dgm:spPr/>
      <dgm:t>
        <a:bodyPr/>
        <a:lstStyle/>
        <a:p>
          <a:endParaRPr lang="en-US"/>
        </a:p>
      </dgm:t>
    </dgm:pt>
    <dgm:pt modelId="{0EC5E02F-1E33-4B2C-A94B-DD6AB4DAF119}" type="sibTrans" cxnId="{0659F3BA-9742-423D-8D08-05075862AD74}">
      <dgm:prSet/>
      <dgm:spPr/>
      <dgm:t>
        <a:bodyPr/>
        <a:lstStyle/>
        <a:p>
          <a:endParaRPr lang="en-US"/>
        </a:p>
      </dgm:t>
    </dgm:pt>
    <dgm:pt modelId="{F3DA57C6-1A80-49DF-958C-068C7530C1B3}">
      <dgm:prSet phldrT="[Text]" custT="1"/>
      <dgm:spPr>
        <a:solidFill>
          <a:schemeClr val="accent3">
            <a:lumMod val="50000"/>
          </a:schemeClr>
        </a:solidFill>
      </dgm:spPr>
      <dgm:t>
        <a:bodyPr/>
        <a:lstStyle/>
        <a:p>
          <a:r>
            <a:rPr lang="zh-CN" altLang="en-US" sz="3600" b="1" dirty="0" smtClean="0">
              <a:effectLst>
                <a:outerShdw blurRad="38100" dist="38100" dir="2700000" algn="tl">
                  <a:srgbClr val="000000">
                    <a:alpha val="43137"/>
                  </a:srgbClr>
                </a:outerShdw>
              </a:effectLst>
            </a:rPr>
            <a:t>纯正教义的重要性                                         </a:t>
          </a:r>
          <a:r>
            <a:rPr lang="en-US" altLang="zh-CN" sz="3200" dirty="0" smtClean="0"/>
            <a:t>	</a:t>
          </a:r>
          <a:r>
            <a:rPr lang="en-US" sz="2400" dirty="0" smtClean="0"/>
            <a:t>The Importance of Sound Doctrine</a:t>
          </a:r>
          <a:endParaRPr lang="en-US" sz="3200" dirty="0"/>
        </a:p>
      </dgm:t>
    </dgm:pt>
    <dgm:pt modelId="{F256E879-7343-4D11-AEC6-522EC02DF0DD}" type="parTrans" cxnId="{E7697D1E-8F93-4B9C-B2B1-7D3E5B238527}">
      <dgm:prSet/>
      <dgm:spPr/>
      <dgm:t>
        <a:bodyPr/>
        <a:lstStyle/>
        <a:p>
          <a:endParaRPr lang="en-US"/>
        </a:p>
      </dgm:t>
    </dgm:pt>
    <dgm:pt modelId="{B0B1A81B-7628-4A20-96E3-67AE75CCAC26}" type="sibTrans" cxnId="{E7697D1E-8F93-4B9C-B2B1-7D3E5B238527}">
      <dgm:prSet/>
      <dgm:spPr/>
      <dgm:t>
        <a:bodyPr/>
        <a:lstStyle/>
        <a:p>
          <a:endParaRPr lang="en-US"/>
        </a:p>
      </dgm:t>
    </dgm:pt>
    <dgm:pt modelId="{13EDE33B-A33F-41F4-85BF-F629437BB9DD}">
      <dgm:prSet phldrT="[Text]" custT="1"/>
      <dgm:spPr>
        <a:solidFill>
          <a:schemeClr val="accent4">
            <a:lumMod val="50000"/>
          </a:schemeClr>
        </a:solidFill>
      </dgm:spPr>
      <dgm:t>
        <a:bodyPr/>
        <a:lstStyle/>
        <a:p>
          <a:r>
            <a:rPr lang="zh-CN" altLang="en-US" sz="3200" b="1" dirty="0" smtClean="0"/>
            <a:t>为什么基督徒相信的教义都有所不同？</a:t>
          </a:r>
          <a:r>
            <a:rPr lang="en-US" altLang="zh-CN" sz="3200" dirty="0" smtClean="0"/>
            <a:t>	</a:t>
          </a:r>
          <a:r>
            <a:rPr lang="en-US" sz="2400" dirty="0" smtClean="0"/>
            <a:t>Why Christians believe different doctrines</a:t>
          </a:r>
          <a:endParaRPr lang="en-US" sz="3200" dirty="0"/>
        </a:p>
      </dgm:t>
    </dgm:pt>
    <dgm:pt modelId="{ED14D2BD-C77C-42F0-A474-DFF7CB217FB5}" type="parTrans" cxnId="{670B5CB5-A1D7-4E34-89D2-9F20F35E52C5}">
      <dgm:prSet/>
      <dgm:spPr/>
      <dgm:t>
        <a:bodyPr/>
        <a:lstStyle/>
        <a:p>
          <a:endParaRPr lang="en-US"/>
        </a:p>
      </dgm:t>
    </dgm:pt>
    <dgm:pt modelId="{EAFD3A4C-7088-4191-BF90-B3A58B5388E0}" type="sibTrans" cxnId="{670B5CB5-A1D7-4E34-89D2-9F20F35E52C5}">
      <dgm:prSet/>
      <dgm:spPr/>
      <dgm:t>
        <a:bodyPr/>
        <a:lstStyle/>
        <a:p>
          <a:endParaRPr lang="en-US"/>
        </a:p>
      </dgm:t>
    </dgm:pt>
    <dgm:pt modelId="{3F41BE95-6C0F-4B0A-9296-2AA9D508E7DD}" type="pres">
      <dgm:prSet presAssocID="{8EE42A6A-763F-45CF-B8E4-D2EAF8F78D46}" presName="linear" presStyleCnt="0">
        <dgm:presLayoutVars>
          <dgm:dir/>
          <dgm:resizeHandles val="exact"/>
        </dgm:presLayoutVars>
      </dgm:prSet>
      <dgm:spPr/>
      <dgm:t>
        <a:bodyPr/>
        <a:lstStyle/>
        <a:p>
          <a:endParaRPr lang="en-US"/>
        </a:p>
      </dgm:t>
    </dgm:pt>
    <dgm:pt modelId="{F12B6380-BB58-444B-8F33-D8CAEC940E83}" type="pres">
      <dgm:prSet presAssocID="{E0CD03AC-B28E-4A58-AD4E-9F77C8E87EBB}" presName="comp" presStyleCnt="0"/>
      <dgm:spPr/>
    </dgm:pt>
    <dgm:pt modelId="{181BCA52-4C23-40BC-B3BD-C1C73171289D}" type="pres">
      <dgm:prSet presAssocID="{E0CD03AC-B28E-4A58-AD4E-9F77C8E87EBB}" presName="box" presStyleLbl="node1" presStyleIdx="0" presStyleCnt="3"/>
      <dgm:spPr/>
      <dgm:t>
        <a:bodyPr/>
        <a:lstStyle/>
        <a:p>
          <a:endParaRPr lang="en-US"/>
        </a:p>
      </dgm:t>
    </dgm:pt>
    <dgm:pt modelId="{7880086C-09E2-4839-830A-752B1F1332E2}" type="pres">
      <dgm:prSet presAssocID="{E0CD03AC-B28E-4A58-AD4E-9F77C8E87EBB}" presName="img" presStyleLbl="fgImgPlace1" presStyleIdx="0" presStyleCnt="3"/>
      <dgm:spPr/>
    </dgm:pt>
    <dgm:pt modelId="{A908C58E-D363-44F8-9D72-10711DB53E81}" type="pres">
      <dgm:prSet presAssocID="{E0CD03AC-B28E-4A58-AD4E-9F77C8E87EBB}" presName="text" presStyleLbl="node1" presStyleIdx="0" presStyleCnt="3">
        <dgm:presLayoutVars>
          <dgm:bulletEnabled val="1"/>
        </dgm:presLayoutVars>
      </dgm:prSet>
      <dgm:spPr/>
      <dgm:t>
        <a:bodyPr/>
        <a:lstStyle/>
        <a:p>
          <a:endParaRPr lang="en-US"/>
        </a:p>
      </dgm:t>
    </dgm:pt>
    <dgm:pt modelId="{1BF9D8A9-8DA0-4B11-8724-19E93BC12767}" type="pres">
      <dgm:prSet presAssocID="{0EC5E02F-1E33-4B2C-A94B-DD6AB4DAF119}" presName="spacer" presStyleCnt="0"/>
      <dgm:spPr/>
    </dgm:pt>
    <dgm:pt modelId="{562F860C-F0F1-4E6F-8B0F-45891D806F97}" type="pres">
      <dgm:prSet presAssocID="{F3DA57C6-1A80-49DF-958C-068C7530C1B3}" presName="comp" presStyleCnt="0"/>
      <dgm:spPr/>
    </dgm:pt>
    <dgm:pt modelId="{D6B247B4-A8A7-45CE-9F35-C2FFB40B28EA}" type="pres">
      <dgm:prSet presAssocID="{F3DA57C6-1A80-49DF-958C-068C7530C1B3}" presName="box" presStyleLbl="node1" presStyleIdx="1" presStyleCnt="3"/>
      <dgm:spPr/>
      <dgm:t>
        <a:bodyPr/>
        <a:lstStyle/>
        <a:p>
          <a:endParaRPr lang="en-US"/>
        </a:p>
      </dgm:t>
    </dgm:pt>
    <dgm:pt modelId="{2DDF787C-36C4-4B43-BECF-AD7845DFEC48}" type="pres">
      <dgm:prSet presAssocID="{F3DA57C6-1A80-49DF-958C-068C7530C1B3}" presName="img" presStyleLbl="fgImgPlace1" presStyleIdx="1" presStyleCnt="3"/>
      <dgm:spPr/>
    </dgm:pt>
    <dgm:pt modelId="{8F6747B7-7681-475F-98F3-B6F5218A3736}" type="pres">
      <dgm:prSet presAssocID="{F3DA57C6-1A80-49DF-958C-068C7530C1B3}" presName="text" presStyleLbl="node1" presStyleIdx="1" presStyleCnt="3">
        <dgm:presLayoutVars>
          <dgm:bulletEnabled val="1"/>
        </dgm:presLayoutVars>
      </dgm:prSet>
      <dgm:spPr/>
      <dgm:t>
        <a:bodyPr/>
        <a:lstStyle/>
        <a:p>
          <a:endParaRPr lang="en-US"/>
        </a:p>
      </dgm:t>
    </dgm:pt>
    <dgm:pt modelId="{4828EA96-5C3A-4206-BDC8-08A090414E35}" type="pres">
      <dgm:prSet presAssocID="{B0B1A81B-7628-4A20-96E3-67AE75CCAC26}" presName="spacer" presStyleCnt="0"/>
      <dgm:spPr/>
    </dgm:pt>
    <dgm:pt modelId="{E0E03468-F0F0-4DC3-8DF1-F20C3A616BAF}" type="pres">
      <dgm:prSet presAssocID="{13EDE33B-A33F-41F4-85BF-F629437BB9DD}" presName="comp" presStyleCnt="0"/>
      <dgm:spPr/>
    </dgm:pt>
    <dgm:pt modelId="{73CFA446-5D53-4229-AA0A-88B24FECCFC7}" type="pres">
      <dgm:prSet presAssocID="{13EDE33B-A33F-41F4-85BF-F629437BB9DD}" presName="box" presStyleLbl="node1" presStyleIdx="2" presStyleCnt="3"/>
      <dgm:spPr/>
      <dgm:t>
        <a:bodyPr/>
        <a:lstStyle/>
        <a:p>
          <a:endParaRPr lang="en-US"/>
        </a:p>
      </dgm:t>
    </dgm:pt>
    <dgm:pt modelId="{D5FC9FDB-B36D-4EA7-BA21-FACE028CC646}" type="pres">
      <dgm:prSet presAssocID="{13EDE33B-A33F-41F4-85BF-F629437BB9DD}" presName="img" presStyleLbl="fgImgPlace1" presStyleIdx="2" presStyleCnt="3"/>
      <dgm:spPr/>
    </dgm:pt>
    <dgm:pt modelId="{3015403C-DBC0-4B0A-A877-32ABA8B61C2D}" type="pres">
      <dgm:prSet presAssocID="{13EDE33B-A33F-41F4-85BF-F629437BB9DD}" presName="text" presStyleLbl="node1" presStyleIdx="2" presStyleCnt="3">
        <dgm:presLayoutVars>
          <dgm:bulletEnabled val="1"/>
        </dgm:presLayoutVars>
      </dgm:prSet>
      <dgm:spPr/>
      <dgm:t>
        <a:bodyPr/>
        <a:lstStyle/>
        <a:p>
          <a:endParaRPr lang="en-US"/>
        </a:p>
      </dgm:t>
    </dgm:pt>
  </dgm:ptLst>
  <dgm:cxnLst>
    <dgm:cxn modelId="{F419857D-F5C2-46D6-93DE-660C1BACAEA1}" type="presOf" srcId="{E0CD03AC-B28E-4A58-AD4E-9F77C8E87EBB}" destId="{181BCA52-4C23-40BC-B3BD-C1C73171289D}" srcOrd="0" destOrd="0" presId="urn:microsoft.com/office/officeart/2005/8/layout/vList4"/>
    <dgm:cxn modelId="{4893C929-8FF7-494B-A7F7-235C76110053}" type="presOf" srcId="{F3DA57C6-1A80-49DF-958C-068C7530C1B3}" destId="{D6B247B4-A8A7-45CE-9F35-C2FFB40B28EA}" srcOrd="0" destOrd="0" presId="urn:microsoft.com/office/officeart/2005/8/layout/vList4"/>
    <dgm:cxn modelId="{670B5CB5-A1D7-4E34-89D2-9F20F35E52C5}" srcId="{8EE42A6A-763F-45CF-B8E4-D2EAF8F78D46}" destId="{13EDE33B-A33F-41F4-85BF-F629437BB9DD}" srcOrd="2" destOrd="0" parTransId="{ED14D2BD-C77C-42F0-A474-DFF7CB217FB5}" sibTransId="{EAFD3A4C-7088-4191-BF90-B3A58B5388E0}"/>
    <dgm:cxn modelId="{2FCB4B29-DAC9-4C68-AC37-058AD89E0EC7}" type="presOf" srcId="{F3DA57C6-1A80-49DF-958C-068C7530C1B3}" destId="{8F6747B7-7681-475F-98F3-B6F5218A3736}" srcOrd="1" destOrd="0" presId="urn:microsoft.com/office/officeart/2005/8/layout/vList4"/>
    <dgm:cxn modelId="{0030CCB3-2817-4509-93FC-6DAFCE10813F}" type="presOf" srcId="{E0CD03AC-B28E-4A58-AD4E-9F77C8E87EBB}" destId="{A908C58E-D363-44F8-9D72-10711DB53E81}" srcOrd="1" destOrd="0" presId="urn:microsoft.com/office/officeart/2005/8/layout/vList4"/>
    <dgm:cxn modelId="{5268A9F0-B953-4593-BF9E-10149A0D2946}" type="presOf" srcId="{8EE42A6A-763F-45CF-B8E4-D2EAF8F78D46}" destId="{3F41BE95-6C0F-4B0A-9296-2AA9D508E7DD}" srcOrd="0" destOrd="0" presId="urn:microsoft.com/office/officeart/2005/8/layout/vList4"/>
    <dgm:cxn modelId="{0659F3BA-9742-423D-8D08-05075862AD74}" srcId="{8EE42A6A-763F-45CF-B8E4-D2EAF8F78D46}" destId="{E0CD03AC-B28E-4A58-AD4E-9F77C8E87EBB}" srcOrd="0" destOrd="0" parTransId="{D8E751E2-FB07-46D5-A54C-CF084B11E07F}" sibTransId="{0EC5E02F-1E33-4B2C-A94B-DD6AB4DAF119}"/>
    <dgm:cxn modelId="{C6CA35ED-1352-4490-AFE2-1D1A1D8FDC7F}" type="presOf" srcId="{13EDE33B-A33F-41F4-85BF-F629437BB9DD}" destId="{3015403C-DBC0-4B0A-A877-32ABA8B61C2D}" srcOrd="1" destOrd="0" presId="urn:microsoft.com/office/officeart/2005/8/layout/vList4"/>
    <dgm:cxn modelId="{E7697D1E-8F93-4B9C-B2B1-7D3E5B238527}" srcId="{8EE42A6A-763F-45CF-B8E4-D2EAF8F78D46}" destId="{F3DA57C6-1A80-49DF-958C-068C7530C1B3}" srcOrd="1" destOrd="0" parTransId="{F256E879-7343-4D11-AEC6-522EC02DF0DD}" sibTransId="{B0B1A81B-7628-4A20-96E3-67AE75CCAC26}"/>
    <dgm:cxn modelId="{3C6315B8-BF75-49C7-83D3-0DD45DED24F6}" type="presOf" srcId="{13EDE33B-A33F-41F4-85BF-F629437BB9DD}" destId="{73CFA446-5D53-4229-AA0A-88B24FECCFC7}" srcOrd="0" destOrd="0" presId="urn:microsoft.com/office/officeart/2005/8/layout/vList4"/>
    <dgm:cxn modelId="{A69C8800-03B6-4DEB-8BF1-2280863EF632}" type="presParOf" srcId="{3F41BE95-6C0F-4B0A-9296-2AA9D508E7DD}" destId="{F12B6380-BB58-444B-8F33-D8CAEC940E83}" srcOrd="0" destOrd="0" presId="urn:microsoft.com/office/officeart/2005/8/layout/vList4"/>
    <dgm:cxn modelId="{01A18859-A3C3-42F6-AE15-C8AB1360817F}" type="presParOf" srcId="{F12B6380-BB58-444B-8F33-D8CAEC940E83}" destId="{181BCA52-4C23-40BC-B3BD-C1C73171289D}" srcOrd="0" destOrd="0" presId="urn:microsoft.com/office/officeart/2005/8/layout/vList4"/>
    <dgm:cxn modelId="{3FCDD239-AC41-4484-8E16-3B9A36A4B7B9}" type="presParOf" srcId="{F12B6380-BB58-444B-8F33-D8CAEC940E83}" destId="{7880086C-09E2-4839-830A-752B1F1332E2}" srcOrd="1" destOrd="0" presId="urn:microsoft.com/office/officeart/2005/8/layout/vList4"/>
    <dgm:cxn modelId="{C968A278-DB0A-4651-B19A-EFBBA930374B}" type="presParOf" srcId="{F12B6380-BB58-444B-8F33-D8CAEC940E83}" destId="{A908C58E-D363-44F8-9D72-10711DB53E81}" srcOrd="2" destOrd="0" presId="urn:microsoft.com/office/officeart/2005/8/layout/vList4"/>
    <dgm:cxn modelId="{99E182FC-11D4-44ED-AAA6-2E418D6EF423}" type="presParOf" srcId="{3F41BE95-6C0F-4B0A-9296-2AA9D508E7DD}" destId="{1BF9D8A9-8DA0-4B11-8724-19E93BC12767}" srcOrd="1" destOrd="0" presId="urn:microsoft.com/office/officeart/2005/8/layout/vList4"/>
    <dgm:cxn modelId="{60B68D90-F324-478B-97AD-16A7A1390624}" type="presParOf" srcId="{3F41BE95-6C0F-4B0A-9296-2AA9D508E7DD}" destId="{562F860C-F0F1-4E6F-8B0F-45891D806F97}" srcOrd="2" destOrd="0" presId="urn:microsoft.com/office/officeart/2005/8/layout/vList4"/>
    <dgm:cxn modelId="{D7E2DB4A-976F-4696-A99B-9AC142A555DE}" type="presParOf" srcId="{562F860C-F0F1-4E6F-8B0F-45891D806F97}" destId="{D6B247B4-A8A7-45CE-9F35-C2FFB40B28EA}" srcOrd="0" destOrd="0" presId="urn:microsoft.com/office/officeart/2005/8/layout/vList4"/>
    <dgm:cxn modelId="{B91DBBE8-285B-4FCB-86FE-2F8CDD2FF641}" type="presParOf" srcId="{562F860C-F0F1-4E6F-8B0F-45891D806F97}" destId="{2DDF787C-36C4-4B43-BECF-AD7845DFEC48}" srcOrd="1" destOrd="0" presId="urn:microsoft.com/office/officeart/2005/8/layout/vList4"/>
    <dgm:cxn modelId="{76DD2D0A-CED9-4AF0-B2AD-62979CC43C85}" type="presParOf" srcId="{562F860C-F0F1-4E6F-8B0F-45891D806F97}" destId="{8F6747B7-7681-475F-98F3-B6F5218A3736}" srcOrd="2" destOrd="0" presId="urn:microsoft.com/office/officeart/2005/8/layout/vList4"/>
    <dgm:cxn modelId="{C39DF144-D8AF-4297-A40A-8F3B2128B942}" type="presParOf" srcId="{3F41BE95-6C0F-4B0A-9296-2AA9D508E7DD}" destId="{4828EA96-5C3A-4206-BDC8-08A090414E35}" srcOrd="3" destOrd="0" presId="urn:microsoft.com/office/officeart/2005/8/layout/vList4"/>
    <dgm:cxn modelId="{E2D585E6-60DB-4DCB-A38B-401F7796B68F}" type="presParOf" srcId="{3F41BE95-6C0F-4B0A-9296-2AA9D508E7DD}" destId="{E0E03468-F0F0-4DC3-8DF1-F20C3A616BAF}" srcOrd="4" destOrd="0" presId="urn:microsoft.com/office/officeart/2005/8/layout/vList4"/>
    <dgm:cxn modelId="{D8ED233F-1C7A-4B08-9944-6881F308FACF}" type="presParOf" srcId="{E0E03468-F0F0-4DC3-8DF1-F20C3A616BAF}" destId="{73CFA446-5D53-4229-AA0A-88B24FECCFC7}" srcOrd="0" destOrd="0" presId="urn:microsoft.com/office/officeart/2005/8/layout/vList4"/>
    <dgm:cxn modelId="{EF48D006-B16D-42AA-8A27-C199B480DA0D}" type="presParOf" srcId="{E0E03468-F0F0-4DC3-8DF1-F20C3A616BAF}" destId="{D5FC9FDB-B36D-4EA7-BA21-FACE028CC646}" srcOrd="1" destOrd="0" presId="urn:microsoft.com/office/officeart/2005/8/layout/vList4"/>
    <dgm:cxn modelId="{0C7ED0FF-1C73-48D1-8338-CC669F662B04}" type="presParOf" srcId="{E0E03468-F0F0-4DC3-8DF1-F20C3A616BAF}" destId="{3015403C-DBC0-4B0A-A877-32ABA8B61C2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7614B1-36D9-4CB9-891D-D2457C3DB849}" type="doc">
      <dgm:prSet loTypeId="urn:microsoft.com/office/officeart/2005/8/layout/bProcess4" loCatId="process" qsTypeId="urn:microsoft.com/office/officeart/2005/8/quickstyle/3d2" qsCatId="3D" csTypeId="urn:microsoft.com/office/officeart/2005/8/colors/accent2_2" csCatId="accent2" phldr="1"/>
      <dgm:spPr/>
      <dgm:t>
        <a:bodyPr/>
        <a:lstStyle/>
        <a:p>
          <a:endParaRPr lang="en-US"/>
        </a:p>
      </dgm:t>
    </dgm:pt>
    <dgm:pt modelId="{1131C574-366C-4C89-A3BA-2B0DA733FD52}">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耶稣不是神</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Jesus not God</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C366EB7-BEF3-480B-85B4-A23C27F5AC5E}" type="parTrans" cxnId="{4B36DDDD-8851-42E0-9FBF-5DD08992DE78}">
      <dgm:prSet/>
      <dgm:spPr/>
      <dgm:t>
        <a:bodyPr/>
        <a:lstStyle/>
        <a:p>
          <a:endParaRPr lang="en-US"/>
        </a:p>
      </dgm:t>
    </dgm:pt>
    <dgm:pt modelId="{5EF52C09-D55A-4AAA-83C2-FEC09A1A948E}" type="sibTrans" cxnId="{4B36DDDD-8851-42E0-9FBF-5DD08992DE78}">
      <dgm:prSet/>
      <dgm:spPr/>
      <dgm:t>
        <a:bodyPr/>
        <a:lstStyle/>
        <a:p>
          <a:endParaRPr lang="en-US" dirty="0"/>
        </a:p>
      </dgm:t>
    </dgm:pt>
    <dgm:pt modelId="{73175574-5469-47FB-9C13-D03CCA426904}">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我们都是神</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are gods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1FB352-66E5-4794-9E46-A5BBB5FC514F}" type="parTrans" cxnId="{63F05923-F4FB-4C92-8B2A-F90818578AA1}">
      <dgm:prSet/>
      <dgm:spPr/>
      <dgm:t>
        <a:bodyPr/>
        <a:lstStyle/>
        <a:p>
          <a:endParaRPr lang="en-US"/>
        </a:p>
      </dgm:t>
    </dgm:pt>
    <dgm:pt modelId="{F7A91F23-4AB2-47E0-9FFE-D3A9B9E8163A}" type="sibTrans" cxnId="{63F05923-F4FB-4C92-8B2A-F90818578AA1}">
      <dgm:prSet/>
      <dgm:spPr/>
      <dgm:t>
        <a:bodyPr/>
        <a:lstStyle/>
        <a:p>
          <a:endParaRPr lang="en-US" dirty="0"/>
        </a:p>
      </dgm:t>
    </dgm:pt>
    <dgm:pt modelId="{0E99F3A6-C66D-4750-8FFE-263F32F0FE57}">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赎罪券</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Indulgences </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E54A812-2E4F-470E-8033-D23EF84C6AD0}" type="parTrans" cxnId="{CAF04B4D-19D9-45CF-838E-6F049DEF15E8}">
      <dgm:prSet/>
      <dgm:spPr/>
      <dgm:t>
        <a:bodyPr/>
        <a:lstStyle/>
        <a:p>
          <a:endParaRPr lang="en-US"/>
        </a:p>
      </dgm:t>
    </dgm:pt>
    <dgm:pt modelId="{D6B176A7-7878-4D26-8374-B28CD4438AF5}" type="sibTrans" cxnId="{CAF04B4D-19D9-45CF-838E-6F049DEF15E8}">
      <dgm:prSet/>
      <dgm:spPr/>
      <dgm:t>
        <a:bodyPr/>
        <a:lstStyle/>
        <a:p>
          <a:endParaRPr lang="en-US" dirty="0"/>
        </a:p>
      </dgm:t>
    </dgm:pt>
    <dgm:pt modelId="{D2F12E09-1F55-4725-934E-29240AA753BC}">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靠善行得救</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Works Salvation</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3F03AC5-692A-4E6F-B2B7-DDFB5DE4E5E1}" type="parTrans" cxnId="{74BF64FD-3AE7-45A9-BCAF-92873BEF598E}">
      <dgm:prSet/>
      <dgm:spPr/>
      <dgm:t>
        <a:bodyPr/>
        <a:lstStyle/>
        <a:p>
          <a:endParaRPr lang="en-US"/>
        </a:p>
      </dgm:t>
    </dgm:pt>
    <dgm:pt modelId="{1A77E24D-40D8-4F1F-9111-12F0A2C66DAB}" type="sibTrans" cxnId="{74BF64FD-3AE7-45A9-BCAF-92873BEF598E}">
      <dgm:prSet/>
      <dgm:spPr/>
      <dgm:t>
        <a:bodyPr/>
        <a:lstStyle/>
        <a:p>
          <a:endParaRPr lang="en-US" dirty="0"/>
        </a:p>
      </dgm:t>
    </dgm:pt>
    <dgm:pt modelId="{BDE98855-915B-4480-B8BC-31B014688DE4}">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泛基督教主义</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Ecumenicalism </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CAE1ED6-F6B8-412C-8CB5-472074B7AF49}" type="parTrans" cxnId="{DDBAAE65-58A6-45BE-A48A-9FD5BC26A8CD}">
      <dgm:prSet/>
      <dgm:spPr/>
      <dgm:t>
        <a:bodyPr/>
        <a:lstStyle/>
        <a:p>
          <a:endParaRPr lang="en-US"/>
        </a:p>
      </dgm:t>
    </dgm:pt>
    <dgm:pt modelId="{3FA9305E-5D1F-4780-98C7-FE83CB5C7CDB}" type="sibTrans" cxnId="{DDBAAE65-58A6-45BE-A48A-9FD5BC26A8CD}">
      <dgm:prSet/>
      <dgm:spPr/>
      <dgm:t>
        <a:bodyPr/>
        <a:lstStyle/>
        <a:p>
          <a:endParaRPr lang="en-US" dirty="0"/>
        </a:p>
      </dgm:t>
    </dgm:pt>
    <dgm:pt modelId="{50CA112F-0F88-42B8-A082-07DAEE022410}">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同性恋基督徒</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Gay Christians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237C34-6A63-46D1-8C41-9C2804303117}" type="parTrans" cxnId="{8F98DF69-1F63-4D55-ACD0-3722A11ADC90}">
      <dgm:prSet/>
      <dgm:spPr/>
      <dgm:t>
        <a:bodyPr/>
        <a:lstStyle/>
        <a:p>
          <a:endParaRPr lang="en-US"/>
        </a:p>
      </dgm:t>
    </dgm:pt>
    <dgm:pt modelId="{0BDBDB4F-549D-4246-8B64-EA509326C0CC}" type="sibTrans" cxnId="{8F98DF69-1F63-4D55-ACD0-3722A11ADC90}">
      <dgm:prSet/>
      <dgm:spPr/>
      <dgm:t>
        <a:bodyPr/>
        <a:lstStyle/>
        <a:p>
          <a:endParaRPr lang="en-US" dirty="0"/>
        </a:p>
      </dgm:t>
    </dgm:pt>
    <dgm:pt modelId="{9C56E6F2-7938-42A1-8FDE-1B01E49F17D3}">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只用新约</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N.T. Only</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1DC4DEB-9332-45B4-976D-094607D6C3BA}" type="parTrans" cxnId="{48D31F92-428F-4966-977C-0EA5ECC9693F}">
      <dgm:prSet/>
      <dgm:spPr/>
      <dgm:t>
        <a:bodyPr/>
        <a:lstStyle/>
        <a:p>
          <a:endParaRPr lang="en-US"/>
        </a:p>
      </dgm:t>
    </dgm:pt>
    <dgm:pt modelId="{CE9C7C2E-28F4-4857-9BA1-003B32B0CEB0}" type="sibTrans" cxnId="{48D31F92-428F-4966-977C-0EA5ECC9693F}">
      <dgm:prSet/>
      <dgm:spPr/>
      <dgm:t>
        <a:bodyPr/>
        <a:lstStyle/>
        <a:p>
          <a:endParaRPr lang="en-US" dirty="0"/>
        </a:p>
      </dgm:t>
    </dgm:pt>
    <dgm:pt modelId="{68623B7A-8334-47CD-B624-9EC38E755A4E}">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普救论</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Universalism</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97F3F55-B469-4200-B02A-257B963B4C64}" type="parTrans" cxnId="{9A3A7481-2FE1-4A09-84A6-1B1092A3DDDB}">
      <dgm:prSet/>
      <dgm:spPr/>
      <dgm:t>
        <a:bodyPr/>
        <a:lstStyle/>
        <a:p>
          <a:endParaRPr lang="en-US"/>
        </a:p>
      </dgm:t>
    </dgm:pt>
    <dgm:pt modelId="{737056BA-021D-454B-BEF1-B58A74035144}" type="sibTrans" cxnId="{9A3A7481-2FE1-4A09-84A6-1B1092A3DDDB}">
      <dgm:prSet/>
      <dgm:spPr/>
      <dgm:t>
        <a:bodyPr/>
        <a:lstStyle/>
        <a:p>
          <a:endParaRPr lang="en-US" dirty="0"/>
        </a:p>
      </dgm:t>
    </dgm:pt>
    <dgm:pt modelId="{9655490A-C82F-4F00-B933-54216FBBCCC9}">
      <dgm:prSet phldrT="[Text]">
        <dgm:style>
          <a:lnRef idx="0">
            <a:schemeClr val="accent6"/>
          </a:lnRef>
          <a:fillRef idx="3">
            <a:schemeClr val="accent6"/>
          </a:fillRef>
          <a:effectRef idx="3">
            <a:schemeClr val="accent6"/>
          </a:effectRef>
          <a:fontRef idx="minor">
            <a:schemeClr val="lt1"/>
          </a:fontRef>
        </dgm:style>
      </dgm:prSet>
      <dgm:spPr>
        <a:solidFill>
          <a:srgbClr val="002060"/>
        </a:solidFill>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三位神等等</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Many more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124747B-8585-4F22-8DD5-64771185956D}" type="parTrans" cxnId="{D09BEF9C-896F-4FFA-A7C6-BBEC7BD853CB}">
      <dgm:prSet/>
      <dgm:spPr/>
      <dgm:t>
        <a:bodyPr/>
        <a:lstStyle/>
        <a:p>
          <a:endParaRPr lang="en-US"/>
        </a:p>
      </dgm:t>
    </dgm:pt>
    <dgm:pt modelId="{3F6567FE-A0AA-4142-AF91-55A86DB6D3AC}" type="sibTrans" cxnId="{D09BEF9C-896F-4FFA-A7C6-BBEC7BD853CB}">
      <dgm:prSet/>
      <dgm:spPr/>
      <dgm:t>
        <a:bodyPr/>
        <a:lstStyle/>
        <a:p>
          <a:endParaRPr lang="en-US"/>
        </a:p>
      </dgm:t>
    </dgm:pt>
    <dgm:pt modelId="{86BA37E6-B67D-4DAA-8245-4E93F10AB2DA}" type="pres">
      <dgm:prSet presAssocID="{867614B1-36D9-4CB9-891D-D2457C3DB849}" presName="Name0" presStyleCnt="0">
        <dgm:presLayoutVars>
          <dgm:dir/>
          <dgm:resizeHandles/>
        </dgm:presLayoutVars>
      </dgm:prSet>
      <dgm:spPr/>
      <dgm:t>
        <a:bodyPr/>
        <a:lstStyle/>
        <a:p>
          <a:endParaRPr lang="en-US"/>
        </a:p>
      </dgm:t>
    </dgm:pt>
    <dgm:pt modelId="{3CAD96A7-61BC-4E6C-ACFB-17EC177031B3}" type="pres">
      <dgm:prSet presAssocID="{1131C574-366C-4C89-A3BA-2B0DA733FD52}" presName="compNode" presStyleCnt="0"/>
      <dgm:spPr/>
    </dgm:pt>
    <dgm:pt modelId="{C14CAE80-08F1-4647-893A-E3F0387C0169}" type="pres">
      <dgm:prSet presAssocID="{1131C574-366C-4C89-A3BA-2B0DA733FD52}" presName="dummyConnPt" presStyleCnt="0"/>
      <dgm:spPr/>
    </dgm:pt>
    <dgm:pt modelId="{6292C886-CAF6-497B-8569-5BAEBEF1D566}" type="pres">
      <dgm:prSet presAssocID="{1131C574-366C-4C89-A3BA-2B0DA733FD52}" presName="node" presStyleLbl="node1" presStyleIdx="0" presStyleCnt="9">
        <dgm:presLayoutVars>
          <dgm:bulletEnabled val="1"/>
        </dgm:presLayoutVars>
      </dgm:prSet>
      <dgm:spPr/>
      <dgm:t>
        <a:bodyPr/>
        <a:lstStyle/>
        <a:p>
          <a:endParaRPr lang="en-US"/>
        </a:p>
      </dgm:t>
    </dgm:pt>
    <dgm:pt modelId="{F6A7EDF7-270A-4F29-A3C6-0DA3017983B3}" type="pres">
      <dgm:prSet presAssocID="{5EF52C09-D55A-4AAA-83C2-FEC09A1A948E}" presName="sibTrans" presStyleLbl="bgSibTrans2D1" presStyleIdx="0" presStyleCnt="8"/>
      <dgm:spPr/>
      <dgm:t>
        <a:bodyPr/>
        <a:lstStyle/>
        <a:p>
          <a:endParaRPr lang="en-US"/>
        </a:p>
      </dgm:t>
    </dgm:pt>
    <dgm:pt modelId="{EB4A0622-AB38-4A47-B8FB-CAAD45C1650B}" type="pres">
      <dgm:prSet presAssocID="{73175574-5469-47FB-9C13-D03CCA426904}" presName="compNode" presStyleCnt="0"/>
      <dgm:spPr/>
    </dgm:pt>
    <dgm:pt modelId="{06CA28AF-6A80-4F9C-876A-12BF140CBC6D}" type="pres">
      <dgm:prSet presAssocID="{73175574-5469-47FB-9C13-D03CCA426904}" presName="dummyConnPt" presStyleCnt="0"/>
      <dgm:spPr/>
    </dgm:pt>
    <dgm:pt modelId="{E10343AC-BEEC-48A7-BBAE-06A7254FB817}" type="pres">
      <dgm:prSet presAssocID="{73175574-5469-47FB-9C13-D03CCA426904}" presName="node" presStyleLbl="node1" presStyleIdx="1" presStyleCnt="9">
        <dgm:presLayoutVars>
          <dgm:bulletEnabled val="1"/>
        </dgm:presLayoutVars>
      </dgm:prSet>
      <dgm:spPr/>
      <dgm:t>
        <a:bodyPr/>
        <a:lstStyle/>
        <a:p>
          <a:endParaRPr lang="en-US"/>
        </a:p>
      </dgm:t>
    </dgm:pt>
    <dgm:pt modelId="{5CC268C5-E8F9-4FBB-AC00-680569098646}" type="pres">
      <dgm:prSet presAssocID="{F7A91F23-4AB2-47E0-9FFE-D3A9B9E8163A}" presName="sibTrans" presStyleLbl="bgSibTrans2D1" presStyleIdx="1" presStyleCnt="8"/>
      <dgm:spPr/>
      <dgm:t>
        <a:bodyPr/>
        <a:lstStyle/>
        <a:p>
          <a:endParaRPr lang="en-US"/>
        </a:p>
      </dgm:t>
    </dgm:pt>
    <dgm:pt modelId="{5D434790-28C7-4276-B19F-FF484ED4E3F5}" type="pres">
      <dgm:prSet presAssocID="{0E99F3A6-C66D-4750-8FFE-263F32F0FE57}" presName="compNode" presStyleCnt="0"/>
      <dgm:spPr/>
    </dgm:pt>
    <dgm:pt modelId="{A5037DF4-3A40-4425-89E5-BD3469CB582C}" type="pres">
      <dgm:prSet presAssocID="{0E99F3A6-C66D-4750-8FFE-263F32F0FE57}" presName="dummyConnPt" presStyleCnt="0"/>
      <dgm:spPr/>
    </dgm:pt>
    <dgm:pt modelId="{04B66FDC-8D03-4317-86D9-93EC897E0FF2}" type="pres">
      <dgm:prSet presAssocID="{0E99F3A6-C66D-4750-8FFE-263F32F0FE57}" presName="node" presStyleLbl="node1" presStyleIdx="2" presStyleCnt="9">
        <dgm:presLayoutVars>
          <dgm:bulletEnabled val="1"/>
        </dgm:presLayoutVars>
      </dgm:prSet>
      <dgm:spPr/>
      <dgm:t>
        <a:bodyPr/>
        <a:lstStyle/>
        <a:p>
          <a:endParaRPr lang="en-US"/>
        </a:p>
      </dgm:t>
    </dgm:pt>
    <dgm:pt modelId="{B8703715-E0B4-44C7-9BE1-340B7A31634F}" type="pres">
      <dgm:prSet presAssocID="{D6B176A7-7878-4D26-8374-B28CD4438AF5}" presName="sibTrans" presStyleLbl="bgSibTrans2D1" presStyleIdx="2" presStyleCnt="8"/>
      <dgm:spPr/>
      <dgm:t>
        <a:bodyPr/>
        <a:lstStyle/>
        <a:p>
          <a:endParaRPr lang="en-US"/>
        </a:p>
      </dgm:t>
    </dgm:pt>
    <dgm:pt modelId="{28FFFDCC-667F-4A3A-B7C0-921A722955BA}" type="pres">
      <dgm:prSet presAssocID="{D2F12E09-1F55-4725-934E-29240AA753BC}" presName="compNode" presStyleCnt="0"/>
      <dgm:spPr/>
    </dgm:pt>
    <dgm:pt modelId="{683EB435-705A-4039-B9F4-B290B8C4C64B}" type="pres">
      <dgm:prSet presAssocID="{D2F12E09-1F55-4725-934E-29240AA753BC}" presName="dummyConnPt" presStyleCnt="0"/>
      <dgm:spPr/>
    </dgm:pt>
    <dgm:pt modelId="{29FD7B52-FDD0-46D4-83D3-7B92585F03BE}" type="pres">
      <dgm:prSet presAssocID="{D2F12E09-1F55-4725-934E-29240AA753BC}" presName="node" presStyleLbl="node1" presStyleIdx="3" presStyleCnt="9">
        <dgm:presLayoutVars>
          <dgm:bulletEnabled val="1"/>
        </dgm:presLayoutVars>
      </dgm:prSet>
      <dgm:spPr/>
      <dgm:t>
        <a:bodyPr/>
        <a:lstStyle/>
        <a:p>
          <a:endParaRPr lang="en-US"/>
        </a:p>
      </dgm:t>
    </dgm:pt>
    <dgm:pt modelId="{F3FCC4E3-4E47-4D15-A890-E71642078B13}" type="pres">
      <dgm:prSet presAssocID="{1A77E24D-40D8-4F1F-9111-12F0A2C66DAB}" presName="sibTrans" presStyleLbl="bgSibTrans2D1" presStyleIdx="3" presStyleCnt="8"/>
      <dgm:spPr/>
      <dgm:t>
        <a:bodyPr/>
        <a:lstStyle/>
        <a:p>
          <a:endParaRPr lang="en-US"/>
        </a:p>
      </dgm:t>
    </dgm:pt>
    <dgm:pt modelId="{F989CF6A-839E-408F-8ECF-E2B8C68F04E4}" type="pres">
      <dgm:prSet presAssocID="{BDE98855-915B-4480-B8BC-31B014688DE4}" presName="compNode" presStyleCnt="0"/>
      <dgm:spPr/>
    </dgm:pt>
    <dgm:pt modelId="{9B64F5CA-B00A-4F9B-82BE-DFB38D03CEBB}" type="pres">
      <dgm:prSet presAssocID="{BDE98855-915B-4480-B8BC-31B014688DE4}" presName="dummyConnPt" presStyleCnt="0"/>
      <dgm:spPr/>
    </dgm:pt>
    <dgm:pt modelId="{D5C4E969-29ED-4BDF-A4B7-E39C55693CB7}" type="pres">
      <dgm:prSet presAssocID="{BDE98855-915B-4480-B8BC-31B014688DE4}" presName="node" presStyleLbl="node1" presStyleIdx="4" presStyleCnt="9">
        <dgm:presLayoutVars>
          <dgm:bulletEnabled val="1"/>
        </dgm:presLayoutVars>
      </dgm:prSet>
      <dgm:spPr/>
      <dgm:t>
        <a:bodyPr/>
        <a:lstStyle/>
        <a:p>
          <a:endParaRPr lang="en-US"/>
        </a:p>
      </dgm:t>
    </dgm:pt>
    <dgm:pt modelId="{7EBFAD9A-BBD9-4267-9935-FF34E85F4DBF}" type="pres">
      <dgm:prSet presAssocID="{3FA9305E-5D1F-4780-98C7-FE83CB5C7CDB}" presName="sibTrans" presStyleLbl="bgSibTrans2D1" presStyleIdx="4" presStyleCnt="8"/>
      <dgm:spPr/>
      <dgm:t>
        <a:bodyPr/>
        <a:lstStyle/>
        <a:p>
          <a:endParaRPr lang="en-US"/>
        </a:p>
      </dgm:t>
    </dgm:pt>
    <dgm:pt modelId="{F3B30B72-F748-4C0D-BD0E-B61423791CCF}" type="pres">
      <dgm:prSet presAssocID="{50CA112F-0F88-42B8-A082-07DAEE022410}" presName="compNode" presStyleCnt="0"/>
      <dgm:spPr/>
    </dgm:pt>
    <dgm:pt modelId="{A2EE3FF1-2704-44E6-AFF1-DF9962318140}" type="pres">
      <dgm:prSet presAssocID="{50CA112F-0F88-42B8-A082-07DAEE022410}" presName="dummyConnPt" presStyleCnt="0"/>
      <dgm:spPr/>
    </dgm:pt>
    <dgm:pt modelId="{FA8E5E1F-496D-47A5-9717-75492733B70D}" type="pres">
      <dgm:prSet presAssocID="{50CA112F-0F88-42B8-A082-07DAEE022410}" presName="node" presStyleLbl="node1" presStyleIdx="5" presStyleCnt="9">
        <dgm:presLayoutVars>
          <dgm:bulletEnabled val="1"/>
        </dgm:presLayoutVars>
      </dgm:prSet>
      <dgm:spPr/>
      <dgm:t>
        <a:bodyPr/>
        <a:lstStyle/>
        <a:p>
          <a:endParaRPr lang="en-US"/>
        </a:p>
      </dgm:t>
    </dgm:pt>
    <dgm:pt modelId="{6816AFA6-A8AD-40F5-9D4F-202C09005CDE}" type="pres">
      <dgm:prSet presAssocID="{0BDBDB4F-549D-4246-8B64-EA509326C0CC}" presName="sibTrans" presStyleLbl="bgSibTrans2D1" presStyleIdx="5" presStyleCnt="8"/>
      <dgm:spPr/>
      <dgm:t>
        <a:bodyPr/>
        <a:lstStyle/>
        <a:p>
          <a:endParaRPr lang="en-US"/>
        </a:p>
      </dgm:t>
    </dgm:pt>
    <dgm:pt modelId="{32ABEC60-9B26-4518-9A6A-07E4CBB3583B}" type="pres">
      <dgm:prSet presAssocID="{9C56E6F2-7938-42A1-8FDE-1B01E49F17D3}" presName="compNode" presStyleCnt="0"/>
      <dgm:spPr/>
    </dgm:pt>
    <dgm:pt modelId="{C9D8E110-3CCF-4871-B50F-5F21142C9AB6}" type="pres">
      <dgm:prSet presAssocID="{9C56E6F2-7938-42A1-8FDE-1B01E49F17D3}" presName="dummyConnPt" presStyleCnt="0"/>
      <dgm:spPr/>
    </dgm:pt>
    <dgm:pt modelId="{318C707B-93C6-447D-B87B-8A8EDDCB2D5E}" type="pres">
      <dgm:prSet presAssocID="{9C56E6F2-7938-42A1-8FDE-1B01E49F17D3}" presName="node" presStyleLbl="node1" presStyleIdx="6" presStyleCnt="9">
        <dgm:presLayoutVars>
          <dgm:bulletEnabled val="1"/>
        </dgm:presLayoutVars>
      </dgm:prSet>
      <dgm:spPr/>
      <dgm:t>
        <a:bodyPr/>
        <a:lstStyle/>
        <a:p>
          <a:endParaRPr lang="en-US"/>
        </a:p>
      </dgm:t>
    </dgm:pt>
    <dgm:pt modelId="{6880BC17-64C4-41E9-8003-B0702F059454}" type="pres">
      <dgm:prSet presAssocID="{CE9C7C2E-28F4-4857-9BA1-003B32B0CEB0}" presName="sibTrans" presStyleLbl="bgSibTrans2D1" presStyleIdx="6" presStyleCnt="8"/>
      <dgm:spPr/>
      <dgm:t>
        <a:bodyPr/>
        <a:lstStyle/>
        <a:p>
          <a:endParaRPr lang="en-US"/>
        </a:p>
      </dgm:t>
    </dgm:pt>
    <dgm:pt modelId="{DC2E291A-80E2-41CB-9558-493CBB16ACD5}" type="pres">
      <dgm:prSet presAssocID="{68623B7A-8334-47CD-B624-9EC38E755A4E}" presName="compNode" presStyleCnt="0"/>
      <dgm:spPr/>
    </dgm:pt>
    <dgm:pt modelId="{740FE9BC-6841-4AB5-B114-5820B6A73B1A}" type="pres">
      <dgm:prSet presAssocID="{68623B7A-8334-47CD-B624-9EC38E755A4E}" presName="dummyConnPt" presStyleCnt="0"/>
      <dgm:spPr/>
    </dgm:pt>
    <dgm:pt modelId="{7632AA79-1675-4BAA-BFA1-C26882BD51C3}" type="pres">
      <dgm:prSet presAssocID="{68623B7A-8334-47CD-B624-9EC38E755A4E}" presName="node" presStyleLbl="node1" presStyleIdx="7" presStyleCnt="9">
        <dgm:presLayoutVars>
          <dgm:bulletEnabled val="1"/>
        </dgm:presLayoutVars>
      </dgm:prSet>
      <dgm:spPr/>
      <dgm:t>
        <a:bodyPr/>
        <a:lstStyle/>
        <a:p>
          <a:endParaRPr lang="en-US"/>
        </a:p>
      </dgm:t>
    </dgm:pt>
    <dgm:pt modelId="{034E2C27-ED9D-453D-BE90-15E0B1915515}" type="pres">
      <dgm:prSet presAssocID="{737056BA-021D-454B-BEF1-B58A74035144}" presName="sibTrans" presStyleLbl="bgSibTrans2D1" presStyleIdx="7" presStyleCnt="8"/>
      <dgm:spPr/>
      <dgm:t>
        <a:bodyPr/>
        <a:lstStyle/>
        <a:p>
          <a:endParaRPr lang="en-US"/>
        </a:p>
      </dgm:t>
    </dgm:pt>
    <dgm:pt modelId="{D46D75BA-2027-492F-AB99-2FB97C0D6CF7}" type="pres">
      <dgm:prSet presAssocID="{9655490A-C82F-4F00-B933-54216FBBCCC9}" presName="compNode" presStyleCnt="0"/>
      <dgm:spPr/>
    </dgm:pt>
    <dgm:pt modelId="{304C7D7E-AFC5-429D-9DC8-CC78967D834D}" type="pres">
      <dgm:prSet presAssocID="{9655490A-C82F-4F00-B933-54216FBBCCC9}" presName="dummyConnPt" presStyleCnt="0"/>
      <dgm:spPr/>
    </dgm:pt>
    <dgm:pt modelId="{71EAC5CB-C73C-4A90-844B-5E64D353FD69}" type="pres">
      <dgm:prSet presAssocID="{9655490A-C82F-4F00-B933-54216FBBCCC9}" presName="node" presStyleLbl="node1" presStyleIdx="8" presStyleCnt="9">
        <dgm:presLayoutVars>
          <dgm:bulletEnabled val="1"/>
        </dgm:presLayoutVars>
      </dgm:prSet>
      <dgm:spPr/>
      <dgm:t>
        <a:bodyPr/>
        <a:lstStyle/>
        <a:p>
          <a:endParaRPr lang="en-US"/>
        </a:p>
      </dgm:t>
    </dgm:pt>
  </dgm:ptLst>
  <dgm:cxnLst>
    <dgm:cxn modelId="{63F05923-F4FB-4C92-8B2A-F90818578AA1}" srcId="{867614B1-36D9-4CB9-891D-D2457C3DB849}" destId="{73175574-5469-47FB-9C13-D03CCA426904}" srcOrd="1" destOrd="0" parTransId="{7C1FB352-66E5-4794-9E46-A5BBB5FC514F}" sibTransId="{F7A91F23-4AB2-47E0-9FFE-D3A9B9E8163A}"/>
    <dgm:cxn modelId="{2AC42E3D-D601-43D9-8294-515709166352}" type="presOf" srcId="{1131C574-366C-4C89-A3BA-2B0DA733FD52}" destId="{6292C886-CAF6-497B-8569-5BAEBEF1D566}" srcOrd="0" destOrd="0" presId="urn:microsoft.com/office/officeart/2005/8/layout/bProcess4"/>
    <dgm:cxn modelId="{94B1BAD6-78AD-4ACA-BB20-A49FD3253B20}" type="presOf" srcId="{0BDBDB4F-549D-4246-8B64-EA509326C0CC}" destId="{6816AFA6-A8AD-40F5-9D4F-202C09005CDE}" srcOrd="0" destOrd="0" presId="urn:microsoft.com/office/officeart/2005/8/layout/bProcess4"/>
    <dgm:cxn modelId="{5C5F26A8-D71C-44A8-BF66-E4B8D0AF0CAF}" type="presOf" srcId="{D2F12E09-1F55-4725-934E-29240AA753BC}" destId="{29FD7B52-FDD0-46D4-83D3-7B92585F03BE}" srcOrd="0" destOrd="0" presId="urn:microsoft.com/office/officeart/2005/8/layout/bProcess4"/>
    <dgm:cxn modelId="{DA60A9BE-3317-41F9-8C11-7FB015582734}" type="presOf" srcId="{50CA112F-0F88-42B8-A082-07DAEE022410}" destId="{FA8E5E1F-496D-47A5-9717-75492733B70D}" srcOrd="0" destOrd="0" presId="urn:microsoft.com/office/officeart/2005/8/layout/bProcess4"/>
    <dgm:cxn modelId="{8F98DF69-1F63-4D55-ACD0-3722A11ADC90}" srcId="{867614B1-36D9-4CB9-891D-D2457C3DB849}" destId="{50CA112F-0F88-42B8-A082-07DAEE022410}" srcOrd="5" destOrd="0" parTransId="{52237C34-6A63-46D1-8C41-9C2804303117}" sibTransId="{0BDBDB4F-549D-4246-8B64-EA509326C0CC}"/>
    <dgm:cxn modelId="{9A3A7481-2FE1-4A09-84A6-1B1092A3DDDB}" srcId="{867614B1-36D9-4CB9-891D-D2457C3DB849}" destId="{68623B7A-8334-47CD-B624-9EC38E755A4E}" srcOrd="7" destOrd="0" parTransId="{E97F3F55-B469-4200-B02A-257B963B4C64}" sibTransId="{737056BA-021D-454B-BEF1-B58A74035144}"/>
    <dgm:cxn modelId="{32D6AE25-E003-4187-8D86-C446E43D5FE7}" type="presOf" srcId="{BDE98855-915B-4480-B8BC-31B014688DE4}" destId="{D5C4E969-29ED-4BDF-A4B7-E39C55693CB7}" srcOrd="0" destOrd="0" presId="urn:microsoft.com/office/officeart/2005/8/layout/bProcess4"/>
    <dgm:cxn modelId="{B0BC4057-DF44-4841-A6BC-0FEE0F51E86E}" type="presOf" srcId="{F7A91F23-4AB2-47E0-9FFE-D3A9B9E8163A}" destId="{5CC268C5-E8F9-4FBB-AC00-680569098646}" srcOrd="0" destOrd="0" presId="urn:microsoft.com/office/officeart/2005/8/layout/bProcess4"/>
    <dgm:cxn modelId="{4B36DDDD-8851-42E0-9FBF-5DD08992DE78}" srcId="{867614B1-36D9-4CB9-891D-D2457C3DB849}" destId="{1131C574-366C-4C89-A3BA-2B0DA733FD52}" srcOrd="0" destOrd="0" parTransId="{3C366EB7-BEF3-480B-85B4-A23C27F5AC5E}" sibTransId="{5EF52C09-D55A-4AAA-83C2-FEC09A1A948E}"/>
    <dgm:cxn modelId="{1CFEBEF0-E396-4A76-864C-440EBE6B8B40}" type="presOf" srcId="{867614B1-36D9-4CB9-891D-D2457C3DB849}" destId="{86BA37E6-B67D-4DAA-8245-4E93F10AB2DA}" srcOrd="0" destOrd="0" presId="urn:microsoft.com/office/officeart/2005/8/layout/bProcess4"/>
    <dgm:cxn modelId="{5E979D6B-0C84-4EA5-8343-E964427BE381}" type="presOf" srcId="{CE9C7C2E-28F4-4857-9BA1-003B32B0CEB0}" destId="{6880BC17-64C4-41E9-8003-B0702F059454}" srcOrd="0" destOrd="0" presId="urn:microsoft.com/office/officeart/2005/8/layout/bProcess4"/>
    <dgm:cxn modelId="{74BF64FD-3AE7-45A9-BCAF-92873BEF598E}" srcId="{867614B1-36D9-4CB9-891D-D2457C3DB849}" destId="{D2F12E09-1F55-4725-934E-29240AA753BC}" srcOrd="3" destOrd="0" parTransId="{03F03AC5-692A-4E6F-B2B7-DDFB5DE4E5E1}" sibTransId="{1A77E24D-40D8-4F1F-9111-12F0A2C66DAB}"/>
    <dgm:cxn modelId="{0D58258F-23FD-40EA-A892-3E310C1AD6D9}" type="presOf" srcId="{D6B176A7-7878-4D26-8374-B28CD4438AF5}" destId="{B8703715-E0B4-44C7-9BE1-340B7A31634F}" srcOrd="0" destOrd="0" presId="urn:microsoft.com/office/officeart/2005/8/layout/bProcess4"/>
    <dgm:cxn modelId="{3DAAD82D-B197-45DC-8F16-02E423FDE34B}" type="presOf" srcId="{737056BA-021D-454B-BEF1-B58A74035144}" destId="{034E2C27-ED9D-453D-BE90-15E0B1915515}" srcOrd="0" destOrd="0" presId="urn:microsoft.com/office/officeart/2005/8/layout/bProcess4"/>
    <dgm:cxn modelId="{0CB345A9-0CA6-408F-B586-5AE70B6380F7}" type="presOf" srcId="{73175574-5469-47FB-9C13-D03CCA426904}" destId="{E10343AC-BEEC-48A7-BBAE-06A7254FB817}" srcOrd="0" destOrd="0" presId="urn:microsoft.com/office/officeart/2005/8/layout/bProcess4"/>
    <dgm:cxn modelId="{AE864847-054D-4B24-8FB4-903649140450}" type="presOf" srcId="{5EF52C09-D55A-4AAA-83C2-FEC09A1A948E}" destId="{F6A7EDF7-270A-4F29-A3C6-0DA3017983B3}" srcOrd="0" destOrd="0" presId="urn:microsoft.com/office/officeart/2005/8/layout/bProcess4"/>
    <dgm:cxn modelId="{48D31F92-428F-4966-977C-0EA5ECC9693F}" srcId="{867614B1-36D9-4CB9-891D-D2457C3DB849}" destId="{9C56E6F2-7938-42A1-8FDE-1B01E49F17D3}" srcOrd="6" destOrd="0" parTransId="{B1DC4DEB-9332-45B4-976D-094607D6C3BA}" sibTransId="{CE9C7C2E-28F4-4857-9BA1-003B32B0CEB0}"/>
    <dgm:cxn modelId="{EEE73F0F-C466-43FF-B206-3E5D100327B6}" type="presOf" srcId="{1A77E24D-40D8-4F1F-9111-12F0A2C66DAB}" destId="{F3FCC4E3-4E47-4D15-A890-E71642078B13}" srcOrd="0" destOrd="0" presId="urn:microsoft.com/office/officeart/2005/8/layout/bProcess4"/>
    <dgm:cxn modelId="{D4CF8CDA-5434-41DE-B20D-3337C59C0363}" type="presOf" srcId="{68623B7A-8334-47CD-B624-9EC38E755A4E}" destId="{7632AA79-1675-4BAA-BFA1-C26882BD51C3}" srcOrd="0" destOrd="0" presId="urn:microsoft.com/office/officeart/2005/8/layout/bProcess4"/>
    <dgm:cxn modelId="{488DBB6A-DCF8-4EBE-879D-1376117425D8}" type="presOf" srcId="{0E99F3A6-C66D-4750-8FFE-263F32F0FE57}" destId="{04B66FDC-8D03-4317-86D9-93EC897E0FF2}" srcOrd="0" destOrd="0" presId="urn:microsoft.com/office/officeart/2005/8/layout/bProcess4"/>
    <dgm:cxn modelId="{D09BEF9C-896F-4FFA-A7C6-BBEC7BD853CB}" srcId="{867614B1-36D9-4CB9-891D-D2457C3DB849}" destId="{9655490A-C82F-4F00-B933-54216FBBCCC9}" srcOrd="8" destOrd="0" parTransId="{D124747B-8585-4F22-8DD5-64771185956D}" sibTransId="{3F6567FE-A0AA-4142-AF91-55A86DB6D3AC}"/>
    <dgm:cxn modelId="{DDBAAE65-58A6-45BE-A48A-9FD5BC26A8CD}" srcId="{867614B1-36D9-4CB9-891D-D2457C3DB849}" destId="{BDE98855-915B-4480-B8BC-31B014688DE4}" srcOrd="4" destOrd="0" parTransId="{BCAE1ED6-F6B8-412C-8CB5-472074B7AF49}" sibTransId="{3FA9305E-5D1F-4780-98C7-FE83CB5C7CDB}"/>
    <dgm:cxn modelId="{CAF04B4D-19D9-45CF-838E-6F049DEF15E8}" srcId="{867614B1-36D9-4CB9-891D-D2457C3DB849}" destId="{0E99F3A6-C66D-4750-8FFE-263F32F0FE57}" srcOrd="2" destOrd="0" parTransId="{BE54A812-2E4F-470E-8033-D23EF84C6AD0}" sibTransId="{D6B176A7-7878-4D26-8374-B28CD4438AF5}"/>
    <dgm:cxn modelId="{B6EC0305-95F3-4B30-BAAA-67299EF53994}" type="presOf" srcId="{9C56E6F2-7938-42A1-8FDE-1B01E49F17D3}" destId="{318C707B-93C6-447D-B87B-8A8EDDCB2D5E}" srcOrd="0" destOrd="0" presId="urn:microsoft.com/office/officeart/2005/8/layout/bProcess4"/>
    <dgm:cxn modelId="{F3577832-8B3C-4169-B816-D589D372A138}" type="presOf" srcId="{3FA9305E-5D1F-4780-98C7-FE83CB5C7CDB}" destId="{7EBFAD9A-BBD9-4267-9935-FF34E85F4DBF}" srcOrd="0" destOrd="0" presId="urn:microsoft.com/office/officeart/2005/8/layout/bProcess4"/>
    <dgm:cxn modelId="{68FA9BD8-613B-4E10-9E0C-907340765FDD}" type="presOf" srcId="{9655490A-C82F-4F00-B933-54216FBBCCC9}" destId="{71EAC5CB-C73C-4A90-844B-5E64D353FD69}" srcOrd="0" destOrd="0" presId="urn:microsoft.com/office/officeart/2005/8/layout/bProcess4"/>
    <dgm:cxn modelId="{93598807-75C6-431E-BAA1-C739A1847222}" type="presParOf" srcId="{86BA37E6-B67D-4DAA-8245-4E93F10AB2DA}" destId="{3CAD96A7-61BC-4E6C-ACFB-17EC177031B3}" srcOrd="0" destOrd="0" presId="urn:microsoft.com/office/officeart/2005/8/layout/bProcess4"/>
    <dgm:cxn modelId="{2A9B7433-5885-4111-9D99-5A1CDE3A43A4}" type="presParOf" srcId="{3CAD96A7-61BC-4E6C-ACFB-17EC177031B3}" destId="{C14CAE80-08F1-4647-893A-E3F0387C0169}" srcOrd="0" destOrd="0" presId="urn:microsoft.com/office/officeart/2005/8/layout/bProcess4"/>
    <dgm:cxn modelId="{A28FB65A-4679-4075-9735-A781128EDAD9}" type="presParOf" srcId="{3CAD96A7-61BC-4E6C-ACFB-17EC177031B3}" destId="{6292C886-CAF6-497B-8569-5BAEBEF1D566}" srcOrd="1" destOrd="0" presId="urn:microsoft.com/office/officeart/2005/8/layout/bProcess4"/>
    <dgm:cxn modelId="{E4368226-13F4-4878-9DF3-3A4CE60378AF}" type="presParOf" srcId="{86BA37E6-B67D-4DAA-8245-4E93F10AB2DA}" destId="{F6A7EDF7-270A-4F29-A3C6-0DA3017983B3}" srcOrd="1" destOrd="0" presId="urn:microsoft.com/office/officeart/2005/8/layout/bProcess4"/>
    <dgm:cxn modelId="{E2108131-F701-4A91-AFFF-939021461F10}" type="presParOf" srcId="{86BA37E6-B67D-4DAA-8245-4E93F10AB2DA}" destId="{EB4A0622-AB38-4A47-B8FB-CAAD45C1650B}" srcOrd="2" destOrd="0" presId="urn:microsoft.com/office/officeart/2005/8/layout/bProcess4"/>
    <dgm:cxn modelId="{57251569-0E91-43F4-AE2C-BC4170CAAA90}" type="presParOf" srcId="{EB4A0622-AB38-4A47-B8FB-CAAD45C1650B}" destId="{06CA28AF-6A80-4F9C-876A-12BF140CBC6D}" srcOrd="0" destOrd="0" presId="urn:microsoft.com/office/officeart/2005/8/layout/bProcess4"/>
    <dgm:cxn modelId="{E6F3A7BB-EA49-4982-BB5C-43623E89D89F}" type="presParOf" srcId="{EB4A0622-AB38-4A47-B8FB-CAAD45C1650B}" destId="{E10343AC-BEEC-48A7-BBAE-06A7254FB817}" srcOrd="1" destOrd="0" presId="urn:microsoft.com/office/officeart/2005/8/layout/bProcess4"/>
    <dgm:cxn modelId="{7F00183D-C2FA-4B71-81DF-6FD2D8735E35}" type="presParOf" srcId="{86BA37E6-B67D-4DAA-8245-4E93F10AB2DA}" destId="{5CC268C5-E8F9-4FBB-AC00-680569098646}" srcOrd="3" destOrd="0" presId="urn:microsoft.com/office/officeart/2005/8/layout/bProcess4"/>
    <dgm:cxn modelId="{E1A876C8-4E3D-4D10-9135-B5603A5DE190}" type="presParOf" srcId="{86BA37E6-B67D-4DAA-8245-4E93F10AB2DA}" destId="{5D434790-28C7-4276-B19F-FF484ED4E3F5}" srcOrd="4" destOrd="0" presId="urn:microsoft.com/office/officeart/2005/8/layout/bProcess4"/>
    <dgm:cxn modelId="{CD0896FB-7773-4AF5-9752-AB0D14C0F42A}" type="presParOf" srcId="{5D434790-28C7-4276-B19F-FF484ED4E3F5}" destId="{A5037DF4-3A40-4425-89E5-BD3469CB582C}" srcOrd="0" destOrd="0" presId="urn:microsoft.com/office/officeart/2005/8/layout/bProcess4"/>
    <dgm:cxn modelId="{7050333F-9A89-45BE-A5F0-2A26AE4C099C}" type="presParOf" srcId="{5D434790-28C7-4276-B19F-FF484ED4E3F5}" destId="{04B66FDC-8D03-4317-86D9-93EC897E0FF2}" srcOrd="1" destOrd="0" presId="urn:microsoft.com/office/officeart/2005/8/layout/bProcess4"/>
    <dgm:cxn modelId="{5ECABA18-ECF0-4288-B232-B9C43929A7CE}" type="presParOf" srcId="{86BA37E6-B67D-4DAA-8245-4E93F10AB2DA}" destId="{B8703715-E0B4-44C7-9BE1-340B7A31634F}" srcOrd="5" destOrd="0" presId="urn:microsoft.com/office/officeart/2005/8/layout/bProcess4"/>
    <dgm:cxn modelId="{F2E8F259-87C4-4320-BECA-9317DDC28284}" type="presParOf" srcId="{86BA37E6-B67D-4DAA-8245-4E93F10AB2DA}" destId="{28FFFDCC-667F-4A3A-B7C0-921A722955BA}" srcOrd="6" destOrd="0" presId="urn:microsoft.com/office/officeart/2005/8/layout/bProcess4"/>
    <dgm:cxn modelId="{049F3A9C-445D-4E55-9D65-C2930D0DC157}" type="presParOf" srcId="{28FFFDCC-667F-4A3A-B7C0-921A722955BA}" destId="{683EB435-705A-4039-B9F4-B290B8C4C64B}" srcOrd="0" destOrd="0" presId="urn:microsoft.com/office/officeart/2005/8/layout/bProcess4"/>
    <dgm:cxn modelId="{AF4C0602-FBCE-4944-BC30-512571CBC257}" type="presParOf" srcId="{28FFFDCC-667F-4A3A-B7C0-921A722955BA}" destId="{29FD7B52-FDD0-46D4-83D3-7B92585F03BE}" srcOrd="1" destOrd="0" presId="urn:microsoft.com/office/officeart/2005/8/layout/bProcess4"/>
    <dgm:cxn modelId="{7B1F2470-0751-4A82-A859-DA9C7DA502C9}" type="presParOf" srcId="{86BA37E6-B67D-4DAA-8245-4E93F10AB2DA}" destId="{F3FCC4E3-4E47-4D15-A890-E71642078B13}" srcOrd="7" destOrd="0" presId="urn:microsoft.com/office/officeart/2005/8/layout/bProcess4"/>
    <dgm:cxn modelId="{E3B6E2A0-ED16-4A6B-9F25-0C4C54FAA54C}" type="presParOf" srcId="{86BA37E6-B67D-4DAA-8245-4E93F10AB2DA}" destId="{F989CF6A-839E-408F-8ECF-E2B8C68F04E4}" srcOrd="8" destOrd="0" presId="urn:microsoft.com/office/officeart/2005/8/layout/bProcess4"/>
    <dgm:cxn modelId="{33E4A9D1-B759-499A-9508-AD1210DD401B}" type="presParOf" srcId="{F989CF6A-839E-408F-8ECF-E2B8C68F04E4}" destId="{9B64F5CA-B00A-4F9B-82BE-DFB38D03CEBB}" srcOrd="0" destOrd="0" presId="urn:microsoft.com/office/officeart/2005/8/layout/bProcess4"/>
    <dgm:cxn modelId="{B60514FC-E49E-4F4B-9E15-246233C0CDCB}" type="presParOf" srcId="{F989CF6A-839E-408F-8ECF-E2B8C68F04E4}" destId="{D5C4E969-29ED-4BDF-A4B7-E39C55693CB7}" srcOrd="1" destOrd="0" presId="urn:microsoft.com/office/officeart/2005/8/layout/bProcess4"/>
    <dgm:cxn modelId="{71CEE7BD-B910-4B2B-99F3-5F3B8109F509}" type="presParOf" srcId="{86BA37E6-B67D-4DAA-8245-4E93F10AB2DA}" destId="{7EBFAD9A-BBD9-4267-9935-FF34E85F4DBF}" srcOrd="9" destOrd="0" presId="urn:microsoft.com/office/officeart/2005/8/layout/bProcess4"/>
    <dgm:cxn modelId="{426C9227-25AA-408F-82FB-01979D399B09}" type="presParOf" srcId="{86BA37E6-B67D-4DAA-8245-4E93F10AB2DA}" destId="{F3B30B72-F748-4C0D-BD0E-B61423791CCF}" srcOrd="10" destOrd="0" presId="urn:microsoft.com/office/officeart/2005/8/layout/bProcess4"/>
    <dgm:cxn modelId="{AB3D24D6-680B-440F-873A-4C0FA036F9F4}" type="presParOf" srcId="{F3B30B72-F748-4C0D-BD0E-B61423791CCF}" destId="{A2EE3FF1-2704-44E6-AFF1-DF9962318140}" srcOrd="0" destOrd="0" presId="urn:microsoft.com/office/officeart/2005/8/layout/bProcess4"/>
    <dgm:cxn modelId="{82421E89-2A14-4D6F-B89B-9271F5A44C80}" type="presParOf" srcId="{F3B30B72-F748-4C0D-BD0E-B61423791CCF}" destId="{FA8E5E1F-496D-47A5-9717-75492733B70D}" srcOrd="1" destOrd="0" presId="urn:microsoft.com/office/officeart/2005/8/layout/bProcess4"/>
    <dgm:cxn modelId="{BE749FDD-656D-4BBC-AA56-55C524BEF551}" type="presParOf" srcId="{86BA37E6-B67D-4DAA-8245-4E93F10AB2DA}" destId="{6816AFA6-A8AD-40F5-9D4F-202C09005CDE}" srcOrd="11" destOrd="0" presId="urn:microsoft.com/office/officeart/2005/8/layout/bProcess4"/>
    <dgm:cxn modelId="{192074FD-123A-4427-A8C0-3ED6090878F0}" type="presParOf" srcId="{86BA37E6-B67D-4DAA-8245-4E93F10AB2DA}" destId="{32ABEC60-9B26-4518-9A6A-07E4CBB3583B}" srcOrd="12" destOrd="0" presId="urn:microsoft.com/office/officeart/2005/8/layout/bProcess4"/>
    <dgm:cxn modelId="{13AB5FEF-FD71-4E70-93FB-2B6986D11442}" type="presParOf" srcId="{32ABEC60-9B26-4518-9A6A-07E4CBB3583B}" destId="{C9D8E110-3CCF-4871-B50F-5F21142C9AB6}" srcOrd="0" destOrd="0" presId="urn:microsoft.com/office/officeart/2005/8/layout/bProcess4"/>
    <dgm:cxn modelId="{1ECF7A04-26C5-4A3B-9911-13A2AD36EB67}" type="presParOf" srcId="{32ABEC60-9B26-4518-9A6A-07E4CBB3583B}" destId="{318C707B-93C6-447D-B87B-8A8EDDCB2D5E}" srcOrd="1" destOrd="0" presId="urn:microsoft.com/office/officeart/2005/8/layout/bProcess4"/>
    <dgm:cxn modelId="{158D5421-9C04-47A5-B735-F364ABEDC8F2}" type="presParOf" srcId="{86BA37E6-B67D-4DAA-8245-4E93F10AB2DA}" destId="{6880BC17-64C4-41E9-8003-B0702F059454}" srcOrd="13" destOrd="0" presId="urn:microsoft.com/office/officeart/2005/8/layout/bProcess4"/>
    <dgm:cxn modelId="{284A1D81-7FA3-4D62-AA07-152FCF112F99}" type="presParOf" srcId="{86BA37E6-B67D-4DAA-8245-4E93F10AB2DA}" destId="{DC2E291A-80E2-41CB-9558-493CBB16ACD5}" srcOrd="14" destOrd="0" presId="urn:microsoft.com/office/officeart/2005/8/layout/bProcess4"/>
    <dgm:cxn modelId="{DFDBD614-BA60-493B-8ECF-30B655CDA2D4}" type="presParOf" srcId="{DC2E291A-80E2-41CB-9558-493CBB16ACD5}" destId="{740FE9BC-6841-4AB5-B114-5820B6A73B1A}" srcOrd="0" destOrd="0" presId="urn:microsoft.com/office/officeart/2005/8/layout/bProcess4"/>
    <dgm:cxn modelId="{A90D7CBD-B64F-4EF4-BF69-0381BE741736}" type="presParOf" srcId="{DC2E291A-80E2-41CB-9558-493CBB16ACD5}" destId="{7632AA79-1675-4BAA-BFA1-C26882BD51C3}" srcOrd="1" destOrd="0" presId="urn:microsoft.com/office/officeart/2005/8/layout/bProcess4"/>
    <dgm:cxn modelId="{CE1F812A-48CA-42C8-9251-3F22D017FE60}" type="presParOf" srcId="{86BA37E6-B67D-4DAA-8245-4E93F10AB2DA}" destId="{034E2C27-ED9D-453D-BE90-15E0B1915515}" srcOrd="15" destOrd="0" presId="urn:microsoft.com/office/officeart/2005/8/layout/bProcess4"/>
    <dgm:cxn modelId="{E89C0B89-9594-4770-9A95-10F6FD351D65}" type="presParOf" srcId="{86BA37E6-B67D-4DAA-8245-4E93F10AB2DA}" destId="{D46D75BA-2027-492F-AB99-2FB97C0D6CF7}" srcOrd="16" destOrd="0" presId="urn:microsoft.com/office/officeart/2005/8/layout/bProcess4"/>
    <dgm:cxn modelId="{CBAA0035-491C-4A21-BB9C-94AD4CD5118E}" type="presParOf" srcId="{D46D75BA-2027-492F-AB99-2FB97C0D6CF7}" destId="{304C7D7E-AFC5-429D-9DC8-CC78967D834D}" srcOrd="0" destOrd="0" presId="urn:microsoft.com/office/officeart/2005/8/layout/bProcess4"/>
    <dgm:cxn modelId="{C10CDFCE-843C-42E1-9914-A2DF7C6B10E5}" type="presParOf" srcId="{D46D75BA-2027-492F-AB99-2FB97C0D6CF7}" destId="{71EAC5CB-C73C-4A90-844B-5E64D353FD6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42A6A-763F-45CF-B8E4-D2EAF8F78D46}" type="doc">
      <dgm:prSet loTypeId="urn:microsoft.com/office/officeart/2005/8/layout/vList4" loCatId="list" qsTypeId="urn:microsoft.com/office/officeart/2005/8/quickstyle/3d2" qsCatId="3D" csTypeId="urn:microsoft.com/office/officeart/2005/8/colors/colorful5" csCatId="colorful" phldr="1"/>
      <dgm:spPr/>
      <dgm:t>
        <a:bodyPr/>
        <a:lstStyle/>
        <a:p>
          <a:endParaRPr lang="en-US"/>
        </a:p>
      </dgm:t>
    </dgm:pt>
    <dgm:pt modelId="{13EDE33B-A33F-41F4-85BF-F629437BB9DD}">
      <dgm:prSet phldrT="[Text]" custT="1"/>
      <dgm:spPr>
        <a:solidFill>
          <a:schemeClr val="tx2">
            <a:lumMod val="50000"/>
          </a:schemeClr>
        </a:solidFill>
      </dgm:spPr>
      <dgm:t>
        <a:bodyPr/>
        <a:lstStyle/>
        <a:p>
          <a:r>
            <a:rPr lang="zh-CN" altLang="en-US" sz="3200" b="1"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基督信仰的基要信条                                </a:t>
          </a:r>
          <a:r>
            <a:rPr lang="en-US" altLang="zh-CN" sz="3200" dirty="0" smtClean="0"/>
            <a:t>	</a:t>
          </a:r>
          <a:r>
            <a:rPr lang="en-US" sz="2400" dirty="0" smtClean="0"/>
            <a:t>Essential Beliefs of the Christian Faith</a:t>
          </a:r>
          <a:endParaRPr lang="en-US" sz="3200" dirty="0"/>
        </a:p>
      </dgm:t>
    </dgm:pt>
    <dgm:pt modelId="{ED14D2BD-C77C-42F0-A474-DFF7CB217FB5}" type="parTrans" cxnId="{670B5CB5-A1D7-4E34-89D2-9F20F35E52C5}">
      <dgm:prSet/>
      <dgm:spPr/>
      <dgm:t>
        <a:bodyPr/>
        <a:lstStyle/>
        <a:p>
          <a:endParaRPr lang="en-US"/>
        </a:p>
      </dgm:t>
    </dgm:pt>
    <dgm:pt modelId="{EAFD3A4C-7088-4191-BF90-B3A58B5388E0}" type="sibTrans" cxnId="{670B5CB5-A1D7-4E34-89D2-9F20F35E52C5}">
      <dgm:prSet/>
      <dgm:spPr/>
      <dgm:t>
        <a:bodyPr/>
        <a:lstStyle/>
        <a:p>
          <a:endParaRPr lang="en-US"/>
        </a:p>
      </dgm:t>
    </dgm:pt>
    <dgm:pt modelId="{3F41BE95-6C0F-4B0A-9296-2AA9D508E7DD}" type="pres">
      <dgm:prSet presAssocID="{8EE42A6A-763F-45CF-B8E4-D2EAF8F78D46}" presName="linear" presStyleCnt="0">
        <dgm:presLayoutVars>
          <dgm:dir/>
          <dgm:resizeHandles val="exact"/>
        </dgm:presLayoutVars>
      </dgm:prSet>
      <dgm:spPr/>
      <dgm:t>
        <a:bodyPr/>
        <a:lstStyle/>
        <a:p>
          <a:endParaRPr lang="en-US"/>
        </a:p>
      </dgm:t>
    </dgm:pt>
    <dgm:pt modelId="{E0E03468-F0F0-4DC3-8DF1-F20C3A616BAF}" type="pres">
      <dgm:prSet presAssocID="{13EDE33B-A33F-41F4-85BF-F629437BB9DD}" presName="comp" presStyleCnt="0"/>
      <dgm:spPr/>
    </dgm:pt>
    <dgm:pt modelId="{73CFA446-5D53-4229-AA0A-88B24FECCFC7}" type="pres">
      <dgm:prSet presAssocID="{13EDE33B-A33F-41F4-85BF-F629437BB9DD}" presName="box" presStyleLbl="node1" presStyleIdx="0" presStyleCnt="1" custLinFactNeighborY="5000"/>
      <dgm:spPr/>
      <dgm:t>
        <a:bodyPr/>
        <a:lstStyle/>
        <a:p>
          <a:endParaRPr lang="en-US"/>
        </a:p>
      </dgm:t>
    </dgm:pt>
    <dgm:pt modelId="{D5FC9FDB-B36D-4EA7-BA21-FACE028CC646}" type="pres">
      <dgm:prSet presAssocID="{13EDE33B-A33F-41F4-85BF-F629437BB9DD}" presName="img" presStyleLbl="fgImgPlace1" presStyleIdx="0" presStyleCnt="1"/>
      <dgm:spPr/>
    </dgm:pt>
    <dgm:pt modelId="{3015403C-DBC0-4B0A-A877-32ABA8B61C2D}" type="pres">
      <dgm:prSet presAssocID="{13EDE33B-A33F-41F4-85BF-F629437BB9DD}" presName="text" presStyleLbl="node1" presStyleIdx="0" presStyleCnt="1">
        <dgm:presLayoutVars>
          <dgm:bulletEnabled val="1"/>
        </dgm:presLayoutVars>
      </dgm:prSet>
      <dgm:spPr/>
      <dgm:t>
        <a:bodyPr/>
        <a:lstStyle/>
        <a:p>
          <a:endParaRPr lang="en-US"/>
        </a:p>
      </dgm:t>
    </dgm:pt>
  </dgm:ptLst>
  <dgm:cxnLst>
    <dgm:cxn modelId="{670B5CB5-A1D7-4E34-89D2-9F20F35E52C5}" srcId="{8EE42A6A-763F-45CF-B8E4-D2EAF8F78D46}" destId="{13EDE33B-A33F-41F4-85BF-F629437BB9DD}" srcOrd="0" destOrd="0" parTransId="{ED14D2BD-C77C-42F0-A474-DFF7CB217FB5}" sibTransId="{EAFD3A4C-7088-4191-BF90-B3A58B5388E0}"/>
    <dgm:cxn modelId="{EDCCDAED-B449-4CD7-9C26-46D9C56BD384}" type="presOf" srcId="{13EDE33B-A33F-41F4-85BF-F629437BB9DD}" destId="{73CFA446-5D53-4229-AA0A-88B24FECCFC7}" srcOrd="0" destOrd="0" presId="urn:microsoft.com/office/officeart/2005/8/layout/vList4"/>
    <dgm:cxn modelId="{AA20DC27-86B3-4131-87AB-E521E1AC3EF3}" type="presOf" srcId="{8EE42A6A-763F-45CF-B8E4-D2EAF8F78D46}" destId="{3F41BE95-6C0F-4B0A-9296-2AA9D508E7DD}" srcOrd="0" destOrd="0" presId="urn:microsoft.com/office/officeart/2005/8/layout/vList4"/>
    <dgm:cxn modelId="{ABFF687F-C72D-414D-8B26-99A39A6DF61D}" type="presOf" srcId="{13EDE33B-A33F-41F4-85BF-F629437BB9DD}" destId="{3015403C-DBC0-4B0A-A877-32ABA8B61C2D}" srcOrd="1" destOrd="0" presId="urn:microsoft.com/office/officeart/2005/8/layout/vList4"/>
    <dgm:cxn modelId="{A5598B4F-AC3B-4EA6-891E-F65D21C39180}" type="presParOf" srcId="{3F41BE95-6C0F-4B0A-9296-2AA9D508E7DD}" destId="{E0E03468-F0F0-4DC3-8DF1-F20C3A616BAF}" srcOrd="0" destOrd="0" presId="urn:microsoft.com/office/officeart/2005/8/layout/vList4"/>
    <dgm:cxn modelId="{E4E4C8B9-639C-4D0E-B4A4-F4DE2ACC8A46}" type="presParOf" srcId="{E0E03468-F0F0-4DC3-8DF1-F20C3A616BAF}" destId="{73CFA446-5D53-4229-AA0A-88B24FECCFC7}" srcOrd="0" destOrd="0" presId="urn:microsoft.com/office/officeart/2005/8/layout/vList4"/>
    <dgm:cxn modelId="{2C0C45CD-FB04-4FB3-BE80-A7A0219320C8}" type="presParOf" srcId="{E0E03468-F0F0-4DC3-8DF1-F20C3A616BAF}" destId="{D5FC9FDB-B36D-4EA7-BA21-FACE028CC646}" srcOrd="1" destOrd="0" presId="urn:microsoft.com/office/officeart/2005/8/layout/vList4"/>
    <dgm:cxn modelId="{7159805E-DA10-4598-97E2-D7BED134BC99}" type="presParOf" srcId="{E0E03468-F0F0-4DC3-8DF1-F20C3A616BAF}" destId="{3015403C-DBC0-4B0A-A877-32ABA8B61C2D}"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02DF0-0DD2-4F22-B56C-2CD554D48C13}" type="doc">
      <dgm:prSet loTypeId="urn:microsoft.com/office/officeart/2005/8/layout/pyramid1" loCatId="pyramid" qsTypeId="urn:microsoft.com/office/officeart/2005/8/quickstyle/3d3" qsCatId="3D" csTypeId="urn:microsoft.com/office/officeart/2005/8/colors/colorful1" csCatId="colorful" phldr="1"/>
      <dgm:spPr/>
    </dgm:pt>
    <dgm:pt modelId="{ED3840EB-281A-4B54-A0EE-463236045700}">
      <dgm:prSet phldrT="[Text]"/>
      <dgm:spPr>
        <a:solidFill>
          <a:srgbClr val="C00000"/>
        </a:solidFill>
        <a:ln w="38100">
          <a:solidFill>
            <a:schemeClr val="tx1"/>
          </a:solidFill>
        </a:ln>
      </dgm:spPr>
      <dgm:t>
        <a:bodyPr/>
        <a:lstStyle/>
        <a:p>
          <a:endParaRPr lang="en-US" dirty="0"/>
        </a:p>
      </dgm:t>
    </dgm:pt>
    <dgm:pt modelId="{99CC7837-1092-4B71-A085-2AD17768FEA5}" type="parTrans" cxnId="{1B1077B1-AEEC-4C3B-AFB3-48F81C1D48C2}">
      <dgm:prSet/>
      <dgm:spPr/>
      <dgm:t>
        <a:bodyPr/>
        <a:lstStyle/>
        <a:p>
          <a:endParaRPr lang="en-US"/>
        </a:p>
      </dgm:t>
    </dgm:pt>
    <dgm:pt modelId="{D75B2AE6-8708-456A-8DC9-956968A2D212}" type="sibTrans" cxnId="{1B1077B1-AEEC-4C3B-AFB3-48F81C1D48C2}">
      <dgm:prSet/>
      <dgm:spPr/>
      <dgm:t>
        <a:bodyPr/>
        <a:lstStyle/>
        <a:p>
          <a:endParaRPr lang="en-US"/>
        </a:p>
      </dgm:t>
    </dgm:pt>
    <dgm:pt modelId="{AC41514F-1513-4DCA-AB67-8A437C69C5F2}">
      <dgm:prSet phldrT="[Text]">
        <dgm:style>
          <a:lnRef idx="0">
            <a:schemeClr val="accent5"/>
          </a:lnRef>
          <a:fillRef idx="3">
            <a:schemeClr val="accent5"/>
          </a:fillRef>
          <a:effectRef idx="3">
            <a:schemeClr val="accent5"/>
          </a:effectRef>
          <a:fontRef idx="minor">
            <a:schemeClr val="lt1"/>
          </a:fontRef>
        </dgm:style>
      </dgm:prSet>
      <dgm:spPr>
        <a:ln/>
      </dgm:spPr>
      <dgm:t>
        <a:bodyPr/>
        <a:lstStyle/>
        <a:p>
          <a:endParaRPr lang="en-US" dirty="0"/>
        </a:p>
      </dgm:t>
    </dgm:pt>
    <dgm:pt modelId="{742591E6-2075-4FEF-B8F5-D1F14214243E}" type="parTrans" cxnId="{23490DB0-F921-4AC8-845B-87D59488826E}">
      <dgm:prSet/>
      <dgm:spPr/>
      <dgm:t>
        <a:bodyPr/>
        <a:lstStyle/>
        <a:p>
          <a:endParaRPr lang="en-US"/>
        </a:p>
      </dgm:t>
    </dgm:pt>
    <dgm:pt modelId="{0BB316E4-37B1-49D9-B192-4F351922AA1D}" type="sibTrans" cxnId="{23490DB0-F921-4AC8-845B-87D59488826E}">
      <dgm:prSet/>
      <dgm:spPr/>
      <dgm:t>
        <a:bodyPr/>
        <a:lstStyle/>
        <a:p>
          <a:endParaRPr lang="en-US"/>
        </a:p>
      </dgm:t>
    </dgm:pt>
    <dgm:pt modelId="{8ADC63A6-AD22-4406-83E2-CE6D806BBED7}">
      <dgm:prSet phldrT="[Text]"/>
      <dgm:spPr>
        <a:solidFill>
          <a:srgbClr val="002060"/>
        </a:solidFill>
        <a:ln w="38100">
          <a:solidFill>
            <a:schemeClr val="tx1"/>
          </a:solidFill>
        </a:ln>
      </dgm:spPr>
      <dgm:t>
        <a:bodyPr/>
        <a:lstStyle/>
        <a:p>
          <a:endParaRPr lang="en-US" dirty="0"/>
        </a:p>
      </dgm:t>
    </dgm:pt>
    <dgm:pt modelId="{C7BB5DCA-1F1F-4164-B2B2-0562E80498B4}" type="parTrans" cxnId="{66678746-FFB1-49BE-851D-782CB9B4173C}">
      <dgm:prSet/>
      <dgm:spPr/>
      <dgm:t>
        <a:bodyPr/>
        <a:lstStyle/>
        <a:p>
          <a:endParaRPr lang="en-US"/>
        </a:p>
      </dgm:t>
    </dgm:pt>
    <dgm:pt modelId="{2DE457BB-1229-458F-9DB9-67F899C5C6AD}" type="sibTrans" cxnId="{66678746-FFB1-49BE-851D-782CB9B4173C}">
      <dgm:prSet/>
      <dgm:spPr/>
      <dgm:t>
        <a:bodyPr/>
        <a:lstStyle/>
        <a:p>
          <a:endParaRPr lang="en-US"/>
        </a:p>
      </dgm:t>
    </dgm:pt>
    <dgm:pt modelId="{CCD6ECD7-81B1-4EF8-BA15-7B50DEE0DD91}">
      <dgm:prSet/>
      <dgm:spPr>
        <a:ln w="38100">
          <a:solidFill>
            <a:schemeClr val="tx1"/>
          </a:solidFill>
        </a:ln>
      </dgm:spPr>
      <dgm:t>
        <a:bodyPr/>
        <a:lstStyle/>
        <a:p>
          <a:endParaRPr lang="en-US" dirty="0"/>
        </a:p>
      </dgm:t>
    </dgm:pt>
    <dgm:pt modelId="{525353F7-A6A9-4DAF-B044-90514FA94EA3}" type="parTrans" cxnId="{95CCC8CB-DC89-4AF4-A5CB-867C37A32FA2}">
      <dgm:prSet/>
      <dgm:spPr/>
      <dgm:t>
        <a:bodyPr/>
        <a:lstStyle/>
        <a:p>
          <a:endParaRPr lang="en-US"/>
        </a:p>
      </dgm:t>
    </dgm:pt>
    <dgm:pt modelId="{12321984-100F-43C6-9880-254B25962834}" type="sibTrans" cxnId="{95CCC8CB-DC89-4AF4-A5CB-867C37A32FA2}">
      <dgm:prSet/>
      <dgm:spPr/>
      <dgm:t>
        <a:bodyPr/>
        <a:lstStyle/>
        <a:p>
          <a:endParaRPr lang="en-US"/>
        </a:p>
      </dgm:t>
    </dgm:pt>
    <dgm:pt modelId="{40648484-B6CC-420E-BC99-D716C547B48A}">
      <dgm:prSet/>
      <dgm:spPr>
        <a:ln w="38100">
          <a:solidFill>
            <a:schemeClr val="tx1"/>
          </a:solidFill>
        </a:ln>
      </dgm:spPr>
      <dgm:t>
        <a:bodyPr/>
        <a:lstStyle/>
        <a:p>
          <a:endParaRPr lang="en-US" dirty="0"/>
        </a:p>
      </dgm:t>
    </dgm:pt>
    <dgm:pt modelId="{3A34764D-8BC6-4003-962B-D01790CCDB85}" type="parTrans" cxnId="{6DDE03E6-6C74-403B-A4EB-12D849AFF184}">
      <dgm:prSet/>
      <dgm:spPr/>
      <dgm:t>
        <a:bodyPr/>
        <a:lstStyle/>
        <a:p>
          <a:endParaRPr lang="en-US"/>
        </a:p>
      </dgm:t>
    </dgm:pt>
    <dgm:pt modelId="{99AFC58E-3D41-4E36-B8F1-A41684F03AA1}" type="sibTrans" cxnId="{6DDE03E6-6C74-403B-A4EB-12D849AFF184}">
      <dgm:prSet/>
      <dgm:spPr/>
      <dgm:t>
        <a:bodyPr/>
        <a:lstStyle/>
        <a:p>
          <a:endParaRPr lang="en-US"/>
        </a:p>
      </dgm:t>
    </dgm:pt>
    <dgm:pt modelId="{71865722-2706-40AD-951B-29687917D9A0}">
      <dgm:prSet>
        <dgm:style>
          <a:lnRef idx="0">
            <a:schemeClr val="accent6"/>
          </a:lnRef>
          <a:fillRef idx="3">
            <a:schemeClr val="accent6"/>
          </a:fillRef>
          <a:effectRef idx="3">
            <a:schemeClr val="accent6"/>
          </a:effectRef>
          <a:fontRef idx="minor">
            <a:schemeClr val="lt1"/>
          </a:fontRef>
        </dgm:style>
      </dgm:prSet>
      <dgm:spPr>
        <a:ln/>
      </dgm:spPr>
      <dgm:t>
        <a:bodyPr/>
        <a:lstStyle/>
        <a:p>
          <a:endParaRPr lang="en-US" dirty="0"/>
        </a:p>
      </dgm:t>
    </dgm:pt>
    <dgm:pt modelId="{07029E09-D099-4B03-BF9E-A95D8A17FE68}" type="parTrans" cxnId="{4ABFBF07-7A8B-41D0-B702-9DA64F710AF8}">
      <dgm:prSet/>
      <dgm:spPr/>
      <dgm:t>
        <a:bodyPr/>
        <a:lstStyle/>
        <a:p>
          <a:endParaRPr lang="en-US"/>
        </a:p>
      </dgm:t>
    </dgm:pt>
    <dgm:pt modelId="{F385DAE7-20FF-4A59-A491-2C3F5790A2AE}" type="sibTrans" cxnId="{4ABFBF07-7A8B-41D0-B702-9DA64F710AF8}">
      <dgm:prSet/>
      <dgm:spPr/>
      <dgm:t>
        <a:bodyPr/>
        <a:lstStyle/>
        <a:p>
          <a:endParaRPr lang="en-US"/>
        </a:p>
      </dgm:t>
    </dgm:pt>
    <dgm:pt modelId="{89B14493-E42A-4B07-8DD5-A29361A09712}" type="pres">
      <dgm:prSet presAssocID="{73202DF0-0DD2-4F22-B56C-2CD554D48C13}" presName="Name0" presStyleCnt="0">
        <dgm:presLayoutVars>
          <dgm:dir/>
          <dgm:animLvl val="lvl"/>
          <dgm:resizeHandles val="exact"/>
        </dgm:presLayoutVars>
      </dgm:prSet>
      <dgm:spPr/>
    </dgm:pt>
    <dgm:pt modelId="{85F55CB5-98C7-4DD3-A4B7-1C26F8C8341F}" type="pres">
      <dgm:prSet presAssocID="{ED3840EB-281A-4B54-A0EE-463236045700}" presName="Name8" presStyleCnt="0"/>
      <dgm:spPr/>
    </dgm:pt>
    <dgm:pt modelId="{314723B8-9A91-4B0C-9548-F3086355934E}" type="pres">
      <dgm:prSet presAssocID="{ED3840EB-281A-4B54-A0EE-463236045700}" presName="level" presStyleLbl="node1" presStyleIdx="0" presStyleCnt="6">
        <dgm:presLayoutVars>
          <dgm:chMax val="1"/>
          <dgm:bulletEnabled val="1"/>
        </dgm:presLayoutVars>
      </dgm:prSet>
      <dgm:spPr/>
      <dgm:t>
        <a:bodyPr/>
        <a:lstStyle/>
        <a:p>
          <a:endParaRPr lang="en-US"/>
        </a:p>
      </dgm:t>
    </dgm:pt>
    <dgm:pt modelId="{A81270E6-ADC5-4D8A-BC73-F43ED85D308C}" type="pres">
      <dgm:prSet presAssocID="{ED3840EB-281A-4B54-A0EE-463236045700}" presName="levelTx" presStyleLbl="revTx" presStyleIdx="0" presStyleCnt="0">
        <dgm:presLayoutVars>
          <dgm:chMax val="1"/>
          <dgm:bulletEnabled val="1"/>
        </dgm:presLayoutVars>
      </dgm:prSet>
      <dgm:spPr/>
      <dgm:t>
        <a:bodyPr/>
        <a:lstStyle/>
        <a:p>
          <a:endParaRPr lang="en-US"/>
        </a:p>
      </dgm:t>
    </dgm:pt>
    <dgm:pt modelId="{E6D26EEA-A45E-4189-89C7-56C021A54433}" type="pres">
      <dgm:prSet presAssocID="{CCD6ECD7-81B1-4EF8-BA15-7B50DEE0DD91}" presName="Name8" presStyleCnt="0"/>
      <dgm:spPr/>
    </dgm:pt>
    <dgm:pt modelId="{8CBEDC18-DB9A-4B09-BD2D-6F345017A1C3}" type="pres">
      <dgm:prSet presAssocID="{CCD6ECD7-81B1-4EF8-BA15-7B50DEE0DD91}" presName="level" presStyleLbl="node1" presStyleIdx="1" presStyleCnt="6">
        <dgm:presLayoutVars>
          <dgm:chMax val="1"/>
          <dgm:bulletEnabled val="1"/>
        </dgm:presLayoutVars>
      </dgm:prSet>
      <dgm:spPr/>
      <dgm:t>
        <a:bodyPr/>
        <a:lstStyle/>
        <a:p>
          <a:endParaRPr lang="en-US"/>
        </a:p>
      </dgm:t>
    </dgm:pt>
    <dgm:pt modelId="{9D46BF3F-D4CF-4AA0-9962-39F882B906EF}" type="pres">
      <dgm:prSet presAssocID="{CCD6ECD7-81B1-4EF8-BA15-7B50DEE0DD91}" presName="levelTx" presStyleLbl="revTx" presStyleIdx="0" presStyleCnt="0">
        <dgm:presLayoutVars>
          <dgm:chMax val="1"/>
          <dgm:bulletEnabled val="1"/>
        </dgm:presLayoutVars>
      </dgm:prSet>
      <dgm:spPr/>
      <dgm:t>
        <a:bodyPr/>
        <a:lstStyle/>
        <a:p>
          <a:endParaRPr lang="en-US"/>
        </a:p>
      </dgm:t>
    </dgm:pt>
    <dgm:pt modelId="{4EC3C25E-EEC1-4403-A0AE-A3965F0BF585}" type="pres">
      <dgm:prSet presAssocID="{40648484-B6CC-420E-BC99-D716C547B48A}" presName="Name8" presStyleCnt="0"/>
      <dgm:spPr/>
    </dgm:pt>
    <dgm:pt modelId="{A5364AE1-E372-4938-9D7C-80A4ECA44568}" type="pres">
      <dgm:prSet presAssocID="{40648484-B6CC-420E-BC99-D716C547B48A}" presName="level" presStyleLbl="node1" presStyleIdx="2" presStyleCnt="6">
        <dgm:presLayoutVars>
          <dgm:chMax val="1"/>
          <dgm:bulletEnabled val="1"/>
        </dgm:presLayoutVars>
      </dgm:prSet>
      <dgm:spPr/>
      <dgm:t>
        <a:bodyPr/>
        <a:lstStyle/>
        <a:p>
          <a:endParaRPr lang="en-US"/>
        </a:p>
      </dgm:t>
    </dgm:pt>
    <dgm:pt modelId="{DB60C2D8-C7A0-4141-9A35-88ED960AAF11}" type="pres">
      <dgm:prSet presAssocID="{40648484-B6CC-420E-BC99-D716C547B48A}" presName="levelTx" presStyleLbl="revTx" presStyleIdx="0" presStyleCnt="0">
        <dgm:presLayoutVars>
          <dgm:chMax val="1"/>
          <dgm:bulletEnabled val="1"/>
        </dgm:presLayoutVars>
      </dgm:prSet>
      <dgm:spPr/>
      <dgm:t>
        <a:bodyPr/>
        <a:lstStyle/>
        <a:p>
          <a:endParaRPr lang="en-US"/>
        </a:p>
      </dgm:t>
    </dgm:pt>
    <dgm:pt modelId="{00041C7B-978F-4E49-BC40-2E08515176FD}" type="pres">
      <dgm:prSet presAssocID="{71865722-2706-40AD-951B-29687917D9A0}" presName="Name8" presStyleCnt="0"/>
      <dgm:spPr/>
    </dgm:pt>
    <dgm:pt modelId="{677B7AE4-8691-490D-BB9A-C3653048C566}" type="pres">
      <dgm:prSet presAssocID="{71865722-2706-40AD-951B-29687917D9A0}" presName="level" presStyleLbl="node1" presStyleIdx="3" presStyleCnt="6">
        <dgm:presLayoutVars>
          <dgm:chMax val="1"/>
          <dgm:bulletEnabled val="1"/>
        </dgm:presLayoutVars>
      </dgm:prSet>
      <dgm:spPr/>
      <dgm:t>
        <a:bodyPr/>
        <a:lstStyle/>
        <a:p>
          <a:endParaRPr lang="en-US"/>
        </a:p>
      </dgm:t>
    </dgm:pt>
    <dgm:pt modelId="{6180CE37-CED3-4F33-A692-5FD02BED9A8F}" type="pres">
      <dgm:prSet presAssocID="{71865722-2706-40AD-951B-29687917D9A0}" presName="levelTx" presStyleLbl="revTx" presStyleIdx="0" presStyleCnt="0">
        <dgm:presLayoutVars>
          <dgm:chMax val="1"/>
          <dgm:bulletEnabled val="1"/>
        </dgm:presLayoutVars>
      </dgm:prSet>
      <dgm:spPr/>
      <dgm:t>
        <a:bodyPr/>
        <a:lstStyle/>
        <a:p>
          <a:endParaRPr lang="en-US"/>
        </a:p>
      </dgm:t>
    </dgm:pt>
    <dgm:pt modelId="{9C892DF3-60D4-4FA5-B144-013FFB5D208E}" type="pres">
      <dgm:prSet presAssocID="{AC41514F-1513-4DCA-AB67-8A437C69C5F2}" presName="Name8" presStyleCnt="0"/>
      <dgm:spPr/>
    </dgm:pt>
    <dgm:pt modelId="{CF74E36F-FF7C-45EE-9992-C62F519A6294}" type="pres">
      <dgm:prSet presAssocID="{AC41514F-1513-4DCA-AB67-8A437C69C5F2}" presName="level" presStyleLbl="node1" presStyleIdx="4" presStyleCnt="6">
        <dgm:presLayoutVars>
          <dgm:chMax val="1"/>
          <dgm:bulletEnabled val="1"/>
        </dgm:presLayoutVars>
      </dgm:prSet>
      <dgm:spPr/>
      <dgm:t>
        <a:bodyPr/>
        <a:lstStyle/>
        <a:p>
          <a:endParaRPr lang="en-US"/>
        </a:p>
      </dgm:t>
    </dgm:pt>
    <dgm:pt modelId="{C1EE37CE-FB2D-466F-B03F-81F370938934}" type="pres">
      <dgm:prSet presAssocID="{AC41514F-1513-4DCA-AB67-8A437C69C5F2}" presName="levelTx" presStyleLbl="revTx" presStyleIdx="0" presStyleCnt="0">
        <dgm:presLayoutVars>
          <dgm:chMax val="1"/>
          <dgm:bulletEnabled val="1"/>
        </dgm:presLayoutVars>
      </dgm:prSet>
      <dgm:spPr/>
      <dgm:t>
        <a:bodyPr/>
        <a:lstStyle/>
        <a:p>
          <a:endParaRPr lang="en-US"/>
        </a:p>
      </dgm:t>
    </dgm:pt>
    <dgm:pt modelId="{6EFEEED9-A6D8-43C0-B9A2-3E4BC93E6049}" type="pres">
      <dgm:prSet presAssocID="{8ADC63A6-AD22-4406-83E2-CE6D806BBED7}" presName="Name8" presStyleCnt="0"/>
      <dgm:spPr/>
    </dgm:pt>
    <dgm:pt modelId="{B45DE269-D470-43CD-A593-6049111A6F40}" type="pres">
      <dgm:prSet presAssocID="{8ADC63A6-AD22-4406-83E2-CE6D806BBED7}" presName="level" presStyleLbl="node1" presStyleIdx="5" presStyleCnt="6">
        <dgm:presLayoutVars>
          <dgm:chMax val="1"/>
          <dgm:bulletEnabled val="1"/>
        </dgm:presLayoutVars>
      </dgm:prSet>
      <dgm:spPr/>
      <dgm:t>
        <a:bodyPr/>
        <a:lstStyle/>
        <a:p>
          <a:endParaRPr lang="en-US"/>
        </a:p>
      </dgm:t>
    </dgm:pt>
    <dgm:pt modelId="{FB4EBA75-CF14-480F-99F1-26BBE60F5645}" type="pres">
      <dgm:prSet presAssocID="{8ADC63A6-AD22-4406-83E2-CE6D806BBED7}" presName="levelTx" presStyleLbl="revTx" presStyleIdx="0" presStyleCnt="0">
        <dgm:presLayoutVars>
          <dgm:chMax val="1"/>
          <dgm:bulletEnabled val="1"/>
        </dgm:presLayoutVars>
      </dgm:prSet>
      <dgm:spPr/>
      <dgm:t>
        <a:bodyPr/>
        <a:lstStyle/>
        <a:p>
          <a:endParaRPr lang="en-US"/>
        </a:p>
      </dgm:t>
    </dgm:pt>
  </dgm:ptLst>
  <dgm:cxnLst>
    <dgm:cxn modelId="{23490DB0-F921-4AC8-845B-87D59488826E}" srcId="{73202DF0-0DD2-4F22-B56C-2CD554D48C13}" destId="{AC41514F-1513-4DCA-AB67-8A437C69C5F2}" srcOrd="4" destOrd="0" parTransId="{742591E6-2075-4FEF-B8F5-D1F14214243E}" sibTransId="{0BB316E4-37B1-49D9-B192-4F351922AA1D}"/>
    <dgm:cxn modelId="{2C9F1010-D0C5-4F19-98E3-FF095BB49B70}" type="presOf" srcId="{AC41514F-1513-4DCA-AB67-8A437C69C5F2}" destId="{CF74E36F-FF7C-45EE-9992-C62F519A6294}" srcOrd="0" destOrd="0" presId="urn:microsoft.com/office/officeart/2005/8/layout/pyramid1"/>
    <dgm:cxn modelId="{67D53210-EC1D-4752-B804-C7AEDD819C7B}" type="presOf" srcId="{8ADC63A6-AD22-4406-83E2-CE6D806BBED7}" destId="{B45DE269-D470-43CD-A593-6049111A6F40}" srcOrd="0" destOrd="0" presId="urn:microsoft.com/office/officeart/2005/8/layout/pyramid1"/>
    <dgm:cxn modelId="{F23735ED-D45A-4957-91DB-D587E3F63D41}" type="presOf" srcId="{AC41514F-1513-4DCA-AB67-8A437C69C5F2}" destId="{C1EE37CE-FB2D-466F-B03F-81F370938934}" srcOrd="1" destOrd="0" presId="urn:microsoft.com/office/officeart/2005/8/layout/pyramid1"/>
    <dgm:cxn modelId="{6DDE03E6-6C74-403B-A4EB-12D849AFF184}" srcId="{73202DF0-0DD2-4F22-B56C-2CD554D48C13}" destId="{40648484-B6CC-420E-BC99-D716C547B48A}" srcOrd="2" destOrd="0" parTransId="{3A34764D-8BC6-4003-962B-D01790CCDB85}" sibTransId="{99AFC58E-3D41-4E36-B8F1-A41684F03AA1}"/>
    <dgm:cxn modelId="{54626D79-E600-49CC-A19F-DF9CCF64DA7D}" type="presOf" srcId="{ED3840EB-281A-4B54-A0EE-463236045700}" destId="{314723B8-9A91-4B0C-9548-F3086355934E}" srcOrd="0" destOrd="0" presId="urn:microsoft.com/office/officeart/2005/8/layout/pyramid1"/>
    <dgm:cxn modelId="{95CCC8CB-DC89-4AF4-A5CB-867C37A32FA2}" srcId="{73202DF0-0DD2-4F22-B56C-2CD554D48C13}" destId="{CCD6ECD7-81B1-4EF8-BA15-7B50DEE0DD91}" srcOrd="1" destOrd="0" parTransId="{525353F7-A6A9-4DAF-B044-90514FA94EA3}" sibTransId="{12321984-100F-43C6-9880-254B25962834}"/>
    <dgm:cxn modelId="{DAFDC988-3F00-4B7C-9C52-4F4FEB7427AD}" type="presOf" srcId="{40648484-B6CC-420E-BC99-D716C547B48A}" destId="{A5364AE1-E372-4938-9D7C-80A4ECA44568}" srcOrd="0" destOrd="0" presId="urn:microsoft.com/office/officeart/2005/8/layout/pyramid1"/>
    <dgm:cxn modelId="{4ABFBF07-7A8B-41D0-B702-9DA64F710AF8}" srcId="{73202DF0-0DD2-4F22-B56C-2CD554D48C13}" destId="{71865722-2706-40AD-951B-29687917D9A0}" srcOrd="3" destOrd="0" parTransId="{07029E09-D099-4B03-BF9E-A95D8A17FE68}" sibTransId="{F385DAE7-20FF-4A59-A491-2C3F5790A2AE}"/>
    <dgm:cxn modelId="{DAA13975-046F-4CC8-8827-39A4833C6154}" type="presOf" srcId="{71865722-2706-40AD-951B-29687917D9A0}" destId="{677B7AE4-8691-490D-BB9A-C3653048C566}" srcOrd="0" destOrd="0" presId="urn:microsoft.com/office/officeart/2005/8/layout/pyramid1"/>
    <dgm:cxn modelId="{C445BF08-82E0-4704-BBC1-64EDA21EF32E}" type="presOf" srcId="{71865722-2706-40AD-951B-29687917D9A0}" destId="{6180CE37-CED3-4F33-A692-5FD02BED9A8F}" srcOrd="1" destOrd="0" presId="urn:microsoft.com/office/officeart/2005/8/layout/pyramid1"/>
    <dgm:cxn modelId="{1BA0C99D-B367-4C0B-857D-EF554F13068D}" type="presOf" srcId="{ED3840EB-281A-4B54-A0EE-463236045700}" destId="{A81270E6-ADC5-4D8A-BC73-F43ED85D308C}" srcOrd="1" destOrd="0" presId="urn:microsoft.com/office/officeart/2005/8/layout/pyramid1"/>
    <dgm:cxn modelId="{66678746-FFB1-49BE-851D-782CB9B4173C}" srcId="{73202DF0-0DD2-4F22-B56C-2CD554D48C13}" destId="{8ADC63A6-AD22-4406-83E2-CE6D806BBED7}" srcOrd="5" destOrd="0" parTransId="{C7BB5DCA-1F1F-4164-B2B2-0562E80498B4}" sibTransId="{2DE457BB-1229-458F-9DB9-67F899C5C6AD}"/>
    <dgm:cxn modelId="{2EF9318F-C95F-46C7-A55E-F68DF173B2A0}" type="presOf" srcId="{73202DF0-0DD2-4F22-B56C-2CD554D48C13}" destId="{89B14493-E42A-4B07-8DD5-A29361A09712}" srcOrd="0" destOrd="0" presId="urn:microsoft.com/office/officeart/2005/8/layout/pyramid1"/>
    <dgm:cxn modelId="{697BCFB0-6AAD-49B2-93B3-2577A550E1B7}" type="presOf" srcId="{8ADC63A6-AD22-4406-83E2-CE6D806BBED7}" destId="{FB4EBA75-CF14-480F-99F1-26BBE60F5645}" srcOrd="1" destOrd="0" presId="urn:microsoft.com/office/officeart/2005/8/layout/pyramid1"/>
    <dgm:cxn modelId="{99AC5175-5247-4BD4-B03F-9BBDB4813ABA}" type="presOf" srcId="{CCD6ECD7-81B1-4EF8-BA15-7B50DEE0DD91}" destId="{9D46BF3F-D4CF-4AA0-9962-39F882B906EF}" srcOrd="1" destOrd="0" presId="urn:microsoft.com/office/officeart/2005/8/layout/pyramid1"/>
    <dgm:cxn modelId="{1B1077B1-AEEC-4C3B-AFB3-48F81C1D48C2}" srcId="{73202DF0-0DD2-4F22-B56C-2CD554D48C13}" destId="{ED3840EB-281A-4B54-A0EE-463236045700}" srcOrd="0" destOrd="0" parTransId="{99CC7837-1092-4B71-A085-2AD17768FEA5}" sibTransId="{D75B2AE6-8708-456A-8DC9-956968A2D212}"/>
    <dgm:cxn modelId="{595AAB7A-110F-4D32-BADD-62D4C4334685}" type="presOf" srcId="{CCD6ECD7-81B1-4EF8-BA15-7B50DEE0DD91}" destId="{8CBEDC18-DB9A-4B09-BD2D-6F345017A1C3}" srcOrd="0" destOrd="0" presId="urn:microsoft.com/office/officeart/2005/8/layout/pyramid1"/>
    <dgm:cxn modelId="{70F12ED6-BBAE-499C-9965-AA9751111FA7}" type="presOf" srcId="{40648484-B6CC-420E-BC99-D716C547B48A}" destId="{DB60C2D8-C7A0-4141-9A35-88ED960AAF11}" srcOrd="1" destOrd="0" presId="urn:microsoft.com/office/officeart/2005/8/layout/pyramid1"/>
    <dgm:cxn modelId="{F7F82CA5-8CB1-4B2A-A4DD-74F554743866}" type="presParOf" srcId="{89B14493-E42A-4B07-8DD5-A29361A09712}" destId="{85F55CB5-98C7-4DD3-A4B7-1C26F8C8341F}" srcOrd="0" destOrd="0" presId="urn:microsoft.com/office/officeart/2005/8/layout/pyramid1"/>
    <dgm:cxn modelId="{5DA9608E-6E71-4077-B569-D34F2AF18CC3}" type="presParOf" srcId="{85F55CB5-98C7-4DD3-A4B7-1C26F8C8341F}" destId="{314723B8-9A91-4B0C-9548-F3086355934E}" srcOrd="0" destOrd="0" presId="urn:microsoft.com/office/officeart/2005/8/layout/pyramid1"/>
    <dgm:cxn modelId="{7F91D3BB-72FF-4212-B341-EB20FD9AB99C}" type="presParOf" srcId="{85F55CB5-98C7-4DD3-A4B7-1C26F8C8341F}" destId="{A81270E6-ADC5-4D8A-BC73-F43ED85D308C}" srcOrd="1" destOrd="0" presId="urn:microsoft.com/office/officeart/2005/8/layout/pyramid1"/>
    <dgm:cxn modelId="{89C5A8E3-91D8-4E14-B4BB-C213C0115B99}" type="presParOf" srcId="{89B14493-E42A-4B07-8DD5-A29361A09712}" destId="{E6D26EEA-A45E-4189-89C7-56C021A54433}" srcOrd="1" destOrd="0" presId="urn:microsoft.com/office/officeart/2005/8/layout/pyramid1"/>
    <dgm:cxn modelId="{730355AE-0CBE-475B-B7DC-F104CAB169A0}" type="presParOf" srcId="{E6D26EEA-A45E-4189-89C7-56C021A54433}" destId="{8CBEDC18-DB9A-4B09-BD2D-6F345017A1C3}" srcOrd="0" destOrd="0" presId="urn:microsoft.com/office/officeart/2005/8/layout/pyramid1"/>
    <dgm:cxn modelId="{52307DFC-8D45-4E80-9F6F-0E4BF594A8AF}" type="presParOf" srcId="{E6D26EEA-A45E-4189-89C7-56C021A54433}" destId="{9D46BF3F-D4CF-4AA0-9962-39F882B906EF}" srcOrd="1" destOrd="0" presId="urn:microsoft.com/office/officeart/2005/8/layout/pyramid1"/>
    <dgm:cxn modelId="{86D52573-ACE1-4963-852B-F3BDA101F5F7}" type="presParOf" srcId="{89B14493-E42A-4B07-8DD5-A29361A09712}" destId="{4EC3C25E-EEC1-4403-A0AE-A3965F0BF585}" srcOrd="2" destOrd="0" presId="urn:microsoft.com/office/officeart/2005/8/layout/pyramid1"/>
    <dgm:cxn modelId="{EBA34B28-84C1-4426-89F3-46282F56B74C}" type="presParOf" srcId="{4EC3C25E-EEC1-4403-A0AE-A3965F0BF585}" destId="{A5364AE1-E372-4938-9D7C-80A4ECA44568}" srcOrd="0" destOrd="0" presId="urn:microsoft.com/office/officeart/2005/8/layout/pyramid1"/>
    <dgm:cxn modelId="{CB196431-3685-4C36-8B19-7FA75B2AE133}" type="presParOf" srcId="{4EC3C25E-EEC1-4403-A0AE-A3965F0BF585}" destId="{DB60C2D8-C7A0-4141-9A35-88ED960AAF11}" srcOrd="1" destOrd="0" presId="urn:microsoft.com/office/officeart/2005/8/layout/pyramid1"/>
    <dgm:cxn modelId="{ACB0B9CD-E0E9-416A-9E8F-79591F4BF59D}" type="presParOf" srcId="{89B14493-E42A-4B07-8DD5-A29361A09712}" destId="{00041C7B-978F-4E49-BC40-2E08515176FD}" srcOrd="3" destOrd="0" presId="urn:microsoft.com/office/officeart/2005/8/layout/pyramid1"/>
    <dgm:cxn modelId="{0C4A5BAE-495C-4336-8BF7-5A626BF4ABF7}" type="presParOf" srcId="{00041C7B-978F-4E49-BC40-2E08515176FD}" destId="{677B7AE4-8691-490D-BB9A-C3653048C566}" srcOrd="0" destOrd="0" presId="urn:microsoft.com/office/officeart/2005/8/layout/pyramid1"/>
    <dgm:cxn modelId="{821FCB52-6E96-4508-884C-207E0C2137D0}" type="presParOf" srcId="{00041C7B-978F-4E49-BC40-2E08515176FD}" destId="{6180CE37-CED3-4F33-A692-5FD02BED9A8F}" srcOrd="1" destOrd="0" presId="urn:microsoft.com/office/officeart/2005/8/layout/pyramid1"/>
    <dgm:cxn modelId="{31A5A4F6-358E-4DF6-BCE2-0BF5DE46503A}" type="presParOf" srcId="{89B14493-E42A-4B07-8DD5-A29361A09712}" destId="{9C892DF3-60D4-4FA5-B144-013FFB5D208E}" srcOrd="4" destOrd="0" presId="urn:microsoft.com/office/officeart/2005/8/layout/pyramid1"/>
    <dgm:cxn modelId="{7F1478D2-188C-43FF-B9AA-2BE74E9F2087}" type="presParOf" srcId="{9C892DF3-60D4-4FA5-B144-013FFB5D208E}" destId="{CF74E36F-FF7C-45EE-9992-C62F519A6294}" srcOrd="0" destOrd="0" presId="urn:microsoft.com/office/officeart/2005/8/layout/pyramid1"/>
    <dgm:cxn modelId="{06E4D2B5-B19A-4D8C-9D3C-4B3AC58EE49C}" type="presParOf" srcId="{9C892DF3-60D4-4FA5-B144-013FFB5D208E}" destId="{C1EE37CE-FB2D-466F-B03F-81F370938934}" srcOrd="1" destOrd="0" presId="urn:microsoft.com/office/officeart/2005/8/layout/pyramid1"/>
    <dgm:cxn modelId="{7018310B-E44D-47D7-A11B-B89C9F734993}" type="presParOf" srcId="{89B14493-E42A-4B07-8DD5-A29361A09712}" destId="{6EFEEED9-A6D8-43C0-B9A2-3E4BC93E6049}" srcOrd="5" destOrd="0" presId="urn:microsoft.com/office/officeart/2005/8/layout/pyramid1"/>
    <dgm:cxn modelId="{C1B81C49-0C28-4DF0-A957-852AB65C15FE}" type="presParOf" srcId="{6EFEEED9-A6D8-43C0-B9A2-3E4BC93E6049}" destId="{B45DE269-D470-43CD-A593-6049111A6F40}" srcOrd="0" destOrd="0" presId="urn:microsoft.com/office/officeart/2005/8/layout/pyramid1"/>
    <dgm:cxn modelId="{9A858F17-7A68-46DA-892F-35212B964613}" type="presParOf" srcId="{6EFEEED9-A6D8-43C0-B9A2-3E4BC93E6049}" destId="{FB4EBA75-CF14-480F-99F1-26BBE60F5645}"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202DF0-0DD2-4F22-B56C-2CD554D48C13}" type="doc">
      <dgm:prSet loTypeId="urn:microsoft.com/office/officeart/2005/8/layout/pyramid1" loCatId="pyramid" qsTypeId="urn:microsoft.com/office/officeart/2005/8/quickstyle/3d3" qsCatId="3D" csTypeId="urn:microsoft.com/office/officeart/2005/8/colors/colorful1" csCatId="colorful" phldr="1"/>
      <dgm:spPr/>
    </dgm:pt>
    <dgm:pt modelId="{ED3840EB-281A-4B54-A0EE-463236045700}">
      <dgm:prSet phldrT="[Text]"/>
      <dgm:spPr>
        <a:solidFill>
          <a:srgbClr val="C00000"/>
        </a:solidFill>
        <a:ln w="38100">
          <a:solidFill>
            <a:schemeClr val="tx1"/>
          </a:solidFill>
        </a:ln>
      </dgm:spPr>
      <dgm:t>
        <a:bodyPr/>
        <a:lstStyle/>
        <a:p>
          <a:endParaRPr lang="en-US" dirty="0"/>
        </a:p>
      </dgm:t>
    </dgm:pt>
    <dgm:pt modelId="{99CC7837-1092-4B71-A085-2AD17768FEA5}" type="parTrans" cxnId="{1B1077B1-AEEC-4C3B-AFB3-48F81C1D48C2}">
      <dgm:prSet/>
      <dgm:spPr/>
      <dgm:t>
        <a:bodyPr/>
        <a:lstStyle/>
        <a:p>
          <a:endParaRPr lang="en-US"/>
        </a:p>
      </dgm:t>
    </dgm:pt>
    <dgm:pt modelId="{D75B2AE6-8708-456A-8DC9-956968A2D212}" type="sibTrans" cxnId="{1B1077B1-AEEC-4C3B-AFB3-48F81C1D48C2}">
      <dgm:prSet/>
      <dgm:spPr/>
      <dgm:t>
        <a:bodyPr/>
        <a:lstStyle/>
        <a:p>
          <a:endParaRPr lang="en-US"/>
        </a:p>
      </dgm:t>
    </dgm:pt>
    <dgm:pt modelId="{AC41514F-1513-4DCA-AB67-8A437C69C5F2}">
      <dgm:prSet phldrT="[Text]">
        <dgm:style>
          <a:lnRef idx="0">
            <a:schemeClr val="accent5"/>
          </a:lnRef>
          <a:fillRef idx="3">
            <a:schemeClr val="accent5"/>
          </a:fillRef>
          <a:effectRef idx="3">
            <a:schemeClr val="accent5"/>
          </a:effectRef>
          <a:fontRef idx="minor">
            <a:schemeClr val="lt1"/>
          </a:fontRef>
        </dgm:style>
      </dgm:prSet>
      <dgm:spPr>
        <a:ln/>
      </dgm:spPr>
      <dgm:t>
        <a:bodyPr/>
        <a:lstStyle/>
        <a:p>
          <a:endParaRPr lang="en-US" dirty="0"/>
        </a:p>
      </dgm:t>
    </dgm:pt>
    <dgm:pt modelId="{742591E6-2075-4FEF-B8F5-D1F14214243E}" type="parTrans" cxnId="{23490DB0-F921-4AC8-845B-87D59488826E}">
      <dgm:prSet/>
      <dgm:spPr/>
      <dgm:t>
        <a:bodyPr/>
        <a:lstStyle/>
        <a:p>
          <a:endParaRPr lang="en-US"/>
        </a:p>
      </dgm:t>
    </dgm:pt>
    <dgm:pt modelId="{0BB316E4-37B1-49D9-B192-4F351922AA1D}" type="sibTrans" cxnId="{23490DB0-F921-4AC8-845B-87D59488826E}">
      <dgm:prSet/>
      <dgm:spPr/>
      <dgm:t>
        <a:bodyPr/>
        <a:lstStyle/>
        <a:p>
          <a:endParaRPr lang="en-US"/>
        </a:p>
      </dgm:t>
    </dgm:pt>
    <dgm:pt modelId="{8ADC63A6-AD22-4406-83E2-CE6D806BBED7}">
      <dgm:prSet phldrT="[Text]"/>
      <dgm:spPr>
        <a:solidFill>
          <a:srgbClr val="002060"/>
        </a:solidFill>
        <a:ln w="38100">
          <a:solidFill>
            <a:schemeClr val="tx1"/>
          </a:solidFill>
        </a:ln>
      </dgm:spPr>
      <dgm:t>
        <a:bodyPr/>
        <a:lstStyle/>
        <a:p>
          <a:endParaRPr lang="en-US" dirty="0"/>
        </a:p>
      </dgm:t>
    </dgm:pt>
    <dgm:pt modelId="{C7BB5DCA-1F1F-4164-B2B2-0562E80498B4}" type="parTrans" cxnId="{66678746-FFB1-49BE-851D-782CB9B4173C}">
      <dgm:prSet/>
      <dgm:spPr/>
      <dgm:t>
        <a:bodyPr/>
        <a:lstStyle/>
        <a:p>
          <a:endParaRPr lang="en-US"/>
        </a:p>
      </dgm:t>
    </dgm:pt>
    <dgm:pt modelId="{2DE457BB-1229-458F-9DB9-67F899C5C6AD}" type="sibTrans" cxnId="{66678746-FFB1-49BE-851D-782CB9B4173C}">
      <dgm:prSet/>
      <dgm:spPr/>
      <dgm:t>
        <a:bodyPr/>
        <a:lstStyle/>
        <a:p>
          <a:endParaRPr lang="en-US"/>
        </a:p>
      </dgm:t>
    </dgm:pt>
    <dgm:pt modelId="{CCD6ECD7-81B1-4EF8-BA15-7B50DEE0DD91}">
      <dgm:prSet/>
      <dgm:spPr>
        <a:ln w="38100">
          <a:solidFill>
            <a:schemeClr val="tx1"/>
          </a:solidFill>
        </a:ln>
      </dgm:spPr>
      <dgm:t>
        <a:bodyPr/>
        <a:lstStyle/>
        <a:p>
          <a:endParaRPr lang="en-US" dirty="0"/>
        </a:p>
      </dgm:t>
    </dgm:pt>
    <dgm:pt modelId="{525353F7-A6A9-4DAF-B044-90514FA94EA3}" type="parTrans" cxnId="{95CCC8CB-DC89-4AF4-A5CB-867C37A32FA2}">
      <dgm:prSet/>
      <dgm:spPr/>
      <dgm:t>
        <a:bodyPr/>
        <a:lstStyle/>
        <a:p>
          <a:endParaRPr lang="en-US"/>
        </a:p>
      </dgm:t>
    </dgm:pt>
    <dgm:pt modelId="{12321984-100F-43C6-9880-254B25962834}" type="sibTrans" cxnId="{95CCC8CB-DC89-4AF4-A5CB-867C37A32FA2}">
      <dgm:prSet/>
      <dgm:spPr/>
      <dgm:t>
        <a:bodyPr/>
        <a:lstStyle/>
        <a:p>
          <a:endParaRPr lang="en-US"/>
        </a:p>
      </dgm:t>
    </dgm:pt>
    <dgm:pt modelId="{40648484-B6CC-420E-BC99-D716C547B48A}">
      <dgm:prSet/>
      <dgm:spPr>
        <a:ln w="38100">
          <a:solidFill>
            <a:schemeClr val="tx1"/>
          </a:solidFill>
        </a:ln>
      </dgm:spPr>
      <dgm:t>
        <a:bodyPr/>
        <a:lstStyle/>
        <a:p>
          <a:endParaRPr lang="en-US" dirty="0"/>
        </a:p>
      </dgm:t>
    </dgm:pt>
    <dgm:pt modelId="{3A34764D-8BC6-4003-962B-D01790CCDB85}" type="parTrans" cxnId="{6DDE03E6-6C74-403B-A4EB-12D849AFF184}">
      <dgm:prSet/>
      <dgm:spPr/>
      <dgm:t>
        <a:bodyPr/>
        <a:lstStyle/>
        <a:p>
          <a:endParaRPr lang="en-US"/>
        </a:p>
      </dgm:t>
    </dgm:pt>
    <dgm:pt modelId="{99AFC58E-3D41-4E36-B8F1-A41684F03AA1}" type="sibTrans" cxnId="{6DDE03E6-6C74-403B-A4EB-12D849AFF184}">
      <dgm:prSet/>
      <dgm:spPr/>
      <dgm:t>
        <a:bodyPr/>
        <a:lstStyle/>
        <a:p>
          <a:endParaRPr lang="en-US"/>
        </a:p>
      </dgm:t>
    </dgm:pt>
    <dgm:pt modelId="{71865722-2706-40AD-951B-29687917D9A0}">
      <dgm:prSet>
        <dgm:style>
          <a:lnRef idx="0">
            <a:schemeClr val="accent6"/>
          </a:lnRef>
          <a:fillRef idx="3">
            <a:schemeClr val="accent6"/>
          </a:fillRef>
          <a:effectRef idx="3">
            <a:schemeClr val="accent6"/>
          </a:effectRef>
          <a:fontRef idx="minor">
            <a:schemeClr val="lt1"/>
          </a:fontRef>
        </dgm:style>
      </dgm:prSet>
      <dgm:spPr>
        <a:ln/>
      </dgm:spPr>
      <dgm:t>
        <a:bodyPr/>
        <a:lstStyle/>
        <a:p>
          <a:endParaRPr lang="en-US" dirty="0"/>
        </a:p>
      </dgm:t>
    </dgm:pt>
    <dgm:pt modelId="{07029E09-D099-4B03-BF9E-A95D8A17FE68}" type="parTrans" cxnId="{4ABFBF07-7A8B-41D0-B702-9DA64F710AF8}">
      <dgm:prSet/>
      <dgm:spPr/>
      <dgm:t>
        <a:bodyPr/>
        <a:lstStyle/>
        <a:p>
          <a:endParaRPr lang="en-US"/>
        </a:p>
      </dgm:t>
    </dgm:pt>
    <dgm:pt modelId="{F385DAE7-20FF-4A59-A491-2C3F5790A2AE}" type="sibTrans" cxnId="{4ABFBF07-7A8B-41D0-B702-9DA64F710AF8}">
      <dgm:prSet/>
      <dgm:spPr/>
      <dgm:t>
        <a:bodyPr/>
        <a:lstStyle/>
        <a:p>
          <a:endParaRPr lang="en-US"/>
        </a:p>
      </dgm:t>
    </dgm:pt>
    <dgm:pt modelId="{89B14493-E42A-4B07-8DD5-A29361A09712}" type="pres">
      <dgm:prSet presAssocID="{73202DF0-0DD2-4F22-B56C-2CD554D48C13}" presName="Name0" presStyleCnt="0">
        <dgm:presLayoutVars>
          <dgm:dir/>
          <dgm:animLvl val="lvl"/>
          <dgm:resizeHandles val="exact"/>
        </dgm:presLayoutVars>
      </dgm:prSet>
      <dgm:spPr/>
    </dgm:pt>
    <dgm:pt modelId="{85F55CB5-98C7-4DD3-A4B7-1C26F8C8341F}" type="pres">
      <dgm:prSet presAssocID="{ED3840EB-281A-4B54-A0EE-463236045700}" presName="Name8" presStyleCnt="0"/>
      <dgm:spPr/>
    </dgm:pt>
    <dgm:pt modelId="{314723B8-9A91-4B0C-9548-F3086355934E}" type="pres">
      <dgm:prSet presAssocID="{ED3840EB-281A-4B54-A0EE-463236045700}" presName="level" presStyleLbl="node1" presStyleIdx="0" presStyleCnt="6">
        <dgm:presLayoutVars>
          <dgm:chMax val="1"/>
          <dgm:bulletEnabled val="1"/>
        </dgm:presLayoutVars>
      </dgm:prSet>
      <dgm:spPr/>
      <dgm:t>
        <a:bodyPr/>
        <a:lstStyle/>
        <a:p>
          <a:endParaRPr lang="en-US"/>
        </a:p>
      </dgm:t>
    </dgm:pt>
    <dgm:pt modelId="{A81270E6-ADC5-4D8A-BC73-F43ED85D308C}" type="pres">
      <dgm:prSet presAssocID="{ED3840EB-281A-4B54-A0EE-463236045700}" presName="levelTx" presStyleLbl="revTx" presStyleIdx="0" presStyleCnt="0">
        <dgm:presLayoutVars>
          <dgm:chMax val="1"/>
          <dgm:bulletEnabled val="1"/>
        </dgm:presLayoutVars>
      </dgm:prSet>
      <dgm:spPr/>
      <dgm:t>
        <a:bodyPr/>
        <a:lstStyle/>
        <a:p>
          <a:endParaRPr lang="en-US"/>
        </a:p>
      </dgm:t>
    </dgm:pt>
    <dgm:pt modelId="{E6D26EEA-A45E-4189-89C7-56C021A54433}" type="pres">
      <dgm:prSet presAssocID="{CCD6ECD7-81B1-4EF8-BA15-7B50DEE0DD91}" presName="Name8" presStyleCnt="0"/>
      <dgm:spPr/>
    </dgm:pt>
    <dgm:pt modelId="{8CBEDC18-DB9A-4B09-BD2D-6F345017A1C3}" type="pres">
      <dgm:prSet presAssocID="{CCD6ECD7-81B1-4EF8-BA15-7B50DEE0DD91}" presName="level" presStyleLbl="node1" presStyleIdx="1" presStyleCnt="6">
        <dgm:presLayoutVars>
          <dgm:chMax val="1"/>
          <dgm:bulletEnabled val="1"/>
        </dgm:presLayoutVars>
      </dgm:prSet>
      <dgm:spPr/>
      <dgm:t>
        <a:bodyPr/>
        <a:lstStyle/>
        <a:p>
          <a:endParaRPr lang="en-US"/>
        </a:p>
      </dgm:t>
    </dgm:pt>
    <dgm:pt modelId="{9D46BF3F-D4CF-4AA0-9962-39F882B906EF}" type="pres">
      <dgm:prSet presAssocID="{CCD6ECD7-81B1-4EF8-BA15-7B50DEE0DD91}" presName="levelTx" presStyleLbl="revTx" presStyleIdx="0" presStyleCnt="0">
        <dgm:presLayoutVars>
          <dgm:chMax val="1"/>
          <dgm:bulletEnabled val="1"/>
        </dgm:presLayoutVars>
      </dgm:prSet>
      <dgm:spPr/>
      <dgm:t>
        <a:bodyPr/>
        <a:lstStyle/>
        <a:p>
          <a:endParaRPr lang="en-US"/>
        </a:p>
      </dgm:t>
    </dgm:pt>
    <dgm:pt modelId="{4EC3C25E-EEC1-4403-A0AE-A3965F0BF585}" type="pres">
      <dgm:prSet presAssocID="{40648484-B6CC-420E-BC99-D716C547B48A}" presName="Name8" presStyleCnt="0"/>
      <dgm:spPr/>
    </dgm:pt>
    <dgm:pt modelId="{A5364AE1-E372-4938-9D7C-80A4ECA44568}" type="pres">
      <dgm:prSet presAssocID="{40648484-B6CC-420E-BC99-D716C547B48A}" presName="level" presStyleLbl="node1" presStyleIdx="2" presStyleCnt="6">
        <dgm:presLayoutVars>
          <dgm:chMax val="1"/>
          <dgm:bulletEnabled val="1"/>
        </dgm:presLayoutVars>
      </dgm:prSet>
      <dgm:spPr/>
      <dgm:t>
        <a:bodyPr/>
        <a:lstStyle/>
        <a:p>
          <a:endParaRPr lang="en-US"/>
        </a:p>
      </dgm:t>
    </dgm:pt>
    <dgm:pt modelId="{DB60C2D8-C7A0-4141-9A35-88ED960AAF11}" type="pres">
      <dgm:prSet presAssocID="{40648484-B6CC-420E-BC99-D716C547B48A}" presName="levelTx" presStyleLbl="revTx" presStyleIdx="0" presStyleCnt="0">
        <dgm:presLayoutVars>
          <dgm:chMax val="1"/>
          <dgm:bulletEnabled val="1"/>
        </dgm:presLayoutVars>
      </dgm:prSet>
      <dgm:spPr/>
      <dgm:t>
        <a:bodyPr/>
        <a:lstStyle/>
        <a:p>
          <a:endParaRPr lang="en-US"/>
        </a:p>
      </dgm:t>
    </dgm:pt>
    <dgm:pt modelId="{00041C7B-978F-4E49-BC40-2E08515176FD}" type="pres">
      <dgm:prSet presAssocID="{71865722-2706-40AD-951B-29687917D9A0}" presName="Name8" presStyleCnt="0"/>
      <dgm:spPr/>
    </dgm:pt>
    <dgm:pt modelId="{677B7AE4-8691-490D-BB9A-C3653048C566}" type="pres">
      <dgm:prSet presAssocID="{71865722-2706-40AD-951B-29687917D9A0}" presName="level" presStyleLbl="node1" presStyleIdx="3" presStyleCnt="6">
        <dgm:presLayoutVars>
          <dgm:chMax val="1"/>
          <dgm:bulletEnabled val="1"/>
        </dgm:presLayoutVars>
      </dgm:prSet>
      <dgm:spPr/>
      <dgm:t>
        <a:bodyPr/>
        <a:lstStyle/>
        <a:p>
          <a:endParaRPr lang="en-US"/>
        </a:p>
      </dgm:t>
    </dgm:pt>
    <dgm:pt modelId="{6180CE37-CED3-4F33-A692-5FD02BED9A8F}" type="pres">
      <dgm:prSet presAssocID="{71865722-2706-40AD-951B-29687917D9A0}" presName="levelTx" presStyleLbl="revTx" presStyleIdx="0" presStyleCnt="0">
        <dgm:presLayoutVars>
          <dgm:chMax val="1"/>
          <dgm:bulletEnabled val="1"/>
        </dgm:presLayoutVars>
      </dgm:prSet>
      <dgm:spPr/>
      <dgm:t>
        <a:bodyPr/>
        <a:lstStyle/>
        <a:p>
          <a:endParaRPr lang="en-US"/>
        </a:p>
      </dgm:t>
    </dgm:pt>
    <dgm:pt modelId="{9C892DF3-60D4-4FA5-B144-013FFB5D208E}" type="pres">
      <dgm:prSet presAssocID="{AC41514F-1513-4DCA-AB67-8A437C69C5F2}" presName="Name8" presStyleCnt="0"/>
      <dgm:spPr/>
    </dgm:pt>
    <dgm:pt modelId="{CF74E36F-FF7C-45EE-9992-C62F519A6294}" type="pres">
      <dgm:prSet presAssocID="{AC41514F-1513-4DCA-AB67-8A437C69C5F2}" presName="level" presStyleLbl="node1" presStyleIdx="4" presStyleCnt="6">
        <dgm:presLayoutVars>
          <dgm:chMax val="1"/>
          <dgm:bulletEnabled val="1"/>
        </dgm:presLayoutVars>
      </dgm:prSet>
      <dgm:spPr/>
      <dgm:t>
        <a:bodyPr/>
        <a:lstStyle/>
        <a:p>
          <a:endParaRPr lang="en-US"/>
        </a:p>
      </dgm:t>
    </dgm:pt>
    <dgm:pt modelId="{C1EE37CE-FB2D-466F-B03F-81F370938934}" type="pres">
      <dgm:prSet presAssocID="{AC41514F-1513-4DCA-AB67-8A437C69C5F2}" presName="levelTx" presStyleLbl="revTx" presStyleIdx="0" presStyleCnt="0">
        <dgm:presLayoutVars>
          <dgm:chMax val="1"/>
          <dgm:bulletEnabled val="1"/>
        </dgm:presLayoutVars>
      </dgm:prSet>
      <dgm:spPr/>
      <dgm:t>
        <a:bodyPr/>
        <a:lstStyle/>
        <a:p>
          <a:endParaRPr lang="en-US"/>
        </a:p>
      </dgm:t>
    </dgm:pt>
    <dgm:pt modelId="{6EFEEED9-A6D8-43C0-B9A2-3E4BC93E6049}" type="pres">
      <dgm:prSet presAssocID="{8ADC63A6-AD22-4406-83E2-CE6D806BBED7}" presName="Name8" presStyleCnt="0"/>
      <dgm:spPr/>
    </dgm:pt>
    <dgm:pt modelId="{B45DE269-D470-43CD-A593-6049111A6F40}" type="pres">
      <dgm:prSet presAssocID="{8ADC63A6-AD22-4406-83E2-CE6D806BBED7}" presName="level" presStyleLbl="node1" presStyleIdx="5" presStyleCnt="6">
        <dgm:presLayoutVars>
          <dgm:chMax val="1"/>
          <dgm:bulletEnabled val="1"/>
        </dgm:presLayoutVars>
      </dgm:prSet>
      <dgm:spPr/>
      <dgm:t>
        <a:bodyPr/>
        <a:lstStyle/>
        <a:p>
          <a:endParaRPr lang="en-US"/>
        </a:p>
      </dgm:t>
    </dgm:pt>
    <dgm:pt modelId="{FB4EBA75-CF14-480F-99F1-26BBE60F5645}" type="pres">
      <dgm:prSet presAssocID="{8ADC63A6-AD22-4406-83E2-CE6D806BBED7}" presName="levelTx" presStyleLbl="revTx" presStyleIdx="0" presStyleCnt="0">
        <dgm:presLayoutVars>
          <dgm:chMax val="1"/>
          <dgm:bulletEnabled val="1"/>
        </dgm:presLayoutVars>
      </dgm:prSet>
      <dgm:spPr/>
      <dgm:t>
        <a:bodyPr/>
        <a:lstStyle/>
        <a:p>
          <a:endParaRPr lang="en-US"/>
        </a:p>
      </dgm:t>
    </dgm:pt>
  </dgm:ptLst>
  <dgm:cxnLst>
    <dgm:cxn modelId="{B485D565-F204-48E6-BAEF-6065BE2B4A6B}" type="presOf" srcId="{8ADC63A6-AD22-4406-83E2-CE6D806BBED7}" destId="{B45DE269-D470-43CD-A593-6049111A6F40}" srcOrd="0" destOrd="0" presId="urn:microsoft.com/office/officeart/2005/8/layout/pyramid1"/>
    <dgm:cxn modelId="{23490DB0-F921-4AC8-845B-87D59488826E}" srcId="{73202DF0-0DD2-4F22-B56C-2CD554D48C13}" destId="{AC41514F-1513-4DCA-AB67-8A437C69C5F2}" srcOrd="4" destOrd="0" parTransId="{742591E6-2075-4FEF-B8F5-D1F14214243E}" sibTransId="{0BB316E4-37B1-49D9-B192-4F351922AA1D}"/>
    <dgm:cxn modelId="{DD0B60E9-0589-4974-8292-220A4BDC2806}" type="presOf" srcId="{AC41514F-1513-4DCA-AB67-8A437C69C5F2}" destId="{CF74E36F-FF7C-45EE-9992-C62F519A6294}" srcOrd="0" destOrd="0" presId="urn:microsoft.com/office/officeart/2005/8/layout/pyramid1"/>
    <dgm:cxn modelId="{6DDE03E6-6C74-403B-A4EB-12D849AFF184}" srcId="{73202DF0-0DD2-4F22-B56C-2CD554D48C13}" destId="{40648484-B6CC-420E-BC99-D716C547B48A}" srcOrd="2" destOrd="0" parTransId="{3A34764D-8BC6-4003-962B-D01790CCDB85}" sibTransId="{99AFC58E-3D41-4E36-B8F1-A41684F03AA1}"/>
    <dgm:cxn modelId="{3458952F-DCBA-4633-8CB3-9FA733D94122}" type="presOf" srcId="{ED3840EB-281A-4B54-A0EE-463236045700}" destId="{314723B8-9A91-4B0C-9548-F3086355934E}" srcOrd="0" destOrd="0" presId="urn:microsoft.com/office/officeart/2005/8/layout/pyramid1"/>
    <dgm:cxn modelId="{95CCC8CB-DC89-4AF4-A5CB-867C37A32FA2}" srcId="{73202DF0-0DD2-4F22-B56C-2CD554D48C13}" destId="{CCD6ECD7-81B1-4EF8-BA15-7B50DEE0DD91}" srcOrd="1" destOrd="0" parTransId="{525353F7-A6A9-4DAF-B044-90514FA94EA3}" sibTransId="{12321984-100F-43C6-9880-254B25962834}"/>
    <dgm:cxn modelId="{A6075EE9-67F9-49E1-A0A2-02E6F904B0AD}" type="presOf" srcId="{CCD6ECD7-81B1-4EF8-BA15-7B50DEE0DD91}" destId="{8CBEDC18-DB9A-4B09-BD2D-6F345017A1C3}" srcOrd="0" destOrd="0" presId="urn:microsoft.com/office/officeart/2005/8/layout/pyramid1"/>
    <dgm:cxn modelId="{BF423C0E-3D72-43E7-BFD7-7DBC9A4CD3BD}" type="presOf" srcId="{71865722-2706-40AD-951B-29687917D9A0}" destId="{677B7AE4-8691-490D-BB9A-C3653048C566}" srcOrd="0" destOrd="0" presId="urn:microsoft.com/office/officeart/2005/8/layout/pyramid1"/>
    <dgm:cxn modelId="{4ABFBF07-7A8B-41D0-B702-9DA64F710AF8}" srcId="{73202DF0-0DD2-4F22-B56C-2CD554D48C13}" destId="{71865722-2706-40AD-951B-29687917D9A0}" srcOrd="3" destOrd="0" parTransId="{07029E09-D099-4B03-BF9E-A95D8A17FE68}" sibTransId="{F385DAE7-20FF-4A59-A491-2C3F5790A2AE}"/>
    <dgm:cxn modelId="{F1E98691-DD09-40D7-A74A-A5E59E16B364}" type="presOf" srcId="{ED3840EB-281A-4B54-A0EE-463236045700}" destId="{A81270E6-ADC5-4D8A-BC73-F43ED85D308C}" srcOrd="1" destOrd="0" presId="urn:microsoft.com/office/officeart/2005/8/layout/pyramid1"/>
    <dgm:cxn modelId="{5E2D264D-70B8-4B1C-B629-2D9B9B6AE202}" type="presOf" srcId="{40648484-B6CC-420E-BC99-D716C547B48A}" destId="{DB60C2D8-C7A0-4141-9A35-88ED960AAF11}" srcOrd="1" destOrd="0" presId="urn:microsoft.com/office/officeart/2005/8/layout/pyramid1"/>
    <dgm:cxn modelId="{666217D3-2B87-4664-B361-84FBDB03DF27}" type="presOf" srcId="{8ADC63A6-AD22-4406-83E2-CE6D806BBED7}" destId="{FB4EBA75-CF14-480F-99F1-26BBE60F5645}" srcOrd="1" destOrd="0" presId="urn:microsoft.com/office/officeart/2005/8/layout/pyramid1"/>
    <dgm:cxn modelId="{A3A16A8F-9241-428E-8E4A-1765B3D9C2E5}" type="presOf" srcId="{71865722-2706-40AD-951B-29687917D9A0}" destId="{6180CE37-CED3-4F33-A692-5FD02BED9A8F}" srcOrd="1" destOrd="0" presId="urn:microsoft.com/office/officeart/2005/8/layout/pyramid1"/>
    <dgm:cxn modelId="{66678746-FFB1-49BE-851D-782CB9B4173C}" srcId="{73202DF0-0DD2-4F22-B56C-2CD554D48C13}" destId="{8ADC63A6-AD22-4406-83E2-CE6D806BBED7}" srcOrd="5" destOrd="0" parTransId="{C7BB5DCA-1F1F-4164-B2B2-0562E80498B4}" sibTransId="{2DE457BB-1229-458F-9DB9-67F899C5C6AD}"/>
    <dgm:cxn modelId="{4B63BB0E-0291-4A54-BF11-DD7023BCA154}" type="presOf" srcId="{40648484-B6CC-420E-BC99-D716C547B48A}" destId="{A5364AE1-E372-4938-9D7C-80A4ECA44568}" srcOrd="0" destOrd="0" presId="urn:microsoft.com/office/officeart/2005/8/layout/pyramid1"/>
    <dgm:cxn modelId="{132F2A3B-87A8-4817-A502-AE5A2903EB39}" type="presOf" srcId="{CCD6ECD7-81B1-4EF8-BA15-7B50DEE0DD91}" destId="{9D46BF3F-D4CF-4AA0-9962-39F882B906EF}" srcOrd="1" destOrd="0" presId="urn:microsoft.com/office/officeart/2005/8/layout/pyramid1"/>
    <dgm:cxn modelId="{02B4A920-EF60-4769-B302-85791CF6CA18}" type="presOf" srcId="{73202DF0-0DD2-4F22-B56C-2CD554D48C13}" destId="{89B14493-E42A-4B07-8DD5-A29361A09712}" srcOrd="0" destOrd="0" presId="urn:microsoft.com/office/officeart/2005/8/layout/pyramid1"/>
    <dgm:cxn modelId="{1B1077B1-AEEC-4C3B-AFB3-48F81C1D48C2}" srcId="{73202DF0-0DD2-4F22-B56C-2CD554D48C13}" destId="{ED3840EB-281A-4B54-A0EE-463236045700}" srcOrd="0" destOrd="0" parTransId="{99CC7837-1092-4B71-A085-2AD17768FEA5}" sibTransId="{D75B2AE6-8708-456A-8DC9-956968A2D212}"/>
    <dgm:cxn modelId="{3D1757C5-A015-4674-9E7A-C6CFF59F386F}" type="presOf" srcId="{AC41514F-1513-4DCA-AB67-8A437C69C5F2}" destId="{C1EE37CE-FB2D-466F-B03F-81F370938934}" srcOrd="1" destOrd="0" presId="urn:microsoft.com/office/officeart/2005/8/layout/pyramid1"/>
    <dgm:cxn modelId="{3DF44456-8E90-4FFB-BAFB-4D9196416F41}" type="presParOf" srcId="{89B14493-E42A-4B07-8DD5-A29361A09712}" destId="{85F55CB5-98C7-4DD3-A4B7-1C26F8C8341F}" srcOrd="0" destOrd="0" presId="urn:microsoft.com/office/officeart/2005/8/layout/pyramid1"/>
    <dgm:cxn modelId="{3F0DF124-2F76-4DC6-9BC0-109DBE488411}" type="presParOf" srcId="{85F55CB5-98C7-4DD3-A4B7-1C26F8C8341F}" destId="{314723B8-9A91-4B0C-9548-F3086355934E}" srcOrd="0" destOrd="0" presId="urn:microsoft.com/office/officeart/2005/8/layout/pyramid1"/>
    <dgm:cxn modelId="{02633717-2B7B-4CBC-819B-24021C53D53D}" type="presParOf" srcId="{85F55CB5-98C7-4DD3-A4B7-1C26F8C8341F}" destId="{A81270E6-ADC5-4D8A-BC73-F43ED85D308C}" srcOrd="1" destOrd="0" presId="urn:microsoft.com/office/officeart/2005/8/layout/pyramid1"/>
    <dgm:cxn modelId="{DB633E8C-7BD2-4B46-97B9-BDAC11210946}" type="presParOf" srcId="{89B14493-E42A-4B07-8DD5-A29361A09712}" destId="{E6D26EEA-A45E-4189-89C7-56C021A54433}" srcOrd="1" destOrd="0" presId="urn:microsoft.com/office/officeart/2005/8/layout/pyramid1"/>
    <dgm:cxn modelId="{DB318BD3-7281-463A-9AEA-D7C862A3FCE9}" type="presParOf" srcId="{E6D26EEA-A45E-4189-89C7-56C021A54433}" destId="{8CBEDC18-DB9A-4B09-BD2D-6F345017A1C3}" srcOrd="0" destOrd="0" presId="urn:microsoft.com/office/officeart/2005/8/layout/pyramid1"/>
    <dgm:cxn modelId="{82E52D37-E034-4193-B491-2402DF2679ED}" type="presParOf" srcId="{E6D26EEA-A45E-4189-89C7-56C021A54433}" destId="{9D46BF3F-D4CF-4AA0-9962-39F882B906EF}" srcOrd="1" destOrd="0" presId="urn:microsoft.com/office/officeart/2005/8/layout/pyramid1"/>
    <dgm:cxn modelId="{FC0747C8-8464-4F5C-A073-E38264337917}" type="presParOf" srcId="{89B14493-E42A-4B07-8DD5-A29361A09712}" destId="{4EC3C25E-EEC1-4403-A0AE-A3965F0BF585}" srcOrd="2" destOrd="0" presId="urn:microsoft.com/office/officeart/2005/8/layout/pyramid1"/>
    <dgm:cxn modelId="{676795A4-D7B4-4101-B67A-A652F29A6A24}" type="presParOf" srcId="{4EC3C25E-EEC1-4403-A0AE-A3965F0BF585}" destId="{A5364AE1-E372-4938-9D7C-80A4ECA44568}" srcOrd="0" destOrd="0" presId="urn:microsoft.com/office/officeart/2005/8/layout/pyramid1"/>
    <dgm:cxn modelId="{FD851CB3-845E-467C-B801-68CCE345D7B3}" type="presParOf" srcId="{4EC3C25E-EEC1-4403-A0AE-A3965F0BF585}" destId="{DB60C2D8-C7A0-4141-9A35-88ED960AAF11}" srcOrd="1" destOrd="0" presId="urn:microsoft.com/office/officeart/2005/8/layout/pyramid1"/>
    <dgm:cxn modelId="{6BE635D9-F769-4FFC-A1A4-F9AA6AFBE127}" type="presParOf" srcId="{89B14493-E42A-4B07-8DD5-A29361A09712}" destId="{00041C7B-978F-4E49-BC40-2E08515176FD}" srcOrd="3" destOrd="0" presId="urn:microsoft.com/office/officeart/2005/8/layout/pyramid1"/>
    <dgm:cxn modelId="{B2F1D256-5FE2-4765-82D1-400DBC4A814A}" type="presParOf" srcId="{00041C7B-978F-4E49-BC40-2E08515176FD}" destId="{677B7AE4-8691-490D-BB9A-C3653048C566}" srcOrd="0" destOrd="0" presId="urn:microsoft.com/office/officeart/2005/8/layout/pyramid1"/>
    <dgm:cxn modelId="{41AD707E-491F-4979-A60A-592F2EE14EF6}" type="presParOf" srcId="{00041C7B-978F-4E49-BC40-2E08515176FD}" destId="{6180CE37-CED3-4F33-A692-5FD02BED9A8F}" srcOrd="1" destOrd="0" presId="urn:microsoft.com/office/officeart/2005/8/layout/pyramid1"/>
    <dgm:cxn modelId="{3D7E490C-A9A1-4A3B-9527-C2029F5A602E}" type="presParOf" srcId="{89B14493-E42A-4B07-8DD5-A29361A09712}" destId="{9C892DF3-60D4-4FA5-B144-013FFB5D208E}" srcOrd="4" destOrd="0" presId="urn:microsoft.com/office/officeart/2005/8/layout/pyramid1"/>
    <dgm:cxn modelId="{17E3D964-6219-481C-8801-22D2BE364A3F}" type="presParOf" srcId="{9C892DF3-60D4-4FA5-B144-013FFB5D208E}" destId="{CF74E36F-FF7C-45EE-9992-C62F519A6294}" srcOrd="0" destOrd="0" presId="urn:microsoft.com/office/officeart/2005/8/layout/pyramid1"/>
    <dgm:cxn modelId="{AB68A303-4381-4E85-BC58-BF85E771BB56}" type="presParOf" srcId="{9C892DF3-60D4-4FA5-B144-013FFB5D208E}" destId="{C1EE37CE-FB2D-466F-B03F-81F370938934}" srcOrd="1" destOrd="0" presId="urn:microsoft.com/office/officeart/2005/8/layout/pyramid1"/>
    <dgm:cxn modelId="{BA5D2855-E619-4D78-97B3-2FD4FD3E6D21}" type="presParOf" srcId="{89B14493-E42A-4B07-8DD5-A29361A09712}" destId="{6EFEEED9-A6D8-43C0-B9A2-3E4BC93E6049}" srcOrd="5" destOrd="0" presId="urn:microsoft.com/office/officeart/2005/8/layout/pyramid1"/>
    <dgm:cxn modelId="{C5288D46-C5C4-4401-AC53-AB3BDE326AD0}" type="presParOf" srcId="{6EFEEED9-A6D8-43C0-B9A2-3E4BC93E6049}" destId="{B45DE269-D470-43CD-A593-6049111A6F40}" srcOrd="0" destOrd="0" presId="urn:microsoft.com/office/officeart/2005/8/layout/pyramid1"/>
    <dgm:cxn modelId="{CBEC2DBC-5C67-4ABE-9AF5-C551303DF627}" type="presParOf" srcId="{6EFEEED9-A6D8-43C0-B9A2-3E4BC93E6049}" destId="{FB4EBA75-CF14-480F-99F1-26BBE60F5645}"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7614B1-36D9-4CB9-891D-D2457C3DB849}" type="doc">
      <dgm:prSet loTypeId="urn:microsoft.com/office/officeart/2005/8/layout/bProcess4" loCatId="process" qsTypeId="urn:microsoft.com/office/officeart/2005/8/quickstyle/3d2" qsCatId="3D" csTypeId="urn:microsoft.com/office/officeart/2005/8/colors/accent2_2" csCatId="accent2" phldr="1"/>
      <dgm:spPr/>
      <dgm:t>
        <a:bodyPr/>
        <a:lstStyle/>
        <a:p>
          <a:endParaRPr lang="en-US"/>
        </a:p>
      </dgm:t>
    </dgm:pt>
    <dgm:pt modelId="{1131C574-366C-4C89-A3BA-2B0DA733FD52}">
      <dgm:prSet phldrT="[Text]" custT="1"/>
      <dgm:spPr/>
      <dgm:t>
        <a:bodyPr/>
        <a:lstStyle/>
        <a:p>
          <a:pPr eaLnBrk="0"/>
          <a:r>
            <a:rPr lang="zh-CN" altLang="en-US" sz="3200" b="1" dirty="0" smtClean="0">
              <a:solidFill>
                <a:schemeClr val="tx1"/>
              </a:solidFill>
              <a:effectLst>
                <a:outerShdw blurRad="38100" dist="38100" dir="2700000" algn="tl">
                  <a:srgbClr val="000000">
                    <a:alpha val="43137"/>
                  </a:srgbClr>
                </a:outerShdw>
              </a:effectLst>
            </a:rPr>
            <a:t>一位神</a:t>
          </a:r>
          <a:r>
            <a:rPr lang="en-US" sz="1900" dirty="0" smtClean="0"/>
            <a:t>ONE GOD</a:t>
          </a:r>
        </a:p>
      </dgm:t>
    </dgm:pt>
    <dgm:pt modelId="{3C366EB7-BEF3-480B-85B4-A23C27F5AC5E}" type="parTrans" cxnId="{4B36DDDD-8851-42E0-9FBF-5DD08992DE78}">
      <dgm:prSet/>
      <dgm:spPr/>
      <dgm:t>
        <a:bodyPr/>
        <a:lstStyle/>
        <a:p>
          <a:pPr eaLnBrk="0"/>
          <a:endParaRPr lang="en-US"/>
        </a:p>
      </dgm:t>
    </dgm:pt>
    <dgm:pt modelId="{5EF52C09-D55A-4AAA-83C2-FEC09A1A948E}" type="sibTrans" cxnId="{4B36DDDD-8851-42E0-9FBF-5DD08992DE78}">
      <dgm:prSet/>
      <dgm:spPr/>
      <dgm:t>
        <a:bodyPr/>
        <a:lstStyle/>
        <a:p>
          <a:pPr eaLnBrk="0"/>
          <a:endParaRPr lang="en-US" dirty="0"/>
        </a:p>
      </dgm:t>
    </dgm:pt>
    <dgm:pt modelId="{73175574-5469-47FB-9C13-D03CCA426904}">
      <dgm:prSet phldrT="[Text]" custT="1"/>
      <dgm:spPr/>
      <dgm:t>
        <a:bodyPr/>
        <a:lstStyle/>
        <a:p>
          <a:pPr eaLnBrk="0"/>
          <a:r>
            <a:rPr lang="zh-CN" altLang="en-US" sz="2800" b="1" dirty="0" smtClean="0">
              <a:solidFill>
                <a:schemeClr val="tx1"/>
              </a:solidFill>
              <a:effectLst>
                <a:outerShdw blurRad="38100" dist="38100" dir="2700000" algn="tl">
                  <a:srgbClr val="000000">
                    <a:alpha val="43137"/>
                  </a:srgbClr>
                </a:outerShdw>
              </a:effectLst>
            </a:rPr>
            <a:t>三位一体</a:t>
          </a:r>
          <a:r>
            <a:rPr lang="en-US" sz="1900" dirty="0" smtClean="0"/>
            <a:t>TRINITY</a:t>
          </a:r>
          <a:endParaRPr lang="en-US" sz="1900" dirty="0"/>
        </a:p>
      </dgm:t>
    </dgm:pt>
    <dgm:pt modelId="{7C1FB352-66E5-4794-9E46-A5BBB5FC514F}" type="parTrans" cxnId="{63F05923-F4FB-4C92-8B2A-F90818578AA1}">
      <dgm:prSet/>
      <dgm:spPr/>
      <dgm:t>
        <a:bodyPr/>
        <a:lstStyle/>
        <a:p>
          <a:pPr eaLnBrk="0"/>
          <a:endParaRPr lang="en-US"/>
        </a:p>
      </dgm:t>
    </dgm:pt>
    <dgm:pt modelId="{F7A91F23-4AB2-47E0-9FFE-D3A9B9E8163A}" type="sibTrans" cxnId="{63F05923-F4FB-4C92-8B2A-F90818578AA1}">
      <dgm:prSet/>
      <dgm:spPr/>
      <dgm:t>
        <a:bodyPr/>
        <a:lstStyle/>
        <a:p>
          <a:pPr eaLnBrk="0"/>
          <a:endParaRPr lang="en-US" dirty="0"/>
        </a:p>
      </dgm:t>
    </dgm:pt>
    <dgm:pt modelId="{0E99F3A6-C66D-4750-8FFE-263F32F0FE57}">
      <dgm:prSet phldrT="[Text]" custT="1"/>
      <dgm:spPr/>
      <dgm:t>
        <a:bodyPr/>
        <a:lstStyle/>
        <a:p>
          <a:pPr eaLnBrk="0"/>
          <a:r>
            <a:rPr lang="zh-CN" altLang="en-US" sz="2800" b="1" dirty="0" smtClean="0">
              <a:solidFill>
                <a:schemeClr val="tx1"/>
              </a:solidFill>
              <a:effectLst>
                <a:outerShdw blurRad="38100" dist="38100" dir="2700000" algn="tl">
                  <a:srgbClr val="000000">
                    <a:alpha val="43137"/>
                  </a:srgbClr>
                </a:outerShdw>
              </a:effectLst>
            </a:rPr>
            <a:t>人的堕落</a:t>
          </a:r>
          <a:r>
            <a:rPr lang="en-US" sz="1900" dirty="0" smtClean="0"/>
            <a:t>DEPRAVITY</a:t>
          </a:r>
          <a:endParaRPr lang="en-US" sz="1900" dirty="0"/>
        </a:p>
      </dgm:t>
    </dgm:pt>
    <dgm:pt modelId="{BE54A812-2E4F-470E-8033-D23EF84C6AD0}" type="parTrans" cxnId="{CAF04B4D-19D9-45CF-838E-6F049DEF15E8}">
      <dgm:prSet/>
      <dgm:spPr/>
      <dgm:t>
        <a:bodyPr/>
        <a:lstStyle/>
        <a:p>
          <a:pPr eaLnBrk="0"/>
          <a:endParaRPr lang="en-US"/>
        </a:p>
      </dgm:t>
    </dgm:pt>
    <dgm:pt modelId="{D6B176A7-7878-4D26-8374-B28CD4438AF5}" type="sibTrans" cxnId="{CAF04B4D-19D9-45CF-838E-6F049DEF15E8}">
      <dgm:prSet/>
      <dgm:spPr/>
      <dgm:t>
        <a:bodyPr/>
        <a:lstStyle/>
        <a:p>
          <a:pPr eaLnBrk="0"/>
          <a:endParaRPr lang="en-US" dirty="0"/>
        </a:p>
      </dgm:t>
    </dgm:pt>
    <dgm:pt modelId="{D2F12E09-1F55-4725-934E-29240AA753BC}">
      <dgm:prSet phldrT="[Text]" custT="1"/>
      <dgm:spPr/>
      <dgm:t>
        <a:bodyPr/>
        <a:lstStyle/>
        <a:p>
          <a:pPr eaLnBrk="0"/>
          <a:r>
            <a:rPr lang="zh-CN" altLang="en-US" sz="2800" b="1" dirty="0" smtClean="0">
              <a:solidFill>
                <a:schemeClr val="tx1"/>
              </a:solidFill>
              <a:effectLst>
                <a:outerShdw blurRad="38100" dist="38100" dir="2700000" algn="tl">
                  <a:srgbClr val="000000">
                    <a:alpha val="43137"/>
                  </a:srgbClr>
                </a:outerShdw>
              </a:effectLst>
            </a:rPr>
            <a:t>生于童女</a:t>
          </a:r>
          <a:r>
            <a:rPr lang="en-US" sz="1900" dirty="0" smtClean="0"/>
            <a:t>VIRGIN BIRTH</a:t>
          </a:r>
          <a:endParaRPr lang="en-US" sz="1900" dirty="0"/>
        </a:p>
      </dgm:t>
    </dgm:pt>
    <dgm:pt modelId="{03F03AC5-692A-4E6F-B2B7-DDFB5DE4E5E1}" type="parTrans" cxnId="{74BF64FD-3AE7-45A9-BCAF-92873BEF598E}">
      <dgm:prSet/>
      <dgm:spPr/>
      <dgm:t>
        <a:bodyPr/>
        <a:lstStyle/>
        <a:p>
          <a:pPr eaLnBrk="0"/>
          <a:endParaRPr lang="en-US"/>
        </a:p>
      </dgm:t>
    </dgm:pt>
    <dgm:pt modelId="{1A77E24D-40D8-4F1F-9111-12F0A2C66DAB}" type="sibTrans" cxnId="{74BF64FD-3AE7-45A9-BCAF-92873BEF598E}">
      <dgm:prSet/>
      <dgm:spPr/>
      <dgm:t>
        <a:bodyPr/>
        <a:lstStyle/>
        <a:p>
          <a:pPr eaLnBrk="0"/>
          <a:endParaRPr lang="en-US" dirty="0"/>
        </a:p>
      </dgm:t>
    </dgm:pt>
    <dgm:pt modelId="{BDE98855-915B-4480-B8BC-31B014688DE4}">
      <dgm:prSet phldrT="[Text]" custT="1"/>
      <dgm:spPr/>
      <dgm:t>
        <a:bodyPr/>
        <a:lstStyle/>
        <a:p>
          <a:pPr eaLnBrk="0"/>
          <a:r>
            <a:rPr lang="zh-CN" altLang="en-US" sz="2000" b="1" dirty="0" smtClean="0">
              <a:solidFill>
                <a:schemeClr val="tx1"/>
              </a:solidFill>
              <a:effectLst>
                <a:outerShdw blurRad="38100" dist="38100" dir="2700000" algn="tl">
                  <a:srgbClr val="000000">
                    <a:alpha val="43137"/>
                  </a:srgbClr>
                </a:outerShdw>
              </a:effectLst>
            </a:rPr>
            <a:t>基督的无罪性</a:t>
          </a:r>
          <a:r>
            <a:rPr lang="en-US" sz="1900" dirty="0" smtClean="0"/>
            <a:t>SINLESS CHRIST</a:t>
          </a:r>
          <a:endParaRPr lang="en-US" sz="1900" dirty="0"/>
        </a:p>
      </dgm:t>
    </dgm:pt>
    <dgm:pt modelId="{BCAE1ED6-F6B8-412C-8CB5-472074B7AF49}" type="parTrans" cxnId="{DDBAAE65-58A6-45BE-A48A-9FD5BC26A8CD}">
      <dgm:prSet/>
      <dgm:spPr/>
      <dgm:t>
        <a:bodyPr/>
        <a:lstStyle/>
        <a:p>
          <a:pPr eaLnBrk="0"/>
          <a:endParaRPr lang="en-US"/>
        </a:p>
      </dgm:t>
    </dgm:pt>
    <dgm:pt modelId="{3FA9305E-5D1F-4780-98C7-FE83CB5C7CDB}" type="sibTrans" cxnId="{DDBAAE65-58A6-45BE-A48A-9FD5BC26A8CD}">
      <dgm:prSet/>
      <dgm:spPr/>
      <dgm:t>
        <a:bodyPr/>
        <a:lstStyle/>
        <a:p>
          <a:pPr eaLnBrk="0"/>
          <a:endParaRPr lang="en-US" dirty="0"/>
        </a:p>
      </dgm:t>
    </dgm:pt>
    <dgm:pt modelId="{50CA112F-0F88-42B8-A082-07DAEE022410}">
      <dgm:prSet phldrT="[Text]" custT="1"/>
      <dgm:spPr/>
      <dgm:t>
        <a:bodyPr/>
        <a:lstStyle/>
        <a:p>
          <a:pPr eaLnBrk="0"/>
          <a:r>
            <a:rPr lang="zh-CN" altLang="en-US" sz="2800" b="1" dirty="0" smtClean="0">
              <a:solidFill>
                <a:schemeClr val="tx1"/>
              </a:solidFill>
              <a:effectLst>
                <a:outerShdw blurRad="38100" dist="38100" dir="2700000" algn="tl">
                  <a:srgbClr val="000000">
                    <a:alpha val="43137"/>
                  </a:srgbClr>
                </a:outerShdw>
              </a:effectLst>
            </a:rPr>
            <a:t>基督是神</a:t>
          </a:r>
          <a:r>
            <a:rPr lang="en-US" sz="1900" dirty="0" smtClean="0"/>
            <a:t>CHRIST IS GOD</a:t>
          </a:r>
        </a:p>
      </dgm:t>
    </dgm:pt>
    <dgm:pt modelId="{52237C34-6A63-46D1-8C41-9C2804303117}" type="parTrans" cxnId="{8F98DF69-1F63-4D55-ACD0-3722A11ADC90}">
      <dgm:prSet/>
      <dgm:spPr/>
      <dgm:t>
        <a:bodyPr/>
        <a:lstStyle/>
        <a:p>
          <a:pPr eaLnBrk="0"/>
          <a:endParaRPr lang="en-US"/>
        </a:p>
      </dgm:t>
    </dgm:pt>
    <dgm:pt modelId="{0BDBDB4F-549D-4246-8B64-EA509326C0CC}" type="sibTrans" cxnId="{8F98DF69-1F63-4D55-ACD0-3722A11ADC90}">
      <dgm:prSet/>
      <dgm:spPr/>
      <dgm:t>
        <a:bodyPr/>
        <a:lstStyle/>
        <a:p>
          <a:pPr eaLnBrk="0"/>
          <a:endParaRPr lang="en-US" dirty="0"/>
        </a:p>
      </dgm:t>
    </dgm:pt>
    <dgm:pt modelId="{9C56E6F2-7938-42A1-8FDE-1B01E49F17D3}">
      <dgm:prSet phldrT="[Text]" custT="1"/>
      <dgm:spPr/>
      <dgm:t>
        <a:bodyPr/>
        <a:lstStyle/>
        <a:p>
          <a:pPr eaLnBrk="0"/>
          <a:r>
            <a:rPr lang="zh-CN" altLang="en-US" sz="2800" b="1" dirty="0" smtClean="0">
              <a:solidFill>
                <a:schemeClr val="tx1"/>
              </a:solidFill>
              <a:effectLst>
                <a:outerShdw blurRad="38100" dist="38100" dir="2700000" algn="tl">
                  <a:srgbClr val="000000">
                    <a:alpha val="43137"/>
                  </a:srgbClr>
                </a:outerShdw>
              </a:effectLst>
            </a:rPr>
            <a:t>基督是人</a:t>
          </a:r>
          <a:r>
            <a:rPr lang="en-US" sz="1900" spc="-150" dirty="0" smtClean="0"/>
            <a:t>CHRIST IS MAN</a:t>
          </a:r>
          <a:endParaRPr lang="en-US" sz="1900" spc="-150" dirty="0"/>
        </a:p>
      </dgm:t>
    </dgm:pt>
    <dgm:pt modelId="{B1DC4DEB-9332-45B4-976D-094607D6C3BA}" type="parTrans" cxnId="{48D31F92-428F-4966-977C-0EA5ECC9693F}">
      <dgm:prSet/>
      <dgm:spPr/>
      <dgm:t>
        <a:bodyPr/>
        <a:lstStyle/>
        <a:p>
          <a:pPr eaLnBrk="0"/>
          <a:endParaRPr lang="en-US"/>
        </a:p>
      </dgm:t>
    </dgm:pt>
    <dgm:pt modelId="{CE9C7C2E-28F4-4857-9BA1-003B32B0CEB0}" type="sibTrans" cxnId="{48D31F92-428F-4966-977C-0EA5ECC9693F}">
      <dgm:prSet/>
      <dgm:spPr/>
      <dgm:t>
        <a:bodyPr/>
        <a:lstStyle/>
        <a:p>
          <a:pPr eaLnBrk="0"/>
          <a:endParaRPr lang="en-US" dirty="0"/>
        </a:p>
      </dgm:t>
    </dgm:pt>
    <dgm:pt modelId="{68623B7A-8334-47CD-B624-9EC38E755A4E}">
      <dgm:prSet phldrT="[Text]" custT="1"/>
      <dgm:spPr/>
      <dgm:t>
        <a:bodyPr/>
        <a:lstStyle/>
        <a:p>
          <a:pPr eaLnBrk="0"/>
          <a:r>
            <a:rPr lang="zh-CN" altLang="en-US" sz="4000" b="1" dirty="0" smtClean="0">
              <a:solidFill>
                <a:schemeClr val="tx1"/>
              </a:solidFill>
              <a:effectLst>
                <a:outerShdw blurRad="38100" dist="38100" dir="2700000" algn="tl">
                  <a:srgbClr val="000000">
                    <a:alpha val="43137"/>
                  </a:srgbClr>
                </a:outerShdw>
              </a:effectLst>
            </a:rPr>
            <a:t>恩典     </a:t>
          </a:r>
          <a:r>
            <a:rPr lang="en-US" sz="1900" dirty="0" smtClean="0"/>
            <a:t>GRACE</a:t>
          </a:r>
          <a:endParaRPr lang="en-US" sz="1900" dirty="0"/>
        </a:p>
      </dgm:t>
    </dgm:pt>
    <dgm:pt modelId="{E97F3F55-B469-4200-B02A-257B963B4C64}" type="parTrans" cxnId="{9A3A7481-2FE1-4A09-84A6-1B1092A3DDDB}">
      <dgm:prSet/>
      <dgm:spPr/>
      <dgm:t>
        <a:bodyPr/>
        <a:lstStyle/>
        <a:p>
          <a:pPr eaLnBrk="0"/>
          <a:endParaRPr lang="en-US"/>
        </a:p>
      </dgm:t>
    </dgm:pt>
    <dgm:pt modelId="{737056BA-021D-454B-BEF1-B58A74035144}" type="sibTrans" cxnId="{9A3A7481-2FE1-4A09-84A6-1B1092A3DDDB}">
      <dgm:prSet/>
      <dgm:spPr/>
      <dgm:t>
        <a:bodyPr/>
        <a:lstStyle/>
        <a:p>
          <a:pPr eaLnBrk="0"/>
          <a:endParaRPr lang="en-US" dirty="0"/>
        </a:p>
      </dgm:t>
    </dgm:pt>
    <dgm:pt modelId="{9655490A-C82F-4F00-B933-54216FBBCCC9}">
      <dgm:prSet phldrT="[Text]" custT="1"/>
      <dgm:spPr/>
      <dgm:t>
        <a:bodyPr/>
        <a:lstStyle/>
        <a:p>
          <a:pPr eaLnBrk="0"/>
          <a:r>
            <a:rPr lang="zh-CN" altLang="en-US" sz="4000" b="1" dirty="0" smtClean="0">
              <a:solidFill>
                <a:schemeClr val="tx1"/>
              </a:solidFill>
              <a:effectLst>
                <a:outerShdw blurRad="38100" dist="38100" dir="2700000" algn="tl">
                  <a:srgbClr val="000000">
                    <a:alpha val="43137"/>
                  </a:srgbClr>
                </a:outerShdw>
              </a:effectLst>
            </a:rPr>
            <a:t>信心  </a:t>
          </a:r>
          <a:r>
            <a:rPr lang="en-US" sz="2000" dirty="0" smtClean="0"/>
            <a:t>FAITH</a:t>
          </a:r>
          <a:endParaRPr lang="en-US" sz="2000" dirty="0"/>
        </a:p>
      </dgm:t>
    </dgm:pt>
    <dgm:pt modelId="{D124747B-8585-4F22-8DD5-64771185956D}" type="parTrans" cxnId="{D09BEF9C-896F-4FFA-A7C6-BBEC7BD853CB}">
      <dgm:prSet/>
      <dgm:spPr/>
      <dgm:t>
        <a:bodyPr/>
        <a:lstStyle/>
        <a:p>
          <a:pPr eaLnBrk="0"/>
          <a:endParaRPr lang="en-US"/>
        </a:p>
      </dgm:t>
    </dgm:pt>
    <dgm:pt modelId="{3F6567FE-A0AA-4142-AF91-55A86DB6D3AC}" type="sibTrans" cxnId="{D09BEF9C-896F-4FFA-A7C6-BBEC7BD853CB}">
      <dgm:prSet/>
      <dgm:spPr/>
      <dgm:t>
        <a:bodyPr/>
        <a:lstStyle/>
        <a:p>
          <a:pPr eaLnBrk="0"/>
          <a:endParaRPr lang="en-US"/>
        </a:p>
      </dgm:t>
    </dgm:pt>
    <dgm:pt modelId="{E01A4BC6-07E8-4CFE-BE99-1DBB9D9B8C96}">
      <dgm:prSet custT="1"/>
      <dgm:spPr/>
      <dgm:t>
        <a:bodyPr/>
        <a:lstStyle/>
        <a:p>
          <a:pPr eaLnBrk="0"/>
          <a:r>
            <a:rPr lang="zh-CN" altLang="en-US" sz="3600" b="1" dirty="0" smtClean="0">
              <a:solidFill>
                <a:schemeClr val="tx1"/>
              </a:solidFill>
              <a:effectLst>
                <a:outerShdw blurRad="38100" dist="38100" dir="2700000" algn="tl">
                  <a:srgbClr val="000000">
                    <a:alpha val="43137"/>
                  </a:srgbClr>
                </a:outerShdw>
              </a:effectLst>
            </a:rPr>
            <a:t>赎罪</a:t>
          </a:r>
          <a:r>
            <a:rPr lang="en-US" sz="2000" dirty="0" smtClean="0"/>
            <a:t>ATONEMENT</a:t>
          </a:r>
          <a:endParaRPr lang="en-US" sz="2000" dirty="0"/>
        </a:p>
      </dgm:t>
    </dgm:pt>
    <dgm:pt modelId="{6C3CDB87-B177-46B4-9A36-4D5A8AF6F108}" type="parTrans" cxnId="{EF19C8FA-A215-42F2-9937-9FB41A92BF18}">
      <dgm:prSet/>
      <dgm:spPr/>
      <dgm:t>
        <a:bodyPr/>
        <a:lstStyle/>
        <a:p>
          <a:pPr eaLnBrk="0"/>
          <a:endParaRPr lang="en-US"/>
        </a:p>
      </dgm:t>
    </dgm:pt>
    <dgm:pt modelId="{D3432DD8-C80E-4EC5-B5AD-22909300A5C2}" type="sibTrans" cxnId="{EF19C8FA-A215-42F2-9937-9FB41A92BF18}">
      <dgm:prSet/>
      <dgm:spPr/>
      <dgm:t>
        <a:bodyPr/>
        <a:lstStyle/>
        <a:p>
          <a:pPr eaLnBrk="0"/>
          <a:endParaRPr lang="en-US"/>
        </a:p>
      </dgm:t>
    </dgm:pt>
    <dgm:pt modelId="{F66E2CA7-CDED-4E09-8158-DBF54594939A}">
      <dgm:prSet custT="1"/>
      <dgm:spPr/>
      <dgm:t>
        <a:bodyPr/>
        <a:lstStyle/>
        <a:p>
          <a:pPr eaLnBrk="0"/>
          <a:r>
            <a:rPr lang="zh-CN" altLang="en-US" sz="2800" b="1" dirty="0" smtClean="0">
              <a:solidFill>
                <a:schemeClr val="tx1"/>
              </a:solidFill>
              <a:effectLst>
                <a:outerShdw blurRad="38100" dist="38100" dir="2700000" algn="tl">
                  <a:srgbClr val="000000">
                    <a:alpha val="43137"/>
                  </a:srgbClr>
                </a:outerShdw>
              </a:effectLst>
            </a:rPr>
            <a:t>复活</a:t>
          </a:r>
          <a:r>
            <a:rPr lang="en-US" sz="1900" spc="-150" dirty="0" smtClean="0"/>
            <a:t>RESURRECTION</a:t>
          </a:r>
          <a:endParaRPr lang="en-US" sz="1900" spc="-150" dirty="0"/>
        </a:p>
      </dgm:t>
    </dgm:pt>
    <dgm:pt modelId="{F45DF934-43BF-4AF2-A72C-075D23108A78}" type="parTrans" cxnId="{5B8880FF-CC7E-4B1F-9603-B6E7E0C50054}">
      <dgm:prSet/>
      <dgm:spPr/>
      <dgm:t>
        <a:bodyPr/>
        <a:lstStyle/>
        <a:p>
          <a:pPr eaLnBrk="0"/>
          <a:endParaRPr lang="en-US"/>
        </a:p>
      </dgm:t>
    </dgm:pt>
    <dgm:pt modelId="{BDB30E5B-5C71-4444-AC52-A7C6717E7CFA}" type="sibTrans" cxnId="{5B8880FF-CC7E-4B1F-9603-B6E7E0C50054}">
      <dgm:prSet/>
      <dgm:spPr/>
      <dgm:t>
        <a:bodyPr/>
        <a:lstStyle/>
        <a:p>
          <a:pPr eaLnBrk="0"/>
          <a:endParaRPr lang="en-US"/>
        </a:p>
      </dgm:t>
    </dgm:pt>
    <dgm:pt modelId="{78572BBF-CDAC-4741-8F11-9C5FFAC0CCC0}">
      <dgm:prSet custT="1"/>
      <dgm:spPr/>
      <dgm:t>
        <a:bodyPr/>
        <a:lstStyle/>
        <a:p>
          <a:pPr eaLnBrk="0"/>
          <a:r>
            <a:rPr lang="zh-CN" altLang="en-US" sz="3200" b="1" dirty="0" smtClean="0">
              <a:solidFill>
                <a:schemeClr val="tx1"/>
              </a:solidFill>
              <a:effectLst>
                <a:outerShdw blurRad="38100" dist="38100" dir="2700000" algn="tl">
                  <a:srgbClr val="000000">
                    <a:alpha val="43137"/>
                  </a:srgbClr>
                </a:outerShdw>
              </a:effectLst>
            </a:rPr>
            <a:t>升天</a:t>
          </a:r>
          <a:r>
            <a:rPr lang="en-US" sz="1900" dirty="0" smtClean="0"/>
            <a:t>ASCENSION</a:t>
          </a:r>
          <a:endParaRPr lang="en-US" sz="1900" dirty="0"/>
        </a:p>
      </dgm:t>
    </dgm:pt>
    <dgm:pt modelId="{0D2E4468-BC55-4B44-B5EC-681D71B1ABF7}" type="parTrans" cxnId="{AD561ECA-2658-4C50-88A1-DFE6EFE39D9A}">
      <dgm:prSet/>
      <dgm:spPr/>
      <dgm:t>
        <a:bodyPr/>
        <a:lstStyle/>
        <a:p>
          <a:pPr eaLnBrk="0"/>
          <a:endParaRPr lang="en-US"/>
        </a:p>
      </dgm:t>
    </dgm:pt>
    <dgm:pt modelId="{33272DDB-EFBF-429D-9FBC-CDE73E5B2A9C}" type="sibTrans" cxnId="{AD561ECA-2658-4C50-88A1-DFE6EFE39D9A}">
      <dgm:prSet/>
      <dgm:spPr/>
      <dgm:t>
        <a:bodyPr/>
        <a:lstStyle/>
        <a:p>
          <a:pPr eaLnBrk="0"/>
          <a:endParaRPr lang="en-US"/>
        </a:p>
      </dgm:t>
    </dgm:pt>
    <dgm:pt modelId="{CF6CE9FA-2152-413E-AF23-0EB4690F9449}">
      <dgm:prSet custT="1"/>
      <dgm:spPr/>
      <dgm:t>
        <a:bodyPr/>
        <a:lstStyle/>
        <a:p>
          <a:pPr eaLnBrk="0"/>
          <a:r>
            <a:rPr lang="zh-CN" altLang="en-US" sz="3600" b="1" dirty="0" smtClean="0">
              <a:solidFill>
                <a:schemeClr val="tx1"/>
              </a:solidFill>
              <a:effectLst>
                <a:outerShdw blurRad="38100" dist="38100" dir="2700000" algn="tl">
                  <a:srgbClr val="000000">
                    <a:alpha val="43137"/>
                  </a:srgbClr>
                </a:outerShdw>
              </a:effectLst>
            </a:rPr>
            <a:t>代求</a:t>
          </a:r>
          <a:r>
            <a:rPr lang="en-US" sz="2000" spc="-150" dirty="0" smtClean="0"/>
            <a:t>INTERCESSION</a:t>
          </a:r>
          <a:endParaRPr lang="en-US" sz="2000" spc="-150" dirty="0"/>
        </a:p>
      </dgm:t>
    </dgm:pt>
    <dgm:pt modelId="{79795255-325E-4DB1-9CB9-82E391E3EDFC}" type="parTrans" cxnId="{C41CE320-052C-4AF6-BAFF-07D00DFA45BF}">
      <dgm:prSet/>
      <dgm:spPr/>
      <dgm:t>
        <a:bodyPr/>
        <a:lstStyle/>
        <a:p>
          <a:pPr eaLnBrk="0"/>
          <a:endParaRPr lang="en-US"/>
        </a:p>
      </dgm:t>
    </dgm:pt>
    <dgm:pt modelId="{00CDE55A-7411-4435-8A32-B350120B5A9E}" type="sibTrans" cxnId="{C41CE320-052C-4AF6-BAFF-07D00DFA45BF}">
      <dgm:prSet/>
      <dgm:spPr/>
      <dgm:t>
        <a:bodyPr/>
        <a:lstStyle/>
        <a:p>
          <a:pPr eaLnBrk="0"/>
          <a:endParaRPr lang="en-US"/>
        </a:p>
      </dgm:t>
    </dgm:pt>
    <dgm:pt modelId="{233B1D9E-56B8-4147-81B4-D4A8FA2C9699}">
      <dgm:prSet custT="1"/>
      <dgm:spPr/>
      <dgm:t>
        <a:bodyPr/>
        <a:lstStyle/>
        <a:p>
          <a:pPr eaLnBrk="0"/>
          <a:r>
            <a:rPr lang="zh-CN" altLang="en-US" sz="3600" b="1" dirty="0" smtClean="0">
              <a:solidFill>
                <a:schemeClr val="tx1"/>
              </a:solidFill>
              <a:effectLst>
                <a:outerShdw blurRad="38100" dist="38100" dir="2700000" algn="tl">
                  <a:srgbClr val="000000">
                    <a:alpha val="43137"/>
                  </a:srgbClr>
                </a:outerShdw>
              </a:effectLst>
            </a:rPr>
            <a:t>审判</a:t>
          </a:r>
          <a:r>
            <a:rPr lang="en-US" sz="2000" dirty="0" smtClean="0"/>
            <a:t>JUDGMENT</a:t>
          </a:r>
          <a:endParaRPr lang="en-US" sz="2000" dirty="0"/>
        </a:p>
      </dgm:t>
    </dgm:pt>
    <dgm:pt modelId="{02ACD116-473C-4CFB-8322-86A66694BE33}" type="parTrans" cxnId="{CBFEB49B-33FE-4F38-9983-D1992A4127A8}">
      <dgm:prSet/>
      <dgm:spPr/>
      <dgm:t>
        <a:bodyPr/>
        <a:lstStyle/>
        <a:p>
          <a:pPr eaLnBrk="0"/>
          <a:endParaRPr lang="en-US"/>
        </a:p>
      </dgm:t>
    </dgm:pt>
    <dgm:pt modelId="{1F698FAE-CB35-4A2C-8531-3365B1C14B0A}" type="sibTrans" cxnId="{CBFEB49B-33FE-4F38-9983-D1992A4127A8}">
      <dgm:prSet/>
      <dgm:spPr/>
      <dgm:t>
        <a:bodyPr/>
        <a:lstStyle/>
        <a:p>
          <a:pPr eaLnBrk="0"/>
          <a:endParaRPr lang="en-US"/>
        </a:p>
      </dgm:t>
    </dgm:pt>
    <dgm:pt modelId="{BE2FE8A8-CFA2-45C7-BA43-AFFA80310676}">
      <dgm:prSet custT="1"/>
      <dgm:spPr/>
      <dgm:t>
        <a:bodyPr/>
        <a:lstStyle/>
        <a:p>
          <a:pPr eaLnBrk="0"/>
          <a:r>
            <a:rPr lang="zh-CN" altLang="en-US" sz="3600" b="1" dirty="0" smtClean="0">
              <a:solidFill>
                <a:schemeClr val="tx1"/>
              </a:solidFill>
              <a:effectLst>
                <a:outerShdw blurRad="38100" dist="38100" dir="2700000" algn="tl">
                  <a:srgbClr val="000000">
                    <a:alpha val="43137"/>
                  </a:srgbClr>
                </a:outerShdw>
              </a:effectLst>
            </a:rPr>
            <a:t>永恒</a:t>
          </a:r>
          <a:r>
            <a:rPr lang="zh-CN" altLang="en-US" sz="2000" dirty="0" smtClean="0"/>
            <a:t>   </a:t>
          </a:r>
          <a:r>
            <a:rPr lang="en-US" sz="2000" dirty="0" smtClean="0"/>
            <a:t>ETERNITY</a:t>
          </a:r>
          <a:endParaRPr lang="en-US" sz="2000" dirty="0"/>
        </a:p>
      </dgm:t>
    </dgm:pt>
    <dgm:pt modelId="{9C77DF6B-9804-484F-A2F2-C5CFBBADBEF9}" type="parTrans" cxnId="{A198D18D-BC8A-46C0-866D-2A91089B5753}">
      <dgm:prSet/>
      <dgm:spPr/>
      <dgm:t>
        <a:bodyPr/>
        <a:lstStyle/>
        <a:p>
          <a:pPr eaLnBrk="0"/>
          <a:endParaRPr lang="en-US"/>
        </a:p>
      </dgm:t>
    </dgm:pt>
    <dgm:pt modelId="{BD23D2D3-873D-4E6B-B3E1-8C168D0B8227}" type="sibTrans" cxnId="{A198D18D-BC8A-46C0-866D-2A91089B5753}">
      <dgm:prSet/>
      <dgm:spPr/>
      <dgm:t>
        <a:bodyPr/>
        <a:lstStyle/>
        <a:p>
          <a:pPr eaLnBrk="0"/>
          <a:endParaRPr lang="en-US"/>
        </a:p>
      </dgm:t>
    </dgm:pt>
    <dgm:pt modelId="{49C1C3E9-8226-4A9C-853E-BC5822A3C156}">
      <dgm:prSet custT="1"/>
      <dgm:spPr/>
      <dgm:t>
        <a:bodyPr/>
        <a:lstStyle/>
        <a:p>
          <a:pPr eaLnBrk="0"/>
          <a:r>
            <a:rPr lang="zh-CN" altLang="en-US" sz="3600" b="1" dirty="0" smtClean="0">
              <a:solidFill>
                <a:schemeClr val="tx1"/>
              </a:solidFill>
              <a:effectLst>
                <a:outerShdw blurRad="38100" dist="38100" dir="2700000" algn="tl">
                  <a:srgbClr val="000000">
                    <a:alpha val="43137"/>
                  </a:srgbClr>
                </a:outerShdw>
              </a:effectLst>
            </a:rPr>
            <a:t>圣经</a:t>
          </a:r>
          <a:r>
            <a:rPr lang="en-US" sz="2000" dirty="0" smtClean="0"/>
            <a:t>SCRIPTURE</a:t>
          </a:r>
          <a:endParaRPr lang="en-US" sz="2000" dirty="0"/>
        </a:p>
      </dgm:t>
    </dgm:pt>
    <dgm:pt modelId="{C9296C2D-9766-41EB-8CAB-00247609F12E}" type="parTrans" cxnId="{F3E4E7E0-9F2C-426F-A8CD-0C042A030603}">
      <dgm:prSet/>
      <dgm:spPr/>
      <dgm:t>
        <a:bodyPr/>
        <a:lstStyle/>
        <a:p>
          <a:pPr eaLnBrk="0"/>
          <a:endParaRPr lang="en-US"/>
        </a:p>
      </dgm:t>
    </dgm:pt>
    <dgm:pt modelId="{6657AA9E-6278-431C-8994-D9F06E4004F9}" type="sibTrans" cxnId="{F3E4E7E0-9F2C-426F-A8CD-0C042A030603}">
      <dgm:prSet/>
      <dgm:spPr/>
      <dgm:t>
        <a:bodyPr/>
        <a:lstStyle/>
        <a:p>
          <a:pPr eaLnBrk="0"/>
          <a:endParaRPr lang="en-US"/>
        </a:p>
      </dgm:t>
    </dgm:pt>
    <dgm:pt modelId="{86BA37E6-B67D-4DAA-8245-4E93F10AB2DA}" type="pres">
      <dgm:prSet presAssocID="{867614B1-36D9-4CB9-891D-D2457C3DB849}" presName="Name0" presStyleCnt="0">
        <dgm:presLayoutVars>
          <dgm:dir/>
          <dgm:resizeHandles/>
        </dgm:presLayoutVars>
      </dgm:prSet>
      <dgm:spPr/>
      <dgm:t>
        <a:bodyPr/>
        <a:lstStyle/>
        <a:p>
          <a:endParaRPr lang="en-US"/>
        </a:p>
      </dgm:t>
    </dgm:pt>
    <dgm:pt modelId="{3CAD96A7-61BC-4E6C-ACFB-17EC177031B3}" type="pres">
      <dgm:prSet presAssocID="{1131C574-366C-4C89-A3BA-2B0DA733FD52}" presName="compNode" presStyleCnt="0"/>
      <dgm:spPr/>
    </dgm:pt>
    <dgm:pt modelId="{C14CAE80-08F1-4647-893A-E3F0387C0169}" type="pres">
      <dgm:prSet presAssocID="{1131C574-366C-4C89-A3BA-2B0DA733FD52}" presName="dummyConnPt" presStyleCnt="0"/>
      <dgm:spPr/>
    </dgm:pt>
    <dgm:pt modelId="{6292C886-CAF6-497B-8569-5BAEBEF1D566}" type="pres">
      <dgm:prSet presAssocID="{1131C574-366C-4C89-A3BA-2B0DA733FD52}" presName="node" presStyleLbl="node1" presStyleIdx="0" presStyleCnt="16">
        <dgm:presLayoutVars>
          <dgm:bulletEnabled val="1"/>
        </dgm:presLayoutVars>
      </dgm:prSet>
      <dgm:spPr/>
      <dgm:t>
        <a:bodyPr/>
        <a:lstStyle/>
        <a:p>
          <a:endParaRPr lang="en-US"/>
        </a:p>
      </dgm:t>
    </dgm:pt>
    <dgm:pt modelId="{F6A7EDF7-270A-4F29-A3C6-0DA3017983B3}" type="pres">
      <dgm:prSet presAssocID="{5EF52C09-D55A-4AAA-83C2-FEC09A1A948E}" presName="sibTrans" presStyleLbl="bgSibTrans2D1" presStyleIdx="0" presStyleCnt="15"/>
      <dgm:spPr/>
      <dgm:t>
        <a:bodyPr/>
        <a:lstStyle/>
        <a:p>
          <a:endParaRPr lang="en-US"/>
        </a:p>
      </dgm:t>
    </dgm:pt>
    <dgm:pt modelId="{EB4A0622-AB38-4A47-B8FB-CAAD45C1650B}" type="pres">
      <dgm:prSet presAssocID="{73175574-5469-47FB-9C13-D03CCA426904}" presName="compNode" presStyleCnt="0"/>
      <dgm:spPr/>
    </dgm:pt>
    <dgm:pt modelId="{06CA28AF-6A80-4F9C-876A-12BF140CBC6D}" type="pres">
      <dgm:prSet presAssocID="{73175574-5469-47FB-9C13-D03CCA426904}" presName="dummyConnPt" presStyleCnt="0"/>
      <dgm:spPr/>
    </dgm:pt>
    <dgm:pt modelId="{E10343AC-BEEC-48A7-BBAE-06A7254FB817}" type="pres">
      <dgm:prSet presAssocID="{73175574-5469-47FB-9C13-D03CCA426904}" presName="node" presStyleLbl="node1" presStyleIdx="1" presStyleCnt="16">
        <dgm:presLayoutVars>
          <dgm:bulletEnabled val="1"/>
        </dgm:presLayoutVars>
      </dgm:prSet>
      <dgm:spPr/>
      <dgm:t>
        <a:bodyPr/>
        <a:lstStyle/>
        <a:p>
          <a:endParaRPr lang="en-US"/>
        </a:p>
      </dgm:t>
    </dgm:pt>
    <dgm:pt modelId="{5CC268C5-E8F9-4FBB-AC00-680569098646}" type="pres">
      <dgm:prSet presAssocID="{F7A91F23-4AB2-47E0-9FFE-D3A9B9E8163A}" presName="sibTrans" presStyleLbl="bgSibTrans2D1" presStyleIdx="1" presStyleCnt="15"/>
      <dgm:spPr/>
      <dgm:t>
        <a:bodyPr/>
        <a:lstStyle/>
        <a:p>
          <a:endParaRPr lang="en-US"/>
        </a:p>
      </dgm:t>
    </dgm:pt>
    <dgm:pt modelId="{5D434790-28C7-4276-B19F-FF484ED4E3F5}" type="pres">
      <dgm:prSet presAssocID="{0E99F3A6-C66D-4750-8FFE-263F32F0FE57}" presName="compNode" presStyleCnt="0"/>
      <dgm:spPr/>
    </dgm:pt>
    <dgm:pt modelId="{A5037DF4-3A40-4425-89E5-BD3469CB582C}" type="pres">
      <dgm:prSet presAssocID="{0E99F3A6-C66D-4750-8FFE-263F32F0FE57}" presName="dummyConnPt" presStyleCnt="0"/>
      <dgm:spPr/>
    </dgm:pt>
    <dgm:pt modelId="{04B66FDC-8D03-4317-86D9-93EC897E0FF2}" type="pres">
      <dgm:prSet presAssocID="{0E99F3A6-C66D-4750-8FFE-263F32F0FE57}" presName="node" presStyleLbl="node1" presStyleIdx="2" presStyleCnt="16">
        <dgm:presLayoutVars>
          <dgm:bulletEnabled val="1"/>
        </dgm:presLayoutVars>
      </dgm:prSet>
      <dgm:spPr/>
      <dgm:t>
        <a:bodyPr/>
        <a:lstStyle/>
        <a:p>
          <a:endParaRPr lang="en-US"/>
        </a:p>
      </dgm:t>
    </dgm:pt>
    <dgm:pt modelId="{B8703715-E0B4-44C7-9BE1-340B7A31634F}" type="pres">
      <dgm:prSet presAssocID="{D6B176A7-7878-4D26-8374-B28CD4438AF5}" presName="sibTrans" presStyleLbl="bgSibTrans2D1" presStyleIdx="2" presStyleCnt="15"/>
      <dgm:spPr/>
      <dgm:t>
        <a:bodyPr/>
        <a:lstStyle/>
        <a:p>
          <a:endParaRPr lang="en-US"/>
        </a:p>
      </dgm:t>
    </dgm:pt>
    <dgm:pt modelId="{28FFFDCC-667F-4A3A-B7C0-921A722955BA}" type="pres">
      <dgm:prSet presAssocID="{D2F12E09-1F55-4725-934E-29240AA753BC}" presName="compNode" presStyleCnt="0"/>
      <dgm:spPr/>
    </dgm:pt>
    <dgm:pt modelId="{683EB435-705A-4039-B9F4-B290B8C4C64B}" type="pres">
      <dgm:prSet presAssocID="{D2F12E09-1F55-4725-934E-29240AA753BC}" presName="dummyConnPt" presStyleCnt="0"/>
      <dgm:spPr/>
    </dgm:pt>
    <dgm:pt modelId="{29FD7B52-FDD0-46D4-83D3-7B92585F03BE}" type="pres">
      <dgm:prSet presAssocID="{D2F12E09-1F55-4725-934E-29240AA753BC}" presName="node" presStyleLbl="node1" presStyleIdx="3" presStyleCnt="16">
        <dgm:presLayoutVars>
          <dgm:bulletEnabled val="1"/>
        </dgm:presLayoutVars>
      </dgm:prSet>
      <dgm:spPr/>
      <dgm:t>
        <a:bodyPr/>
        <a:lstStyle/>
        <a:p>
          <a:endParaRPr lang="en-US"/>
        </a:p>
      </dgm:t>
    </dgm:pt>
    <dgm:pt modelId="{F3FCC4E3-4E47-4D15-A890-E71642078B13}" type="pres">
      <dgm:prSet presAssocID="{1A77E24D-40D8-4F1F-9111-12F0A2C66DAB}" presName="sibTrans" presStyleLbl="bgSibTrans2D1" presStyleIdx="3" presStyleCnt="15"/>
      <dgm:spPr/>
      <dgm:t>
        <a:bodyPr/>
        <a:lstStyle/>
        <a:p>
          <a:endParaRPr lang="en-US"/>
        </a:p>
      </dgm:t>
    </dgm:pt>
    <dgm:pt modelId="{F989CF6A-839E-408F-8ECF-E2B8C68F04E4}" type="pres">
      <dgm:prSet presAssocID="{BDE98855-915B-4480-B8BC-31B014688DE4}" presName="compNode" presStyleCnt="0"/>
      <dgm:spPr/>
    </dgm:pt>
    <dgm:pt modelId="{9B64F5CA-B00A-4F9B-82BE-DFB38D03CEBB}" type="pres">
      <dgm:prSet presAssocID="{BDE98855-915B-4480-B8BC-31B014688DE4}" presName="dummyConnPt" presStyleCnt="0"/>
      <dgm:spPr/>
    </dgm:pt>
    <dgm:pt modelId="{D5C4E969-29ED-4BDF-A4B7-E39C55693CB7}" type="pres">
      <dgm:prSet presAssocID="{BDE98855-915B-4480-B8BC-31B014688DE4}" presName="node" presStyleLbl="node1" presStyleIdx="4" presStyleCnt="16">
        <dgm:presLayoutVars>
          <dgm:bulletEnabled val="1"/>
        </dgm:presLayoutVars>
      </dgm:prSet>
      <dgm:spPr/>
      <dgm:t>
        <a:bodyPr/>
        <a:lstStyle/>
        <a:p>
          <a:endParaRPr lang="en-US"/>
        </a:p>
      </dgm:t>
    </dgm:pt>
    <dgm:pt modelId="{7EBFAD9A-BBD9-4267-9935-FF34E85F4DBF}" type="pres">
      <dgm:prSet presAssocID="{3FA9305E-5D1F-4780-98C7-FE83CB5C7CDB}" presName="sibTrans" presStyleLbl="bgSibTrans2D1" presStyleIdx="4" presStyleCnt="15"/>
      <dgm:spPr/>
      <dgm:t>
        <a:bodyPr/>
        <a:lstStyle/>
        <a:p>
          <a:endParaRPr lang="en-US"/>
        </a:p>
      </dgm:t>
    </dgm:pt>
    <dgm:pt modelId="{F3B30B72-F748-4C0D-BD0E-B61423791CCF}" type="pres">
      <dgm:prSet presAssocID="{50CA112F-0F88-42B8-A082-07DAEE022410}" presName="compNode" presStyleCnt="0"/>
      <dgm:spPr/>
    </dgm:pt>
    <dgm:pt modelId="{A2EE3FF1-2704-44E6-AFF1-DF9962318140}" type="pres">
      <dgm:prSet presAssocID="{50CA112F-0F88-42B8-A082-07DAEE022410}" presName="dummyConnPt" presStyleCnt="0"/>
      <dgm:spPr/>
    </dgm:pt>
    <dgm:pt modelId="{FA8E5E1F-496D-47A5-9717-75492733B70D}" type="pres">
      <dgm:prSet presAssocID="{50CA112F-0F88-42B8-A082-07DAEE022410}" presName="node" presStyleLbl="node1" presStyleIdx="5" presStyleCnt="16">
        <dgm:presLayoutVars>
          <dgm:bulletEnabled val="1"/>
        </dgm:presLayoutVars>
      </dgm:prSet>
      <dgm:spPr/>
      <dgm:t>
        <a:bodyPr/>
        <a:lstStyle/>
        <a:p>
          <a:endParaRPr lang="en-US"/>
        </a:p>
      </dgm:t>
    </dgm:pt>
    <dgm:pt modelId="{6816AFA6-A8AD-40F5-9D4F-202C09005CDE}" type="pres">
      <dgm:prSet presAssocID="{0BDBDB4F-549D-4246-8B64-EA509326C0CC}" presName="sibTrans" presStyleLbl="bgSibTrans2D1" presStyleIdx="5" presStyleCnt="15"/>
      <dgm:spPr/>
      <dgm:t>
        <a:bodyPr/>
        <a:lstStyle/>
        <a:p>
          <a:endParaRPr lang="en-US"/>
        </a:p>
      </dgm:t>
    </dgm:pt>
    <dgm:pt modelId="{32ABEC60-9B26-4518-9A6A-07E4CBB3583B}" type="pres">
      <dgm:prSet presAssocID="{9C56E6F2-7938-42A1-8FDE-1B01E49F17D3}" presName="compNode" presStyleCnt="0"/>
      <dgm:spPr/>
    </dgm:pt>
    <dgm:pt modelId="{C9D8E110-3CCF-4871-B50F-5F21142C9AB6}" type="pres">
      <dgm:prSet presAssocID="{9C56E6F2-7938-42A1-8FDE-1B01E49F17D3}" presName="dummyConnPt" presStyleCnt="0"/>
      <dgm:spPr/>
    </dgm:pt>
    <dgm:pt modelId="{318C707B-93C6-447D-B87B-8A8EDDCB2D5E}" type="pres">
      <dgm:prSet presAssocID="{9C56E6F2-7938-42A1-8FDE-1B01E49F17D3}" presName="node" presStyleLbl="node1" presStyleIdx="6" presStyleCnt="16">
        <dgm:presLayoutVars>
          <dgm:bulletEnabled val="1"/>
        </dgm:presLayoutVars>
      </dgm:prSet>
      <dgm:spPr/>
      <dgm:t>
        <a:bodyPr/>
        <a:lstStyle/>
        <a:p>
          <a:endParaRPr lang="en-US"/>
        </a:p>
      </dgm:t>
    </dgm:pt>
    <dgm:pt modelId="{6880BC17-64C4-41E9-8003-B0702F059454}" type="pres">
      <dgm:prSet presAssocID="{CE9C7C2E-28F4-4857-9BA1-003B32B0CEB0}" presName="sibTrans" presStyleLbl="bgSibTrans2D1" presStyleIdx="6" presStyleCnt="15"/>
      <dgm:spPr/>
      <dgm:t>
        <a:bodyPr/>
        <a:lstStyle/>
        <a:p>
          <a:endParaRPr lang="en-US"/>
        </a:p>
      </dgm:t>
    </dgm:pt>
    <dgm:pt modelId="{DC2E291A-80E2-41CB-9558-493CBB16ACD5}" type="pres">
      <dgm:prSet presAssocID="{68623B7A-8334-47CD-B624-9EC38E755A4E}" presName="compNode" presStyleCnt="0"/>
      <dgm:spPr/>
    </dgm:pt>
    <dgm:pt modelId="{740FE9BC-6841-4AB5-B114-5820B6A73B1A}" type="pres">
      <dgm:prSet presAssocID="{68623B7A-8334-47CD-B624-9EC38E755A4E}" presName="dummyConnPt" presStyleCnt="0"/>
      <dgm:spPr/>
    </dgm:pt>
    <dgm:pt modelId="{7632AA79-1675-4BAA-BFA1-C26882BD51C3}" type="pres">
      <dgm:prSet presAssocID="{68623B7A-8334-47CD-B624-9EC38E755A4E}" presName="node" presStyleLbl="node1" presStyleIdx="7" presStyleCnt="16">
        <dgm:presLayoutVars>
          <dgm:bulletEnabled val="1"/>
        </dgm:presLayoutVars>
      </dgm:prSet>
      <dgm:spPr/>
      <dgm:t>
        <a:bodyPr/>
        <a:lstStyle/>
        <a:p>
          <a:endParaRPr lang="en-US"/>
        </a:p>
      </dgm:t>
    </dgm:pt>
    <dgm:pt modelId="{034E2C27-ED9D-453D-BE90-15E0B1915515}" type="pres">
      <dgm:prSet presAssocID="{737056BA-021D-454B-BEF1-B58A74035144}" presName="sibTrans" presStyleLbl="bgSibTrans2D1" presStyleIdx="7" presStyleCnt="15"/>
      <dgm:spPr/>
      <dgm:t>
        <a:bodyPr/>
        <a:lstStyle/>
        <a:p>
          <a:endParaRPr lang="en-US"/>
        </a:p>
      </dgm:t>
    </dgm:pt>
    <dgm:pt modelId="{D46D75BA-2027-492F-AB99-2FB97C0D6CF7}" type="pres">
      <dgm:prSet presAssocID="{9655490A-C82F-4F00-B933-54216FBBCCC9}" presName="compNode" presStyleCnt="0"/>
      <dgm:spPr/>
    </dgm:pt>
    <dgm:pt modelId="{304C7D7E-AFC5-429D-9DC8-CC78967D834D}" type="pres">
      <dgm:prSet presAssocID="{9655490A-C82F-4F00-B933-54216FBBCCC9}" presName="dummyConnPt" presStyleCnt="0"/>
      <dgm:spPr/>
    </dgm:pt>
    <dgm:pt modelId="{71EAC5CB-C73C-4A90-844B-5E64D353FD69}" type="pres">
      <dgm:prSet presAssocID="{9655490A-C82F-4F00-B933-54216FBBCCC9}" presName="node" presStyleLbl="node1" presStyleIdx="8" presStyleCnt="16">
        <dgm:presLayoutVars>
          <dgm:bulletEnabled val="1"/>
        </dgm:presLayoutVars>
      </dgm:prSet>
      <dgm:spPr/>
      <dgm:t>
        <a:bodyPr/>
        <a:lstStyle/>
        <a:p>
          <a:endParaRPr lang="en-US"/>
        </a:p>
      </dgm:t>
    </dgm:pt>
    <dgm:pt modelId="{F1DDB326-657A-454C-ABC0-CDBE057A012B}" type="pres">
      <dgm:prSet presAssocID="{3F6567FE-A0AA-4142-AF91-55A86DB6D3AC}" presName="sibTrans" presStyleLbl="bgSibTrans2D1" presStyleIdx="8" presStyleCnt="15"/>
      <dgm:spPr/>
      <dgm:t>
        <a:bodyPr/>
        <a:lstStyle/>
        <a:p>
          <a:endParaRPr lang="en-US"/>
        </a:p>
      </dgm:t>
    </dgm:pt>
    <dgm:pt modelId="{3581A6D4-BFDF-4FAE-88A6-D65190FDF84C}" type="pres">
      <dgm:prSet presAssocID="{E01A4BC6-07E8-4CFE-BE99-1DBB9D9B8C96}" presName="compNode" presStyleCnt="0"/>
      <dgm:spPr/>
    </dgm:pt>
    <dgm:pt modelId="{A483C9C7-A511-4AD5-BD80-645C02094DF8}" type="pres">
      <dgm:prSet presAssocID="{E01A4BC6-07E8-4CFE-BE99-1DBB9D9B8C96}" presName="dummyConnPt" presStyleCnt="0"/>
      <dgm:spPr/>
    </dgm:pt>
    <dgm:pt modelId="{322635D2-F9F7-4E3B-AB9C-529583EAAE91}" type="pres">
      <dgm:prSet presAssocID="{E01A4BC6-07E8-4CFE-BE99-1DBB9D9B8C96}" presName="node" presStyleLbl="node1" presStyleIdx="9" presStyleCnt="16">
        <dgm:presLayoutVars>
          <dgm:bulletEnabled val="1"/>
        </dgm:presLayoutVars>
      </dgm:prSet>
      <dgm:spPr/>
      <dgm:t>
        <a:bodyPr/>
        <a:lstStyle/>
        <a:p>
          <a:endParaRPr lang="en-US"/>
        </a:p>
      </dgm:t>
    </dgm:pt>
    <dgm:pt modelId="{9900280F-A8BF-458E-81E4-7EDF0D36122E}" type="pres">
      <dgm:prSet presAssocID="{D3432DD8-C80E-4EC5-B5AD-22909300A5C2}" presName="sibTrans" presStyleLbl="bgSibTrans2D1" presStyleIdx="9" presStyleCnt="15"/>
      <dgm:spPr/>
      <dgm:t>
        <a:bodyPr/>
        <a:lstStyle/>
        <a:p>
          <a:endParaRPr lang="en-US"/>
        </a:p>
      </dgm:t>
    </dgm:pt>
    <dgm:pt modelId="{ABD2952E-DF08-40C6-8C39-22CEA95F1EBA}" type="pres">
      <dgm:prSet presAssocID="{F66E2CA7-CDED-4E09-8158-DBF54594939A}" presName="compNode" presStyleCnt="0"/>
      <dgm:spPr/>
    </dgm:pt>
    <dgm:pt modelId="{B1A5C39B-C58A-4050-984F-FC7384F76847}" type="pres">
      <dgm:prSet presAssocID="{F66E2CA7-CDED-4E09-8158-DBF54594939A}" presName="dummyConnPt" presStyleCnt="0"/>
      <dgm:spPr/>
    </dgm:pt>
    <dgm:pt modelId="{E11B7E34-85BA-4B0C-B266-C079189CC5A0}" type="pres">
      <dgm:prSet presAssocID="{F66E2CA7-CDED-4E09-8158-DBF54594939A}" presName="node" presStyleLbl="node1" presStyleIdx="10" presStyleCnt="16">
        <dgm:presLayoutVars>
          <dgm:bulletEnabled val="1"/>
        </dgm:presLayoutVars>
      </dgm:prSet>
      <dgm:spPr/>
      <dgm:t>
        <a:bodyPr/>
        <a:lstStyle/>
        <a:p>
          <a:endParaRPr lang="en-US"/>
        </a:p>
      </dgm:t>
    </dgm:pt>
    <dgm:pt modelId="{C37B111B-E553-4EB1-A63A-C56128F016C3}" type="pres">
      <dgm:prSet presAssocID="{BDB30E5B-5C71-4444-AC52-A7C6717E7CFA}" presName="sibTrans" presStyleLbl="bgSibTrans2D1" presStyleIdx="10" presStyleCnt="15"/>
      <dgm:spPr/>
      <dgm:t>
        <a:bodyPr/>
        <a:lstStyle/>
        <a:p>
          <a:endParaRPr lang="en-US"/>
        </a:p>
      </dgm:t>
    </dgm:pt>
    <dgm:pt modelId="{0D268A2A-3B7B-4238-A4BE-B883F53E0C0E}" type="pres">
      <dgm:prSet presAssocID="{78572BBF-CDAC-4741-8F11-9C5FFAC0CCC0}" presName="compNode" presStyleCnt="0"/>
      <dgm:spPr/>
    </dgm:pt>
    <dgm:pt modelId="{209CC9B5-F27D-4096-B020-0530501DF5BF}" type="pres">
      <dgm:prSet presAssocID="{78572BBF-CDAC-4741-8F11-9C5FFAC0CCC0}" presName="dummyConnPt" presStyleCnt="0"/>
      <dgm:spPr/>
    </dgm:pt>
    <dgm:pt modelId="{9AE3D2E5-72C0-4807-9C36-A52C2980AF03}" type="pres">
      <dgm:prSet presAssocID="{78572BBF-CDAC-4741-8F11-9C5FFAC0CCC0}" presName="node" presStyleLbl="node1" presStyleIdx="11" presStyleCnt="16">
        <dgm:presLayoutVars>
          <dgm:bulletEnabled val="1"/>
        </dgm:presLayoutVars>
      </dgm:prSet>
      <dgm:spPr/>
      <dgm:t>
        <a:bodyPr/>
        <a:lstStyle/>
        <a:p>
          <a:endParaRPr lang="en-US"/>
        </a:p>
      </dgm:t>
    </dgm:pt>
    <dgm:pt modelId="{7D7FF4CF-CD61-4302-9DFE-206AC930303B}" type="pres">
      <dgm:prSet presAssocID="{33272DDB-EFBF-429D-9FBC-CDE73E5B2A9C}" presName="sibTrans" presStyleLbl="bgSibTrans2D1" presStyleIdx="11" presStyleCnt="15"/>
      <dgm:spPr/>
      <dgm:t>
        <a:bodyPr/>
        <a:lstStyle/>
        <a:p>
          <a:endParaRPr lang="en-US"/>
        </a:p>
      </dgm:t>
    </dgm:pt>
    <dgm:pt modelId="{B64F1520-C62B-487B-8AF0-88F6604E3CA5}" type="pres">
      <dgm:prSet presAssocID="{CF6CE9FA-2152-413E-AF23-0EB4690F9449}" presName="compNode" presStyleCnt="0"/>
      <dgm:spPr/>
    </dgm:pt>
    <dgm:pt modelId="{1FCBFAC5-41A7-41FA-AFDE-14CA0733E668}" type="pres">
      <dgm:prSet presAssocID="{CF6CE9FA-2152-413E-AF23-0EB4690F9449}" presName="dummyConnPt" presStyleCnt="0"/>
      <dgm:spPr/>
    </dgm:pt>
    <dgm:pt modelId="{1768477B-396C-4B30-9D3F-5B287DD7840D}" type="pres">
      <dgm:prSet presAssocID="{CF6CE9FA-2152-413E-AF23-0EB4690F9449}" presName="node" presStyleLbl="node1" presStyleIdx="12" presStyleCnt="16">
        <dgm:presLayoutVars>
          <dgm:bulletEnabled val="1"/>
        </dgm:presLayoutVars>
      </dgm:prSet>
      <dgm:spPr/>
      <dgm:t>
        <a:bodyPr/>
        <a:lstStyle/>
        <a:p>
          <a:endParaRPr lang="en-US"/>
        </a:p>
      </dgm:t>
    </dgm:pt>
    <dgm:pt modelId="{ACEC545B-1493-43B3-8CC4-BF7313340E05}" type="pres">
      <dgm:prSet presAssocID="{00CDE55A-7411-4435-8A32-B350120B5A9E}" presName="sibTrans" presStyleLbl="bgSibTrans2D1" presStyleIdx="12" presStyleCnt="15"/>
      <dgm:spPr/>
      <dgm:t>
        <a:bodyPr/>
        <a:lstStyle/>
        <a:p>
          <a:endParaRPr lang="en-US"/>
        </a:p>
      </dgm:t>
    </dgm:pt>
    <dgm:pt modelId="{D106115B-1573-4472-92B7-1FC37371E59D}" type="pres">
      <dgm:prSet presAssocID="{233B1D9E-56B8-4147-81B4-D4A8FA2C9699}" presName="compNode" presStyleCnt="0"/>
      <dgm:spPr/>
    </dgm:pt>
    <dgm:pt modelId="{851CAB2F-6FC0-4514-92C3-F7D18CACFF5D}" type="pres">
      <dgm:prSet presAssocID="{233B1D9E-56B8-4147-81B4-D4A8FA2C9699}" presName="dummyConnPt" presStyleCnt="0"/>
      <dgm:spPr/>
    </dgm:pt>
    <dgm:pt modelId="{C77E7634-3590-4A36-A02E-A1AFB97DFFB8}" type="pres">
      <dgm:prSet presAssocID="{233B1D9E-56B8-4147-81B4-D4A8FA2C9699}" presName="node" presStyleLbl="node1" presStyleIdx="13" presStyleCnt="16">
        <dgm:presLayoutVars>
          <dgm:bulletEnabled val="1"/>
        </dgm:presLayoutVars>
      </dgm:prSet>
      <dgm:spPr/>
      <dgm:t>
        <a:bodyPr/>
        <a:lstStyle/>
        <a:p>
          <a:endParaRPr lang="en-US"/>
        </a:p>
      </dgm:t>
    </dgm:pt>
    <dgm:pt modelId="{7416E571-2ED6-48A1-8E1D-27D73B37EEB1}" type="pres">
      <dgm:prSet presAssocID="{1F698FAE-CB35-4A2C-8531-3365B1C14B0A}" presName="sibTrans" presStyleLbl="bgSibTrans2D1" presStyleIdx="13" presStyleCnt="15"/>
      <dgm:spPr/>
      <dgm:t>
        <a:bodyPr/>
        <a:lstStyle/>
        <a:p>
          <a:endParaRPr lang="en-US"/>
        </a:p>
      </dgm:t>
    </dgm:pt>
    <dgm:pt modelId="{DDE49B7D-C57F-4A2B-B35F-2002ED250F20}" type="pres">
      <dgm:prSet presAssocID="{BE2FE8A8-CFA2-45C7-BA43-AFFA80310676}" presName="compNode" presStyleCnt="0"/>
      <dgm:spPr/>
    </dgm:pt>
    <dgm:pt modelId="{4A83B043-4ECE-4B70-9010-71FAFA08F78D}" type="pres">
      <dgm:prSet presAssocID="{BE2FE8A8-CFA2-45C7-BA43-AFFA80310676}" presName="dummyConnPt" presStyleCnt="0"/>
      <dgm:spPr/>
    </dgm:pt>
    <dgm:pt modelId="{D7A1611F-8701-40F0-9412-82249161B28A}" type="pres">
      <dgm:prSet presAssocID="{BE2FE8A8-CFA2-45C7-BA43-AFFA80310676}" presName="node" presStyleLbl="node1" presStyleIdx="14" presStyleCnt="16">
        <dgm:presLayoutVars>
          <dgm:bulletEnabled val="1"/>
        </dgm:presLayoutVars>
      </dgm:prSet>
      <dgm:spPr/>
      <dgm:t>
        <a:bodyPr/>
        <a:lstStyle/>
        <a:p>
          <a:endParaRPr lang="en-US"/>
        </a:p>
      </dgm:t>
    </dgm:pt>
    <dgm:pt modelId="{A0A17FD6-A6E5-4AB3-A876-038EEE91FA1C}" type="pres">
      <dgm:prSet presAssocID="{BD23D2D3-873D-4E6B-B3E1-8C168D0B8227}" presName="sibTrans" presStyleLbl="bgSibTrans2D1" presStyleIdx="14" presStyleCnt="15"/>
      <dgm:spPr/>
      <dgm:t>
        <a:bodyPr/>
        <a:lstStyle/>
        <a:p>
          <a:endParaRPr lang="en-US"/>
        </a:p>
      </dgm:t>
    </dgm:pt>
    <dgm:pt modelId="{820F52BC-2712-4ADB-8431-721F6272E50B}" type="pres">
      <dgm:prSet presAssocID="{49C1C3E9-8226-4A9C-853E-BC5822A3C156}" presName="compNode" presStyleCnt="0"/>
      <dgm:spPr/>
    </dgm:pt>
    <dgm:pt modelId="{DCC5BA33-9B01-487C-86EC-F024855898BC}" type="pres">
      <dgm:prSet presAssocID="{49C1C3E9-8226-4A9C-853E-BC5822A3C156}" presName="dummyConnPt" presStyleCnt="0"/>
      <dgm:spPr/>
    </dgm:pt>
    <dgm:pt modelId="{44FAABBE-2E29-4E92-997A-3F0C75892381}" type="pres">
      <dgm:prSet presAssocID="{49C1C3E9-8226-4A9C-853E-BC5822A3C156}" presName="node" presStyleLbl="node1" presStyleIdx="15" presStyleCnt="16">
        <dgm:presLayoutVars>
          <dgm:bulletEnabled val="1"/>
        </dgm:presLayoutVars>
      </dgm:prSet>
      <dgm:spPr/>
      <dgm:t>
        <a:bodyPr/>
        <a:lstStyle/>
        <a:p>
          <a:endParaRPr lang="en-US"/>
        </a:p>
      </dgm:t>
    </dgm:pt>
  </dgm:ptLst>
  <dgm:cxnLst>
    <dgm:cxn modelId="{44BABF2F-8EB0-4331-91B6-7574CBFF2ED8}" type="presOf" srcId="{0E99F3A6-C66D-4750-8FFE-263F32F0FE57}" destId="{04B66FDC-8D03-4317-86D9-93EC897E0FF2}" srcOrd="0" destOrd="0" presId="urn:microsoft.com/office/officeart/2005/8/layout/bProcess4"/>
    <dgm:cxn modelId="{CAF04B4D-19D9-45CF-838E-6F049DEF15E8}" srcId="{867614B1-36D9-4CB9-891D-D2457C3DB849}" destId="{0E99F3A6-C66D-4750-8FFE-263F32F0FE57}" srcOrd="2" destOrd="0" parTransId="{BE54A812-2E4F-470E-8033-D23EF84C6AD0}" sibTransId="{D6B176A7-7878-4D26-8374-B28CD4438AF5}"/>
    <dgm:cxn modelId="{D16787B2-FE0B-43FC-A092-A2AFD8B9A323}" type="presOf" srcId="{BD23D2D3-873D-4E6B-B3E1-8C168D0B8227}" destId="{A0A17FD6-A6E5-4AB3-A876-038EEE91FA1C}" srcOrd="0" destOrd="0" presId="urn:microsoft.com/office/officeart/2005/8/layout/bProcess4"/>
    <dgm:cxn modelId="{245D2E0B-8417-4D5F-BE05-446531B87192}" type="presOf" srcId="{1F698FAE-CB35-4A2C-8531-3365B1C14B0A}" destId="{7416E571-2ED6-48A1-8E1D-27D73B37EEB1}" srcOrd="0" destOrd="0" presId="urn:microsoft.com/office/officeart/2005/8/layout/bProcess4"/>
    <dgm:cxn modelId="{2597C869-59A2-47C3-9BC3-E654AC43A870}" type="presOf" srcId="{50CA112F-0F88-42B8-A082-07DAEE022410}" destId="{FA8E5E1F-496D-47A5-9717-75492733B70D}" srcOrd="0" destOrd="0" presId="urn:microsoft.com/office/officeart/2005/8/layout/bProcess4"/>
    <dgm:cxn modelId="{595158AB-ED6C-4A9E-9AC1-5277E3D04831}" type="presOf" srcId="{D3432DD8-C80E-4EC5-B5AD-22909300A5C2}" destId="{9900280F-A8BF-458E-81E4-7EDF0D36122E}" srcOrd="0" destOrd="0" presId="urn:microsoft.com/office/officeart/2005/8/layout/bProcess4"/>
    <dgm:cxn modelId="{4EFC0B08-B2D4-466A-98A6-D57C88298F37}" type="presOf" srcId="{9655490A-C82F-4F00-B933-54216FBBCCC9}" destId="{71EAC5CB-C73C-4A90-844B-5E64D353FD69}" srcOrd="0" destOrd="0" presId="urn:microsoft.com/office/officeart/2005/8/layout/bProcess4"/>
    <dgm:cxn modelId="{B57A8781-17CF-4ACE-99CD-F53A006C6F04}" type="presOf" srcId="{F7A91F23-4AB2-47E0-9FFE-D3A9B9E8163A}" destId="{5CC268C5-E8F9-4FBB-AC00-680569098646}" srcOrd="0" destOrd="0" presId="urn:microsoft.com/office/officeart/2005/8/layout/bProcess4"/>
    <dgm:cxn modelId="{CBFEB49B-33FE-4F38-9983-D1992A4127A8}" srcId="{867614B1-36D9-4CB9-891D-D2457C3DB849}" destId="{233B1D9E-56B8-4147-81B4-D4A8FA2C9699}" srcOrd="13" destOrd="0" parTransId="{02ACD116-473C-4CFB-8322-86A66694BE33}" sibTransId="{1F698FAE-CB35-4A2C-8531-3365B1C14B0A}"/>
    <dgm:cxn modelId="{C41CE320-052C-4AF6-BAFF-07D00DFA45BF}" srcId="{867614B1-36D9-4CB9-891D-D2457C3DB849}" destId="{CF6CE9FA-2152-413E-AF23-0EB4690F9449}" srcOrd="12" destOrd="0" parTransId="{79795255-325E-4DB1-9CB9-82E391E3EDFC}" sibTransId="{00CDE55A-7411-4435-8A32-B350120B5A9E}"/>
    <dgm:cxn modelId="{F3E4E7E0-9F2C-426F-A8CD-0C042A030603}" srcId="{867614B1-36D9-4CB9-891D-D2457C3DB849}" destId="{49C1C3E9-8226-4A9C-853E-BC5822A3C156}" srcOrd="15" destOrd="0" parTransId="{C9296C2D-9766-41EB-8CAB-00247609F12E}" sibTransId="{6657AA9E-6278-431C-8994-D9F06E4004F9}"/>
    <dgm:cxn modelId="{07D34B20-1A2C-4E28-B828-00BA26E4C489}" type="presOf" srcId="{CF6CE9FA-2152-413E-AF23-0EB4690F9449}" destId="{1768477B-396C-4B30-9D3F-5B287DD7840D}" srcOrd="0" destOrd="0" presId="urn:microsoft.com/office/officeart/2005/8/layout/bProcess4"/>
    <dgm:cxn modelId="{96A944FE-EAC4-4BCE-90BF-E59403C09748}" type="presOf" srcId="{73175574-5469-47FB-9C13-D03CCA426904}" destId="{E10343AC-BEEC-48A7-BBAE-06A7254FB817}" srcOrd="0" destOrd="0" presId="urn:microsoft.com/office/officeart/2005/8/layout/bProcess4"/>
    <dgm:cxn modelId="{F5E093C4-816B-4CE4-90F6-8829F132F196}" type="presOf" srcId="{D6B176A7-7878-4D26-8374-B28CD4438AF5}" destId="{B8703715-E0B4-44C7-9BE1-340B7A31634F}" srcOrd="0" destOrd="0" presId="urn:microsoft.com/office/officeart/2005/8/layout/bProcess4"/>
    <dgm:cxn modelId="{60E5548F-5644-40AB-B530-028BF00483D0}" type="presOf" srcId="{5EF52C09-D55A-4AAA-83C2-FEC09A1A948E}" destId="{F6A7EDF7-270A-4F29-A3C6-0DA3017983B3}" srcOrd="0" destOrd="0" presId="urn:microsoft.com/office/officeart/2005/8/layout/bProcess4"/>
    <dgm:cxn modelId="{8F98DF69-1F63-4D55-ACD0-3722A11ADC90}" srcId="{867614B1-36D9-4CB9-891D-D2457C3DB849}" destId="{50CA112F-0F88-42B8-A082-07DAEE022410}" srcOrd="5" destOrd="0" parTransId="{52237C34-6A63-46D1-8C41-9C2804303117}" sibTransId="{0BDBDB4F-549D-4246-8B64-EA509326C0CC}"/>
    <dgm:cxn modelId="{AD561ECA-2658-4C50-88A1-DFE6EFE39D9A}" srcId="{867614B1-36D9-4CB9-891D-D2457C3DB849}" destId="{78572BBF-CDAC-4741-8F11-9C5FFAC0CCC0}" srcOrd="11" destOrd="0" parTransId="{0D2E4468-BC55-4B44-B5EC-681D71B1ABF7}" sibTransId="{33272DDB-EFBF-429D-9FBC-CDE73E5B2A9C}"/>
    <dgm:cxn modelId="{9B9235E2-7F1A-4071-87A8-14B617DA3848}" type="presOf" srcId="{CE9C7C2E-28F4-4857-9BA1-003B32B0CEB0}" destId="{6880BC17-64C4-41E9-8003-B0702F059454}" srcOrd="0" destOrd="0" presId="urn:microsoft.com/office/officeart/2005/8/layout/bProcess4"/>
    <dgm:cxn modelId="{63F05923-F4FB-4C92-8B2A-F90818578AA1}" srcId="{867614B1-36D9-4CB9-891D-D2457C3DB849}" destId="{73175574-5469-47FB-9C13-D03CCA426904}" srcOrd="1" destOrd="0" parTransId="{7C1FB352-66E5-4794-9E46-A5BBB5FC514F}" sibTransId="{F7A91F23-4AB2-47E0-9FFE-D3A9B9E8163A}"/>
    <dgm:cxn modelId="{9966FA4D-0E79-4AB5-B174-2541BD1A0616}" type="presOf" srcId="{78572BBF-CDAC-4741-8F11-9C5FFAC0CCC0}" destId="{9AE3D2E5-72C0-4807-9C36-A52C2980AF03}" srcOrd="0" destOrd="0" presId="urn:microsoft.com/office/officeart/2005/8/layout/bProcess4"/>
    <dgm:cxn modelId="{48D31F92-428F-4966-977C-0EA5ECC9693F}" srcId="{867614B1-36D9-4CB9-891D-D2457C3DB849}" destId="{9C56E6F2-7938-42A1-8FDE-1B01E49F17D3}" srcOrd="6" destOrd="0" parTransId="{B1DC4DEB-9332-45B4-976D-094607D6C3BA}" sibTransId="{CE9C7C2E-28F4-4857-9BA1-003B32B0CEB0}"/>
    <dgm:cxn modelId="{5B8880FF-CC7E-4B1F-9603-B6E7E0C50054}" srcId="{867614B1-36D9-4CB9-891D-D2457C3DB849}" destId="{F66E2CA7-CDED-4E09-8158-DBF54594939A}" srcOrd="10" destOrd="0" parTransId="{F45DF934-43BF-4AF2-A72C-075D23108A78}" sibTransId="{BDB30E5B-5C71-4444-AC52-A7C6717E7CFA}"/>
    <dgm:cxn modelId="{E3F9B533-66AB-4146-ADAA-33AE72713F40}" type="presOf" srcId="{BE2FE8A8-CFA2-45C7-BA43-AFFA80310676}" destId="{D7A1611F-8701-40F0-9412-82249161B28A}" srcOrd="0" destOrd="0" presId="urn:microsoft.com/office/officeart/2005/8/layout/bProcess4"/>
    <dgm:cxn modelId="{A198D18D-BC8A-46C0-866D-2A91089B5753}" srcId="{867614B1-36D9-4CB9-891D-D2457C3DB849}" destId="{BE2FE8A8-CFA2-45C7-BA43-AFFA80310676}" srcOrd="14" destOrd="0" parTransId="{9C77DF6B-9804-484F-A2F2-C5CFBBADBEF9}" sibTransId="{BD23D2D3-873D-4E6B-B3E1-8C168D0B8227}"/>
    <dgm:cxn modelId="{661462D8-44F3-4080-80BC-EBB99737728E}" type="presOf" srcId="{49C1C3E9-8226-4A9C-853E-BC5822A3C156}" destId="{44FAABBE-2E29-4E92-997A-3F0C75892381}" srcOrd="0" destOrd="0" presId="urn:microsoft.com/office/officeart/2005/8/layout/bProcess4"/>
    <dgm:cxn modelId="{4B36DDDD-8851-42E0-9FBF-5DD08992DE78}" srcId="{867614B1-36D9-4CB9-891D-D2457C3DB849}" destId="{1131C574-366C-4C89-A3BA-2B0DA733FD52}" srcOrd="0" destOrd="0" parTransId="{3C366EB7-BEF3-480B-85B4-A23C27F5AC5E}" sibTransId="{5EF52C09-D55A-4AAA-83C2-FEC09A1A948E}"/>
    <dgm:cxn modelId="{9931F274-92E5-4818-BCC9-C9D15BFBA99E}" type="presOf" srcId="{F66E2CA7-CDED-4E09-8158-DBF54594939A}" destId="{E11B7E34-85BA-4B0C-B266-C079189CC5A0}" srcOrd="0" destOrd="0" presId="urn:microsoft.com/office/officeart/2005/8/layout/bProcess4"/>
    <dgm:cxn modelId="{9A3A7481-2FE1-4A09-84A6-1B1092A3DDDB}" srcId="{867614B1-36D9-4CB9-891D-D2457C3DB849}" destId="{68623B7A-8334-47CD-B624-9EC38E755A4E}" srcOrd="7" destOrd="0" parTransId="{E97F3F55-B469-4200-B02A-257B963B4C64}" sibTransId="{737056BA-021D-454B-BEF1-B58A74035144}"/>
    <dgm:cxn modelId="{11A53A30-CA0B-4B1F-B7F9-3AFF537AEE4D}" type="presOf" srcId="{1131C574-366C-4C89-A3BA-2B0DA733FD52}" destId="{6292C886-CAF6-497B-8569-5BAEBEF1D566}" srcOrd="0" destOrd="0" presId="urn:microsoft.com/office/officeart/2005/8/layout/bProcess4"/>
    <dgm:cxn modelId="{2A6AC71B-1A61-4EE7-817B-FA177911516F}" type="presOf" srcId="{BDB30E5B-5C71-4444-AC52-A7C6717E7CFA}" destId="{C37B111B-E553-4EB1-A63A-C56128F016C3}" srcOrd="0" destOrd="0" presId="urn:microsoft.com/office/officeart/2005/8/layout/bProcess4"/>
    <dgm:cxn modelId="{E054C2C3-621B-4DD8-941E-AF8DD7ABA4CF}" type="presOf" srcId="{3FA9305E-5D1F-4780-98C7-FE83CB5C7CDB}" destId="{7EBFAD9A-BBD9-4267-9935-FF34E85F4DBF}" srcOrd="0" destOrd="0" presId="urn:microsoft.com/office/officeart/2005/8/layout/bProcess4"/>
    <dgm:cxn modelId="{4AB0885E-82EA-4F6E-A384-587ACE09E0CF}" type="presOf" srcId="{1A77E24D-40D8-4F1F-9111-12F0A2C66DAB}" destId="{F3FCC4E3-4E47-4D15-A890-E71642078B13}" srcOrd="0" destOrd="0" presId="urn:microsoft.com/office/officeart/2005/8/layout/bProcess4"/>
    <dgm:cxn modelId="{D10E9B52-B149-48DD-8E04-5D5366C818E7}" type="presOf" srcId="{BDE98855-915B-4480-B8BC-31B014688DE4}" destId="{D5C4E969-29ED-4BDF-A4B7-E39C55693CB7}" srcOrd="0" destOrd="0" presId="urn:microsoft.com/office/officeart/2005/8/layout/bProcess4"/>
    <dgm:cxn modelId="{74BF64FD-3AE7-45A9-BCAF-92873BEF598E}" srcId="{867614B1-36D9-4CB9-891D-D2457C3DB849}" destId="{D2F12E09-1F55-4725-934E-29240AA753BC}" srcOrd="3" destOrd="0" parTransId="{03F03AC5-692A-4E6F-B2B7-DDFB5DE4E5E1}" sibTransId="{1A77E24D-40D8-4F1F-9111-12F0A2C66DAB}"/>
    <dgm:cxn modelId="{9995EAC5-5659-4F81-AEDE-37C0AD5AC5EC}" type="presOf" srcId="{33272DDB-EFBF-429D-9FBC-CDE73E5B2A9C}" destId="{7D7FF4CF-CD61-4302-9DFE-206AC930303B}" srcOrd="0" destOrd="0" presId="urn:microsoft.com/office/officeart/2005/8/layout/bProcess4"/>
    <dgm:cxn modelId="{866F01A7-4953-4CBD-B4A2-C5469473E666}" type="presOf" srcId="{E01A4BC6-07E8-4CFE-BE99-1DBB9D9B8C96}" destId="{322635D2-F9F7-4E3B-AB9C-529583EAAE91}" srcOrd="0" destOrd="0" presId="urn:microsoft.com/office/officeart/2005/8/layout/bProcess4"/>
    <dgm:cxn modelId="{EFEEA120-4E53-42A4-A081-ACD70B274B46}" type="presOf" srcId="{737056BA-021D-454B-BEF1-B58A74035144}" destId="{034E2C27-ED9D-453D-BE90-15E0B1915515}" srcOrd="0" destOrd="0" presId="urn:microsoft.com/office/officeart/2005/8/layout/bProcess4"/>
    <dgm:cxn modelId="{D7A1532B-6245-4A95-B05A-B3647DF5136E}" type="presOf" srcId="{0BDBDB4F-549D-4246-8B64-EA509326C0CC}" destId="{6816AFA6-A8AD-40F5-9D4F-202C09005CDE}" srcOrd="0" destOrd="0" presId="urn:microsoft.com/office/officeart/2005/8/layout/bProcess4"/>
    <dgm:cxn modelId="{05631FC4-B1E8-461B-88BE-DFBF55D3A9A0}" type="presOf" srcId="{00CDE55A-7411-4435-8A32-B350120B5A9E}" destId="{ACEC545B-1493-43B3-8CC4-BF7313340E05}" srcOrd="0" destOrd="0" presId="urn:microsoft.com/office/officeart/2005/8/layout/bProcess4"/>
    <dgm:cxn modelId="{B466DF80-26DA-4E5B-AC49-495A9BB95231}" type="presOf" srcId="{3F6567FE-A0AA-4142-AF91-55A86DB6D3AC}" destId="{F1DDB326-657A-454C-ABC0-CDBE057A012B}" srcOrd="0" destOrd="0" presId="urn:microsoft.com/office/officeart/2005/8/layout/bProcess4"/>
    <dgm:cxn modelId="{D09BEF9C-896F-4FFA-A7C6-BBEC7BD853CB}" srcId="{867614B1-36D9-4CB9-891D-D2457C3DB849}" destId="{9655490A-C82F-4F00-B933-54216FBBCCC9}" srcOrd="8" destOrd="0" parTransId="{D124747B-8585-4F22-8DD5-64771185956D}" sibTransId="{3F6567FE-A0AA-4142-AF91-55A86DB6D3AC}"/>
    <dgm:cxn modelId="{EF19C8FA-A215-42F2-9937-9FB41A92BF18}" srcId="{867614B1-36D9-4CB9-891D-D2457C3DB849}" destId="{E01A4BC6-07E8-4CFE-BE99-1DBB9D9B8C96}" srcOrd="9" destOrd="0" parTransId="{6C3CDB87-B177-46B4-9A36-4D5A8AF6F108}" sibTransId="{D3432DD8-C80E-4EC5-B5AD-22909300A5C2}"/>
    <dgm:cxn modelId="{A59533C4-2581-4B86-B6E7-8C2E7CD61AC2}" type="presOf" srcId="{D2F12E09-1F55-4725-934E-29240AA753BC}" destId="{29FD7B52-FDD0-46D4-83D3-7B92585F03BE}" srcOrd="0" destOrd="0" presId="urn:microsoft.com/office/officeart/2005/8/layout/bProcess4"/>
    <dgm:cxn modelId="{DDBAAE65-58A6-45BE-A48A-9FD5BC26A8CD}" srcId="{867614B1-36D9-4CB9-891D-D2457C3DB849}" destId="{BDE98855-915B-4480-B8BC-31B014688DE4}" srcOrd="4" destOrd="0" parTransId="{BCAE1ED6-F6B8-412C-8CB5-472074B7AF49}" sibTransId="{3FA9305E-5D1F-4780-98C7-FE83CB5C7CDB}"/>
    <dgm:cxn modelId="{017B1A81-9F1C-4622-8AF5-223223B12716}" type="presOf" srcId="{867614B1-36D9-4CB9-891D-D2457C3DB849}" destId="{86BA37E6-B67D-4DAA-8245-4E93F10AB2DA}" srcOrd="0" destOrd="0" presId="urn:microsoft.com/office/officeart/2005/8/layout/bProcess4"/>
    <dgm:cxn modelId="{21524001-BED6-4D6B-B218-0228328847F0}" type="presOf" srcId="{68623B7A-8334-47CD-B624-9EC38E755A4E}" destId="{7632AA79-1675-4BAA-BFA1-C26882BD51C3}" srcOrd="0" destOrd="0" presId="urn:microsoft.com/office/officeart/2005/8/layout/bProcess4"/>
    <dgm:cxn modelId="{BEA9A525-140A-433E-8754-6EF7B3DE6886}" type="presOf" srcId="{233B1D9E-56B8-4147-81B4-D4A8FA2C9699}" destId="{C77E7634-3590-4A36-A02E-A1AFB97DFFB8}" srcOrd="0" destOrd="0" presId="urn:microsoft.com/office/officeart/2005/8/layout/bProcess4"/>
    <dgm:cxn modelId="{78474773-67C6-43C0-BBE7-7F5C66B99012}" type="presOf" srcId="{9C56E6F2-7938-42A1-8FDE-1B01E49F17D3}" destId="{318C707B-93C6-447D-B87B-8A8EDDCB2D5E}" srcOrd="0" destOrd="0" presId="urn:microsoft.com/office/officeart/2005/8/layout/bProcess4"/>
    <dgm:cxn modelId="{DC935269-E9BC-400C-8440-EA2BDD18691A}" type="presParOf" srcId="{86BA37E6-B67D-4DAA-8245-4E93F10AB2DA}" destId="{3CAD96A7-61BC-4E6C-ACFB-17EC177031B3}" srcOrd="0" destOrd="0" presId="urn:microsoft.com/office/officeart/2005/8/layout/bProcess4"/>
    <dgm:cxn modelId="{66962CFA-0F1F-4987-973A-6A966EB7DDDA}" type="presParOf" srcId="{3CAD96A7-61BC-4E6C-ACFB-17EC177031B3}" destId="{C14CAE80-08F1-4647-893A-E3F0387C0169}" srcOrd="0" destOrd="0" presId="urn:microsoft.com/office/officeart/2005/8/layout/bProcess4"/>
    <dgm:cxn modelId="{2B23C171-139F-4ADC-BDBE-15053AA9AB3B}" type="presParOf" srcId="{3CAD96A7-61BC-4E6C-ACFB-17EC177031B3}" destId="{6292C886-CAF6-497B-8569-5BAEBEF1D566}" srcOrd="1" destOrd="0" presId="urn:microsoft.com/office/officeart/2005/8/layout/bProcess4"/>
    <dgm:cxn modelId="{B40BDC31-E9FB-4476-A382-D7C3F474214B}" type="presParOf" srcId="{86BA37E6-B67D-4DAA-8245-4E93F10AB2DA}" destId="{F6A7EDF7-270A-4F29-A3C6-0DA3017983B3}" srcOrd="1" destOrd="0" presId="urn:microsoft.com/office/officeart/2005/8/layout/bProcess4"/>
    <dgm:cxn modelId="{9DAB4256-BDFB-4819-A6D5-10744D8E9AE0}" type="presParOf" srcId="{86BA37E6-B67D-4DAA-8245-4E93F10AB2DA}" destId="{EB4A0622-AB38-4A47-B8FB-CAAD45C1650B}" srcOrd="2" destOrd="0" presId="urn:microsoft.com/office/officeart/2005/8/layout/bProcess4"/>
    <dgm:cxn modelId="{F9D790E2-ED8C-4902-87CD-0E2D9E0FD944}" type="presParOf" srcId="{EB4A0622-AB38-4A47-B8FB-CAAD45C1650B}" destId="{06CA28AF-6A80-4F9C-876A-12BF140CBC6D}" srcOrd="0" destOrd="0" presId="urn:microsoft.com/office/officeart/2005/8/layout/bProcess4"/>
    <dgm:cxn modelId="{F134C312-41EC-4DB7-AED2-ECBECFA7E99E}" type="presParOf" srcId="{EB4A0622-AB38-4A47-B8FB-CAAD45C1650B}" destId="{E10343AC-BEEC-48A7-BBAE-06A7254FB817}" srcOrd="1" destOrd="0" presId="urn:microsoft.com/office/officeart/2005/8/layout/bProcess4"/>
    <dgm:cxn modelId="{3D177BCA-7CD0-4654-ABE8-8D373794D27F}" type="presParOf" srcId="{86BA37E6-B67D-4DAA-8245-4E93F10AB2DA}" destId="{5CC268C5-E8F9-4FBB-AC00-680569098646}" srcOrd="3" destOrd="0" presId="urn:microsoft.com/office/officeart/2005/8/layout/bProcess4"/>
    <dgm:cxn modelId="{8E12B9A6-06BD-452E-9586-17288F28AC30}" type="presParOf" srcId="{86BA37E6-B67D-4DAA-8245-4E93F10AB2DA}" destId="{5D434790-28C7-4276-B19F-FF484ED4E3F5}" srcOrd="4" destOrd="0" presId="urn:microsoft.com/office/officeart/2005/8/layout/bProcess4"/>
    <dgm:cxn modelId="{A6DA7C26-BBC6-4249-9241-AB496C82D0C2}" type="presParOf" srcId="{5D434790-28C7-4276-B19F-FF484ED4E3F5}" destId="{A5037DF4-3A40-4425-89E5-BD3469CB582C}" srcOrd="0" destOrd="0" presId="urn:microsoft.com/office/officeart/2005/8/layout/bProcess4"/>
    <dgm:cxn modelId="{127EFF9B-3D4D-4AFC-8C9A-365FF6D9C196}" type="presParOf" srcId="{5D434790-28C7-4276-B19F-FF484ED4E3F5}" destId="{04B66FDC-8D03-4317-86D9-93EC897E0FF2}" srcOrd="1" destOrd="0" presId="urn:microsoft.com/office/officeart/2005/8/layout/bProcess4"/>
    <dgm:cxn modelId="{83B9B99F-AB1B-487A-8496-64D31ACA672B}" type="presParOf" srcId="{86BA37E6-B67D-4DAA-8245-4E93F10AB2DA}" destId="{B8703715-E0B4-44C7-9BE1-340B7A31634F}" srcOrd="5" destOrd="0" presId="urn:microsoft.com/office/officeart/2005/8/layout/bProcess4"/>
    <dgm:cxn modelId="{322F005C-0E6A-4CE3-88E9-5E12C1F5A442}" type="presParOf" srcId="{86BA37E6-B67D-4DAA-8245-4E93F10AB2DA}" destId="{28FFFDCC-667F-4A3A-B7C0-921A722955BA}" srcOrd="6" destOrd="0" presId="urn:microsoft.com/office/officeart/2005/8/layout/bProcess4"/>
    <dgm:cxn modelId="{EA47C134-5A2F-4C6F-99BB-0970CA2C090E}" type="presParOf" srcId="{28FFFDCC-667F-4A3A-B7C0-921A722955BA}" destId="{683EB435-705A-4039-B9F4-B290B8C4C64B}" srcOrd="0" destOrd="0" presId="urn:microsoft.com/office/officeart/2005/8/layout/bProcess4"/>
    <dgm:cxn modelId="{D6F09A9C-51FF-4293-BD3D-C4139E9F4A3F}" type="presParOf" srcId="{28FFFDCC-667F-4A3A-B7C0-921A722955BA}" destId="{29FD7B52-FDD0-46D4-83D3-7B92585F03BE}" srcOrd="1" destOrd="0" presId="urn:microsoft.com/office/officeart/2005/8/layout/bProcess4"/>
    <dgm:cxn modelId="{25C932C7-FD1A-44E5-8C7E-D8DE475A32C0}" type="presParOf" srcId="{86BA37E6-B67D-4DAA-8245-4E93F10AB2DA}" destId="{F3FCC4E3-4E47-4D15-A890-E71642078B13}" srcOrd="7" destOrd="0" presId="urn:microsoft.com/office/officeart/2005/8/layout/bProcess4"/>
    <dgm:cxn modelId="{35FC79CD-B48D-47BF-B774-3B69C4B6DF52}" type="presParOf" srcId="{86BA37E6-B67D-4DAA-8245-4E93F10AB2DA}" destId="{F989CF6A-839E-408F-8ECF-E2B8C68F04E4}" srcOrd="8" destOrd="0" presId="urn:microsoft.com/office/officeart/2005/8/layout/bProcess4"/>
    <dgm:cxn modelId="{46F08A70-F456-4F25-A882-E21ECC81803A}" type="presParOf" srcId="{F989CF6A-839E-408F-8ECF-E2B8C68F04E4}" destId="{9B64F5CA-B00A-4F9B-82BE-DFB38D03CEBB}" srcOrd="0" destOrd="0" presId="urn:microsoft.com/office/officeart/2005/8/layout/bProcess4"/>
    <dgm:cxn modelId="{0CA00A6C-6FAC-441B-AE6A-D3BE7FED1C91}" type="presParOf" srcId="{F989CF6A-839E-408F-8ECF-E2B8C68F04E4}" destId="{D5C4E969-29ED-4BDF-A4B7-E39C55693CB7}" srcOrd="1" destOrd="0" presId="urn:microsoft.com/office/officeart/2005/8/layout/bProcess4"/>
    <dgm:cxn modelId="{51FCE6D7-EEC0-42CA-AA23-77CC15DD7717}" type="presParOf" srcId="{86BA37E6-B67D-4DAA-8245-4E93F10AB2DA}" destId="{7EBFAD9A-BBD9-4267-9935-FF34E85F4DBF}" srcOrd="9" destOrd="0" presId="urn:microsoft.com/office/officeart/2005/8/layout/bProcess4"/>
    <dgm:cxn modelId="{97B0BD9A-CC78-4035-B05B-9ABED6095171}" type="presParOf" srcId="{86BA37E6-B67D-4DAA-8245-4E93F10AB2DA}" destId="{F3B30B72-F748-4C0D-BD0E-B61423791CCF}" srcOrd="10" destOrd="0" presId="urn:microsoft.com/office/officeart/2005/8/layout/bProcess4"/>
    <dgm:cxn modelId="{A4D2312D-BCC9-4596-BC04-4A89D36029F8}" type="presParOf" srcId="{F3B30B72-F748-4C0D-BD0E-B61423791CCF}" destId="{A2EE3FF1-2704-44E6-AFF1-DF9962318140}" srcOrd="0" destOrd="0" presId="urn:microsoft.com/office/officeart/2005/8/layout/bProcess4"/>
    <dgm:cxn modelId="{D4A4B2E1-DE68-4716-92A4-536E08332BD7}" type="presParOf" srcId="{F3B30B72-F748-4C0D-BD0E-B61423791CCF}" destId="{FA8E5E1F-496D-47A5-9717-75492733B70D}" srcOrd="1" destOrd="0" presId="urn:microsoft.com/office/officeart/2005/8/layout/bProcess4"/>
    <dgm:cxn modelId="{A9660261-D663-4D21-B740-EA8E23755AC8}" type="presParOf" srcId="{86BA37E6-B67D-4DAA-8245-4E93F10AB2DA}" destId="{6816AFA6-A8AD-40F5-9D4F-202C09005CDE}" srcOrd="11" destOrd="0" presId="urn:microsoft.com/office/officeart/2005/8/layout/bProcess4"/>
    <dgm:cxn modelId="{CF75F122-4F12-42B5-9648-7814BA9ED1AE}" type="presParOf" srcId="{86BA37E6-B67D-4DAA-8245-4E93F10AB2DA}" destId="{32ABEC60-9B26-4518-9A6A-07E4CBB3583B}" srcOrd="12" destOrd="0" presId="urn:microsoft.com/office/officeart/2005/8/layout/bProcess4"/>
    <dgm:cxn modelId="{D81541B5-1EF2-47E0-81FB-B4509512A82A}" type="presParOf" srcId="{32ABEC60-9B26-4518-9A6A-07E4CBB3583B}" destId="{C9D8E110-3CCF-4871-B50F-5F21142C9AB6}" srcOrd="0" destOrd="0" presId="urn:microsoft.com/office/officeart/2005/8/layout/bProcess4"/>
    <dgm:cxn modelId="{8187CC6C-3DDA-4D16-AEA1-F89BC6F5B3C3}" type="presParOf" srcId="{32ABEC60-9B26-4518-9A6A-07E4CBB3583B}" destId="{318C707B-93C6-447D-B87B-8A8EDDCB2D5E}" srcOrd="1" destOrd="0" presId="urn:microsoft.com/office/officeart/2005/8/layout/bProcess4"/>
    <dgm:cxn modelId="{A6D91908-4CCF-4255-B60E-0BDFEB448F20}" type="presParOf" srcId="{86BA37E6-B67D-4DAA-8245-4E93F10AB2DA}" destId="{6880BC17-64C4-41E9-8003-B0702F059454}" srcOrd="13" destOrd="0" presId="urn:microsoft.com/office/officeart/2005/8/layout/bProcess4"/>
    <dgm:cxn modelId="{1253256C-B879-4627-8E93-AC0BA8F56FF3}" type="presParOf" srcId="{86BA37E6-B67D-4DAA-8245-4E93F10AB2DA}" destId="{DC2E291A-80E2-41CB-9558-493CBB16ACD5}" srcOrd="14" destOrd="0" presId="urn:microsoft.com/office/officeart/2005/8/layout/bProcess4"/>
    <dgm:cxn modelId="{E9CEC860-BB8D-47C5-876B-74C025B2A4B3}" type="presParOf" srcId="{DC2E291A-80E2-41CB-9558-493CBB16ACD5}" destId="{740FE9BC-6841-4AB5-B114-5820B6A73B1A}" srcOrd="0" destOrd="0" presId="urn:microsoft.com/office/officeart/2005/8/layout/bProcess4"/>
    <dgm:cxn modelId="{6A77FEA8-B96E-449D-B2C8-EC659EBA8206}" type="presParOf" srcId="{DC2E291A-80E2-41CB-9558-493CBB16ACD5}" destId="{7632AA79-1675-4BAA-BFA1-C26882BD51C3}" srcOrd="1" destOrd="0" presId="urn:microsoft.com/office/officeart/2005/8/layout/bProcess4"/>
    <dgm:cxn modelId="{688A0168-B528-4DDD-985D-BF3A19D567DA}" type="presParOf" srcId="{86BA37E6-B67D-4DAA-8245-4E93F10AB2DA}" destId="{034E2C27-ED9D-453D-BE90-15E0B1915515}" srcOrd="15" destOrd="0" presId="urn:microsoft.com/office/officeart/2005/8/layout/bProcess4"/>
    <dgm:cxn modelId="{CB7461B5-5875-4796-84CC-85E7428EBB6C}" type="presParOf" srcId="{86BA37E6-B67D-4DAA-8245-4E93F10AB2DA}" destId="{D46D75BA-2027-492F-AB99-2FB97C0D6CF7}" srcOrd="16" destOrd="0" presId="urn:microsoft.com/office/officeart/2005/8/layout/bProcess4"/>
    <dgm:cxn modelId="{5A15439C-A1CC-4821-BCB7-A7CD089B2AEF}" type="presParOf" srcId="{D46D75BA-2027-492F-AB99-2FB97C0D6CF7}" destId="{304C7D7E-AFC5-429D-9DC8-CC78967D834D}" srcOrd="0" destOrd="0" presId="urn:microsoft.com/office/officeart/2005/8/layout/bProcess4"/>
    <dgm:cxn modelId="{5BD22519-9717-4A73-BA2B-15A9F338648F}" type="presParOf" srcId="{D46D75BA-2027-492F-AB99-2FB97C0D6CF7}" destId="{71EAC5CB-C73C-4A90-844B-5E64D353FD69}" srcOrd="1" destOrd="0" presId="urn:microsoft.com/office/officeart/2005/8/layout/bProcess4"/>
    <dgm:cxn modelId="{78EA67F4-517A-4F17-BA9C-9EBC22235EA4}" type="presParOf" srcId="{86BA37E6-B67D-4DAA-8245-4E93F10AB2DA}" destId="{F1DDB326-657A-454C-ABC0-CDBE057A012B}" srcOrd="17" destOrd="0" presId="urn:microsoft.com/office/officeart/2005/8/layout/bProcess4"/>
    <dgm:cxn modelId="{671F1472-D9DC-47B8-ABC5-FE81EFB56A22}" type="presParOf" srcId="{86BA37E6-B67D-4DAA-8245-4E93F10AB2DA}" destId="{3581A6D4-BFDF-4FAE-88A6-D65190FDF84C}" srcOrd="18" destOrd="0" presId="urn:microsoft.com/office/officeart/2005/8/layout/bProcess4"/>
    <dgm:cxn modelId="{8133776D-357F-442C-BFFC-B293693998DB}" type="presParOf" srcId="{3581A6D4-BFDF-4FAE-88A6-D65190FDF84C}" destId="{A483C9C7-A511-4AD5-BD80-645C02094DF8}" srcOrd="0" destOrd="0" presId="urn:microsoft.com/office/officeart/2005/8/layout/bProcess4"/>
    <dgm:cxn modelId="{808CC777-4E9F-422F-AA98-2893AD233375}" type="presParOf" srcId="{3581A6D4-BFDF-4FAE-88A6-D65190FDF84C}" destId="{322635D2-F9F7-4E3B-AB9C-529583EAAE91}" srcOrd="1" destOrd="0" presId="urn:microsoft.com/office/officeart/2005/8/layout/bProcess4"/>
    <dgm:cxn modelId="{B446A137-6244-4DB9-A2BA-C794A9DE6A21}" type="presParOf" srcId="{86BA37E6-B67D-4DAA-8245-4E93F10AB2DA}" destId="{9900280F-A8BF-458E-81E4-7EDF0D36122E}" srcOrd="19" destOrd="0" presId="urn:microsoft.com/office/officeart/2005/8/layout/bProcess4"/>
    <dgm:cxn modelId="{B7132EBB-5FF5-4BEF-8CD8-FBB248C31062}" type="presParOf" srcId="{86BA37E6-B67D-4DAA-8245-4E93F10AB2DA}" destId="{ABD2952E-DF08-40C6-8C39-22CEA95F1EBA}" srcOrd="20" destOrd="0" presId="urn:microsoft.com/office/officeart/2005/8/layout/bProcess4"/>
    <dgm:cxn modelId="{F4751ED6-4B9F-4C55-BCB4-52C36AF451A1}" type="presParOf" srcId="{ABD2952E-DF08-40C6-8C39-22CEA95F1EBA}" destId="{B1A5C39B-C58A-4050-984F-FC7384F76847}" srcOrd="0" destOrd="0" presId="urn:microsoft.com/office/officeart/2005/8/layout/bProcess4"/>
    <dgm:cxn modelId="{F0BC658D-7B7B-4EDF-9834-DE535855547D}" type="presParOf" srcId="{ABD2952E-DF08-40C6-8C39-22CEA95F1EBA}" destId="{E11B7E34-85BA-4B0C-B266-C079189CC5A0}" srcOrd="1" destOrd="0" presId="urn:microsoft.com/office/officeart/2005/8/layout/bProcess4"/>
    <dgm:cxn modelId="{74EC6F5C-094C-4DF6-81AF-1DE74AEE5C08}" type="presParOf" srcId="{86BA37E6-B67D-4DAA-8245-4E93F10AB2DA}" destId="{C37B111B-E553-4EB1-A63A-C56128F016C3}" srcOrd="21" destOrd="0" presId="urn:microsoft.com/office/officeart/2005/8/layout/bProcess4"/>
    <dgm:cxn modelId="{7D46F0FB-724B-47D4-B5AD-E1E44DD9C3A1}" type="presParOf" srcId="{86BA37E6-B67D-4DAA-8245-4E93F10AB2DA}" destId="{0D268A2A-3B7B-4238-A4BE-B883F53E0C0E}" srcOrd="22" destOrd="0" presId="urn:microsoft.com/office/officeart/2005/8/layout/bProcess4"/>
    <dgm:cxn modelId="{7CAF958B-286F-4673-BAEA-8EB186106D42}" type="presParOf" srcId="{0D268A2A-3B7B-4238-A4BE-B883F53E0C0E}" destId="{209CC9B5-F27D-4096-B020-0530501DF5BF}" srcOrd="0" destOrd="0" presId="urn:microsoft.com/office/officeart/2005/8/layout/bProcess4"/>
    <dgm:cxn modelId="{FDEB82F7-72AF-4BED-A730-B6DBFC101675}" type="presParOf" srcId="{0D268A2A-3B7B-4238-A4BE-B883F53E0C0E}" destId="{9AE3D2E5-72C0-4807-9C36-A52C2980AF03}" srcOrd="1" destOrd="0" presId="urn:microsoft.com/office/officeart/2005/8/layout/bProcess4"/>
    <dgm:cxn modelId="{02107224-BD39-4FB2-9923-C70761D1A9ED}" type="presParOf" srcId="{86BA37E6-B67D-4DAA-8245-4E93F10AB2DA}" destId="{7D7FF4CF-CD61-4302-9DFE-206AC930303B}" srcOrd="23" destOrd="0" presId="urn:microsoft.com/office/officeart/2005/8/layout/bProcess4"/>
    <dgm:cxn modelId="{C552A139-202F-4C1D-A105-07F3B846B63C}" type="presParOf" srcId="{86BA37E6-B67D-4DAA-8245-4E93F10AB2DA}" destId="{B64F1520-C62B-487B-8AF0-88F6604E3CA5}" srcOrd="24" destOrd="0" presId="urn:microsoft.com/office/officeart/2005/8/layout/bProcess4"/>
    <dgm:cxn modelId="{DC974512-4E46-4C4B-A143-56C3673E0627}" type="presParOf" srcId="{B64F1520-C62B-487B-8AF0-88F6604E3CA5}" destId="{1FCBFAC5-41A7-41FA-AFDE-14CA0733E668}" srcOrd="0" destOrd="0" presId="urn:microsoft.com/office/officeart/2005/8/layout/bProcess4"/>
    <dgm:cxn modelId="{E452FE23-6FA4-433E-B777-9A9176F39C08}" type="presParOf" srcId="{B64F1520-C62B-487B-8AF0-88F6604E3CA5}" destId="{1768477B-396C-4B30-9D3F-5B287DD7840D}" srcOrd="1" destOrd="0" presId="urn:microsoft.com/office/officeart/2005/8/layout/bProcess4"/>
    <dgm:cxn modelId="{04995AC7-412E-4A29-B18C-EE993110C028}" type="presParOf" srcId="{86BA37E6-B67D-4DAA-8245-4E93F10AB2DA}" destId="{ACEC545B-1493-43B3-8CC4-BF7313340E05}" srcOrd="25" destOrd="0" presId="urn:microsoft.com/office/officeart/2005/8/layout/bProcess4"/>
    <dgm:cxn modelId="{5131777C-14DD-4741-9EB5-82C0547E5FDB}" type="presParOf" srcId="{86BA37E6-B67D-4DAA-8245-4E93F10AB2DA}" destId="{D106115B-1573-4472-92B7-1FC37371E59D}" srcOrd="26" destOrd="0" presId="urn:microsoft.com/office/officeart/2005/8/layout/bProcess4"/>
    <dgm:cxn modelId="{CEE0BB5B-6736-4219-B8AA-ADD129DD8F29}" type="presParOf" srcId="{D106115B-1573-4472-92B7-1FC37371E59D}" destId="{851CAB2F-6FC0-4514-92C3-F7D18CACFF5D}" srcOrd="0" destOrd="0" presId="urn:microsoft.com/office/officeart/2005/8/layout/bProcess4"/>
    <dgm:cxn modelId="{019EC42C-499B-4546-9D0B-955E1E05EF42}" type="presParOf" srcId="{D106115B-1573-4472-92B7-1FC37371E59D}" destId="{C77E7634-3590-4A36-A02E-A1AFB97DFFB8}" srcOrd="1" destOrd="0" presId="urn:microsoft.com/office/officeart/2005/8/layout/bProcess4"/>
    <dgm:cxn modelId="{3745C609-A350-4211-9064-84640CAA7523}" type="presParOf" srcId="{86BA37E6-B67D-4DAA-8245-4E93F10AB2DA}" destId="{7416E571-2ED6-48A1-8E1D-27D73B37EEB1}" srcOrd="27" destOrd="0" presId="urn:microsoft.com/office/officeart/2005/8/layout/bProcess4"/>
    <dgm:cxn modelId="{9B23840D-1BE2-495D-A469-1C1F8FCE0AF4}" type="presParOf" srcId="{86BA37E6-B67D-4DAA-8245-4E93F10AB2DA}" destId="{DDE49B7D-C57F-4A2B-B35F-2002ED250F20}" srcOrd="28" destOrd="0" presId="urn:microsoft.com/office/officeart/2005/8/layout/bProcess4"/>
    <dgm:cxn modelId="{CB25ADAA-4D2B-4125-AB34-B22E020FC478}" type="presParOf" srcId="{DDE49B7D-C57F-4A2B-B35F-2002ED250F20}" destId="{4A83B043-4ECE-4B70-9010-71FAFA08F78D}" srcOrd="0" destOrd="0" presId="urn:microsoft.com/office/officeart/2005/8/layout/bProcess4"/>
    <dgm:cxn modelId="{17A99C5B-D2BC-48E7-BDBC-3D470EBE1F30}" type="presParOf" srcId="{DDE49B7D-C57F-4A2B-B35F-2002ED250F20}" destId="{D7A1611F-8701-40F0-9412-82249161B28A}" srcOrd="1" destOrd="0" presId="urn:microsoft.com/office/officeart/2005/8/layout/bProcess4"/>
    <dgm:cxn modelId="{0A769ECE-169F-44E6-82FD-21F33513BB5B}" type="presParOf" srcId="{86BA37E6-B67D-4DAA-8245-4E93F10AB2DA}" destId="{A0A17FD6-A6E5-4AB3-A876-038EEE91FA1C}" srcOrd="29" destOrd="0" presId="urn:microsoft.com/office/officeart/2005/8/layout/bProcess4"/>
    <dgm:cxn modelId="{6EE691DC-B27A-46CF-9053-84F8085506B2}" type="presParOf" srcId="{86BA37E6-B67D-4DAA-8245-4E93F10AB2DA}" destId="{820F52BC-2712-4ADB-8431-721F6272E50B}" srcOrd="30" destOrd="0" presId="urn:microsoft.com/office/officeart/2005/8/layout/bProcess4"/>
    <dgm:cxn modelId="{D16035EF-AAC3-427E-8F95-747C1CCF2BB0}" type="presParOf" srcId="{820F52BC-2712-4ADB-8431-721F6272E50B}" destId="{DCC5BA33-9B01-487C-86EC-F024855898BC}" srcOrd="0" destOrd="0" presId="urn:microsoft.com/office/officeart/2005/8/layout/bProcess4"/>
    <dgm:cxn modelId="{A1601641-224F-4520-9D06-32F92191C89F}" type="presParOf" srcId="{820F52BC-2712-4ADB-8431-721F6272E50B}" destId="{44FAABBE-2E29-4E92-997A-3F0C75892381}" srcOrd="1" destOrd="0" presId="urn:microsoft.com/office/officeart/2005/8/layout/bProcess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7614B1-36D9-4CB9-891D-D2457C3DB849}" type="doc">
      <dgm:prSet loTypeId="urn:microsoft.com/office/officeart/2005/8/layout/bProcess4" loCatId="process" qsTypeId="urn:microsoft.com/office/officeart/2005/8/quickstyle/3d2" qsCatId="3D" csTypeId="urn:microsoft.com/office/officeart/2005/8/colors/accent2_2" csCatId="accent2" phldr="1"/>
      <dgm:spPr/>
      <dgm:t>
        <a:bodyPr/>
        <a:lstStyle/>
        <a:p>
          <a:endParaRPr lang="en-US"/>
        </a:p>
      </dgm:t>
    </dgm:pt>
    <dgm:pt modelId="{1131C574-366C-4C89-A3BA-2B0DA733FD52}">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200" b="1" dirty="0" smtClean="0">
              <a:ln>
                <a:solidFill>
                  <a:schemeClr val="tx1"/>
                </a:solidFill>
              </a:ln>
              <a:solidFill>
                <a:schemeClr val="tx1"/>
              </a:solidFill>
              <a:effectLst>
                <a:outerShdw blurRad="38100" dist="38100" dir="2700000" algn="tl">
                  <a:srgbClr val="000000">
                    <a:alpha val="43137"/>
                  </a:srgbClr>
                </a:outerShdw>
              </a:effectLst>
            </a:rPr>
            <a:t>无误    </a:t>
          </a:r>
          <a:r>
            <a:rPr lang="en-US" sz="2800" dirty="0" smtClean="0">
              <a:ln>
                <a:solidFill>
                  <a:schemeClr val="tx1"/>
                </a:solidFill>
              </a:ln>
              <a:solidFill>
                <a:schemeClr val="tx1"/>
              </a:solidFill>
            </a:rPr>
            <a:t>Inerrancy</a:t>
          </a:r>
          <a:endParaRPr lang="en-US" sz="2800" dirty="0">
            <a:ln>
              <a:solidFill>
                <a:schemeClr val="tx1"/>
              </a:solidFill>
            </a:ln>
            <a:solidFill>
              <a:schemeClr val="tx1"/>
            </a:solidFill>
          </a:endParaRPr>
        </a:p>
      </dgm:t>
    </dgm:pt>
    <dgm:pt modelId="{3C366EB7-BEF3-480B-85B4-A23C27F5AC5E}" type="parTrans" cxnId="{4B36DDDD-8851-42E0-9FBF-5DD08992DE78}">
      <dgm:prSet/>
      <dgm:spPr/>
      <dgm:t>
        <a:bodyPr/>
        <a:lstStyle/>
        <a:p>
          <a:endParaRPr lang="en-US"/>
        </a:p>
      </dgm:t>
    </dgm:pt>
    <dgm:pt modelId="{5EF52C09-D55A-4AAA-83C2-FEC09A1A948E}" type="sibTrans" cxnId="{4B36DDDD-8851-42E0-9FBF-5DD08992DE78}">
      <dgm:prSet/>
      <dgm:spPr/>
      <dgm:t>
        <a:bodyPr/>
        <a:lstStyle/>
        <a:p>
          <a:endParaRPr lang="en-US" dirty="0"/>
        </a:p>
      </dgm:t>
    </dgm:pt>
    <dgm:pt modelId="{73175574-5469-47FB-9C13-D03CCA426904}">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200" b="1" dirty="0" smtClean="0">
              <a:ln>
                <a:solidFill>
                  <a:schemeClr val="tx1"/>
                </a:solidFill>
              </a:ln>
              <a:solidFill>
                <a:schemeClr val="tx1"/>
              </a:solidFill>
              <a:effectLst>
                <a:outerShdw blurRad="38100" dist="38100" dir="2700000" algn="tl">
                  <a:srgbClr val="000000">
                    <a:alpha val="43137"/>
                  </a:srgbClr>
                </a:outerShdw>
              </a:effectLst>
            </a:rPr>
            <a:t>恩典的教义</a:t>
          </a:r>
          <a:r>
            <a:rPr lang="en-US" sz="2400" dirty="0" smtClean="0">
              <a:ln>
                <a:solidFill>
                  <a:schemeClr val="tx1"/>
                </a:solidFill>
              </a:ln>
              <a:solidFill>
                <a:schemeClr val="tx1"/>
              </a:solidFill>
            </a:rPr>
            <a:t>Grace Doctrines</a:t>
          </a:r>
          <a:endParaRPr lang="en-US" sz="2400" dirty="0">
            <a:ln>
              <a:solidFill>
                <a:schemeClr val="tx1"/>
              </a:solidFill>
            </a:ln>
            <a:solidFill>
              <a:schemeClr val="tx1"/>
            </a:solidFill>
          </a:endParaRPr>
        </a:p>
      </dgm:t>
    </dgm:pt>
    <dgm:pt modelId="{7C1FB352-66E5-4794-9E46-A5BBB5FC514F}" type="parTrans" cxnId="{63F05923-F4FB-4C92-8B2A-F90818578AA1}">
      <dgm:prSet/>
      <dgm:spPr/>
      <dgm:t>
        <a:bodyPr/>
        <a:lstStyle/>
        <a:p>
          <a:endParaRPr lang="en-US"/>
        </a:p>
      </dgm:t>
    </dgm:pt>
    <dgm:pt modelId="{F7A91F23-4AB2-47E0-9FFE-D3A9B9E8163A}" type="sibTrans" cxnId="{63F05923-F4FB-4C92-8B2A-F90818578AA1}">
      <dgm:prSet/>
      <dgm:spPr/>
      <dgm:t>
        <a:bodyPr/>
        <a:lstStyle/>
        <a:p>
          <a:endParaRPr lang="en-US" dirty="0"/>
        </a:p>
      </dgm:t>
    </dgm:pt>
    <dgm:pt modelId="{0E99F3A6-C66D-4750-8FFE-263F32F0FE57}">
      <dgm:prSet phldrT="[Text]" custT="1">
        <dgm:style>
          <a:lnRef idx="0">
            <a:schemeClr val="accent3"/>
          </a:lnRef>
          <a:fillRef idx="3">
            <a:schemeClr val="accent3"/>
          </a:fillRef>
          <a:effectRef idx="3">
            <a:schemeClr val="accent3"/>
          </a:effectRef>
          <a:fontRef idx="minor">
            <a:schemeClr val="lt1"/>
          </a:fontRef>
        </dgm:style>
      </dgm:prSet>
      <dgm:spPr/>
      <dgm:t>
        <a:bodyPr anchor="ctr"/>
        <a:lstStyle/>
        <a:p>
          <a:r>
            <a:rPr lang="zh-CN" altLang="en-US" sz="2400" dirty="0" smtClean="0">
              <a:ln>
                <a:solidFill>
                  <a:schemeClr val="tx1"/>
                </a:solidFill>
              </a:ln>
              <a:solidFill>
                <a:schemeClr val="tx1"/>
              </a:solidFill>
            </a:rPr>
            <a:t>男女的互补性</a:t>
          </a:r>
          <a:r>
            <a:rPr lang="en-US" sz="1900" dirty="0" err="1" smtClean="0">
              <a:ln>
                <a:solidFill>
                  <a:schemeClr val="tx1"/>
                </a:solidFill>
              </a:ln>
              <a:solidFill>
                <a:schemeClr val="tx1"/>
              </a:solidFill>
            </a:rPr>
            <a:t>Complementarionism</a:t>
          </a:r>
          <a:endParaRPr lang="en-US" sz="1900" dirty="0">
            <a:ln>
              <a:solidFill>
                <a:schemeClr val="tx1"/>
              </a:solidFill>
            </a:ln>
            <a:solidFill>
              <a:schemeClr val="tx1"/>
            </a:solidFill>
          </a:endParaRPr>
        </a:p>
      </dgm:t>
    </dgm:pt>
    <dgm:pt modelId="{BE54A812-2E4F-470E-8033-D23EF84C6AD0}" type="parTrans" cxnId="{CAF04B4D-19D9-45CF-838E-6F049DEF15E8}">
      <dgm:prSet/>
      <dgm:spPr/>
      <dgm:t>
        <a:bodyPr/>
        <a:lstStyle/>
        <a:p>
          <a:endParaRPr lang="en-US"/>
        </a:p>
      </dgm:t>
    </dgm:pt>
    <dgm:pt modelId="{D6B176A7-7878-4D26-8374-B28CD4438AF5}" type="sibTrans" cxnId="{CAF04B4D-19D9-45CF-838E-6F049DEF15E8}">
      <dgm:prSet/>
      <dgm:spPr/>
      <dgm:t>
        <a:bodyPr/>
        <a:lstStyle/>
        <a:p>
          <a:endParaRPr lang="en-US" dirty="0"/>
        </a:p>
      </dgm:t>
    </dgm:pt>
    <dgm:pt modelId="{D2F12E09-1F55-4725-934E-29240AA753BC}">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600" b="1" dirty="0" smtClean="0">
              <a:ln>
                <a:solidFill>
                  <a:schemeClr val="tx1"/>
                </a:solidFill>
              </a:ln>
              <a:solidFill>
                <a:schemeClr val="tx1"/>
              </a:solidFill>
              <a:effectLst>
                <a:outerShdw blurRad="38100" dist="38100" dir="2700000" algn="tl">
                  <a:srgbClr val="000000">
                    <a:alpha val="43137"/>
                  </a:srgbClr>
                </a:outerShdw>
              </a:effectLst>
            </a:rPr>
            <a:t>浸水礼</a:t>
          </a:r>
          <a:r>
            <a:rPr lang="en-US" sz="2600" dirty="0" smtClean="0">
              <a:ln>
                <a:solidFill>
                  <a:schemeClr val="tx1"/>
                </a:solidFill>
              </a:ln>
              <a:solidFill>
                <a:schemeClr val="tx1"/>
              </a:solidFill>
            </a:rPr>
            <a:t>Immersion</a:t>
          </a:r>
          <a:endParaRPr lang="en-US" sz="2600" dirty="0">
            <a:ln>
              <a:solidFill>
                <a:schemeClr val="tx1"/>
              </a:solidFill>
            </a:ln>
            <a:solidFill>
              <a:schemeClr val="tx1"/>
            </a:solidFill>
          </a:endParaRPr>
        </a:p>
      </dgm:t>
    </dgm:pt>
    <dgm:pt modelId="{03F03AC5-692A-4E6F-B2B7-DDFB5DE4E5E1}" type="parTrans" cxnId="{74BF64FD-3AE7-45A9-BCAF-92873BEF598E}">
      <dgm:prSet/>
      <dgm:spPr/>
      <dgm:t>
        <a:bodyPr/>
        <a:lstStyle/>
        <a:p>
          <a:endParaRPr lang="en-US"/>
        </a:p>
      </dgm:t>
    </dgm:pt>
    <dgm:pt modelId="{1A77E24D-40D8-4F1F-9111-12F0A2C66DAB}" type="sibTrans" cxnId="{74BF64FD-3AE7-45A9-BCAF-92873BEF598E}">
      <dgm:prSet/>
      <dgm:spPr/>
      <dgm:t>
        <a:bodyPr/>
        <a:lstStyle/>
        <a:p>
          <a:endParaRPr lang="en-US" dirty="0"/>
        </a:p>
      </dgm:t>
    </dgm:pt>
    <dgm:pt modelId="{BDE98855-915B-4480-B8BC-31B014688DE4}">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200" b="1" dirty="0" smtClean="0">
              <a:ln>
                <a:solidFill>
                  <a:schemeClr val="tx1"/>
                </a:solidFill>
              </a:ln>
              <a:solidFill>
                <a:schemeClr val="tx1"/>
              </a:solidFill>
              <a:effectLst>
                <a:outerShdw blurRad="38100" dist="38100" dir="2700000" algn="tl">
                  <a:srgbClr val="000000">
                    <a:alpha val="43137"/>
                  </a:srgbClr>
                </a:outerShdw>
              </a:effectLst>
            </a:rPr>
            <a:t>永恒保障</a:t>
          </a:r>
          <a:r>
            <a:rPr lang="en-US" sz="2400" dirty="0" smtClean="0">
              <a:ln>
                <a:solidFill>
                  <a:schemeClr val="tx1"/>
                </a:solidFill>
              </a:ln>
              <a:solidFill>
                <a:schemeClr val="tx1"/>
              </a:solidFill>
            </a:rPr>
            <a:t>Eternal Security</a:t>
          </a:r>
          <a:endParaRPr lang="en-US" sz="2400" dirty="0">
            <a:ln>
              <a:solidFill>
                <a:schemeClr val="tx1"/>
              </a:solidFill>
            </a:ln>
            <a:solidFill>
              <a:schemeClr val="tx1"/>
            </a:solidFill>
          </a:endParaRPr>
        </a:p>
      </dgm:t>
    </dgm:pt>
    <dgm:pt modelId="{BCAE1ED6-F6B8-412C-8CB5-472074B7AF49}" type="parTrans" cxnId="{DDBAAE65-58A6-45BE-A48A-9FD5BC26A8CD}">
      <dgm:prSet/>
      <dgm:spPr/>
      <dgm:t>
        <a:bodyPr/>
        <a:lstStyle/>
        <a:p>
          <a:endParaRPr lang="en-US"/>
        </a:p>
      </dgm:t>
    </dgm:pt>
    <dgm:pt modelId="{3FA9305E-5D1F-4780-98C7-FE83CB5C7CDB}" type="sibTrans" cxnId="{DDBAAE65-58A6-45BE-A48A-9FD5BC26A8CD}">
      <dgm:prSet/>
      <dgm:spPr/>
      <dgm:t>
        <a:bodyPr/>
        <a:lstStyle/>
        <a:p>
          <a:endParaRPr lang="en-US" dirty="0"/>
        </a:p>
      </dgm:t>
    </dgm:pt>
    <dgm:pt modelId="{50CA112F-0F88-42B8-A082-07DAEE022410}">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600" b="1" dirty="0" smtClean="0">
              <a:ln>
                <a:solidFill>
                  <a:schemeClr val="tx1"/>
                </a:solidFill>
              </a:ln>
              <a:solidFill>
                <a:schemeClr val="tx1"/>
              </a:solidFill>
              <a:effectLst>
                <a:outerShdw blurRad="38100" dist="38100" dir="2700000" algn="tl">
                  <a:srgbClr val="000000">
                    <a:alpha val="43137"/>
                  </a:srgbClr>
                </a:outerShdw>
              </a:effectLst>
            </a:rPr>
            <a:t>支持生命</a:t>
          </a:r>
          <a:r>
            <a:rPr lang="en-US" sz="2600" dirty="0" smtClean="0">
              <a:ln>
                <a:solidFill>
                  <a:schemeClr val="tx1"/>
                </a:solidFill>
              </a:ln>
              <a:solidFill>
                <a:schemeClr val="tx1"/>
              </a:solidFill>
            </a:rPr>
            <a:t>Pro-Life</a:t>
          </a:r>
          <a:endParaRPr lang="en-US" sz="2600" dirty="0">
            <a:ln>
              <a:solidFill>
                <a:schemeClr val="tx1"/>
              </a:solidFill>
            </a:ln>
            <a:solidFill>
              <a:schemeClr val="tx1"/>
            </a:solidFill>
          </a:endParaRPr>
        </a:p>
      </dgm:t>
    </dgm:pt>
    <dgm:pt modelId="{52237C34-6A63-46D1-8C41-9C2804303117}" type="parTrans" cxnId="{8F98DF69-1F63-4D55-ACD0-3722A11ADC90}">
      <dgm:prSet/>
      <dgm:spPr/>
      <dgm:t>
        <a:bodyPr/>
        <a:lstStyle/>
        <a:p>
          <a:endParaRPr lang="en-US"/>
        </a:p>
      </dgm:t>
    </dgm:pt>
    <dgm:pt modelId="{0BDBDB4F-549D-4246-8B64-EA509326C0CC}" type="sibTrans" cxnId="{8F98DF69-1F63-4D55-ACD0-3722A11ADC90}">
      <dgm:prSet/>
      <dgm:spPr/>
      <dgm:t>
        <a:bodyPr/>
        <a:lstStyle/>
        <a:p>
          <a:endParaRPr lang="en-US" dirty="0"/>
        </a:p>
      </dgm:t>
    </dgm:pt>
    <dgm:pt modelId="{9C56E6F2-7938-42A1-8FDE-1B01E49F17D3}">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600" dirty="0" smtClean="0">
              <a:ln>
                <a:solidFill>
                  <a:schemeClr val="tx1"/>
                </a:solidFill>
              </a:ln>
              <a:solidFill>
                <a:schemeClr val="tx1"/>
              </a:solidFill>
            </a:rPr>
            <a:t>婚姻观点</a:t>
          </a:r>
          <a:r>
            <a:rPr lang="en-US" sz="2400" dirty="0" smtClean="0">
              <a:ln>
                <a:solidFill>
                  <a:schemeClr val="tx1"/>
                </a:solidFill>
              </a:ln>
              <a:solidFill>
                <a:schemeClr val="tx1"/>
              </a:solidFill>
            </a:rPr>
            <a:t>Marriage Views</a:t>
          </a:r>
          <a:endParaRPr lang="en-US" sz="2400" dirty="0">
            <a:ln>
              <a:solidFill>
                <a:schemeClr val="tx1"/>
              </a:solidFill>
            </a:ln>
            <a:solidFill>
              <a:schemeClr val="tx1"/>
            </a:solidFill>
          </a:endParaRPr>
        </a:p>
      </dgm:t>
    </dgm:pt>
    <dgm:pt modelId="{B1DC4DEB-9332-45B4-976D-094607D6C3BA}" type="parTrans" cxnId="{48D31F92-428F-4966-977C-0EA5ECC9693F}">
      <dgm:prSet/>
      <dgm:spPr/>
      <dgm:t>
        <a:bodyPr/>
        <a:lstStyle/>
        <a:p>
          <a:endParaRPr lang="en-US"/>
        </a:p>
      </dgm:t>
    </dgm:pt>
    <dgm:pt modelId="{CE9C7C2E-28F4-4857-9BA1-003B32B0CEB0}" type="sibTrans" cxnId="{48D31F92-428F-4966-977C-0EA5ECC9693F}">
      <dgm:prSet/>
      <dgm:spPr/>
      <dgm:t>
        <a:bodyPr/>
        <a:lstStyle/>
        <a:p>
          <a:endParaRPr lang="en-US" dirty="0"/>
        </a:p>
      </dgm:t>
    </dgm:pt>
    <dgm:pt modelId="{9655490A-C82F-4F00-B933-54216FBBCCC9}">
      <dgm:prSet phldrT="[Text]">
        <dgm:style>
          <a:lnRef idx="0">
            <a:schemeClr val="accent3"/>
          </a:lnRef>
          <a:fillRef idx="3">
            <a:schemeClr val="accent3"/>
          </a:fillRef>
          <a:effectRef idx="3">
            <a:schemeClr val="accent3"/>
          </a:effectRef>
          <a:fontRef idx="minor">
            <a:schemeClr val="lt1"/>
          </a:fontRef>
        </dgm:style>
      </dgm:prSet>
      <dgm:spPr/>
      <dgm:t>
        <a:bodyPr/>
        <a:lstStyle/>
        <a:p>
          <a:r>
            <a:rPr lang="zh-CN" altLang="en-US" dirty="0" smtClean="0">
              <a:ln>
                <a:solidFill>
                  <a:schemeClr val="tx1"/>
                </a:solidFill>
              </a:ln>
              <a:solidFill>
                <a:schemeClr val="tx1"/>
              </a:solidFill>
            </a:rPr>
            <a:t>很多其它</a:t>
          </a:r>
          <a:endParaRPr lang="en-US" dirty="0" smtClean="0">
            <a:ln>
              <a:solidFill>
                <a:schemeClr val="tx1"/>
              </a:solidFill>
            </a:ln>
            <a:solidFill>
              <a:schemeClr val="tx1"/>
            </a:solidFill>
          </a:endParaRPr>
        </a:p>
        <a:p>
          <a:r>
            <a:rPr lang="en-US" dirty="0" smtClean="0">
              <a:ln>
                <a:solidFill>
                  <a:schemeClr val="tx1"/>
                </a:solidFill>
              </a:ln>
              <a:solidFill>
                <a:schemeClr val="tx1"/>
              </a:solidFill>
            </a:rPr>
            <a:t>MANY MORE</a:t>
          </a:r>
          <a:endParaRPr lang="en-US" dirty="0">
            <a:ln>
              <a:solidFill>
                <a:schemeClr val="tx1"/>
              </a:solidFill>
            </a:ln>
            <a:solidFill>
              <a:schemeClr val="tx1"/>
            </a:solidFill>
          </a:endParaRPr>
        </a:p>
      </dgm:t>
    </dgm:pt>
    <dgm:pt modelId="{D124747B-8585-4F22-8DD5-64771185956D}" type="parTrans" cxnId="{D09BEF9C-896F-4FFA-A7C6-BBEC7BD853CB}">
      <dgm:prSet/>
      <dgm:spPr/>
      <dgm:t>
        <a:bodyPr/>
        <a:lstStyle/>
        <a:p>
          <a:endParaRPr lang="en-US"/>
        </a:p>
      </dgm:t>
    </dgm:pt>
    <dgm:pt modelId="{3F6567FE-A0AA-4142-AF91-55A86DB6D3AC}" type="sibTrans" cxnId="{D09BEF9C-896F-4FFA-A7C6-BBEC7BD853CB}">
      <dgm:prSet/>
      <dgm:spPr/>
      <dgm:t>
        <a:bodyPr/>
        <a:lstStyle/>
        <a:p>
          <a:endParaRPr lang="en-US"/>
        </a:p>
      </dgm:t>
    </dgm:pt>
    <dgm:pt modelId="{86BA37E6-B67D-4DAA-8245-4E93F10AB2DA}" type="pres">
      <dgm:prSet presAssocID="{867614B1-36D9-4CB9-891D-D2457C3DB849}" presName="Name0" presStyleCnt="0">
        <dgm:presLayoutVars>
          <dgm:dir/>
          <dgm:resizeHandles/>
        </dgm:presLayoutVars>
      </dgm:prSet>
      <dgm:spPr/>
      <dgm:t>
        <a:bodyPr/>
        <a:lstStyle/>
        <a:p>
          <a:endParaRPr lang="en-US"/>
        </a:p>
      </dgm:t>
    </dgm:pt>
    <dgm:pt modelId="{3CAD96A7-61BC-4E6C-ACFB-17EC177031B3}" type="pres">
      <dgm:prSet presAssocID="{1131C574-366C-4C89-A3BA-2B0DA733FD52}" presName="compNode" presStyleCnt="0"/>
      <dgm:spPr/>
    </dgm:pt>
    <dgm:pt modelId="{C14CAE80-08F1-4647-893A-E3F0387C0169}" type="pres">
      <dgm:prSet presAssocID="{1131C574-366C-4C89-A3BA-2B0DA733FD52}" presName="dummyConnPt" presStyleCnt="0"/>
      <dgm:spPr/>
    </dgm:pt>
    <dgm:pt modelId="{6292C886-CAF6-497B-8569-5BAEBEF1D566}" type="pres">
      <dgm:prSet presAssocID="{1131C574-366C-4C89-A3BA-2B0DA733FD52}" presName="node" presStyleLbl="node1" presStyleIdx="0" presStyleCnt="8">
        <dgm:presLayoutVars>
          <dgm:bulletEnabled val="1"/>
        </dgm:presLayoutVars>
      </dgm:prSet>
      <dgm:spPr/>
      <dgm:t>
        <a:bodyPr/>
        <a:lstStyle/>
        <a:p>
          <a:endParaRPr lang="en-US"/>
        </a:p>
      </dgm:t>
    </dgm:pt>
    <dgm:pt modelId="{F6A7EDF7-270A-4F29-A3C6-0DA3017983B3}" type="pres">
      <dgm:prSet presAssocID="{5EF52C09-D55A-4AAA-83C2-FEC09A1A948E}" presName="sibTrans" presStyleLbl="bgSibTrans2D1" presStyleIdx="0" presStyleCnt="7"/>
      <dgm:spPr/>
      <dgm:t>
        <a:bodyPr/>
        <a:lstStyle/>
        <a:p>
          <a:endParaRPr lang="en-US"/>
        </a:p>
      </dgm:t>
    </dgm:pt>
    <dgm:pt modelId="{EB4A0622-AB38-4A47-B8FB-CAAD45C1650B}" type="pres">
      <dgm:prSet presAssocID="{73175574-5469-47FB-9C13-D03CCA426904}" presName="compNode" presStyleCnt="0"/>
      <dgm:spPr/>
    </dgm:pt>
    <dgm:pt modelId="{06CA28AF-6A80-4F9C-876A-12BF140CBC6D}" type="pres">
      <dgm:prSet presAssocID="{73175574-5469-47FB-9C13-D03CCA426904}" presName="dummyConnPt" presStyleCnt="0"/>
      <dgm:spPr/>
    </dgm:pt>
    <dgm:pt modelId="{E10343AC-BEEC-48A7-BBAE-06A7254FB817}" type="pres">
      <dgm:prSet presAssocID="{73175574-5469-47FB-9C13-D03CCA426904}" presName="node" presStyleLbl="node1" presStyleIdx="1" presStyleCnt="8">
        <dgm:presLayoutVars>
          <dgm:bulletEnabled val="1"/>
        </dgm:presLayoutVars>
      </dgm:prSet>
      <dgm:spPr/>
      <dgm:t>
        <a:bodyPr/>
        <a:lstStyle/>
        <a:p>
          <a:endParaRPr lang="en-US"/>
        </a:p>
      </dgm:t>
    </dgm:pt>
    <dgm:pt modelId="{5CC268C5-E8F9-4FBB-AC00-680569098646}" type="pres">
      <dgm:prSet presAssocID="{F7A91F23-4AB2-47E0-9FFE-D3A9B9E8163A}" presName="sibTrans" presStyleLbl="bgSibTrans2D1" presStyleIdx="1" presStyleCnt="7"/>
      <dgm:spPr/>
      <dgm:t>
        <a:bodyPr/>
        <a:lstStyle/>
        <a:p>
          <a:endParaRPr lang="en-US"/>
        </a:p>
      </dgm:t>
    </dgm:pt>
    <dgm:pt modelId="{5D434790-28C7-4276-B19F-FF484ED4E3F5}" type="pres">
      <dgm:prSet presAssocID="{0E99F3A6-C66D-4750-8FFE-263F32F0FE57}" presName="compNode" presStyleCnt="0"/>
      <dgm:spPr/>
    </dgm:pt>
    <dgm:pt modelId="{A5037DF4-3A40-4425-89E5-BD3469CB582C}" type="pres">
      <dgm:prSet presAssocID="{0E99F3A6-C66D-4750-8FFE-263F32F0FE57}" presName="dummyConnPt" presStyleCnt="0"/>
      <dgm:spPr/>
    </dgm:pt>
    <dgm:pt modelId="{04B66FDC-8D03-4317-86D9-93EC897E0FF2}" type="pres">
      <dgm:prSet presAssocID="{0E99F3A6-C66D-4750-8FFE-263F32F0FE57}" presName="node" presStyleLbl="node1" presStyleIdx="2" presStyleCnt="8">
        <dgm:presLayoutVars>
          <dgm:bulletEnabled val="1"/>
        </dgm:presLayoutVars>
      </dgm:prSet>
      <dgm:spPr/>
      <dgm:t>
        <a:bodyPr/>
        <a:lstStyle/>
        <a:p>
          <a:endParaRPr lang="en-US"/>
        </a:p>
      </dgm:t>
    </dgm:pt>
    <dgm:pt modelId="{B8703715-E0B4-44C7-9BE1-340B7A31634F}" type="pres">
      <dgm:prSet presAssocID="{D6B176A7-7878-4D26-8374-B28CD4438AF5}" presName="sibTrans" presStyleLbl="bgSibTrans2D1" presStyleIdx="2" presStyleCnt="7"/>
      <dgm:spPr/>
      <dgm:t>
        <a:bodyPr/>
        <a:lstStyle/>
        <a:p>
          <a:endParaRPr lang="en-US"/>
        </a:p>
      </dgm:t>
    </dgm:pt>
    <dgm:pt modelId="{28FFFDCC-667F-4A3A-B7C0-921A722955BA}" type="pres">
      <dgm:prSet presAssocID="{D2F12E09-1F55-4725-934E-29240AA753BC}" presName="compNode" presStyleCnt="0"/>
      <dgm:spPr/>
    </dgm:pt>
    <dgm:pt modelId="{683EB435-705A-4039-B9F4-B290B8C4C64B}" type="pres">
      <dgm:prSet presAssocID="{D2F12E09-1F55-4725-934E-29240AA753BC}" presName="dummyConnPt" presStyleCnt="0"/>
      <dgm:spPr/>
    </dgm:pt>
    <dgm:pt modelId="{29FD7B52-FDD0-46D4-83D3-7B92585F03BE}" type="pres">
      <dgm:prSet presAssocID="{D2F12E09-1F55-4725-934E-29240AA753BC}" presName="node" presStyleLbl="node1" presStyleIdx="3" presStyleCnt="8">
        <dgm:presLayoutVars>
          <dgm:bulletEnabled val="1"/>
        </dgm:presLayoutVars>
      </dgm:prSet>
      <dgm:spPr/>
      <dgm:t>
        <a:bodyPr/>
        <a:lstStyle/>
        <a:p>
          <a:endParaRPr lang="en-US"/>
        </a:p>
      </dgm:t>
    </dgm:pt>
    <dgm:pt modelId="{F3FCC4E3-4E47-4D15-A890-E71642078B13}" type="pres">
      <dgm:prSet presAssocID="{1A77E24D-40D8-4F1F-9111-12F0A2C66DAB}" presName="sibTrans" presStyleLbl="bgSibTrans2D1" presStyleIdx="3" presStyleCnt="7"/>
      <dgm:spPr/>
      <dgm:t>
        <a:bodyPr/>
        <a:lstStyle/>
        <a:p>
          <a:endParaRPr lang="en-US"/>
        </a:p>
      </dgm:t>
    </dgm:pt>
    <dgm:pt modelId="{F989CF6A-839E-408F-8ECF-E2B8C68F04E4}" type="pres">
      <dgm:prSet presAssocID="{BDE98855-915B-4480-B8BC-31B014688DE4}" presName="compNode" presStyleCnt="0"/>
      <dgm:spPr/>
    </dgm:pt>
    <dgm:pt modelId="{9B64F5CA-B00A-4F9B-82BE-DFB38D03CEBB}" type="pres">
      <dgm:prSet presAssocID="{BDE98855-915B-4480-B8BC-31B014688DE4}" presName="dummyConnPt" presStyleCnt="0"/>
      <dgm:spPr/>
    </dgm:pt>
    <dgm:pt modelId="{D5C4E969-29ED-4BDF-A4B7-E39C55693CB7}" type="pres">
      <dgm:prSet presAssocID="{BDE98855-915B-4480-B8BC-31B014688DE4}" presName="node" presStyleLbl="node1" presStyleIdx="4" presStyleCnt="8">
        <dgm:presLayoutVars>
          <dgm:bulletEnabled val="1"/>
        </dgm:presLayoutVars>
      </dgm:prSet>
      <dgm:spPr/>
      <dgm:t>
        <a:bodyPr/>
        <a:lstStyle/>
        <a:p>
          <a:endParaRPr lang="en-US"/>
        </a:p>
      </dgm:t>
    </dgm:pt>
    <dgm:pt modelId="{7EBFAD9A-BBD9-4267-9935-FF34E85F4DBF}" type="pres">
      <dgm:prSet presAssocID="{3FA9305E-5D1F-4780-98C7-FE83CB5C7CDB}" presName="sibTrans" presStyleLbl="bgSibTrans2D1" presStyleIdx="4" presStyleCnt="7"/>
      <dgm:spPr/>
      <dgm:t>
        <a:bodyPr/>
        <a:lstStyle/>
        <a:p>
          <a:endParaRPr lang="en-US"/>
        </a:p>
      </dgm:t>
    </dgm:pt>
    <dgm:pt modelId="{F3B30B72-F748-4C0D-BD0E-B61423791CCF}" type="pres">
      <dgm:prSet presAssocID="{50CA112F-0F88-42B8-A082-07DAEE022410}" presName="compNode" presStyleCnt="0"/>
      <dgm:spPr/>
    </dgm:pt>
    <dgm:pt modelId="{A2EE3FF1-2704-44E6-AFF1-DF9962318140}" type="pres">
      <dgm:prSet presAssocID="{50CA112F-0F88-42B8-A082-07DAEE022410}" presName="dummyConnPt" presStyleCnt="0"/>
      <dgm:spPr/>
    </dgm:pt>
    <dgm:pt modelId="{FA8E5E1F-496D-47A5-9717-75492733B70D}" type="pres">
      <dgm:prSet presAssocID="{50CA112F-0F88-42B8-A082-07DAEE022410}" presName="node" presStyleLbl="node1" presStyleIdx="5" presStyleCnt="8">
        <dgm:presLayoutVars>
          <dgm:bulletEnabled val="1"/>
        </dgm:presLayoutVars>
      </dgm:prSet>
      <dgm:spPr/>
      <dgm:t>
        <a:bodyPr/>
        <a:lstStyle/>
        <a:p>
          <a:endParaRPr lang="en-US"/>
        </a:p>
      </dgm:t>
    </dgm:pt>
    <dgm:pt modelId="{6816AFA6-A8AD-40F5-9D4F-202C09005CDE}" type="pres">
      <dgm:prSet presAssocID="{0BDBDB4F-549D-4246-8B64-EA509326C0CC}" presName="sibTrans" presStyleLbl="bgSibTrans2D1" presStyleIdx="5" presStyleCnt="7"/>
      <dgm:spPr/>
      <dgm:t>
        <a:bodyPr/>
        <a:lstStyle/>
        <a:p>
          <a:endParaRPr lang="en-US"/>
        </a:p>
      </dgm:t>
    </dgm:pt>
    <dgm:pt modelId="{32ABEC60-9B26-4518-9A6A-07E4CBB3583B}" type="pres">
      <dgm:prSet presAssocID="{9C56E6F2-7938-42A1-8FDE-1B01E49F17D3}" presName="compNode" presStyleCnt="0"/>
      <dgm:spPr/>
    </dgm:pt>
    <dgm:pt modelId="{C9D8E110-3CCF-4871-B50F-5F21142C9AB6}" type="pres">
      <dgm:prSet presAssocID="{9C56E6F2-7938-42A1-8FDE-1B01E49F17D3}" presName="dummyConnPt" presStyleCnt="0"/>
      <dgm:spPr/>
    </dgm:pt>
    <dgm:pt modelId="{318C707B-93C6-447D-B87B-8A8EDDCB2D5E}" type="pres">
      <dgm:prSet presAssocID="{9C56E6F2-7938-42A1-8FDE-1B01E49F17D3}" presName="node" presStyleLbl="node1" presStyleIdx="6" presStyleCnt="8">
        <dgm:presLayoutVars>
          <dgm:bulletEnabled val="1"/>
        </dgm:presLayoutVars>
      </dgm:prSet>
      <dgm:spPr/>
      <dgm:t>
        <a:bodyPr/>
        <a:lstStyle/>
        <a:p>
          <a:endParaRPr lang="en-US"/>
        </a:p>
      </dgm:t>
    </dgm:pt>
    <dgm:pt modelId="{6880BC17-64C4-41E9-8003-B0702F059454}" type="pres">
      <dgm:prSet presAssocID="{CE9C7C2E-28F4-4857-9BA1-003B32B0CEB0}" presName="sibTrans" presStyleLbl="bgSibTrans2D1" presStyleIdx="6" presStyleCnt="7"/>
      <dgm:spPr/>
      <dgm:t>
        <a:bodyPr/>
        <a:lstStyle/>
        <a:p>
          <a:endParaRPr lang="en-US"/>
        </a:p>
      </dgm:t>
    </dgm:pt>
    <dgm:pt modelId="{D46D75BA-2027-492F-AB99-2FB97C0D6CF7}" type="pres">
      <dgm:prSet presAssocID="{9655490A-C82F-4F00-B933-54216FBBCCC9}" presName="compNode" presStyleCnt="0"/>
      <dgm:spPr/>
    </dgm:pt>
    <dgm:pt modelId="{304C7D7E-AFC5-429D-9DC8-CC78967D834D}" type="pres">
      <dgm:prSet presAssocID="{9655490A-C82F-4F00-B933-54216FBBCCC9}" presName="dummyConnPt" presStyleCnt="0"/>
      <dgm:spPr/>
    </dgm:pt>
    <dgm:pt modelId="{71EAC5CB-C73C-4A90-844B-5E64D353FD69}" type="pres">
      <dgm:prSet presAssocID="{9655490A-C82F-4F00-B933-54216FBBCCC9}" presName="node" presStyleLbl="node1" presStyleIdx="7" presStyleCnt="8">
        <dgm:presLayoutVars>
          <dgm:bulletEnabled val="1"/>
        </dgm:presLayoutVars>
      </dgm:prSet>
      <dgm:spPr/>
      <dgm:t>
        <a:bodyPr/>
        <a:lstStyle/>
        <a:p>
          <a:endParaRPr lang="en-US"/>
        </a:p>
      </dgm:t>
    </dgm:pt>
  </dgm:ptLst>
  <dgm:cxnLst>
    <dgm:cxn modelId="{A1E18EED-0889-42A2-950D-5A5485AEB3D7}" type="presOf" srcId="{1A77E24D-40D8-4F1F-9111-12F0A2C66DAB}" destId="{F3FCC4E3-4E47-4D15-A890-E71642078B13}" srcOrd="0" destOrd="0" presId="urn:microsoft.com/office/officeart/2005/8/layout/bProcess4"/>
    <dgm:cxn modelId="{6F205F7E-5DE0-4A57-BBF1-8C7B0D0DC7B8}" type="presOf" srcId="{9655490A-C82F-4F00-B933-54216FBBCCC9}" destId="{71EAC5CB-C73C-4A90-844B-5E64D353FD69}" srcOrd="0" destOrd="0" presId="urn:microsoft.com/office/officeart/2005/8/layout/bProcess4"/>
    <dgm:cxn modelId="{48D31F92-428F-4966-977C-0EA5ECC9693F}" srcId="{867614B1-36D9-4CB9-891D-D2457C3DB849}" destId="{9C56E6F2-7938-42A1-8FDE-1B01E49F17D3}" srcOrd="6" destOrd="0" parTransId="{B1DC4DEB-9332-45B4-976D-094607D6C3BA}" sibTransId="{CE9C7C2E-28F4-4857-9BA1-003B32B0CEB0}"/>
    <dgm:cxn modelId="{F554B750-3055-4BD1-8E3E-D8D6F26DBAB1}" type="presOf" srcId="{F7A91F23-4AB2-47E0-9FFE-D3A9B9E8163A}" destId="{5CC268C5-E8F9-4FBB-AC00-680569098646}" srcOrd="0" destOrd="0" presId="urn:microsoft.com/office/officeart/2005/8/layout/bProcess4"/>
    <dgm:cxn modelId="{6052EDB2-E07F-453C-A88F-39FB2F987A06}" type="presOf" srcId="{BDE98855-915B-4480-B8BC-31B014688DE4}" destId="{D5C4E969-29ED-4BDF-A4B7-E39C55693CB7}" srcOrd="0" destOrd="0" presId="urn:microsoft.com/office/officeart/2005/8/layout/bProcess4"/>
    <dgm:cxn modelId="{4B36DDDD-8851-42E0-9FBF-5DD08992DE78}" srcId="{867614B1-36D9-4CB9-891D-D2457C3DB849}" destId="{1131C574-366C-4C89-A3BA-2B0DA733FD52}" srcOrd="0" destOrd="0" parTransId="{3C366EB7-BEF3-480B-85B4-A23C27F5AC5E}" sibTransId="{5EF52C09-D55A-4AAA-83C2-FEC09A1A948E}"/>
    <dgm:cxn modelId="{3EDC072B-15A9-4A8B-9B77-5D8E7BA3C86D}" type="presOf" srcId="{1131C574-366C-4C89-A3BA-2B0DA733FD52}" destId="{6292C886-CAF6-497B-8569-5BAEBEF1D566}" srcOrd="0" destOrd="0" presId="urn:microsoft.com/office/officeart/2005/8/layout/bProcess4"/>
    <dgm:cxn modelId="{3593A044-98A7-4458-928B-9547CC74A973}" type="presOf" srcId="{3FA9305E-5D1F-4780-98C7-FE83CB5C7CDB}" destId="{7EBFAD9A-BBD9-4267-9935-FF34E85F4DBF}" srcOrd="0" destOrd="0" presId="urn:microsoft.com/office/officeart/2005/8/layout/bProcess4"/>
    <dgm:cxn modelId="{7FB65F3C-D746-491A-B974-8A93A23A8141}" type="presOf" srcId="{867614B1-36D9-4CB9-891D-D2457C3DB849}" destId="{86BA37E6-B67D-4DAA-8245-4E93F10AB2DA}" srcOrd="0" destOrd="0" presId="urn:microsoft.com/office/officeart/2005/8/layout/bProcess4"/>
    <dgm:cxn modelId="{816F499D-57B3-4F83-972A-248F975AD47C}" type="presOf" srcId="{D6B176A7-7878-4D26-8374-B28CD4438AF5}" destId="{B8703715-E0B4-44C7-9BE1-340B7A31634F}" srcOrd="0" destOrd="0" presId="urn:microsoft.com/office/officeart/2005/8/layout/bProcess4"/>
    <dgm:cxn modelId="{5941E1DD-C365-4D67-8987-0CE962CF266D}" type="presOf" srcId="{9C56E6F2-7938-42A1-8FDE-1B01E49F17D3}" destId="{318C707B-93C6-447D-B87B-8A8EDDCB2D5E}" srcOrd="0" destOrd="0" presId="urn:microsoft.com/office/officeart/2005/8/layout/bProcess4"/>
    <dgm:cxn modelId="{9BA42C68-2745-43C0-A703-339EBC0EA726}" type="presOf" srcId="{73175574-5469-47FB-9C13-D03CCA426904}" destId="{E10343AC-BEEC-48A7-BBAE-06A7254FB817}" srcOrd="0" destOrd="0" presId="urn:microsoft.com/office/officeart/2005/8/layout/bProcess4"/>
    <dgm:cxn modelId="{63F05923-F4FB-4C92-8B2A-F90818578AA1}" srcId="{867614B1-36D9-4CB9-891D-D2457C3DB849}" destId="{73175574-5469-47FB-9C13-D03CCA426904}" srcOrd="1" destOrd="0" parTransId="{7C1FB352-66E5-4794-9E46-A5BBB5FC514F}" sibTransId="{F7A91F23-4AB2-47E0-9FFE-D3A9B9E8163A}"/>
    <dgm:cxn modelId="{17D2CC7D-527B-460C-BDDC-A8E5FA0A6368}" type="presOf" srcId="{5EF52C09-D55A-4AAA-83C2-FEC09A1A948E}" destId="{F6A7EDF7-270A-4F29-A3C6-0DA3017983B3}" srcOrd="0" destOrd="0" presId="urn:microsoft.com/office/officeart/2005/8/layout/bProcess4"/>
    <dgm:cxn modelId="{CAF04B4D-19D9-45CF-838E-6F049DEF15E8}" srcId="{867614B1-36D9-4CB9-891D-D2457C3DB849}" destId="{0E99F3A6-C66D-4750-8FFE-263F32F0FE57}" srcOrd="2" destOrd="0" parTransId="{BE54A812-2E4F-470E-8033-D23EF84C6AD0}" sibTransId="{D6B176A7-7878-4D26-8374-B28CD4438AF5}"/>
    <dgm:cxn modelId="{8F98DF69-1F63-4D55-ACD0-3722A11ADC90}" srcId="{867614B1-36D9-4CB9-891D-D2457C3DB849}" destId="{50CA112F-0F88-42B8-A082-07DAEE022410}" srcOrd="5" destOrd="0" parTransId="{52237C34-6A63-46D1-8C41-9C2804303117}" sibTransId="{0BDBDB4F-549D-4246-8B64-EA509326C0CC}"/>
    <dgm:cxn modelId="{C2BDA4D9-F736-4A76-9EC0-C1229D416BBF}" type="presOf" srcId="{CE9C7C2E-28F4-4857-9BA1-003B32B0CEB0}" destId="{6880BC17-64C4-41E9-8003-B0702F059454}" srcOrd="0" destOrd="0" presId="urn:microsoft.com/office/officeart/2005/8/layout/bProcess4"/>
    <dgm:cxn modelId="{E7774B22-65B7-4023-A599-A7064DF264B4}" type="presOf" srcId="{0E99F3A6-C66D-4750-8FFE-263F32F0FE57}" destId="{04B66FDC-8D03-4317-86D9-93EC897E0FF2}" srcOrd="0" destOrd="0" presId="urn:microsoft.com/office/officeart/2005/8/layout/bProcess4"/>
    <dgm:cxn modelId="{DDBAAE65-58A6-45BE-A48A-9FD5BC26A8CD}" srcId="{867614B1-36D9-4CB9-891D-D2457C3DB849}" destId="{BDE98855-915B-4480-B8BC-31B014688DE4}" srcOrd="4" destOrd="0" parTransId="{BCAE1ED6-F6B8-412C-8CB5-472074B7AF49}" sibTransId="{3FA9305E-5D1F-4780-98C7-FE83CB5C7CDB}"/>
    <dgm:cxn modelId="{08EC9F46-AA75-445C-986F-EE67884DBCB3}" type="presOf" srcId="{50CA112F-0F88-42B8-A082-07DAEE022410}" destId="{FA8E5E1F-496D-47A5-9717-75492733B70D}" srcOrd="0" destOrd="0" presId="urn:microsoft.com/office/officeart/2005/8/layout/bProcess4"/>
    <dgm:cxn modelId="{8D7297F3-5277-438A-9648-AAD85102C86E}" type="presOf" srcId="{0BDBDB4F-549D-4246-8B64-EA509326C0CC}" destId="{6816AFA6-A8AD-40F5-9D4F-202C09005CDE}" srcOrd="0" destOrd="0" presId="urn:microsoft.com/office/officeart/2005/8/layout/bProcess4"/>
    <dgm:cxn modelId="{D09BEF9C-896F-4FFA-A7C6-BBEC7BD853CB}" srcId="{867614B1-36D9-4CB9-891D-D2457C3DB849}" destId="{9655490A-C82F-4F00-B933-54216FBBCCC9}" srcOrd="7" destOrd="0" parTransId="{D124747B-8585-4F22-8DD5-64771185956D}" sibTransId="{3F6567FE-A0AA-4142-AF91-55A86DB6D3AC}"/>
    <dgm:cxn modelId="{74BF64FD-3AE7-45A9-BCAF-92873BEF598E}" srcId="{867614B1-36D9-4CB9-891D-D2457C3DB849}" destId="{D2F12E09-1F55-4725-934E-29240AA753BC}" srcOrd="3" destOrd="0" parTransId="{03F03AC5-692A-4E6F-B2B7-DDFB5DE4E5E1}" sibTransId="{1A77E24D-40D8-4F1F-9111-12F0A2C66DAB}"/>
    <dgm:cxn modelId="{93AA3122-A660-4540-A758-BCC10CFAE5B9}" type="presOf" srcId="{D2F12E09-1F55-4725-934E-29240AA753BC}" destId="{29FD7B52-FDD0-46D4-83D3-7B92585F03BE}" srcOrd="0" destOrd="0" presId="urn:microsoft.com/office/officeart/2005/8/layout/bProcess4"/>
    <dgm:cxn modelId="{A17506E3-03BF-4FC4-98B9-9E5BD1AFE9B1}" type="presParOf" srcId="{86BA37E6-B67D-4DAA-8245-4E93F10AB2DA}" destId="{3CAD96A7-61BC-4E6C-ACFB-17EC177031B3}" srcOrd="0" destOrd="0" presId="urn:microsoft.com/office/officeart/2005/8/layout/bProcess4"/>
    <dgm:cxn modelId="{2FA2B96C-0408-4904-9537-928A01303879}" type="presParOf" srcId="{3CAD96A7-61BC-4E6C-ACFB-17EC177031B3}" destId="{C14CAE80-08F1-4647-893A-E3F0387C0169}" srcOrd="0" destOrd="0" presId="urn:microsoft.com/office/officeart/2005/8/layout/bProcess4"/>
    <dgm:cxn modelId="{4ED0A585-BAFC-4E79-AD43-A337783CC1D9}" type="presParOf" srcId="{3CAD96A7-61BC-4E6C-ACFB-17EC177031B3}" destId="{6292C886-CAF6-497B-8569-5BAEBEF1D566}" srcOrd="1" destOrd="0" presId="urn:microsoft.com/office/officeart/2005/8/layout/bProcess4"/>
    <dgm:cxn modelId="{82EB951C-FE69-46D3-9A6A-167E4049F5CE}" type="presParOf" srcId="{86BA37E6-B67D-4DAA-8245-4E93F10AB2DA}" destId="{F6A7EDF7-270A-4F29-A3C6-0DA3017983B3}" srcOrd="1" destOrd="0" presId="urn:microsoft.com/office/officeart/2005/8/layout/bProcess4"/>
    <dgm:cxn modelId="{D1450931-1EA6-4987-A6FC-6C9BBBFB30E9}" type="presParOf" srcId="{86BA37E6-B67D-4DAA-8245-4E93F10AB2DA}" destId="{EB4A0622-AB38-4A47-B8FB-CAAD45C1650B}" srcOrd="2" destOrd="0" presId="urn:microsoft.com/office/officeart/2005/8/layout/bProcess4"/>
    <dgm:cxn modelId="{F7CBE5EF-B397-4487-897B-49958097CCDC}" type="presParOf" srcId="{EB4A0622-AB38-4A47-B8FB-CAAD45C1650B}" destId="{06CA28AF-6A80-4F9C-876A-12BF140CBC6D}" srcOrd="0" destOrd="0" presId="urn:microsoft.com/office/officeart/2005/8/layout/bProcess4"/>
    <dgm:cxn modelId="{11C1FC8B-3504-4C21-9F96-BCE53EE8AC33}" type="presParOf" srcId="{EB4A0622-AB38-4A47-B8FB-CAAD45C1650B}" destId="{E10343AC-BEEC-48A7-BBAE-06A7254FB817}" srcOrd="1" destOrd="0" presId="urn:microsoft.com/office/officeart/2005/8/layout/bProcess4"/>
    <dgm:cxn modelId="{D687F017-E850-49B7-A57F-B863772A8D34}" type="presParOf" srcId="{86BA37E6-B67D-4DAA-8245-4E93F10AB2DA}" destId="{5CC268C5-E8F9-4FBB-AC00-680569098646}" srcOrd="3" destOrd="0" presId="urn:microsoft.com/office/officeart/2005/8/layout/bProcess4"/>
    <dgm:cxn modelId="{1A08F8B7-FBEC-4AA2-BADB-C3B6F1CE76FB}" type="presParOf" srcId="{86BA37E6-B67D-4DAA-8245-4E93F10AB2DA}" destId="{5D434790-28C7-4276-B19F-FF484ED4E3F5}" srcOrd="4" destOrd="0" presId="urn:microsoft.com/office/officeart/2005/8/layout/bProcess4"/>
    <dgm:cxn modelId="{0E55B6E7-8DE8-4EED-91C1-476C0F5067D8}" type="presParOf" srcId="{5D434790-28C7-4276-B19F-FF484ED4E3F5}" destId="{A5037DF4-3A40-4425-89E5-BD3469CB582C}" srcOrd="0" destOrd="0" presId="urn:microsoft.com/office/officeart/2005/8/layout/bProcess4"/>
    <dgm:cxn modelId="{B9FDCABC-27CD-45E1-85F9-03EA1926599F}" type="presParOf" srcId="{5D434790-28C7-4276-B19F-FF484ED4E3F5}" destId="{04B66FDC-8D03-4317-86D9-93EC897E0FF2}" srcOrd="1" destOrd="0" presId="urn:microsoft.com/office/officeart/2005/8/layout/bProcess4"/>
    <dgm:cxn modelId="{60689B93-0725-4EE5-994C-FE3F36ADF363}" type="presParOf" srcId="{86BA37E6-B67D-4DAA-8245-4E93F10AB2DA}" destId="{B8703715-E0B4-44C7-9BE1-340B7A31634F}" srcOrd="5" destOrd="0" presId="urn:microsoft.com/office/officeart/2005/8/layout/bProcess4"/>
    <dgm:cxn modelId="{350B0981-0D1E-4450-92A5-D20640B77A0A}" type="presParOf" srcId="{86BA37E6-B67D-4DAA-8245-4E93F10AB2DA}" destId="{28FFFDCC-667F-4A3A-B7C0-921A722955BA}" srcOrd="6" destOrd="0" presId="urn:microsoft.com/office/officeart/2005/8/layout/bProcess4"/>
    <dgm:cxn modelId="{C8D6F1F3-5B9D-4A47-BF44-1A08E4D3840B}" type="presParOf" srcId="{28FFFDCC-667F-4A3A-B7C0-921A722955BA}" destId="{683EB435-705A-4039-B9F4-B290B8C4C64B}" srcOrd="0" destOrd="0" presId="urn:microsoft.com/office/officeart/2005/8/layout/bProcess4"/>
    <dgm:cxn modelId="{6C7C3DB2-9112-4912-AB68-155FC0BAD1EE}" type="presParOf" srcId="{28FFFDCC-667F-4A3A-B7C0-921A722955BA}" destId="{29FD7B52-FDD0-46D4-83D3-7B92585F03BE}" srcOrd="1" destOrd="0" presId="urn:microsoft.com/office/officeart/2005/8/layout/bProcess4"/>
    <dgm:cxn modelId="{853191D9-733E-4BA0-8E15-B39BB2A157B5}" type="presParOf" srcId="{86BA37E6-B67D-4DAA-8245-4E93F10AB2DA}" destId="{F3FCC4E3-4E47-4D15-A890-E71642078B13}" srcOrd="7" destOrd="0" presId="urn:microsoft.com/office/officeart/2005/8/layout/bProcess4"/>
    <dgm:cxn modelId="{90AC5533-193F-4B85-952A-A6BD22ADAE76}" type="presParOf" srcId="{86BA37E6-B67D-4DAA-8245-4E93F10AB2DA}" destId="{F989CF6A-839E-408F-8ECF-E2B8C68F04E4}" srcOrd="8" destOrd="0" presId="urn:microsoft.com/office/officeart/2005/8/layout/bProcess4"/>
    <dgm:cxn modelId="{961411DD-1216-4702-996F-420CB7B3B540}" type="presParOf" srcId="{F989CF6A-839E-408F-8ECF-E2B8C68F04E4}" destId="{9B64F5CA-B00A-4F9B-82BE-DFB38D03CEBB}" srcOrd="0" destOrd="0" presId="urn:microsoft.com/office/officeart/2005/8/layout/bProcess4"/>
    <dgm:cxn modelId="{8B96F0AD-C573-4163-9C5B-DB47D8E4BC61}" type="presParOf" srcId="{F989CF6A-839E-408F-8ECF-E2B8C68F04E4}" destId="{D5C4E969-29ED-4BDF-A4B7-E39C55693CB7}" srcOrd="1" destOrd="0" presId="urn:microsoft.com/office/officeart/2005/8/layout/bProcess4"/>
    <dgm:cxn modelId="{B041E3A0-4B51-40A2-808D-65C72E9A80D6}" type="presParOf" srcId="{86BA37E6-B67D-4DAA-8245-4E93F10AB2DA}" destId="{7EBFAD9A-BBD9-4267-9935-FF34E85F4DBF}" srcOrd="9" destOrd="0" presId="urn:microsoft.com/office/officeart/2005/8/layout/bProcess4"/>
    <dgm:cxn modelId="{D6A09888-5257-4B10-B73C-E0D0260CAC99}" type="presParOf" srcId="{86BA37E6-B67D-4DAA-8245-4E93F10AB2DA}" destId="{F3B30B72-F748-4C0D-BD0E-B61423791CCF}" srcOrd="10" destOrd="0" presId="urn:microsoft.com/office/officeart/2005/8/layout/bProcess4"/>
    <dgm:cxn modelId="{4BBF5463-C82A-4853-A364-F1C82148781D}" type="presParOf" srcId="{F3B30B72-F748-4C0D-BD0E-B61423791CCF}" destId="{A2EE3FF1-2704-44E6-AFF1-DF9962318140}" srcOrd="0" destOrd="0" presId="urn:microsoft.com/office/officeart/2005/8/layout/bProcess4"/>
    <dgm:cxn modelId="{C869ABFC-610F-46AB-93F4-278F334A0129}" type="presParOf" srcId="{F3B30B72-F748-4C0D-BD0E-B61423791CCF}" destId="{FA8E5E1F-496D-47A5-9717-75492733B70D}" srcOrd="1" destOrd="0" presId="urn:microsoft.com/office/officeart/2005/8/layout/bProcess4"/>
    <dgm:cxn modelId="{71726650-69A4-4790-9533-D154558D25A6}" type="presParOf" srcId="{86BA37E6-B67D-4DAA-8245-4E93F10AB2DA}" destId="{6816AFA6-A8AD-40F5-9D4F-202C09005CDE}" srcOrd="11" destOrd="0" presId="urn:microsoft.com/office/officeart/2005/8/layout/bProcess4"/>
    <dgm:cxn modelId="{17F4449E-BEF4-406F-A37E-E4F47937CEFB}" type="presParOf" srcId="{86BA37E6-B67D-4DAA-8245-4E93F10AB2DA}" destId="{32ABEC60-9B26-4518-9A6A-07E4CBB3583B}" srcOrd="12" destOrd="0" presId="urn:microsoft.com/office/officeart/2005/8/layout/bProcess4"/>
    <dgm:cxn modelId="{336E7578-3EBB-442B-89B8-B0285BFAA006}" type="presParOf" srcId="{32ABEC60-9B26-4518-9A6A-07E4CBB3583B}" destId="{C9D8E110-3CCF-4871-B50F-5F21142C9AB6}" srcOrd="0" destOrd="0" presId="urn:microsoft.com/office/officeart/2005/8/layout/bProcess4"/>
    <dgm:cxn modelId="{F2795AD3-9E23-4726-AB36-CC3DAE3DEA13}" type="presParOf" srcId="{32ABEC60-9B26-4518-9A6A-07E4CBB3583B}" destId="{318C707B-93C6-447D-B87B-8A8EDDCB2D5E}" srcOrd="1" destOrd="0" presId="urn:microsoft.com/office/officeart/2005/8/layout/bProcess4"/>
    <dgm:cxn modelId="{EF67ED26-AE09-4B09-A3E7-ADD1F57B433F}" type="presParOf" srcId="{86BA37E6-B67D-4DAA-8245-4E93F10AB2DA}" destId="{6880BC17-64C4-41E9-8003-B0702F059454}" srcOrd="13" destOrd="0" presId="urn:microsoft.com/office/officeart/2005/8/layout/bProcess4"/>
    <dgm:cxn modelId="{A5537FFD-705E-4A8E-BD54-F9E67E4DF87F}" type="presParOf" srcId="{86BA37E6-B67D-4DAA-8245-4E93F10AB2DA}" destId="{D46D75BA-2027-492F-AB99-2FB97C0D6CF7}" srcOrd="14" destOrd="0" presId="urn:microsoft.com/office/officeart/2005/8/layout/bProcess4"/>
    <dgm:cxn modelId="{60DF28DA-07DE-4D42-B432-B190F9D28C01}" type="presParOf" srcId="{D46D75BA-2027-492F-AB99-2FB97C0D6CF7}" destId="{304C7D7E-AFC5-429D-9DC8-CC78967D834D}" srcOrd="0" destOrd="0" presId="urn:microsoft.com/office/officeart/2005/8/layout/bProcess4"/>
    <dgm:cxn modelId="{4E8C8ECB-90CF-4FF2-9323-54C34553BD21}" type="presParOf" srcId="{D46D75BA-2027-492F-AB99-2FB97C0D6CF7}" destId="{71EAC5CB-C73C-4A90-844B-5E64D353FD6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7614B1-36D9-4CB9-891D-D2457C3DB849}" type="doc">
      <dgm:prSet loTypeId="urn:microsoft.com/office/officeart/2005/8/layout/bProcess4" loCatId="process" qsTypeId="urn:microsoft.com/office/officeart/2005/8/quickstyle/3d2" qsCatId="3D" csTypeId="urn:microsoft.com/office/officeart/2005/8/colors/accent2_2" csCatId="accent2" phldr="1"/>
      <dgm:spPr/>
      <dgm:t>
        <a:bodyPr/>
        <a:lstStyle/>
        <a:p>
          <a:endParaRPr lang="en-US"/>
        </a:p>
      </dgm:t>
    </dgm:pt>
    <dgm:pt modelId="{1131C574-366C-4C89-A3BA-2B0DA733FD52}">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表记恩赐 </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Sign Gifts</a:t>
          </a:r>
        </a:p>
      </dgm:t>
    </dgm:pt>
    <dgm:pt modelId="{3C366EB7-BEF3-480B-85B4-A23C27F5AC5E}" type="parTrans" cxnId="{4B36DDDD-8851-42E0-9FBF-5DD08992DE7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EF52C09-D55A-4AAA-83C2-FEC09A1A948E}" type="sibTrans" cxnId="{4B36DDDD-8851-42E0-9FBF-5DD08992DE78}">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3175574-5469-47FB-9C13-D03CCA426904}">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末世          </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End Times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1FB352-66E5-4794-9E46-A5BBB5FC514F}" type="parTrans" cxnId="{63F05923-F4FB-4C92-8B2A-F90818578AA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7A91F23-4AB2-47E0-9FFE-D3A9B9E8163A}" type="sibTrans" cxnId="{63F05923-F4FB-4C92-8B2A-F90818578AA1}">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E99F3A6-C66D-4750-8FFE-263F32F0FE57}">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政治观点</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Political Views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E54A812-2E4F-470E-8033-D23EF84C6AD0}" type="parTrans" cxnId="{CAF04B4D-19D9-45CF-838E-6F049DEF15E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6B176A7-7878-4D26-8374-B28CD4438AF5}" type="sibTrans" cxnId="{CAF04B4D-19D9-45CF-838E-6F049DEF15E8}">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2F12E09-1F55-4725-934E-29240AA753BC}">
      <dgm:prSet phldrT="[Text]">
        <dgm:style>
          <a:lnRef idx="0">
            <a:schemeClr val="accent4"/>
          </a:lnRef>
          <a:fillRef idx="3">
            <a:schemeClr val="accent4"/>
          </a:fillRef>
          <a:effectRef idx="3">
            <a:schemeClr val="accent4"/>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离婚观点</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Divorce Views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3F03AC5-692A-4E6F-B2B7-DDFB5DE4E5E1}" type="parTrans" cxnId="{74BF64FD-3AE7-45A9-BCAF-92873BEF598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A77E24D-40D8-4F1F-9111-12F0A2C66DAB}" type="sibTrans" cxnId="{74BF64FD-3AE7-45A9-BCAF-92873BEF598E}">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DE98855-915B-4480-B8BC-31B014688DE4}">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教会治理风格</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Style of Church Government</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CAE1ED6-F6B8-412C-8CB5-472074B7AF49}" type="parTrans" cxnId="{DDBAAE65-58A6-45BE-A48A-9FD5BC26A8CD}">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FA9305E-5D1F-4780-98C7-FE83CB5C7CDB}" type="sibTrans" cxnId="{DDBAAE65-58A6-45BE-A48A-9FD5BC26A8CD}">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0CA112F-0F88-42B8-A082-07DAEE022410}">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宣教方法</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Method of Evangelism</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2237C34-6A63-46D1-8C41-9C2804303117}" type="parTrans" cxnId="{8F98DF69-1F63-4D55-ACD0-3722A11ADC9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BDBDB4F-549D-4246-8B64-EA509326C0CC}" type="sibTrans" cxnId="{8F98DF69-1F63-4D55-ACD0-3722A11ADC90}">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C56E6F2-7938-42A1-8FDE-1B01E49F17D3}">
      <dgm:prSet phldrT="[Text]">
        <dgm:style>
          <a:lnRef idx="0">
            <a:schemeClr val="accent4"/>
          </a:lnRef>
          <a:fillRef idx="3">
            <a:schemeClr val="accent4"/>
          </a:fillRef>
          <a:effectRef idx="3">
            <a:schemeClr val="accent4"/>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战争观点 </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Views on War</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1DC4DEB-9332-45B4-976D-094607D6C3BA}" type="parTrans" cxnId="{48D31F92-428F-4966-977C-0EA5ECC9693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9C7C2E-28F4-4857-9BA1-003B32B0CEB0}" type="sibTrans" cxnId="{48D31F92-428F-4966-977C-0EA5ECC9693F}">
      <dgm:prSet/>
      <dgm:spPr/>
      <dgm:t>
        <a:bodyPr/>
        <a:lstStyle/>
        <a:p>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655490A-C82F-4F00-B933-54216FBBCCC9}">
      <dgm:prSet phldrT="[Text]">
        <dgm:style>
          <a:lnRef idx="0">
            <a:schemeClr val="accent4"/>
          </a:lnRef>
          <a:fillRef idx="3">
            <a:schemeClr val="accent4"/>
          </a:fillRef>
          <a:effectRef idx="3">
            <a:schemeClr val="accent4"/>
          </a:effectRef>
          <a:fontRef idx="minor">
            <a:schemeClr val="lt1"/>
          </a:fontRef>
        </dgm:style>
      </dgm:prSet>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很多其它</a:t>
          </a:r>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MANY MORE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124747B-8585-4F22-8DD5-64771185956D}" type="parTrans" cxnId="{D09BEF9C-896F-4FFA-A7C6-BBEC7BD853C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F6567FE-A0AA-4142-AF91-55A86DB6D3AC}" type="sibTrans" cxnId="{D09BEF9C-896F-4FFA-A7C6-BBEC7BD853C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6BA37E6-B67D-4DAA-8245-4E93F10AB2DA}" type="pres">
      <dgm:prSet presAssocID="{867614B1-36D9-4CB9-891D-D2457C3DB849}" presName="Name0" presStyleCnt="0">
        <dgm:presLayoutVars>
          <dgm:dir/>
          <dgm:resizeHandles/>
        </dgm:presLayoutVars>
      </dgm:prSet>
      <dgm:spPr/>
      <dgm:t>
        <a:bodyPr/>
        <a:lstStyle/>
        <a:p>
          <a:endParaRPr lang="en-US"/>
        </a:p>
      </dgm:t>
    </dgm:pt>
    <dgm:pt modelId="{3CAD96A7-61BC-4E6C-ACFB-17EC177031B3}" type="pres">
      <dgm:prSet presAssocID="{1131C574-366C-4C89-A3BA-2B0DA733FD52}" presName="compNode" presStyleCnt="0"/>
      <dgm:spPr/>
    </dgm:pt>
    <dgm:pt modelId="{C14CAE80-08F1-4647-893A-E3F0387C0169}" type="pres">
      <dgm:prSet presAssocID="{1131C574-366C-4C89-A3BA-2B0DA733FD52}" presName="dummyConnPt" presStyleCnt="0"/>
      <dgm:spPr/>
    </dgm:pt>
    <dgm:pt modelId="{6292C886-CAF6-497B-8569-5BAEBEF1D566}" type="pres">
      <dgm:prSet presAssocID="{1131C574-366C-4C89-A3BA-2B0DA733FD52}" presName="node" presStyleLbl="node1" presStyleIdx="0" presStyleCnt="8">
        <dgm:presLayoutVars>
          <dgm:bulletEnabled val="1"/>
        </dgm:presLayoutVars>
      </dgm:prSet>
      <dgm:spPr/>
      <dgm:t>
        <a:bodyPr/>
        <a:lstStyle/>
        <a:p>
          <a:endParaRPr lang="en-US"/>
        </a:p>
      </dgm:t>
    </dgm:pt>
    <dgm:pt modelId="{F6A7EDF7-270A-4F29-A3C6-0DA3017983B3}" type="pres">
      <dgm:prSet presAssocID="{5EF52C09-D55A-4AAA-83C2-FEC09A1A948E}" presName="sibTrans" presStyleLbl="bgSibTrans2D1" presStyleIdx="0" presStyleCnt="7"/>
      <dgm:spPr/>
      <dgm:t>
        <a:bodyPr/>
        <a:lstStyle/>
        <a:p>
          <a:endParaRPr lang="en-US"/>
        </a:p>
      </dgm:t>
    </dgm:pt>
    <dgm:pt modelId="{EB4A0622-AB38-4A47-B8FB-CAAD45C1650B}" type="pres">
      <dgm:prSet presAssocID="{73175574-5469-47FB-9C13-D03CCA426904}" presName="compNode" presStyleCnt="0"/>
      <dgm:spPr/>
    </dgm:pt>
    <dgm:pt modelId="{06CA28AF-6A80-4F9C-876A-12BF140CBC6D}" type="pres">
      <dgm:prSet presAssocID="{73175574-5469-47FB-9C13-D03CCA426904}" presName="dummyConnPt" presStyleCnt="0"/>
      <dgm:spPr/>
    </dgm:pt>
    <dgm:pt modelId="{E10343AC-BEEC-48A7-BBAE-06A7254FB817}" type="pres">
      <dgm:prSet presAssocID="{73175574-5469-47FB-9C13-D03CCA426904}" presName="node" presStyleLbl="node1" presStyleIdx="1" presStyleCnt="8">
        <dgm:presLayoutVars>
          <dgm:bulletEnabled val="1"/>
        </dgm:presLayoutVars>
      </dgm:prSet>
      <dgm:spPr/>
      <dgm:t>
        <a:bodyPr/>
        <a:lstStyle/>
        <a:p>
          <a:endParaRPr lang="en-US"/>
        </a:p>
      </dgm:t>
    </dgm:pt>
    <dgm:pt modelId="{5CC268C5-E8F9-4FBB-AC00-680569098646}" type="pres">
      <dgm:prSet presAssocID="{F7A91F23-4AB2-47E0-9FFE-D3A9B9E8163A}" presName="sibTrans" presStyleLbl="bgSibTrans2D1" presStyleIdx="1" presStyleCnt="7"/>
      <dgm:spPr/>
      <dgm:t>
        <a:bodyPr/>
        <a:lstStyle/>
        <a:p>
          <a:endParaRPr lang="en-US"/>
        </a:p>
      </dgm:t>
    </dgm:pt>
    <dgm:pt modelId="{5D434790-28C7-4276-B19F-FF484ED4E3F5}" type="pres">
      <dgm:prSet presAssocID="{0E99F3A6-C66D-4750-8FFE-263F32F0FE57}" presName="compNode" presStyleCnt="0"/>
      <dgm:spPr/>
    </dgm:pt>
    <dgm:pt modelId="{A5037DF4-3A40-4425-89E5-BD3469CB582C}" type="pres">
      <dgm:prSet presAssocID="{0E99F3A6-C66D-4750-8FFE-263F32F0FE57}" presName="dummyConnPt" presStyleCnt="0"/>
      <dgm:spPr/>
    </dgm:pt>
    <dgm:pt modelId="{04B66FDC-8D03-4317-86D9-93EC897E0FF2}" type="pres">
      <dgm:prSet presAssocID="{0E99F3A6-C66D-4750-8FFE-263F32F0FE57}" presName="node" presStyleLbl="node1" presStyleIdx="2" presStyleCnt="8">
        <dgm:presLayoutVars>
          <dgm:bulletEnabled val="1"/>
        </dgm:presLayoutVars>
      </dgm:prSet>
      <dgm:spPr/>
      <dgm:t>
        <a:bodyPr/>
        <a:lstStyle/>
        <a:p>
          <a:endParaRPr lang="en-US"/>
        </a:p>
      </dgm:t>
    </dgm:pt>
    <dgm:pt modelId="{B8703715-E0B4-44C7-9BE1-340B7A31634F}" type="pres">
      <dgm:prSet presAssocID="{D6B176A7-7878-4D26-8374-B28CD4438AF5}" presName="sibTrans" presStyleLbl="bgSibTrans2D1" presStyleIdx="2" presStyleCnt="7"/>
      <dgm:spPr/>
      <dgm:t>
        <a:bodyPr/>
        <a:lstStyle/>
        <a:p>
          <a:endParaRPr lang="en-US"/>
        </a:p>
      </dgm:t>
    </dgm:pt>
    <dgm:pt modelId="{28FFFDCC-667F-4A3A-B7C0-921A722955BA}" type="pres">
      <dgm:prSet presAssocID="{D2F12E09-1F55-4725-934E-29240AA753BC}" presName="compNode" presStyleCnt="0"/>
      <dgm:spPr/>
    </dgm:pt>
    <dgm:pt modelId="{683EB435-705A-4039-B9F4-B290B8C4C64B}" type="pres">
      <dgm:prSet presAssocID="{D2F12E09-1F55-4725-934E-29240AA753BC}" presName="dummyConnPt" presStyleCnt="0"/>
      <dgm:spPr/>
    </dgm:pt>
    <dgm:pt modelId="{29FD7B52-FDD0-46D4-83D3-7B92585F03BE}" type="pres">
      <dgm:prSet presAssocID="{D2F12E09-1F55-4725-934E-29240AA753BC}" presName="node" presStyleLbl="node1" presStyleIdx="3" presStyleCnt="8">
        <dgm:presLayoutVars>
          <dgm:bulletEnabled val="1"/>
        </dgm:presLayoutVars>
      </dgm:prSet>
      <dgm:spPr/>
      <dgm:t>
        <a:bodyPr/>
        <a:lstStyle/>
        <a:p>
          <a:endParaRPr lang="en-US"/>
        </a:p>
      </dgm:t>
    </dgm:pt>
    <dgm:pt modelId="{F3FCC4E3-4E47-4D15-A890-E71642078B13}" type="pres">
      <dgm:prSet presAssocID="{1A77E24D-40D8-4F1F-9111-12F0A2C66DAB}" presName="sibTrans" presStyleLbl="bgSibTrans2D1" presStyleIdx="3" presStyleCnt="7"/>
      <dgm:spPr/>
      <dgm:t>
        <a:bodyPr/>
        <a:lstStyle/>
        <a:p>
          <a:endParaRPr lang="en-US"/>
        </a:p>
      </dgm:t>
    </dgm:pt>
    <dgm:pt modelId="{F989CF6A-839E-408F-8ECF-E2B8C68F04E4}" type="pres">
      <dgm:prSet presAssocID="{BDE98855-915B-4480-B8BC-31B014688DE4}" presName="compNode" presStyleCnt="0"/>
      <dgm:spPr/>
    </dgm:pt>
    <dgm:pt modelId="{9B64F5CA-B00A-4F9B-82BE-DFB38D03CEBB}" type="pres">
      <dgm:prSet presAssocID="{BDE98855-915B-4480-B8BC-31B014688DE4}" presName="dummyConnPt" presStyleCnt="0"/>
      <dgm:spPr/>
    </dgm:pt>
    <dgm:pt modelId="{D5C4E969-29ED-4BDF-A4B7-E39C55693CB7}" type="pres">
      <dgm:prSet presAssocID="{BDE98855-915B-4480-B8BC-31B014688DE4}" presName="node" presStyleLbl="node1" presStyleIdx="4" presStyleCnt="8">
        <dgm:presLayoutVars>
          <dgm:bulletEnabled val="1"/>
        </dgm:presLayoutVars>
      </dgm:prSet>
      <dgm:spPr/>
      <dgm:t>
        <a:bodyPr/>
        <a:lstStyle/>
        <a:p>
          <a:endParaRPr lang="en-US"/>
        </a:p>
      </dgm:t>
    </dgm:pt>
    <dgm:pt modelId="{7EBFAD9A-BBD9-4267-9935-FF34E85F4DBF}" type="pres">
      <dgm:prSet presAssocID="{3FA9305E-5D1F-4780-98C7-FE83CB5C7CDB}" presName="sibTrans" presStyleLbl="bgSibTrans2D1" presStyleIdx="4" presStyleCnt="7"/>
      <dgm:spPr/>
      <dgm:t>
        <a:bodyPr/>
        <a:lstStyle/>
        <a:p>
          <a:endParaRPr lang="en-US"/>
        </a:p>
      </dgm:t>
    </dgm:pt>
    <dgm:pt modelId="{F3B30B72-F748-4C0D-BD0E-B61423791CCF}" type="pres">
      <dgm:prSet presAssocID="{50CA112F-0F88-42B8-A082-07DAEE022410}" presName="compNode" presStyleCnt="0"/>
      <dgm:spPr/>
    </dgm:pt>
    <dgm:pt modelId="{A2EE3FF1-2704-44E6-AFF1-DF9962318140}" type="pres">
      <dgm:prSet presAssocID="{50CA112F-0F88-42B8-A082-07DAEE022410}" presName="dummyConnPt" presStyleCnt="0"/>
      <dgm:spPr/>
    </dgm:pt>
    <dgm:pt modelId="{FA8E5E1F-496D-47A5-9717-75492733B70D}" type="pres">
      <dgm:prSet presAssocID="{50CA112F-0F88-42B8-A082-07DAEE022410}" presName="node" presStyleLbl="node1" presStyleIdx="5" presStyleCnt="8">
        <dgm:presLayoutVars>
          <dgm:bulletEnabled val="1"/>
        </dgm:presLayoutVars>
      </dgm:prSet>
      <dgm:spPr/>
      <dgm:t>
        <a:bodyPr/>
        <a:lstStyle/>
        <a:p>
          <a:endParaRPr lang="en-US"/>
        </a:p>
      </dgm:t>
    </dgm:pt>
    <dgm:pt modelId="{6816AFA6-A8AD-40F5-9D4F-202C09005CDE}" type="pres">
      <dgm:prSet presAssocID="{0BDBDB4F-549D-4246-8B64-EA509326C0CC}" presName="sibTrans" presStyleLbl="bgSibTrans2D1" presStyleIdx="5" presStyleCnt="7"/>
      <dgm:spPr/>
      <dgm:t>
        <a:bodyPr/>
        <a:lstStyle/>
        <a:p>
          <a:endParaRPr lang="en-US"/>
        </a:p>
      </dgm:t>
    </dgm:pt>
    <dgm:pt modelId="{32ABEC60-9B26-4518-9A6A-07E4CBB3583B}" type="pres">
      <dgm:prSet presAssocID="{9C56E6F2-7938-42A1-8FDE-1B01E49F17D3}" presName="compNode" presStyleCnt="0"/>
      <dgm:spPr/>
    </dgm:pt>
    <dgm:pt modelId="{C9D8E110-3CCF-4871-B50F-5F21142C9AB6}" type="pres">
      <dgm:prSet presAssocID="{9C56E6F2-7938-42A1-8FDE-1B01E49F17D3}" presName="dummyConnPt" presStyleCnt="0"/>
      <dgm:spPr/>
    </dgm:pt>
    <dgm:pt modelId="{318C707B-93C6-447D-B87B-8A8EDDCB2D5E}" type="pres">
      <dgm:prSet presAssocID="{9C56E6F2-7938-42A1-8FDE-1B01E49F17D3}" presName="node" presStyleLbl="node1" presStyleIdx="6" presStyleCnt="8">
        <dgm:presLayoutVars>
          <dgm:bulletEnabled val="1"/>
        </dgm:presLayoutVars>
      </dgm:prSet>
      <dgm:spPr/>
      <dgm:t>
        <a:bodyPr/>
        <a:lstStyle/>
        <a:p>
          <a:endParaRPr lang="en-US"/>
        </a:p>
      </dgm:t>
    </dgm:pt>
    <dgm:pt modelId="{6880BC17-64C4-41E9-8003-B0702F059454}" type="pres">
      <dgm:prSet presAssocID="{CE9C7C2E-28F4-4857-9BA1-003B32B0CEB0}" presName="sibTrans" presStyleLbl="bgSibTrans2D1" presStyleIdx="6" presStyleCnt="7"/>
      <dgm:spPr/>
      <dgm:t>
        <a:bodyPr/>
        <a:lstStyle/>
        <a:p>
          <a:endParaRPr lang="en-US"/>
        </a:p>
      </dgm:t>
    </dgm:pt>
    <dgm:pt modelId="{D46D75BA-2027-492F-AB99-2FB97C0D6CF7}" type="pres">
      <dgm:prSet presAssocID="{9655490A-C82F-4F00-B933-54216FBBCCC9}" presName="compNode" presStyleCnt="0"/>
      <dgm:spPr/>
    </dgm:pt>
    <dgm:pt modelId="{304C7D7E-AFC5-429D-9DC8-CC78967D834D}" type="pres">
      <dgm:prSet presAssocID="{9655490A-C82F-4F00-B933-54216FBBCCC9}" presName="dummyConnPt" presStyleCnt="0"/>
      <dgm:spPr/>
    </dgm:pt>
    <dgm:pt modelId="{71EAC5CB-C73C-4A90-844B-5E64D353FD69}" type="pres">
      <dgm:prSet presAssocID="{9655490A-C82F-4F00-B933-54216FBBCCC9}" presName="node" presStyleLbl="node1" presStyleIdx="7" presStyleCnt="8">
        <dgm:presLayoutVars>
          <dgm:bulletEnabled val="1"/>
        </dgm:presLayoutVars>
      </dgm:prSet>
      <dgm:spPr/>
      <dgm:t>
        <a:bodyPr/>
        <a:lstStyle/>
        <a:p>
          <a:endParaRPr lang="en-US"/>
        </a:p>
      </dgm:t>
    </dgm:pt>
  </dgm:ptLst>
  <dgm:cxnLst>
    <dgm:cxn modelId="{48BE20FF-4070-463E-AB3D-358C2EFE42C1}" type="presOf" srcId="{0BDBDB4F-549D-4246-8B64-EA509326C0CC}" destId="{6816AFA6-A8AD-40F5-9D4F-202C09005CDE}" srcOrd="0" destOrd="0" presId="urn:microsoft.com/office/officeart/2005/8/layout/bProcess4"/>
    <dgm:cxn modelId="{6542D0B9-895B-4B0A-9877-7A946F55A72B}" type="presOf" srcId="{1131C574-366C-4C89-A3BA-2B0DA733FD52}" destId="{6292C886-CAF6-497B-8569-5BAEBEF1D566}" srcOrd="0" destOrd="0" presId="urn:microsoft.com/office/officeart/2005/8/layout/bProcess4"/>
    <dgm:cxn modelId="{207FE643-8337-4C63-8A32-D6A48C2643BF}" type="presOf" srcId="{F7A91F23-4AB2-47E0-9FFE-D3A9B9E8163A}" destId="{5CC268C5-E8F9-4FBB-AC00-680569098646}" srcOrd="0" destOrd="0" presId="urn:microsoft.com/office/officeart/2005/8/layout/bProcess4"/>
    <dgm:cxn modelId="{48D31F92-428F-4966-977C-0EA5ECC9693F}" srcId="{867614B1-36D9-4CB9-891D-D2457C3DB849}" destId="{9C56E6F2-7938-42A1-8FDE-1B01E49F17D3}" srcOrd="6" destOrd="0" parTransId="{B1DC4DEB-9332-45B4-976D-094607D6C3BA}" sibTransId="{CE9C7C2E-28F4-4857-9BA1-003B32B0CEB0}"/>
    <dgm:cxn modelId="{51035927-914A-4D15-B0D5-C90CCAF4E042}" type="presOf" srcId="{0E99F3A6-C66D-4750-8FFE-263F32F0FE57}" destId="{04B66FDC-8D03-4317-86D9-93EC897E0FF2}" srcOrd="0" destOrd="0" presId="urn:microsoft.com/office/officeart/2005/8/layout/bProcess4"/>
    <dgm:cxn modelId="{4B36DDDD-8851-42E0-9FBF-5DD08992DE78}" srcId="{867614B1-36D9-4CB9-891D-D2457C3DB849}" destId="{1131C574-366C-4C89-A3BA-2B0DA733FD52}" srcOrd="0" destOrd="0" parTransId="{3C366EB7-BEF3-480B-85B4-A23C27F5AC5E}" sibTransId="{5EF52C09-D55A-4AAA-83C2-FEC09A1A948E}"/>
    <dgm:cxn modelId="{6F075B7C-F13A-4F90-A388-9096B597BBF1}" type="presOf" srcId="{867614B1-36D9-4CB9-891D-D2457C3DB849}" destId="{86BA37E6-B67D-4DAA-8245-4E93F10AB2DA}" srcOrd="0" destOrd="0" presId="urn:microsoft.com/office/officeart/2005/8/layout/bProcess4"/>
    <dgm:cxn modelId="{C5D0BC99-166D-456D-B678-B991B00AB4D5}" type="presOf" srcId="{BDE98855-915B-4480-B8BC-31B014688DE4}" destId="{D5C4E969-29ED-4BDF-A4B7-E39C55693CB7}" srcOrd="0" destOrd="0" presId="urn:microsoft.com/office/officeart/2005/8/layout/bProcess4"/>
    <dgm:cxn modelId="{3BC07C9D-BEF8-489D-816E-365DAD6776B8}" type="presOf" srcId="{50CA112F-0F88-42B8-A082-07DAEE022410}" destId="{FA8E5E1F-496D-47A5-9717-75492733B70D}" srcOrd="0" destOrd="0" presId="urn:microsoft.com/office/officeart/2005/8/layout/bProcess4"/>
    <dgm:cxn modelId="{6D892BC8-19BF-4322-B180-83757E90A053}" type="presOf" srcId="{D6B176A7-7878-4D26-8374-B28CD4438AF5}" destId="{B8703715-E0B4-44C7-9BE1-340B7A31634F}" srcOrd="0" destOrd="0" presId="urn:microsoft.com/office/officeart/2005/8/layout/bProcess4"/>
    <dgm:cxn modelId="{FB194441-05EE-403A-9A07-77DDBA3D7C6E}" type="presOf" srcId="{73175574-5469-47FB-9C13-D03CCA426904}" destId="{E10343AC-BEEC-48A7-BBAE-06A7254FB817}" srcOrd="0" destOrd="0" presId="urn:microsoft.com/office/officeart/2005/8/layout/bProcess4"/>
    <dgm:cxn modelId="{8EDA1B0F-118C-4940-BA80-D899BBE02132}" type="presOf" srcId="{CE9C7C2E-28F4-4857-9BA1-003B32B0CEB0}" destId="{6880BC17-64C4-41E9-8003-B0702F059454}" srcOrd="0" destOrd="0" presId="urn:microsoft.com/office/officeart/2005/8/layout/bProcess4"/>
    <dgm:cxn modelId="{63F05923-F4FB-4C92-8B2A-F90818578AA1}" srcId="{867614B1-36D9-4CB9-891D-D2457C3DB849}" destId="{73175574-5469-47FB-9C13-D03CCA426904}" srcOrd="1" destOrd="0" parTransId="{7C1FB352-66E5-4794-9E46-A5BBB5FC514F}" sibTransId="{F7A91F23-4AB2-47E0-9FFE-D3A9B9E8163A}"/>
    <dgm:cxn modelId="{13B60E66-E861-4F0A-B0AB-8C0EEEAB199A}" type="presOf" srcId="{9655490A-C82F-4F00-B933-54216FBBCCC9}" destId="{71EAC5CB-C73C-4A90-844B-5E64D353FD69}" srcOrd="0" destOrd="0" presId="urn:microsoft.com/office/officeart/2005/8/layout/bProcess4"/>
    <dgm:cxn modelId="{CAF04B4D-19D9-45CF-838E-6F049DEF15E8}" srcId="{867614B1-36D9-4CB9-891D-D2457C3DB849}" destId="{0E99F3A6-C66D-4750-8FFE-263F32F0FE57}" srcOrd="2" destOrd="0" parTransId="{BE54A812-2E4F-470E-8033-D23EF84C6AD0}" sibTransId="{D6B176A7-7878-4D26-8374-B28CD4438AF5}"/>
    <dgm:cxn modelId="{D4AF17A0-84F6-415A-8120-9547928E2D05}" type="presOf" srcId="{9C56E6F2-7938-42A1-8FDE-1B01E49F17D3}" destId="{318C707B-93C6-447D-B87B-8A8EDDCB2D5E}" srcOrd="0" destOrd="0" presId="urn:microsoft.com/office/officeart/2005/8/layout/bProcess4"/>
    <dgm:cxn modelId="{8F98DF69-1F63-4D55-ACD0-3722A11ADC90}" srcId="{867614B1-36D9-4CB9-891D-D2457C3DB849}" destId="{50CA112F-0F88-42B8-A082-07DAEE022410}" srcOrd="5" destOrd="0" parTransId="{52237C34-6A63-46D1-8C41-9C2804303117}" sibTransId="{0BDBDB4F-549D-4246-8B64-EA509326C0CC}"/>
    <dgm:cxn modelId="{6DF13A96-9891-42A2-ADA9-88E16EA8CC27}" type="presOf" srcId="{3FA9305E-5D1F-4780-98C7-FE83CB5C7CDB}" destId="{7EBFAD9A-BBD9-4267-9935-FF34E85F4DBF}" srcOrd="0" destOrd="0" presId="urn:microsoft.com/office/officeart/2005/8/layout/bProcess4"/>
    <dgm:cxn modelId="{CD08511C-1E19-44E6-8284-089F2BAB9C61}" type="presOf" srcId="{1A77E24D-40D8-4F1F-9111-12F0A2C66DAB}" destId="{F3FCC4E3-4E47-4D15-A890-E71642078B13}" srcOrd="0" destOrd="0" presId="urn:microsoft.com/office/officeart/2005/8/layout/bProcess4"/>
    <dgm:cxn modelId="{DDBAAE65-58A6-45BE-A48A-9FD5BC26A8CD}" srcId="{867614B1-36D9-4CB9-891D-D2457C3DB849}" destId="{BDE98855-915B-4480-B8BC-31B014688DE4}" srcOrd="4" destOrd="0" parTransId="{BCAE1ED6-F6B8-412C-8CB5-472074B7AF49}" sibTransId="{3FA9305E-5D1F-4780-98C7-FE83CB5C7CDB}"/>
    <dgm:cxn modelId="{F97FFFD9-8C84-4915-8C49-55F786D7E559}" type="presOf" srcId="{5EF52C09-D55A-4AAA-83C2-FEC09A1A948E}" destId="{F6A7EDF7-270A-4F29-A3C6-0DA3017983B3}" srcOrd="0" destOrd="0" presId="urn:microsoft.com/office/officeart/2005/8/layout/bProcess4"/>
    <dgm:cxn modelId="{D09BEF9C-896F-4FFA-A7C6-BBEC7BD853CB}" srcId="{867614B1-36D9-4CB9-891D-D2457C3DB849}" destId="{9655490A-C82F-4F00-B933-54216FBBCCC9}" srcOrd="7" destOrd="0" parTransId="{D124747B-8585-4F22-8DD5-64771185956D}" sibTransId="{3F6567FE-A0AA-4142-AF91-55A86DB6D3AC}"/>
    <dgm:cxn modelId="{74BF64FD-3AE7-45A9-BCAF-92873BEF598E}" srcId="{867614B1-36D9-4CB9-891D-D2457C3DB849}" destId="{D2F12E09-1F55-4725-934E-29240AA753BC}" srcOrd="3" destOrd="0" parTransId="{03F03AC5-692A-4E6F-B2B7-DDFB5DE4E5E1}" sibTransId="{1A77E24D-40D8-4F1F-9111-12F0A2C66DAB}"/>
    <dgm:cxn modelId="{6908701A-402B-4E2D-BD63-AD23A7ECC8BE}" type="presOf" srcId="{D2F12E09-1F55-4725-934E-29240AA753BC}" destId="{29FD7B52-FDD0-46D4-83D3-7B92585F03BE}" srcOrd="0" destOrd="0" presId="urn:microsoft.com/office/officeart/2005/8/layout/bProcess4"/>
    <dgm:cxn modelId="{3EB869F1-B91B-4A0B-A6F5-EA1E23483E19}" type="presParOf" srcId="{86BA37E6-B67D-4DAA-8245-4E93F10AB2DA}" destId="{3CAD96A7-61BC-4E6C-ACFB-17EC177031B3}" srcOrd="0" destOrd="0" presId="urn:microsoft.com/office/officeart/2005/8/layout/bProcess4"/>
    <dgm:cxn modelId="{5E11B989-D21C-472A-B45A-D7313FC4A9CD}" type="presParOf" srcId="{3CAD96A7-61BC-4E6C-ACFB-17EC177031B3}" destId="{C14CAE80-08F1-4647-893A-E3F0387C0169}" srcOrd="0" destOrd="0" presId="urn:microsoft.com/office/officeart/2005/8/layout/bProcess4"/>
    <dgm:cxn modelId="{EA05FE78-9B5D-4D1F-B133-AB7024D568AB}" type="presParOf" srcId="{3CAD96A7-61BC-4E6C-ACFB-17EC177031B3}" destId="{6292C886-CAF6-497B-8569-5BAEBEF1D566}" srcOrd="1" destOrd="0" presId="urn:microsoft.com/office/officeart/2005/8/layout/bProcess4"/>
    <dgm:cxn modelId="{5D0D2102-1223-4214-836A-F0209FFE668D}" type="presParOf" srcId="{86BA37E6-B67D-4DAA-8245-4E93F10AB2DA}" destId="{F6A7EDF7-270A-4F29-A3C6-0DA3017983B3}" srcOrd="1" destOrd="0" presId="urn:microsoft.com/office/officeart/2005/8/layout/bProcess4"/>
    <dgm:cxn modelId="{A625D4CE-9B8C-4176-AF25-40851E445633}" type="presParOf" srcId="{86BA37E6-B67D-4DAA-8245-4E93F10AB2DA}" destId="{EB4A0622-AB38-4A47-B8FB-CAAD45C1650B}" srcOrd="2" destOrd="0" presId="urn:microsoft.com/office/officeart/2005/8/layout/bProcess4"/>
    <dgm:cxn modelId="{9D4FFB11-F5CF-430F-B6DD-786BDF27E455}" type="presParOf" srcId="{EB4A0622-AB38-4A47-B8FB-CAAD45C1650B}" destId="{06CA28AF-6A80-4F9C-876A-12BF140CBC6D}" srcOrd="0" destOrd="0" presId="urn:microsoft.com/office/officeart/2005/8/layout/bProcess4"/>
    <dgm:cxn modelId="{FC199525-DAC3-4744-9595-6A9195098904}" type="presParOf" srcId="{EB4A0622-AB38-4A47-B8FB-CAAD45C1650B}" destId="{E10343AC-BEEC-48A7-BBAE-06A7254FB817}" srcOrd="1" destOrd="0" presId="urn:microsoft.com/office/officeart/2005/8/layout/bProcess4"/>
    <dgm:cxn modelId="{68A944C1-FE08-444F-AC15-F78F8EDE6BDB}" type="presParOf" srcId="{86BA37E6-B67D-4DAA-8245-4E93F10AB2DA}" destId="{5CC268C5-E8F9-4FBB-AC00-680569098646}" srcOrd="3" destOrd="0" presId="urn:microsoft.com/office/officeart/2005/8/layout/bProcess4"/>
    <dgm:cxn modelId="{E0166760-418A-4F03-948B-74571B880B4E}" type="presParOf" srcId="{86BA37E6-B67D-4DAA-8245-4E93F10AB2DA}" destId="{5D434790-28C7-4276-B19F-FF484ED4E3F5}" srcOrd="4" destOrd="0" presId="urn:microsoft.com/office/officeart/2005/8/layout/bProcess4"/>
    <dgm:cxn modelId="{AF03D672-5867-44FA-86B3-476C74D795DF}" type="presParOf" srcId="{5D434790-28C7-4276-B19F-FF484ED4E3F5}" destId="{A5037DF4-3A40-4425-89E5-BD3469CB582C}" srcOrd="0" destOrd="0" presId="urn:microsoft.com/office/officeart/2005/8/layout/bProcess4"/>
    <dgm:cxn modelId="{C8BBB4DC-D355-4993-B4D5-44EEC6BA0012}" type="presParOf" srcId="{5D434790-28C7-4276-B19F-FF484ED4E3F5}" destId="{04B66FDC-8D03-4317-86D9-93EC897E0FF2}" srcOrd="1" destOrd="0" presId="urn:microsoft.com/office/officeart/2005/8/layout/bProcess4"/>
    <dgm:cxn modelId="{CE2B9695-019E-4268-A492-79F8021C04F6}" type="presParOf" srcId="{86BA37E6-B67D-4DAA-8245-4E93F10AB2DA}" destId="{B8703715-E0B4-44C7-9BE1-340B7A31634F}" srcOrd="5" destOrd="0" presId="urn:microsoft.com/office/officeart/2005/8/layout/bProcess4"/>
    <dgm:cxn modelId="{956EA7F9-CD4B-4870-93B5-A03EA14242D4}" type="presParOf" srcId="{86BA37E6-B67D-4DAA-8245-4E93F10AB2DA}" destId="{28FFFDCC-667F-4A3A-B7C0-921A722955BA}" srcOrd="6" destOrd="0" presId="urn:microsoft.com/office/officeart/2005/8/layout/bProcess4"/>
    <dgm:cxn modelId="{8C36ACDD-FC30-4B17-B90E-A93D14A1133C}" type="presParOf" srcId="{28FFFDCC-667F-4A3A-B7C0-921A722955BA}" destId="{683EB435-705A-4039-B9F4-B290B8C4C64B}" srcOrd="0" destOrd="0" presId="urn:microsoft.com/office/officeart/2005/8/layout/bProcess4"/>
    <dgm:cxn modelId="{62D41E72-E517-4378-B201-AE440BA1C8F7}" type="presParOf" srcId="{28FFFDCC-667F-4A3A-B7C0-921A722955BA}" destId="{29FD7B52-FDD0-46D4-83D3-7B92585F03BE}" srcOrd="1" destOrd="0" presId="urn:microsoft.com/office/officeart/2005/8/layout/bProcess4"/>
    <dgm:cxn modelId="{CE4599FA-68D7-4935-9BF7-AF9834046748}" type="presParOf" srcId="{86BA37E6-B67D-4DAA-8245-4E93F10AB2DA}" destId="{F3FCC4E3-4E47-4D15-A890-E71642078B13}" srcOrd="7" destOrd="0" presId="urn:microsoft.com/office/officeart/2005/8/layout/bProcess4"/>
    <dgm:cxn modelId="{C71A38E0-3491-41D2-A643-C215C1B13618}" type="presParOf" srcId="{86BA37E6-B67D-4DAA-8245-4E93F10AB2DA}" destId="{F989CF6A-839E-408F-8ECF-E2B8C68F04E4}" srcOrd="8" destOrd="0" presId="urn:microsoft.com/office/officeart/2005/8/layout/bProcess4"/>
    <dgm:cxn modelId="{F11DD009-952D-4A9C-85F1-68F29A752C7A}" type="presParOf" srcId="{F989CF6A-839E-408F-8ECF-E2B8C68F04E4}" destId="{9B64F5CA-B00A-4F9B-82BE-DFB38D03CEBB}" srcOrd="0" destOrd="0" presId="urn:microsoft.com/office/officeart/2005/8/layout/bProcess4"/>
    <dgm:cxn modelId="{6B236C10-DE5C-4812-A6E9-B2532923209B}" type="presParOf" srcId="{F989CF6A-839E-408F-8ECF-E2B8C68F04E4}" destId="{D5C4E969-29ED-4BDF-A4B7-E39C55693CB7}" srcOrd="1" destOrd="0" presId="urn:microsoft.com/office/officeart/2005/8/layout/bProcess4"/>
    <dgm:cxn modelId="{7CDA7F5E-29AA-49FC-BDEB-933CB122AC5B}" type="presParOf" srcId="{86BA37E6-B67D-4DAA-8245-4E93F10AB2DA}" destId="{7EBFAD9A-BBD9-4267-9935-FF34E85F4DBF}" srcOrd="9" destOrd="0" presId="urn:microsoft.com/office/officeart/2005/8/layout/bProcess4"/>
    <dgm:cxn modelId="{8C6AA2D1-DDEA-4020-935D-475E0DF6952D}" type="presParOf" srcId="{86BA37E6-B67D-4DAA-8245-4E93F10AB2DA}" destId="{F3B30B72-F748-4C0D-BD0E-B61423791CCF}" srcOrd="10" destOrd="0" presId="urn:microsoft.com/office/officeart/2005/8/layout/bProcess4"/>
    <dgm:cxn modelId="{6EB4DFFD-AB3F-4110-AA0D-6973D4723D88}" type="presParOf" srcId="{F3B30B72-F748-4C0D-BD0E-B61423791CCF}" destId="{A2EE3FF1-2704-44E6-AFF1-DF9962318140}" srcOrd="0" destOrd="0" presId="urn:microsoft.com/office/officeart/2005/8/layout/bProcess4"/>
    <dgm:cxn modelId="{94057288-2086-4BF4-8031-8AA72425CC1E}" type="presParOf" srcId="{F3B30B72-F748-4C0D-BD0E-B61423791CCF}" destId="{FA8E5E1F-496D-47A5-9717-75492733B70D}" srcOrd="1" destOrd="0" presId="urn:microsoft.com/office/officeart/2005/8/layout/bProcess4"/>
    <dgm:cxn modelId="{9CE06E40-9651-46E5-AD76-B31AC9FF024B}" type="presParOf" srcId="{86BA37E6-B67D-4DAA-8245-4E93F10AB2DA}" destId="{6816AFA6-A8AD-40F5-9D4F-202C09005CDE}" srcOrd="11" destOrd="0" presId="urn:microsoft.com/office/officeart/2005/8/layout/bProcess4"/>
    <dgm:cxn modelId="{9A34DD61-9C64-4340-B402-83F7F979F38B}" type="presParOf" srcId="{86BA37E6-B67D-4DAA-8245-4E93F10AB2DA}" destId="{32ABEC60-9B26-4518-9A6A-07E4CBB3583B}" srcOrd="12" destOrd="0" presId="urn:microsoft.com/office/officeart/2005/8/layout/bProcess4"/>
    <dgm:cxn modelId="{C7940AC9-78C4-4A71-A971-32FAAFCC3810}" type="presParOf" srcId="{32ABEC60-9B26-4518-9A6A-07E4CBB3583B}" destId="{C9D8E110-3CCF-4871-B50F-5F21142C9AB6}" srcOrd="0" destOrd="0" presId="urn:microsoft.com/office/officeart/2005/8/layout/bProcess4"/>
    <dgm:cxn modelId="{C8958061-6614-4936-AE9F-AAFFE398B8E1}" type="presParOf" srcId="{32ABEC60-9B26-4518-9A6A-07E4CBB3583B}" destId="{318C707B-93C6-447D-B87B-8A8EDDCB2D5E}" srcOrd="1" destOrd="0" presId="urn:microsoft.com/office/officeart/2005/8/layout/bProcess4"/>
    <dgm:cxn modelId="{920BB8A1-D447-4C7A-9C24-A4ED4F9B3800}" type="presParOf" srcId="{86BA37E6-B67D-4DAA-8245-4E93F10AB2DA}" destId="{6880BC17-64C4-41E9-8003-B0702F059454}" srcOrd="13" destOrd="0" presId="urn:microsoft.com/office/officeart/2005/8/layout/bProcess4"/>
    <dgm:cxn modelId="{E6552E6A-1939-4484-95CA-56CD98454D61}" type="presParOf" srcId="{86BA37E6-B67D-4DAA-8245-4E93F10AB2DA}" destId="{D46D75BA-2027-492F-AB99-2FB97C0D6CF7}" srcOrd="14" destOrd="0" presId="urn:microsoft.com/office/officeart/2005/8/layout/bProcess4"/>
    <dgm:cxn modelId="{C813F12D-D686-4F20-ACBC-7D7144A8E201}" type="presParOf" srcId="{D46D75BA-2027-492F-AB99-2FB97C0D6CF7}" destId="{304C7D7E-AFC5-429D-9DC8-CC78967D834D}" srcOrd="0" destOrd="0" presId="urn:microsoft.com/office/officeart/2005/8/layout/bProcess4"/>
    <dgm:cxn modelId="{D16AA851-C2FC-41F4-98E3-CB8223C680CB}" type="presParOf" srcId="{D46D75BA-2027-492F-AB99-2FB97C0D6CF7}" destId="{71EAC5CB-C73C-4A90-844B-5E64D353FD6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7614B1-36D9-4CB9-891D-D2457C3DB849}" type="doc">
      <dgm:prSet loTypeId="urn:microsoft.com/office/officeart/2005/8/layout/bProcess4" loCatId="process" qsTypeId="urn:microsoft.com/office/officeart/2005/8/quickstyle/3d2" qsCatId="3D" csTypeId="urn:microsoft.com/office/officeart/2005/8/colors/accent2_2" csCatId="accent2" phldr="1"/>
      <dgm:spPr/>
      <dgm:t>
        <a:bodyPr/>
        <a:lstStyle/>
        <a:p>
          <a:endParaRPr lang="en-US"/>
        </a:p>
      </dgm:t>
    </dgm:pt>
    <dgm:pt modelId="{1131C574-366C-4C89-A3BA-2B0DA733FD52}">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圣经版本       </a:t>
          </a:r>
          <a:r>
            <a:rPr lang="en-US" sz="1700" dirty="0" smtClean="0">
              <a:ln>
                <a:solidFill>
                  <a:schemeClr val="tx1"/>
                </a:solidFill>
              </a:ln>
              <a:solidFill>
                <a:schemeClr val="tx1"/>
              </a:solidFill>
            </a:rPr>
            <a:t>Bible Version</a:t>
          </a:r>
          <a:endParaRPr lang="en-US" sz="1700" dirty="0">
            <a:ln>
              <a:solidFill>
                <a:schemeClr val="tx1"/>
              </a:solidFill>
            </a:ln>
            <a:solidFill>
              <a:schemeClr val="tx1"/>
            </a:solidFill>
          </a:endParaRPr>
        </a:p>
      </dgm:t>
    </dgm:pt>
    <dgm:pt modelId="{3C366EB7-BEF3-480B-85B4-A23C27F5AC5E}" type="parTrans" cxnId="{4B36DDDD-8851-42E0-9FBF-5DD08992DE78}">
      <dgm:prSet/>
      <dgm:spPr/>
      <dgm:t>
        <a:bodyPr/>
        <a:lstStyle/>
        <a:p>
          <a:endParaRPr lang="en-US"/>
        </a:p>
      </dgm:t>
    </dgm:pt>
    <dgm:pt modelId="{5EF52C09-D55A-4AAA-83C2-FEC09A1A948E}" type="sibTrans" cxnId="{4B36DDDD-8851-42E0-9FBF-5DD08992DE78}">
      <dgm:prSet/>
      <dgm:spPr/>
      <dgm:t>
        <a:bodyPr/>
        <a:lstStyle/>
        <a:p>
          <a:endParaRPr lang="en-US" dirty="0"/>
        </a:p>
      </dgm:t>
    </dgm:pt>
    <dgm:pt modelId="{73175574-5469-47FB-9C13-D03CCA426904}">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音乐风格</a:t>
          </a:r>
          <a:r>
            <a:rPr lang="en-US" sz="1700" dirty="0" smtClean="0">
              <a:ln>
                <a:solidFill>
                  <a:schemeClr val="tx1"/>
                </a:solidFill>
              </a:ln>
              <a:solidFill>
                <a:schemeClr val="tx1"/>
              </a:solidFill>
            </a:rPr>
            <a:t>Music styles</a:t>
          </a:r>
          <a:endParaRPr lang="en-US" sz="1700" dirty="0">
            <a:ln>
              <a:solidFill>
                <a:schemeClr val="tx1"/>
              </a:solidFill>
            </a:ln>
            <a:solidFill>
              <a:schemeClr val="tx1"/>
            </a:solidFill>
          </a:endParaRPr>
        </a:p>
      </dgm:t>
    </dgm:pt>
    <dgm:pt modelId="{7C1FB352-66E5-4794-9E46-A5BBB5FC514F}" type="parTrans" cxnId="{63F05923-F4FB-4C92-8B2A-F90818578AA1}">
      <dgm:prSet/>
      <dgm:spPr/>
      <dgm:t>
        <a:bodyPr/>
        <a:lstStyle/>
        <a:p>
          <a:endParaRPr lang="en-US"/>
        </a:p>
      </dgm:t>
    </dgm:pt>
    <dgm:pt modelId="{F7A91F23-4AB2-47E0-9FFE-D3A9B9E8163A}" type="sibTrans" cxnId="{63F05923-F4FB-4C92-8B2A-F90818578AA1}">
      <dgm:prSet/>
      <dgm:spPr/>
      <dgm:t>
        <a:bodyPr/>
        <a:lstStyle/>
        <a:p>
          <a:endParaRPr lang="en-US" dirty="0"/>
        </a:p>
      </dgm:t>
    </dgm:pt>
    <dgm:pt modelId="{BDE98855-915B-4480-B8BC-31B014688DE4}">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400" dirty="0" smtClean="0">
              <a:ln>
                <a:solidFill>
                  <a:schemeClr val="tx1"/>
                </a:solidFill>
              </a:ln>
              <a:solidFill>
                <a:schemeClr val="tx1"/>
              </a:solidFill>
            </a:rPr>
            <a:t>抽烟</a:t>
          </a:r>
          <a:r>
            <a:rPr lang="en-US" altLang="zh-CN" sz="2400" dirty="0" smtClean="0">
              <a:ln>
                <a:solidFill>
                  <a:schemeClr val="tx1"/>
                </a:solidFill>
              </a:ln>
              <a:solidFill>
                <a:schemeClr val="tx1"/>
              </a:solidFill>
            </a:rPr>
            <a:t>/</a:t>
          </a:r>
          <a:r>
            <a:rPr lang="zh-CN" altLang="en-US" sz="2400" dirty="0" smtClean="0">
              <a:ln>
                <a:solidFill>
                  <a:schemeClr val="tx1"/>
                </a:solidFill>
              </a:ln>
              <a:solidFill>
                <a:schemeClr val="tx1"/>
              </a:solidFill>
            </a:rPr>
            <a:t>酒精</a:t>
          </a:r>
          <a:r>
            <a:rPr lang="en-US" sz="1600" dirty="0" smtClean="0">
              <a:ln>
                <a:solidFill>
                  <a:schemeClr val="tx1"/>
                </a:solidFill>
              </a:ln>
              <a:solidFill>
                <a:schemeClr val="tx1"/>
              </a:solidFill>
            </a:rPr>
            <a:t>Smoking/Alcohol</a:t>
          </a:r>
          <a:endParaRPr lang="en-US" sz="1600" dirty="0">
            <a:ln>
              <a:solidFill>
                <a:schemeClr val="tx1"/>
              </a:solidFill>
            </a:ln>
            <a:solidFill>
              <a:schemeClr val="tx1"/>
            </a:solidFill>
          </a:endParaRPr>
        </a:p>
      </dgm:t>
    </dgm:pt>
    <dgm:pt modelId="{BCAE1ED6-F6B8-412C-8CB5-472074B7AF49}" type="parTrans" cxnId="{DDBAAE65-58A6-45BE-A48A-9FD5BC26A8CD}">
      <dgm:prSet/>
      <dgm:spPr/>
      <dgm:t>
        <a:bodyPr/>
        <a:lstStyle/>
        <a:p>
          <a:endParaRPr lang="en-US"/>
        </a:p>
      </dgm:t>
    </dgm:pt>
    <dgm:pt modelId="{3FA9305E-5D1F-4780-98C7-FE83CB5C7CDB}" type="sibTrans" cxnId="{DDBAAE65-58A6-45BE-A48A-9FD5BC26A8CD}">
      <dgm:prSet/>
      <dgm:spPr/>
      <dgm:t>
        <a:bodyPr/>
        <a:lstStyle/>
        <a:p>
          <a:endParaRPr lang="en-US" dirty="0"/>
        </a:p>
      </dgm:t>
    </dgm:pt>
    <dgm:pt modelId="{50CA112F-0F88-42B8-A082-07DAEE02241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教会着装</a:t>
          </a:r>
          <a:r>
            <a:rPr lang="en-US" sz="1700" dirty="0" smtClean="0">
              <a:ln>
                <a:solidFill>
                  <a:schemeClr val="tx1"/>
                </a:solidFill>
              </a:ln>
              <a:solidFill>
                <a:schemeClr val="tx1"/>
              </a:solidFill>
            </a:rPr>
            <a:t>Church Attire</a:t>
          </a:r>
          <a:endParaRPr lang="en-US" sz="1700" dirty="0">
            <a:ln>
              <a:solidFill>
                <a:schemeClr val="tx1"/>
              </a:solidFill>
            </a:ln>
            <a:solidFill>
              <a:schemeClr val="tx1"/>
            </a:solidFill>
          </a:endParaRPr>
        </a:p>
      </dgm:t>
    </dgm:pt>
    <dgm:pt modelId="{52237C34-6A63-46D1-8C41-9C2804303117}" type="parTrans" cxnId="{8F98DF69-1F63-4D55-ACD0-3722A11ADC90}">
      <dgm:prSet/>
      <dgm:spPr/>
      <dgm:t>
        <a:bodyPr/>
        <a:lstStyle/>
        <a:p>
          <a:endParaRPr lang="en-US"/>
        </a:p>
      </dgm:t>
    </dgm:pt>
    <dgm:pt modelId="{0BDBDB4F-549D-4246-8B64-EA509326C0CC}" type="sibTrans" cxnId="{8F98DF69-1F63-4D55-ACD0-3722A11ADC90}">
      <dgm:prSet/>
      <dgm:spPr/>
      <dgm:t>
        <a:bodyPr/>
        <a:lstStyle/>
        <a:p>
          <a:endParaRPr lang="en-US" dirty="0"/>
        </a:p>
      </dgm:t>
    </dgm:pt>
    <dgm:pt modelId="{9C56E6F2-7938-42A1-8FDE-1B01E49F17D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计划生育</a:t>
          </a:r>
          <a:r>
            <a:rPr lang="en-US" sz="1700" dirty="0" smtClean="0">
              <a:ln>
                <a:solidFill>
                  <a:schemeClr val="tx1"/>
                </a:solidFill>
              </a:ln>
              <a:solidFill>
                <a:schemeClr val="tx1"/>
              </a:solidFill>
            </a:rPr>
            <a:t>Birth Control</a:t>
          </a:r>
          <a:endParaRPr lang="en-US" sz="1700" dirty="0">
            <a:ln>
              <a:solidFill>
                <a:schemeClr val="tx1"/>
              </a:solidFill>
            </a:ln>
            <a:solidFill>
              <a:schemeClr val="tx1"/>
            </a:solidFill>
          </a:endParaRPr>
        </a:p>
      </dgm:t>
    </dgm:pt>
    <dgm:pt modelId="{B1DC4DEB-9332-45B4-976D-094607D6C3BA}" type="parTrans" cxnId="{48D31F92-428F-4966-977C-0EA5ECC9693F}">
      <dgm:prSet/>
      <dgm:spPr/>
      <dgm:t>
        <a:bodyPr/>
        <a:lstStyle/>
        <a:p>
          <a:endParaRPr lang="en-US"/>
        </a:p>
      </dgm:t>
    </dgm:pt>
    <dgm:pt modelId="{CE9C7C2E-28F4-4857-9BA1-003B32B0CEB0}" type="sibTrans" cxnId="{48D31F92-428F-4966-977C-0EA5ECC9693F}">
      <dgm:prSet/>
      <dgm:spPr/>
      <dgm:t>
        <a:bodyPr/>
        <a:lstStyle/>
        <a:p>
          <a:endParaRPr lang="en-US" dirty="0"/>
        </a:p>
      </dgm:t>
    </dgm:pt>
    <dgm:pt modelId="{68623B7A-8334-47CD-B624-9EC38E755A4E}">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素食主义</a:t>
          </a:r>
          <a:r>
            <a:rPr lang="en-US" sz="1700" dirty="0" smtClean="0">
              <a:ln>
                <a:solidFill>
                  <a:schemeClr val="tx1"/>
                </a:solidFill>
              </a:ln>
              <a:solidFill>
                <a:schemeClr val="tx1"/>
              </a:solidFill>
            </a:rPr>
            <a:t>Vegetarianism</a:t>
          </a:r>
          <a:endParaRPr lang="en-US" sz="1700" dirty="0">
            <a:ln>
              <a:solidFill>
                <a:schemeClr val="tx1"/>
              </a:solidFill>
            </a:ln>
            <a:solidFill>
              <a:schemeClr val="tx1"/>
            </a:solidFill>
          </a:endParaRPr>
        </a:p>
      </dgm:t>
    </dgm:pt>
    <dgm:pt modelId="{E97F3F55-B469-4200-B02A-257B963B4C64}" type="parTrans" cxnId="{9A3A7481-2FE1-4A09-84A6-1B1092A3DDDB}">
      <dgm:prSet/>
      <dgm:spPr/>
      <dgm:t>
        <a:bodyPr/>
        <a:lstStyle/>
        <a:p>
          <a:endParaRPr lang="en-US"/>
        </a:p>
      </dgm:t>
    </dgm:pt>
    <dgm:pt modelId="{737056BA-021D-454B-BEF1-B58A74035144}" type="sibTrans" cxnId="{9A3A7481-2FE1-4A09-84A6-1B1092A3DDDB}">
      <dgm:prSet/>
      <dgm:spPr/>
      <dgm:t>
        <a:bodyPr/>
        <a:lstStyle/>
        <a:p>
          <a:endParaRPr lang="en-US" dirty="0"/>
        </a:p>
      </dgm:t>
    </dgm:pt>
    <dgm:pt modelId="{9655490A-C82F-4F00-B933-54216FBBCCC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十一奉献</a:t>
          </a:r>
          <a:r>
            <a:rPr lang="en-US" sz="1700" dirty="0" smtClean="0">
              <a:ln>
                <a:solidFill>
                  <a:schemeClr val="tx1"/>
                </a:solidFill>
              </a:ln>
              <a:solidFill>
                <a:schemeClr val="tx1"/>
              </a:solidFill>
            </a:rPr>
            <a:t>10% Tithe</a:t>
          </a:r>
          <a:endParaRPr lang="en-US" sz="1700" dirty="0">
            <a:ln>
              <a:solidFill>
                <a:schemeClr val="tx1"/>
              </a:solidFill>
            </a:ln>
            <a:solidFill>
              <a:schemeClr val="tx1"/>
            </a:solidFill>
          </a:endParaRPr>
        </a:p>
      </dgm:t>
    </dgm:pt>
    <dgm:pt modelId="{D124747B-8585-4F22-8DD5-64771185956D}" type="parTrans" cxnId="{D09BEF9C-896F-4FFA-A7C6-BBEC7BD853CB}">
      <dgm:prSet/>
      <dgm:spPr/>
      <dgm:t>
        <a:bodyPr/>
        <a:lstStyle/>
        <a:p>
          <a:endParaRPr lang="en-US"/>
        </a:p>
      </dgm:t>
    </dgm:pt>
    <dgm:pt modelId="{3F6567FE-A0AA-4142-AF91-55A86DB6D3AC}" type="sibTrans" cxnId="{D09BEF9C-896F-4FFA-A7C6-BBEC7BD853CB}">
      <dgm:prSet/>
      <dgm:spPr/>
      <dgm:t>
        <a:bodyPr/>
        <a:lstStyle/>
        <a:p>
          <a:endParaRPr lang="en-US"/>
        </a:p>
      </dgm:t>
    </dgm:pt>
    <dgm:pt modelId="{14D7298A-5D23-421D-A843-CB4AAEEBE134}">
      <dgm:prSe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800" dirty="0" smtClean="0">
              <a:ln>
                <a:solidFill>
                  <a:schemeClr val="tx1"/>
                </a:solidFill>
              </a:ln>
              <a:solidFill>
                <a:schemeClr val="tx1"/>
              </a:solidFill>
            </a:rPr>
            <a:t>军队服役</a:t>
          </a:r>
          <a:r>
            <a:rPr lang="en-US" sz="1700" dirty="0" smtClean="0">
              <a:ln>
                <a:solidFill>
                  <a:schemeClr val="tx1"/>
                </a:solidFill>
              </a:ln>
              <a:solidFill>
                <a:schemeClr val="tx1"/>
              </a:solidFill>
            </a:rPr>
            <a:t>Military Service</a:t>
          </a:r>
          <a:endParaRPr lang="en-US" sz="1700" dirty="0">
            <a:ln>
              <a:solidFill>
                <a:schemeClr val="tx1"/>
              </a:solidFill>
            </a:ln>
            <a:solidFill>
              <a:schemeClr val="tx1"/>
            </a:solidFill>
          </a:endParaRPr>
        </a:p>
      </dgm:t>
    </dgm:pt>
    <dgm:pt modelId="{15AA1357-1E51-4C03-B83C-6B1DE1E4B9FA}" type="parTrans" cxnId="{905DDA49-2E0D-4558-8C00-6162F0C45BE0}">
      <dgm:prSet/>
      <dgm:spPr/>
      <dgm:t>
        <a:bodyPr/>
        <a:lstStyle/>
        <a:p>
          <a:endParaRPr lang="en-US"/>
        </a:p>
      </dgm:t>
    </dgm:pt>
    <dgm:pt modelId="{E05E3EE4-2426-47FC-ADE8-C0507C22C7FA}" type="sibTrans" cxnId="{905DDA49-2E0D-4558-8C00-6162F0C45BE0}">
      <dgm:prSet/>
      <dgm:spPr/>
      <dgm:t>
        <a:bodyPr/>
        <a:lstStyle/>
        <a:p>
          <a:endParaRPr lang="en-US"/>
        </a:p>
      </dgm:t>
    </dgm:pt>
    <dgm:pt modelId="{59ACC056-BFAD-4DDF-9DCF-8342F5F3A3B9}">
      <dgm:prSe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000" dirty="0" smtClean="0">
              <a:ln>
                <a:solidFill>
                  <a:schemeClr val="tx1"/>
                </a:solidFill>
              </a:ln>
              <a:solidFill>
                <a:schemeClr val="tx1"/>
              </a:solidFill>
            </a:rPr>
            <a:t>教会使用乐器</a:t>
          </a:r>
          <a:endParaRPr lang="en-US" sz="2000" dirty="0" smtClean="0">
            <a:ln>
              <a:solidFill>
                <a:schemeClr val="tx1"/>
              </a:solidFill>
            </a:ln>
            <a:solidFill>
              <a:schemeClr val="tx1"/>
            </a:solidFill>
          </a:endParaRPr>
        </a:p>
        <a:p>
          <a:r>
            <a:rPr lang="en-US" sz="1700" dirty="0" smtClean="0">
              <a:ln>
                <a:solidFill>
                  <a:schemeClr val="tx1"/>
                </a:solidFill>
              </a:ln>
              <a:solidFill>
                <a:schemeClr val="tx1"/>
              </a:solidFill>
            </a:rPr>
            <a:t>Instruments in Church</a:t>
          </a:r>
          <a:endParaRPr lang="en-US" sz="1700" dirty="0">
            <a:ln>
              <a:solidFill>
                <a:schemeClr val="tx1"/>
              </a:solidFill>
            </a:ln>
            <a:solidFill>
              <a:schemeClr val="tx1"/>
            </a:solidFill>
          </a:endParaRPr>
        </a:p>
      </dgm:t>
    </dgm:pt>
    <dgm:pt modelId="{A52E9A42-6F59-482C-8951-1B4650F24C81}" type="parTrans" cxnId="{0BBCE9D6-73DD-4BE5-878B-60B0B2B1F9DE}">
      <dgm:prSet/>
      <dgm:spPr/>
      <dgm:t>
        <a:bodyPr/>
        <a:lstStyle/>
        <a:p>
          <a:endParaRPr lang="en-US"/>
        </a:p>
      </dgm:t>
    </dgm:pt>
    <dgm:pt modelId="{2198E226-11B5-4178-9035-AC7CA5DC4C57}" type="sibTrans" cxnId="{0BBCE9D6-73DD-4BE5-878B-60B0B2B1F9DE}">
      <dgm:prSet/>
      <dgm:spPr/>
      <dgm:t>
        <a:bodyPr/>
        <a:lstStyle/>
        <a:p>
          <a:endParaRPr lang="en-US"/>
        </a:p>
      </dgm:t>
    </dgm:pt>
    <dgm:pt modelId="{2DA2A603-63A0-45E9-AA82-CB76667DF03E}">
      <dgm:prSe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3200" dirty="0" smtClean="0">
              <a:ln>
                <a:solidFill>
                  <a:schemeClr val="tx1"/>
                </a:solidFill>
              </a:ln>
              <a:solidFill>
                <a:schemeClr val="tx1"/>
              </a:solidFill>
            </a:rPr>
            <a:t>纹身   </a:t>
          </a:r>
          <a:r>
            <a:rPr lang="en-US" sz="1800" dirty="0" smtClean="0">
              <a:ln>
                <a:solidFill>
                  <a:schemeClr val="tx1"/>
                </a:solidFill>
              </a:ln>
              <a:solidFill>
                <a:schemeClr val="tx1"/>
              </a:solidFill>
            </a:rPr>
            <a:t>Tattoos</a:t>
          </a:r>
          <a:endParaRPr lang="en-US" sz="1800" dirty="0">
            <a:ln>
              <a:solidFill>
                <a:schemeClr val="tx1"/>
              </a:solidFill>
            </a:ln>
            <a:solidFill>
              <a:schemeClr val="tx1"/>
            </a:solidFill>
          </a:endParaRPr>
        </a:p>
      </dgm:t>
    </dgm:pt>
    <dgm:pt modelId="{72229FE8-564C-497F-9170-6C4B34587CFB}" type="parTrans" cxnId="{BB63E2D4-27B3-4EAD-A859-6B5138EA14CF}">
      <dgm:prSet/>
      <dgm:spPr/>
      <dgm:t>
        <a:bodyPr/>
        <a:lstStyle/>
        <a:p>
          <a:endParaRPr lang="en-US"/>
        </a:p>
      </dgm:t>
    </dgm:pt>
    <dgm:pt modelId="{40DD6E3E-7993-4B60-8C2F-1FBA6D10D18B}" type="sibTrans" cxnId="{BB63E2D4-27B3-4EAD-A859-6B5138EA14CF}">
      <dgm:prSet/>
      <dgm:spPr/>
      <dgm:t>
        <a:bodyPr/>
        <a:lstStyle/>
        <a:p>
          <a:endParaRPr lang="en-US"/>
        </a:p>
      </dgm:t>
    </dgm:pt>
    <dgm:pt modelId="{66B29DED-D690-4624-9265-753AF3AE2575}">
      <dgm:prSe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000" dirty="0" smtClean="0">
              <a:ln>
                <a:solidFill>
                  <a:schemeClr val="tx1"/>
                </a:solidFill>
              </a:ln>
              <a:solidFill>
                <a:schemeClr val="tx1"/>
              </a:solidFill>
            </a:rPr>
            <a:t>主日、安息日</a:t>
          </a:r>
          <a:r>
            <a:rPr lang="en-US" sz="1800" dirty="0" smtClean="0">
              <a:ln>
                <a:solidFill>
                  <a:schemeClr val="tx1"/>
                </a:solidFill>
              </a:ln>
              <a:solidFill>
                <a:schemeClr val="tx1"/>
              </a:solidFill>
            </a:rPr>
            <a:t>Sunday Sabbath</a:t>
          </a:r>
          <a:endParaRPr lang="en-US" sz="1800" dirty="0">
            <a:ln>
              <a:solidFill>
                <a:schemeClr val="tx1"/>
              </a:solidFill>
            </a:ln>
            <a:solidFill>
              <a:schemeClr val="tx1"/>
            </a:solidFill>
          </a:endParaRPr>
        </a:p>
      </dgm:t>
    </dgm:pt>
    <dgm:pt modelId="{6877E360-53C6-4184-A03C-786314B7B3E5}" type="parTrans" cxnId="{F95DDC0F-AAB7-4ABF-9849-35B861C53CC3}">
      <dgm:prSet/>
      <dgm:spPr/>
      <dgm:t>
        <a:bodyPr/>
        <a:lstStyle/>
        <a:p>
          <a:endParaRPr lang="en-US"/>
        </a:p>
      </dgm:t>
    </dgm:pt>
    <dgm:pt modelId="{6B2FD289-FA7D-48E4-AC7B-4FC5B0E29F75}" type="sibTrans" cxnId="{F95DDC0F-AAB7-4ABF-9849-35B861C53CC3}">
      <dgm:prSet/>
      <dgm:spPr/>
      <dgm:t>
        <a:bodyPr/>
        <a:lstStyle/>
        <a:p>
          <a:endParaRPr lang="en-US"/>
        </a:p>
      </dgm:t>
    </dgm:pt>
    <dgm:pt modelId="{B300BD7A-764A-4B79-99DB-430973148F8A}">
      <dgm:prSet>
        <dgm:style>
          <a:lnRef idx="0">
            <a:schemeClr val="accent6"/>
          </a:lnRef>
          <a:fillRef idx="3">
            <a:schemeClr val="accent6"/>
          </a:fillRef>
          <a:effectRef idx="3">
            <a:schemeClr val="accent6"/>
          </a:effectRef>
          <a:fontRef idx="minor">
            <a:schemeClr val="lt1"/>
          </a:fontRef>
        </dgm:style>
      </dgm:prSet>
      <dgm:spPr/>
      <dgm:t>
        <a:bodyPr/>
        <a:lstStyle/>
        <a:p>
          <a:r>
            <a:rPr lang="zh-CN" altLang="en-US" dirty="0" smtClean="0">
              <a:ln>
                <a:solidFill>
                  <a:schemeClr val="tx1"/>
                </a:solidFill>
              </a:ln>
              <a:solidFill>
                <a:schemeClr val="tx1"/>
              </a:solidFill>
            </a:rPr>
            <a:t>很多其它   </a:t>
          </a:r>
          <a:r>
            <a:rPr lang="en-US" dirty="0" smtClean="0">
              <a:ln>
                <a:solidFill>
                  <a:schemeClr val="tx1"/>
                </a:solidFill>
              </a:ln>
              <a:solidFill>
                <a:schemeClr val="tx1"/>
              </a:solidFill>
            </a:rPr>
            <a:t>MANY MORE</a:t>
          </a:r>
          <a:endParaRPr lang="en-US" dirty="0">
            <a:ln>
              <a:solidFill>
                <a:schemeClr val="tx1"/>
              </a:solidFill>
            </a:ln>
            <a:solidFill>
              <a:schemeClr val="tx1"/>
            </a:solidFill>
          </a:endParaRPr>
        </a:p>
      </dgm:t>
    </dgm:pt>
    <dgm:pt modelId="{4DDBB571-D64A-4539-A134-F6AD8920B47A}" type="parTrans" cxnId="{CE2D5256-863B-4F49-872D-C5808EBCA38A}">
      <dgm:prSet/>
      <dgm:spPr/>
      <dgm:t>
        <a:bodyPr/>
        <a:lstStyle/>
        <a:p>
          <a:endParaRPr lang="en-US"/>
        </a:p>
      </dgm:t>
    </dgm:pt>
    <dgm:pt modelId="{16EB193D-A998-4310-B83F-91DDE80B7F9F}" type="sibTrans" cxnId="{CE2D5256-863B-4F49-872D-C5808EBCA38A}">
      <dgm:prSet/>
      <dgm:spPr/>
      <dgm:t>
        <a:bodyPr/>
        <a:lstStyle/>
        <a:p>
          <a:endParaRPr lang="en-US"/>
        </a:p>
      </dgm:t>
    </dgm:pt>
    <dgm:pt modelId="{86BA37E6-B67D-4DAA-8245-4E93F10AB2DA}" type="pres">
      <dgm:prSet presAssocID="{867614B1-36D9-4CB9-891D-D2457C3DB849}" presName="Name0" presStyleCnt="0">
        <dgm:presLayoutVars>
          <dgm:dir/>
          <dgm:resizeHandles/>
        </dgm:presLayoutVars>
      </dgm:prSet>
      <dgm:spPr/>
      <dgm:t>
        <a:bodyPr/>
        <a:lstStyle/>
        <a:p>
          <a:endParaRPr lang="en-US"/>
        </a:p>
      </dgm:t>
    </dgm:pt>
    <dgm:pt modelId="{3CAD96A7-61BC-4E6C-ACFB-17EC177031B3}" type="pres">
      <dgm:prSet presAssocID="{1131C574-366C-4C89-A3BA-2B0DA733FD52}" presName="compNode" presStyleCnt="0"/>
      <dgm:spPr/>
    </dgm:pt>
    <dgm:pt modelId="{C14CAE80-08F1-4647-893A-E3F0387C0169}" type="pres">
      <dgm:prSet presAssocID="{1131C574-366C-4C89-A3BA-2B0DA733FD52}" presName="dummyConnPt" presStyleCnt="0"/>
      <dgm:spPr/>
    </dgm:pt>
    <dgm:pt modelId="{6292C886-CAF6-497B-8569-5BAEBEF1D566}" type="pres">
      <dgm:prSet presAssocID="{1131C574-366C-4C89-A3BA-2B0DA733FD52}" presName="node" presStyleLbl="node1" presStyleIdx="0" presStyleCnt="12">
        <dgm:presLayoutVars>
          <dgm:bulletEnabled val="1"/>
        </dgm:presLayoutVars>
      </dgm:prSet>
      <dgm:spPr/>
      <dgm:t>
        <a:bodyPr/>
        <a:lstStyle/>
        <a:p>
          <a:endParaRPr lang="en-US"/>
        </a:p>
      </dgm:t>
    </dgm:pt>
    <dgm:pt modelId="{F6A7EDF7-270A-4F29-A3C6-0DA3017983B3}" type="pres">
      <dgm:prSet presAssocID="{5EF52C09-D55A-4AAA-83C2-FEC09A1A948E}" presName="sibTrans" presStyleLbl="bgSibTrans2D1" presStyleIdx="0" presStyleCnt="11"/>
      <dgm:spPr/>
      <dgm:t>
        <a:bodyPr/>
        <a:lstStyle/>
        <a:p>
          <a:endParaRPr lang="en-US"/>
        </a:p>
      </dgm:t>
    </dgm:pt>
    <dgm:pt modelId="{EB4A0622-AB38-4A47-B8FB-CAAD45C1650B}" type="pres">
      <dgm:prSet presAssocID="{73175574-5469-47FB-9C13-D03CCA426904}" presName="compNode" presStyleCnt="0"/>
      <dgm:spPr/>
    </dgm:pt>
    <dgm:pt modelId="{06CA28AF-6A80-4F9C-876A-12BF140CBC6D}" type="pres">
      <dgm:prSet presAssocID="{73175574-5469-47FB-9C13-D03CCA426904}" presName="dummyConnPt" presStyleCnt="0"/>
      <dgm:spPr/>
    </dgm:pt>
    <dgm:pt modelId="{E10343AC-BEEC-48A7-BBAE-06A7254FB817}" type="pres">
      <dgm:prSet presAssocID="{73175574-5469-47FB-9C13-D03CCA426904}" presName="node" presStyleLbl="node1" presStyleIdx="1" presStyleCnt="12">
        <dgm:presLayoutVars>
          <dgm:bulletEnabled val="1"/>
        </dgm:presLayoutVars>
      </dgm:prSet>
      <dgm:spPr/>
      <dgm:t>
        <a:bodyPr/>
        <a:lstStyle/>
        <a:p>
          <a:endParaRPr lang="en-US"/>
        </a:p>
      </dgm:t>
    </dgm:pt>
    <dgm:pt modelId="{5CC268C5-E8F9-4FBB-AC00-680569098646}" type="pres">
      <dgm:prSet presAssocID="{F7A91F23-4AB2-47E0-9FFE-D3A9B9E8163A}" presName="sibTrans" presStyleLbl="bgSibTrans2D1" presStyleIdx="1" presStyleCnt="11"/>
      <dgm:spPr/>
      <dgm:t>
        <a:bodyPr/>
        <a:lstStyle/>
        <a:p>
          <a:endParaRPr lang="en-US"/>
        </a:p>
      </dgm:t>
    </dgm:pt>
    <dgm:pt modelId="{F989CF6A-839E-408F-8ECF-E2B8C68F04E4}" type="pres">
      <dgm:prSet presAssocID="{BDE98855-915B-4480-B8BC-31B014688DE4}" presName="compNode" presStyleCnt="0"/>
      <dgm:spPr/>
    </dgm:pt>
    <dgm:pt modelId="{9B64F5CA-B00A-4F9B-82BE-DFB38D03CEBB}" type="pres">
      <dgm:prSet presAssocID="{BDE98855-915B-4480-B8BC-31B014688DE4}" presName="dummyConnPt" presStyleCnt="0"/>
      <dgm:spPr/>
    </dgm:pt>
    <dgm:pt modelId="{D5C4E969-29ED-4BDF-A4B7-E39C55693CB7}" type="pres">
      <dgm:prSet presAssocID="{BDE98855-915B-4480-B8BC-31B014688DE4}" presName="node" presStyleLbl="node1" presStyleIdx="2" presStyleCnt="12">
        <dgm:presLayoutVars>
          <dgm:bulletEnabled val="1"/>
        </dgm:presLayoutVars>
      </dgm:prSet>
      <dgm:spPr/>
      <dgm:t>
        <a:bodyPr/>
        <a:lstStyle/>
        <a:p>
          <a:endParaRPr lang="en-US"/>
        </a:p>
      </dgm:t>
    </dgm:pt>
    <dgm:pt modelId="{7EBFAD9A-BBD9-4267-9935-FF34E85F4DBF}" type="pres">
      <dgm:prSet presAssocID="{3FA9305E-5D1F-4780-98C7-FE83CB5C7CDB}" presName="sibTrans" presStyleLbl="bgSibTrans2D1" presStyleIdx="2" presStyleCnt="11"/>
      <dgm:spPr/>
      <dgm:t>
        <a:bodyPr/>
        <a:lstStyle/>
        <a:p>
          <a:endParaRPr lang="en-US"/>
        </a:p>
      </dgm:t>
    </dgm:pt>
    <dgm:pt modelId="{F3B30B72-F748-4C0D-BD0E-B61423791CCF}" type="pres">
      <dgm:prSet presAssocID="{50CA112F-0F88-42B8-A082-07DAEE022410}" presName="compNode" presStyleCnt="0"/>
      <dgm:spPr/>
    </dgm:pt>
    <dgm:pt modelId="{A2EE3FF1-2704-44E6-AFF1-DF9962318140}" type="pres">
      <dgm:prSet presAssocID="{50CA112F-0F88-42B8-A082-07DAEE022410}" presName="dummyConnPt" presStyleCnt="0"/>
      <dgm:spPr/>
    </dgm:pt>
    <dgm:pt modelId="{FA8E5E1F-496D-47A5-9717-75492733B70D}" type="pres">
      <dgm:prSet presAssocID="{50CA112F-0F88-42B8-A082-07DAEE022410}" presName="node" presStyleLbl="node1" presStyleIdx="3" presStyleCnt="12">
        <dgm:presLayoutVars>
          <dgm:bulletEnabled val="1"/>
        </dgm:presLayoutVars>
      </dgm:prSet>
      <dgm:spPr/>
      <dgm:t>
        <a:bodyPr/>
        <a:lstStyle/>
        <a:p>
          <a:endParaRPr lang="en-US"/>
        </a:p>
      </dgm:t>
    </dgm:pt>
    <dgm:pt modelId="{6816AFA6-A8AD-40F5-9D4F-202C09005CDE}" type="pres">
      <dgm:prSet presAssocID="{0BDBDB4F-549D-4246-8B64-EA509326C0CC}" presName="sibTrans" presStyleLbl="bgSibTrans2D1" presStyleIdx="3" presStyleCnt="11"/>
      <dgm:spPr/>
      <dgm:t>
        <a:bodyPr/>
        <a:lstStyle/>
        <a:p>
          <a:endParaRPr lang="en-US"/>
        </a:p>
      </dgm:t>
    </dgm:pt>
    <dgm:pt modelId="{32ABEC60-9B26-4518-9A6A-07E4CBB3583B}" type="pres">
      <dgm:prSet presAssocID="{9C56E6F2-7938-42A1-8FDE-1B01E49F17D3}" presName="compNode" presStyleCnt="0"/>
      <dgm:spPr/>
    </dgm:pt>
    <dgm:pt modelId="{C9D8E110-3CCF-4871-B50F-5F21142C9AB6}" type="pres">
      <dgm:prSet presAssocID="{9C56E6F2-7938-42A1-8FDE-1B01E49F17D3}" presName="dummyConnPt" presStyleCnt="0"/>
      <dgm:spPr/>
    </dgm:pt>
    <dgm:pt modelId="{318C707B-93C6-447D-B87B-8A8EDDCB2D5E}" type="pres">
      <dgm:prSet presAssocID="{9C56E6F2-7938-42A1-8FDE-1B01E49F17D3}" presName="node" presStyleLbl="node1" presStyleIdx="4" presStyleCnt="12">
        <dgm:presLayoutVars>
          <dgm:bulletEnabled val="1"/>
        </dgm:presLayoutVars>
      </dgm:prSet>
      <dgm:spPr/>
      <dgm:t>
        <a:bodyPr/>
        <a:lstStyle/>
        <a:p>
          <a:endParaRPr lang="en-US"/>
        </a:p>
      </dgm:t>
    </dgm:pt>
    <dgm:pt modelId="{6880BC17-64C4-41E9-8003-B0702F059454}" type="pres">
      <dgm:prSet presAssocID="{CE9C7C2E-28F4-4857-9BA1-003B32B0CEB0}" presName="sibTrans" presStyleLbl="bgSibTrans2D1" presStyleIdx="4" presStyleCnt="11"/>
      <dgm:spPr/>
      <dgm:t>
        <a:bodyPr/>
        <a:lstStyle/>
        <a:p>
          <a:endParaRPr lang="en-US"/>
        </a:p>
      </dgm:t>
    </dgm:pt>
    <dgm:pt modelId="{DC2E291A-80E2-41CB-9558-493CBB16ACD5}" type="pres">
      <dgm:prSet presAssocID="{68623B7A-8334-47CD-B624-9EC38E755A4E}" presName="compNode" presStyleCnt="0"/>
      <dgm:spPr/>
    </dgm:pt>
    <dgm:pt modelId="{740FE9BC-6841-4AB5-B114-5820B6A73B1A}" type="pres">
      <dgm:prSet presAssocID="{68623B7A-8334-47CD-B624-9EC38E755A4E}" presName="dummyConnPt" presStyleCnt="0"/>
      <dgm:spPr/>
    </dgm:pt>
    <dgm:pt modelId="{7632AA79-1675-4BAA-BFA1-C26882BD51C3}" type="pres">
      <dgm:prSet presAssocID="{68623B7A-8334-47CD-B624-9EC38E755A4E}" presName="node" presStyleLbl="node1" presStyleIdx="5" presStyleCnt="12">
        <dgm:presLayoutVars>
          <dgm:bulletEnabled val="1"/>
        </dgm:presLayoutVars>
      </dgm:prSet>
      <dgm:spPr/>
      <dgm:t>
        <a:bodyPr/>
        <a:lstStyle/>
        <a:p>
          <a:endParaRPr lang="en-US"/>
        </a:p>
      </dgm:t>
    </dgm:pt>
    <dgm:pt modelId="{034E2C27-ED9D-453D-BE90-15E0B1915515}" type="pres">
      <dgm:prSet presAssocID="{737056BA-021D-454B-BEF1-B58A74035144}" presName="sibTrans" presStyleLbl="bgSibTrans2D1" presStyleIdx="5" presStyleCnt="11"/>
      <dgm:spPr/>
      <dgm:t>
        <a:bodyPr/>
        <a:lstStyle/>
        <a:p>
          <a:endParaRPr lang="en-US"/>
        </a:p>
      </dgm:t>
    </dgm:pt>
    <dgm:pt modelId="{D46D75BA-2027-492F-AB99-2FB97C0D6CF7}" type="pres">
      <dgm:prSet presAssocID="{9655490A-C82F-4F00-B933-54216FBBCCC9}" presName="compNode" presStyleCnt="0"/>
      <dgm:spPr/>
    </dgm:pt>
    <dgm:pt modelId="{304C7D7E-AFC5-429D-9DC8-CC78967D834D}" type="pres">
      <dgm:prSet presAssocID="{9655490A-C82F-4F00-B933-54216FBBCCC9}" presName="dummyConnPt" presStyleCnt="0"/>
      <dgm:spPr/>
    </dgm:pt>
    <dgm:pt modelId="{71EAC5CB-C73C-4A90-844B-5E64D353FD69}" type="pres">
      <dgm:prSet presAssocID="{9655490A-C82F-4F00-B933-54216FBBCCC9}" presName="node" presStyleLbl="node1" presStyleIdx="6" presStyleCnt="12">
        <dgm:presLayoutVars>
          <dgm:bulletEnabled val="1"/>
        </dgm:presLayoutVars>
      </dgm:prSet>
      <dgm:spPr/>
      <dgm:t>
        <a:bodyPr/>
        <a:lstStyle/>
        <a:p>
          <a:endParaRPr lang="en-US"/>
        </a:p>
      </dgm:t>
    </dgm:pt>
    <dgm:pt modelId="{6D3C2243-0668-4B66-9E0C-B281F3FE82B1}" type="pres">
      <dgm:prSet presAssocID="{3F6567FE-A0AA-4142-AF91-55A86DB6D3AC}" presName="sibTrans" presStyleLbl="bgSibTrans2D1" presStyleIdx="6" presStyleCnt="11"/>
      <dgm:spPr/>
      <dgm:t>
        <a:bodyPr/>
        <a:lstStyle/>
        <a:p>
          <a:endParaRPr lang="en-US"/>
        </a:p>
      </dgm:t>
    </dgm:pt>
    <dgm:pt modelId="{3C28D8E3-295D-4258-875B-15F3AC4C32DE}" type="pres">
      <dgm:prSet presAssocID="{14D7298A-5D23-421D-A843-CB4AAEEBE134}" presName="compNode" presStyleCnt="0"/>
      <dgm:spPr/>
    </dgm:pt>
    <dgm:pt modelId="{6A083E0E-B838-4BDF-9D05-3BBA02D9C0E3}" type="pres">
      <dgm:prSet presAssocID="{14D7298A-5D23-421D-A843-CB4AAEEBE134}" presName="dummyConnPt" presStyleCnt="0"/>
      <dgm:spPr/>
    </dgm:pt>
    <dgm:pt modelId="{CF56D1A5-1282-4A0C-A2D5-202CF6E62647}" type="pres">
      <dgm:prSet presAssocID="{14D7298A-5D23-421D-A843-CB4AAEEBE134}" presName="node" presStyleLbl="node1" presStyleIdx="7" presStyleCnt="12">
        <dgm:presLayoutVars>
          <dgm:bulletEnabled val="1"/>
        </dgm:presLayoutVars>
      </dgm:prSet>
      <dgm:spPr/>
      <dgm:t>
        <a:bodyPr/>
        <a:lstStyle/>
        <a:p>
          <a:endParaRPr lang="en-US"/>
        </a:p>
      </dgm:t>
    </dgm:pt>
    <dgm:pt modelId="{8E9E55C0-467E-49C4-988C-4C65CA69D7AB}" type="pres">
      <dgm:prSet presAssocID="{E05E3EE4-2426-47FC-ADE8-C0507C22C7FA}" presName="sibTrans" presStyleLbl="bgSibTrans2D1" presStyleIdx="7" presStyleCnt="11"/>
      <dgm:spPr/>
      <dgm:t>
        <a:bodyPr/>
        <a:lstStyle/>
        <a:p>
          <a:endParaRPr lang="zh-CN" altLang="en-US"/>
        </a:p>
      </dgm:t>
    </dgm:pt>
    <dgm:pt modelId="{4E796CB5-2F5D-489D-B7E4-0CA5BEAAEB6E}" type="pres">
      <dgm:prSet presAssocID="{59ACC056-BFAD-4DDF-9DCF-8342F5F3A3B9}" presName="compNode" presStyleCnt="0"/>
      <dgm:spPr/>
    </dgm:pt>
    <dgm:pt modelId="{BFF6DE1F-6423-43FB-8175-358319E8E1AF}" type="pres">
      <dgm:prSet presAssocID="{59ACC056-BFAD-4DDF-9DCF-8342F5F3A3B9}" presName="dummyConnPt" presStyleCnt="0"/>
      <dgm:spPr/>
    </dgm:pt>
    <dgm:pt modelId="{53852A83-6E5A-43DC-9102-D4CBE5CB629D}" type="pres">
      <dgm:prSet presAssocID="{59ACC056-BFAD-4DDF-9DCF-8342F5F3A3B9}" presName="node" presStyleLbl="node1" presStyleIdx="8" presStyleCnt="12">
        <dgm:presLayoutVars>
          <dgm:bulletEnabled val="1"/>
        </dgm:presLayoutVars>
      </dgm:prSet>
      <dgm:spPr/>
      <dgm:t>
        <a:bodyPr/>
        <a:lstStyle/>
        <a:p>
          <a:endParaRPr lang="en-US"/>
        </a:p>
      </dgm:t>
    </dgm:pt>
    <dgm:pt modelId="{CE525DC4-E857-4DFA-8EE7-19A5088B8245}" type="pres">
      <dgm:prSet presAssocID="{2198E226-11B5-4178-9035-AC7CA5DC4C57}" presName="sibTrans" presStyleLbl="bgSibTrans2D1" presStyleIdx="8" presStyleCnt="11"/>
      <dgm:spPr/>
      <dgm:t>
        <a:bodyPr/>
        <a:lstStyle/>
        <a:p>
          <a:endParaRPr lang="zh-CN" altLang="en-US"/>
        </a:p>
      </dgm:t>
    </dgm:pt>
    <dgm:pt modelId="{FF70B92D-49D8-4D9A-BAAD-1CD4B5D890A3}" type="pres">
      <dgm:prSet presAssocID="{2DA2A603-63A0-45E9-AA82-CB76667DF03E}" presName="compNode" presStyleCnt="0"/>
      <dgm:spPr/>
    </dgm:pt>
    <dgm:pt modelId="{51D983C5-25E4-4FEB-B60A-808F48B4EA20}" type="pres">
      <dgm:prSet presAssocID="{2DA2A603-63A0-45E9-AA82-CB76667DF03E}" presName="dummyConnPt" presStyleCnt="0"/>
      <dgm:spPr/>
    </dgm:pt>
    <dgm:pt modelId="{3F0DD365-739F-4D2A-B25F-86F61DFB76A8}" type="pres">
      <dgm:prSet presAssocID="{2DA2A603-63A0-45E9-AA82-CB76667DF03E}" presName="node" presStyleLbl="node1" presStyleIdx="9" presStyleCnt="12">
        <dgm:presLayoutVars>
          <dgm:bulletEnabled val="1"/>
        </dgm:presLayoutVars>
      </dgm:prSet>
      <dgm:spPr/>
      <dgm:t>
        <a:bodyPr/>
        <a:lstStyle/>
        <a:p>
          <a:endParaRPr lang="en-US"/>
        </a:p>
      </dgm:t>
    </dgm:pt>
    <dgm:pt modelId="{E5D27E05-E31D-4BC1-B322-FB421F17171F}" type="pres">
      <dgm:prSet presAssocID="{40DD6E3E-7993-4B60-8C2F-1FBA6D10D18B}" presName="sibTrans" presStyleLbl="bgSibTrans2D1" presStyleIdx="9" presStyleCnt="11"/>
      <dgm:spPr/>
      <dgm:t>
        <a:bodyPr/>
        <a:lstStyle/>
        <a:p>
          <a:endParaRPr lang="zh-CN" altLang="en-US"/>
        </a:p>
      </dgm:t>
    </dgm:pt>
    <dgm:pt modelId="{44E6D049-6CF1-4D40-8D00-F763DB8132FD}" type="pres">
      <dgm:prSet presAssocID="{66B29DED-D690-4624-9265-753AF3AE2575}" presName="compNode" presStyleCnt="0"/>
      <dgm:spPr/>
    </dgm:pt>
    <dgm:pt modelId="{19A1B9F9-4356-49EC-B337-E1C195CD119A}" type="pres">
      <dgm:prSet presAssocID="{66B29DED-D690-4624-9265-753AF3AE2575}" presName="dummyConnPt" presStyleCnt="0"/>
      <dgm:spPr/>
    </dgm:pt>
    <dgm:pt modelId="{A35E66CD-3921-44BB-9B73-FF588D39104E}" type="pres">
      <dgm:prSet presAssocID="{66B29DED-D690-4624-9265-753AF3AE2575}" presName="node" presStyleLbl="node1" presStyleIdx="10" presStyleCnt="12">
        <dgm:presLayoutVars>
          <dgm:bulletEnabled val="1"/>
        </dgm:presLayoutVars>
      </dgm:prSet>
      <dgm:spPr/>
      <dgm:t>
        <a:bodyPr/>
        <a:lstStyle/>
        <a:p>
          <a:endParaRPr lang="en-US"/>
        </a:p>
      </dgm:t>
    </dgm:pt>
    <dgm:pt modelId="{D01B7137-38DF-4C5E-A9C6-079BA046D443}" type="pres">
      <dgm:prSet presAssocID="{6B2FD289-FA7D-48E4-AC7B-4FC5B0E29F75}" presName="sibTrans" presStyleLbl="bgSibTrans2D1" presStyleIdx="10" presStyleCnt="11"/>
      <dgm:spPr/>
      <dgm:t>
        <a:bodyPr/>
        <a:lstStyle/>
        <a:p>
          <a:endParaRPr lang="zh-CN" altLang="en-US"/>
        </a:p>
      </dgm:t>
    </dgm:pt>
    <dgm:pt modelId="{092D56D5-15D4-44B1-A6D2-F83592F09CF9}" type="pres">
      <dgm:prSet presAssocID="{B300BD7A-764A-4B79-99DB-430973148F8A}" presName="compNode" presStyleCnt="0"/>
      <dgm:spPr/>
    </dgm:pt>
    <dgm:pt modelId="{9E72E051-864A-46AD-990D-DF7DA73FB4BF}" type="pres">
      <dgm:prSet presAssocID="{B300BD7A-764A-4B79-99DB-430973148F8A}" presName="dummyConnPt" presStyleCnt="0"/>
      <dgm:spPr/>
    </dgm:pt>
    <dgm:pt modelId="{C5F2A757-8879-40A5-AF29-31B2FEE39D83}" type="pres">
      <dgm:prSet presAssocID="{B300BD7A-764A-4B79-99DB-430973148F8A}" presName="node" presStyleLbl="node1" presStyleIdx="11" presStyleCnt="12">
        <dgm:presLayoutVars>
          <dgm:bulletEnabled val="1"/>
        </dgm:presLayoutVars>
      </dgm:prSet>
      <dgm:spPr/>
      <dgm:t>
        <a:bodyPr/>
        <a:lstStyle/>
        <a:p>
          <a:endParaRPr lang="en-US"/>
        </a:p>
      </dgm:t>
    </dgm:pt>
  </dgm:ptLst>
  <dgm:cxnLst>
    <dgm:cxn modelId="{A34A02B2-211B-45D3-B20F-8B8C4D437885}" type="presOf" srcId="{14D7298A-5D23-421D-A843-CB4AAEEBE134}" destId="{CF56D1A5-1282-4A0C-A2D5-202CF6E62647}" srcOrd="0" destOrd="0" presId="urn:microsoft.com/office/officeart/2005/8/layout/bProcess4"/>
    <dgm:cxn modelId="{63F05923-F4FB-4C92-8B2A-F90818578AA1}" srcId="{867614B1-36D9-4CB9-891D-D2457C3DB849}" destId="{73175574-5469-47FB-9C13-D03CCA426904}" srcOrd="1" destOrd="0" parTransId="{7C1FB352-66E5-4794-9E46-A5BBB5FC514F}" sibTransId="{F7A91F23-4AB2-47E0-9FFE-D3A9B9E8163A}"/>
    <dgm:cxn modelId="{3ED18D07-46C8-4508-9995-49F7D50D086E}" type="presOf" srcId="{68623B7A-8334-47CD-B624-9EC38E755A4E}" destId="{7632AA79-1675-4BAA-BFA1-C26882BD51C3}" srcOrd="0" destOrd="0" presId="urn:microsoft.com/office/officeart/2005/8/layout/bProcess4"/>
    <dgm:cxn modelId="{27980C78-DC01-4CBB-A632-D198B97C124E}" type="presOf" srcId="{E05E3EE4-2426-47FC-ADE8-C0507C22C7FA}" destId="{8E9E55C0-467E-49C4-988C-4C65CA69D7AB}" srcOrd="0" destOrd="0" presId="urn:microsoft.com/office/officeart/2005/8/layout/bProcess4"/>
    <dgm:cxn modelId="{2297BC96-7938-4D6D-BEF7-E30AF30C9D0E}" type="presOf" srcId="{5EF52C09-D55A-4AAA-83C2-FEC09A1A948E}" destId="{F6A7EDF7-270A-4F29-A3C6-0DA3017983B3}" srcOrd="0" destOrd="0" presId="urn:microsoft.com/office/officeart/2005/8/layout/bProcess4"/>
    <dgm:cxn modelId="{D0D04144-7DBE-4F11-8287-385C1A141DBF}" type="presOf" srcId="{66B29DED-D690-4624-9265-753AF3AE2575}" destId="{A35E66CD-3921-44BB-9B73-FF588D39104E}" srcOrd="0" destOrd="0" presId="urn:microsoft.com/office/officeart/2005/8/layout/bProcess4"/>
    <dgm:cxn modelId="{48B1D006-82F4-4E8F-9481-AC1F2F9E3D01}" type="presOf" srcId="{40DD6E3E-7993-4B60-8C2F-1FBA6D10D18B}" destId="{E5D27E05-E31D-4BC1-B322-FB421F17171F}" srcOrd="0" destOrd="0" presId="urn:microsoft.com/office/officeart/2005/8/layout/bProcess4"/>
    <dgm:cxn modelId="{8F98DF69-1F63-4D55-ACD0-3722A11ADC90}" srcId="{867614B1-36D9-4CB9-891D-D2457C3DB849}" destId="{50CA112F-0F88-42B8-A082-07DAEE022410}" srcOrd="3" destOrd="0" parTransId="{52237C34-6A63-46D1-8C41-9C2804303117}" sibTransId="{0BDBDB4F-549D-4246-8B64-EA509326C0CC}"/>
    <dgm:cxn modelId="{9A3A7481-2FE1-4A09-84A6-1B1092A3DDDB}" srcId="{867614B1-36D9-4CB9-891D-D2457C3DB849}" destId="{68623B7A-8334-47CD-B624-9EC38E755A4E}" srcOrd="5" destOrd="0" parTransId="{E97F3F55-B469-4200-B02A-257B963B4C64}" sibTransId="{737056BA-021D-454B-BEF1-B58A74035144}"/>
    <dgm:cxn modelId="{BB63E2D4-27B3-4EAD-A859-6B5138EA14CF}" srcId="{867614B1-36D9-4CB9-891D-D2457C3DB849}" destId="{2DA2A603-63A0-45E9-AA82-CB76667DF03E}" srcOrd="9" destOrd="0" parTransId="{72229FE8-564C-497F-9170-6C4B34587CFB}" sibTransId="{40DD6E3E-7993-4B60-8C2F-1FBA6D10D18B}"/>
    <dgm:cxn modelId="{B1F51641-B460-467D-84ED-10300781A3AC}" type="presOf" srcId="{9C56E6F2-7938-42A1-8FDE-1B01E49F17D3}" destId="{318C707B-93C6-447D-B87B-8A8EDDCB2D5E}" srcOrd="0" destOrd="0" presId="urn:microsoft.com/office/officeart/2005/8/layout/bProcess4"/>
    <dgm:cxn modelId="{474AF27F-495A-4618-ABE9-7E9DA516DEDD}" type="presOf" srcId="{1131C574-366C-4C89-A3BA-2B0DA733FD52}" destId="{6292C886-CAF6-497B-8569-5BAEBEF1D566}" srcOrd="0" destOrd="0" presId="urn:microsoft.com/office/officeart/2005/8/layout/bProcess4"/>
    <dgm:cxn modelId="{4B36DDDD-8851-42E0-9FBF-5DD08992DE78}" srcId="{867614B1-36D9-4CB9-891D-D2457C3DB849}" destId="{1131C574-366C-4C89-A3BA-2B0DA733FD52}" srcOrd="0" destOrd="0" parTransId="{3C366EB7-BEF3-480B-85B4-A23C27F5AC5E}" sibTransId="{5EF52C09-D55A-4AAA-83C2-FEC09A1A948E}"/>
    <dgm:cxn modelId="{E78E1D7F-C287-4F84-A642-6E552A7B3E97}" type="presOf" srcId="{737056BA-021D-454B-BEF1-B58A74035144}" destId="{034E2C27-ED9D-453D-BE90-15E0B1915515}" srcOrd="0" destOrd="0" presId="urn:microsoft.com/office/officeart/2005/8/layout/bProcess4"/>
    <dgm:cxn modelId="{2E9D9FA1-769B-41EB-8BD6-EE4AF46F5E49}" type="presOf" srcId="{9655490A-C82F-4F00-B933-54216FBBCCC9}" destId="{71EAC5CB-C73C-4A90-844B-5E64D353FD69}" srcOrd="0" destOrd="0" presId="urn:microsoft.com/office/officeart/2005/8/layout/bProcess4"/>
    <dgm:cxn modelId="{47701568-D36D-4CA9-8C9F-3CD943B7B191}" type="presOf" srcId="{50CA112F-0F88-42B8-A082-07DAEE022410}" destId="{FA8E5E1F-496D-47A5-9717-75492733B70D}" srcOrd="0" destOrd="0" presId="urn:microsoft.com/office/officeart/2005/8/layout/bProcess4"/>
    <dgm:cxn modelId="{E1472697-E12D-4394-81E4-F0FE6A2986AE}" type="presOf" srcId="{73175574-5469-47FB-9C13-D03CCA426904}" destId="{E10343AC-BEEC-48A7-BBAE-06A7254FB817}" srcOrd="0" destOrd="0" presId="urn:microsoft.com/office/officeart/2005/8/layout/bProcess4"/>
    <dgm:cxn modelId="{A28D66C4-C0FE-4D9C-BEB9-CFD6C0A3F76F}" type="presOf" srcId="{2DA2A603-63A0-45E9-AA82-CB76667DF03E}" destId="{3F0DD365-739F-4D2A-B25F-86F61DFB76A8}" srcOrd="0" destOrd="0" presId="urn:microsoft.com/office/officeart/2005/8/layout/bProcess4"/>
    <dgm:cxn modelId="{22A60233-F883-47F1-A792-49C0B628B105}" type="presOf" srcId="{B300BD7A-764A-4B79-99DB-430973148F8A}" destId="{C5F2A757-8879-40A5-AF29-31B2FEE39D83}" srcOrd="0" destOrd="0" presId="urn:microsoft.com/office/officeart/2005/8/layout/bProcess4"/>
    <dgm:cxn modelId="{678C8A4F-24F5-4617-A8D7-F70693358CD6}" type="presOf" srcId="{BDE98855-915B-4480-B8BC-31B014688DE4}" destId="{D5C4E969-29ED-4BDF-A4B7-E39C55693CB7}" srcOrd="0" destOrd="0" presId="urn:microsoft.com/office/officeart/2005/8/layout/bProcess4"/>
    <dgm:cxn modelId="{75EB5645-6040-497E-9BDB-B79A427CA719}" type="presOf" srcId="{3F6567FE-A0AA-4142-AF91-55A86DB6D3AC}" destId="{6D3C2243-0668-4B66-9E0C-B281F3FE82B1}" srcOrd="0" destOrd="0" presId="urn:microsoft.com/office/officeart/2005/8/layout/bProcess4"/>
    <dgm:cxn modelId="{48D31F92-428F-4966-977C-0EA5ECC9693F}" srcId="{867614B1-36D9-4CB9-891D-D2457C3DB849}" destId="{9C56E6F2-7938-42A1-8FDE-1B01E49F17D3}" srcOrd="4" destOrd="0" parTransId="{B1DC4DEB-9332-45B4-976D-094607D6C3BA}" sibTransId="{CE9C7C2E-28F4-4857-9BA1-003B32B0CEB0}"/>
    <dgm:cxn modelId="{0AF9708A-3B12-4453-BA39-BFF1423B2526}" type="presOf" srcId="{2198E226-11B5-4178-9035-AC7CA5DC4C57}" destId="{CE525DC4-E857-4DFA-8EE7-19A5088B8245}" srcOrd="0" destOrd="0" presId="urn:microsoft.com/office/officeart/2005/8/layout/bProcess4"/>
    <dgm:cxn modelId="{905DDA49-2E0D-4558-8C00-6162F0C45BE0}" srcId="{867614B1-36D9-4CB9-891D-D2457C3DB849}" destId="{14D7298A-5D23-421D-A843-CB4AAEEBE134}" srcOrd="7" destOrd="0" parTransId="{15AA1357-1E51-4C03-B83C-6B1DE1E4B9FA}" sibTransId="{E05E3EE4-2426-47FC-ADE8-C0507C22C7FA}"/>
    <dgm:cxn modelId="{0DC91BA9-4886-4885-9871-118A14E71DD3}" type="presOf" srcId="{3FA9305E-5D1F-4780-98C7-FE83CB5C7CDB}" destId="{7EBFAD9A-BBD9-4267-9935-FF34E85F4DBF}" srcOrd="0" destOrd="0" presId="urn:microsoft.com/office/officeart/2005/8/layout/bProcess4"/>
    <dgm:cxn modelId="{8D4B045B-D800-4F6E-A24B-9CC237F5B72D}" type="presOf" srcId="{59ACC056-BFAD-4DDF-9DCF-8342F5F3A3B9}" destId="{53852A83-6E5A-43DC-9102-D4CBE5CB629D}" srcOrd="0" destOrd="0" presId="urn:microsoft.com/office/officeart/2005/8/layout/bProcess4"/>
    <dgm:cxn modelId="{886A9FBB-4F41-4C4D-A4A6-C7721E51BD86}" type="presOf" srcId="{F7A91F23-4AB2-47E0-9FFE-D3A9B9E8163A}" destId="{5CC268C5-E8F9-4FBB-AC00-680569098646}" srcOrd="0" destOrd="0" presId="urn:microsoft.com/office/officeart/2005/8/layout/bProcess4"/>
    <dgm:cxn modelId="{D09BEF9C-896F-4FFA-A7C6-BBEC7BD853CB}" srcId="{867614B1-36D9-4CB9-891D-D2457C3DB849}" destId="{9655490A-C82F-4F00-B933-54216FBBCCC9}" srcOrd="6" destOrd="0" parTransId="{D124747B-8585-4F22-8DD5-64771185956D}" sibTransId="{3F6567FE-A0AA-4142-AF91-55A86DB6D3AC}"/>
    <dgm:cxn modelId="{0BBCE9D6-73DD-4BE5-878B-60B0B2B1F9DE}" srcId="{867614B1-36D9-4CB9-891D-D2457C3DB849}" destId="{59ACC056-BFAD-4DDF-9DCF-8342F5F3A3B9}" srcOrd="8" destOrd="0" parTransId="{A52E9A42-6F59-482C-8951-1B4650F24C81}" sibTransId="{2198E226-11B5-4178-9035-AC7CA5DC4C57}"/>
    <dgm:cxn modelId="{94BEB6A7-02A7-433D-91EC-9DFD97281C88}" type="presOf" srcId="{CE9C7C2E-28F4-4857-9BA1-003B32B0CEB0}" destId="{6880BC17-64C4-41E9-8003-B0702F059454}" srcOrd="0" destOrd="0" presId="urn:microsoft.com/office/officeart/2005/8/layout/bProcess4"/>
    <dgm:cxn modelId="{8899914D-BFAC-4F0B-92ED-B0A11BC8422E}" type="presOf" srcId="{867614B1-36D9-4CB9-891D-D2457C3DB849}" destId="{86BA37E6-B67D-4DAA-8245-4E93F10AB2DA}" srcOrd="0" destOrd="0" presId="urn:microsoft.com/office/officeart/2005/8/layout/bProcess4"/>
    <dgm:cxn modelId="{DDBAAE65-58A6-45BE-A48A-9FD5BC26A8CD}" srcId="{867614B1-36D9-4CB9-891D-D2457C3DB849}" destId="{BDE98855-915B-4480-B8BC-31B014688DE4}" srcOrd="2" destOrd="0" parTransId="{BCAE1ED6-F6B8-412C-8CB5-472074B7AF49}" sibTransId="{3FA9305E-5D1F-4780-98C7-FE83CB5C7CDB}"/>
    <dgm:cxn modelId="{CE2D5256-863B-4F49-872D-C5808EBCA38A}" srcId="{867614B1-36D9-4CB9-891D-D2457C3DB849}" destId="{B300BD7A-764A-4B79-99DB-430973148F8A}" srcOrd="11" destOrd="0" parTransId="{4DDBB571-D64A-4539-A134-F6AD8920B47A}" sibTransId="{16EB193D-A998-4310-B83F-91DDE80B7F9F}"/>
    <dgm:cxn modelId="{F95DDC0F-AAB7-4ABF-9849-35B861C53CC3}" srcId="{867614B1-36D9-4CB9-891D-D2457C3DB849}" destId="{66B29DED-D690-4624-9265-753AF3AE2575}" srcOrd="10" destOrd="0" parTransId="{6877E360-53C6-4184-A03C-786314B7B3E5}" sibTransId="{6B2FD289-FA7D-48E4-AC7B-4FC5B0E29F75}"/>
    <dgm:cxn modelId="{DF030F5D-6347-4C2A-9C5F-282EFFC91A97}" type="presOf" srcId="{6B2FD289-FA7D-48E4-AC7B-4FC5B0E29F75}" destId="{D01B7137-38DF-4C5E-A9C6-079BA046D443}" srcOrd="0" destOrd="0" presId="urn:microsoft.com/office/officeart/2005/8/layout/bProcess4"/>
    <dgm:cxn modelId="{6287C8BA-4E85-4224-B398-3650C66973BA}" type="presOf" srcId="{0BDBDB4F-549D-4246-8B64-EA509326C0CC}" destId="{6816AFA6-A8AD-40F5-9D4F-202C09005CDE}" srcOrd="0" destOrd="0" presId="urn:microsoft.com/office/officeart/2005/8/layout/bProcess4"/>
    <dgm:cxn modelId="{22D7640C-B69A-4746-AA31-5E04B7FC3697}" type="presParOf" srcId="{86BA37E6-B67D-4DAA-8245-4E93F10AB2DA}" destId="{3CAD96A7-61BC-4E6C-ACFB-17EC177031B3}" srcOrd="0" destOrd="0" presId="urn:microsoft.com/office/officeart/2005/8/layout/bProcess4"/>
    <dgm:cxn modelId="{965DA22B-9AE3-47A4-A890-22F5351A9CCE}" type="presParOf" srcId="{3CAD96A7-61BC-4E6C-ACFB-17EC177031B3}" destId="{C14CAE80-08F1-4647-893A-E3F0387C0169}" srcOrd="0" destOrd="0" presId="urn:microsoft.com/office/officeart/2005/8/layout/bProcess4"/>
    <dgm:cxn modelId="{5B975F02-18F5-404B-A6EC-D9CF22AE1060}" type="presParOf" srcId="{3CAD96A7-61BC-4E6C-ACFB-17EC177031B3}" destId="{6292C886-CAF6-497B-8569-5BAEBEF1D566}" srcOrd="1" destOrd="0" presId="urn:microsoft.com/office/officeart/2005/8/layout/bProcess4"/>
    <dgm:cxn modelId="{82459543-5A2B-48BE-9AD7-B819FAB4EF3E}" type="presParOf" srcId="{86BA37E6-B67D-4DAA-8245-4E93F10AB2DA}" destId="{F6A7EDF7-270A-4F29-A3C6-0DA3017983B3}" srcOrd="1" destOrd="0" presId="urn:microsoft.com/office/officeart/2005/8/layout/bProcess4"/>
    <dgm:cxn modelId="{4F6E649A-45F7-47B5-974C-BAFA2AC40985}" type="presParOf" srcId="{86BA37E6-B67D-4DAA-8245-4E93F10AB2DA}" destId="{EB4A0622-AB38-4A47-B8FB-CAAD45C1650B}" srcOrd="2" destOrd="0" presId="urn:microsoft.com/office/officeart/2005/8/layout/bProcess4"/>
    <dgm:cxn modelId="{4D8D25CF-9954-4554-99AF-8487FF80F82D}" type="presParOf" srcId="{EB4A0622-AB38-4A47-B8FB-CAAD45C1650B}" destId="{06CA28AF-6A80-4F9C-876A-12BF140CBC6D}" srcOrd="0" destOrd="0" presId="urn:microsoft.com/office/officeart/2005/8/layout/bProcess4"/>
    <dgm:cxn modelId="{EB85AFE3-0652-4D61-9820-5A280E11D09A}" type="presParOf" srcId="{EB4A0622-AB38-4A47-B8FB-CAAD45C1650B}" destId="{E10343AC-BEEC-48A7-BBAE-06A7254FB817}" srcOrd="1" destOrd="0" presId="urn:microsoft.com/office/officeart/2005/8/layout/bProcess4"/>
    <dgm:cxn modelId="{A1307C1F-9B80-4D08-9201-EEE6063EBEB0}" type="presParOf" srcId="{86BA37E6-B67D-4DAA-8245-4E93F10AB2DA}" destId="{5CC268C5-E8F9-4FBB-AC00-680569098646}" srcOrd="3" destOrd="0" presId="urn:microsoft.com/office/officeart/2005/8/layout/bProcess4"/>
    <dgm:cxn modelId="{76C14578-CF45-4207-B5B2-1B192F691C4E}" type="presParOf" srcId="{86BA37E6-B67D-4DAA-8245-4E93F10AB2DA}" destId="{F989CF6A-839E-408F-8ECF-E2B8C68F04E4}" srcOrd="4" destOrd="0" presId="urn:microsoft.com/office/officeart/2005/8/layout/bProcess4"/>
    <dgm:cxn modelId="{E146213E-1039-4D8D-ACEA-800753F2346A}" type="presParOf" srcId="{F989CF6A-839E-408F-8ECF-E2B8C68F04E4}" destId="{9B64F5CA-B00A-4F9B-82BE-DFB38D03CEBB}" srcOrd="0" destOrd="0" presId="urn:microsoft.com/office/officeart/2005/8/layout/bProcess4"/>
    <dgm:cxn modelId="{9FD61DDA-1FC0-4181-A8B8-70A821E2AFBB}" type="presParOf" srcId="{F989CF6A-839E-408F-8ECF-E2B8C68F04E4}" destId="{D5C4E969-29ED-4BDF-A4B7-E39C55693CB7}" srcOrd="1" destOrd="0" presId="urn:microsoft.com/office/officeart/2005/8/layout/bProcess4"/>
    <dgm:cxn modelId="{005AAA01-947B-43AE-B68F-8DF753BFB75A}" type="presParOf" srcId="{86BA37E6-B67D-4DAA-8245-4E93F10AB2DA}" destId="{7EBFAD9A-BBD9-4267-9935-FF34E85F4DBF}" srcOrd="5" destOrd="0" presId="urn:microsoft.com/office/officeart/2005/8/layout/bProcess4"/>
    <dgm:cxn modelId="{70A5A87C-37D4-4310-9BE9-D87EB25D831F}" type="presParOf" srcId="{86BA37E6-B67D-4DAA-8245-4E93F10AB2DA}" destId="{F3B30B72-F748-4C0D-BD0E-B61423791CCF}" srcOrd="6" destOrd="0" presId="urn:microsoft.com/office/officeart/2005/8/layout/bProcess4"/>
    <dgm:cxn modelId="{885DDFC6-EF3B-4A5A-A9F0-E63C4F5CFEDD}" type="presParOf" srcId="{F3B30B72-F748-4C0D-BD0E-B61423791CCF}" destId="{A2EE3FF1-2704-44E6-AFF1-DF9962318140}" srcOrd="0" destOrd="0" presId="urn:microsoft.com/office/officeart/2005/8/layout/bProcess4"/>
    <dgm:cxn modelId="{368C8E95-A8F2-422F-9E3E-05857475FA0C}" type="presParOf" srcId="{F3B30B72-F748-4C0D-BD0E-B61423791CCF}" destId="{FA8E5E1F-496D-47A5-9717-75492733B70D}" srcOrd="1" destOrd="0" presId="urn:microsoft.com/office/officeart/2005/8/layout/bProcess4"/>
    <dgm:cxn modelId="{35CD371F-387B-4297-A383-6B7653AED493}" type="presParOf" srcId="{86BA37E6-B67D-4DAA-8245-4E93F10AB2DA}" destId="{6816AFA6-A8AD-40F5-9D4F-202C09005CDE}" srcOrd="7" destOrd="0" presId="urn:microsoft.com/office/officeart/2005/8/layout/bProcess4"/>
    <dgm:cxn modelId="{03659E66-3EF0-4AF3-928D-A8B5299ADC6A}" type="presParOf" srcId="{86BA37E6-B67D-4DAA-8245-4E93F10AB2DA}" destId="{32ABEC60-9B26-4518-9A6A-07E4CBB3583B}" srcOrd="8" destOrd="0" presId="urn:microsoft.com/office/officeart/2005/8/layout/bProcess4"/>
    <dgm:cxn modelId="{074FF37A-BF8F-4248-868A-BA256FA21A3C}" type="presParOf" srcId="{32ABEC60-9B26-4518-9A6A-07E4CBB3583B}" destId="{C9D8E110-3CCF-4871-B50F-5F21142C9AB6}" srcOrd="0" destOrd="0" presId="urn:microsoft.com/office/officeart/2005/8/layout/bProcess4"/>
    <dgm:cxn modelId="{A34AB378-F6CE-437C-89E1-260E27B80C5E}" type="presParOf" srcId="{32ABEC60-9B26-4518-9A6A-07E4CBB3583B}" destId="{318C707B-93C6-447D-B87B-8A8EDDCB2D5E}" srcOrd="1" destOrd="0" presId="urn:microsoft.com/office/officeart/2005/8/layout/bProcess4"/>
    <dgm:cxn modelId="{2B308099-B466-4432-B0EB-2782D0849D51}" type="presParOf" srcId="{86BA37E6-B67D-4DAA-8245-4E93F10AB2DA}" destId="{6880BC17-64C4-41E9-8003-B0702F059454}" srcOrd="9" destOrd="0" presId="urn:microsoft.com/office/officeart/2005/8/layout/bProcess4"/>
    <dgm:cxn modelId="{EF4D3838-79FF-4E50-90AA-9AC7054ACC8C}" type="presParOf" srcId="{86BA37E6-B67D-4DAA-8245-4E93F10AB2DA}" destId="{DC2E291A-80E2-41CB-9558-493CBB16ACD5}" srcOrd="10" destOrd="0" presId="urn:microsoft.com/office/officeart/2005/8/layout/bProcess4"/>
    <dgm:cxn modelId="{A53869E7-5E6A-4701-9033-5142DD992385}" type="presParOf" srcId="{DC2E291A-80E2-41CB-9558-493CBB16ACD5}" destId="{740FE9BC-6841-4AB5-B114-5820B6A73B1A}" srcOrd="0" destOrd="0" presId="urn:microsoft.com/office/officeart/2005/8/layout/bProcess4"/>
    <dgm:cxn modelId="{4A618ABE-B141-4F29-8E72-CB9FB372EB3E}" type="presParOf" srcId="{DC2E291A-80E2-41CB-9558-493CBB16ACD5}" destId="{7632AA79-1675-4BAA-BFA1-C26882BD51C3}" srcOrd="1" destOrd="0" presId="urn:microsoft.com/office/officeart/2005/8/layout/bProcess4"/>
    <dgm:cxn modelId="{EBB5C274-E736-4B26-87BF-77EECB1F6B6B}" type="presParOf" srcId="{86BA37E6-B67D-4DAA-8245-4E93F10AB2DA}" destId="{034E2C27-ED9D-453D-BE90-15E0B1915515}" srcOrd="11" destOrd="0" presId="urn:microsoft.com/office/officeart/2005/8/layout/bProcess4"/>
    <dgm:cxn modelId="{70165C36-2373-417D-BE05-D2552EDBE6AA}" type="presParOf" srcId="{86BA37E6-B67D-4DAA-8245-4E93F10AB2DA}" destId="{D46D75BA-2027-492F-AB99-2FB97C0D6CF7}" srcOrd="12" destOrd="0" presId="urn:microsoft.com/office/officeart/2005/8/layout/bProcess4"/>
    <dgm:cxn modelId="{5B301562-5058-4432-B38D-0913F0513C20}" type="presParOf" srcId="{D46D75BA-2027-492F-AB99-2FB97C0D6CF7}" destId="{304C7D7E-AFC5-429D-9DC8-CC78967D834D}" srcOrd="0" destOrd="0" presId="urn:microsoft.com/office/officeart/2005/8/layout/bProcess4"/>
    <dgm:cxn modelId="{0CE96592-A8F7-4297-8D2F-A7FCF2FC6DBE}" type="presParOf" srcId="{D46D75BA-2027-492F-AB99-2FB97C0D6CF7}" destId="{71EAC5CB-C73C-4A90-844B-5E64D353FD69}" srcOrd="1" destOrd="0" presId="urn:microsoft.com/office/officeart/2005/8/layout/bProcess4"/>
    <dgm:cxn modelId="{C8DEFA95-8722-4A49-8FC4-E22D5858AB75}" type="presParOf" srcId="{86BA37E6-B67D-4DAA-8245-4E93F10AB2DA}" destId="{6D3C2243-0668-4B66-9E0C-B281F3FE82B1}" srcOrd="13" destOrd="0" presId="urn:microsoft.com/office/officeart/2005/8/layout/bProcess4"/>
    <dgm:cxn modelId="{12EA4F03-F1C7-43FB-87BC-1DE9DE7C5787}" type="presParOf" srcId="{86BA37E6-B67D-4DAA-8245-4E93F10AB2DA}" destId="{3C28D8E3-295D-4258-875B-15F3AC4C32DE}" srcOrd="14" destOrd="0" presId="urn:microsoft.com/office/officeart/2005/8/layout/bProcess4"/>
    <dgm:cxn modelId="{354FFC49-BF0A-4C41-888C-756D93B1E552}" type="presParOf" srcId="{3C28D8E3-295D-4258-875B-15F3AC4C32DE}" destId="{6A083E0E-B838-4BDF-9D05-3BBA02D9C0E3}" srcOrd="0" destOrd="0" presId="urn:microsoft.com/office/officeart/2005/8/layout/bProcess4"/>
    <dgm:cxn modelId="{86664978-43CA-41EF-BBAD-BB87BAF241F0}" type="presParOf" srcId="{3C28D8E3-295D-4258-875B-15F3AC4C32DE}" destId="{CF56D1A5-1282-4A0C-A2D5-202CF6E62647}" srcOrd="1" destOrd="0" presId="urn:microsoft.com/office/officeart/2005/8/layout/bProcess4"/>
    <dgm:cxn modelId="{233A6A6C-4B51-4432-8121-7CCFDA9743B9}" type="presParOf" srcId="{86BA37E6-B67D-4DAA-8245-4E93F10AB2DA}" destId="{8E9E55C0-467E-49C4-988C-4C65CA69D7AB}" srcOrd="15" destOrd="0" presId="urn:microsoft.com/office/officeart/2005/8/layout/bProcess4"/>
    <dgm:cxn modelId="{5B058DBA-5B83-45F0-9AA1-DBC120381F62}" type="presParOf" srcId="{86BA37E6-B67D-4DAA-8245-4E93F10AB2DA}" destId="{4E796CB5-2F5D-489D-B7E4-0CA5BEAAEB6E}" srcOrd="16" destOrd="0" presId="urn:microsoft.com/office/officeart/2005/8/layout/bProcess4"/>
    <dgm:cxn modelId="{78C19890-490A-487E-A43F-703EF04EB710}" type="presParOf" srcId="{4E796CB5-2F5D-489D-B7E4-0CA5BEAAEB6E}" destId="{BFF6DE1F-6423-43FB-8175-358319E8E1AF}" srcOrd="0" destOrd="0" presId="urn:microsoft.com/office/officeart/2005/8/layout/bProcess4"/>
    <dgm:cxn modelId="{7AE10478-4830-4B11-A207-C837E9119DBA}" type="presParOf" srcId="{4E796CB5-2F5D-489D-B7E4-0CA5BEAAEB6E}" destId="{53852A83-6E5A-43DC-9102-D4CBE5CB629D}" srcOrd="1" destOrd="0" presId="urn:microsoft.com/office/officeart/2005/8/layout/bProcess4"/>
    <dgm:cxn modelId="{76BF448D-5EE2-4C3D-A716-D93451AF59CB}" type="presParOf" srcId="{86BA37E6-B67D-4DAA-8245-4E93F10AB2DA}" destId="{CE525DC4-E857-4DFA-8EE7-19A5088B8245}" srcOrd="17" destOrd="0" presId="urn:microsoft.com/office/officeart/2005/8/layout/bProcess4"/>
    <dgm:cxn modelId="{E5094D2B-5675-4F22-8D49-B14168746E22}" type="presParOf" srcId="{86BA37E6-B67D-4DAA-8245-4E93F10AB2DA}" destId="{FF70B92D-49D8-4D9A-BAAD-1CD4B5D890A3}" srcOrd="18" destOrd="0" presId="urn:microsoft.com/office/officeart/2005/8/layout/bProcess4"/>
    <dgm:cxn modelId="{BB763105-5A52-4924-AA58-EF5022EA46B4}" type="presParOf" srcId="{FF70B92D-49D8-4D9A-BAAD-1CD4B5D890A3}" destId="{51D983C5-25E4-4FEB-B60A-808F48B4EA20}" srcOrd="0" destOrd="0" presId="urn:microsoft.com/office/officeart/2005/8/layout/bProcess4"/>
    <dgm:cxn modelId="{392A978B-FB29-42BE-B4FC-79C9AC4A7862}" type="presParOf" srcId="{FF70B92D-49D8-4D9A-BAAD-1CD4B5D890A3}" destId="{3F0DD365-739F-4D2A-B25F-86F61DFB76A8}" srcOrd="1" destOrd="0" presId="urn:microsoft.com/office/officeart/2005/8/layout/bProcess4"/>
    <dgm:cxn modelId="{4E2C4E7C-B04E-4995-9484-09A707AE2B11}" type="presParOf" srcId="{86BA37E6-B67D-4DAA-8245-4E93F10AB2DA}" destId="{E5D27E05-E31D-4BC1-B322-FB421F17171F}" srcOrd="19" destOrd="0" presId="urn:microsoft.com/office/officeart/2005/8/layout/bProcess4"/>
    <dgm:cxn modelId="{C16DF3C3-EF12-4EA9-A062-7BC4B9AF6F2F}" type="presParOf" srcId="{86BA37E6-B67D-4DAA-8245-4E93F10AB2DA}" destId="{44E6D049-6CF1-4D40-8D00-F763DB8132FD}" srcOrd="20" destOrd="0" presId="urn:microsoft.com/office/officeart/2005/8/layout/bProcess4"/>
    <dgm:cxn modelId="{BD476DA7-03E6-4800-8EB3-3B176EB8D952}" type="presParOf" srcId="{44E6D049-6CF1-4D40-8D00-F763DB8132FD}" destId="{19A1B9F9-4356-49EC-B337-E1C195CD119A}" srcOrd="0" destOrd="0" presId="urn:microsoft.com/office/officeart/2005/8/layout/bProcess4"/>
    <dgm:cxn modelId="{3072845E-8C2C-4EDD-BAB9-BC56A5699703}" type="presParOf" srcId="{44E6D049-6CF1-4D40-8D00-F763DB8132FD}" destId="{A35E66CD-3921-44BB-9B73-FF588D39104E}" srcOrd="1" destOrd="0" presId="urn:microsoft.com/office/officeart/2005/8/layout/bProcess4"/>
    <dgm:cxn modelId="{B821743D-359C-4F42-BD0F-769923CEB461}" type="presParOf" srcId="{86BA37E6-B67D-4DAA-8245-4E93F10AB2DA}" destId="{D01B7137-38DF-4C5E-A9C6-079BA046D443}" srcOrd="21" destOrd="0" presId="urn:microsoft.com/office/officeart/2005/8/layout/bProcess4"/>
    <dgm:cxn modelId="{583B4243-79F0-4C6C-812E-5DE97C3E5C51}" type="presParOf" srcId="{86BA37E6-B67D-4DAA-8245-4E93F10AB2DA}" destId="{092D56D5-15D4-44B1-A6D2-F83592F09CF9}" srcOrd="22" destOrd="0" presId="urn:microsoft.com/office/officeart/2005/8/layout/bProcess4"/>
    <dgm:cxn modelId="{836ED424-BAB2-4A44-ABD1-DDC9A90B6AA3}" type="presParOf" srcId="{092D56D5-15D4-44B1-A6D2-F83592F09CF9}" destId="{9E72E051-864A-46AD-990D-DF7DA73FB4BF}" srcOrd="0" destOrd="0" presId="urn:microsoft.com/office/officeart/2005/8/layout/bProcess4"/>
    <dgm:cxn modelId="{580F10DA-D89E-490F-8B9C-541DB69D0E33}" type="presParOf" srcId="{092D56D5-15D4-44B1-A6D2-F83592F09CF9}" destId="{C5F2A757-8879-40A5-AF29-31B2FEE39D83}"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7614B1-36D9-4CB9-891D-D2457C3DB849}" type="doc">
      <dgm:prSet loTypeId="urn:microsoft.com/office/officeart/2005/8/layout/bProcess4" loCatId="process" qsTypeId="urn:microsoft.com/office/officeart/2005/8/quickstyle/3d2" qsCatId="3D" csTypeId="urn:microsoft.com/office/officeart/2005/8/colors/accent2_2" csCatId="accent2" phldr="1"/>
      <dgm:spPr/>
      <dgm:t>
        <a:bodyPr/>
        <a:lstStyle/>
        <a:p>
          <a:endParaRPr lang="en-US"/>
        </a:p>
      </dgm:t>
    </dgm:pt>
    <dgm:pt modelId="{1131C574-366C-4C89-A3BA-2B0DA733FD52}">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3600" dirty="0" smtClean="0">
              <a:ln>
                <a:solidFill>
                  <a:schemeClr val="tx1"/>
                </a:solidFill>
              </a:ln>
              <a:solidFill>
                <a:schemeClr val="tx1"/>
              </a:solidFill>
            </a:rPr>
            <a:t>健康财富</a:t>
          </a:r>
          <a:r>
            <a:rPr lang="en-US" sz="2300" dirty="0" smtClean="0">
              <a:ln>
                <a:solidFill>
                  <a:schemeClr val="tx1"/>
                </a:solidFill>
              </a:ln>
              <a:solidFill>
                <a:schemeClr val="tx1"/>
              </a:solidFill>
            </a:rPr>
            <a:t>Health &amp; Wealth</a:t>
          </a:r>
          <a:endParaRPr lang="en-US" sz="2300" dirty="0">
            <a:ln>
              <a:solidFill>
                <a:schemeClr val="tx1"/>
              </a:solidFill>
            </a:ln>
            <a:solidFill>
              <a:schemeClr val="tx1"/>
            </a:solidFill>
          </a:endParaRPr>
        </a:p>
      </dgm:t>
    </dgm:pt>
    <dgm:pt modelId="{3C366EB7-BEF3-480B-85B4-A23C27F5AC5E}" type="parTrans" cxnId="{4B36DDDD-8851-42E0-9FBF-5DD08992DE78}">
      <dgm:prSet/>
      <dgm:spPr/>
      <dgm:t>
        <a:bodyPr/>
        <a:lstStyle/>
        <a:p>
          <a:endParaRPr lang="en-US"/>
        </a:p>
      </dgm:t>
    </dgm:pt>
    <dgm:pt modelId="{5EF52C09-D55A-4AAA-83C2-FEC09A1A948E}" type="sibTrans" cxnId="{4B36DDDD-8851-42E0-9FBF-5DD08992DE78}">
      <dgm:prSet/>
      <dgm:spPr/>
      <dgm:t>
        <a:bodyPr/>
        <a:lstStyle/>
        <a:p>
          <a:endParaRPr lang="en-US" dirty="0"/>
        </a:p>
      </dgm:t>
    </dgm:pt>
    <dgm:pt modelId="{73175574-5469-47FB-9C13-D03CCA426904}">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3200" dirty="0" smtClean="0">
              <a:ln>
                <a:solidFill>
                  <a:schemeClr val="tx1"/>
                </a:solidFill>
              </a:ln>
              <a:solidFill>
                <a:schemeClr val="tx1"/>
              </a:solidFill>
            </a:rPr>
            <a:t>无罪完美</a:t>
          </a:r>
          <a:r>
            <a:rPr lang="en-US" sz="2300" dirty="0" smtClean="0">
              <a:ln>
                <a:solidFill>
                  <a:schemeClr val="tx1"/>
                </a:solidFill>
              </a:ln>
              <a:solidFill>
                <a:schemeClr val="tx1"/>
              </a:solidFill>
            </a:rPr>
            <a:t>Sinless Perfection</a:t>
          </a:r>
          <a:endParaRPr lang="en-US" sz="2300" dirty="0">
            <a:ln>
              <a:solidFill>
                <a:schemeClr val="tx1"/>
              </a:solidFill>
            </a:ln>
            <a:solidFill>
              <a:schemeClr val="tx1"/>
            </a:solidFill>
          </a:endParaRPr>
        </a:p>
      </dgm:t>
    </dgm:pt>
    <dgm:pt modelId="{7C1FB352-66E5-4794-9E46-A5BBB5FC514F}" type="parTrans" cxnId="{63F05923-F4FB-4C92-8B2A-F90818578AA1}">
      <dgm:prSet/>
      <dgm:spPr/>
      <dgm:t>
        <a:bodyPr/>
        <a:lstStyle/>
        <a:p>
          <a:endParaRPr lang="en-US"/>
        </a:p>
      </dgm:t>
    </dgm:pt>
    <dgm:pt modelId="{F7A91F23-4AB2-47E0-9FFE-D3A9B9E8163A}" type="sibTrans" cxnId="{63F05923-F4FB-4C92-8B2A-F90818578AA1}">
      <dgm:prSet/>
      <dgm:spPr/>
      <dgm:t>
        <a:bodyPr/>
        <a:lstStyle/>
        <a:p>
          <a:endParaRPr lang="en-US" dirty="0"/>
        </a:p>
      </dgm:t>
    </dgm:pt>
    <dgm:pt modelId="{0E99F3A6-C66D-4750-8FFE-263F32F0FE57}">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ln>
                <a:solidFill>
                  <a:schemeClr val="tx1"/>
                </a:solidFill>
              </a:ln>
              <a:solidFill>
                <a:schemeClr val="tx1"/>
              </a:solidFill>
            </a:rPr>
            <a:t>神必须回应祷告</a:t>
          </a:r>
          <a:endParaRPr lang="en-US" dirty="0" smtClean="0">
            <a:ln>
              <a:solidFill>
                <a:schemeClr val="tx1"/>
              </a:solidFill>
            </a:ln>
            <a:solidFill>
              <a:schemeClr val="tx1"/>
            </a:solidFill>
          </a:endParaRPr>
        </a:p>
        <a:p>
          <a:r>
            <a:rPr lang="en-US" dirty="0" smtClean="0">
              <a:ln>
                <a:solidFill>
                  <a:schemeClr val="tx1"/>
                </a:solidFill>
              </a:ln>
              <a:solidFill>
                <a:schemeClr val="tx1"/>
              </a:solidFill>
            </a:rPr>
            <a:t>God must answer prayer</a:t>
          </a:r>
          <a:endParaRPr lang="en-US" dirty="0">
            <a:ln>
              <a:solidFill>
                <a:schemeClr val="tx1"/>
              </a:solidFill>
            </a:ln>
            <a:solidFill>
              <a:schemeClr val="tx1"/>
            </a:solidFill>
          </a:endParaRPr>
        </a:p>
      </dgm:t>
    </dgm:pt>
    <dgm:pt modelId="{BE54A812-2E4F-470E-8033-D23EF84C6AD0}" type="parTrans" cxnId="{CAF04B4D-19D9-45CF-838E-6F049DEF15E8}">
      <dgm:prSet/>
      <dgm:spPr/>
      <dgm:t>
        <a:bodyPr/>
        <a:lstStyle/>
        <a:p>
          <a:endParaRPr lang="en-US"/>
        </a:p>
      </dgm:t>
    </dgm:pt>
    <dgm:pt modelId="{D6B176A7-7878-4D26-8374-B28CD4438AF5}" type="sibTrans" cxnId="{CAF04B4D-19D9-45CF-838E-6F049DEF15E8}">
      <dgm:prSet/>
      <dgm:spPr/>
      <dgm:t>
        <a:bodyPr/>
        <a:lstStyle/>
        <a:p>
          <a:endParaRPr lang="en-US" dirty="0"/>
        </a:p>
      </dgm:t>
    </dgm:pt>
    <dgm:pt modelId="{D2F12E09-1F55-4725-934E-29240AA753B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5400" dirty="0" smtClean="0">
              <a:ln>
                <a:solidFill>
                  <a:schemeClr val="tx1"/>
                </a:solidFill>
              </a:ln>
              <a:solidFill>
                <a:schemeClr val="tx1"/>
              </a:solidFill>
            </a:rPr>
            <a:t>炼狱       </a:t>
          </a:r>
          <a:r>
            <a:rPr lang="en-US" sz="2300" dirty="0" smtClean="0">
              <a:ln>
                <a:solidFill>
                  <a:schemeClr val="tx1"/>
                </a:solidFill>
              </a:ln>
              <a:solidFill>
                <a:schemeClr val="tx1"/>
              </a:solidFill>
            </a:rPr>
            <a:t>Purgatory</a:t>
          </a:r>
          <a:endParaRPr lang="en-US" sz="2300" dirty="0">
            <a:ln>
              <a:solidFill>
                <a:schemeClr val="tx1"/>
              </a:solidFill>
            </a:ln>
            <a:solidFill>
              <a:schemeClr val="tx1"/>
            </a:solidFill>
          </a:endParaRPr>
        </a:p>
      </dgm:t>
    </dgm:pt>
    <dgm:pt modelId="{03F03AC5-692A-4E6F-B2B7-DDFB5DE4E5E1}" type="parTrans" cxnId="{74BF64FD-3AE7-45A9-BCAF-92873BEF598E}">
      <dgm:prSet/>
      <dgm:spPr/>
      <dgm:t>
        <a:bodyPr/>
        <a:lstStyle/>
        <a:p>
          <a:endParaRPr lang="en-US"/>
        </a:p>
      </dgm:t>
    </dgm:pt>
    <dgm:pt modelId="{1A77E24D-40D8-4F1F-9111-12F0A2C66DAB}" type="sibTrans" cxnId="{74BF64FD-3AE7-45A9-BCAF-92873BEF598E}">
      <dgm:prSet/>
      <dgm:spPr/>
      <dgm:t>
        <a:bodyPr/>
        <a:lstStyle/>
        <a:p>
          <a:endParaRPr lang="en-US" dirty="0"/>
        </a:p>
      </dgm:t>
    </dgm:pt>
    <dgm:pt modelId="{BDE98855-915B-4480-B8BC-31B014688DE4}">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3600" dirty="0" smtClean="0">
              <a:ln>
                <a:solidFill>
                  <a:schemeClr val="tx1"/>
                </a:solidFill>
              </a:ln>
              <a:solidFill>
                <a:schemeClr val="tx1"/>
              </a:solidFill>
            </a:rPr>
            <a:t>需要祭司</a:t>
          </a:r>
          <a:r>
            <a:rPr lang="zh-CN" altLang="en-US" sz="2300" dirty="0" smtClean="0">
              <a:ln>
                <a:solidFill>
                  <a:schemeClr val="tx1"/>
                </a:solidFill>
              </a:ln>
              <a:solidFill>
                <a:schemeClr val="tx1"/>
              </a:solidFill>
            </a:rPr>
            <a:t>    </a:t>
          </a:r>
          <a:r>
            <a:rPr lang="en-US" sz="2300" dirty="0" smtClean="0">
              <a:ln>
                <a:solidFill>
                  <a:schemeClr val="tx1"/>
                </a:solidFill>
              </a:ln>
              <a:solidFill>
                <a:schemeClr val="tx1"/>
              </a:solidFill>
            </a:rPr>
            <a:t>Priests Needed</a:t>
          </a:r>
          <a:endParaRPr lang="en-US" sz="2300" dirty="0">
            <a:ln>
              <a:solidFill>
                <a:schemeClr val="tx1"/>
              </a:solidFill>
            </a:ln>
            <a:solidFill>
              <a:schemeClr val="tx1"/>
            </a:solidFill>
          </a:endParaRPr>
        </a:p>
      </dgm:t>
    </dgm:pt>
    <dgm:pt modelId="{BCAE1ED6-F6B8-412C-8CB5-472074B7AF49}" type="parTrans" cxnId="{DDBAAE65-58A6-45BE-A48A-9FD5BC26A8CD}">
      <dgm:prSet/>
      <dgm:spPr/>
      <dgm:t>
        <a:bodyPr/>
        <a:lstStyle/>
        <a:p>
          <a:endParaRPr lang="en-US"/>
        </a:p>
      </dgm:t>
    </dgm:pt>
    <dgm:pt modelId="{3FA9305E-5D1F-4780-98C7-FE83CB5C7CDB}" type="sibTrans" cxnId="{DDBAAE65-58A6-45BE-A48A-9FD5BC26A8CD}">
      <dgm:prSet/>
      <dgm:spPr/>
      <dgm:t>
        <a:bodyPr/>
        <a:lstStyle/>
        <a:p>
          <a:endParaRPr lang="en-US" dirty="0"/>
        </a:p>
      </dgm:t>
    </dgm:pt>
    <dgm:pt modelId="{50CA112F-0F88-42B8-A082-07DAEE022410}">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800" dirty="0" smtClean="0">
              <a:ln>
                <a:solidFill>
                  <a:schemeClr val="tx1"/>
                </a:solidFill>
              </a:ln>
              <a:solidFill>
                <a:schemeClr val="tx1"/>
              </a:solidFill>
            </a:rPr>
            <a:t>必需说方言</a:t>
          </a:r>
          <a:r>
            <a:rPr lang="en-US" sz="2300" dirty="0" smtClean="0">
              <a:ln>
                <a:solidFill>
                  <a:schemeClr val="tx1"/>
                </a:solidFill>
              </a:ln>
              <a:solidFill>
                <a:schemeClr val="tx1"/>
              </a:solidFill>
            </a:rPr>
            <a:t>Tongues Needed</a:t>
          </a:r>
          <a:endParaRPr lang="en-US" sz="2300" dirty="0">
            <a:ln>
              <a:solidFill>
                <a:schemeClr val="tx1"/>
              </a:solidFill>
            </a:ln>
            <a:solidFill>
              <a:schemeClr val="tx1"/>
            </a:solidFill>
          </a:endParaRPr>
        </a:p>
      </dgm:t>
    </dgm:pt>
    <dgm:pt modelId="{52237C34-6A63-46D1-8C41-9C2804303117}" type="parTrans" cxnId="{8F98DF69-1F63-4D55-ACD0-3722A11ADC90}">
      <dgm:prSet/>
      <dgm:spPr/>
      <dgm:t>
        <a:bodyPr/>
        <a:lstStyle/>
        <a:p>
          <a:endParaRPr lang="en-US"/>
        </a:p>
      </dgm:t>
    </dgm:pt>
    <dgm:pt modelId="{0BDBDB4F-549D-4246-8B64-EA509326C0CC}" type="sibTrans" cxnId="{8F98DF69-1F63-4D55-ACD0-3722A11ADC90}">
      <dgm:prSet/>
      <dgm:spPr/>
      <dgm:t>
        <a:bodyPr/>
        <a:lstStyle/>
        <a:p>
          <a:endParaRPr lang="en-US" dirty="0"/>
        </a:p>
      </dgm:t>
    </dgm:pt>
    <dgm:pt modelId="{9C56E6F2-7938-42A1-8FDE-1B01E49F17D3}">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ln>
                <a:solidFill>
                  <a:schemeClr val="tx1"/>
                </a:solidFill>
              </a:ln>
              <a:solidFill>
                <a:schemeClr val="tx1"/>
              </a:solidFill>
            </a:rPr>
            <a:t>牧师的绝对权柄</a:t>
          </a:r>
          <a:r>
            <a:rPr lang="en-US" dirty="0" smtClean="0">
              <a:ln>
                <a:solidFill>
                  <a:schemeClr val="tx1"/>
                </a:solidFill>
              </a:ln>
              <a:solidFill>
                <a:schemeClr val="tx1"/>
              </a:solidFill>
            </a:rPr>
            <a:t>Absolute Pastoral Authority</a:t>
          </a:r>
          <a:endParaRPr lang="en-US" dirty="0">
            <a:ln>
              <a:solidFill>
                <a:schemeClr val="tx1"/>
              </a:solidFill>
            </a:ln>
            <a:solidFill>
              <a:schemeClr val="tx1"/>
            </a:solidFill>
          </a:endParaRPr>
        </a:p>
      </dgm:t>
    </dgm:pt>
    <dgm:pt modelId="{B1DC4DEB-9332-45B4-976D-094607D6C3BA}" type="parTrans" cxnId="{48D31F92-428F-4966-977C-0EA5ECC9693F}">
      <dgm:prSet/>
      <dgm:spPr/>
      <dgm:t>
        <a:bodyPr/>
        <a:lstStyle/>
        <a:p>
          <a:endParaRPr lang="en-US"/>
        </a:p>
      </dgm:t>
    </dgm:pt>
    <dgm:pt modelId="{CE9C7C2E-28F4-4857-9BA1-003B32B0CEB0}" type="sibTrans" cxnId="{48D31F92-428F-4966-977C-0EA5ECC9693F}">
      <dgm:prSet/>
      <dgm:spPr/>
      <dgm:t>
        <a:bodyPr/>
        <a:lstStyle/>
        <a:p>
          <a:endParaRPr lang="en-US" dirty="0"/>
        </a:p>
      </dgm:t>
    </dgm:pt>
    <dgm:pt modelId="{68623B7A-8334-47CD-B624-9EC38E755A4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3200" dirty="0" smtClean="0">
              <a:ln>
                <a:solidFill>
                  <a:schemeClr val="tx1"/>
                </a:solidFill>
              </a:ln>
              <a:solidFill>
                <a:schemeClr val="tx1"/>
              </a:solidFill>
            </a:rPr>
            <a:t>灵魂灭绝论</a:t>
          </a:r>
          <a:r>
            <a:rPr lang="en-US" sz="2300" dirty="0" smtClean="0">
              <a:ln>
                <a:solidFill>
                  <a:schemeClr val="tx1"/>
                </a:solidFill>
              </a:ln>
              <a:solidFill>
                <a:schemeClr val="tx1"/>
              </a:solidFill>
            </a:rPr>
            <a:t>Annihilationism </a:t>
          </a:r>
          <a:endParaRPr lang="en-US" sz="2300" dirty="0">
            <a:ln>
              <a:solidFill>
                <a:schemeClr val="tx1"/>
              </a:solidFill>
            </a:ln>
            <a:solidFill>
              <a:schemeClr val="tx1"/>
            </a:solidFill>
          </a:endParaRPr>
        </a:p>
      </dgm:t>
    </dgm:pt>
    <dgm:pt modelId="{E97F3F55-B469-4200-B02A-257B963B4C64}" type="parTrans" cxnId="{9A3A7481-2FE1-4A09-84A6-1B1092A3DDDB}">
      <dgm:prSet/>
      <dgm:spPr/>
      <dgm:t>
        <a:bodyPr/>
        <a:lstStyle/>
        <a:p>
          <a:endParaRPr lang="en-US"/>
        </a:p>
      </dgm:t>
    </dgm:pt>
    <dgm:pt modelId="{737056BA-021D-454B-BEF1-B58A74035144}" type="sibTrans" cxnId="{9A3A7481-2FE1-4A09-84A6-1B1092A3DDDB}">
      <dgm:prSet/>
      <dgm:spPr/>
      <dgm:t>
        <a:bodyPr/>
        <a:lstStyle/>
        <a:p>
          <a:endParaRPr lang="en-US" dirty="0"/>
        </a:p>
      </dgm:t>
    </dgm:pt>
    <dgm:pt modelId="{9655490A-C82F-4F00-B933-54216FBBCCC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3600" dirty="0" smtClean="0">
              <a:ln>
                <a:solidFill>
                  <a:schemeClr val="tx1"/>
                </a:solidFill>
              </a:ln>
              <a:solidFill>
                <a:schemeClr val="tx1"/>
              </a:solidFill>
            </a:rPr>
            <a:t>还有很多</a:t>
          </a:r>
          <a:r>
            <a:rPr lang="en-US" sz="2300" dirty="0" smtClean="0">
              <a:ln>
                <a:solidFill>
                  <a:schemeClr val="tx1"/>
                </a:solidFill>
              </a:ln>
              <a:solidFill>
                <a:schemeClr val="tx1"/>
              </a:solidFill>
            </a:rPr>
            <a:t>Many more</a:t>
          </a:r>
          <a:endParaRPr lang="en-US" sz="2300" dirty="0">
            <a:ln>
              <a:solidFill>
                <a:schemeClr val="tx1"/>
              </a:solidFill>
            </a:ln>
            <a:solidFill>
              <a:schemeClr val="tx1"/>
            </a:solidFill>
          </a:endParaRPr>
        </a:p>
      </dgm:t>
    </dgm:pt>
    <dgm:pt modelId="{D124747B-8585-4F22-8DD5-64771185956D}" type="parTrans" cxnId="{D09BEF9C-896F-4FFA-A7C6-BBEC7BD853CB}">
      <dgm:prSet/>
      <dgm:spPr/>
      <dgm:t>
        <a:bodyPr/>
        <a:lstStyle/>
        <a:p>
          <a:endParaRPr lang="en-US"/>
        </a:p>
      </dgm:t>
    </dgm:pt>
    <dgm:pt modelId="{3F6567FE-A0AA-4142-AF91-55A86DB6D3AC}" type="sibTrans" cxnId="{D09BEF9C-896F-4FFA-A7C6-BBEC7BD853CB}">
      <dgm:prSet/>
      <dgm:spPr/>
      <dgm:t>
        <a:bodyPr/>
        <a:lstStyle/>
        <a:p>
          <a:endParaRPr lang="en-US"/>
        </a:p>
      </dgm:t>
    </dgm:pt>
    <dgm:pt modelId="{86BA37E6-B67D-4DAA-8245-4E93F10AB2DA}" type="pres">
      <dgm:prSet presAssocID="{867614B1-36D9-4CB9-891D-D2457C3DB849}" presName="Name0" presStyleCnt="0">
        <dgm:presLayoutVars>
          <dgm:dir/>
          <dgm:resizeHandles/>
        </dgm:presLayoutVars>
      </dgm:prSet>
      <dgm:spPr/>
      <dgm:t>
        <a:bodyPr/>
        <a:lstStyle/>
        <a:p>
          <a:endParaRPr lang="en-US"/>
        </a:p>
      </dgm:t>
    </dgm:pt>
    <dgm:pt modelId="{3CAD96A7-61BC-4E6C-ACFB-17EC177031B3}" type="pres">
      <dgm:prSet presAssocID="{1131C574-366C-4C89-A3BA-2B0DA733FD52}" presName="compNode" presStyleCnt="0"/>
      <dgm:spPr/>
    </dgm:pt>
    <dgm:pt modelId="{C14CAE80-08F1-4647-893A-E3F0387C0169}" type="pres">
      <dgm:prSet presAssocID="{1131C574-366C-4C89-A3BA-2B0DA733FD52}" presName="dummyConnPt" presStyleCnt="0"/>
      <dgm:spPr/>
    </dgm:pt>
    <dgm:pt modelId="{6292C886-CAF6-497B-8569-5BAEBEF1D566}" type="pres">
      <dgm:prSet presAssocID="{1131C574-366C-4C89-A3BA-2B0DA733FD52}" presName="node" presStyleLbl="node1" presStyleIdx="0" presStyleCnt="9">
        <dgm:presLayoutVars>
          <dgm:bulletEnabled val="1"/>
        </dgm:presLayoutVars>
      </dgm:prSet>
      <dgm:spPr/>
      <dgm:t>
        <a:bodyPr/>
        <a:lstStyle/>
        <a:p>
          <a:endParaRPr lang="en-US"/>
        </a:p>
      </dgm:t>
    </dgm:pt>
    <dgm:pt modelId="{F6A7EDF7-270A-4F29-A3C6-0DA3017983B3}" type="pres">
      <dgm:prSet presAssocID="{5EF52C09-D55A-4AAA-83C2-FEC09A1A948E}" presName="sibTrans" presStyleLbl="bgSibTrans2D1" presStyleIdx="0" presStyleCnt="8"/>
      <dgm:spPr/>
      <dgm:t>
        <a:bodyPr/>
        <a:lstStyle/>
        <a:p>
          <a:endParaRPr lang="en-US"/>
        </a:p>
      </dgm:t>
    </dgm:pt>
    <dgm:pt modelId="{EB4A0622-AB38-4A47-B8FB-CAAD45C1650B}" type="pres">
      <dgm:prSet presAssocID="{73175574-5469-47FB-9C13-D03CCA426904}" presName="compNode" presStyleCnt="0"/>
      <dgm:spPr/>
    </dgm:pt>
    <dgm:pt modelId="{06CA28AF-6A80-4F9C-876A-12BF140CBC6D}" type="pres">
      <dgm:prSet presAssocID="{73175574-5469-47FB-9C13-D03CCA426904}" presName="dummyConnPt" presStyleCnt="0"/>
      <dgm:spPr/>
    </dgm:pt>
    <dgm:pt modelId="{E10343AC-BEEC-48A7-BBAE-06A7254FB817}" type="pres">
      <dgm:prSet presAssocID="{73175574-5469-47FB-9C13-D03CCA426904}" presName="node" presStyleLbl="node1" presStyleIdx="1" presStyleCnt="9">
        <dgm:presLayoutVars>
          <dgm:bulletEnabled val="1"/>
        </dgm:presLayoutVars>
      </dgm:prSet>
      <dgm:spPr/>
      <dgm:t>
        <a:bodyPr/>
        <a:lstStyle/>
        <a:p>
          <a:endParaRPr lang="en-US"/>
        </a:p>
      </dgm:t>
    </dgm:pt>
    <dgm:pt modelId="{5CC268C5-E8F9-4FBB-AC00-680569098646}" type="pres">
      <dgm:prSet presAssocID="{F7A91F23-4AB2-47E0-9FFE-D3A9B9E8163A}" presName="sibTrans" presStyleLbl="bgSibTrans2D1" presStyleIdx="1" presStyleCnt="8"/>
      <dgm:spPr/>
      <dgm:t>
        <a:bodyPr/>
        <a:lstStyle/>
        <a:p>
          <a:endParaRPr lang="en-US"/>
        </a:p>
      </dgm:t>
    </dgm:pt>
    <dgm:pt modelId="{5D434790-28C7-4276-B19F-FF484ED4E3F5}" type="pres">
      <dgm:prSet presAssocID="{0E99F3A6-C66D-4750-8FFE-263F32F0FE57}" presName="compNode" presStyleCnt="0"/>
      <dgm:spPr/>
    </dgm:pt>
    <dgm:pt modelId="{A5037DF4-3A40-4425-89E5-BD3469CB582C}" type="pres">
      <dgm:prSet presAssocID="{0E99F3A6-C66D-4750-8FFE-263F32F0FE57}" presName="dummyConnPt" presStyleCnt="0"/>
      <dgm:spPr/>
    </dgm:pt>
    <dgm:pt modelId="{04B66FDC-8D03-4317-86D9-93EC897E0FF2}" type="pres">
      <dgm:prSet presAssocID="{0E99F3A6-C66D-4750-8FFE-263F32F0FE57}" presName="node" presStyleLbl="node1" presStyleIdx="2" presStyleCnt="9">
        <dgm:presLayoutVars>
          <dgm:bulletEnabled val="1"/>
        </dgm:presLayoutVars>
      </dgm:prSet>
      <dgm:spPr/>
      <dgm:t>
        <a:bodyPr/>
        <a:lstStyle/>
        <a:p>
          <a:endParaRPr lang="en-US"/>
        </a:p>
      </dgm:t>
    </dgm:pt>
    <dgm:pt modelId="{B8703715-E0B4-44C7-9BE1-340B7A31634F}" type="pres">
      <dgm:prSet presAssocID="{D6B176A7-7878-4D26-8374-B28CD4438AF5}" presName="sibTrans" presStyleLbl="bgSibTrans2D1" presStyleIdx="2" presStyleCnt="8"/>
      <dgm:spPr/>
      <dgm:t>
        <a:bodyPr/>
        <a:lstStyle/>
        <a:p>
          <a:endParaRPr lang="en-US"/>
        </a:p>
      </dgm:t>
    </dgm:pt>
    <dgm:pt modelId="{28FFFDCC-667F-4A3A-B7C0-921A722955BA}" type="pres">
      <dgm:prSet presAssocID="{D2F12E09-1F55-4725-934E-29240AA753BC}" presName="compNode" presStyleCnt="0"/>
      <dgm:spPr/>
    </dgm:pt>
    <dgm:pt modelId="{683EB435-705A-4039-B9F4-B290B8C4C64B}" type="pres">
      <dgm:prSet presAssocID="{D2F12E09-1F55-4725-934E-29240AA753BC}" presName="dummyConnPt" presStyleCnt="0"/>
      <dgm:spPr/>
    </dgm:pt>
    <dgm:pt modelId="{29FD7B52-FDD0-46D4-83D3-7B92585F03BE}" type="pres">
      <dgm:prSet presAssocID="{D2F12E09-1F55-4725-934E-29240AA753BC}" presName="node" presStyleLbl="node1" presStyleIdx="3" presStyleCnt="9">
        <dgm:presLayoutVars>
          <dgm:bulletEnabled val="1"/>
        </dgm:presLayoutVars>
      </dgm:prSet>
      <dgm:spPr/>
      <dgm:t>
        <a:bodyPr/>
        <a:lstStyle/>
        <a:p>
          <a:endParaRPr lang="en-US"/>
        </a:p>
      </dgm:t>
    </dgm:pt>
    <dgm:pt modelId="{F3FCC4E3-4E47-4D15-A890-E71642078B13}" type="pres">
      <dgm:prSet presAssocID="{1A77E24D-40D8-4F1F-9111-12F0A2C66DAB}" presName="sibTrans" presStyleLbl="bgSibTrans2D1" presStyleIdx="3" presStyleCnt="8"/>
      <dgm:spPr/>
      <dgm:t>
        <a:bodyPr/>
        <a:lstStyle/>
        <a:p>
          <a:endParaRPr lang="en-US"/>
        </a:p>
      </dgm:t>
    </dgm:pt>
    <dgm:pt modelId="{F989CF6A-839E-408F-8ECF-E2B8C68F04E4}" type="pres">
      <dgm:prSet presAssocID="{BDE98855-915B-4480-B8BC-31B014688DE4}" presName="compNode" presStyleCnt="0"/>
      <dgm:spPr/>
    </dgm:pt>
    <dgm:pt modelId="{9B64F5CA-B00A-4F9B-82BE-DFB38D03CEBB}" type="pres">
      <dgm:prSet presAssocID="{BDE98855-915B-4480-B8BC-31B014688DE4}" presName="dummyConnPt" presStyleCnt="0"/>
      <dgm:spPr/>
    </dgm:pt>
    <dgm:pt modelId="{D5C4E969-29ED-4BDF-A4B7-E39C55693CB7}" type="pres">
      <dgm:prSet presAssocID="{BDE98855-915B-4480-B8BC-31B014688DE4}" presName="node" presStyleLbl="node1" presStyleIdx="4" presStyleCnt="9">
        <dgm:presLayoutVars>
          <dgm:bulletEnabled val="1"/>
        </dgm:presLayoutVars>
      </dgm:prSet>
      <dgm:spPr/>
      <dgm:t>
        <a:bodyPr/>
        <a:lstStyle/>
        <a:p>
          <a:endParaRPr lang="en-US"/>
        </a:p>
      </dgm:t>
    </dgm:pt>
    <dgm:pt modelId="{7EBFAD9A-BBD9-4267-9935-FF34E85F4DBF}" type="pres">
      <dgm:prSet presAssocID="{3FA9305E-5D1F-4780-98C7-FE83CB5C7CDB}" presName="sibTrans" presStyleLbl="bgSibTrans2D1" presStyleIdx="4" presStyleCnt="8"/>
      <dgm:spPr/>
      <dgm:t>
        <a:bodyPr/>
        <a:lstStyle/>
        <a:p>
          <a:endParaRPr lang="en-US"/>
        </a:p>
      </dgm:t>
    </dgm:pt>
    <dgm:pt modelId="{F3B30B72-F748-4C0D-BD0E-B61423791CCF}" type="pres">
      <dgm:prSet presAssocID="{50CA112F-0F88-42B8-A082-07DAEE022410}" presName="compNode" presStyleCnt="0"/>
      <dgm:spPr/>
    </dgm:pt>
    <dgm:pt modelId="{A2EE3FF1-2704-44E6-AFF1-DF9962318140}" type="pres">
      <dgm:prSet presAssocID="{50CA112F-0F88-42B8-A082-07DAEE022410}" presName="dummyConnPt" presStyleCnt="0"/>
      <dgm:spPr/>
    </dgm:pt>
    <dgm:pt modelId="{FA8E5E1F-496D-47A5-9717-75492733B70D}" type="pres">
      <dgm:prSet presAssocID="{50CA112F-0F88-42B8-A082-07DAEE022410}" presName="node" presStyleLbl="node1" presStyleIdx="5" presStyleCnt="9">
        <dgm:presLayoutVars>
          <dgm:bulletEnabled val="1"/>
        </dgm:presLayoutVars>
      </dgm:prSet>
      <dgm:spPr/>
      <dgm:t>
        <a:bodyPr/>
        <a:lstStyle/>
        <a:p>
          <a:endParaRPr lang="en-US"/>
        </a:p>
      </dgm:t>
    </dgm:pt>
    <dgm:pt modelId="{6816AFA6-A8AD-40F5-9D4F-202C09005CDE}" type="pres">
      <dgm:prSet presAssocID="{0BDBDB4F-549D-4246-8B64-EA509326C0CC}" presName="sibTrans" presStyleLbl="bgSibTrans2D1" presStyleIdx="5" presStyleCnt="8"/>
      <dgm:spPr/>
      <dgm:t>
        <a:bodyPr/>
        <a:lstStyle/>
        <a:p>
          <a:endParaRPr lang="en-US"/>
        </a:p>
      </dgm:t>
    </dgm:pt>
    <dgm:pt modelId="{32ABEC60-9B26-4518-9A6A-07E4CBB3583B}" type="pres">
      <dgm:prSet presAssocID="{9C56E6F2-7938-42A1-8FDE-1B01E49F17D3}" presName="compNode" presStyleCnt="0"/>
      <dgm:spPr/>
    </dgm:pt>
    <dgm:pt modelId="{C9D8E110-3CCF-4871-B50F-5F21142C9AB6}" type="pres">
      <dgm:prSet presAssocID="{9C56E6F2-7938-42A1-8FDE-1B01E49F17D3}" presName="dummyConnPt" presStyleCnt="0"/>
      <dgm:spPr/>
    </dgm:pt>
    <dgm:pt modelId="{318C707B-93C6-447D-B87B-8A8EDDCB2D5E}" type="pres">
      <dgm:prSet presAssocID="{9C56E6F2-7938-42A1-8FDE-1B01E49F17D3}" presName="node" presStyleLbl="node1" presStyleIdx="6" presStyleCnt="9">
        <dgm:presLayoutVars>
          <dgm:bulletEnabled val="1"/>
        </dgm:presLayoutVars>
      </dgm:prSet>
      <dgm:spPr/>
      <dgm:t>
        <a:bodyPr/>
        <a:lstStyle/>
        <a:p>
          <a:endParaRPr lang="en-US"/>
        </a:p>
      </dgm:t>
    </dgm:pt>
    <dgm:pt modelId="{6880BC17-64C4-41E9-8003-B0702F059454}" type="pres">
      <dgm:prSet presAssocID="{CE9C7C2E-28F4-4857-9BA1-003B32B0CEB0}" presName="sibTrans" presStyleLbl="bgSibTrans2D1" presStyleIdx="6" presStyleCnt="8"/>
      <dgm:spPr/>
      <dgm:t>
        <a:bodyPr/>
        <a:lstStyle/>
        <a:p>
          <a:endParaRPr lang="en-US"/>
        </a:p>
      </dgm:t>
    </dgm:pt>
    <dgm:pt modelId="{DC2E291A-80E2-41CB-9558-493CBB16ACD5}" type="pres">
      <dgm:prSet presAssocID="{68623B7A-8334-47CD-B624-9EC38E755A4E}" presName="compNode" presStyleCnt="0"/>
      <dgm:spPr/>
    </dgm:pt>
    <dgm:pt modelId="{740FE9BC-6841-4AB5-B114-5820B6A73B1A}" type="pres">
      <dgm:prSet presAssocID="{68623B7A-8334-47CD-B624-9EC38E755A4E}" presName="dummyConnPt" presStyleCnt="0"/>
      <dgm:spPr/>
    </dgm:pt>
    <dgm:pt modelId="{7632AA79-1675-4BAA-BFA1-C26882BD51C3}" type="pres">
      <dgm:prSet presAssocID="{68623B7A-8334-47CD-B624-9EC38E755A4E}" presName="node" presStyleLbl="node1" presStyleIdx="7" presStyleCnt="9">
        <dgm:presLayoutVars>
          <dgm:bulletEnabled val="1"/>
        </dgm:presLayoutVars>
      </dgm:prSet>
      <dgm:spPr/>
      <dgm:t>
        <a:bodyPr/>
        <a:lstStyle/>
        <a:p>
          <a:endParaRPr lang="en-US"/>
        </a:p>
      </dgm:t>
    </dgm:pt>
    <dgm:pt modelId="{034E2C27-ED9D-453D-BE90-15E0B1915515}" type="pres">
      <dgm:prSet presAssocID="{737056BA-021D-454B-BEF1-B58A74035144}" presName="sibTrans" presStyleLbl="bgSibTrans2D1" presStyleIdx="7" presStyleCnt="8"/>
      <dgm:spPr/>
      <dgm:t>
        <a:bodyPr/>
        <a:lstStyle/>
        <a:p>
          <a:endParaRPr lang="en-US"/>
        </a:p>
      </dgm:t>
    </dgm:pt>
    <dgm:pt modelId="{D46D75BA-2027-492F-AB99-2FB97C0D6CF7}" type="pres">
      <dgm:prSet presAssocID="{9655490A-C82F-4F00-B933-54216FBBCCC9}" presName="compNode" presStyleCnt="0"/>
      <dgm:spPr/>
    </dgm:pt>
    <dgm:pt modelId="{304C7D7E-AFC5-429D-9DC8-CC78967D834D}" type="pres">
      <dgm:prSet presAssocID="{9655490A-C82F-4F00-B933-54216FBBCCC9}" presName="dummyConnPt" presStyleCnt="0"/>
      <dgm:spPr/>
    </dgm:pt>
    <dgm:pt modelId="{71EAC5CB-C73C-4A90-844B-5E64D353FD69}" type="pres">
      <dgm:prSet presAssocID="{9655490A-C82F-4F00-B933-54216FBBCCC9}" presName="node" presStyleLbl="node1" presStyleIdx="8" presStyleCnt="9">
        <dgm:presLayoutVars>
          <dgm:bulletEnabled val="1"/>
        </dgm:presLayoutVars>
      </dgm:prSet>
      <dgm:spPr/>
      <dgm:t>
        <a:bodyPr/>
        <a:lstStyle/>
        <a:p>
          <a:endParaRPr lang="en-US"/>
        </a:p>
      </dgm:t>
    </dgm:pt>
  </dgm:ptLst>
  <dgm:cxnLst>
    <dgm:cxn modelId="{63F05923-F4FB-4C92-8B2A-F90818578AA1}" srcId="{867614B1-36D9-4CB9-891D-D2457C3DB849}" destId="{73175574-5469-47FB-9C13-D03CCA426904}" srcOrd="1" destOrd="0" parTransId="{7C1FB352-66E5-4794-9E46-A5BBB5FC514F}" sibTransId="{F7A91F23-4AB2-47E0-9FFE-D3A9B9E8163A}"/>
    <dgm:cxn modelId="{3FBBD4D4-0B3A-4070-AFF0-5D1CEE6861AA}" type="presOf" srcId="{5EF52C09-D55A-4AAA-83C2-FEC09A1A948E}" destId="{F6A7EDF7-270A-4F29-A3C6-0DA3017983B3}" srcOrd="0" destOrd="0" presId="urn:microsoft.com/office/officeart/2005/8/layout/bProcess4"/>
    <dgm:cxn modelId="{30D8EFEF-324D-4729-AC67-EFCA7D3803CB}" type="presOf" srcId="{68623B7A-8334-47CD-B624-9EC38E755A4E}" destId="{7632AA79-1675-4BAA-BFA1-C26882BD51C3}" srcOrd="0" destOrd="0" presId="urn:microsoft.com/office/officeart/2005/8/layout/bProcess4"/>
    <dgm:cxn modelId="{CECF3A8C-C74C-40A3-9713-DE1015E4F747}" type="presOf" srcId="{73175574-5469-47FB-9C13-D03CCA426904}" destId="{E10343AC-BEEC-48A7-BBAE-06A7254FB817}" srcOrd="0" destOrd="0" presId="urn:microsoft.com/office/officeart/2005/8/layout/bProcess4"/>
    <dgm:cxn modelId="{59FDE0E7-EB20-4DB8-8A48-DB80DB0975E0}" type="presOf" srcId="{0BDBDB4F-549D-4246-8B64-EA509326C0CC}" destId="{6816AFA6-A8AD-40F5-9D4F-202C09005CDE}" srcOrd="0" destOrd="0" presId="urn:microsoft.com/office/officeart/2005/8/layout/bProcess4"/>
    <dgm:cxn modelId="{03275BCC-4E69-4541-AD84-50EEE7E20482}" type="presOf" srcId="{0E99F3A6-C66D-4750-8FFE-263F32F0FE57}" destId="{04B66FDC-8D03-4317-86D9-93EC897E0FF2}" srcOrd="0" destOrd="0" presId="urn:microsoft.com/office/officeart/2005/8/layout/bProcess4"/>
    <dgm:cxn modelId="{8F98DF69-1F63-4D55-ACD0-3722A11ADC90}" srcId="{867614B1-36D9-4CB9-891D-D2457C3DB849}" destId="{50CA112F-0F88-42B8-A082-07DAEE022410}" srcOrd="5" destOrd="0" parTransId="{52237C34-6A63-46D1-8C41-9C2804303117}" sibTransId="{0BDBDB4F-549D-4246-8B64-EA509326C0CC}"/>
    <dgm:cxn modelId="{554B20E5-4200-4AFB-99AF-9A0253637411}" type="presOf" srcId="{3FA9305E-5D1F-4780-98C7-FE83CB5C7CDB}" destId="{7EBFAD9A-BBD9-4267-9935-FF34E85F4DBF}" srcOrd="0" destOrd="0" presId="urn:microsoft.com/office/officeart/2005/8/layout/bProcess4"/>
    <dgm:cxn modelId="{5DB4598F-8B3B-495F-8197-9F700BD23063}" type="presOf" srcId="{9655490A-C82F-4F00-B933-54216FBBCCC9}" destId="{71EAC5CB-C73C-4A90-844B-5E64D353FD69}" srcOrd="0" destOrd="0" presId="urn:microsoft.com/office/officeart/2005/8/layout/bProcess4"/>
    <dgm:cxn modelId="{9A3A7481-2FE1-4A09-84A6-1B1092A3DDDB}" srcId="{867614B1-36D9-4CB9-891D-D2457C3DB849}" destId="{68623B7A-8334-47CD-B624-9EC38E755A4E}" srcOrd="7" destOrd="0" parTransId="{E97F3F55-B469-4200-B02A-257B963B4C64}" sibTransId="{737056BA-021D-454B-BEF1-B58A74035144}"/>
    <dgm:cxn modelId="{A6309E6B-D190-4229-9160-F856E8E32061}" type="presOf" srcId="{1A77E24D-40D8-4F1F-9111-12F0A2C66DAB}" destId="{F3FCC4E3-4E47-4D15-A890-E71642078B13}" srcOrd="0" destOrd="0" presId="urn:microsoft.com/office/officeart/2005/8/layout/bProcess4"/>
    <dgm:cxn modelId="{814DA041-DAD0-49CE-BFEE-1014DA655E69}" type="presOf" srcId="{9C56E6F2-7938-42A1-8FDE-1B01E49F17D3}" destId="{318C707B-93C6-447D-B87B-8A8EDDCB2D5E}" srcOrd="0" destOrd="0" presId="urn:microsoft.com/office/officeart/2005/8/layout/bProcess4"/>
    <dgm:cxn modelId="{4B36DDDD-8851-42E0-9FBF-5DD08992DE78}" srcId="{867614B1-36D9-4CB9-891D-D2457C3DB849}" destId="{1131C574-366C-4C89-A3BA-2B0DA733FD52}" srcOrd="0" destOrd="0" parTransId="{3C366EB7-BEF3-480B-85B4-A23C27F5AC5E}" sibTransId="{5EF52C09-D55A-4AAA-83C2-FEC09A1A948E}"/>
    <dgm:cxn modelId="{C27CF78E-9D18-4857-87B0-C510E1944133}" type="presOf" srcId="{D2F12E09-1F55-4725-934E-29240AA753BC}" destId="{29FD7B52-FDD0-46D4-83D3-7B92585F03BE}" srcOrd="0" destOrd="0" presId="urn:microsoft.com/office/officeart/2005/8/layout/bProcess4"/>
    <dgm:cxn modelId="{74BF64FD-3AE7-45A9-BCAF-92873BEF598E}" srcId="{867614B1-36D9-4CB9-891D-D2457C3DB849}" destId="{D2F12E09-1F55-4725-934E-29240AA753BC}" srcOrd="3" destOrd="0" parTransId="{03F03AC5-692A-4E6F-B2B7-DDFB5DE4E5E1}" sibTransId="{1A77E24D-40D8-4F1F-9111-12F0A2C66DAB}"/>
    <dgm:cxn modelId="{0EF35331-8D06-4149-AE92-C1948A3C89C9}" type="presOf" srcId="{D6B176A7-7878-4D26-8374-B28CD4438AF5}" destId="{B8703715-E0B4-44C7-9BE1-340B7A31634F}" srcOrd="0" destOrd="0" presId="urn:microsoft.com/office/officeart/2005/8/layout/bProcess4"/>
    <dgm:cxn modelId="{ECD782D6-F2BA-4702-8E1F-B7ADFF26B63B}" type="presOf" srcId="{1131C574-366C-4C89-A3BA-2B0DA733FD52}" destId="{6292C886-CAF6-497B-8569-5BAEBEF1D566}" srcOrd="0" destOrd="0" presId="urn:microsoft.com/office/officeart/2005/8/layout/bProcess4"/>
    <dgm:cxn modelId="{A738632C-E0E1-4724-ACDA-BD72D96B1432}" type="presOf" srcId="{BDE98855-915B-4480-B8BC-31B014688DE4}" destId="{D5C4E969-29ED-4BDF-A4B7-E39C55693CB7}" srcOrd="0" destOrd="0" presId="urn:microsoft.com/office/officeart/2005/8/layout/bProcess4"/>
    <dgm:cxn modelId="{A7786CEA-1B0F-43A4-B56D-67C71671E295}" type="presOf" srcId="{50CA112F-0F88-42B8-A082-07DAEE022410}" destId="{FA8E5E1F-496D-47A5-9717-75492733B70D}" srcOrd="0" destOrd="0" presId="urn:microsoft.com/office/officeart/2005/8/layout/bProcess4"/>
    <dgm:cxn modelId="{A114A9FD-1D4E-4C12-9F54-3F6D73AB341B}" type="presOf" srcId="{867614B1-36D9-4CB9-891D-D2457C3DB849}" destId="{86BA37E6-B67D-4DAA-8245-4E93F10AB2DA}" srcOrd="0" destOrd="0" presId="urn:microsoft.com/office/officeart/2005/8/layout/bProcess4"/>
    <dgm:cxn modelId="{C27889DD-A43D-4BF5-B086-C5FF59B1E660}" type="presOf" srcId="{F7A91F23-4AB2-47E0-9FFE-D3A9B9E8163A}" destId="{5CC268C5-E8F9-4FBB-AC00-680569098646}" srcOrd="0" destOrd="0" presId="urn:microsoft.com/office/officeart/2005/8/layout/bProcess4"/>
    <dgm:cxn modelId="{48D31F92-428F-4966-977C-0EA5ECC9693F}" srcId="{867614B1-36D9-4CB9-891D-D2457C3DB849}" destId="{9C56E6F2-7938-42A1-8FDE-1B01E49F17D3}" srcOrd="6" destOrd="0" parTransId="{B1DC4DEB-9332-45B4-976D-094607D6C3BA}" sibTransId="{CE9C7C2E-28F4-4857-9BA1-003B32B0CEB0}"/>
    <dgm:cxn modelId="{D09BEF9C-896F-4FFA-A7C6-BBEC7BD853CB}" srcId="{867614B1-36D9-4CB9-891D-D2457C3DB849}" destId="{9655490A-C82F-4F00-B933-54216FBBCCC9}" srcOrd="8" destOrd="0" parTransId="{D124747B-8585-4F22-8DD5-64771185956D}" sibTransId="{3F6567FE-A0AA-4142-AF91-55A86DB6D3AC}"/>
    <dgm:cxn modelId="{DDBAAE65-58A6-45BE-A48A-9FD5BC26A8CD}" srcId="{867614B1-36D9-4CB9-891D-D2457C3DB849}" destId="{BDE98855-915B-4480-B8BC-31B014688DE4}" srcOrd="4" destOrd="0" parTransId="{BCAE1ED6-F6B8-412C-8CB5-472074B7AF49}" sibTransId="{3FA9305E-5D1F-4780-98C7-FE83CB5C7CDB}"/>
    <dgm:cxn modelId="{CAF04B4D-19D9-45CF-838E-6F049DEF15E8}" srcId="{867614B1-36D9-4CB9-891D-D2457C3DB849}" destId="{0E99F3A6-C66D-4750-8FFE-263F32F0FE57}" srcOrd="2" destOrd="0" parTransId="{BE54A812-2E4F-470E-8033-D23EF84C6AD0}" sibTransId="{D6B176A7-7878-4D26-8374-B28CD4438AF5}"/>
    <dgm:cxn modelId="{BC5AB20E-F093-4DAE-AC83-C2F9E365D894}" type="presOf" srcId="{737056BA-021D-454B-BEF1-B58A74035144}" destId="{034E2C27-ED9D-453D-BE90-15E0B1915515}" srcOrd="0" destOrd="0" presId="urn:microsoft.com/office/officeart/2005/8/layout/bProcess4"/>
    <dgm:cxn modelId="{9F40C82F-6E12-47C6-BE2E-86962059DB96}" type="presOf" srcId="{CE9C7C2E-28F4-4857-9BA1-003B32B0CEB0}" destId="{6880BC17-64C4-41E9-8003-B0702F059454}" srcOrd="0" destOrd="0" presId="urn:microsoft.com/office/officeart/2005/8/layout/bProcess4"/>
    <dgm:cxn modelId="{221006FD-FD9E-46FD-A9E8-55FB82C4D1B6}" type="presParOf" srcId="{86BA37E6-B67D-4DAA-8245-4E93F10AB2DA}" destId="{3CAD96A7-61BC-4E6C-ACFB-17EC177031B3}" srcOrd="0" destOrd="0" presId="urn:microsoft.com/office/officeart/2005/8/layout/bProcess4"/>
    <dgm:cxn modelId="{C8952C9E-9E7A-4FF9-A0F9-878CCC9FBCDD}" type="presParOf" srcId="{3CAD96A7-61BC-4E6C-ACFB-17EC177031B3}" destId="{C14CAE80-08F1-4647-893A-E3F0387C0169}" srcOrd="0" destOrd="0" presId="urn:microsoft.com/office/officeart/2005/8/layout/bProcess4"/>
    <dgm:cxn modelId="{3E3CE2B5-CD5F-4D75-89CE-5B2457958C50}" type="presParOf" srcId="{3CAD96A7-61BC-4E6C-ACFB-17EC177031B3}" destId="{6292C886-CAF6-497B-8569-5BAEBEF1D566}" srcOrd="1" destOrd="0" presId="urn:microsoft.com/office/officeart/2005/8/layout/bProcess4"/>
    <dgm:cxn modelId="{D1690FA0-905F-4DE1-9598-28F1DD69C9E8}" type="presParOf" srcId="{86BA37E6-B67D-4DAA-8245-4E93F10AB2DA}" destId="{F6A7EDF7-270A-4F29-A3C6-0DA3017983B3}" srcOrd="1" destOrd="0" presId="urn:microsoft.com/office/officeart/2005/8/layout/bProcess4"/>
    <dgm:cxn modelId="{C22A18D5-F8E0-4A27-AD47-155644C1D219}" type="presParOf" srcId="{86BA37E6-B67D-4DAA-8245-4E93F10AB2DA}" destId="{EB4A0622-AB38-4A47-B8FB-CAAD45C1650B}" srcOrd="2" destOrd="0" presId="urn:microsoft.com/office/officeart/2005/8/layout/bProcess4"/>
    <dgm:cxn modelId="{B194CD8A-2E01-434B-9195-366E4D440CA5}" type="presParOf" srcId="{EB4A0622-AB38-4A47-B8FB-CAAD45C1650B}" destId="{06CA28AF-6A80-4F9C-876A-12BF140CBC6D}" srcOrd="0" destOrd="0" presId="urn:microsoft.com/office/officeart/2005/8/layout/bProcess4"/>
    <dgm:cxn modelId="{7C4EC9C0-BF8E-474D-AB88-5F5AE806BDC3}" type="presParOf" srcId="{EB4A0622-AB38-4A47-B8FB-CAAD45C1650B}" destId="{E10343AC-BEEC-48A7-BBAE-06A7254FB817}" srcOrd="1" destOrd="0" presId="urn:microsoft.com/office/officeart/2005/8/layout/bProcess4"/>
    <dgm:cxn modelId="{64E0E767-3FF3-4EB3-B6EB-86C85741A579}" type="presParOf" srcId="{86BA37E6-B67D-4DAA-8245-4E93F10AB2DA}" destId="{5CC268C5-E8F9-4FBB-AC00-680569098646}" srcOrd="3" destOrd="0" presId="urn:microsoft.com/office/officeart/2005/8/layout/bProcess4"/>
    <dgm:cxn modelId="{F86F2DC5-9C6D-48D9-B676-3C7BCDACD26D}" type="presParOf" srcId="{86BA37E6-B67D-4DAA-8245-4E93F10AB2DA}" destId="{5D434790-28C7-4276-B19F-FF484ED4E3F5}" srcOrd="4" destOrd="0" presId="urn:microsoft.com/office/officeart/2005/8/layout/bProcess4"/>
    <dgm:cxn modelId="{CD6F22D1-3FB4-441E-BF55-2507ECEF5006}" type="presParOf" srcId="{5D434790-28C7-4276-B19F-FF484ED4E3F5}" destId="{A5037DF4-3A40-4425-89E5-BD3469CB582C}" srcOrd="0" destOrd="0" presId="urn:microsoft.com/office/officeart/2005/8/layout/bProcess4"/>
    <dgm:cxn modelId="{E24F518A-92AB-4CF7-BCA1-79C63DDA0719}" type="presParOf" srcId="{5D434790-28C7-4276-B19F-FF484ED4E3F5}" destId="{04B66FDC-8D03-4317-86D9-93EC897E0FF2}" srcOrd="1" destOrd="0" presId="urn:microsoft.com/office/officeart/2005/8/layout/bProcess4"/>
    <dgm:cxn modelId="{4A748683-178F-42DF-BBDF-A13AEF380981}" type="presParOf" srcId="{86BA37E6-B67D-4DAA-8245-4E93F10AB2DA}" destId="{B8703715-E0B4-44C7-9BE1-340B7A31634F}" srcOrd="5" destOrd="0" presId="urn:microsoft.com/office/officeart/2005/8/layout/bProcess4"/>
    <dgm:cxn modelId="{D77EBEEB-0FF6-4DCE-86C7-40DAD1036C0C}" type="presParOf" srcId="{86BA37E6-B67D-4DAA-8245-4E93F10AB2DA}" destId="{28FFFDCC-667F-4A3A-B7C0-921A722955BA}" srcOrd="6" destOrd="0" presId="urn:microsoft.com/office/officeart/2005/8/layout/bProcess4"/>
    <dgm:cxn modelId="{363040DD-FEE9-47AB-B4F0-A0F57C64001B}" type="presParOf" srcId="{28FFFDCC-667F-4A3A-B7C0-921A722955BA}" destId="{683EB435-705A-4039-B9F4-B290B8C4C64B}" srcOrd="0" destOrd="0" presId="urn:microsoft.com/office/officeart/2005/8/layout/bProcess4"/>
    <dgm:cxn modelId="{D6D8C636-9B57-4548-88CE-BFD8258DD76D}" type="presParOf" srcId="{28FFFDCC-667F-4A3A-B7C0-921A722955BA}" destId="{29FD7B52-FDD0-46D4-83D3-7B92585F03BE}" srcOrd="1" destOrd="0" presId="urn:microsoft.com/office/officeart/2005/8/layout/bProcess4"/>
    <dgm:cxn modelId="{B2F4D1FA-F2D3-4245-BDE4-079C9D5787F8}" type="presParOf" srcId="{86BA37E6-B67D-4DAA-8245-4E93F10AB2DA}" destId="{F3FCC4E3-4E47-4D15-A890-E71642078B13}" srcOrd="7" destOrd="0" presId="urn:microsoft.com/office/officeart/2005/8/layout/bProcess4"/>
    <dgm:cxn modelId="{D0398016-FEB1-4C0E-8DA0-B8F65A84BEB2}" type="presParOf" srcId="{86BA37E6-B67D-4DAA-8245-4E93F10AB2DA}" destId="{F989CF6A-839E-408F-8ECF-E2B8C68F04E4}" srcOrd="8" destOrd="0" presId="urn:microsoft.com/office/officeart/2005/8/layout/bProcess4"/>
    <dgm:cxn modelId="{65CF6FC4-68BB-48CE-93D4-76AB26D2BA38}" type="presParOf" srcId="{F989CF6A-839E-408F-8ECF-E2B8C68F04E4}" destId="{9B64F5CA-B00A-4F9B-82BE-DFB38D03CEBB}" srcOrd="0" destOrd="0" presId="urn:microsoft.com/office/officeart/2005/8/layout/bProcess4"/>
    <dgm:cxn modelId="{7E66CD5A-EC81-40C8-9C98-3C9BC4D8FEC4}" type="presParOf" srcId="{F989CF6A-839E-408F-8ECF-E2B8C68F04E4}" destId="{D5C4E969-29ED-4BDF-A4B7-E39C55693CB7}" srcOrd="1" destOrd="0" presId="urn:microsoft.com/office/officeart/2005/8/layout/bProcess4"/>
    <dgm:cxn modelId="{FA056A54-E922-41DF-8B09-205A5F9A91C4}" type="presParOf" srcId="{86BA37E6-B67D-4DAA-8245-4E93F10AB2DA}" destId="{7EBFAD9A-BBD9-4267-9935-FF34E85F4DBF}" srcOrd="9" destOrd="0" presId="urn:microsoft.com/office/officeart/2005/8/layout/bProcess4"/>
    <dgm:cxn modelId="{6D0C0F67-EC64-48CB-B14A-B54A26F30905}" type="presParOf" srcId="{86BA37E6-B67D-4DAA-8245-4E93F10AB2DA}" destId="{F3B30B72-F748-4C0D-BD0E-B61423791CCF}" srcOrd="10" destOrd="0" presId="urn:microsoft.com/office/officeart/2005/8/layout/bProcess4"/>
    <dgm:cxn modelId="{D6E6D759-D396-486E-8782-E6E81FBABB1A}" type="presParOf" srcId="{F3B30B72-F748-4C0D-BD0E-B61423791CCF}" destId="{A2EE3FF1-2704-44E6-AFF1-DF9962318140}" srcOrd="0" destOrd="0" presId="urn:microsoft.com/office/officeart/2005/8/layout/bProcess4"/>
    <dgm:cxn modelId="{FD7E714E-2FA8-4903-8AFD-91BD65BB1A5F}" type="presParOf" srcId="{F3B30B72-F748-4C0D-BD0E-B61423791CCF}" destId="{FA8E5E1F-496D-47A5-9717-75492733B70D}" srcOrd="1" destOrd="0" presId="urn:microsoft.com/office/officeart/2005/8/layout/bProcess4"/>
    <dgm:cxn modelId="{84386FB5-DC9D-42E7-97C6-37B454FC46E1}" type="presParOf" srcId="{86BA37E6-B67D-4DAA-8245-4E93F10AB2DA}" destId="{6816AFA6-A8AD-40F5-9D4F-202C09005CDE}" srcOrd="11" destOrd="0" presId="urn:microsoft.com/office/officeart/2005/8/layout/bProcess4"/>
    <dgm:cxn modelId="{90C623B1-AF38-4F53-BAAF-A779E2D7AD13}" type="presParOf" srcId="{86BA37E6-B67D-4DAA-8245-4E93F10AB2DA}" destId="{32ABEC60-9B26-4518-9A6A-07E4CBB3583B}" srcOrd="12" destOrd="0" presId="urn:microsoft.com/office/officeart/2005/8/layout/bProcess4"/>
    <dgm:cxn modelId="{D5BCF50D-7B0D-4D14-98CA-1000EA36ACD5}" type="presParOf" srcId="{32ABEC60-9B26-4518-9A6A-07E4CBB3583B}" destId="{C9D8E110-3CCF-4871-B50F-5F21142C9AB6}" srcOrd="0" destOrd="0" presId="urn:microsoft.com/office/officeart/2005/8/layout/bProcess4"/>
    <dgm:cxn modelId="{BE49C713-6BA2-41F0-8ACF-C7724EA11C02}" type="presParOf" srcId="{32ABEC60-9B26-4518-9A6A-07E4CBB3583B}" destId="{318C707B-93C6-447D-B87B-8A8EDDCB2D5E}" srcOrd="1" destOrd="0" presId="urn:microsoft.com/office/officeart/2005/8/layout/bProcess4"/>
    <dgm:cxn modelId="{2C1C108D-A042-4A71-928C-21C5AE1FF522}" type="presParOf" srcId="{86BA37E6-B67D-4DAA-8245-4E93F10AB2DA}" destId="{6880BC17-64C4-41E9-8003-B0702F059454}" srcOrd="13" destOrd="0" presId="urn:microsoft.com/office/officeart/2005/8/layout/bProcess4"/>
    <dgm:cxn modelId="{AF91292B-E6EC-4B07-A16A-671483CA05FB}" type="presParOf" srcId="{86BA37E6-B67D-4DAA-8245-4E93F10AB2DA}" destId="{DC2E291A-80E2-41CB-9558-493CBB16ACD5}" srcOrd="14" destOrd="0" presId="urn:microsoft.com/office/officeart/2005/8/layout/bProcess4"/>
    <dgm:cxn modelId="{C022CE16-2CFA-45C4-B985-1F3117A80AEA}" type="presParOf" srcId="{DC2E291A-80E2-41CB-9558-493CBB16ACD5}" destId="{740FE9BC-6841-4AB5-B114-5820B6A73B1A}" srcOrd="0" destOrd="0" presId="urn:microsoft.com/office/officeart/2005/8/layout/bProcess4"/>
    <dgm:cxn modelId="{D4B00287-F7E8-4C49-82A9-A4001D690A97}" type="presParOf" srcId="{DC2E291A-80E2-41CB-9558-493CBB16ACD5}" destId="{7632AA79-1675-4BAA-BFA1-C26882BD51C3}" srcOrd="1" destOrd="0" presId="urn:microsoft.com/office/officeart/2005/8/layout/bProcess4"/>
    <dgm:cxn modelId="{E342F69C-8FD1-4CBD-A6DD-D64D0EC6E7E8}" type="presParOf" srcId="{86BA37E6-B67D-4DAA-8245-4E93F10AB2DA}" destId="{034E2C27-ED9D-453D-BE90-15E0B1915515}" srcOrd="15" destOrd="0" presId="urn:microsoft.com/office/officeart/2005/8/layout/bProcess4"/>
    <dgm:cxn modelId="{6F261675-A003-4139-9868-60FF3BA11FFB}" type="presParOf" srcId="{86BA37E6-B67D-4DAA-8245-4E93F10AB2DA}" destId="{D46D75BA-2027-492F-AB99-2FB97C0D6CF7}" srcOrd="16" destOrd="0" presId="urn:microsoft.com/office/officeart/2005/8/layout/bProcess4"/>
    <dgm:cxn modelId="{F8CCE281-6E1F-4650-9194-8D298A243DBF}" type="presParOf" srcId="{D46D75BA-2027-492F-AB99-2FB97C0D6CF7}" destId="{304C7D7E-AFC5-429D-9DC8-CC78967D834D}" srcOrd="0" destOrd="0" presId="urn:microsoft.com/office/officeart/2005/8/layout/bProcess4"/>
    <dgm:cxn modelId="{BA20DD3D-DB74-4D61-AB2C-9E23B46B33AB}" type="presParOf" srcId="{D46D75BA-2027-492F-AB99-2FB97C0D6CF7}" destId="{71EAC5CB-C73C-4A90-844B-5E64D353FD6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1BCA52-4C23-40BC-B3BD-C1C73171289D}">
      <dsp:nvSpPr>
        <dsp:cNvPr id="0" name=""/>
        <dsp:cNvSpPr/>
      </dsp:nvSpPr>
      <dsp:spPr>
        <a:xfrm>
          <a:off x="0" y="0"/>
          <a:ext cx="9144000" cy="111918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CN" sz="3600" b="1" kern="1200" dirty="0" smtClean="0">
              <a:effectLst>
                <a:outerShdw blurRad="38100" dist="38100" dir="2700000" algn="tl">
                  <a:srgbClr val="000000">
                    <a:alpha val="43137"/>
                  </a:srgbClr>
                </a:outerShdw>
              </a:effectLst>
            </a:rPr>
            <a:t>《</a:t>
          </a:r>
          <a:r>
            <a:rPr lang="zh-CN" altLang="en-US" sz="3600" b="1" kern="1200" dirty="0" smtClean="0">
              <a:effectLst>
                <a:outerShdw blurRad="38100" dist="38100" dir="2700000" algn="tl">
                  <a:srgbClr val="000000">
                    <a:alpha val="43137"/>
                  </a:srgbClr>
                </a:outerShdw>
              </a:effectLst>
            </a:rPr>
            <a:t>神学</a:t>
          </a:r>
          <a:r>
            <a:rPr lang="en-US" altLang="zh-CN" sz="3600" b="1" kern="1200" dirty="0" smtClean="0">
              <a:effectLst>
                <a:outerShdw blurRad="38100" dist="38100" dir="2700000" algn="tl">
                  <a:srgbClr val="000000">
                    <a:alpha val="43137"/>
                  </a:srgbClr>
                </a:outerShdw>
              </a:effectLst>
            </a:rPr>
            <a:t>》</a:t>
          </a:r>
          <a:r>
            <a:rPr lang="zh-CN" altLang="en-US" sz="3600" b="1" kern="1200" dirty="0" smtClean="0">
              <a:effectLst>
                <a:outerShdw blurRad="38100" dist="38100" dir="2700000" algn="tl">
                  <a:srgbClr val="000000">
                    <a:alpha val="43137"/>
                  </a:srgbClr>
                </a:outerShdw>
              </a:effectLst>
            </a:rPr>
            <a:t>介绍                                         </a:t>
          </a:r>
          <a:r>
            <a:rPr lang="en-US" altLang="zh-CN" sz="3200" kern="1200" dirty="0" smtClean="0"/>
            <a:t>	</a:t>
          </a:r>
          <a:r>
            <a:rPr lang="en-US" sz="2400" kern="1200" dirty="0" smtClean="0"/>
            <a:t> Introduction to THEOLOGY</a:t>
          </a:r>
          <a:endParaRPr lang="en-US" sz="3200" kern="1200" dirty="0"/>
        </a:p>
      </dsp:txBody>
      <dsp:txXfrm>
        <a:off x="1940718" y="0"/>
        <a:ext cx="7203281" cy="1119187"/>
      </dsp:txXfrm>
    </dsp:sp>
    <dsp:sp modelId="{7880086C-09E2-4839-830A-752B1F1332E2}">
      <dsp:nvSpPr>
        <dsp:cNvPr id="0" name=""/>
        <dsp:cNvSpPr/>
      </dsp:nvSpPr>
      <dsp:spPr>
        <a:xfrm>
          <a:off x="111918" y="111918"/>
          <a:ext cx="1828800" cy="89534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6B247B4-A8A7-45CE-9F35-C2FFB40B28EA}">
      <dsp:nvSpPr>
        <dsp:cNvPr id="0" name=""/>
        <dsp:cNvSpPr/>
      </dsp:nvSpPr>
      <dsp:spPr>
        <a:xfrm>
          <a:off x="0" y="1231106"/>
          <a:ext cx="9144000" cy="1119187"/>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rPr>
            <a:t>纯正教义的重要性                                         </a:t>
          </a:r>
          <a:r>
            <a:rPr lang="en-US" altLang="zh-CN" sz="3200" kern="1200" dirty="0" smtClean="0"/>
            <a:t>	</a:t>
          </a:r>
          <a:r>
            <a:rPr lang="en-US" sz="2400" kern="1200" dirty="0" smtClean="0"/>
            <a:t>The Importance of Sound Doctrine</a:t>
          </a:r>
          <a:endParaRPr lang="en-US" sz="3200" kern="1200" dirty="0"/>
        </a:p>
      </dsp:txBody>
      <dsp:txXfrm>
        <a:off x="1940718" y="1231106"/>
        <a:ext cx="7203281" cy="1119187"/>
      </dsp:txXfrm>
    </dsp:sp>
    <dsp:sp modelId="{2DDF787C-36C4-4B43-BECF-AD7845DFEC48}">
      <dsp:nvSpPr>
        <dsp:cNvPr id="0" name=""/>
        <dsp:cNvSpPr/>
      </dsp:nvSpPr>
      <dsp:spPr>
        <a:xfrm>
          <a:off x="111918" y="1343024"/>
          <a:ext cx="1828800" cy="895349"/>
        </a:xfrm>
        <a:prstGeom prst="roundRect">
          <a:avLst>
            <a:gd name="adj" fmla="val 10000"/>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3CFA446-5D53-4229-AA0A-88B24FECCFC7}">
      <dsp:nvSpPr>
        <dsp:cNvPr id="0" name=""/>
        <dsp:cNvSpPr/>
      </dsp:nvSpPr>
      <dsp:spPr>
        <a:xfrm>
          <a:off x="0" y="2462212"/>
          <a:ext cx="9144000" cy="111918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CN" altLang="en-US" sz="3200" b="1" kern="1200" dirty="0" smtClean="0"/>
            <a:t>为什么基督徒相信的教义都有所不同？</a:t>
          </a:r>
          <a:r>
            <a:rPr lang="en-US" altLang="zh-CN" sz="3200" kern="1200" dirty="0" smtClean="0"/>
            <a:t>	</a:t>
          </a:r>
          <a:r>
            <a:rPr lang="en-US" sz="2400" kern="1200" dirty="0" smtClean="0"/>
            <a:t>Why Christians believe different doctrines</a:t>
          </a:r>
          <a:endParaRPr lang="en-US" sz="3200" kern="1200" dirty="0"/>
        </a:p>
      </dsp:txBody>
      <dsp:txXfrm>
        <a:off x="1940718" y="2462212"/>
        <a:ext cx="7203281" cy="1119187"/>
      </dsp:txXfrm>
    </dsp:sp>
    <dsp:sp modelId="{D5FC9FDB-B36D-4EA7-BA21-FACE028CC646}">
      <dsp:nvSpPr>
        <dsp:cNvPr id="0" name=""/>
        <dsp:cNvSpPr/>
      </dsp:nvSpPr>
      <dsp:spPr>
        <a:xfrm>
          <a:off x="111918" y="2574131"/>
          <a:ext cx="1828800" cy="895349"/>
        </a:xfrm>
        <a:prstGeom prst="roundRect">
          <a:avLst>
            <a:gd name="adj" fmla="val 10000"/>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EDF7-270A-4F29-A3C6-0DA3017983B3}">
      <dsp:nvSpPr>
        <dsp:cNvPr id="0" name=""/>
        <dsp:cNvSpPr/>
      </dsp:nvSpPr>
      <dsp:spPr>
        <a:xfrm rot="5400000">
          <a:off x="-404341" y="11441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92C886-CAF6-497B-8569-5BAEBEF1D566}">
      <dsp:nvSpPr>
        <dsp:cNvPr id="0" name=""/>
        <dsp:cNvSpPr/>
      </dsp:nvSpPr>
      <dsp:spPr>
        <a:xfrm>
          <a:off x="4407" y="3153"/>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耶稣不是神</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Jesus not God</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407" y="3153"/>
        <a:ext cx="2391854" cy="1435112"/>
      </dsp:txXfrm>
    </dsp:sp>
    <dsp:sp modelId="{5CC268C5-E8F9-4FBB-AC00-680569098646}">
      <dsp:nvSpPr>
        <dsp:cNvPr id="0" name=""/>
        <dsp:cNvSpPr/>
      </dsp:nvSpPr>
      <dsp:spPr>
        <a:xfrm rot="5400000">
          <a:off x="-404341" y="29380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0343AC-BEEC-48A7-BBAE-06A7254FB817}">
      <dsp:nvSpPr>
        <dsp:cNvPr id="0" name=""/>
        <dsp:cNvSpPr/>
      </dsp:nvSpPr>
      <dsp:spPr>
        <a:xfrm>
          <a:off x="4407" y="1797043"/>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我们都是神</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 are gods</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407" y="1797043"/>
        <a:ext cx="2391854" cy="1435112"/>
      </dsp:txXfrm>
    </dsp:sp>
    <dsp:sp modelId="{B8703715-E0B4-44C7-9BE1-340B7A31634F}">
      <dsp:nvSpPr>
        <dsp:cNvPr id="0" name=""/>
        <dsp:cNvSpPr/>
      </dsp:nvSpPr>
      <dsp:spPr>
        <a:xfrm>
          <a:off x="492604" y="3835032"/>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B66FDC-8D03-4317-86D9-93EC897E0FF2}">
      <dsp:nvSpPr>
        <dsp:cNvPr id="0" name=""/>
        <dsp:cNvSpPr/>
      </dsp:nvSpPr>
      <dsp:spPr>
        <a:xfrm>
          <a:off x="4407" y="3590934"/>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赎罪券</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Indulgences </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407" y="3590934"/>
        <a:ext cx="2391854" cy="1435112"/>
      </dsp:txXfrm>
    </dsp:sp>
    <dsp:sp modelId="{F3FCC4E3-4E47-4D15-A890-E71642078B13}">
      <dsp:nvSpPr>
        <dsp:cNvPr id="0" name=""/>
        <dsp:cNvSpPr/>
      </dsp:nvSpPr>
      <dsp:spPr>
        <a:xfrm rot="16200000">
          <a:off x="2776824" y="29380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FD7B52-FDD0-46D4-83D3-7B92585F03BE}">
      <dsp:nvSpPr>
        <dsp:cNvPr id="0" name=""/>
        <dsp:cNvSpPr/>
      </dsp:nvSpPr>
      <dsp:spPr>
        <a:xfrm>
          <a:off x="3185572" y="3590934"/>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靠善行得救</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Works Salvation</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85572" y="3590934"/>
        <a:ext cx="2391854" cy="1435112"/>
      </dsp:txXfrm>
    </dsp:sp>
    <dsp:sp modelId="{7EBFAD9A-BBD9-4267-9935-FF34E85F4DBF}">
      <dsp:nvSpPr>
        <dsp:cNvPr id="0" name=""/>
        <dsp:cNvSpPr/>
      </dsp:nvSpPr>
      <dsp:spPr>
        <a:xfrm rot="16200000">
          <a:off x="2776824" y="11441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E969-29ED-4BDF-A4B7-E39C55693CB7}">
      <dsp:nvSpPr>
        <dsp:cNvPr id="0" name=""/>
        <dsp:cNvSpPr/>
      </dsp:nvSpPr>
      <dsp:spPr>
        <a:xfrm>
          <a:off x="3185572" y="1797043"/>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泛基督教主义</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Ecumenicalism </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85572" y="1797043"/>
        <a:ext cx="2391854" cy="1435112"/>
      </dsp:txXfrm>
    </dsp:sp>
    <dsp:sp modelId="{6816AFA6-A8AD-40F5-9D4F-202C09005CDE}">
      <dsp:nvSpPr>
        <dsp:cNvPr id="0" name=""/>
        <dsp:cNvSpPr/>
      </dsp:nvSpPr>
      <dsp:spPr>
        <a:xfrm>
          <a:off x="3673769" y="247251"/>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E5E1F-496D-47A5-9717-75492733B70D}">
      <dsp:nvSpPr>
        <dsp:cNvPr id="0" name=""/>
        <dsp:cNvSpPr/>
      </dsp:nvSpPr>
      <dsp:spPr>
        <a:xfrm>
          <a:off x="3185572" y="3153"/>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同性恋基督徒</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Gay Christians</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85572" y="3153"/>
        <a:ext cx="2391854" cy="1435112"/>
      </dsp:txXfrm>
    </dsp:sp>
    <dsp:sp modelId="{6880BC17-64C4-41E9-8003-B0702F059454}">
      <dsp:nvSpPr>
        <dsp:cNvPr id="0" name=""/>
        <dsp:cNvSpPr/>
      </dsp:nvSpPr>
      <dsp:spPr>
        <a:xfrm rot="5400000">
          <a:off x="5957990" y="11441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8C707B-93C6-447D-B87B-8A8EDDCB2D5E}">
      <dsp:nvSpPr>
        <dsp:cNvPr id="0" name=""/>
        <dsp:cNvSpPr/>
      </dsp:nvSpPr>
      <dsp:spPr>
        <a:xfrm>
          <a:off x="6366738" y="3153"/>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只用新约</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N.T. Only</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366738" y="3153"/>
        <a:ext cx="2391854" cy="1435112"/>
      </dsp:txXfrm>
    </dsp:sp>
    <dsp:sp modelId="{034E2C27-ED9D-453D-BE90-15E0B1915515}">
      <dsp:nvSpPr>
        <dsp:cNvPr id="0" name=""/>
        <dsp:cNvSpPr/>
      </dsp:nvSpPr>
      <dsp:spPr>
        <a:xfrm rot="5400000">
          <a:off x="5957990" y="29380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32AA79-1675-4BAA-BFA1-C26882BD51C3}">
      <dsp:nvSpPr>
        <dsp:cNvPr id="0" name=""/>
        <dsp:cNvSpPr/>
      </dsp:nvSpPr>
      <dsp:spPr>
        <a:xfrm>
          <a:off x="6366738" y="1797043"/>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普救论</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Universalism</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366738" y="1797043"/>
        <a:ext cx="2391854" cy="1435112"/>
      </dsp:txXfrm>
    </dsp:sp>
    <dsp:sp modelId="{71EAC5CB-C73C-4A90-844B-5E64D353FD69}">
      <dsp:nvSpPr>
        <dsp:cNvPr id="0" name=""/>
        <dsp:cNvSpPr/>
      </dsp:nvSpPr>
      <dsp:spPr>
        <a:xfrm>
          <a:off x="6366738" y="3590934"/>
          <a:ext cx="2391854" cy="143511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三位神等等</a:t>
          </a:r>
          <a:endPar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111250">
            <a:lnSpc>
              <a:spcPct val="90000"/>
            </a:lnSpc>
            <a:spcBef>
              <a:spcPct val="0"/>
            </a:spcBef>
            <a:spcAft>
              <a:spcPct val="35000"/>
            </a:spcAft>
          </a:pPr>
          <a:r>
            <a:rPr lang="en-US" sz="2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Many more</a:t>
          </a:r>
          <a:endParaRPr lang="en-US" sz="2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366738" y="3590934"/>
        <a:ext cx="2391854" cy="14351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FA446-5D53-4229-AA0A-88B24FECCFC7}">
      <dsp:nvSpPr>
        <dsp:cNvPr id="0" name=""/>
        <dsp:cNvSpPr/>
      </dsp:nvSpPr>
      <dsp:spPr>
        <a:xfrm>
          <a:off x="0" y="0"/>
          <a:ext cx="9144000" cy="1524000"/>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CN" altLang="en-US" sz="3200" b="1" kern="1200" dirty="0" smtClean="0">
              <a:effectLst>
                <a:outerShdw blurRad="38100" dist="38100" dir="2700000" algn="tl">
                  <a:srgbClr val="000000">
                    <a:alpha val="43137"/>
                  </a:srgbClr>
                </a:outerShdw>
              </a:effectLst>
            </a:rPr>
            <a:t>        </a:t>
          </a:r>
          <a:r>
            <a:rPr lang="zh-CN" altLang="en-US" sz="4000" b="1" kern="1200" dirty="0" smtClean="0">
              <a:effectLst>
                <a:outerShdw blurRad="38100" dist="38100" dir="2700000" algn="tl">
                  <a:srgbClr val="000000">
                    <a:alpha val="43137"/>
                  </a:srgbClr>
                </a:outerShdw>
              </a:effectLst>
            </a:rPr>
            <a:t>基督信仰的基要信条                                </a:t>
          </a:r>
          <a:r>
            <a:rPr lang="en-US" altLang="zh-CN" sz="3200" kern="1200" dirty="0" smtClean="0"/>
            <a:t>	</a:t>
          </a:r>
          <a:r>
            <a:rPr lang="en-US" sz="2400" kern="1200" dirty="0" smtClean="0"/>
            <a:t>Essential Beliefs of the Christian Faith</a:t>
          </a:r>
          <a:endParaRPr lang="en-US" sz="3200" kern="1200" dirty="0"/>
        </a:p>
      </dsp:txBody>
      <dsp:txXfrm>
        <a:off x="1981200" y="0"/>
        <a:ext cx="7162800" cy="1524000"/>
      </dsp:txXfrm>
    </dsp:sp>
    <dsp:sp modelId="{D5FC9FDB-B36D-4EA7-BA21-FACE028CC646}">
      <dsp:nvSpPr>
        <dsp:cNvPr id="0" name=""/>
        <dsp:cNvSpPr/>
      </dsp:nvSpPr>
      <dsp:spPr>
        <a:xfrm>
          <a:off x="152400" y="152400"/>
          <a:ext cx="1828800" cy="1219200"/>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4723B8-9A91-4B0C-9548-F3086355934E}">
      <dsp:nvSpPr>
        <dsp:cNvPr id="0" name=""/>
        <dsp:cNvSpPr/>
      </dsp:nvSpPr>
      <dsp:spPr>
        <a:xfrm>
          <a:off x="1682750" y="0"/>
          <a:ext cx="673100" cy="1143000"/>
        </a:xfrm>
        <a:prstGeom prst="trapezoid">
          <a:avLst>
            <a:gd name="adj" fmla="val 50000"/>
          </a:avLst>
        </a:prstGeom>
        <a:solidFill>
          <a:srgbClr val="C00000"/>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82750" y="0"/>
        <a:ext cx="673100" cy="1143000"/>
      </dsp:txXfrm>
    </dsp:sp>
    <dsp:sp modelId="{8CBEDC18-DB9A-4B09-BD2D-6F345017A1C3}">
      <dsp:nvSpPr>
        <dsp:cNvPr id="0" name=""/>
        <dsp:cNvSpPr/>
      </dsp:nvSpPr>
      <dsp:spPr>
        <a:xfrm>
          <a:off x="1346200" y="1143000"/>
          <a:ext cx="1346200" cy="1143000"/>
        </a:xfrm>
        <a:prstGeom prst="trapezoid">
          <a:avLst>
            <a:gd name="adj" fmla="val 29444"/>
          </a:avLst>
        </a:prstGeom>
        <a:solidFill>
          <a:schemeClr val="accent3">
            <a:hueOff val="0"/>
            <a:satOff val="0"/>
            <a:lumOff val="0"/>
            <a:alphaOff val="0"/>
          </a:schemeClr>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581785" y="1143000"/>
        <a:ext cx="875030" cy="1143000"/>
      </dsp:txXfrm>
    </dsp:sp>
    <dsp:sp modelId="{A5364AE1-E372-4938-9D7C-80A4ECA44568}">
      <dsp:nvSpPr>
        <dsp:cNvPr id="0" name=""/>
        <dsp:cNvSpPr/>
      </dsp:nvSpPr>
      <dsp:spPr>
        <a:xfrm>
          <a:off x="1009650" y="2286000"/>
          <a:ext cx="2019300" cy="1143000"/>
        </a:xfrm>
        <a:prstGeom prst="trapezoid">
          <a:avLst>
            <a:gd name="adj" fmla="val 29444"/>
          </a:avLst>
        </a:prstGeom>
        <a:solidFill>
          <a:schemeClr val="accent4">
            <a:hueOff val="0"/>
            <a:satOff val="0"/>
            <a:lumOff val="0"/>
            <a:alphaOff val="0"/>
          </a:schemeClr>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363027" y="2286000"/>
        <a:ext cx="1312545" cy="1143000"/>
      </dsp:txXfrm>
    </dsp:sp>
    <dsp:sp modelId="{677B7AE4-8691-490D-BB9A-C3653048C566}">
      <dsp:nvSpPr>
        <dsp:cNvPr id="0" name=""/>
        <dsp:cNvSpPr/>
      </dsp:nvSpPr>
      <dsp:spPr>
        <a:xfrm>
          <a:off x="673100" y="3429000"/>
          <a:ext cx="2692400" cy="1143000"/>
        </a:xfrm>
        <a:prstGeom prst="trapezoid">
          <a:avLst>
            <a:gd name="adj" fmla="val 29444"/>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144270" y="3429000"/>
        <a:ext cx="1750060" cy="1143000"/>
      </dsp:txXfrm>
    </dsp:sp>
    <dsp:sp modelId="{CF74E36F-FF7C-45EE-9992-C62F519A6294}">
      <dsp:nvSpPr>
        <dsp:cNvPr id="0" name=""/>
        <dsp:cNvSpPr/>
      </dsp:nvSpPr>
      <dsp:spPr>
        <a:xfrm>
          <a:off x="336550" y="4572000"/>
          <a:ext cx="3365500" cy="1143000"/>
        </a:xfrm>
        <a:prstGeom prst="trapezoid">
          <a:avLst>
            <a:gd name="adj" fmla="val 29444"/>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925512" y="4572000"/>
        <a:ext cx="2187575" cy="1143000"/>
      </dsp:txXfrm>
    </dsp:sp>
    <dsp:sp modelId="{B45DE269-D470-43CD-A593-6049111A6F40}">
      <dsp:nvSpPr>
        <dsp:cNvPr id="0" name=""/>
        <dsp:cNvSpPr/>
      </dsp:nvSpPr>
      <dsp:spPr>
        <a:xfrm>
          <a:off x="0" y="5715000"/>
          <a:ext cx="4038600" cy="1143000"/>
        </a:xfrm>
        <a:prstGeom prst="trapezoid">
          <a:avLst>
            <a:gd name="adj" fmla="val 29444"/>
          </a:avLst>
        </a:prstGeom>
        <a:solidFill>
          <a:srgbClr val="002060"/>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06754" y="5715000"/>
        <a:ext cx="2625090" cy="1143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4723B8-9A91-4B0C-9548-F3086355934E}">
      <dsp:nvSpPr>
        <dsp:cNvPr id="0" name=""/>
        <dsp:cNvSpPr/>
      </dsp:nvSpPr>
      <dsp:spPr>
        <a:xfrm>
          <a:off x="1682750" y="0"/>
          <a:ext cx="673100" cy="1143000"/>
        </a:xfrm>
        <a:prstGeom prst="trapezoid">
          <a:avLst>
            <a:gd name="adj" fmla="val 50000"/>
          </a:avLst>
        </a:prstGeom>
        <a:solidFill>
          <a:srgbClr val="C00000"/>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82750" y="0"/>
        <a:ext cx="673100" cy="1143000"/>
      </dsp:txXfrm>
    </dsp:sp>
    <dsp:sp modelId="{8CBEDC18-DB9A-4B09-BD2D-6F345017A1C3}">
      <dsp:nvSpPr>
        <dsp:cNvPr id="0" name=""/>
        <dsp:cNvSpPr/>
      </dsp:nvSpPr>
      <dsp:spPr>
        <a:xfrm>
          <a:off x="1346200" y="1143000"/>
          <a:ext cx="1346200" cy="1143000"/>
        </a:xfrm>
        <a:prstGeom prst="trapezoid">
          <a:avLst>
            <a:gd name="adj" fmla="val 29444"/>
          </a:avLst>
        </a:prstGeom>
        <a:solidFill>
          <a:schemeClr val="accent3">
            <a:hueOff val="0"/>
            <a:satOff val="0"/>
            <a:lumOff val="0"/>
            <a:alphaOff val="0"/>
          </a:schemeClr>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581785" y="1143000"/>
        <a:ext cx="875030" cy="1143000"/>
      </dsp:txXfrm>
    </dsp:sp>
    <dsp:sp modelId="{A5364AE1-E372-4938-9D7C-80A4ECA44568}">
      <dsp:nvSpPr>
        <dsp:cNvPr id="0" name=""/>
        <dsp:cNvSpPr/>
      </dsp:nvSpPr>
      <dsp:spPr>
        <a:xfrm>
          <a:off x="1009650" y="2286000"/>
          <a:ext cx="2019300" cy="1143000"/>
        </a:xfrm>
        <a:prstGeom prst="trapezoid">
          <a:avLst>
            <a:gd name="adj" fmla="val 29444"/>
          </a:avLst>
        </a:prstGeom>
        <a:solidFill>
          <a:schemeClr val="accent4">
            <a:hueOff val="0"/>
            <a:satOff val="0"/>
            <a:lumOff val="0"/>
            <a:alphaOff val="0"/>
          </a:schemeClr>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363027" y="2286000"/>
        <a:ext cx="1312545" cy="1143000"/>
      </dsp:txXfrm>
    </dsp:sp>
    <dsp:sp modelId="{677B7AE4-8691-490D-BB9A-C3653048C566}">
      <dsp:nvSpPr>
        <dsp:cNvPr id="0" name=""/>
        <dsp:cNvSpPr/>
      </dsp:nvSpPr>
      <dsp:spPr>
        <a:xfrm>
          <a:off x="673100" y="3429000"/>
          <a:ext cx="2692400" cy="1143000"/>
        </a:xfrm>
        <a:prstGeom prst="trapezoid">
          <a:avLst>
            <a:gd name="adj" fmla="val 29444"/>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144270" y="3429000"/>
        <a:ext cx="1750060" cy="1143000"/>
      </dsp:txXfrm>
    </dsp:sp>
    <dsp:sp modelId="{CF74E36F-FF7C-45EE-9992-C62F519A6294}">
      <dsp:nvSpPr>
        <dsp:cNvPr id="0" name=""/>
        <dsp:cNvSpPr/>
      </dsp:nvSpPr>
      <dsp:spPr>
        <a:xfrm>
          <a:off x="336550" y="4572000"/>
          <a:ext cx="3365500" cy="1143000"/>
        </a:xfrm>
        <a:prstGeom prst="trapezoid">
          <a:avLst>
            <a:gd name="adj" fmla="val 29444"/>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925512" y="4572000"/>
        <a:ext cx="2187575" cy="1143000"/>
      </dsp:txXfrm>
    </dsp:sp>
    <dsp:sp modelId="{B45DE269-D470-43CD-A593-6049111A6F40}">
      <dsp:nvSpPr>
        <dsp:cNvPr id="0" name=""/>
        <dsp:cNvSpPr/>
      </dsp:nvSpPr>
      <dsp:spPr>
        <a:xfrm>
          <a:off x="0" y="5715000"/>
          <a:ext cx="4038600" cy="1143000"/>
        </a:xfrm>
        <a:prstGeom prst="trapezoid">
          <a:avLst>
            <a:gd name="adj" fmla="val 29444"/>
          </a:avLst>
        </a:prstGeom>
        <a:solidFill>
          <a:srgbClr val="002060"/>
        </a:solidFill>
        <a:ln w="38100">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06754" y="5715000"/>
        <a:ext cx="2625090" cy="1143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EDF7-270A-4F29-A3C6-0DA3017983B3}">
      <dsp:nvSpPr>
        <dsp:cNvPr id="0" name=""/>
        <dsp:cNvSpPr/>
      </dsp:nvSpPr>
      <dsp:spPr>
        <a:xfrm rot="5400000">
          <a:off x="-295304" y="851607"/>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92C886-CAF6-497B-8569-5BAEBEF1D566}">
      <dsp:nvSpPr>
        <dsp:cNvPr id="0" name=""/>
        <dsp:cNvSpPr/>
      </dsp:nvSpPr>
      <dsp:spPr>
        <a:xfrm>
          <a:off x="4492" y="14706"/>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eaLnBrk="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一位神</a:t>
          </a:r>
          <a:r>
            <a:rPr lang="en-US" sz="1900" kern="1200" dirty="0" smtClean="0"/>
            <a:t>ONE GOD</a:t>
          </a:r>
        </a:p>
      </dsp:txBody>
      <dsp:txXfrm>
        <a:off x="4492" y="14706"/>
        <a:ext cx="1754311" cy="1052586"/>
      </dsp:txXfrm>
    </dsp:sp>
    <dsp:sp modelId="{5CC268C5-E8F9-4FBB-AC00-680569098646}">
      <dsp:nvSpPr>
        <dsp:cNvPr id="0" name=""/>
        <dsp:cNvSpPr/>
      </dsp:nvSpPr>
      <dsp:spPr>
        <a:xfrm rot="5400000">
          <a:off x="-295304" y="2167341"/>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0343AC-BEEC-48A7-BBAE-06A7254FB817}">
      <dsp:nvSpPr>
        <dsp:cNvPr id="0" name=""/>
        <dsp:cNvSpPr/>
      </dsp:nvSpPr>
      <dsp:spPr>
        <a:xfrm>
          <a:off x="4492" y="1330439"/>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eaLnBrk="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三位一体</a:t>
          </a:r>
          <a:r>
            <a:rPr lang="en-US" sz="1900" kern="1200" dirty="0" smtClean="0"/>
            <a:t>TRINITY</a:t>
          </a:r>
          <a:endParaRPr lang="en-US" sz="1900" kern="1200" dirty="0"/>
        </a:p>
      </dsp:txBody>
      <dsp:txXfrm>
        <a:off x="4492" y="1330439"/>
        <a:ext cx="1754311" cy="1052586"/>
      </dsp:txXfrm>
    </dsp:sp>
    <dsp:sp modelId="{B8703715-E0B4-44C7-9BE1-340B7A31634F}">
      <dsp:nvSpPr>
        <dsp:cNvPr id="0" name=""/>
        <dsp:cNvSpPr/>
      </dsp:nvSpPr>
      <dsp:spPr>
        <a:xfrm rot="5400000">
          <a:off x="-295304" y="3483074"/>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B66FDC-8D03-4317-86D9-93EC897E0FF2}">
      <dsp:nvSpPr>
        <dsp:cNvPr id="0" name=""/>
        <dsp:cNvSpPr/>
      </dsp:nvSpPr>
      <dsp:spPr>
        <a:xfrm>
          <a:off x="4492" y="2646173"/>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eaLnBrk="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人的堕落</a:t>
          </a:r>
          <a:r>
            <a:rPr lang="en-US" sz="1900" kern="1200" dirty="0" smtClean="0"/>
            <a:t>DEPRAVITY</a:t>
          </a:r>
          <a:endParaRPr lang="en-US" sz="1900" kern="1200" dirty="0"/>
        </a:p>
      </dsp:txBody>
      <dsp:txXfrm>
        <a:off x="4492" y="2646173"/>
        <a:ext cx="1754311" cy="1052586"/>
      </dsp:txXfrm>
    </dsp:sp>
    <dsp:sp modelId="{F3FCC4E3-4E47-4D15-A890-E71642078B13}">
      <dsp:nvSpPr>
        <dsp:cNvPr id="0" name=""/>
        <dsp:cNvSpPr/>
      </dsp:nvSpPr>
      <dsp:spPr>
        <a:xfrm>
          <a:off x="362562" y="4140941"/>
          <a:ext cx="2326027"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FD7B52-FDD0-46D4-83D3-7B92585F03BE}">
      <dsp:nvSpPr>
        <dsp:cNvPr id="0" name=""/>
        <dsp:cNvSpPr/>
      </dsp:nvSpPr>
      <dsp:spPr>
        <a:xfrm>
          <a:off x="4492" y="3961907"/>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eaLnBrk="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生于童女</a:t>
          </a:r>
          <a:r>
            <a:rPr lang="en-US" sz="1900" kern="1200" dirty="0" smtClean="0"/>
            <a:t>VIRGIN BIRTH</a:t>
          </a:r>
          <a:endParaRPr lang="en-US" sz="1900" kern="1200" dirty="0"/>
        </a:p>
      </dsp:txBody>
      <dsp:txXfrm>
        <a:off x="4492" y="3961907"/>
        <a:ext cx="1754311" cy="1052586"/>
      </dsp:txXfrm>
    </dsp:sp>
    <dsp:sp modelId="{7EBFAD9A-BBD9-4267-9935-FF34E85F4DBF}">
      <dsp:nvSpPr>
        <dsp:cNvPr id="0" name=""/>
        <dsp:cNvSpPr/>
      </dsp:nvSpPr>
      <dsp:spPr>
        <a:xfrm rot="16200000">
          <a:off x="2037929" y="3483074"/>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E969-29ED-4BDF-A4B7-E39C55693CB7}">
      <dsp:nvSpPr>
        <dsp:cNvPr id="0" name=""/>
        <dsp:cNvSpPr/>
      </dsp:nvSpPr>
      <dsp:spPr>
        <a:xfrm>
          <a:off x="2337727" y="3961907"/>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eaLnBrk="0">
            <a:lnSpc>
              <a:spcPct val="90000"/>
            </a:lnSpc>
            <a:spcBef>
              <a:spcPct val="0"/>
            </a:spcBef>
            <a:spcAft>
              <a:spcPct val="35000"/>
            </a:spcAft>
          </a:pPr>
          <a:r>
            <a:rPr lang="zh-CN" altLang="en-US" sz="2000" b="1" kern="1200" dirty="0" smtClean="0">
              <a:solidFill>
                <a:schemeClr val="tx1"/>
              </a:solidFill>
              <a:effectLst>
                <a:outerShdw blurRad="38100" dist="38100" dir="2700000" algn="tl">
                  <a:srgbClr val="000000">
                    <a:alpha val="43137"/>
                  </a:srgbClr>
                </a:outerShdw>
              </a:effectLst>
            </a:rPr>
            <a:t>基督的无罪性</a:t>
          </a:r>
          <a:r>
            <a:rPr lang="en-US" sz="1900" kern="1200" dirty="0" smtClean="0"/>
            <a:t>SINLESS CHRIST</a:t>
          </a:r>
          <a:endParaRPr lang="en-US" sz="1900" kern="1200" dirty="0"/>
        </a:p>
      </dsp:txBody>
      <dsp:txXfrm>
        <a:off x="2337727" y="3961907"/>
        <a:ext cx="1754311" cy="1052586"/>
      </dsp:txXfrm>
    </dsp:sp>
    <dsp:sp modelId="{6816AFA6-A8AD-40F5-9D4F-202C09005CDE}">
      <dsp:nvSpPr>
        <dsp:cNvPr id="0" name=""/>
        <dsp:cNvSpPr/>
      </dsp:nvSpPr>
      <dsp:spPr>
        <a:xfrm rot="16200000">
          <a:off x="2037929" y="2167341"/>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E5E1F-496D-47A5-9717-75492733B70D}">
      <dsp:nvSpPr>
        <dsp:cNvPr id="0" name=""/>
        <dsp:cNvSpPr/>
      </dsp:nvSpPr>
      <dsp:spPr>
        <a:xfrm>
          <a:off x="2337727" y="2646173"/>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eaLnBrk="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基督是神</a:t>
          </a:r>
          <a:r>
            <a:rPr lang="en-US" sz="1900" kern="1200" dirty="0" smtClean="0"/>
            <a:t>CHRIST IS GOD</a:t>
          </a:r>
        </a:p>
      </dsp:txBody>
      <dsp:txXfrm>
        <a:off x="2337727" y="2646173"/>
        <a:ext cx="1754311" cy="1052586"/>
      </dsp:txXfrm>
    </dsp:sp>
    <dsp:sp modelId="{6880BC17-64C4-41E9-8003-B0702F059454}">
      <dsp:nvSpPr>
        <dsp:cNvPr id="0" name=""/>
        <dsp:cNvSpPr/>
      </dsp:nvSpPr>
      <dsp:spPr>
        <a:xfrm rot="16200000">
          <a:off x="2037929" y="851607"/>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8C707B-93C6-447D-B87B-8A8EDDCB2D5E}">
      <dsp:nvSpPr>
        <dsp:cNvPr id="0" name=""/>
        <dsp:cNvSpPr/>
      </dsp:nvSpPr>
      <dsp:spPr>
        <a:xfrm>
          <a:off x="2337727" y="1330439"/>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eaLnBrk="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基督是人</a:t>
          </a:r>
          <a:r>
            <a:rPr lang="en-US" sz="1900" kern="1200" spc="-150" dirty="0" smtClean="0"/>
            <a:t>CHRIST IS MAN</a:t>
          </a:r>
          <a:endParaRPr lang="en-US" sz="1900" kern="1200" spc="-150" dirty="0"/>
        </a:p>
      </dsp:txBody>
      <dsp:txXfrm>
        <a:off x="2337727" y="1330439"/>
        <a:ext cx="1754311" cy="1052586"/>
      </dsp:txXfrm>
    </dsp:sp>
    <dsp:sp modelId="{034E2C27-ED9D-453D-BE90-15E0B1915515}">
      <dsp:nvSpPr>
        <dsp:cNvPr id="0" name=""/>
        <dsp:cNvSpPr/>
      </dsp:nvSpPr>
      <dsp:spPr>
        <a:xfrm>
          <a:off x="2695796" y="193740"/>
          <a:ext cx="2326027"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32AA79-1675-4BAA-BFA1-C26882BD51C3}">
      <dsp:nvSpPr>
        <dsp:cNvPr id="0" name=""/>
        <dsp:cNvSpPr/>
      </dsp:nvSpPr>
      <dsp:spPr>
        <a:xfrm>
          <a:off x="2337727" y="14706"/>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eaLnBrk="0">
            <a:lnSpc>
              <a:spcPct val="90000"/>
            </a:lnSpc>
            <a:spcBef>
              <a:spcPct val="0"/>
            </a:spcBef>
            <a:spcAft>
              <a:spcPct val="35000"/>
            </a:spcAft>
          </a:pPr>
          <a:r>
            <a:rPr lang="zh-CN" altLang="en-US" sz="4000" b="1" kern="1200" dirty="0" smtClean="0">
              <a:solidFill>
                <a:schemeClr val="tx1"/>
              </a:solidFill>
              <a:effectLst>
                <a:outerShdw blurRad="38100" dist="38100" dir="2700000" algn="tl">
                  <a:srgbClr val="000000">
                    <a:alpha val="43137"/>
                  </a:srgbClr>
                </a:outerShdw>
              </a:effectLst>
            </a:rPr>
            <a:t>恩典     </a:t>
          </a:r>
          <a:r>
            <a:rPr lang="en-US" sz="1900" kern="1200" dirty="0" smtClean="0"/>
            <a:t>GRACE</a:t>
          </a:r>
          <a:endParaRPr lang="en-US" sz="1900" kern="1200" dirty="0"/>
        </a:p>
      </dsp:txBody>
      <dsp:txXfrm>
        <a:off x="2337727" y="14706"/>
        <a:ext cx="1754311" cy="1052586"/>
      </dsp:txXfrm>
    </dsp:sp>
    <dsp:sp modelId="{F1DDB326-657A-454C-ABC0-CDBE057A012B}">
      <dsp:nvSpPr>
        <dsp:cNvPr id="0" name=""/>
        <dsp:cNvSpPr/>
      </dsp:nvSpPr>
      <dsp:spPr>
        <a:xfrm rot="5400000">
          <a:off x="4371163" y="851607"/>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EAC5CB-C73C-4A90-844B-5E64D353FD69}">
      <dsp:nvSpPr>
        <dsp:cNvPr id="0" name=""/>
        <dsp:cNvSpPr/>
      </dsp:nvSpPr>
      <dsp:spPr>
        <a:xfrm>
          <a:off x="4670961" y="14706"/>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eaLnBrk="0">
            <a:lnSpc>
              <a:spcPct val="90000"/>
            </a:lnSpc>
            <a:spcBef>
              <a:spcPct val="0"/>
            </a:spcBef>
            <a:spcAft>
              <a:spcPct val="35000"/>
            </a:spcAft>
          </a:pPr>
          <a:r>
            <a:rPr lang="zh-CN" altLang="en-US" sz="4000" b="1" kern="1200" dirty="0" smtClean="0">
              <a:solidFill>
                <a:schemeClr val="tx1"/>
              </a:solidFill>
              <a:effectLst>
                <a:outerShdw blurRad="38100" dist="38100" dir="2700000" algn="tl">
                  <a:srgbClr val="000000">
                    <a:alpha val="43137"/>
                  </a:srgbClr>
                </a:outerShdw>
              </a:effectLst>
            </a:rPr>
            <a:t>信心  </a:t>
          </a:r>
          <a:r>
            <a:rPr lang="en-US" sz="2000" kern="1200" dirty="0" smtClean="0"/>
            <a:t>FAITH</a:t>
          </a:r>
          <a:endParaRPr lang="en-US" sz="2000" kern="1200" dirty="0"/>
        </a:p>
      </dsp:txBody>
      <dsp:txXfrm>
        <a:off x="4670961" y="14706"/>
        <a:ext cx="1754311" cy="1052586"/>
      </dsp:txXfrm>
    </dsp:sp>
    <dsp:sp modelId="{9900280F-A8BF-458E-81E4-7EDF0D36122E}">
      <dsp:nvSpPr>
        <dsp:cNvPr id="0" name=""/>
        <dsp:cNvSpPr/>
      </dsp:nvSpPr>
      <dsp:spPr>
        <a:xfrm rot="5400000">
          <a:off x="4371163" y="2167341"/>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2635D2-F9F7-4E3B-AB9C-529583EAAE91}">
      <dsp:nvSpPr>
        <dsp:cNvPr id="0" name=""/>
        <dsp:cNvSpPr/>
      </dsp:nvSpPr>
      <dsp:spPr>
        <a:xfrm>
          <a:off x="4670961" y="1330439"/>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eaLnBrk="0">
            <a:lnSpc>
              <a:spcPct val="90000"/>
            </a:lnSpc>
            <a:spcBef>
              <a:spcPct val="0"/>
            </a:spcBef>
            <a:spcAft>
              <a:spcPct val="35000"/>
            </a:spcAft>
          </a:pPr>
          <a:r>
            <a:rPr lang="zh-CN" altLang="en-US" sz="3600" b="1" kern="1200" dirty="0" smtClean="0">
              <a:solidFill>
                <a:schemeClr val="tx1"/>
              </a:solidFill>
              <a:effectLst>
                <a:outerShdw blurRad="38100" dist="38100" dir="2700000" algn="tl">
                  <a:srgbClr val="000000">
                    <a:alpha val="43137"/>
                  </a:srgbClr>
                </a:outerShdw>
              </a:effectLst>
            </a:rPr>
            <a:t>赎罪</a:t>
          </a:r>
          <a:r>
            <a:rPr lang="en-US" sz="2000" kern="1200" dirty="0" smtClean="0"/>
            <a:t>ATONEMENT</a:t>
          </a:r>
          <a:endParaRPr lang="en-US" sz="2000" kern="1200" dirty="0"/>
        </a:p>
      </dsp:txBody>
      <dsp:txXfrm>
        <a:off x="4670961" y="1330439"/>
        <a:ext cx="1754311" cy="1052586"/>
      </dsp:txXfrm>
    </dsp:sp>
    <dsp:sp modelId="{C37B111B-E553-4EB1-A63A-C56128F016C3}">
      <dsp:nvSpPr>
        <dsp:cNvPr id="0" name=""/>
        <dsp:cNvSpPr/>
      </dsp:nvSpPr>
      <dsp:spPr>
        <a:xfrm rot="5400000">
          <a:off x="4371163" y="3483074"/>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1B7E34-85BA-4B0C-B266-C079189CC5A0}">
      <dsp:nvSpPr>
        <dsp:cNvPr id="0" name=""/>
        <dsp:cNvSpPr/>
      </dsp:nvSpPr>
      <dsp:spPr>
        <a:xfrm>
          <a:off x="4670961" y="2646173"/>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eaLnBrk="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rPr>
            <a:t>复活</a:t>
          </a:r>
          <a:r>
            <a:rPr lang="en-US" sz="1900" kern="1200" spc="-150" dirty="0" smtClean="0"/>
            <a:t>RESURRECTION</a:t>
          </a:r>
          <a:endParaRPr lang="en-US" sz="1900" kern="1200" spc="-150" dirty="0"/>
        </a:p>
      </dsp:txBody>
      <dsp:txXfrm>
        <a:off x="4670961" y="2646173"/>
        <a:ext cx="1754311" cy="1052586"/>
      </dsp:txXfrm>
    </dsp:sp>
    <dsp:sp modelId="{7D7FF4CF-CD61-4302-9DFE-206AC930303B}">
      <dsp:nvSpPr>
        <dsp:cNvPr id="0" name=""/>
        <dsp:cNvSpPr/>
      </dsp:nvSpPr>
      <dsp:spPr>
        <a:xfrm>
          <a:off x="5029030" y="4140941"/>
          <a:ext cx="2326027"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AE3D2E5-72C0-4807-9C36-A52C2980AF03}">
      <dsp:nvSpPr>
        <dsp:cNvPr id="0" name=""/>
        <dsp:cNvSpPr/>
      </dsp:nvSpPr>
      <dsp:spPr>
        <a:xfrm>
          <a:off x="4670961" y="3961907"/>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eaLnBrk="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升天</a:t>
          </a:r>
          <a:r>
            <a:rPr lang="en-US" sz="1900" kern="1200" dirty="0" smtClean="0"/>
            <a:t>ASCENSION</a:t>
          </a:r>
          <a:endParaRPr lang="en-US" sz="1900" kern="1200" dirty="0"/>
        </a:p>
      </dsp:txBody>
      <dsp:txXfrm>
        <a:off x="4670961" y="3961907"/>
        <a:ext cx="1754311" cy="1052586"/>
      </dsp:txXfrm>
    </dsp:sp>
    <dsp:sp modelId="{ACEC545B-1493-43B3-8CC4-BF7313340E05}">
      <dsp:nvSpPr>
        <dsp:cNvPr id="0" name=""/>
        <dsp:cNvSpPr/>
      </dsp:nvSpPr>
      <dsp:spPr>
        <a:xfrm rot="16200000">
          <a:off x="6704398" y="3483074"/>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768477B-396C-4B30-9D3F-5B287DD7840D}">
      <dsp:nvSpPr>
        <dsp:cNvPr id="0" name=""/>
        <dsp:cNvSpPr/>
      </dsp:nvSpPr>
      <dsp:spPr>
        <a:xfrm>
          <a:off x="7004195" y="3961907"/>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eaLnBrk="0">
            <a:lnSpc>
              <a:spcPct val="90000"/>
            </a:lnSpc>
            <a:spcBef>
              <a:spcPct val="0"/>
            </a:spcBef>
            <a:spcAft>
              <a:spcPct val="35000"/>
            </a:spcAft>
          </a:pPr>
          <a:r>
            <a:rPr lang="zh-CN" altLang="en-US" sz="3600" b="1" kern="1200" dirty="0" smtClean="0">
              <a:solidFill>
                <a:schemeClr val="tx1"/>
              </a:solidFill>
              <a:effectLst>
                <a:outerShdw blurRad="38100" dist="38100" dir="2700000" algn="tl">
                  <a:srgbClr val="000000">
                    <a:alpha val="43137"/>
                  </a:srgbClr>
                </a:outerShdw>
              </a:effectLst>
            </a:rPr>
            <a:t>代求</a:t>
          </a:r>
          <a:r>
            <a:rPr lang="en-US" sz="2000" kern="1200" spc="-150" dirty="0" smtClean="0"/>
            <a:t>INTERCESSION</a:t>
          </a:r>
          <a:endParaRPr lang="en-US" sz="2000" kern="1200" spc="-150" dirty="0"/>
        </a:p>
      </dsp:txBody>
      <dsp:txXfrm>
        <a:off x="7004195" y="3961907"/>
        <a:ext cx="1754311" cy="1052586"/>
      </dsp:txXfrm>
    </dsp:sp>
    <dsp:sp modelId="{7416E571-2ED6-48A1-8E1D-27D73B37EEB1}">
      <dsp:nvSpPr>
        <dsp:cNvPr id="0" name=""/>
        <dsp:cNvSpPr/>
      </dsp:nvSpPr>
      <dsp:spPr>
        <a:xfrm rot="16200000">
          <a:off x="6704398" y="2167341"/>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77E7634-3590-4A36-A02E-A1AFB97DFFB8}">
      <dsp:nvSpPr>
        <dsp:cNvPr id="0" name=""/>
        <dsp:cNvSpPr/>
      </dsp:nvSpPr>
      <dsp:spPr>
        <a:xfrm>
          <a:off x="7004195" y="2646173"/>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eaLnBrk="0">
            <a:lnSpc>
              <a:spcPct val="90000"/>
            </a:lnSpc>
            <a:spcBef>
              <a:spcPct val="0"/>
            </a:spcBef>
            <a:spcAft>
              <a:spcPct val="35000"/>
            </a:spcAft>
          </a:pPr>
          <a:r>
            <a:rPr lang="zh-CN" altLang="en-US" sz="3600" b="1" kern="1200" dirty="0" smtClean="0">
              <a:solidFill>
                <a:schemeClr val="tx1"/>
              </a:solidFill>
              <a:effectLst>
                <a:outerShdw blurRad="38100" dist="38100" dir="2700000" algn="tl">
                  <a:srgbClr val="000000">
                    <a:alpha val="43137"/>
                  </a:srgbClr>
                </a:outerShdw>
              </a:effectLst>
            </a:rPr>
            <a:t>审判</a:t>
          </a:r>
          <a:r>
            <a:rPr lang="en-US" sz="2000" kern="1200" dirty="0" smtClean="0"/>
            <a:t>JUDGMENT</a:t>
          </a:r>
          <a:endParaRPr lang="en-US" sz="2000" kern="1200" dirty="0"/>
        </a:p>
      </dsp:txBody>
      <dsp:txXfrm>
        <a:off x="7004195" y="2646173"/>
        <a:ext cx="1754311" cy="1052586"/>
      </dsp:txXfrm>
    </dsp:sp>
    <dsp:sp modelId="{A0A17FD6-A6E5-4AB3-A876-038EEE91FA1C}">
      <dsp:nvSpPr>
        <dsp:cNvPr id="0" name=""/>
        <dsp:cNvSpPr/>
      </dsp:nvSpPr>
      <dsp:spPr>
        <a:xfrm rot="16200000">
          <a:off x="6704398" y="851607"/>
          <a:ext cx="1308526" cy="1578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A1611F-8701-40F0-9412-82249161B28A}">
      <dsp:nvSpPr>
        <dsp:cNvPr id="0" name=""/>
        <dsp:cNvSpPr/>
      </dsp:nvSpPr>
      <dsp:spPr>
        <a:xfrm>
          <a:off x="7004195" y="1330439"/>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eaLnBrk="0">
            <a:lnSpc>
              <a:spcPct val="90000"/>
            </a:lnSpc>
            <a:spcBef>
              <a:spcPct val="0"/>
            </a:spcBef>
            <a:spcAft>
              <a:spcPct val="35000"/>
            </a:spcAft>
          </a:pPr>
          <a:r>
            <a:rPr lang="zh-CN" altLang="en-US" sz="3600" b="1" kern="1200" dirty="0" smtClean="0">
              <a:solidFill>
                <a:schemeClr val="tx1"/>
              </a:solidFill>
              <a:effectLst>
                <a:outerShdw blurRad="38100" dist="38100" dir="2700000" algn="tl">
                  <a:srgbClr val="000000">
                    <a:alpha val="43137"/>
                  </a:srgbClr>
                </a:outerShdw>
              </a:effectLst>
            </a:rPr>
            <a:t>永恒</a:t>
          </a:r>
          <a:r>
            <a:rPr lang="zh-CN" altLang="en-US" sz="2000" kern="1200" dirty="0" smtClean="0"/>
            <a:t>   </a:t>
          </a:r>
          <a:r>
            <a:rPr lang="en-US" sz="2000" kern="1200" dirty="0" smtClean="0"/>
            <a:t>ETERNITY</a:t>
          </a:r>
          <a:endParaRPr lang="en-US" sz="2000" kern="1200" dirty="0"/>
        </a:p>
      </dsp:txBody>
      <dsp:txXfrm>
        <a:off x="7004195" y="1330439"/>
        <a:ext cx="1754311" cy="1052586"/>
      </dsp:txXfrm>
    </dsp:sp>
    <dsp:sp modelId="{44FAABBE-2E29-4E92-997A-3F0C75892381}">
      <dsp:nvSpPr>
        <dsp:cNvPr id="0" name=""/>
        <dsp:cNvSpPr/>
      </dsp:nvSpPr>
      <dsp:spPr>
        <a:xfrm>
          <a:off x="7004195" y="14706"/>
          <a:ext cx="1754311" cy="105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eaLnBrk="0">
            <a:lnSpc>
              <a:spcPct val="90000"/>
            </a:lnSpc>
            <a:spcBef>
              <a:spcPct val="0"/>
            </a:spcBef>
            <a:spcAft>
              <a:spcPct val="35000"/>
            </a:spcAft>
          </a:pPr>
          <a:r>
            <a:rPr lang="zh-CN" altLang="en-US" sz="3600" b="1" kern="1200" dirty="0" smtClean="0">
              <a:solidFill>
                <a:schemeClr val="tx1"/>
              </a:solidFill>
              <a:effectLst>
                <a:outerShdw blurRad="38100" dist="38100" dir="2700000" algn="tl">
                  <a:srgbClr val="000000">
                    <a:alpha val="43137"/>
                  </a:srgbClr>
                </a:outerShdw>
              </a:effectLst>
            </a:rPr>
            <a:t>圣经</a:t>
          </a:r>
          <a:r>
            <a:rPr lang="en-US" sz="2000" kern="1200" dirty="0" smtClean="0"/>
            <a:t>SCRIPTURE</a:t>
          </a:r>
          <a:endParaRPr lang="en-US" sz="2000" kern="1200" dirty="0"/>
        </a:p>
      </dsp:txBody>
      <dsp:txXfrm>
        <a:off x="7004195" y="14706"/>
        <a:ext cx="1754311" cy="105258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EDF7-270A-4F29-A3C6-0DA3017983B3}">
      <dsp:nvSpPr>
        <dsp:cNvPr id="0" name=""/>
        <dsp:cNvSpPr/>
      </dsp:nvSpPr>
      <dsp:spPr>
        <a:xfrm rot="5400000">
          <a:off x="-404341" y="12965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92C886-CAF6-497B-8569-5BAEBEF1D566}">
      <dsp:nvSpPr>
        <dsp:cNvPr id="0" name=""/>
        <dsp:cNvSpPr/>
      </dsp:nvSpPr>
      <dsp:spPr>
        <a:xfrm>
          <a:off x="4407" y="155553"/>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n>
                <a:solidFill>
                  <a:schemeClr val="tx1"/>
                </a:solidFill>
              </a:ln>
              <a:solidFill>
                <a:schemeClr val="tx1"/>
              </a:solidFill>
              <a:effectLst>
                <a:outerShdw blurRad="38100" dist="38100" dir="2700000" algn="tl">
                  <a:srgbClr val="000000">
                    <a:alpha val="43137"/>
                  </a:srgbClr>
                </a:outerShdw>
              </a:effectLst>
            </a:rPr>
            <a:t>无误    </a:t>
          </a:r>
          <a:r>
            <a:rPr lang="en-US" sz="2800" kern="1200" dirty="0" smtClean="0">
              <a:ln>
                <a:solidFill>
                  <a:schemeClr val="tx1"/>
                </a:solidFill>
              </a:ln>
              <a:solidFill>
                <a:schemeClr val="tx1"/>
              </a:solidFill>
            </a:rPr>
            <a:t>Inerrancy</a:t>
          </a:r>
          <a:endParaRPr lang="en-US" sz="2800" kern="1200" dirty="0">
            <a:ln>
              <a:solidFill>
                <a:schemeClr val="tx1"/>
              </a:solidFill>
            </a:ln>
            <a:solidFill>
              <a:schemeClr val="tx1"/>
            </a:solidFill>
          </a:endParaRPr>
        </a:p>
      </dsp:txBody>
      <dsp:txXfrm>
        <a:off x="4407" y="155553"/>
        <a:ext cx="2391854" cy="1435112"/>
      </dsp:txXfrm>
    </dsp:sp>
    <dsp:sp modelId="{5CC268C5-E8F9-4FBB-AC00-680569098646}">
      <dsp:nvSpPr>
        <dsp:cNvPr id="0" name=""/>
        <dsp:cNvSpPr/>
      </dsp:nvSpPr>
      <dsp:spPr>
        <a:xfrm rot="5400000">
          <a:off x="-404341" y="30904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0343AC-BEEC-48A7-BBAE-06A7254FB817}">
      <dsp:nvSpPr>
        <dsp:cNvPr id="0" name=""/>
        <dsp:cNvSpPr/>
      </dsp:nvSpPr>
      <dsp:spPr>
        <a:xfrm>
          <a:off x="4407" y="1949443"/>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n>
                <a:solidFill>
                  <a:schemeClr val="tx1"/>
                </a:solidFill>
              </a:ln>
              <a:solidFill>
                <a:schemeClr val="tx1"/>
              </a:solidFill>
              <a:effectLst>
                <a:outerShdw blurRad="38100" dist="38100" dir="2700000" algn="tl">
                  <a:srgbClr val="000000">
                    <a:alpha val="43137"/>
                  </a:srgbClr>
                </a:outerShdw>
              </a:effectLst>
            </a:rPr>
            <a:t>恩典的教义</a:t>
          </a:r>
          <a:r>
            <a:rPr lang="en-US" sz="2400" kern="1200" dirty="0" smtClean="0">
              <a:ln>
                <a:solidFill>
                  <a:schemeClr val="tx1"/>
                </a:solidFill>
              </a:ln>
              <a:solidFill>
                <a:schemeClr val="tx1"/>
              </a:solidFill>
            </a:rPr>
            <a:t>Grace Doctrines</a:t>
          </a:r>
          <a:endParaRPr lang="en-US" sz="2400" kern="1200" dirty="0">
            <a:ln>
              <a:solidFill>
                <a:schemeClr val="tx1"/>
              </a:solidFill>
            </a:ln>
            <a:solidFill>
              <a:schemeClr val="tx1"/>
            </a:solidFill>
          </a:endParaRPr>
        </a:p>
      </dsp:txBody>
      <dsp:txXfrm>
        <a:off x="4407" y="1949443"/>
        <a:ext cx="2391854" cy="1435112"/>
      </dsp:txXfrm>
    </dsp:sp>
    <dsp:sp modelId="{B8703715-E0B4-44C7-9BE1-340B7A31634F}">
      <dsp:nvSpPr>
        <dsp:cNvPr id="0" name=""/>
        <dsp:cNvSpPr/>
      </dsp:nvSpPr>
      <dsp:spPr>
        <a:xfrm>
          <a:off x="492604" y="3987432"/>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B66FDC-8D03-4317-86D9-93EC897E0FF2}">
      <dsp:nvSpPr>
        <dsp:cNvPr id="0" name=""/>
        <dsp:cNvSpPr/>
      </dsp:nvSpPr>
      <dsp:spPr>
        <a:xfrm>
          <a:off x="4407" y="3743334"/>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n>
                <a:solidFill>
                  <a:schemeClr val="tx1"/>
                </a:solidFill>
              </a:ln>
              <a:solidFill>
                <a:schemeClr val="tx1"/>
              </a:solidFill>
            </a:rPr>
            <a:t>男女的互补性</a:t>
          </a:r>
          <a:r>
            <a:rPr lang="en-US" sz="1900" kern="1200" dirty="0" err="1" smtClean="0">
              <a:ln>
                <a:solidFill>
                  <a:schemeClr val="tx1"/>
                </a:solidFill>
              </a:ln>
              <a:solidFill>
                <a:schemeClr val="tx1"/>
              </a:solidFill>
            </a:rPr>
            <a:t>Complementarionism</a:t>
          </a:r>
          <a:endParaRPr lang="en-US" sz="1900" kern="1200" dirty="0">
            <a:ln>
              <a:solidFill>
                <a:schemeClr val="tx1"/>
              </a:solidFill>
            </a:ln>
            <a:solidFill>
              <a:schemeClr val="tx1"/>
            </a:solidFill>
          </a:endParaRPr>
        </a:p>
      </dsp:txBody>
      <dsp:txXfrm>
        <a:off x="4407" y="3743334"/>
        <a:ext cx="2391854" cy="1435112"/>
      </dsp:txXfrm>
    </dsp:sp>
    <dsp:sp modelId="{F3FCC4E3-4E47-4D15-A890-E71642078B13}">
      <dsp:nvSpPr>
        <dsp:cNvPr id="0" name=""/>
        <dsp:cNvSpPr/>
      </dsp:nvSpPr>
      <dsp:spPr>
        <a:xfrm rot="16200000">
          <a:off x="2776824" y="30904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FD7B52-FDD0-46D4-83D3-7B92585F03BE}">
      <dsp:nvSpPr>
        <dsp:cNvPr id="0" name=""/>
        <dsp:cNvSpPr/>
      </dsp:nvSpPr>
      <dsp:spPr>
        <a:xfrm>
          <a:off x="3185572" y="3743334"/>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ln>
                <a:solidFill>
                  <a:schemeClr val="tx1"/>
                </a:solidFill>
              </a:ln>
              <a:solidFill>
                <a:schemeClr val="tx1"/>
              </a:solidFill>
              <a:effectLst>
                <a:outerShdw blurRad="38100" dist="38100" dir="2700000" algn="tl">
                  <a:srgbClr val="000000">
                    <a:alpha val="43137"/>
                  </a:srgbClr>
                </a:outerShdw>
              </a:effectLst>
            </a:rPr>
            <a:t>浸水礼</a:t>
          </a:r>
          <a:r>
            <a:rPr lang="en-US" sz="2600" kern="1200" dirty="0" smtClean="0">
              <a:ln>
                <a:solidFill>
                  <a:schemeClr val="tx1"/>
                </a:solidFill>
              </a:ln>
              <a:solidFill>
                <a:schemeClr val="tx1"/>
              </a:solidFill>
            </a:rPr>
            <a:t>Immersion</a:t>
          </a:r>
          <a:endParaRPr lang="en-US" sz="2600" kern="1200" dirty="0">
            <a:ln>
              <a:solidFill>
                <a:schemeClr val="tx1"/>
              </a:solidFill>
            </a:ln>
            <a:solidFill>
              <a:schemeClr val="tx1"/>
            </a:solidFill>
          </a:endParaRPr>
        </a:p>
      </dsp:txBody>
      <dsp:txXfrm>
        <a:off x="3185572" y="3743334"/>
        <a:ext cx="2391854" cy="1435112"/>
      </dsp:txXfrm>
    </dsp:sp>
    <dsp:sp modelId="{7EBFAD9A-BBD9-4267-9935-FF34E85F4DBF}">
      <dsp:nvSpPr>
        <dsp:cNvPr id="0" name=""/>
        <dsp:cNvSpPr/>
      </dsp:nvSpPr>
      <dsp:spPr>
        <a:xfrm rot="16200000">
          <a:off x="2776824" y="12965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E969-29ED-4BDF-A4B7-E39C55693CB7}">
      <dsp:nvSpPr>
        <dsp:cNvPr id="0" name=""/>
        <dsp:cNvSpPr/>
      </dsp:nvSpPr>
      <dsp:spPr>
        <a:xfrm>
          <a:off x="3185572" y="1949443"/>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n>
                <a:solidFill>
                  <a:schemeClr val="tx1"/>
                </a:solidFill>
              </a:ln>
              <a:solidFill>
                <a:schemeClr val="tx1"/>
              </a:solidFill>
              <a:effectLst>
                <a:outerShdw blurRad="38100" dist="38100" dir="2700000" algn="tl">
                  <a:srgbClr val="000000">
                    <a:alpha val="43137"/>
                  </a:srgbClr>
                </a:outerShdw>
              </a:effectLst>
            </a:rPr>
            <a:t>永恒保障</a:t>
          </a:r>
          <a:r>
            <a:rPr lang="en-US" sz="2400" kern="1200" dirty="0" smtClean="0">
              <a:ln>
                <a:solidFill>
                  <a:schemeClr val="tx1"/>
                </a:solidFill>
              </a:ln>
              <a:solidFill>
                <a:schemeClr val="tx1"/>
              </a:solidFill>
            </a:rPr>
            <a:t>Eternal Security</a:t>
          </a:r>
          <a:endParaRPr lang="en-US" sz="2400" kern="1200" dirty="0">
            <a:ln>
              <a:solidFill>
                <a:schemeClr val="tx1"/>
              </a:solidFill>
            </a:ln>
            <a:solidFill>
              <a:schemeClr val="tx1"/>
            </a:solidFill>
          </a:endParaRPr>
        </a:p>
      </dsp:txBody>
      <dsp:txXfrm>
        <a:off x="3185572" y="1949443"/>
        <a:ext cx="2391854" cy="1435112"/>
      </dsp:txXfrm>
    </dsp:sp>
    <dsp:sp modelId="{6816AFA6-A8AD-40F5-9D4F-202C09005CDE}">
      <dsp:nvSpPr>
        <dsp:cNvPr id="0" name=""/>
        <dsp:cNvSpPr/>
      </dsp:nvSpPr>
      <dsp:spPr>
        <a:xfrm>
          <a:off x="3673769" y="399651"/>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E5E1F-496D-47A5-9717-75492733B70D}">
      <dsp:nvSpPr>
        <dsp:cNvPr id="0" name=""/>
        <dsp:cNvSpPr/>
      </dsp:nvSpPr>
      <dsp:spPr>
        <a:xfrm>
          <a:off x="3185572" y="155553"/>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ln>
                <a:solidFill>
                  <a:schemeClr val="tx1"/>
                </a:solidFill>
              </a:ln>
              <a:solidFill>
                <a:schemeClr val="tx1"/>
              </a:solidFill>
              <a:effectLst>
                <a:outerShdw blurRad="38100" dist="38100" dir="2700000" algn="tl">
                  <a:srgbClr val="000000">
                    <a:alpha val="43137"/>
                  </a:srgbClr>
                </a:outerShdw>
              </a:effectLst>
            </a:rPr>
            <a:t>支持生命</a:t>
          </a:r>
          <a:r>
            <a:rPr lang="en-US" sz="2600" kern="1200" dirty="0" smtClean="0">
              <a:ln>
                <a:solidFill>
                  <a:schemeClr val="tx1"/>
                </a:solidFill>
              </a:ln>
              <a:solidFill>
                <a:schemeClr val="tx1"/>
              </a:solidFill>
            </a:rPr>
            <a:t>Pro-Life</a:t>
          </a:r>
          <a:endParaRPr lang="en-US" sz="2600" kern="1200" dirty="0">
            <a:ln>
              <a:solidFill>
                <a:schemeClr val="tx1"/>
              </a:solidFill>
            </a:ln>
            <a:solidFill>
              <a:schemeClr val="tx1"/>
            </a:solidFill>
          </a:endParaRPr>
        </a:p>
      </dsp:txBody>
      <dsp:txXfrm>
        <a:off x="3185572" y="155553"/>
        <a:ext cx="2391854" cy="1435112"/>
      </dsp:txXfrm>
    </dsp:sp>
    <dsp:sp modelId="{6880BC17-64C4-41E9-8003-B0702F059454}">
      <dsp:nvSpPr>
        <dsp:cNvPr id="0" name=""/>
        <dsp:cNvSpPr/>
      </dsp:nvSpPr>
      <dsp:spPr>
        <a:xfrm rot="5400000">
          <a:off x="5957990" y="12965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8C707B-93C6-447D-B87B-8A8EDDCB2D5E}">
      <dsp:nvSpPr>
        <dsp:cNvPr id="0" name=""/>
        <dsp:cNvSpPr/>
      </dsp:nvSpPr>
      <dsp:spPr>
        <a:xfrm>
          <a:off x="6366738" y="155553"/>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婚姻观点</a:t>
          </a:r>
          <a:r>
            <a:rPr lang="en-US" sz="2400" kern="1200" dirty="0" smtClean="0">
              <a:ln>
                <a:solidFill>
                  <a:schemeClr val="tx1"/>
                </a:solidFill>
              </a:ln>
              <a:solidFill>
                <a:schemeClr val="tx1"/>
              </a:solidFill>
            </a:rPr>
            <a:t>Marriage Views</a:t>
          </a:r>
          <a:endParaRPr lang="en-US" sz="2400" kern="1200" dirty="0">
            <a:ln>
              <a:solidFill>
                <a:schemeClr val="tx1"/>
              </a:solidFill>
            </a:ln>
            <a:solidFill>
              <a:schemeClr val="tx1"/>
            </a:solidFill>
          </a:endParaRPr>
        </a:p>
      </dsp:txBody>
      <dsp:txXfrm>
        <a:off x="6366738" y="155553"/>
        <a:ext cx="2391854" cy="1435112"/>
      </dsp:txXfrm>
    </dsp:sp>
    <dsp:sp modelId="{71EAC5CB-C73C-4A90-844B-5E64D353FD69}">
      <dsp:nvSpPr>
        <dsp:cNvPr id="0" name=""/>
        <dsp:cNvSpPr/>
      </dsp:nvSpPr>
      <dsp:spPr>
        <a:xfrm>
          <a:off x="6366738" y="1949443"/>
          <a:ext cx="2391854" cy="14351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CN" altLang="en-US" sz="3000" kern="1200" dirty="0" smtClean="0">
              <a:ln>
                <a:solidFill>
                  <a:schemeClr val="tx1"/>
                </a:solidFill>
              </a:ln>
              <a:solidFill>
                <a:schemeClr val="tx1"/>
              </a:solidFill>
            </a:rPr>
            <a:t>很多其它</a:t>
          </a:r>
          <a:endParaRPr lang="en-US" sz="3000" kern="1200" dirty="0" smtClean="0">
            <a:ln>
              <a:solidFill>
                <a:schemeClr val="tx1"/>
              </a:solidFill>
            </a:ln>
            <a:solidFill>
              <a:schemeClr val="tx1"/>
            </a:solidFill>
          </a:endParaRPr>
        </a:p>
        <a:p>
          <a:pPr lvl="0" algn="ctr" defTabSz="1333500">
            <a:lnSpc>
              <a:spcPct val="90000"/>
            </a:lnSpc>
            <a:spcBef>
              <a:spcPct val="0"/>
            </a:spcBef>
            <a:spcAft>
              <a:spcPct val="35000"/>
            </a:spcAft>
          </a:pPr>
          <a:r>
            <a:rPr lang="en-US" sz="3000" kern="1200" dirty="0" smtClean="0">
              <a:ln>
                <a:solidFill>
                  <a:schemeClr val="tx1"/>
                </a:solidFill>
              </a:ln>
              <a:solidFill>
                <a:schemeClr val="tx1"/>
              </a:solidFill>
            </a:rPr>
            <a:t>MANY MORE</a:t>
          </a:r>
          <a:endParaRPr lang="en-US" sz="3000" kern="1200" dirty="0">
            <a:ln>
              <a:solidFill>
                <a:schemeClr val="tx1"/>
              </a:solidFill>
            </a:ln>
            <a:solidFill>
              <a:schemeClr val="tx1"/>
            </a:solidFill>
          </a:endParaRPr>
        </a:p>
      </dsp:txBody>
      <dsp:txXfrm>
        <a:off x="6366738" y="1949443"/>
        <a:ext cx="2391854" cy="14351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EDF7-270A-4F29-A3C6-0DA3017983B3}">
      <dsp:nvSpPr>
        <dsp:cNvPr id="0" name=""/>
        <dsp:cNvSpPr/>
      </dsp:nvSpPr>
      <dsp:spPr>
        <a:xfrm rot="5400000">
          <a:off x="-404341" y="12965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92C886-CAF6-497B-8569-5BAEBEF1D566}">
      <dsp:nvSpPr>
        <dsp:cNvPr id="0" name=""/>
        <dsp:cNvSpPr/>
      </dsp:nvSpPr>
      <dsp:spPr>
        <a:xfrm>
          <a:off x="4407" y="155553"/>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表记恩赐 </a:t>
          </a: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Sign Gifts</a:t>
          </a:r>
        </a:p>
      </dsp:txBody>
      <dsp:txXfrm>
        <a:off x="4407" y="155553"/>
        <a:ext cx="2391854" cy="1435112"/>
      </dsp:txXfrm>
    </dsp:sp>
    <dsp:sp modelId="{5CC268C5-E8F9-4FBB-AC00-680569098646}">
      <dsp:nvSpPr>
        <dsp:cNvPr id="0" name=""/>
        <dsp:cNvSpPr/>
      </dsp:nvSpPr>
      <dsp:spPr>
        <a:xfrm rot="5400000">
          <a:off x="-404341" y="30904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0343AC-BEEC-48A7-BBAE-06A7254FB817}">
      <dsp:nvSpPr>
        <dsp:cNvPr id="0" name=""/>
        <dsp:cNvSpPr/>
      </dsp:nvSpPr>
      <dsp:spPr>
        <a:xfrm>
          <a:off x="4407" y="1949443"/>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末世          </a:t>
          </a: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End Times</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407" y="1949443"/>
        <a:ext cx="2391854" cy="1435112"/>
      </dsp:txXfrm>
    </dsp:sp>
    <dsp:sp modelId="{B8703715-E0B4-44C7-9BE1-340B7A31634F}">
      <dsp:nvSpPr>
        <dsp:cNvPr id="0" name=""/>
        <dsp:cNvSpPr/>
      </dsp:nvSpPr>
      <dsp:spPr>
        <a:xfrm>
          <a:off x="492604" y="3987432"/>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B66FDC-8D03-4317-86D9-93EC897E0FF2}">
      <dsp:nvSpPr>
        <dsp:cNvPr id="0" name=""/>
        <dsp:cNvSpPr/>
      </dsp:nvSpPr>
      <dsp:spPr>
        <a:xfrm>
          <a:off x="4407" y="3743334"/>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政治观点</a:t>
          </a: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Political Views</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407" y="3743334"/>
        <a:ext cx="2391854" cy="1435112"/>
      </dsp:txXfrm>
    </dsp:sp>
    <dsp:sp modelId="{F3FCC4E3-4E47-4D15-A890-E71642078B13}">
      <dsp:nvSpPr>
        <dsp:cNvPr id="0" name=""/>
        <dsp:cNvSpPr/>
      </dsp:nvSpPr>
      <dsp:spPr>
        <a:xfrm rot="16200000">
          <a:off x="2776824" y="30904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FD7B52-FDD0-46D4-83D3-7B92585F03BE}">
      <dsp:nvSpPr>
        <dsp:cNvPr id="0" name=""/>
        <dsp:cNvSpPr/>
      </dsp:nvSpPr>
      <dsp:spPr>
        <a:xfrm>
          <a:off x="3185572" y="3743334"/>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离婚观点</a:t>
          </a: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Divorce Views</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85572" y="3743334"/>
        <a:ext cx="2391854" cy="1435112"/>
      </dsp:txXfrm>
    </dsp:sp>
    <dsp:sp modelId="{7EBFAD9A-BBD9-4267-9935-FF34E85F4DBF}">
      <dsp:nvSpPr>
        <dsp:cNvPr id="0" name=""/>
        <dsp:cNvSpPr/>
      </dsp:nvSpPr>
      <dsp:spPr>
        <a:xfrm rot="16200000">
          <a:off x="2776824" y="12965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E969-29ED-4BDF-A4B7-E39C55693CB7}">
      <dsp:nvSpPr>
        <dsp:cNvPr id="0" name=""/>
        <dsp:cNvSpPr/>
      </dsp:nvSpPr>
      <dsp:spPr>
        <a:xfrm>
          <a:off x="3185572" y="1949443"/>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教会治理风格</a:t>
          </a: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Style of Church Government</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85572" y="1949443"/>
        <a:ext cx="2391854" cy="1435112"/>
      </dsp:txXfrm>
    </dsp:sp>
    <dsp:sp modelId="{6816AFA6-A8AD-40F5-9D4F-202C09005CDE}">
      <dsp:nvSpPr>
        <dsp:cNvPr id="0" name=""/>
        <dsp:cNvSpPr/>
      </dsp:nvSpPr>
      <dsp:spPr>
        <a:xfrm>
          <a:off x="3673769" y="399651"/>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E5E1F-496D-47A5-9717-75492733B70D}">
      <dsp:nvSpPr>
        <dsp:cNvPr id="0" name=""/>
        <dsp:cNvSpPr/>
      </dsp:nvSpPr>
      <dsp:spPr>
        <a:xfrm>
          <a:off x="3185572" y="155553"/>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宣教方法</a:t>
          </a: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Method of Evangelism</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185572" y="155553"/>
        <a:ext cx="2391854" cy="1435112"/>
      </dsp:txXfrm>
    </dsp:sp>
    <dsp:sp modelId="{6880BC17-64C4-41E9-8003-B0702F059454}">
      <dsp:nvSpPr>
        <dsp:cNvPr id="0" name=""/>
        <dsp:cNvSpPr/>
      </dsp:nvSpPr>
      <dsp:spPr>
        <a:xfrm rot="5400000">
          <a:off x="5957990" y="12965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8C707B-93C6-447D-B87B-8A8EDDCB2D5E}">
      <dsp:nvSpPr>
        <dsp:cNvPr id="0" name=""/>
        <dsp:cNvSpPr/>
      </dsp:nvSpPr>
      <dsp:spPr>
        <a:xfrm>
          <a:off x="6366738" y="155553"/>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战争观点 </a:t>
          </a: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Views on War</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366738" y="155553"/>
        <a:ext cx="2391854" cy="1435112"/>
      </dsp:txXfrm>
    </dsp:sp>
    <dsp:sp modelId="{71EAC5CB-C73C-4A90-844B-5E64D353FD69}">
      <dsp:nvSpPr>
        <dsp:cNvPr id="0" name=""/>
        <dsp:cNvSpPr/>
      </dsp:nvSpPr>
      <dsp:spPr>
        <a:xfrm>
          <a:off x="6366738" y="1949443"/>
          <a:ext cx="2391854" cy="14351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很多其它</a:t>
          </a:r>
          <a:endPar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244600">
            <a:lnSpc>
              <a:spcPct val="90000"/>
            </a:lnSpc>
            <a:spcBef>
              <a:spcPct val="0"/>
            </a:spcBef>
            <a:spcAft>
              <a:spcPct val="35000"/>
            </a:spcAft>
          </a:pP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MANY MORE</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366738" y="1949443"/>
        <a:ext cx="2391854" cy="143511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EDF7-270A-4F29-A3C6-0DA3017983B3}">
      <dsp:nvSpPr>
        <dsp:cNvPr id="0" name=""/>
        <dsp:cNvSpPr/>
      </dsp:nvSpPr>
      <dsp:spPr>
        <a:xfrm rot="5400000">
          <a:off x="584504" y="906228"/>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92C886-CAF6-497B-8569-5BAEBEF1D566}">
      <dsp:nvSpPr>
        <dsp:cNvPr id="0" name=""/>
        <dsp:cNvSpPr/>
      </dsp:nvSpPr>
      <dsp:spPr>
        <a:xfrm>
          <a:off x="908797" y="946"/>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圣经版本       </a:t>
          </a:r>
          <a:r>
            <a:rPr lang="en-US" sz="1700" kern="1200" dirty="0" smtClean="0">
              <a:ln>
                <a:solidFill>
                  <a:schemeClr val="tx1"/>
                </a:solidFill>
              </a:ln>
              <a:solidFill>
                <a:schemeClr val="tx1"/>
              </a:solidFill>
            </a:rPr>
            <a:t>Bible Version</a:t>
          </a:r>
          <a:endParaRPr lang="en-US" sz="1700" kern="1200" dirty="0">
            <a:ln>
              <a:solidFill>
                <a:schemeClr val="tx1"/>
              </a:solidFill>
            </a:ln>
            <a:solidFill>
              <a:schemeClr val="tx1"/>
            </a:solidFill>
          </a:endParaRPr>
        </a:p>
      </dsp:txBody>
      <dsp:txXfrm>
        <a:off x="908797" y="946"/>
        <a:ext cx="1897651" cy="1138590"/>
      </dsp:txXfrm>
    </dsp:sp>
    <dsp:sp modelId="{5CC268C5-E8F9-4FBB-AC00-680569098646}">
      <dsp:nvSpPr>
        <dsp:cNvPr id="0" name=""/>
        <dsp:cNvSpPr/>
      </dsp:nvSpPr>
      <dsp:spPr>
        <a:xfrm rot="5400000">
          <a:off x="584504" y="2329467"/>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0343AC-BEEC-48A7-BBAE-06A7254FB817}">
      <dsp:nvSpPr>
        <dsp:cNvPr id="0" name=""/>
        <dsp:cNvSpPr/>
      </dsp:nvSpPr>
      <dsp:spPr>
        <a:xfrm>
          <a:off x="908797" y="1424185"/>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音乐风格</a:t>
          </a:r>
          <a:r>
            <a:rPr lang="en-US" sz="1700" kern="1200" dirty="0" smtClean="0">
              <a:ln>
                <a:solidFill>
                  <a:schemeClr val="tx1"/>
                </a:solidFill>
              </a:ln>
              <a:solidFill>
                <a:schemeClr val="tx1"/>
              </a:solidFill>
            </a:rPr>
            <a:t>Music styles</a:t>
          </a:r>
          <a:endParaRPr lang="en-US" sz="1700" kern="1200" dirty="0">
            <a:ln>
              <a:solidFill>
                <a:schemeClr val="tx1"/>
              </a:solidFill>
            </a:ln>
            <a:solidFill>
              <a:schemeClr val="tx1"/>
            </a:solidFill>
          </a:endParaRPr>
        </a:p>
      </dsp:txBody>
      <dsp:txXfrm>
        <a:off x="908797" y="1424185"/>
        <a:ext cx="1897651" cy="1138590"/>
      </dsp:txXfrm>
    </dsp:sp>
    <dsp:sp modelId="{7EBFAD9A-BBD9-4267-9935-FF34E85F4DBF}">
      <dsp:nvSpPr>
        <dsp:cNvPr id="0" name=""/>
        <dsp:cNvSpPr/>
      </dsp:nvSpPr>
      <dsp:spPr>
        <a:xfrm rot="5400000">
          <a:off x="584504" y="3752706"/>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E969-29ED-4BDF-A4B7-E39C55693CB7}">
      <dsp:nvSpPr>
        <dsp:cNvPr id="0" name=""/>
        <dsp:cNvSpPr/>
      </dsp:nvSpPr>
      <dsp:spPr>
        <a:xfrm>
          <a:off x="908797" y="2847423"/>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n>
                <a:solidFill>
                  <a:schemeClr val="tx1"/>
                </a:solidFill>
              </a:ln>
              <a:solidFill>
                <a:schemeClr val="tx1"/>
              </a:solidFill>
            </a:rPr>
            <a:t>抽烟</a:t>
          </a:r>
          <a:r>
            <a:rPr lang="en-US" altLang="zh-CN" sz="2400" kern="1200" dirty="0" smtClean="0">
              <a:ln>
                <a:solidFill>
                  <a:schemeClr val="tx1"/>
                </a:solidFill>
              </a:ln>
              <a:solidFill>
                <a:schemeClr val="tx1"/>
              </a:solidFill>
            </a:rPr>
            <a:t>/</a:t>
          </a:r>
          <a:r>
            <a:rPr lang="zh-CN" altLang="en-US" sz="2400" kern="1200" dirty="0" smtClean="0">
              <a:ln>
                <a:solidFill>
                  <a:schemeClr val="tx1"/>
                </a:solidFill>
              </a:ln>
              <a:solidFill>
                <a:schemeClr val="tx1"/>
              </a:solidFill>
            </a:rPr>
            <a:t>酒精</a:t>
          </a:r>
          <a:r>
            <a:rPr lang="en-US" sz="1600" kern="1200" dirty="0" smtClean="0">
              <a:ln>
                <a:solidFill>
                  <a:schemeClr val="tx1"/>
                </a:solidFill>
              </a:ln>
              <a:solidFill>
                <a:schemeClr val="tx1"/>
              </a:solidFill>
            </a:rPr>
            <a:t>Smoking/Alcohol</a:t>
          </a:r>
          <a:endParaRPr lang="en-US" sz="1600" kern="1200" dirty="0">
            <a:ln>
              <a:solidFill>
                <a:schemeClr val="tx1"/>
              </a:solidFill>
            </a:ln>
            <a:solidFill>
              <a:schemeClr val="tx1"/>
            </a:solidFill>
          </a:endParaRPr>
        </a:p>
      </dsp:txBody>
      <dsp:txXfrm>
        <a:off x="908797" y="2847423"/>
        <a:ext cx="1897651" cy="1138590"/>
      </dsp:txXfrm>
    </dsp:sp>
    <dsp:sp modelId="{6816AFA6-A8AD-40F5-9D4F-202C09005CDE}">
      <dsp:nvSpPr>
        <dsp:cNvPr id="0" name=""/>
        <dsp:cNvSpPr/>
      </dsp:nvSpPr>
      <dsp:spPr>
        <a:xfrm>
          <a:off x="1296123" y="4464325"/>
          <a:ext cx="2516080"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E5E1F-496D-47A5-9717-75492733B70D}">
      <dsp:nvSpPr>
        <dsp:cNvPr id="0" name=""/>
        <dsp:cNvSpPr/>
      </dsp:nvSpPr>
      <dsp:spPr>
        <a:xfrm>
          <a:off x="908797" y="4270662"/>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教会着装</a:t>
          </a:r>
          <a:r>
            <a:rPr lang="en-US" sz="1700" kern="1200" dirty="0" smtClean="0">
              <a:ln>
                <a:solidFill>
                  <a:schemeClr val="tx1"/>
                </a:solidFill>
              </a:ln>
              <a:solidFill>
                <a:schemeClr val="tx1"/>
              </a:solidFill>
            </a:rPr>
            <a:t>Church Attire</a:t>
          </a:r>
          <a:endParaRPr lang="en-US" sz="1700" kern="1200" dirty="0">
            <a:ln>
              <a:solidFill>
                <a:schemeClr val="tx1"/>
              </a:solidFill>
            </a:ln>
            <a:solidFill>
              <a:schemeClr val="tx1"/>
            </a:solidFill>
          </a:endParaRPr>
        </a:p>
      </dsp:txBody>
      <dsp:txXfrm>
        <a:off x="908797" y="4270662"/>
        <a:ext cx="1897651" cy="1138590"/>
      </dsp:txXfrm>
    </dsp:sp>
    <dsp:sp modelId="{6880BC17-64C4-41E9-8003-B0702F059454}">
      <dsp:nvSpPr>
        <dsp:cNvPr id="0" name=""/>
        <dsp:cNvSpPr/>
      </dsp:nvSpPr>
      <dsp:spPr>
        <a:xfrm rot="16200000">
          <a:off x="3108381" y="3752706"/>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8C707B-93C6-447D-B87B-8A8EDDCB2D5E}">
      <dsp:nvSpPr>
        <dsp:cNvPr id="0" name=""/>
        <dsp:cNvSpPr/>
      </dsp:nvSpPr>
      <dsp:spPr>
        <a:xfrm>
          <a:off x="3432674" y="4270662"/>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计划生育</a:t>
          </a:r>
          <a:r>
            <a:rPr lang="en-US" sz="1700" kern="1200" dirty="0" smtClean="0">
              <a:ln>
                <a:solidFill>
                  <a:schemeClr val="tx1"/>
                </a:solidFill>
              </a:ln>
              <a:solidFill>
                <a:schemeClr val="tx1"/>
              </a:solidFill>
            </a:rPr>
            <a:t>Birth Control</a:t>
          </a:r>
          <a:endParaRPr lang="en-US" sz="1700" kern="1200" dirty="0">
            <a:ln>
              <a:solidFill>
                <a:schemeClr val="tx1"/>
              </a:solidFill>
            </a:ln>
            <a:solidFill>
              <a:schemeClr val="tx1"/>
            </a:solidFill>
          </a:endParaRPr>
        </a:p>
      </dsp:txBody>
      <dsp:txXfrm>
        <a:off x="3432674" y="4270662"/>
        <a:ext cx="1897651" cy="1138590"/>
      </dsp:txXfrm>
    </dsp:sp>
    <dsp:sp modelId="{034E2C27-ED9D-453D-BE90-15E0B1915515}">
      <dsp:nvSpPr>
        <dsp:cNvPr id="0" name=""/>
        <dsp:cNvSpPr/>
      </dsp:nvSpPr>
      <dsp:spPr>
        <a:xfrm rot="16200000">
          <a:off x="3108381" y="2329467"/>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32AA79-1675-4BAA-BFA1-C26882BD51C3}">
      <dsp:nvSpPr>
        <dsp:cNvPr id="0" name=""/>
        <dsp:cNvSpPr/>
      </dsp:nvSpPr>
      <dsp:spPr>
        <a:xfrm>
          <a:off x="3432674" y="2847423"/>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素食主义</a:t>
          </a:r>
          <a:r>
            <a:rPr lang="en-US" sz="1700" kern="1200" dirty="0" smtClean="0">
              <a:ln>
                <a:solidFill>
                  <a:schemeClr val="tx1"/>
                </a:solidFill>
              </a:ln>
              <a:solidFill>
                <a:schemeClr val="tx1"/>
              </a:solidFill>
            </a:rPr>
            <a:t>Vegetarianism</a:t>
          </a:r>
          <a:endParaRPr lang="en-US" sz="1700" kern="1200" dirty="0">
            <a:ln>
              <a:solidFill>
                <a:schemeClr val="tx1"/>
              </a:solidFill>
            </a:ln>
            <a:solidFill>
              <a:schemeClr val="tx1"/>
            </a:solidFill>
          </a:endParaRPr>
        </a:p>
      </dsp:txBody>
      <dsp:txXfrm>
        <a:off x="3432674" y="2847423"/>
        <a:ext cx="1897651" cy="1138590"/>
      </dsp:txXfrm>
    </dsp:sp>
    <dsp:sp modelId="{6D3C2243-0668-4B66-9E0C-B281F3FE82B1}">
      <dsp:nvSpPr>
        <dsp:cNvPr id="0" name=""/>
        <dsp:cNvSpPr/>
      </dsp:nvSpPr>
      <dsp:spPr>
        <a:xfrm rot="16200000">
          <a:off x="3108381" y="906228"/>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EAC5CB-C73C-4A90-844B-5E64D353FD69}">
      <dsp:nvSpPr>
        <dsp:cNvPr id="0" name=""/>
        <dsp:cNvSpPr/>
      </dsp:nvSpPr>
      <dsp:spPr>
        <a:xfrm>
          <a:off x="3432674" y="1424185"/>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十一奉献</a:t>
          </a:r>
          <a:r>
            <a:rPr lang="en-US" sz="1700" kern="1200" dirty="0" smtClean="0">
              <a:ln>
                <a:solidFill>
                  <a:schemeClr val="tx1"/>
                </a:solidFill>
              </a:ln>
              <a:solidFill>
                <a:schemeClr val="tx1"/>
              </a:solidFill>
            </a:rPr>
            <a:t>10% Tithe</a:t>
          </a:r>
          <a:endParaRPr lang="en-US" sz="1700" kern="1200" dirty="0">
            <a:ln>
              <a:solidFill>
                <a:schemeClr val="tx1"/>
              </a:solidFill>
            </a:ln>
            <a:solidFill>
              <a:schemeClr val="tx1"/>
            </a:solidFill>
          </a:endParaRPr>
        </a:p>
      </dsp:txBody>
      <dsp:txXfrm>
        <a:off x="3432674" y="1424185"/>
        <a:ext cx="1897651" cy="1138590"/>
      </dsp:txXfrm>
    </dsp:sp>
    <dsp:sp modelId="{8E9E55C0-467E-49C4-988C-4C65CA69D7AB}">
      <dsp:nvSpPr>
        <dsp:cNvPr id="0" name=""/>
        <dsp:cNvSpPr/>
      </dsp:nvSpPr>
      <dsp:spPr>
        <a:xfrm>
          <a:off x="3820000" y="194609"/>
          <a:ext cx="2516080"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56D1A5-1282-4A0C-A2D5-202CF6E62647}">
      <dsp:nvSpPr>
        <dsp:cNvPr id="0" name=""/>
        <dsp:cNvSpPr/>
      </dsp:nvSpPr>
      <dsp:spPr>
        <a:xfrm>
          <a:off x="3432674" y="946"/>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军队服役</a:t>
          </a:r>
          <a:r>
            <a:rPr lang="en-US" sz="1700" kern="1200" dirty="0" smtClean="0">
              <a:ln>
                <a:solidFill>
                  <a:schemeClr val="tx1"/>
                </a:solidFill>
              </a:ln>
              <a:solidFill>
                <a:schemeClr val="tx1"/>
              </a:solidFill>
            </a:rPr>
            <a:t>Military Service</a:t>
          </a:r>
          <a:endParaRPr lang="en-US" sz="1700" kern="1200" dirty="0">
            <a:ln>
              <a:solidFill>
                <a:schemeClr val="tx1"/>
              </a:solidFill>
            </a:ln>
            <a:solidFill>
              <a:schemeClr val="tx1"/>
            </a:solidFill>
          </a:endParaRPr>
        </a:p>
      </dsp:txBody>
      <dsp:txXfrm>
        <a:off x="3432674" y="946"/>
        <a:ext cx="1897651" cy="1138590"/>
      </dsp:txXfrm>
    </dsp:sp>
    <dsp:sp modelId="{CE525DC4-E857-4DFA-8EE7-19A5088B8245}">
      <dsp:nvSpPr>
        <dsp:cNvPr id="0" name=""/>
        <dsp:cNvSpPr/>
      </dsp:nvSpPr>
      <dsp:spPr>
        <a:xfrm rot="5400000">
          <a:off x="5632257" y="906228"/>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852A83-6E5A-43DC-9102-D4CBE5CB629D}">
      <dsp:nvSpPr>
        <dsp:cNvPr id="0" name=""/>
        <dsp:cNvSpPr/>
      </dsp:nvSpPr>
      <dsp:spPr>
        <a:xfrm>
          <a:off x="5956550" y="946"/>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n>
                <a:solidFill>
                  <a:schemeClr val="tx1"/>
                </a:solidFill>
              </a:ln>
              <a:solidFill>
                <a:schemeClr val="tx1"/>
              </a:solidFill>
            </a:rPr>
            <a:t>教会使用乐器</a:t>
          </a:r>
          <a:endParaRPr lang="en-US" sz="2000" kern="1200" dirty="0" smtClean="0">
            <a:ln>
              <a:solidFill>
                <a:schemeClr val="tx1"/>
              </a:solidFill>
            </a:ln>
            <a:solidFill>
              <a:schemeClr val="tx1"/>
            </a:solidFill>
          </a:endParaRPr>
        </a:p>
        <a:p>
          <a:pPr lvl="0" algn="ctr" defTabSz="889000">
            <a:lnSpc>
              <a:spcPct val="90000"/>
            </a:lnSpc>
            <a:spcBef>
              <a:spcPct val="0"/>
            </a:spcBef>
            <a:spcAft>
              <a:spcPct val="35000"/>
            </a:spcAft>
          </a:pPr>
          <a:r>
            <a:rPr lang="en-US" sz="1700" kern="1200" dirty="0" smtClean="0">
              <a:ln>
                <a:solidFill>
                  <a:schemeClr val="tx1"/>
                </a:solidFill>
              </a:ln>
              <a:solidFill>
                <a:schemeClr val="tx1"/>
              </a:solidFill>
            </a:rPr>
            <a:t>Instruments in Church</a:t>
          </a:r>
          <a:endParaRPr lang="en-US" sz="1700" kern="1200" dirty="0">
            <a:ln>
              <a:solidFill>
                <a:schemeClr val="tx1"/>
              </a:solidFill>
            </a:ln>
            <a:solidFill>
              <a:schemeClr val="tx1"/>
            </a:solidFill>
          </a:endParaRPr>
        </a:p>
      </dsp:txBody>
      <dsp:txXfrm>
        <a:off x="5956550" y="946"/>
        <a:ext cx="1897651" cy="1138590"/>
      </dsp:txXfrm>
    </dsp:sp>
    <dsp:sp modelId="{E5D27E05-E31D-4BC1-B322-FB421F17171F}">
      <dsp:nvSpPr>
        <dsp:cNvPr id="0" name=""/>
        <dsp:cNvSpPr/>
      </dsp:nvSpPr>
      <dsp:spPr>
        <a:xfrm rot="5400000">
          <a:off x="5632257" y="2329467"/>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0DD365-739F-4D2A-B25F-86F61DFB76A8}">
      <dsp:nvSpPr>
        <dsp:cNvPr id="0" name=""/>
        <dsp:cNvSpPr/>
      </dsp:nvSpPr>
      <dsp:spPr>
        <a:xfrm>
          <a:off x="5956550" y="1424185"/>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kern="1200" dirty="0" smtClean="0">
              <a:ln>
                <a:solidFill>
                  <a:schemeClr val="tx1"/>
                </a:solidFill>
              </a:ln>
              <a:solidFill>
                <a:schemeClr val="tx1"/>
              </a:solidFill>
            </a:rPr>
            <a:t>纹身   </a:t>
          </a:r>
          <a:r>
            <a:rPr lang="en-US" sz="1800" kern="1200" dirty="0" smtClean="0">
              <a:ln>
                <a:solidFill>
                  <a:schemeClr val="tx1"/>
                </a:solidFill>
              </a:ln>
              <a:solidFill>
                <a:schemeClr val="tx1"/>
              </a:solidFill>
            </a:rPr>
            <a:t>Tattoos</a:t>
          </a:r>
          <a:endParaRPr lang="en-US" sz="1800" kern="1200" dirty="0">
            <a:ln>
              <a:solidFill>
                <a:schemeClr val="tx1"/>
              </a:solidFill>
            </a:ln>
            <a:solidFill>
              <a:schemeClr val="tx1"/>
            </a:solidFill>
          </a:endParaRPr>
        </a:p>
      </dsp:txBody>
      <dsp:txXfrm>
        <a:off x="5956550" y="1424185"/>
        <a:ext cx="1897651" cy="1138590"/>
      </dsp:txXfrm>
    </dsp:sp>
    <dsp:sp modelId="{D01B7137-38DF-4C5E-A9C6-079BA046D443}">
      <dsp:nvSpPr>
        <dsp:cNvPr id="0" name=""/>
        <dsp:cNvSpPr/>
      </dsp:nvSpPr>
      <dsp:spPr>
        <a:xfrm rot="5400000">
          <a:off x="5632257" y="3752706"/>
          <a:ext cx="1415442" cy="170788"/>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35E66CD-3921-44BB-9B73-FF588D39104E}">
      <dsp:nvSpPr>
        <dsp:cNvPr id="0" name=""/>
        <dsp:cNvSpPr/>
      </dsp:nvSpPr>
      <dsp:spPr>
        <a:xfrm>
          <a:off x="5956550" y="2847423"/>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n>
                <a:solidFill>
                  <a:schemeClr val="tx1"/>
                </a:solidFill>
              </a:ln>
              <a:solidFill>
                <a:schemeClr val="tx1"/>
              </a:solidFill>
            </a:rPr>
            <a:t>主日、安息日</a:t>
          </a:r>
          <a:r>
            <a:rPr lang="en-US" sz="1800" kern="1200" dirty="0" smtClean="0">
              <a:ln>
                <a:solidFill>
                  <a:schemeClr val="tx1"/>
                </a:solidFill>
              </a:ln>
              <a:solidFill>
                <a:schemeClr val="tx1"/>
              </a:solidFill>
            </a:rPr>
            <a:t>Sunday Sabbath</a:t>
          </a:r>
          <a:endParaRPr lang="en-US" sz="1800" kern="1200" dirty="0">
            <a:ln>
              <a:solidFill>
                <a:schemeClr val="tx1"/>
              </a:solidFill>
            </a:ln>
            <a:solidFill>
              <a:schemeClr val="tx1"/>
            </a:solidFill>
          </a:endParaRPr>
        </a:p>
      </dsp:txBody>
      <dsp:txXfrm>
        <a:off x="5956550" y="2847423"/>
        <a:ext cx="1897651" cy="1138590"/>
      </dsp:txXfrm>
    </dsp:sp>
    <dsp:sp modelId="{C5F2A757-8879-40A5-AF29-31B2FEE39D83}">
      <dsp:nvSpPr>
        <dsp:cNvPr id="0" name=""/>
        <dsp:cNvSpPr/>
      </dsp:nvSpPr>
      <dsp:spPr>
        <a:xfrm>
          <a:off x="5956550" y="4270662"/>
          <a:ext cx="1897651" cy="1138590"/>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n>
                <a:solidFill>
                  <a:schemeClr val="tx1"/>
                </a:solidFill>
              </a:ln>
              <a:solidFill>
                <a:schemeClr val="tx1"/>
              </a:solidFill>
            </a:rPr>
            <a:t>很多其它   </a:t>
          </a:r>
          <a:r>
            <a:rPr lang="en-US" sz="2400" kern="1200" dirty="0" smtClean="0">
              <a:ln>
                <a:solidFill>
                  <a:schemeClr val="tx1"/>
                </a:solidFill>
              </a:ln>
              <a:solidFill>
                <a:schemeClr val="tx1"/>
              </a:solidFill>
            </a:rPr>
            <a:t>MANY MORE</a:t>
          </a:r>
          <a:endParaRPr lang="en-US" sz="2400" kern="1200" dirty="0">
            <a:ln>
              <a:solidFill>
                <a:schemeClr val="tx1"/>
              </a:solidFill>
            </a:ln>
            <a:solidFill>
              <a:schemeClr val="tx1"/>
            </a:solidFill>
          </a:endParaRPr>
        </a:p>
      </dsp:txBody>
      <dsp:txXfrm>
        <a:off x="5956550" y="4270662"/>
        <a:ext cx="1897651" cy="11385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EDF7-270A-4F29-A3C6-0DA3017983B3}">
      <dsp:nvSpPr>
        <dsp:cNvPr id="0" name=""/>
        <dsp:cNvSpPr/>
      </dsp:nvSpPr>
      <dsp:spPr>
        <a:xfrm rot="5400000">
          <a:off x="-404341" y="11441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92C886-CAF6-497B-8569-5BAEBEF1D566}">
      <dsp:nvSpPr>
        <dsp:cNvPr id="0" name=""/>
        <dsp:cNvSpPr/>
      </dsp:nvSpPr>
      <dsp:spPr>
        <a:xfrm>
          <a:off x="4407" y="3153"/>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健康财富</a:t>
          </a:r>
          <a:r>
            <a:rPr lang="en-US" sz="2300" kern="1200" dirty="0" smtClean="0">
              <a:ln>
                <a:solidFill>
                  <a:schemeClr val="tx1"/>
                </a:solidFill>
              </a:ln>
              <a:solidFill>
                <a:schemeClr val="tx1"/>
              </a:solidFill>
            </a:rPr>
            <a:t>Health &amp; Wealth</a:t>
          </a:r>
          <a:endParaRPr lang="en-US" sz="2300" kern="1200" dirty="0">
            <a:ln>
              <a:solidFill>
                <a:schemeClr val="tx1"/>
              </a:solidFill>
            </a:ln>
            <a:solidFill>
              <a:schemeClr val="tx1"/>
            </a:solidFill>
          </a:endParaRPr>
        </a:p>
      </dsp:txBody>
      <dsp:txXfrm>
        <a:off x="4407" y="3153"/>
        <a:ext cx="2391854" cy="1435112"/>
      </dsp:txXfrm>
    </dsp:sp>
    <dsp:sp modelId="{5CC268C5-E8F9-4FBB-AC00-680569098646}">
      <dsp:nvSpPr>
        <dsp:cNvPr id="0" name=""/>
        <dsp:cNvSpPr/>
      </dsp:nvSpPr>
      <dsp:spPr>
        <a:xfrm rot="5400000">
          <a:off x="-404341" y="29380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0343AC-BEEC-48A7-BBAE-06A7254FB817}">
      <dsp:nvSpPr>
        <dsp:cNvPr id="0" name=""/>
        <dsp:cNvSpPr/>
      </dsp:nvSpPr>
      <dsp:spPr>
        <a:xfrm>
          <a:off x="4407" y="1797043"/>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kern="1200" dirty="0" smtClean="0">
              <a:ln>
                <a:solidFill>
                  <a:schemeClr val="tx1"/>
                </a:solidFill>
              </a:ln>
              <a:solidFill>
                <a:schemeClr val="tx1"/>
              </a:solidFill>
            </a:rPr>
            <a:t>无罪完美</a:t>
          </a:r>
          <a:r>
            <a:rPr lang="en-US" sz="2300" kern="1200" dirty="0" smtClean="0">
              <a:ln>
                <a:solidFill>
                  <a:schemeClr val="tx1"/>
                </a:solidFill>
              </a:ln>
              <a:solidFill>
                <a:schemeClr val="tx1"/>
              </a:solidFill>
            </a:rPr>
            <a:t>Sinless Perfection</a:t>
          </a:r>
          <a:endParaRPr lang="en-US" sz="2300" kern="1200" dirty="0">
            <a:ln>
              <a:solidFill>
                <a:schemeClr val="tx1"/>
              </a:solidFill>
            </a:ln>
            <a:solidFill>
              <a:schemeClr val="tx1"/>
            </a:solidFill>
          </a:endParaRPr>
        </a:p>
      </dsp:txBody>
      <dsp:txXfrm>
        <a:off x="4407" y="1797043"/>
        <a:ext cx="2391854" cy="1435112"/>
      </dsp:txXfrm>
    </dsp:sp>
    <dsp:sp modelId="{B8703715-E0B4-44C7-9BE1-340B7A31634F}">
      <dsp:nvSpPr>
        <dsp:cNvPr id="0" name=""/>
        <dsp:cNvSpPr/>
      </dsp:nvSpPr>
      <dsp:spPr>
        <a:xfrm>
          <a:off x="492604" y="3835032"/>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B66FDC-8D03-4317-86D9-93EC897E0FF2}">
      <dsp:nvSpPr>
        <dsp:cNvPr id="0" name=""/>
        <dsp:cNvSpPr/>
      </dsp:nvSpPr>
      <dsp:spPr>
        <a:xfrm>
          <a:off x="4407" y="3590934"/>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n>
                <a:solidFill>
                  <a:schemeClr val="tx1"/>
                </a:solidFill>
              </a:ln>
              <a:solidFill>
                <a:schemeClr val="tx1"/>
              </a:solidFill>
            </a:rPr>
            <a:t>神必须回应祷告</a:t>
          </a:r>
          <a:endParaRPr lang="en-US" sz="2300" kern="1200" dirty="0" smtClean="0">
            <a:ln>
              <a:solidFill>
                <a:schemeClr val="tx1"/>
              </a:solidFill>
            </a:ln>
            <a:solidFill>
              <a:schemeClr val="tx1"/>
            </a:solidFill>
          </a:endParaRPr>
        </a:p>
        <a:p>
          <a:pPr lvl="0" algn="ctr" defTabSz="1022350">
            <a:lnSpc>
              <a:spcPct val="90000"/>
            </a:lnSpc>
            <a:spcBef>
              <a:spcPct val="0"/>
            </a:spcBef>
            <a:spcAft>
              <a:spcPct val="35000"/>
            </a:spcAft>
          </a:pPr>
          <a:r>
            <a:rPr lang="en-US" sz="2300" kern="1200" dirty="0" smtClean="0">
              <a:ln>
                <a:solidFill>
                  <a:schemeClr val="tx1"/>
                </a:solidFill>
              </a:ln>
              <a:solidFill>
                <a:schemeClr val="tx1"/>
              </a:solidFill>
            </a:rPr>
            <a:t>God must answer prayer</a:t>
          </a:r>
          <a:endParaRPr lang="en-US" sz="2300" kern="1200" dirty="0">
            <a:ln>
              <a:solidFill>
                <a:schemeClr val="tx1"/>
              </a:solidFill>
            </a:ln>
            <a:solidFill>
              <a:schemeClr val="tx1"/>
            </a:solidFill>
          </a:endParaRPr>
        </a:p>
      </dsp:txBody>
      <dsp:txXfrm>
        <a:off x="4407" y="3590934"/>
        <a:ext cx="2391854" cy="1435112"/>
      </dsp:txXfrm>
    </dsp:sp>
    <dsp:sp modelId="{F3FCC4E3-4E47-4D15-A890-E71642078B13}">
      <dsp:nvSpPr>
        <dsp:cNvPr id="0" name=""/>
        <dsp:cNvSpPr/>
      </dsp:nvSpPr>
      <dsp:spPr>
        <a:xfrm rot="16200000">
          <a:off x="2776824" y="29380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FD7B52-FDD0-46D4-83D3-7B92585F03BE}">
      <dsp:nvSpPr>
        <dsp:cNvPr id="0" name=""/>
        <dsp:cNvSpPr/>
      </dsp:nvSpPr>
      <dsp:spPr>
        <a:xfrm>
          <a:off x="3185572" y="3590934"/>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zh-CN" altLang="en-US" sz="5400" kern="1200" dirty="0" smtClean="0">
              <a:ln>
                <a:solidFill>
                  <a:schemeClr val="tx1"/>
                </a:solidFill>
              </a:ln>
              <a:solidFill>
                <a:schemeClr val="tx1"/>
              </a:solidFill>
            </a:rPr>
            <a:t>炼狱       </a:t>
          </a:r>
          <a:r>
            <a:rPr lang="en-US" sz="2300" kern="1200" dirty="0" smtClean="0">
              <a:ln>
                <a:solidFill>
                  <a:schemeClr val="tx1"/>
                </a:solidFill>
              </a:ln>
              <a:solidFill>
                <a:schemeClr val="tx1"/>
              </a:solidFill>
            </a:rPr>
            <a:t>Purgatory</a:t>
          </a:r>
          <a:endParaRPr lang="en-US" sz="2300" kern="1200" dirty="0">
            <a:ln>
              <a:solidFill>
                <a:schemeClr val="tx1"/>
              </a:solidFill>
            </a:ln>
            <a:solidFill>
              <a:schemeClr val="tx1"/>
            </a:solidFill>
          </a:endParaRPr>
        </a:p>
      </dsp:txBody>
      <dsp:txXfrm>
        <a:off x="3185572" y="3590934"/>
        <a:ext cx="2391854" cy="1435112"/>
      </dsp:txXfrm>
    </dsp:sp>
    <dsp:sp modelId="{7EBFAD9A-BBD9-4267-9935-FF34E85F4DBF}">
      <dsp:nvSpPr>
        <dsp:cNvPr id="0" name=""/>
        <dsp:cNvSpPr/>
      </dsp:nvSpPr>
      <dsp:spPr>
        <a:xfrm rot="16200000">
          <a:off x="2776824" y="11441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E969-29ED-4BDF-A4B7-E39C55693CB7}">
      <dsp:nvSpPr>
        <dsp:cNvPr id="0" name=""/>
        <dsp:cNvSpPr/>
      </dsp:nvSpPr>
      <dsp:spPr>
        <a:xfrm>
          <a:off x="3185572" y="1797043"/>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需要祭司</a:t>
          </a:r>
          <a:r>
            <a:rPr lang="zh-CN" altLang="en-US" sz="2300" kern="1200" dirty="0" smtClean="0">
              <a:ln>
                <a:solidFill>
                  <a:schemeClr val="tx1"/>
                </a:solidFill>
              </a:ln>
              <a:solidFill>
                <a:schemeClr val="tx1"/>
              </a:solidFill>
            </a:rPr>
            <a:t>    </a:t>
          </a:r>
          <a:r>
            <a:rPr lang="en-US" sz="2300" kern="1200" dirty="0" smtClean="0">
              <a:ln>
                <a:solidFill>
                  <a:schemeClr val="tx1"/>
                </a:solidFill>
              </a:ln>
              <a:solidFill>
                <a:schemeClr val="tx1"/>
              </a:solidFill>
            </a:rPr>
            <a:t>Priests Needed</a:t>
          </a:r>
          <a:endParaRPr lang="en-US" sz="2300" kern="1200" dirty="0">
            <a:ln>
              <a:solidFill>
                <a:schemeClr val="tx1"/>
              </a:solidFill>
            </a:ln>
            <a:solidFill>
              <a:schemeClr val="tx1"/>
            </a:solidFill>
          </a:endParaRPr>
        </a:p>
      </dsp:txBody>
      <dsp:txXfrm>
        <a:off x="3185572" y="1797043"/>
        <a:ext cx="2391854" cy="1435112"/>
      </dsp:txXfrm>
    </dsp:sp>
    <dsp:sp modelId="{6816AFA6-A8AD-40F5-9D4F-202C09005CDE}">
      <dsp:nvSpPr>
        <dsp:cNvPr id="0" name=""/>
        <dsp:cNvSpPr/>
      </dsp:nvSpPr>
      <dsp:spPr>
        <a:xfrm>
          <a:off x="3673769" y="247251"/>
          <a:ext cx="3171339"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E5E1F-496D-47A5-9717-75492733B70D}">
      <dsp:nvSpPr>
        <dsp:cNvPr id="0" name=""/>
        <dsp:cNvSpPr/>
      </dsp:nvSpPr>
      <dsp:spPr>
        <a:xfrm>
          <a:off x="3185572" y="3153"/>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n>
                <a:solidFill>
                  <a:schemeClr val="tx1"/>
                </a:solidFill>
              </a:ln>
              <a:solidFill>
                <a:schemeClr val="tx1"/>
              </a:solidFill>
            </a:rPr>
            <a:t>必需说方言</a:t>
          </a:r>
          <a:r>
            <a:rPr lang="en-US" sz="2300" kern="1200" dirty="0" smtClean="0">
              <a:ln>
                <a:solidFill>
                  <a:schemeClr val="tx1"/>
                </a:solidFill>
              </a:ln>
              <a:solidFill>
                <a:schemeClr val="tx1"/>
              </a:solidFill>
            </a:rPr>
            <a:t>Tongues Needed</a:t>
          </a:r>
          <a:endParaRPr lang="en-US" sz="2300" kern="1200" dirty="0">
            <a:ln>
              <a:solidFill>
                <a:schemeClr val="tx1"/>
              </a:solidFill>
            </a:ln>
            <a:solidFill>
              <a:schemeClr val="tx1"/>
            </a:solidFill>
          </a:endParaRPr>
        </a:p>
      </dsp:txBody>
      <dsp:txXfrm>
        <a:off x="3185572" y="3153"/>
        <a:ext cx="2391854" cy="1435112"/>
      </dsp:txXfrm>
    </dsp:sp>
    <dsp:sp modelId="{6880BC17-64C4-41E9-8003-B0702F059454}">
      <dsp:nvSpPr>
        <dsp:cNvPr id="0" name=""/>
        <dsp:cNvSpPr/>
      </dsp:nvSpPr>
      <dsp:spPr>
        <a:xfrm rot="5400000">
          <a:off x="5957990" y="114419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8C707B-93C6-447D-B87B-8A8EDDCB2D5E}">
      <dsp:nvSpPr>
        <dsp:cNvPr id="0" name=""/>
        <dsp:cNvSpPr/>
      </dsp:nvSpPr>
      <dsp:spPr>
        <a:xfrm>
          <a:off x="6366738" y="3153"/>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n>
                <a:solidFill>
                  <a:schemeClr val="tx1"/>
                </a:solidFill>
              </a:ln>
              <a:solidFill>
                <a:schemeClr val="tx1"/>
              </a:solidFill>
            </a:rPr>
            <a:t>牧师的绝对权柄</a:t>
          </a:r>
          <a:r>
            <a:rPr lang="en-US" sz="2300" kern="1200" dirty="0" smtClean="0">
              <a:ln>
                <a:solidFill>
                  <a:schemeClr val="tx1"/>
                </a:solidFill>
              </a:ln>
              <a:solidFill>
                <a:schemeClr val="tx1"/>
              </a:solidFill>
            </a:rPr>
            <a:t>Absolute Pastoral Authority</a:t>
          </a:r>
          <a:endParaRPr lang="en-US" sz="2300" kern="1200" dirty="0">
            <a:ln>
              <a:solidFill>
                <a:schemeClr val="tx1"/>
              </a:solidFill>
            </a:ln>
            <a:solidFill>
              <a:schemeClr val="tx1"/>
            </a:solidFill>
          </a:endParaRPr>
        </a:p>
      </dsp:txBody>
      <dsp:txXfrm>
        <a:off x="6366738" y="3153"/>
        <a:ext cx="2391854" cy="1435112"/>
      </dsp:txXfrm>
    </dsp:sp>
    <dsp:sp modelId="{034E2C27-ED9D-453D-BE90-15E0B1915515}">
      <dsp:nvSpPr>
        <dsp:cNvPr id="0" name=""/>
        <dsp:cNvSpPr/>
      </dsp:nvSpPr>
      <dsp:spPr>
        <a:xfrm rot="5400000">
          <a:off x="5957990" y="2938087"/>
          <a:ext cx="1784064" cy="215266"/>
        </a:xfrm>
        <a:prstGeom prst="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32AA79-1675-4BAA-BFA1-C26882BD51C3}">
      <dsp:nvSpPr>
        <dsp:cNvPr id="0" name=""/>
        <dsp:cNvSpPr/>
      </dsp:nvSpPr>
      <dsp:spPr>
        <a:xfrm>
          <a:off x="6366738" y="1797043"/>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kern="1200" dirty="0" smtClean="0">
              <a:ln>
                <a:solidFill>
                  <a:schemeClr val="tx1"/>
                </a:solidFill>
              </a:ln>
              <a:solidFill>
                <a:schemeClr val="tx1"/>
              </a:solidFill>
            </a:rPr>
            <a:t>灵魂灭绝论</a:t>
          </a:r>
          <a:r>
            <a:rPr lang="en-US" sz="2300" kern="1200" dirty="0" smtClean="0">
              <a:ln>
                <a:solidFill>
                  <a:schemeClr val="tx1"/>
                </a:solidFill>
              </a:ln>
              <a:solidFill>
                <a:schemeClr val="tx1"/>
              </a:solidFill>
            </a:rPr>
            <a:t>Annihilationism </a:t>
          </a:r>
          <a:endParaRPr lang="en-US" sz="2300" kern="1200" dirty="0">
            <a:ln>
              <a:solidFill>
                <a:schemeClr val="tx1"/>
              </a:solidFill>
            </a:ln>
            <a:solidFill>
              <a:schemeClr val="tx1"/>
            </a:solidFill>
          </a:endParaRPr>
        </a:p>
      </dsp:txBody>
      <dsp:txXfrm>
        <a:off x="6366738" y="1797043"/>
        <a:ext cx="2391854" cy="1435112"/>
      </dsp:txXfrm>
    </dsp:sp>
    <dsp:sp modelId="{71EAC5CB-C73C-4A90-844B-5E64D353FD69}">
      <dsp:nvSpPr>
        <dsp:cNvPr id="0" name=""/>
        <dsp:cNvSpPr/>
      </dsp:nvSpPr>
      <dsp:spPr>
        <a:xfrm>
          <a:off x="6366738" y="3590934"/>
          <a:ext cx="2391854" cy="143511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还有很多</a:t>
          </a:r>
          <a:r>
            <a:rPr lang="en-US" sz="2300" kern="1200" dirty="0" smtClean="0">
              <a:ln>
                <a:solidFill>
                  <a:schemeClr val="tx1"/>
                </a:solidFill>
              </a:ln>
              <a:solidFill>
                <a:schemeClr val="tx1"/>
              </a:solidFill>
            </a:rPr>
            <a:t>Many more</a:t>
          </a:r>
          <a:endParaRPr lang="en-US" sz="2300" kern="1200" dirty="0">
            <a:ln>
              <a:solidFill>
                <a:schemeClr val="tx1"/>
              </a:solidFill>
            </a:ln>
            <a:solidFill>
              <a:schemeClr val="tx1"/>
            </a:solidFill>
          </a:endParaRPr>
        </a:p>
      </dsp:txBody>
      <dsp:txXfrm>
        <a:off x="6366738" y="3590934"/>
        <a:ext cx="2391854" cy="143511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D62FC-D313-4B3C-89EC-86DAF50904B9}" type="datetimeFigureOut">
              <a:rPr lang="en-US" smtClean="0"/>
              <a:pPr/>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AA631-C745-471B-81BD-94F05FEFE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D62FC-D313-4B3C-89EC-86DAF50904B9}" type="datetimeFigureOut">
              <a:rPr lang="en-US" smtClean="0"/>
              <a:pPr/>
              <a:t>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AA631-C745-471B-81BD-94F05FEFE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Peter_Meiderlin.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Peter_Meiderlin.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rg4.gif"/>
          <p:cNvPicPr>
            <a:picLocks noChangeAspect="1"/>
          </p:cNvPicPr>
          <p:nvPr/>
        </p:nvPicPr>
        <p:blipFill>
          <a:blip r:embed="rId2" cstate="print"/>
          <a:stretch>
            <a:fillRect/>
          </a:stretch>
        </p:blipFill>
        <p:spPr>
          <a:xfrm>
            <a:off x="0" y="1042798"/>
            <a:ext cx="9144000" cy="5138928"/>
          </a:xfrm>
          <a:prstGeom prst="rect">
            <a:avLst/>
          </a:prstGeom>
        </p:spPr>
      </p:pic>
      <p:sp>
        <p:nvSpPr>
          <p:cNvPr id="2" name="Title 1"/>
          <p:cNvSpPr>
            <a:spLocks noGrp="1"/>
          </p:cNvSpPr>
          <p:nvPr>
            <p:ph type="ctrTitle"/>
          </p:nvPr>
        </p:nvSpPr>
        <p:spPr>
          <a:xfrm>
            <a:off x="0" y="0"/>
            <a:ext cx="9144000" cy="1981199"/>
          </a:xfrm>
        </p:spPr>
        <p:style>
          <a:lnRef idx="0">
            <a:schemeClr val="accent4"/>
          </a:lnRef>
          <a:fillRef idx="3">
            <a:schemeClr val="accent4"/>
          </a:fillRef>
          <a:effectRef idx="3">
            <a:schemeClr val="accent4"/>
          </a:effectRef>
          <a:fontRef idx="minor">
            <a:schemeClr val="lt1"/>
          </a:fontRef>
        </p:style>
        <p:txBody>
          <a:bodyPr>
            <a:normAutofit/>
          </a:bodyPr>
          <a:lstStyle/>
          <a:p>
            <a:r>
              <a:rPr lang="en-US" altLang="zh-CN" sz="9600" b="1" dirty="0" smtClean="0">
                <a:ln>
                  <a:solidFill>
                    <a:sysClr val="windowText" lastClr="000000"/>
                  </a:solidFill>
                </a:ln>
                <a:solidFill>
                  <a:schemeClr val="bg1"/>
                </a:solidFill>
                <a:effectLst>
                  <a:outerShdw blurRad="38100" dist="38100" dir="2700000" algn="tl">
                    <a:srgbClr val="000000">
                      <a:alpha val="43137"/>
                    </a:srgbClr>
                  </a:outerShdw>
                </a:effectLst>
              </a:rPr>
              <a:t>《</a:t>
            </a:r>
            <a:r>
              <a:rPr lang="zh-CN" altLang="en-US" sz="9600" b="1" dirty="0" smtClean="0">
                <a:ln>
                  <a:solidFill>
                    <a:sysClr val="windowText" lastClr="000000"/>
                  </a:solidFill>
                </a:ln>
                <a:solidFill>
                  <a:schemeClr val="bg1"/>
                </a:solidFill>
                <a:effectLst>
                  <a:outerShdw blurRad="38100" dist="38100" dir="2700000" algn="tl">
                    <a:srgbClr val="000000">
                      <a:alpha val="43137"/>
                    </a:srgbClr>
                  </a:outerShdw>
                </a:effectLst>
              </a:rPr>
              <a:t>神学</a:t>
            </a:r>
            <a:r>
              <a:rPr lang="en-US" altLang="zh-CN" sz="9600" b="1" dirty="0" smtClean="0">
                <a:ln>
                  <a:solidFill>
                    <a:sysClr val="windowText" lastClr="000000"/>
                  </a:solidFill>
                </a:ln>
                <a:solidFill>
                  <a:schemeClr val="bg1"/>
                </a:solidFill>
                <a:effectLst>
                  <a:outerShdw blurRad="38100" dist="38100" dir="2700000" algn="tl">
                    <a:srgbClr val="000000">
                      <a:alpha val="43137"/>
                    </a:srgbClr>
                  </a:outerShdw>
                </a:effectLst>
              </a:rPr>
              <a:t>》</a:t>
            </a:r>
            <a:r>
              <a:rPr lang="zh-CN" altLang="en-US" sz="9600" b="1" dirty="0" smtClean="0">
                <a:ln>
                  <a:solidFill>
                    <a:sysClr val="windowText" lastClr="000000"/>
                  </a:solidFill>
                </a:ln>
                <a:solidFill>
                  <a:schemeClr val="bg1"/>
                </a:solidFill>
                <a:effectLst>
                  <a:outerShdw blurRad="38100" dist="38100" dir="2700000" algn="tl">
                    <a:srgbClr val="000000">
                      <a:alpha val="43137"/>
                    </a:srgbClr>
                  </a:outerShdw>
                </a:effectLst>
              </a:rPr>
              <a:t>介绍二</a:t>
            </a:r>
            <a:endParaRPr lang="en-US" sz="96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Introduction to THEOLOGY</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72200"/>
            <a:ext cx="9144000" cy="685800"/>
          </a:xfrm>
        </p:spPr>
        <p:style>
          <a:lnRef idx="0">
            <a:schemeClr val="dk1"/>
          </a:lnRef>
          <a:fillRef idx="3">
            <a:schemeClr val="dk1"/>
          </a:fillRef>
          <a:effectRef idx="3">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CLOSE HANDED BELIEFS vs. OPEN HANDED BELIEFS </a:t>
            </a:r>
            <a:endParaRPr lang="en-US" sz="2400" b="1" dirty="0">
              <a:solidFill>
                <a:schemeClr val="bg1"/>
              </a:solidFill>
              <a:latin typeface="Arial Narrow" pitchFamily="34" charset="0"/>
            </a:endParaRPr>
          </a:p>
        </p:txBody>
      </p:sp>
      <p:sp>
        <p:nvSpPr>
          <p:cNvPr id="4" name="TextBox 3"/>
          <p:cNvSpPr txBox="1"/>
          <p:nvPr/>
        </p:nvSpPr>
        <p:spPr>
          <a:xfrm>
            <a:off x="0" y="0"/>
            <a:ext cx="9144000" cy="769441"/>
          </a:xfrm>
          <a:prstGeom prst="rect">
            <a:avLst/>
          </a:prstGeom>
          <a:solidFill>
            <a:schemeClr val="tx1"/>
          </a:solidFill>
        </p:spPr>
        <p:txBody>
          <a:bodyPr wrap="square" rtlCol="0">
            <a:spAutoFit/>
          </a:bodyPr>
          <a:lstStyle/>
          <a:p>
            <a:pPr algn="ct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松手教义 </a:t>
            </a: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VS </a:t>
            </a: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握紧教义</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endParaRPr>
          </a:p>
        </p:txBody>
      </p:sp>
      <p:sp>
        <p:nvSpPr>
          <p:cNvPr id="5" name="TextBox 4"/>
          <p:cNvSpPr txBox="1"/>
          <p:nvPr/>
        </p:nvSpPr>
        <p:spPr>
          <a:xfrm>
            <a:off x="381000" y="990600"/>
            <a:ext cx="8305800" cy="4524315"/>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3600" b="1" dirty="0" smtClean="0">
                <a:solidFill>
                  <a:srgbClr val="002060"/>
                </a:solidFill>
              </a:rPr>
              <a:t>异端和纯正教义的判断标准是</a:t>
            </a:r>
            <a:r>
              <a:rPr lang="en-US" altLang="zh-CN" sz="3600" b="1" dirty="0" smtClean="0">
                <a:solidFill>
                  <a:srgbClr val="002060"/>
                </a:solidFill>
              </a:rPr>
              <a:t>《</a:t>
            </a:r>
            <a:r>
              <a:rPr lang="zh-CN" altLang="en-US" sz="3600" b="1" dirty="0" smtClean="0">
                <a:solidFill>
                  <a:srgbClr val="002060"/>
                </a:solidFill>
              </a:rPr>
              <a:t>圣经</a:t>
            </a:r>
            <a:r>
              <a:rPr lang="en-US" altLang="zh-CN" sz="3600" b="1" dirty="0" smtClean="0">
                <a:solidFill>
                  <a:srgbClr val="002060"/>
                </a:solidFill>
              </a:rPr>
              <a:t>》</a:t>
            </a:r>
            <a:r>
              <a:rPr lang="zh-CN" altLang="en-US" sz="3600" b="1" dirty="0" smtClean="0">
                <a:solidFill>
                  <a:srgbClr val="002060"/>
                </a:solidFill>
              </a:rPr>
              <a:t>，早期教会因为圣经的拥有不普及，大公教会使用“信经”来厘清信仰，判断正误。</a:t>
            </a:r>
            <a:endParaRPr lang="en-US" altLang="zh-CN" sz="3600" b="1" dirty="0" smtClean="0">
              <a:solidFill>
                <a:srgbClr val="002060"/>
              </a:solidFill>
            </a:endParaRPr>
          </a:p>
          <a:p>
            <a:r>
              <a:rPr lang="zh-CN" altLang="en-US" sz="3600" b="1" dirty="0" smtClean="0">
                <a:solidFill>
                  <a:srgbClr val="002060"/>
                </a:solidFill>
              </a:rPr>
              <a:t>今天我们要来学习</a:t>
            </a:r>
            <a:r>
              <a:rPr lang="zh-CN" altLang="en-US" sz="3600" b="1" u="sng" dirty="0" smtClean="0">
                <a:solidFill>
                  <a:srgbClr val="002060"/>
                </a:solidFill>
              </a:rPr>
              <a:t>十六项</a:t>
            </a:r>
            <a:r>
              <a:rPr lang="zh-CN" altLang="en-US" sz="3600" b="1" dirty="0" smtClean="0">
                <a:solidFill>
                  <a:srgbClr val="002060"/>
                </a:solidFill>
              </a:rPr>
              <a:t>基要教义。只有与这些基要教义相左的教导才能被定为“异端”，因此，每个基督徒都应该明白这些“握紧的教义”是什么。</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3124200" y="0"/>
          <a:ext cx="4038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 2"/>
          <p:cNvSpPr/>
          <p:nvPr/>
        </p:nvSpPr>
        <p:spPr>
          <a:xfrm flipH="1">
            <a:off x="7315200" y="5715000"/>
            <a:ext cx="1828800" cy="1143000"/>
          </a:xfrm>
          <a:prstGeom prst="homePlate">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HERESY</a:t>
            </a:r>
            <a:endParaRPr lang="en-US" sz="2400" b="1" dirty="0">
              <a:effectLst>
                <a:outerShdw blurRad="38100" dist="38100" dir="2700000" algn="tl">
                  <a:srgbClr val="000000">
                    <a:alpha val="43137"/>
                  </a:srgbClr>
                </a:outerShdw>
              </a:effectLst>
              <a:latin typeface="Arial Narrow" pitchFamily="34" charset="0"/>
            </a:endParaRPr>
          </a:p>
        </p:txBody>
      </p:sp>
      <p:sp>
        <p:nvSpPr>
          <p:cNvPr id="4" name="Pentagon 3"/>
          <p:cNvSpPr/>
          <p:nvPr/>
        </p:nvSpPr>
        <p:spPr>
          <a:xfrm flipH="1">
            <a:off x="7148946" y="4572000"/>
            <a:ext cx="1995054" cy="11430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FALSE TEACHING</a:t>
            </a:r>
            <a:endParaRPr lang="en-US" sz="2400" b="1" dirty="0">
              <a:effectLst>
                <a:outerShdw blurRad="38100" dist="38100" dir="2700000" algn="tl">
                  <a:srgbClr val="000000">
                    <a:alpha val="43137"/>
                  </a:srgbClr>
                </a:outerShdw>
              </a:effectLst>
              <a:latin typeface="Arial Narrow" pitchFamily="34" charset="0"/>
            </a:endParaRPr>
          </a:p>
        </p:txBody>
      </p:sp>
      <p:sp>
        <p:nvSpPr>
          <p:cNvPr id="5" name="Pentagon 4"/>
          <p:cNvSpPr/>
          <p:nvPr/>
        </p:nvSpPr>
        <p:spPr>
          <a:xfrm flipH="1">
            <a:off x="6816437" y="3429000"/>
            <a:ext cx="2327563" cy="11430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OPINIONS</a:t>
            </a:r>
            <a:endParaRPr lang="en-US" sz="2400" b="1" dirty="0">
              <a:effectLst>
                <a:outerShdw blurRad="38100" dist="38100" dir="2700000" algn="tl">
                  <a:srgbClr val="000000">
                    <a:alpha val="43137"/>
                  </a:srgbClr>
                </a:outerShdw>
              </a:effectLst>
              <a:latin typeface="Arial Narrow" pitchFamily="34" charset="0"/>
            </a:endParaRPr>
          </a:p>
        </p:txBody>
      </p:sp>
      <p:sp>
        <p:nvSpPr>
          <p:cNvPr id="6" name="Pentagon 5"/>
          <p:cNvSpPr/>
          <p:nvPr/>
        </p:nvSpPr>
        <p:spPr>
          <a:xfrm flipH="1">
            <a:off x="6483928" y="2286000"/>
            <a:ext cx="2660072" cy="1143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IMPORTANT but NOT ESSENTIAL</a:t>
            </a:r>
            <a:endParaRPr lang="en-US" sz="2400" b="1" dirty="0">
              <a:effectLst>
                <a:outerShdw blurRad="38100" dist="38100" dir="2700000" algn="tl">
                  <a:srgbClr val="000000">
                    <a:alpha val="43137"/>
                  </a:srgbClr>
                </a:outerShdw>
              </a:effectLst>
              <a:latin typeface="Arial Narrow" pitchFamily="34" charset="0"/>
            </a:endParaRPr>
          </a:p>
        </p:txBody>
      </p:sp>
      <p:sp>
        <p:nvSpPr>
          <p:cNvPr id="7" name="Pentagon 6"/>
          <p:cNvSpPr/>
          <p:nvPr/>
        </p:nvSpPr>
        <p:spPr>
          <a:xfrm flipH="1">
            <a:off x="5985164" y="1143000"/>
            <a:ext cx="3158836" cy="114300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ESSENTIAL FOR ORTHODOXY</a:t>
            </a:r>
            <a:endParaRPr lang="en-US" sz="2400" b="1" dirty="0">
              <a:effectLst>
                <a:outerShdw blurRad="38100" dist="38100" dir="2700000" algn="tl">
                  <a:srgbClr val="000000">
                    <a:alpha val="43137"/>
                  </a:srgbClr>
                </a:outerShdw>
              </a:effectLst>
              <a:latin typeface="Arial Narrow" pitchFamily="34" charset="0"/>
            </a:endParaRPr>
          </a:p>
        </p:txBody>
      </p:sp>
      <p:sp>
        <p:nvSpPr>
          <p:cNvPr id="8" name="Pentagon 7"/>
          <p:cNvSpPr/>
          <p:nvPr/>
        </p:nvSpPr>
        <p:spPr>
          <a:xfrm flipH="1">
            <a:off x="5652655" y="0"/>
            <a:ext cx="3491345" cy="1143000"/>
          </a:xfrm>
          <a:prstGeom prst="homePlat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ESSENTIAL FOR SALVATION</a:t>
            </a:r>
            <a:endParaRPr lang="en-US" sz="2400" b="1" dirty="0">
              <a:effectLst>
                <a:outerShdw blurRad="38100" dist="38100" dir="2700000" algn="tl">
                  <a:srgbClr val="000000">
                    <a:alpha val="43137"/>
                  </a:srgbClr>
                </a:outerShdw>
              </a:effectLst>
              <a:latin typeface="Arial Narrow" pitchFamily="34" charset="0"/>
            </a:endParaRPr>
          </a:p>
        </p:txBody>
      </p:sp>
      <p:sp>
        <p:nvSpPr>
          <p:cNvPr id="9" name="Pentagon 8"/>
          <p:cNvSpPr/>
          <p:nvPr/>
        </p:nvSpPr>
        <p:spPr>
          <a:xfrm>
            <a:off x="0" y="5715000"/>
            <a:ext cx="3048000" cy="1143000"/>
          </a:xfrm>
          <a:prstGeom prst="homePlate">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b="1" dirty="0" smtClean="0">
                <a:solidFill>
                  <a:srgbClr val="FFFF00"/>
                </a:solidFill>
                <a:effectLst>
                  <a:outerShdw blurRad="38100" dist="38100" dir="2700000" algn="tl">
                    <a:srgbClr val="000000">
                      <a:alpha val="43137"/>
                    </a:srgbClr>
                  </a:outerShdw>
                </a:effectLst>
                <a:latin typeface="Arial Narrow" pitchFamily="34" charset="0"/>
              </a:rPr>
              <a:t>异端</a:t>
            </a:r>
            <a:endParaRPr lang="en-US"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0" name="Pentagon 9"/>
          <p:cNvSpPr/>
          <p:nvPr/>
        </p:nvSpPr>
        <p:spPr>
          <a:xfrm>
            <a:off x="0" y="4572000"/>
            <a:ext cx="3276600" cy="11430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4800" b="1" dirty="0" smtClean="0">
                <a:solidFill>
                  <a:srgbClr val="FFFF00"/>
                </a:solidFill>
                <a:effectLst>
                  <a:outerShdw blurRad="38100" dist="38100" dir="2700000" algn="tl">
                    <a:srgbClr val="000000">
                      <a:alpha val="43137"/>
                    </a:srgbClr>
                  </a:outerShdw>
                </a:effectLst>
                <a:latin typeface="Arial Narrow" pitchFamily="34" charset="0"/>
              </a:rPr>
              <a:t>假教导</a:t>
            </a:r>
            <a:endParaRPr lang="en-US"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1" name="Pentagon 10"/>
          <p:cNvSpPr/>
          <p:nvPr/>
        </p:nvSpPr>
        <p:spPr>
          <a:xfrm>
            <a:off x="0" y="3429000"/>
            <a:ext cx="3581400" cy="11430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800" b="1" dirty="0" smtClean="0">
                <a:solidFill>
                  <a:srgbClr val="FFFF00"/>
                </a:solidFill>
                <a:effectLst>
                  <a:outerShdw blurRad="38100" dist="38100" dir="2700000" algn="tl">
                    <a:srgbClr val="000000">
                      <a:alpha val="43137"/>
                    </a:srgbClr>
                  </a:outerShdw>
                </a:effectLst>
                <a:latin typeface="Arial Narrow" pitchFamily="34" charset="0"/>
              </a:rPr>
              <a:t>观点</a:t>
            </a:r>
            <a:endParaRPr lang="en-US"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2" name="Pentagon 11"/>
          <p:cNvSpPr/>
          <p:nvPr/>
        </p:nvSpPr>
        <p:spPr>
          <a:xfrm>
            <a:off x="0" y="2286000"/>
            <a:ext cx="3962400" cy="1143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重要但并非基要</a:t>
            </a:r>
            <a:endParaRPr lang="en-US" sz="36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3" name="Pentagon 12"/>
          <p:cNvSpPr/>
          <p:nvPr/>
        </p:nvSpPr>
        <p:spPr>
          <a:xfrm>
            <a:off x="0" y="1143000"/>
            <a:ext cx="4419600" cy="106680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正统性的基要教义</a:t>
            </a:r>
            <a:endParaRPr lang="en-US" sz="36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4" name="Pentagon 13"/>
          <p:cNvSpPr/>
          <p:nvPr/>
        </p:nvSpPr>
        <p:spPr>
          <a:xfrm>
            <a:off x="0" y="0"/>
            <a:ext cx="4724400" cy="1143000"/>
          </a:xfrm>
          <a:prstGeom prst="homePlat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400" b="1" dirty="0" smtClean="0">
                <a:solidFill>
                  <a:srgbClr val="FFFF00"/>
                </a:solidFill>
                <a:effectLst>
                  <a:outerShdw blurRad="38100" dist="38100" dir="2700000" algn="tl">
                    <a:srgbClr val="000000">
                      <a:alpha val="43137"/>
                    </a:srgbClr>
                  </a:outerShdw>
                </a:effectLst>
                <a:latin typeface="Arial Narrow" pitchFamily="34" charset="0"/>
              </a:rPr>
              <a:t>救恩的基要教义</a:t>
            </a:r>
            <a:endParaRPr lang="en-US" sz="4400" b="1" dirty="0">
              <a:solidFill>
                <a:srgbClr val="FFFF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3200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6600" b="1" dirty="0" smtClean="0">
                <a:solidFill>
                  <a:sysClr val="windowText" lastClr="000000"/>
                </a:solidFill>
                <a:effectLst>
                  <a:outerShdw blurRad="38100" dist="38100" dir="2700000" algn="tl">
                    <a:srgbClr val="000000">
                      <a:alpha val="43137"/>
                    </a:srgbClr>
                  </a:outerShdw>
                </a:effectLst>
              </a:rPr>
              <a:t>在今天的时间里</a:t>
            </a:r>
            <a:r>
              <a:rPr lang="en-US" altLang="zh-CN" sz="6600" b="1" dirty="0" smtClean="0">
                <a:solidFill>
                  <a:sysClr val="windowText" lastClr="000000"/>
                </a:solidFill>
                <a:effectLst>
                  <a:outerShdw blurRad="38100" dist="38100" dir="2700000" algn="tl">
                    <a:srgbClr val="000000">
                      <a:alpha val="43137"/>
                    </a:srgbClr>
                  </a:outerShdw>
                </a:effectLst>
              </a:rPr>
              <a:t>, </a:t>
            </a:r>
            <a:r>
              <a:rPr lang="zh-CN" altLang="en-US" sz="6600" b="1" dirty="0" smtClean="0">
                <a:solidFill>
                  <a:sysClr val="windowText" lastClr="000000"/>
                </a:solidFill>
                <a:effectLst>
                  <a:outerShdw blurRad="38100" dist="38100" dir="2700000" algn="tl">
                    <a:srgbClr val="000000">
                      <a:alpha val="43137"/>
                    </a:srgbClr>
                  </a:outerShdw>
                </a:effectLst>
              </a:rPr>
              <a:t>我们将分析</a:t>
            </a:r>
            <a:r>
              <a:rPr lang="zh-CN" altLang="en-US" sz="6600" b="1" dirty="0" smtClean="0">
                <a:solidFill>
                  <a:srgbClr val="FF0000"/>
                </a:solidFill>
                <a:effectLst>
                  <a:outerShdw blurRad="38100" dist="38100" dir="2700000" algn="tl">
                    <a:srgbClr val="000000">
                      <a:alpha val="43137"/>
                    </a:srgbClr>
                  </a:outerShdw>
                </a:effectLst>
              </a:rPr>
              <a:t>十六项</a:t>
            </a:r>
            <a:r>
              <a:rPr lang="zh-CN" altLang="en-US" sz="6600" b="1" dirty="0" smtClean="0">
                <a:solidFill>
                  <a:sysClr val="windowText" lastClr="000000"/>
                </a:solidFill>
                <a:effectLst>
                  <a:outerShdw blurRad="38100" dist="38100" dir="2700000" algn="tl">
                    <a:srgbClr val="000000">
                      <a:alpha val="43137"/>
                    </a:srgbClr>
                  </a:outerShdw>
                </a:effectLst>
              </a:rPr>
              <a:t>每个基督徒必须相信的基要教义</a:t>
            </a:r>
            <a:endParaRPr lang="en-US" sz="6600" b="1" dirty="0">
              <a:solidFill>
                <a:sysClr val="windowText" lastClr="000000"/>
              </a:solidFill>
              <a:effectLst>
                <a:outerShdw blurRad="38100" dist="38100" dir="2700000" algn="tl">
                  <a:srgbClr val="000000">
                    <a:alpha val="43137"/>
                  </a:srgbClr>
                </a:outerShdw>
              </a:effectLst>
            </a:endParaRPr>
          </a:p>
        </p:txBody>
      </p:sp>
      <p:sp>
        <p:nvSpPr>
          <p:cNvPr id="7" name="Rectangle 6"/>
          <p:cNvSpPr/>
          <p:nvPr/>
        </p:nvSpPr>
        <p:spPr>
          <a:xfrm>
            <a:off x="0" y="5867400"/>
            <a:ext cx="9144000" cy="990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IN OUR TIME TODAY, TODAY WE WILL LOOK AT </a:t>
            </a:r>
            <a:r>
              <a:rPr lang="en-US" sz="4000" b="1" dirty="0" smtClean="0">
                <a:solidFill>
                  <a:srgbClr val="FF0000"/>
                </a:solidFill>
                <a:effectLst>
                  <a:outerShdw blurRad="38100" dist="38100" dir="2700000" algn="tl">
                    <a:srgbClr val="000000">
                      <a:alpha val="43137"/>
                    </a:srgbClr>
                  </a:outerShdw>
                </a:effectLst>
                <a:latin typeface="Arial Black" pitchFamily="34" charset="0"/>
              </a:rPr>
              <a:t>16</a:t>
            </a: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 FOUNDATIONAL DOCTRINES EVERY CHRISTIAN MUST BELIEVE</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pic>
        <p:nvPicPr>
          <p:cNvPr id="22534" name="Picture 6" descr="http://district.fms.k12.nm.us/departments/oie/04AFB90B-00757F35.1/animated-clock.gif"/>
          <p:cNvPicPr>
            <a:picLocks noChangeAspect="1" noChangeArrowheads="1" noCrop="1"/>
          </p:cNvPicPr>
          <p:nvPr/>
        </p:nvPicPr>
        <p:blipFill>
          <a:blip r:embed="rId2" cstate="print"/>
          <a:srcRect/>
          <a:stretch>
            <a:fillRect/>
          </a:stretch>
        </p:blipFill>
        <p:spPr bwMode="auto">
          <a:xfrm>
            <a:off x="7010400" y="3733800"/>
            <a:ext cx="1421958" cy="2018830"/>
          </a:xfrm>
          <a:prstGeom prst="rect">
            <a:avLst/>
          </a:prstGeom>
          <a:noFill/>
        </p:spPr>
      </p:pic>
      <p:pic>
        <p:nvPicPr>
          <p:cNvPr id="8" name="Picture 7" descr="bible.gif"/>
          <p:cNvPicPr>
            <a:picLocks noChangeAspect="1"/>
          </p:cNvPicPr>
          <p:nvPr/>
        </p:nvPicPr>
        <p:blipFill>
          <a:blip r:embed="rId3" cstate="print"/>
          <a:stretch>
            <a:fillRect/>
          </a:stretch>
        </p:blipFill>
        <p:spPr>
          <a:xfrm>
            <a:off x="1371600" y="3276600"/>
            <a:ext cx="4038600" cy="25700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只有一位神</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7" name="Rectangle 6"/>
          <p:cNvSpPr/>
          <p:nvPr/>
        </p:nvSpPr>
        <p:spPr>
          <a:xfrm>
            <a:off x="0" y="624840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THERE IS ONE GOD</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1</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5078313"/>
          </a:xfrm>
          <a:prstGeom prst="rect">
            <a:avLst/>
          </a:prstGeom>
          <a:noFill/>
        </p:spPr>
        <p:txBody>
          <a:bodyPr wrap="square" rtlCol="0">
            <a:spAutoFit/>
          </a:bodyPr>
          <a:lstStyle/>
          <a:p>
            <a:pPr marL="225425" indent="-225425">
              <a:buFont typeface="Arial" pitchFamily="34" charset="0"/>
              <a:buChar char="•"/>
            </a:pP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只有一位神</a:t>
            </a:r>
            <a:r>
              <a:rPr lang="en-US" altLang="zh-CN" sz="6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唯一</a:t>
            </a:r>
            <a:r>
              <a:rPr lang="en-US" altLang="zh-CN" sz="6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永恒</a:t>
            </a:r>
            <a:r>
              <a:rPr lang="en-US" altLang="zh-CN" sz="6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全能</a:t>
            </a:r>
            <a:r>
              <a:rPr lang="en-US" altLang="zh-CN" sz="6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全知</a:t>
            </a:r>
            <a:r>
              <a:rPr lang="en-US" altLang="zh-CN" sz="6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全在的创造者。</a:t>
            </a:r>
            <a:endParaRPr lang="en-US" sz="6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There is One, and only One, eternal, almighty, all knowing, ever present Creator God.   </a:t>
            </a:r>
          </a:p>
          <a:p>
            <a:pPr marL="225425" indent="-225425">
              <a:buFont typeface="Arial" pitchFamily="34" charset="0"/>
              <a:buChar char="•"/>
            </a:pP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约翰福音</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17:3 “</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认识你独一的真神，并且认识你所差来的耶稣基督，这就是永生。</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John 17:3 “</a:t>
            </a:r>
            <a:r>
              <a:rPr lang="en-US" sz="2000" b="1" dirty="0" smtClean="0"/>
              <a:t>Now this is eternal life: that they know you, the only true God, and Jesus Christ, whom you have sent.”</a:t>
            </a:r>
            <a:endParaRPr lang="en-US" sz="2000" b="1" dirty="0" smtClean="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5816977"/>
          </a:xfrm>
          <a:prstGeom prst="rect">
            <a:avLst/>
          </a:prstGeom>
          <a:noFill/>
        </p:spPr>
        <p:txBody>
          <a:bodyPr wrap="square" rtlCol="0">
            <a:spAutoFit/>
          </a:bodyPr>
          <a:lstStyle/>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申</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6:4 “</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以色列啊</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你要听</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耶和华我们神是独一的主</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Deut. 6:4 “Hear, O Israel: The LORD our God, </a:t>
            </a:r>
            <a:r>
              <a:rPr lang="en-US" sz="2000" b="1" dirty="0" smtClean="0">
                <a:solidFill>
                  <a:srgbClr val="C00000"/>
                </a:solidFill>
                <a:latin typeface="Arial Narrow" pitchFamily="34" charset="0"/>
              </a:rPr>
              <a:t>the LORD is one</a:t>
            </a:r>
            <a:r>
              <a:rPr lang="en-US" sz="2000" b="1" dirty="0" smtClean="0">
                <a:latin typeface="Arial Narrow" pitchFamily="34" charset="0"/>
              </a:rPr>
              <a:t>” </a:t>
            </a:r>
          </a:p>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出</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20:2-3 “</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我是耶和华你的神</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除了我以外</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你不可有别的神</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Ex. 20:2-3 “I am the LORD your God…You shall have </a:t>
            </a:r>
            <a:r>
              <a:rPr lang="en-US" sz="2000" b="1" dirty="0" smtClean="0">
                <a:solidFill>
                  <a:srgbClr val="C00000"/>
                </a:solidFill>
                <a:latin typeface="Arial Narrow" pitchFamily="34" charset="0"/>
              </a:rPr>
              <a:t>no other gods </a:t>
            </a:r>
            <a:r>
              <a:rPr lang="en-US" sz="2000" b="1" dirty="0" smtClean="0">
                <a:latin typeface="Arial Narrow" pitchFamily="34" charset="0"/>
              </a:rPr>
              <a:t>before</a:t>
            </a:r>
            <a:r>
              <a:rPr lang="en-US" sz="2000" b="1" baseline="30000" dirty="0" smtClean="0">
                <a:latin typeface="Arial Narrow" pitchFamily="34" charset="0"/>
              </a:rPr>
              <a:t> </a:t>
            </a:r>
            <a:r>
              <a:rPr lang="en-US" sz="2000" b="1" dirty="0" smtClean="0">
                <a:latin typeface="Arial Narrow" pitchFamily="34" charset="0"/>
              </a:rPr>
              <a:t>me” </a:t>
            </a:r>
          </a:p>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赛</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43:10b-11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在我以前没有真神</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在我以后也必没有</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惟有我是耶和华</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除我以外没有救主</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Is. 43:10b-11 “</a:t>
            </a:r>
            <a:r>
              <a:rPr lang="en-US" sz="2000" b="1" dirty="0" smtClean="0">
                <a:solidFill>
                  <a:srgbClr val="C00000"/>
                </a:solidFill>
                <a:latin typeface="Arial Narrow" pitchFamily="34" charset="0"/>
              </a:rPr>
              <a:t>before Me there was no God </a:t>
            </a:r>
            <a:r>
              <a:rPr lang="en-US" sz="2000" b="1" dirty="0" smtClean="0">
                <a:latin typeface="Arial Narrow" pitchFamily="34" charset="0"/>
              </a:rPr>
              <a:t>formed, neither shall there be after Me.        I, even I, am the LORD; and </a:t>
            </a:r>
            <a:r>
              <a:rPr lang="en-US" sz="2000" b="1" dirty="0" smtClean="0">
                <a:solidFill>
                  <a:srgbClr val="C00000"/>
                </a:solidFill>
                <a:latin typeface="Arial Narrow" pitchFamily="34" charset="0"/>
              </a:rPr>
              <a:t>beside Me there is no Savior.”</a:t>
            </a:r>
          </a:p>
        </p:txBody>
      </p:sp>
      <p:sp>
        <p:nvSpPr>
          <p:cNvPr id="3" name="Rectangle 2"/>
          <p:cNvSpPr/>
          <p:nvPr/>
        </p:nvSpPr>
        <p:spPr>
          <a:xfrm>
            <a:off x="0" y="6400800"/>
            <a:ext cx="9144000" cy="457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Scripture</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800" b="1" dirty="0" smtClean="0">
                <a:solidFill>
                  <a:sysClr val="windowText" lastClr="000000"/>
                </a:solidFill>
                <a:effectLst>
                  <a:outerShdw blurRad="38100" dist="38100" dir="2700000" algn="tl">
                    <a:srgbClr val="000000">
                      <a:alpha val="43137"/>
                    </a:srgbClr>
                  </a:outerShdw>
                </a:effectLst>
                <a:latin typeface="Arial Narrow" pitchFamily="34" charset="0"/>
              </a:rPr>
              <a:t>经文</a:t>
            </a:r>
            <a:endParaRPr lang="en-US" sz="48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三位一体</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THE TRINITY</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2</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832092"/>
          </a:xfrm>
          <a:prstGeom prst="rect">
            <a:avLst/>
          </a:prstGeom>
          <a:noFill/>
        </p:spPr>
        <p:txBody>
          <a:bodyPr wrap="square" rtlCol="0">
            <a:spAutoFit/>
          </a:bodyPr>
          <a:lstStyle/>
          <a:p>
            <a:pPr marL="225425" indent="-225425">
              <a:buFont typeface="Arial" pitchFamily="34" charset="0"/>
              <a:buChar char="•"/>
            </a:pP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独一真神以三个位格的形式永恒地存在</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父、子和圣灵</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54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The One True God exists eternally in three persons; Father, Son and Holy Spirit</a:t>
            </a:r>
          </a:p>
          <a:p>
            <a:pPr marL="914400" indent="-165100">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父是神（帖后</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1:2</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914400" lvl="1" indent="-165100">
              <a:buFont typeface="Arial" pitchFamily="34" charset="0"/>
              <a:buChar char="•"/>
            </a:pPr>
            <a:r>
              <a:rPr lang="en-US" sz="2000" b="1" dirty="0" smtClean="0">
                <a:latin typeface="Arial Narrow" pitchFamily="34" charset="0"/>
              </a:rPr>
              <a:t>The Father is God (2 Thess. 1:2)</a:t>
            </a:r>
          </a:p>
          <a:p>
            <a:pPr marL="914400" indent="-165100">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子是神  （约</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1:1-5</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914400" lvl="1" indent="-165100">
              <a:buFont typeface="Arial" pitchFamily="34" charset="0"/>
              <a:buChar char="•"/>
            </a:pPr>
            <a:r>
              <a:rPr lang="en-US" sz="2000" b="1" dirty="0" smtClean="0">
                <a:latin typeface="Arial Narrow" pitchFamily="34" charset="0"/>
              </a:rPr>
              <a:t>The Son is God (John 1:1-5)</a:t>
            </a:r>
          </a:p>
          <a:p>
            <a:pPr marL="914400" indent="-165100">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圣灵是神（徒</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5:3-4</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914400" lvl="1" indent="-165100">
              <a:buFont typeface="Arial" pitchFamily="34" charset="0"/>
              <a:buChar char="•"/>
            </a:pPr>
            <a:r>
              <a:rPr lang="en-US" sz="2000" b="1" dirty="0" smtClean="0">
                <a:latin typeface="Arial Narrow" pitchFamily="34" charset="0"/>
              </a:rPr>
              <a:t>The Spirit is God (Acts 5:3-4)</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8915400" cy="5724644"/>
          </a:xfrm>
          <a:prstGeom prst="rect">
            <a:avLst/>
          </a:prstGeom>
          <a:noFill/>
        </p:spPr>
        <p:txBody>
          <a:bodyPr wrap="square" rtlCol="0">
            <a:spAutoFit/>
          </a:bodyPr>
          <a:lstStyle/>
          <a:p>
            <a:pPr marL="225425" indent="-225425" algn="just">
              <a:buFont typeface="Arial" pitchFamily="34" charset="0"/>
              <a:buChar char="•"/>
            </a:pP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太</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28:19 “</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所以</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你们要去</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使万民作我的门徒，奉</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父</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子</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圣灵</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的名给他们施洗</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225425" lvl="1" indent="-225425" algn="just">
              <a:buFont typeface="Arial" pitchFamily="34" charset="0"/>
              <a:buChar char="•"/>
            </a:pPr>
            <a:r>
              <a:rPr lang="en-US" b="1" dirty="0" smtClean="0">
                <a:latin typeface="Arial Narrow" pitchFamily="34" charset="0"/>
              </a:rPr>
              <a:t>Matt. 28:19 “</a:t>
            </a:r>
            <a:r>
              <a:rPr lang="en-US" b="1" dirty="0" smtClean="0"/>
              <a:t>Therefore go and make disciples of all nations, baptizing them in the name of </a:t>
            </a:r>
            <a:r>
              <a:rPr lang="en-US" b="1" dirty="0" smtClean="0">
                <a:solidFill>
                  <a:srgbClr val="C00000"/>
                </a:solidFill>
              </a:rPr>
              <a:t>the Father and of the Son and of the Holy Spirit</a:t>
            </a:r>
            <a:r>
              <a:rPr lang="en-US" b="1" dirty="0" smtClean="0"/>
              <a:t>”</a:t>
            </a:r>
            <a:r>
              <a:rPr lang="en-US" b="1" dirty="0" smtClean="0">
                <a:latin typeface="Arial Narrow" pitchFamily="34" charset="0"/>
              </a:rPr>
              <a:t> </a:t>
            </a:r>
          </a:p>
          <a:p>
            <a:pPr marL="225425" lvl="1" indent="-225425" algn="just">
              <a:buFont typeface="Arial" pitchFamily="34" charset="0"/>
              <a:buChar char="•"/>
            </a:pPr>
            <a:endParaRPr lang="en-US" b="1" dirty="0" smtClean="0">
              <a:latin typeface="Arial Narrow" pitchFamily="34" charset="0"/>
            </a:endParaRPr>
          </a:p>
          <a:p>
            <a:pPr marL="225425" indent="-225425" algn="just">
              <a:buFont typeface="Arial" pitchFamily="34" charset="0"/>
              <a:buChar char="•"/>
            </a:pP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太</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3:16-17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耶稣</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受了洗</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随即从水里上来。天忽然为他开了</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他就看见</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神的灵</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彷佛鸽子降下</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落在他身上</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从天上有声音说</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“这是我的爱子</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我</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圣父</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所喜悦的</a:t>
            </a:r>
            <a:r>
              <a:rPr lang="en-US" altLang="zh-CN" sz="40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225425" lvl="1" indent="-225425" algn="just">
              <a:buFont typeface="Arial" pitchFamily="34" charset="0"/>
              <a:buChar char="•"/>
            </a:pPr>
            <a:r>
              <a:rPr lang="en-US" b="1" dirty="0" smtClean="0">
                <a:latin typeface="Arial Narrow" pitchFamily="34" charset="0"/>
              </a:rPr>
              <a:t>Matt. 3:16-17 “</a:t>
            </a:r>
            <a:r>
              <a:rPr lang="en-US" b="1" dirty="0" smtClean="0"/>
              <a:t>As soon as </a:t>
            </a:r>
            <a:r>
              <a:rPr lang="en-US" b="1" dirty="0" smtClean="0">
                <a:solidFill>
                  <a:srgbClr val="C00000"/>
                </a:solidFill>
              </a:rPr>
              <a:t>Jesus</a:t>
            </a:r>
            <a:r>
              <a:rPr lang="en-US" b="1" dirty="0" smtClean="0"/>
              <a:t> was baptized, He went up out of the water. At that moment heaven was opened, and He saw the </a:t>
            </a:r>
            <a:r>
              <a:rPr lang="en-US" b="1" dirty="0" smtClean="0">
                <a:solidFill>
                  <a:srgbClr val="C00000"/>
                </a:solidFill>
              </a:rPr>
              <a:t>Spirit of God </a:t>
            </a:r>
            <a:r>
              <a:rPr lang="en-US" b="1" dirty="0" smtClean="0"/>
              <a:t>descending like a dove and alighting on him. And a voice from heaven said, “This is </a:t>
            </a:r>
            <a:r>
              <a:rPr lang="en-US" b="1" dirty="0" smtClean="0">
                <a:solidFill>
                  <a:srgbClr val="C00000"/>
                </a:solidFill>
              </a:rPr>
              <a:t>My (the Father’s) </a:t>
            </a:r>
            <a:r>
              <a:rPr lang="en-US" b="1" dirty="0" smtClean="0"/>
              <a:t>Son, whom I love; with Him I am well pleased.”</a:t>
            </a:r>
            <a:r>
              <a:rPr lang="en-US"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人的堕落</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MAN’S DEPRAVITY</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3</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708981"/>
          </a:xfrm>
          <a:prstGeom prst="rect">
            <a:avLst/>
          </a:prstGeom>
          <a:noFill/>
        </p:spPr>
        <p:txBody>
          <a:bodyPr wrap="square" rtlCol="0">
            <a:spAutoFit/>
          </a:bodyPr>
          <a:lstStyle/>
          <a:p>
            <a:pPr marL="225425" indent="-225425">
              <a:buFont typeface="Arial" pitchFamily="34" charset="0"/>
              <a:buChar char="•"/>
            </a:pPr>
            <a:r>
              <a:rPr lang="zh-CN" altLang="en-US" sz="7200" b="1" dirty="0" smtClean="0">
                <a:solidFill>
                  <a:srgbClr val="C00000"/>
                </a:solidFill>
                <a:effectLst>
                  <a:outerShdw blurRad="38100" dist="38100" dir="2700000" algn="tl">
                    <a:srgbClr val="000000">
                      <a:alpha val="43137"/>
                    </a:srgbClr>
                  </a:outerShdw>
                </a:effectLst>
                <a:latin typeface="Arial Narrow" pitchFamily="34" charset="0"/>
              </a:rPr>
              <a:t>所有人生下来就因着罪在属灵里与神隔绝。</a:t>
            </a:r>
            <a:endParaRPr lang="en-US" sz="72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All men are born spiritually separated from God by sin.</a:t>
            </a:r>
          </a:p>
          <a:p>
            <a:pPr marL="225425" indent="-225425">
              <a:buFont typeface="Arial" pitchFamily="34" charset="0"/>
              <a:buChar char="•"/>
            </a:pP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人不能靠着善行拯救自己。</a:t>
            </a:r>
            <a:endParaRPr lang="en-US" sz="4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Man is incapable of saving himself by good works. </a:t>
            </a:r>
          </a:p>
          <a:p>
            <a:pPr marL="225425" indent="-225425">
              <a:buFont typeface="Arial" pitchFamily="34" charset="0"/>
              <a:buChar char="•"/>
            </a:pP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若不重生</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无人能进天堂看见神。</a:t>
            </a:r>
            <a:endParaRPr lang="en-US" sz="4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Without a new birth, no one can enter heaven and see God.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816977"/>
          </a:xfrm>
          <a:prstGeom prst="rect">
            <a:avLst/>
          </a:prstGeom>
          <a:noFill/>
        </p:spPr>
        <p:txBody>
          <a:bodyPr wrap="square" rtlCol="0">
            <a:spAutoFit/>
          </a:bodyPr>
          <a:lstStyle/>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约</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3:3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耶稣回答说</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“我实实在在地告诉你</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人</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若不重生</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就不能见神的国。” </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John 3:3 “</a:t>
            </a:r>
            <a:r>
              <a:rPr lang="en-US" sz="2000" b="1" dirty="0" smtClean="0"/>
              <a:t>Jesus replied, “Very truly I tell you, </a:t>
            </a:r>
            <a:r>
              <a:rPr lang="en-US" sz="2000" b="1" dirty="0" smtClean="0">
                <a:solidFill>
                  <a:srgbClr val="C00000"/>
                </a:solidFill>
              </a:rPr>
              <a:t>no one can see the kingdom of God </a:t>
            </a:r>
            <a:r>
              <a:rPr lang="en-US" sz="2000" b="1" u="sng" dirty="0" smtClean="0">
                <a:solidFill>
                  <a:srgbClr val="C00000"/>
                </a:solidFill>
                <a:effectLst>
                  <a:outerShdw blurRad="38100" dist="38100" dir="2700000" algn="tl">
                    <a:srgbClr val="000000">
                      <a:alpha val="43137"/>
                    </a:srgbClr>
                  </a:outerShdw>
                </a:effectLst>
              </a:rPr>
              <a:t>unless</a:t>
            </a:r>
            <a:r>
              <a:rPr lang="en-US" sz="2000" b="1" dirty="0" smtClean="0"/>
              <a:t> they are born again”</a:t>
            </a:r>
            <a:r>
              <a:rPr lang="en-US" sz="2000" b="1" dirty="0" smtClean="0">
                <a:latin typeface="Arial Narrow" pitchFamily="34" charset="0"/>
              </a:rPr>
              <a:t> </a:t>
            </a: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罗</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3:10-12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就如经上所记</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没有义人</a:t>
            </a:r>
            <a:r>
              <a:rPr lang="en-US" altLang="zh-CN" sz="36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连一个也没有</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没有明白的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没有寻求神的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都是偏离正路</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一同变为无用</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没有行善的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连一个也没有</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 </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Rom. 3:10-12 </a:t>
            </a:r>
            <a:r>
              <a:rPr lang="en-US" sz="2000" b="1" dirty="0" smtClean="0"/>
              <a:t> “There is </a:t>
            </a:r>
            <a:r>
              <a:rPr lang="en-US" sz="2000" b="1" dirty="0" smtClean="0">
                <a:solidFill>
                  <a:srgbClr val="C00000"/>
                </a:solidFill>
              </a:rPr>
              <a:t>no one righteous, not even one</a:t>
            </a:r>
            <a:r>
              <a:rPr lang="en-US" sz="2000" b="1" dirty="0" smtClean="0"/>
              <a:t>; there is </a:t>
            </a:r>
            <a:r>
              <a:rPr lang="en-US" sz="2000" b="1" dirty="0" smtClean="0">
                <a:solidFill>
                  <a:srgbClr val="C00000"/>
                </a:solidFill>
              </a:rPr>
              <a:t>no one who understands</a:t>
            </a:r>
            <a:r>
              <a:rPr lang="en-US" sz="2000" b="1" dirty="0" smtClean="0"/>
              <a:t>;  there is </a:t>
            </a:r>
            <a:r>
              <a:rPr lang="en-US" sz="2000" b="1" dirty="0" smtClean="0">
                <a:solidFill>
                  <a:srgbClr val="C00000"/>
                </a:solidFill>
              </a:rPr>
              <a:t>no one who seeks God</a:t>
            </a:r>
            <a:r>
              <a:rPr lang="en-US" sz="2000" b="1" dirty="0" smtClean="0"/>
              <a:t>. </a:t>
            </a:r>
            <a:r>
              <a:rPr lang="en-US" sz="2000" b="1" dirty="0" smtClean="0">
                <a:solidFill>
                  <a:srgbClr val="C00000"/>
                </a:solidFill>
              </a:rPr>
              <a:t>All have turned away</a:t>
            </a:r>
            <a:r>
              <a:rPr lang="en-US" sz="2000" b="1" dirty="0" smtClean="0"/>
              <a:t>, they have together become worthless; there is </a:t>
            </a:r>
            <a:r>
              <a:rPr lang="en-US" sz="2000" b="1" dirty="0" smtClean="0">
                <a:solidFill>
                  <a:srgbClr val="C00000"/>
                </a:solidFill>
              </a:rPr>
              <a:t>no one who does good</a:t>
            </a:r>
            <a:r>
              <a:rPr lang="en-US" sz="2000" b="1" dirty="0" smtClean="0"/>
              <a:t>,  </a:t>
            </a:r>
            <a:r>
              <a:rPr lang="en-US" sz="2000" b="1" u="sng" dirty="0" smtClean="0">
                <a:solidFill>
                  <a:srgbClr val="C00000"/>
                </a:solidFill>
                <a:effectLst>
                  <a:outerShdw blurRad="38100" dist="38100" dir="2700000" algn="tl">
                    <a:srgbClr val="000000">
                      <a:alpha val="43137"/>
                    </a:srgbClr>
                  </a:outerShdw>
                </a:effectLst>
              </a:rPr>
              <a:t>not even one</a:t>
            </a:r>
            <a:r>
              <a:rPr lang="en-US" sz="2000" b="1" dirty="0" smtClean="0"/>
              <a:t>.”</a:t>
            </a:r>
            <a:endParaRPr lang="en-US" sz="2000" b="1" dirty="0" smtClean="0">
              <a:latin typeface="Arial Narrow" pitchFamily="34" charset="0"/>
            </a:endParaRP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罗</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3:23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因为</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世人都犯了罪</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亏缺了神的荣耀</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Rom. 3:23 “</a:t>
            </a:r>
            <a:r>
              <a:rPr lang="en-US" sz="2000" b="1" dirty="0" smtClean="0"/>
              <a:t>for </a:t>
            </a:r>
            <a:r>
              <a:rPr lang="en-US" sz="2000" b="1" dirty="0" smtClean="0">
                <a:solidFill>
                  <a:srgbClr val="C00000"/>
                </a:solidFill>
              </a:rPr>
              <a:t>all have sinned </a:t>
            </a:r>
            <a:r>
              <a:rPr lang="en-US" sz="2000" b="1" dirty="0" smtClean="0"/>
              <a:t>and fall short of the glory of God”</a:t>
            </a:r>
            <a:endParaRPr lang="en-US" sz="2000" b="1" dirty="0" smtClean="0">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耶稣由童贞女而生</a:t>
            </a:r>
            <a:endParaRPr lang="en-US" sz="72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VIRGIN BIRTH OF JESUS</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4</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5016758"/>
          </a:xfrm>
          <a:prstGeom prst="rect">
            <a:avLst/>
          </a:prstGeom>
          <a:noFill/>
        </p:spPr>
        <p:txBody>
          <a:bodyPr wrap="square" rtlCol="0">
            <a:spAutoFit/>
          </a:bodyPr>
          <a:lstStyle/>
          <a:p>
            <a:pPr marL="225425" indent="-225425">
              <a:buFont typeface="Arial" pitchFamily="34" charset="0"/>
              <a:buChar char="•"/>
            </a:pP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耶稣是在童女马利亚与约瑟未同房之前所生。</a:t>
            </a:r>
            <a:endParaRPr lang="en-US" sz="6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was born of the virgin Mary before she had any relationships with Joseph.  </a:t>
            </a: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马利亚是由圣灵受孕而生了耶稣。</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The Holy Spirit conceived in Mary to bear Jesus </a:t>
            </a: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这一点应验了以赛亚的预言</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(7:14)</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This fulfilled Isaiah’s prophecy (7:14)</a:t>
            </a: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耶稣不是从亚当而出</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因此不具有人的罪性。</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was not from Adam, therefore had no sin nature.</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838200"/>
          <a:ext cx="9144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0" y="5257800"/>
          <a:ext cx="91440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213.gif"/>
          <p:cNvPicPr>
            <a:picLocks noChangeAspect="1"/>
          </p:cNvPicPr>
          <p:nvPr/>
        </p:nvPicPr>
        <p:blipFill>
          <a:blip r:embed="rId12" cstate="print"/>
          <a:stretch>
            <a:fillRect/>
          </a:stretch>
        </p:blipFill>
        <p:spPr>
          <a:xfrm>
            <a:off x="0" y="914400"/>
            <a:ext cx="19050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213.gif"/>
          <p:cNvPicPr>
            <a:picLocks noChangeAspect="1"/>
          </p:cNvPicPr>
          <p:nvPr/>
        </p:nvPicPr>
        <p:blipFill>
          <a:blip r:embed="rId12" cstate="print"/>
          <a:stretch>
            <a:fillRect/>
          </a:stretch>
        </p:blipFill>
        <p:spPr>
          <a:xfrm>
            <a:off x="76200" y="3276600"/>
            <a:ext cx="19050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213.gif"/>
          <p:cNvPicPr>
            <a:picLocks noChangeAspect="1"/>
          </p:cNvPicPr>
          <p:nvPr/>
        </p:nvPicPr>
        <p:blipFill>
          <a:blip r:embed="rId12" cstate="print"/>
          <a:stretch>
            <a:fillRect/>
          </a:stretch>
        </p:blipFill>
        <p:spPr>
          <a:xfrm>
            <a:off x="0" y="5257800"/>
            <a:ext cx="2198077"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213.gif"/>
          <p:cNvPicPr>
            <a:picLocks noChangeAspect="1"/>
          </p:cNvPicPr>
          <p:nvPr/>
        </p:nvPicPr>
        <p:blipFill>
          <a:blip r:embed="rId12" cstate="print"/>
          <a:stretch>
            <a:fillRect/>
          </a:stretch>
        </p:blipFill>
        <p:spPr>
          <a:xfrm>
            <a:off x="0" y="2133600"/>
            <a:ext cx="19050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0" y="45720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C000"/>
                </a:solidFill>
                <a:effectLst>
                  <a:outerShdw blurRad="38100" dist="38100" dir="2700000" algn="tl">
                    <a:srgbClr val="000000">
                      <a:alpha val="43137"/>
                    </a:srgbClr>
                  </a:outerShdw>
                </a:effectLst>
              </a:rPr>
              <a:t>第二部分（正统与异端的区分标准）</a:t>
            </a:r>
            <a:endParaRPr lang="en-US" sz="40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457200" y="0"/>
            <a:ext cx="8229600" cy="707886"/>
          </a:xfrm>
          <a:prstGeom prst="rect">
            <a:avLst/>
          </a:prstGeom>
          <a:noFill/>
        </p:spPr>
        <p:txBody>
          <a:bodyPr wrap="square" rtlCol="0">
            <a:spAutoFit/>
          </a:bodyPr>
          <a:lstStyle/>
          <a:p>
            <a:pPr algn="ctr"/>
            <a:r>
              <a:rPr lang="zh-CN" altLang="en-US" sz="4000" dirty="0" smtClean="0">
                <a:solidFill>
                  <a:srgbClr val="FFFF00"/>
                </a:solidFill>
              </a:rPr>
              <a:t>第一部分</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693866"/>
          </a:xfrm>
          <a:prstGeom prst="rect">
            <a:avLst/>
          </a:prstGeom>
          <a:noFill/>
        </p:spPr>
        <p:txBody>
          <a:bodyPr wrap="square" rtlCol="0">
            <a:spAutoFit/>
          </a:bodyPr>
          <a:lstStyle/>
          <a:p>
            <a:pPr algn="just">
              <a:buFont typeface="Arial" pitchFamily="34" charset="0"/>
              <a:buChar char="•"/>
            </a:pP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太</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1:18-23 “…</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耶稣基督降生的事记在下面</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他母亲马利亚已经许配了约瑟</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还没有迎娶</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马利亚就从圣灵怀了孕</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她丈夫约瑟是个义人</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不愿意明明地羞辱她</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想要暗暗地把她休了</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正思念这事的时候</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有主的使者向他梦中显现</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说</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大卫的子孙约瑟</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不要怕</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只管娶过你的妻子马利亚来</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FF0000"/>
                </a:solidFill>
                <a:effectLst>
                  <a:outerShdw blurRad="38100" dist="38100" dir="2700000" algn="tl">
                    <a:srgbClr val="000000">
                      <a:alpha val="43137"/>
                    </a:srgbClr>
                  </a:outerShdw>
                </a:effectLst>
                <a:latin typeface="Arial Narrow" pitchFamily="34" charset="0"/>
              </a:rPr>
              <a:t>因她所怀的孕是从圣灵来的</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她将要生一个儿子</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你要给他起名叫耶稣</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因他要将自己的百姓从罪恶里救出来</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这一切的事成就</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是要应验主藉先知所说的话</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说</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2800" b="1" dirty="0" smtClean="0">
                <a:solidFill>
                  <a:srgbClr val="FF0000"/>
                </a:solidFill>
                <a:effectLst>
                  <a:outerShdw blurRad="38100" dist="38100" dir="2700000" algn="tl">
                    <a:srgbClr val="000000">
                      <a:alpha val="43137"/>
                    </a:srgbClr>
                  </a:outerShdw>
                </a:effectLst>
                <a:latin typeface="Arial Narrow" pitchFamily="34" charset="0"/>
              </a:rPr>
              <a:t>必有童女怀孕生子</a:t>
            </a:r>
            <a:r>
              <a:rPr lang="en-US" altLang="zh-CN" sz="28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人要称他的名为以马内利</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以马内利翻出来就是</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神与我们同在</a:t>
            </a:r>
            <a:r>
              <a:rPr lang="en-US" altLang="zh-CN" sz="28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28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algn="just"/>
            <a:endParaRPr lang="en-US" sz="1400" b="1" dirty="0" smtClean="0">
              <a:latin typeface="Arial Narrow" pitchFamily="34" charset="0"/>
            </a:endParaRPr>
          </a:p>
          <a:p>
            <a:pPr algn="just"/>
            <a:r>
              <a:rPr lang="en-US" sz="1400" b="1" dirty="0" smtClean="0">
                <a:latin typeface="Arial Narrow" pitchFamily="34" charset="0"/>
              </a:rPr>
              <a:t>Matt. 1:18-23”</a:t>
            </a:r>
            <a:r>
              <a:rPr lang="en-US" sz="1400" b="1" dirty="0" smtClean="0"/>
              <a:t> …Mary was pledged to be married to Joseph, but before they came together, she was found to be pregnant through the Holy Spirit. Because Joseph her husband was faithful to the law, and yet</a:t>
            </a:r>
            <a:r>
              <a:rPr lang="en-US" sz="1400" b="1" baseline="30000" dirty="0" smtClean="0"/>
              <a:t> </a:t>
            </a:r>
            <a:r>
              <a:rPr lang="en-US" sz="1400" b="1" dirty="0" smtClean="0"/>
              <a:t> did not want to expose her to public disgrace, he had in mind to divorce her quietly.  But after he had considered this, an angel of the Lord appeared to him in a dream and said, “Joseph son of David, do not be afraid to take Mary home as your wife, </a:t>
            </a:r>
            <a:r>
              <a:rPr lang="en-US" sz="1400" b="1" dirty="0" smtClean="0">
                <a:solidFill>
                  <a:srgbClr val="C00000"/>
                </a:solidFill>
              </a:rPr>
              <a:t>because what is conceived in her is from the Holy Spirit</a:t>
            </a:r>
            <a:r>
              <a:rPr lang="en-US" sz="1400" b="1" dirty="0" smtClean="0"/>
              <a:t>. She will give birth to a son, and you are to give Him the name Jesus,</a:t>
            </a:r>
            <a:r>
              <a:rPr lang="en-US" sz="1400" b="1" baseline="30000" dirty="0" smtClean="0"/>
              <a:t> </a:t>
            </a:r>
            <a:r>
              <a:rPr lang="en-US" sz="1400" b="1" dirty="0" smtClean="0"/>
              <a:t>because He will save His people from their sins.” All this took place to fulfill what the Lord had said through the prophet:  </a:t>
            </a:r>
            <a:r>
              <a:rPr lang="en-US" sz="1400" b="1" dirty="0" smtClean="0">
                <a:solidFill>
                  <a:srgbClr val="C00000"/>
                </a:solidFill>
              </a:rPr>
              <a:t>“The virgin will conceive and give birth to a son, </a:t>
            </a:r>
            <a:r>
              <a:rPr lang="en-US" sz="1400" b="1" dirty="0" smtClean="0"/>
              <a:t>and they will call Him Immanuel”</a:t>
            </a:r>
            <a:r>
              <a:rPr lang="en-US" sz="1400" b="1" baseline="30000" dirty="0" smtClean="0"/>
              <a:t> </a:t>
            </a:r>
            <a:r>
              <a:rPr lang="en-US" sz="1400" b="1" dirty="0" smtClean="0"/>
              <a:t>(which means “God with us”)“</a:t>
            </a:r>
          </a:p>
        </p:txBody>
      </p:sp>
      <p:sp>
        <p:nvSpPr>
          <p:cNvPr id="3" name="Rectangle 2"/>
          <p:cNvSpPr/>
          <p:nvPr/>
        </p:nvSpPr>
        <p:spPr>
          <a:xfrm>
            <a:off x="0" y="6400800"/>
            <a:ext cx="91440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基督的无罪性</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SINLESSNESS</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5</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431983"/>
          </a:xfrm>
          <a:prstGeom prst="rect">
            <a:avLst/>
          </a:prstGeom>
          <a:noFill/>
        </p:spPr>
        <p:txBody>
          <a:bodyPr wrap="square" rtlCol="0">
            <a:spAutoFit/>
          </a:bodyPr>
          <a:lstStyle/>
          <a:p>
            <a:pPr>
              <a:buFont typeface="Arial" pitchFamily="34" charset="0"/>
              <a:buChar char="•"/>
            </a:pP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耶稣一生毫无罪恶过犯。</a:t>
            </a:r>
            <a:endParaRPr lang="en-US" sz="66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Jesus lived His life without sin </a:t>
            </a:r>
          </a:p>
          <a:p>
            <a:pPr lvl="1">
              <a:buFont typeface="Arial" pitchFamily="34" charset="0"/>
              <a:buChar char="•"/>
            </a:pPr>
            <a:endParaRPr lang="en-US" sz="2000"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作为一个无罪的人</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耶稣能完美地代表我们</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取代我们的位置</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站立在父神面前。</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As a sinless man, Jesus can perfectly represent us (stand in our place) before the Father</a:t>
            </a:r>
          </a:p>
          <a:p>
            <a:pPr marL="225425" lvl="1" indent="-225425">
              <a:buFont typeface="Arial" pitchFamily="34" charset="0"/>
              <a:buChar char="•"/>
            </a:pPr>
            <a:endParaRPr lang="en-US"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耶稣完美无缺。</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was perfect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601533"/>
          </a:xfrm>
          <a:prstGeom prst="rect">
            <a:avLst/>
          </a:prstGeom>
          <a:noFill/>
        </p:spPr>
        <p:txBody>
          <a:bodyPr wrap="square" rtlCol="0">
            <a:spAutoFit/>
          </a:bodyPr>
          <a:lstStyle/>
          <a:p>
            <a:pPr marL="225425" indent="-225425">
              <a:buFont typeface="Arial" pitchFamily="34" charset="0"/>
              <a:buChar char="•"/>
            </a:pP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林后</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5:21 “</a:t>
            </a: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神</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使那无罪的</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替我们成为罪</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好叫我们在他里面成为神的义</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40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2 Cor. 5:21 “</a:t>
            </a:r>
            <a:r>
              <a:rPr lang="en-US" sz="2000" b="1" dirty="0" smtClean="0"/>
              <a:t>God made </a:t>
            </a:r>
            <a:r>
              <a:rPr lang="en-US" sz="2000" b="1" dirty="0" smtClean="0">
                <a:solidFill>
                  <a:srgbClr val="C00000"/>
                </a:solidFill>
              </a:rPr>
              <a:t>Him who had no sin </a:t>
            </a:r>
            <a:r>
              <a:rPr lang="en-US" sz="2000" b="1" dirty="0" smtClean="0"/>
              <a:t>to be sin</a:t>
            </a:r>
            <a:r>
              <a:rPr lang="en-US" sz="2000" b="1" baseline="30000" dirty="0" smtClean="0"/>
              <a:t> </a:t>
            </a:r>
            <a:r>
              <a:rPr lang="en-US" sz="2000" b="1" dirty="0" smtClean="0"/>
              <a:t>for us, so that in Him we might become the righteousness of God.” </a:t>
            </a:r>
          </a:p>
          <a:p>
            <a:pPr marL="225425" indent="-225425">
              <a:buFont typeface="Arial" pitchFamily="34" charset="0"/>
              <a:buChar char="•"/>
            </a:pP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来</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4:15 “</a:t>
            </a: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因我们的大祭司并非不能体恤我们的软弱，他也曾凡事受过试探</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7030A0"/>
                </a:solidFill>
                <a:effectLst>
                  <a:outerShdw blurRad="38100" dist="38100" dir="2700000" algn="tl">
                    <a:srgbClr val="000000">
                      <a:alpha val="43137"/>
                    </a:srgbClr>
                  </a:outerShdw>
                </a:effectLst>
                <a:latin typeface="Arial Narrow" pitchFamily="34" charset="0"/>
              </a:rPr>
              <a:t>与我们一样</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只是他没有犯罪</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40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40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Heb. 4:15 “</a:t>
            </a:r>
            <a:r>
              <a:rPr lang="en-US" sz="2000" b="1" dirty="0" smtClean="0"/>
              <a:t>For we do not have a high priest who is unable to empathize with our weaknesses, but we have One who has been tempted in every way, just as we are—yet </a:t>
            </a:r>
            <a:r>
              <a:rPr lang="en-US" sz="2000" b="1" dirty="0" smtClean="0">
                <a:solidFill>
                  <a:srgbClr val="C00000"/>
                </a:solidFill>
              </a:rPr>
              <a:t>He did not sin</a:t>
            </a:r>
            <a:r>
              <a:rPr lang="en-US" sz="2000" b="1" dirty="0" smtClean="0"/>
              <a:t>.”</a:t>
            </a:r>
            <a:endParaRPr lang="en-US" sz="2000" b="1" dirty="0" smtClean="0">
              <a:latin typeface="Arial Narrow" pitchFamily="34" charset="0"/>
            </a:endParaRPr>
          </a:p>
          <a:p>
            <a:pPr marL="225425" indent="-225425">
              <a:buFont typeface="Arial" pitchFamily="34" charset="0"/>
              <a:buChar char="•"/>
            </a:pPr>
            <a:r>
              <a:rPr lang="zh-CN" altLang="en-US" sz="3800" b="1" dirty="0" smtClean="0">
                <a:solidFill>
                  <a:srgbClr val="7030A0"/>
                </a:solidFill>
                <a:effectLst>
                  <a:outerShdw blurRad="38100" dist="38100" dir="2700000" algn="tl">
                    <a:srgbClr val="000000">
                      <a:alpha val="43137"/>
                    </a:srgbClr>
                  </a:outerShdw>
                </a:effectLst>
                <a:latin typeface="Arial Narrow" pitchFamily="34" charset="0"/>
              </a:rPr>
              <a:t>彼前</a:t>
            </a:r>
            <a:r>
              <a:rPr lang="en-US" altLang="zh-CN" sz="3800" b="1" dirty="0" smtClean="0">
                <a:solidFill>
                  <a:srgbClr val="7030A0"/>
                </a:solidFill>
                <a:effectLst>
                  <a:outerShdw blurRad="38100" dist="38100" dir="2700000" algn="tl">
                    <a:srgbClr val="000000">
                      <a:alpha val="43137"/>
                    </a:srgbClr>
                  </a:outerShdw>
                </a:effectLst>
                <a:latin typeface="Arial Narrow" pitchFamily="34" charset="0"/>
              </a:rPr>
              <a:t>2:22 “</a:t>
            </a:r>
            <a:r>
              <a:rPr lang="zh-CN" altLang="en-US" sz="3800" b="1" dirty="0" smtClean="0">
                <a:solidFill>
                  <a:srgbClr val="7030A0"/>
                </a:solidFill>
                <a:effectLst>
                  <a:outerShdw blurRad="38100" dist="38100" dir="2700000" algn="tl">
                    <a:srgbClr val="000000">
                      <a:alpha val="43137"/>
                    </a:srgbClr>
                  </a:outerShdw>
                </a:effectLst>
                <a:latin typeface="Arial Narrow" pitchFamily="34" charset="0"/>
              </a:rPr>
              <a:t>他并没有犯罪</a:t>
            </a:r>
            <a:r>
              <a:rPr lang="en-US" altLang="zh-CN" sz="38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800" b="1" dirty="0" smtClean="0">
                <a:solidFill>
                  <a:srgbClr val="7030A0"/>
                </a:solidFill>
                <a:effectLst>
                  <a:outerShdw blurRad="38100" dist="38100" dir="2700000" algn="tl">
                    <a:srgbClr val="000000">
                      <a:alpha val="43137"/>
                    </a:srgbClr>
                  </a:outerShdw>
                </a:effectLst>
                <a:latin typeface="Arial Narrow" pitchFamily="34" charset="0"/>
              </a:rPr>
              <a:t>口里也没有诡诈</a:t>
            </a:r>
            <a:r>
              <a:rPr lang="en-US" altLang="zh-CN" sz="38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800" b="1" dirty="0" smtClean="0">
                <a:solidFill>
                  <a:srgbClr val="7030A0"/>
                </a:solidFill>
                <a:effectLst>
                  <a:outerShdw blurRad="38100" dist="38100" dir="2700000" algn="tl">
                    <a:srgbClr val="000000">
                      <a:alpha val="43137"/>
                    </a:srgbClr>
                  </a:outerShdw>
                </a:effectLst>
                <a:latin typeface="Arial Narrow" pitchFamily="34" charset="0"/>
              </a:rPr>
              <a:t>” </a:t>
            </a:r>
            <a:endParaRPr lang="en-US" altLang="zh-CN" sz="3800" b="1" dirty="0" smtClean="0">
              <a:solidFill>
                <a:srgbClr val="7030A0"/>
              </a:solidFill>
              <a:effectLst>
                <a:outerShdw blurRad="38100" dist="38100" dir="2700000" algn="tl">
                  <a:srgbClr val="000000">
                    <a:alpha val="43137"/>
                  </a:srgbClr>
                </a:outerShdw>
              </a:effectLst>
              <a:latin typeface="Arial Narrow" pitchFamily="34" charset="0"/>
            </a:endParaRPr>
          </a:p>
          <a:p>
            <a:pPr marL="225425" indent="-225425">
              <a:buFont typeface="Arial" pitchFamily="34" charset="0"/>
              <a:buChar char="•"/>
            </a:pPr>
            <a:r>
              <a:rPr lang="en-US" sz="2000" b="1" dirty="0" smtClean="0">
                <a:latin typeface="Arial Narrow" pitchFamily="34" charset="0"/>
              </a:rPr>
              <a:t>1 Peter 2:22 </a:t>
            </a:r>
            <a:r>
              <a:rPr lang="en-US" sz="2000" b="1" dirty="0" smtClean="0"/>
              <a:t>“</a:t>
            </a:r>
            <a:r>
              <a:rPr lang="en-US" sz="2000" b="1" dirty="0" smtClean="0">
                <a:solidFill>
                  <a:srgbClr val="C00000"/>
                </a:solidFill>
              </a:rPr>
              <a:t>He committed no sin</a:t>
            </a:r>
            <a:r>
              <a:rPr lang="en-US" sz="2000" b="1" dirty="0" smtClean="0"/>
              <a:t>, and no deceit was found in his mouth.”</a:t>
            </a:r>
            <a:r>
              <a:rPr lang="en-US" sz="2000"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基督的神性</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DIETY</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6</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5078313"/>
          </a:xfrm>
          <a:prstGeom prst="rect">
            <a:avLst/>
          </a:prstGeom>
          <a:noFill/>
        </p:spPr>
        <p:txBody>
          <a:bodyPr wrap="square" rtlCol="0">
            <a:spAutoFit/>
          </a:bodyPr>
          <a:lstStyle/>
          <a:p>
            <a:pPr marL="225425" indent="-225425">
              <a:buFont typeface="Arial" pitchFamily="34" charset="0"/>
              <a:buChar char="•"/>
            </a:pPr>
            <a:r>
              <a:rPr lang="zh-CN" altLang="en-US" sz="7200" b="1" dirty="0" smtClean="0">
                <a:solidFill>
                  <a:srgbClr val="C00000"/>
                </a:solidFill>
                <a:effectLst>
                  <a:outerShdw blurRad="38100" dist="38100" dir="2700000" algn="tl">
                    <a:srgbClr val="000000">
                      <a:alpha val="43137"/>
                    </a:srgbClr>
                  </a:outerShdw>
                </a:effectLst>
                <a:latin typeface="Arial Narrow" pitchFamily="34" charset="0"/>
              </a:rPr>
              <a:t>耶稣是神</a:t>
            </a:r>
            <a:r>
              <a:rPr lang="en-US" altLang="zh-CN" sz="7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7200" b="1" dirty="0" smtClean="0">
                <a:solidFill>
                  <a:srgbClr val="C00000"/>
                </a:solidFill>
                <a:effectLst>
                  <a:outerShdw blurRad="38100" dist="38100" dir="2700000" algn="tl">
                    <a:srgbClr val="000000">
                      <a:alpha val="43137"/>
                    </a:srgbClr>
                  </a:outerShdw>
                </a:effectLst>
                <a:latin typeface="Arial Narrow" pitchFamily="34" charset="0"/>
              </a:rPr>
              <a:t>三位一体中第二位格。</a:t>
            </a:r>
            <a:endParaRPr lang="en-US" sz="72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is God, 2</a:t>
            </a:r>
            <a:r>
              <a:rPr lang="en-US" sz="2000" b="1" baseline="30000" dirty="0" smtClean="0">
                <a:latin typeface="Arial Narrow" pitchFamily="34" charset="0"/>
              </a:rPr>
              <a:t>nd</a:t>
            </a:r>
            <a:r>
              <a:rPr lang="en-US" sz="2000" b="1" dirty="0" smtClean="0">
                <a:latin typeface="Arial Narrow" pitchFamily="34" charset="0"/>
              </a:rPr>
              <a:t> person of the Trinity</a:t>
            </a: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作为神</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人</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耶稣在神和人之间的鸿沟上架一座桥梁</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As the God-Man, Jesus could bridge the gap between God and man </a:t>
            </a: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耶稣从未终止祂的神性</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never ceased being God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1465"/>
            <a:ext cx="9144000" cy="5324535"/>
          </a:xfrm>
          <a:prstGeom prst="rect">
            <a:avLst/>
          </a:prstGeom>
          <a:noFill/>
        </p:spPr>
        <p:txBody>
          <a:bodyPr wrap="square" rtlCol="0">
            <a:spAutoFit/>
          </a:bodyPr>
          <a:lstStyle/>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约</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1:1 “</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太初有道</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道与神同在</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道就是神</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John 1:1 “</a:t>
            </a:r>
            <a:r>
              <a:rPr lang="en-US" sz="2000" b="1" dirty="0" smtClean="0"/>
              <a:t>In the beginning was the Word, and the Word was with God, and the </a:t>
            </a:r>
            <a:r>
              <a:rPr lang="en-US" sz="2000" b="1" dirty="0" smtClean="0">
                <a:solidFill>
                  <a:srgbClr val="C00000"/>
                </a:solidFill>
              </a:rPr>
              <a:t>Word was God</a:t>
            </a:r>
            <a:r>
              <a:rPr lang="en-US" sz="2000" b="1" dirty="0" smtClean="0"/>
              <a:t>.”</a:t>
            </a:r>
            <a:r>
              <a:rPr lang="en-US" sz="2000" b="1" dirty="0" smtClean="0">
                <a:latin typeface="Arial Narrow" pitchFamily="34" charset="0"/>
              </a:rPr>
              <a:t> </a:t>
            </a:r>
          </a:p>
          <a:p>
            <a:pPr marL="225425" lvl="1" indent="-225425"/>
            <a:endParaRPr lang="en-US" sz="2000" b="1" dirty="0" smtClean="0">
              <a:latin typeface="Arial Narrow" pitchFamily="34" charset="0"/>
            </a:endParaRPr>
          </a:p>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西</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2:9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因为神本性一切的丰盛</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都有形有体地居住在基督里面</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Col. 2:9 “</a:t>
            </a:r>
            <a:r>
              <a:rPr lang="en-US" sz="2000" b="1" dirty="0" smtClean="0">
                <a:solidFill>
                  <a:srgbClr val="C00000"/>
                </a:solidFill>
              </a:rPr>
              <a:t>For in Christ all the fullness of the Deity lives in bodily form</a:t>
            </a:r>
            <a:r>
              <a:rPr lang="en-US" sz="2000" b="1" dirty="0" smtClean="0"/>
              <a:t>”</a:t>
            </a:r>
            <a:r>
              <a:rPr lang="en-US" sz="2000" b="1" dirty="0" smtClean="0">
                <a:latin typeface="Arial Narrow" pitchFamily="34" charset="0"/>
              </a:rPr>
              <a:t> </a:t>
            </a:r>
          </a:p>
          <a:p>
            <a:pPr marL="225425" lvl="1" indent="-225425"/>
            <a:endParaRPr lang="en-US" sz="2000" b="1" dirty="0" smtClean="0">
              <a:latin typeface="Arial Narrow" pitchFamily="34" charset="0"/>
            </a:endParaRPr>
          </a:p>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来</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1:8 “</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论到子却说</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神啊</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你的宝座是永永远远的</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你的国权是正直的</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Heb. 1:8 “</a:t>
            </a:r>
            <a:r>
              <a:rPr lang="en-US" sz="2000" b="1" dirty="0" smtClean="0"/>
              <a:t>But </a:t>
            </a:r>
            <a:r>
              <a:rPr lang="en-US" sz="2000" b="1" dirty="0" smtClean="0">
                <a:solidFill>
                  <a:srgbClr val="C00000"/>
                </a:solidFill>
              </a:rPr>
              <a:t>about the Son </a:t>
            </a:r>
            <a:r>
              <a:rPr lang="en-US" sz="2000" b="1" dirty="0" smtClean="0"/>
              <a:t>he says, “Your throne, </a:t>
            </a:r>
            <a:r>
              <a:rPr lang="en-US" sz="2000" b="1" dirty="0" smtClean="0">
                <a:solidFill>
                  <a:srgbClr val="C00000"/>
                </a:solidFill>
              </a:rPr>
              <a:t>O God</a:t>
            </a:r>
            <a:r>
              <a:rPr lang="en-US" sz="2000" b="1" dirty="0" smtClean="0"/>
              <a:t>, will last for ever and ever; a scepter of justice will be the scepter of Your kingdom.”</a:t>
            </a:r>
            <a:endParaRPr lang="en-US" sz="2000" b="1" dirty="0" smtClean="0">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基督的人性</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HUMANITY</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7</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401205"/>
          </a:xfrm>
          <a:prstGeom prst="rect">
            <a:avLst/>
          </a:prstGeom>
          <a:noFill/>
        </p:spPr>
        <p:txBody>
          <a:bodyPr wrap="square" rtlCol="0">
            <a:spAutoFit/>
          </a:bodyPr>
          <a:lstStyle/>
          <a:p>
            <a:pPr marL="225425" indent="-225425">
              <a:buFont typeface="Arial" pitchFamily="34" charset="0"/>
              <a:buChar char="•"/>
            </a:pP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耶稣也是百分之百的人。</a:t>
            </a:r>
            <a:endParaRPr lang="en-US" sz="6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was fully human. </a:t>
            </a:r>
          </a:p>
          <a:p>
            <a:pPr marL="225425" lvl="1" indent="-225425"/>
            <a:endParaRPr lang="en-US" sz="2000"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耶稣会饥渴，需睡觉，要呼吸如同每个世人。</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Jesus hungered, thirsted, slept, and breathed just like every other man.</a:t>
            </a:r>
          </a:p>
          <a:p>
            <a:pPr marL="225425" lvl="1" indent="-225425"/>
            <a:endParaRPr lang="en-US" sz="2000"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基督同时是百分百神也是百分百的人。</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 Fully God and fully man simultaneously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6001643"/>
          </a:xfrm>
          <a:prstGeom prst="rect">
            <a:avLst/>
          </a:prstGeom>
          <a:noFill/>
        </p:spPr>
        <p:txBody>
          <a:bodyPr wrap="square" rtlCol="0">
            <a:spAutoFit/>
          </a:bodyPr>
          <a:lstStyle/>
          <a:p>
            <a:pPr marL="165100" indent="-165100">
              <a:buFont typeface="Arial" pitchFamily="34" charset="0"/>
              <a:buChar char="•"/>
            </a:pP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约</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1:14a “</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道成了肉身</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住在我们中间</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充充满满地有恩典</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有真理。</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165100" lvl="1" indent="-165100">
              <a:buFont typeface="Arial" pitchFamily="34" charset="0"/>
              <a:buChar char="•"/>
            </a:pPr>
            <a:r>
              <a:rPr lang="en-US" b="1" dirty="0" smtClean="0">
                <a:latin typeface="Arial Narrow" pitchFamily="34" charset="0"/>
              </a:rPr>
              <a:t>John 1:14a “</a:t>
            </a:r>
            <a:r>
              <a:rPr lang="en-US" b="1" dirty="0" smtClean="0"/>
              <a:t>The </a:t>
            </a:r>
            <a:r>
              <a:rPr lang="en-US" b="1" dirty="0" smtClean="0">
                <a:solidFill>
                  <a:srgbClr val="C00000"/>
                </a:solidFill>
              </a:rPr>
              <a:t>Word became flesh </a:t>
            </a:r>
            <a:r>
              <a:rPr lang="en-US" b="1" dirty="0" smtClean="0"/>
              <a:t>and made His dwelling among us.”</a:t>
            </a:r>
            <a:r>
              <a:rPr lang="en-US" b="1" dirty="0" smtClean="0">
                <a:latin typeface="Arial Narrow" pitchFamily="34" charset="0"/>
              </a:rPr>
              <a:t> </a:t>
            </a:r>
          </a:p>
          <a:p>
            <a:pPr marL="165100" indent="-165100">
              <a:buFont typeface="Arial" pitchFamily="34" charset="0"/>
              <a:buChar char="•"/>
            </a:pP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腓</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2:7-8 “</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反倒虚己</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取了奴仆的形像</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成为人的样式。既有人的样子</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就自己卑微</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存心顺服，以至于死</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且死在十字架上。 </a:t>
            </a:r>
            <a:r>
              <a:rPr lang="en-US" altLang="zh-CN" sz="36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165100" lvl="1" indent="-165100">
              <a:buFont typeface="Arial" pitchFamily="34" charset="0"/>
              <a:buChar char="•"/>
            </a:pPr>
            <a:r>
              <a:rPr lang="en-US" b="1" dirty="0" smtClean="0">
                <a:latin typeface="Arial Narrow" pitchFamily="34" charset="0"/>
              </a:rPr>
              <a:t>Phil. 2:7-8 “</a:t>
            </a:r>
            <a:r>
              <a:rPr lang="en-US" b="1" dirty="0" smtClean="0"/>
              <a:t>rather, He made Himself nothing  by taking the very nature</a:t>
            </a:r>
            <a:r>
              <a:rPr lang="en-US" b="1" baseline="30000" dirty="0" smtClean="0"/>
              <a:t> </a:t>
            </a:r>
            <a:r>
              <a:rPr lang="en-US" b="1" dirty="0" smtClean="0"/>
              <a:t>of a servant, </a:t>
            </a:r>
            <a:r>
              <a:rPr lang="en-US" b="1" dirty="0" smtClean="0">
                <a:solidFill>
                  <a:srgbClr val="C00000"/>
                </a:solidFill>
              </a:rPr>
              <a:t>being made in human likeness</a:t>
            </a:r>
            <a:r>
              <a:rPr lang="en-US" b="1" dirty="0" smtClean="0"/>
              <a:t>. And being found </a:t>
            </a:r>
            <a:r>
              <a:rPr lang="en-US" b="1" dirty="0" smtClean="0">
                <a:solidFill>
                  <a:srgbClr val="C00000"/>
                </a:solidFill>
              </a:rPr>
              <a:t>in appearance as a man</a:t>
            </a:r>
            <a:r>
              <a:rPr lang="en-US" b="1" dirty="0" smtClean="0"/>
              <a:t>, He humbled Himself by becoming obedient to death— even death on a cross!” </a:t>
            </a:r>
            <a:r>
              <a:rPr lang="en-US" b="1" dirty="0" smtClean="0">
                <a:latin typeface="Arial Narrow" pitchFamily="34" charset="0"/>
              </a:rPr>
              <a:t> </a:t>
            </a:r>
          </a:p>
          <a:p>
            <a:pPr marL="165100" indent="-165100">
              <a:buFont typeface="Arial" pitchFamily="34" charset="0"/>
              <a:buChar char="•"/>
            </a:pP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来</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2:14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儿女既同有</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血肉之体</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他也照样亲自成了血肉之体</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特要藉著死</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败坏那掌死权的</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就是魔鬼。</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165100" lvl="1" indent="-165100">
              <a:buFont typeface="Arial" pitchFamily="34" charset="0"/>
              <a:buChar char="•"/>
            </a:pPr>
            <a:r>
              <a:rPr lang="en-US" b="1" dirty="0" smtClean="0">
                <a:latin typeface="Arial Narrow" pitchFamily="34" charset="0"/>
              </a:rPr>
              <a:t>Heb. 2:14 “</a:t>
            </a:r>
            <a:r>
              <a:rPr lang="en-US" b="1" dirty="0" smtClean="0"/>
              <a:t>Since the children have </a:t>
            </a:r>
            <a:r>
              <a:rPr lang="en-US" b="1" dirty="0" smtClean="0">
                <a:solidFill>
                  <a:srgbClr val="C00000"/>
                </a:solidFill>
              </a:rPr>
              <a:t>flesh and blood</a:t>
            </a:r>
            <a:r>
              <a:rPr lang="en-US" b="1" dirty="0" smtClean="0"/>
              <a:t>, </a:t>
            </a:r>
            <a:r>
              <a:rPr lang="en-US" b="1" dirty="0" smtClean="0">
                <a:solidFill>
                  <a:srgbClr val="C00000"/>
                </a:solidFill>
              </a:rPr>
              <a:t>He too shared in their humanity </a:t>
            </a:r>
            <a:r>
              <a:rPr lang="en-US" b="1" dirty="0" smtClean="0"/>
              <a:t>so that by his death he might break the power of him who holds the power of death—that is, the devil—”</a:t>
            </a:r>
            <a:endParaRPr lang="en-US" b="1" dirty="0" smtClean="0">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神恩典的必要性</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NECCESSITY OF GOD’S GRACE</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8</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832092"/>
          </a:xfrm>
          <a:prstGeom prst="rect">
            <a:avLst/>
          </a:prstGeom>
          <a:noFill/>
        </p:spPr>
        <p:txBody>
          <a:bodyPr wrap="square" rtlCol="0">
            <a:spAutoFit/>
          </a:bodyPr>
          <a:lstStyle/>
          <a:p>
            <a:pPr>
              <a:buFont typeface="Arial" pitchFamily="34" charset="0"/>
              <a:buChar char="•"/>
            </a:pP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罪恶的人不能拯救自己。</a:t>
            </a:r>
            <a:endParaRPr lang="en-US" sz="66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Sinful men are unable to save themselves. </a:t>
            </a:r>
          </a:p>
          <a:p>
            <a:pPr lvl="1"/>
            <a:endParaRPr lang="en-US" sz="1200" b="1" dirty="0" smtClean="0">
              <a:latin typeface="Arial Narrow" pitchFamily="34" charset="0"/>
            </a:endParaRPr>
          </a:p>
          <a:p>
            <a:pPr marL="225425" indent="-22542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靠着恩典</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不配的罪人罪得饶恕并逃离未来的审判</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By grace, undeserving men are forgiven of sin and saved from future judgment.  </a:t>
            </a:r>
          </a:p>
          <a:p>
            <a:pPr marL="225425" lvl="1" indent="-225425"/>
            <a:endParaRPr lang="en-US" sz="1200" b="1" dirty="0" smtClean="0">
              <a:latin typeface="Arial Narrow" pitchFamily="34" charset="0"/>
            </a:endParaRPr>
          </a:p>
          <a:p>
            <a:pPr marL="225425" indent="-22542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恩典是不能挣得的</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是神的礼物</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不是靠行为</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完全建立在神的愿望和仁爱的基础上。</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Grace is an unearned gift of God, not works,  based solely on God’s desires and love. </a:t>
            </a:r>
          </a:p>
          <a:p>
            <a:pPr marL="225425" lvl="1" indent="-225425"/>
            <a:endParaRPr lang="en-US" sz="1000" b="1" dirty="0" smtClean="0">
              <a:latin typeface="Arial Narrow" pitchFamily="34" charset="0"/>
            </a:endParaRPr>
          </a:p>
          <a:p>
            <a:pPr marL="225425" indent="-22542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离开恩典，没有救恩。</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There is no salvation apart from grace.</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755422"/>
          </a:xfrm>
          <a:prstGeom prst="rect">
            <a:avLst/>
          </a:prstGeom>
          <a:noFill/>
        </p:spPr>
        <p:txBody>
          <a:bodyPr wrap="square" rtlCol="0">
            <a:spAutoFit/>
          </a:bodyPr>
          <a:lstStyle/>
          <a:p>
            <a:pPr>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弗</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2:8-9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你们</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得救是本乎恩</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，也因著信。这</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并不是出于自己</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，乃是</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神所赐的</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；也不是出于行为，免得有人自夸。</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lvl="1" indent="-231775" algn="just">
              <a:buFont typeface="Arial" pitchFamily="34" charset="0"/>
              <a:buChar char="•"/>
            </a:pPr>
            <a:r>
              <a:rPr lang="en-US" b="1" spc="-150" dirty="0" smtClean="0">
                <a:latin typeface="Arial Narrow" pitchFamily="34" charset="0"/>
              </a:rPr>
              <a:t>Eph. 2:8-9 “For it is </a:t>
            </a:r>
            <a:r>
              <a:rPr lang="en-US" b="1" spc="-150" dirty="0" smtClean="0">
                <a:solidFill>
                  <a:srgbClr val="C00000"/>
                </a:solidFill>
                <a:latin typeface="Arial Narrow" pitchFamily="34" charset="0"/>
              </a:rPr>
              <a:t>by grace you have been saved</a:t>
            </a:r>
            <a:r>
              <a:rPr lang="en-US" b="1" spc="-150" dirty="0" smtClean="0">
                <a:latin typeface="Arial Narrow" pitchFamily="34" charset="0"/>
              </a:rPr>
              <a:t>, through faith—and this is </a:t>
            </a:r>
            <a:r>
              <a:rPr lang="en-US" b="1" spc="-150" dirty="0" smtClean="0">
                <a:solidFill>
                  <a:srgbClr val="C00000"/>
                </a:solidFill>
                <a:latin typeface="Arial Narrow" pitchFamily="34" charset="0"/>
              </a:rPr>
              <a:t>not from yourselves</a:t>
            </a:r>
            <a:r>
              <a:rPr lang="en-US" b="1" spc="-150" dirty="0" smtClean="0">
                <a:latin typeface="Arial Narrow" pitchFamily="34" charset="0"/>
              </a:rPr>
              <a:t>, it is the </a:t>
            </a:r>
            <a:r>
              <a:rPr lang="en-US" b="1" spc="-150" dirty="0" smtClean="0">
                <a:solidFill>
                  <a:srgbClr val="C00000"/>
                </a:solidFill>
                <a:latin typeface="Arial Narrow" pitchFamily="34" charset="0"/>
              </a:rPr>
              <a:t>gift of God</a:t>
            </a:r>
            <a:r>
              <a:rPr lang="en-US" b="1" spc="-150" dirty="0" smtClean="0">
                <a:latin typeface="Arial Narrow" pitchFamily="34" charset="0"/>
              </a:rPr>
              <a:t>— not by works, so that no one can boast.”</a:t>
            </a:r>
          </a:p>
          <a:p>
            <a:pPr lvl="1" indent="-231775" algn="just"/>
            <a:endParaRPr lang="en-US" b="1" spc="-150" dirty="0" smtClean="0">
              <a:latin typeface="Arial Narrow" pitchFamily="34" charset="0"/>
            </a:endParaRPr>
          </a:p>
          <a:p>
            <a:pPr>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提多书</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3:5-7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他便救了我们，并不是因我们自己所行的义，</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乃是照他的怜悯，</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藉著重生的洗和圣灵的更新。圣灵就是　神藉著耶稣基督我们救主厚厚浇灌在我们身上的，好叫我们</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因他的恩得称为义，</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可以凭著永生的盼望成为后嗣。 </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lvl="1" indent="-231775" algn="just">
              <a:buFont typeface="Arial" pitchFamily="34" charset="0"/>
              <a:buChar char="•"/>
            </a:pPr>
            <a:r>
              <a:rPr lang="en-US" b="1" spc="-150" dirty="0" smtClean="0">
                <a:latin typeface="Arial Narrow" pitchFamily="34" charset="0"/>
              </a:rPr>
              <a:t>Titus 3:5-7 “He saved us, not because of righteous things we had done, but </a:t>
            </a:r>
            <a:r>
              <a:rPr lang="en-US" b="1" spc="-150" dirty="0" smtClean="0">
                <a:solidFill>
                  <a:srgbClr val="C00000"/>
                </a:solidFill>
                <a:latin typeface="Arial Narrow" pitchFamily="34" charset="0"/>
              </a:rPr>
              <a:t>because of His mercy</a:t>
            </a:r>
            <a:r>
              <a:rPr lang="en-US" b="1" spc="-150" dirty="0" smtClean="0">
                <a:latin typeface="Arial Narrow" pitchFamily="34" charset="0"/>
              </a:rPr>
              <a:t>. He saved us through the washing of rebirth and renewal by the Holy Spirit, whom He poured out on us generously through Jesus Christ our Savior, so that, having been </a:t>
            </a:r>
            <a:r>
              <a:rPr lang="en-US" b="1" spc="-150" dirty="0" smtClean="0">
                <a:solidFill>
                  <a:srgbClr val="C00000"/>
                </a:solidFill>
                <a:latin typeface="Arial Narrow" pitchFamily="34" charset="0"/>
              </a:rPr>
              <a:t>justified by His grace, </a:t>
            </a:r>
            <a:r>
              <a:rPr lang="en-US" b="1" spc="-150" dirty="0" smtClean="0">
                <a:latin typeface="Arial Narrow" pitchFamily="34" charset="0"/>
              </a:rPr>
              <a:t>we might become heirs having the hope of eternal life.”</a:t>
            </a:r>
          </a:p>
          <a:p>
            <a:pPr lvl="1" indent="-231775" algn="just"/>
            <a:endParaRPr lang="en-US" b="1" spc="-150" dirty="0" smtClean="0">
              <a:latin typeface="Arial Narrow" pitchFamily="34" charset="0"/>
            </a:endParaRPr>
          </a:p>
          <a:p>
            <a:pPr>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罗</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9:16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据此看来，这不在乎那定意的，也不在乎那奔跑的，只在乎发怜悯的神。</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lvl="1" indent="-231775">
              <a:buFont typeface="Arial" pitchFamily="34" charset="0"/>
              <a:buChar char="•"/>
            </a:pPr>
            <a:r>
              <a:rPr lang="en-US" b="1" spc="-150" dirty="0" smtClean="0">
                <a:latin typeface="Arial Narrow" pitchFamily="34" charset="0"/>
              </a:rPr>
              <a:t>Rom. 9:16 “</a:t>
            </a:r>
            <a:r>
              <a:rPr lang="en-US" b="1" spc="-150" dirty="0" smtClean="0">
                <a:solidFill>
                  <a:srgbClr val="C00000"/>
                </a:solidFill>
                <a:latin typeface="Arial Narrow" pitchFamily="34" charset="0"/>
              </a:rPr>
              <a:t>It does not, therefore, depend on human desire or effort, but on God’s mercy.” </a:t>
            </a:r>
          </a:p>
        </p:txBody>
      </p:sp>
      <p:sp>
        <p:nvSpPr>
          <p:cNvPr id="3" name="Rectangle 2"/>
          <p:cNvSpPr/>
          <p:nvPr/>
        </p:nvSpPr>
        <p:spPr>
          <a:xfrm>
            <a:off x="0" y="6400800"/>
            <a:ext cx="9144000"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信心的必要性</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NECCESSITY OF FAITH</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a:solidFill>
                    <a:schemeClr val="tx1"/>
                  </a:solidFill>
                </a:ln>
                <a:solidFill>
                  <a:srgbClr val="FFFF00"/>
                </a:solidFill>
                <a:latin typeface="Arial Black" pitchFamily="34" charset="0"/>
              </a:rPr>
              <a:t>9</a:t>
            </a:r>
            <a:endParaRPr lang="en-US" sz="54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647426"/>
          </a:xfrm>
          <a:prstGeom prst="rect">
            <a:avLst/>
          </a:prstGeom>
          <a:noFill/>
        </p:spPr>
        <p:txBody>
          <a:bodyPr wrap="square" rtlCol="0">
            <a:spAutoFit/>
          </a:bodyPr>
          <a:lstStyle/>
          <a:p>
            <a:pPr marL="225425" indent="-225425">
              <a:buFont typeface="Arial" pitchFamily="34" charset="0"/>
              <a:buChar char="•"/>
            </a:pP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信心是相信神愿意并能够拯救我们。</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Faith is trusting that God will and can save us.  </a:t>
            </a:r>
            <a:endParaRPr lang="en-US" sz="800" b="1" dirty="0" smtClean="0">
              <a:latin typeface="Arial Narrow" pitchFamily="34" charset="0"/>
            </a:endParaRPr>
          </a:p>
          <a:p>
            <a:pPr marL="225425" lvl="1" indent="-225425">
              <a:buFont typeface="Arial" pitchFamily="34" charset="0"/>
              <a:buChar char="•"/>
            </a:pPr>
            <a:endParaRPr lang="en-US" sz="800"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善行并不能偿还我们欠神的债。</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Good works cannot repay the debt we owe God. </a:t>
            </a:r>
          </a:p>
          <a:p>
            <a:pPr marL="225425" lvl="1" indent="-225425">
              <a:buFont typeface="Arial" pitchFamily="34" charset="0"/>
              <a:buChar char="•"/>
            </a:pPr>
            <a:endParaRPr lang="en-US" sz="800" b="1" dirty="0" smtClean="0">
              <a:latin typeface="Arial Narrow" pitchFamily="34" charset="0"/>
            </a:endParaRP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信心是相信神会行祂所说的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饶恕我们</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改变我们</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拯救我们</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收养我们并给我们盖上印记。</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spc="-150" dirty="0" smtClean="0">
                <a:latin typeface="Arial Narrow" pitchFamily="34" charset="0"/>
              </a:rPr>
              <a:t>Faith is believing that God will do what He says; forgive us, change us, save us, adopt us &amp; seal us.</a:t>
            </a:r>
          </a:p>
          <a:p>
            <a:pPr marL="225425" lvl="1" indent="-225425">
              <a:buFont typeface="Arial" pitchFamily="34" charset="0"/>
              <a:buChar char="•"/>
            </a:pPr>
            <a:endParaRPr lang="en-US" sz="800" b="1" dirty="0" smtClean="0">
              <a:latin typeface="Arial Narrow" pitchFamily="34" charset="0"/>
            </a:endParaRPr>
          </a:p>
          <a:p>
            <a:pPr marL="225425" indent="-225425">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信心的强度取决于你相信什么。</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Faith can only be as strong as what you put faith in</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9572" name="Picture 4" descr="Image result for theology"/>
          <p:cNvPicPr>
            <a:picLocks noChangeAspect="1" noChangeArrowheads="1"/>
          </p:cNvPicPr>
          <p:nvPr/>
        </p:nvPicPr>
        <p:blipFill>
          <a:blip r:embed="rId2" cstate="print"/>
          <a:srcRect/>
          <a:stretch>
            <a:fillRect/>
          </a:stretch>
        </p:blipFill>
        <p:spPr bwMode="auto">
          <a:xfrm>
            <a:off x="0" y="1143000"/>
            <a:ext cx="5074898" cy="57150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257800" y="1676400"/>
            <a:ext cx="3581400" cy="4001095"/>
          </a:xfrm>
          <a:prstGeom prst="rect">
            <a:avLst/>
          </a:prstGeom>
          <a:noFill/>
          <a:ln>
            <a:noFill/>
          </a:ln>
        </p:spPr>
        <p:txBody>
          <a:bodyPr wrap="square">
            <a:spAutoFit/>
          </a:bodyPr>
          <a:lstStyle/>
          <a:p>
            <a:pPr algn="ctr"/>
            <a:r>
              <a:rPr lang="zh-CN"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6600" b="1" dirty="0" smtClean="0">
                <a:ln w="18415" cmpd="sng">
                  <a:noFill/>
                  <a:prstDash val="solid"/>
                </a:ln>
                <a:effectLst>
                  <a:outerShdw blurRad="63500" dir="3600000" algn="tl" rotWithShape="0">
                    <a:srgbClr val="000000">
                      <a:alpha val="70000"/>
                    </a:srgbClr>
                  </a:outerShdw>
                </a:effectLst>
              </a:rPr>
              <a:t>基督信仰的基要信条   </a:t>
            </a:r>
            <a:r>
              <a:rPr lang="zh-CN" altLang="en-US" sz="6600" b="1" dirty="0" smtClean="0">
                <a:ln w="18415" cmpd="sng">
                  <a:noFill/>
                  <a:prstDash val="solid"/>
                </a:ln>
                <a:solidFill>
                  <a:srgbClr val="FFFF00"/>
                </a:solidFill>
                <a:effectLst>
                  <a:outerShdw blurRad="63500" dir="3600000" algn="tl" rotWithShape="0">
                    <a:srgbClr val="000000">
                      <a:alpha val="70000"/>
                    </a:srgbClr>
                  </a:outerShdw>
                </a:effectLst>
              </a:rPr>
              <a:t>                             </a:t>
            </a:r>
            <a:r>
              <a:rPr lang="en-US" sz="2800" dirty="0" smtClean="0">
                <a:ln w="18415" cmpd="sng">
                  <a:noFill/>
                  <a:prstDash val="solid"/>
                </a:ln>
                <a:solidFill>
                  <a:srgbClr val="FF3300"/>
                </a:solidFill>
                <a:effectLst>
                  <a:outerShdw blurRad="63500" dir="3600000" algn="tl" rotWithShape="0">
                    <a:srgbClr val="000000">
                      <a:alpha val="70000"/>
                    </a:srgbClr>
                  </a:outerShdw>
                </a:effectLst>
              </a:rPr>
              <a:t>Essential Beliefs of the Christian Faith</a:t>
            </a:r>
            <a:endParaRPr lang="en-US" sz="2800" dirty="0">
              <a:ln w="18415" cmpd="sng">
                <a:noFill/>
                <a:prstDash val="solid"/>
              </a:ln>
              <a:solidFill>
                <a:srgbClr val="FF3300"/>
              </a:solidFill>
              <a:effectLst>
                <a:outerShdw blurRad="63500" dir="3600000" algn="tl" rotWithShape="0">
                  <a:srgbClr val="000000">
                    <a:alpha val="70000"/>
                  </a:srgbClr>
                </a:outerShdw>
              </a:effectLst>
            </a:endParaRPr>
          </a:p>
        </p:txBody>
      </p:sp>
      <p:sp>
        <p:nvSpPr>
          <p:cNvPr id="2" name="Title 1"/>
          <p:cNvSpPr>
            <a:spLocks noGrp="1"/>
          </p:cNvSpPr>
          <p:nvPr>
            <p:ph type="ctrTitle"/>
          </p:nvPr>
        </p:nvSpPr>
        <p:spPr>
          <a:xfrm>
            <a:off x="0" y="0"/>
            <a:ext cx="9144000" cy="1066800"/>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altLang="zh-CN" sz="8000" b="1" dirty="0" smtClean="0">
                <a:ln w="11430"/>
                <a:solidFill>
                  <a:srgbClr val="FFC000"/>
                </a:solidFill>
                <a:effectLst>
                  <a:outerShdw blurRad="80000" dist="40000" dir="5040000" algn="tl">
                    <a:srgbClr val="000000">
                      <a:alpha val="30000"/>
                    </a:srgbClr>
                  </a:outerShdw>
                </a:effectLst>
              </a:rPr>
              <a:t>《</a:t>
            </a:r>
            <a:r>
              <a:rPr lang="zh-CN" altLang="en-US" sz="8000" b="1" dirty="0" smtClean="0">
                <a:ln w="11430"/>
                <a:solidFill>
                  <a:srgbClr val="FFC000"/>
                </a:solidFill>
                <a:effectLst>
                  <a:outerShdw blurRad="80000" dist="40000" dir="5040000" algn="tl">
                    <a:srgbClr val="000000">
                      <a:alpha val="30000"/>
                    </a:srgbClr>
                  </a:outerShdw>
                </a:effectLst>
              </a:rPr>
              <a:t>神学</a:t>
            </a:r>
            <a:r>
              <a:rPr lang="en-US" altLang="zh-CN" sz="8000" b="1" dirty="0" smtClean="0">
                <a:ln w="11430"/>
                <a:solidFill>
                  <a:srgbClr val="FFC000"/>
                </a:solidFill>
                <a:effectLst>
                  <a:outerShdw blurRad="80000" dist="40000" dir="5040000" algn="tl">
                    <a:srgbClr val="000000">
                      <a:alpha val="30000"/>
                    </a:srgbClr>
                  </a:outerShdw>
                </a:effectLst>
              </a:rPr>
              <a:t>》</a:t>
            </a:r>
            <a:r>
              <a:rPr lang="zh-CN" altLang="en-US" sz="8000" b="1" dirty="0" smtClean="0">
                <a:solidFill>
                  <a:srgbClr val="FFC000"/>
                </a:solidFill>
                <a:effectLst>
                  <a:outerShdw blurRad="38100" dist="38100" dir="2700000" algn="tl">
                    <a:srgbClr val="000000">
                      <a:alpha val="43137"/>
                    </a:srgbClr>
                  </a:outerShdw>
                </a:effectLst>
              </a:rPr>
              <a:t>第二部分</a:t>
            </a:r>
            <a:r>
              <a:rPr lang="en-US" sz="6000" b="1" dirty="0" smtClean="0">
                <a:solidFill>
                  <a:srgbClr val="FFC000"/>
                </a:solidFill>
                <a:effectLst>
                  <a:outerShdw blurRad="38100" dist="38100" dir="2700000" algn="tl">
                    <a:srgbClr val="000000">
                      <a:alpha val="43137"/>
                    </a:srgbClr>
                  </a:outerShdw>
                </a:effectLst>
              </a:rPr>
              <a:t> </a:t>
            </a:r>
            <a:br>
              <a:rPr lang="en-US" sz="6000" b="1" dirty="0" smtClean="0">
                <a:solidFill>
                  <a:srgbClr val="FFC000"/>
                </a:solidFill>
                <a:effectLst>
                  <a:outerShdw blurRad="38100" dist="38100" dir="2700000" algn="tl">
                    <a:srgbClr val="000000">
                      <a:alpha val="43137"/>
                    </a:srgbClr>
                  </a:outerShdw>
                </a:effectLst>
              </a:rPr>
            </a:br>
            <a:endParaRPr lang="en-US" sz="5300" b="1" dirty="0">
              <a:ln w="11430"/>
              <a:solidFill>
                <a:schemeClr val="tx1"/>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632311"/>
          </a:xfrm>
          <a:prstGeom prst="rect">
            <a:avLst/>
          </a:prstGeom>
          <a:noFill/>
        </p:spPr>
        <p:txBody>
          <a:bodyPr wrap="square" rtlCol="0">
            <a:spAutoFit/>
          </a:bodyPr>
          <a:lstStyle/>
          <a:p>
            <a:pPr marL="225425" indent="-225425">
              <a:buFont typeface="Arial" pitchFamily="34" charset="0"/>
              <a:buChar char="•"/>
            </a:pPr>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来</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11:1,6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信就是所望之事的实底</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是未见之事的确据</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人非有信</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就不能得神的喜悦</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因为到神面前来的人</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必须信有神</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且信他赏赐那寻求他的人</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Heb. 11:1, 6 “</a:t>
            </a:r>
            <a:r>
              <a:rPr lang="en-US" sz="2000" b="1" dirty="0" smtClean="0"/>
              <a:t>Now </a:t>
            </a:r>
            <a:r>
              <a:rPr lang="en-US" sz="2000" b="1" dirty="0" smtClean="0">
                <a:solidFill>
                  <a:srgbClr val="C00000"/>
                </a:solidFill>
              </a:rPr>
              <a:t>faith is confidence in what we hope for and assurance about what we do not see… </a:t>
            </a:r>
            <a:r>
              <a:rPr lang="en-US" sz="2000" b="1" dirty="0" smtClean="0"/>
              <a:t>And </a:t>
            </a:r>
            <a:r>
              <a:rPr lang="en-US" sz="2000" b="1" dirty="0" smtClean="0">
                <a:solidFill>
                  <a:srgbClr val="C00000"/>
                </a:solidFill>
              </a:rPr>
              <a:t>without faith it is impossible to please God</a:t>
            </a:r>
            <a:r>
              <a:rPr lang="en-US" sz="2000" b="1" dirty="0" smtClean="0"/>
              <a:t>, because anyone who comes to Him </a:t>
            </a:r>
            <a:r>
              <a:rPr lang="en-US" sz="2000" b="1" dirty="0" smtClean="0">
                <a:solidFill>
                  <a:srgbClr val="C00000"/>
                </a:solidFill>
              </a:rPr>
              <a:t>must believe that He exists </a:t>
            </a:r>
            <a:r>
              <a:rPr lang="en-US" sz="2000" b="1" dirty="0" smtClean="0"/>
              <a:t>and that He rewards those who earnestly seek Him” </a:t>
            </a:r>
            <a:endParaRPr lang="en-US" sz="2000" b="1" dirty="0" smtClean="0">
              <a:latin typeface="Arial Narrow" pitchFamily="34" charset="0"/>
            </a:endParaRPr>
          </a:p>
          <a:p>
            <a:pPr marL="225425" indent="-225425">
              <a:buFont typeface="Arial" pitchFamily="34" charset="0"/>
              <a:buChar char="•"/>
            </a:pPr>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罗</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4:5 “</a:t>
            </a:r>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惟有不做工的</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只信称罪人为义的神</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他的信就算为义</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 </a:t>
            </a:r>
            <a:r>
              <a:rPr lang="en-US" altLang="zh-CN" sz="40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Rom. 4:5 “</a:t>
            </a:r>
            <a:r>
              <a:rPr lang="en-US" sz="2000" b="1" dirty="0" smtClean="0"/>
              <a:t>However, to the one who does not work but trusts God who justifies the ungodly, </a:t>
            </a:r>
            <a:r>
              <a:rPr lang="en-US" sz="2000" b="1" dirty="0" smtClean="0">
                <a:solidFill>
                  <a:srgbClr val="C00000"/>
                </a:solidFill>
              </a:rPr>
              <a:t>their faith is credited as righteousness</a:t>
            </a:r>
            <a:r>
              <a:rPr lang="en-US" sz="2000" b="1" dirty="0" smtClean="0"/>
              <a:t>.”</a:t>
            </a:r>
            <a:r>
              <a:rPr lang="en-US" sz="2000"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基督的赎罪之死</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ATONING DEATH</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10</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5139869"/>
          </a:xfrm>
          <a:prstGeom prst="rect">
            <a:avLst/>
          </a:prstGeom>
          <a:noFill/>
        </p:spPr>
        <p:txBody>
          <a:bodyPr wrap="square" rtlCol="0">
            <a:spAutoFit/>
          </a:bodyPr>
          <a:lstStyle/>
          <a:p>
            <a:pPr marL="225425" indent="-225425">
              <a:buFont typeface="Arial" pitchFamily="34" charset="0"/>
              <a:buChar char="•"/>
            </a:pP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罪的刑罚就是死亡</a:t>
            </a:r>
            <a:r>
              <a:rPr lang="en-US" altLang="zh-CN" sz="6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与神永远隔绝</a:t>
            </a:r>
            <a:r>
              <a:rPr lang="en-US" altLang="zh-CN" sz="6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6600" b="1" dirty="0" smtClean="0">
              <a:solidFill>
                <a:srgbClr val="C00000"/>
              </a:solidFill>
              <a:effectLst>
                <a:outerShdw blurRad="38100" dist="38100" dir="2700000" algn="tl">
                  <a:srgbClr val="000000">
                    <a:alpha val="43137"/>
                  </a:srgbClr>
                </a:outerShdw>
              </a:effectLst>
              <a:latin typeface="Arial Narrow" pitchFamily="34" charset="0"/>
            </a:endParaRPr>
          </a:p>
          <a:p>
            <a:pPr lvl="1" indent="-396875">
              <a:buFont typeface="Arial" pitchFamily="34" charset="0"/>
              <a:buChar char="•"/>
            </a:pPr>
            <a:r>
              <a:rPr lang="en-US" sz="2000" b="1" dirty="0" smtClean="0">
                <a:latin typeface="Arial Narrow" pitchFamily="34" charset="0"/>
              </a:rPr>
              <a:t>The penalty for our sin is death-eternal separation from God.  </a:t>
            </a:r>
          </a:p>
          <a:p>
            <a:pPr lvl="1" indent="-396875"/>
            <a:endParaRPr lang="en-US" sz="800" b="1" dirty="0" smtClean="0">
              <a:latin typeface="Arial Narrow" pitchFamily="34" charset="0"/>
            </a:endParaRPr>
          </a:p>
          <a:p>
            <a:pPr marL="457200" indent="-39687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基督通过他的十架之死已经偿付我们的罪价。</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indent="-396875">
              <a:buFont typeface="Arial" pitchFamily="34" charset="0"/>
              <a:buChar char="•"/>
            </a:pPr>
            <a:r>
              <a:rPr lang="en-US" sz="2000" b="1" dirty="0" smtClean="0">
                <a:latin typeface="Arial Narrow" pitchFamily="34" charset="0"/>
              </a:rPr>
              <a:t>  Christ paid our penalty through His death on the cross. </a:t>
            </a:r>
          </a:p>
          <a:p>
            <a:pPr marL="457200" indent="-396875">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任何人认罪悔改相信基督，他们的罪价已经偿付并从神那里接受永生。</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indent="-396875">
              <a:buFont typeface="Arial" pitchFamily="34" charset="0"/>
              <a:buChar char="•"/>
            </a:pPr>
            <a:r>
              <a:rPr lang="en-US" sz="2000" b="1" dirty="0" smtClean="0">
                <a:latin typeface="Arial Narrow" pitchFamily="34" charset="0"/>
              </a:rPr>
              <a:t>Anyone who repents of sin and puts their faith in Christ  will have their sins paid for and will receive eternal life in God’s presence.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878532"/>
          </a:xfrm>
          <a:prstGeom prst="rect">
            <a:avLst/>
          </a:prstGeom>
          <a:noFill/>
        </p:spPr>
        <p:txBody>
          <a:bodyPr wrap="square" rtlCol="0">
            <a:spAutoFit/>
          </a:bodyPr>
          <a:lstStyle/>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可</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10:45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因为人子来，并不是要受人的服事，    乃是要服事人，并且</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要舍命作多人的赎价</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Mark 10:45 “</a:t>
            </a:r>
            <a:r>
              <a:rPr lang="en-US" sz="2000" b="1" dirty="0" smtClean="0"/>
              <a:t>For even the Son of Man did not come to be served, but to serve, and </a:t>
            </a:r>
            <a:r>
              <a:rPr lang="en-US" sz="2000" b="1" dirty="0" smtClean="0">
                <a:solidFill>
                  <a:srgbClr val="C00000"/>
                </a:solidFill>
              </a:rPr>
              <a:t>to give His life as a ransom for many.”</a:t>
            </a:r>
            <a:r>
              <a:rPr lang="en-US" sz="2000" b="1" dirty="0" smtClean="0">
                <a:solidFill>
                  <a:srgbClr val="C00000"/>
                </a:solidFill>
                <a:latin typeface="Arial Narrow" pitchFamily="34" charset="0"/>
              </a:rPr>
              <a:t> </a:t>
            </a:r>
          </a:p>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彼前</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2:24 “</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他被挂在木头上，亲身担当了我们的罪</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，使我们既然在罪上死，就得以在义上活。因他受的鞭伤，你们便得了医治。 </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1 Peter 2:24 “</a:t>
            </a:r>
            <a:r>
              <a:rPr lang="en-US" sz="2000" b="1" dirty="0" smtClean="0">
                <a:solidFill>
                  <a:srgbClr val="C00000"/>
                </a:solidFill>
              </a:rPr>
              <a:t>He himself bore our sins in His body on the cross</a:t>
            </a:r>
            <a:r>
              <a:rPr lang="en-US" sz="2000" b="1" dirty="0" smtClean="0"/>
              <a:t>, so that we might die to sins and live for righteousness; “by His wounds you have been healed.” </a:t>
            </a:r>
            <a:r>
              <a:rPr lang="en-US" sz="2000" b="1" dirty="0" smtClean="0">
                <a:latin typeface="Arial Narrow" pitchFamily="34" charset="0"/>
              </a:rPr>
              <a:t> </a:t>
            </a:r>
          </a:p>
          <a:p>
            <a:pPr marL="225425" indent="-225425">
              <a:buFont typeface="Arial" pitchFamily="34" charset="0"/>
              <a:buChar char="•"/>
            </a:pP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彼前</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3:18 “</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因基督也曾一次为罪受苦，</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就是义的代替不义的，</a:t>
            </a:r>
            <a:r>
              <a:rPr lang="zh-CN" altLang="en-US" sz="3200" b="1" dirty="0" smtClean="0">
                <a:solidFill>
                  <a:srgbClr val="7030A0"/>
                </a:solidFill>
                <a:effectLst>
                  <a:outerShdw blurRad="38100" dist="38100" dir="2700000" algn="tl">
                    <a:srgbClr val="000000">
                      <a:alpha val="43137"/>
                    </a:srgbClr>
                  </a:outerShdw>
                </a:effectLst>
                <a:latin typeface="Arial Narrow" pitchFamily="34" charset="0"/>
              </a:rPr>
              <a:t>为要引我们到神面前。按著肉体说，他被治死；按著灵性说，他复活了。</a:t>
            </a:r>
            <a:r>
              <a:rPr lang="en-US" altLang="zh-CN" sz="32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200" b="1" dirty="0" smtClean="0">
              <a:solidFill>
                <a:srgbClr val="7030A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spc="-150" dirty="0" smtClean="0">
                <a:latin typeface="Arial Narrow" pitchFamily="34" charset="0"/>
              </a:rPr>
              <a:t>1 Peter 3:18 “</a:t>
            </a:r>
            <a:r>
              <a:rPr lang="en-US" sz="2000" b="1" spc="-150" dirty="0" smtClean="0"/>
              <a:t>For Christ also suffered once for sins, </a:t>
            </a:r>
            <a:r>
              <a:rPr lang="en-US" sz="2000" b="1" spc="-150" dirty="0" smtClean="0">
                <a:solidFill>
                  <a:srgbClr val="C00000"/>
                </a:solidFill>
              </a:rPr>
              <a:t>the Righteous for the unrighteous</a:t>
            </a:r>
            <a:r>
              <a:rPr lang="en-US" sz="2000" b="1" spc="-150" dirty="0" smtClean="0"/>
              <a:t>, to bring you to God. He was put to death in the body but made alive in the Spirit.”</a:t>
            </a:r>
            <a:endParaRPr lang="en-US" sz="2000" b="1" spc="-150" dirty="0" smtClean="0">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基督肉体的复活</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BODILY RESURRECTION</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11</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708981"/>
          </a:xfrm>
          <a:prstGeom prst="rect">
            <a:avLst/>
          </a:prstGeom>
          <a:noFill/>
        </p:spPr>
        <p:txBody>
          <a:bodyPr wrap="square" rtlCol="0">
            <a:spAutoFit/>
          </a:bodyPr>
          <a:lstStyle/>
          <a:p>
            <a:pPr marL="225425" indent="-225425">
              <a:buFont typeface="Arial" pitchFamily="34" charset="0"/>
              <a:buChar char="•"/>
            </a:pP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耶稣埋葬三天后从死里复活从而战胜了死亡。</a:t>
            </a:r>
            <a:endParaRPr lang="en-US" sz="66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Jesus defeated death by rising from the dead three days after He was buried.  </a:t>
            </a:r>
          </a:p>
          <a:p>
            <a:pPr lvl="1"/>
            <a:endParaRPr lang="en-US" sz="2000" b="1" dirty="0" smtClean="0">
              <a:latin typeface="Arial Narrow" pitchFamily="34" charset="0"/>
            </a:endParaRPr>
          </a:p>
          <a:p>
            <a:pPr>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任何人声称基督徒但否认这个教义便没有得救。</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 Anyone who says he is a Christian and yet denies this doctrine is not yet saved.  </a:t>
            </a:r>
          </a:p>
          <a:p>
            <a:pPr lvl="1"/>
            <a:endParaRPr lang="en-US" sz="2000" b="1" dirty="0" smtClean="0">
              <a:latin typeface="Arial Narrow" pitchFamily="34" charset="0"/>
            </a:endParaRPr>
          </a:p>
          <a:p>
            <a:pPr>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复活后的耶稣显现给了五百人看。</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Jesus appeared to more than 500 people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816977"/>
          </a:xfrm>
          <a:prstGeom prst="rect">
            <a:avLst/>
          </a:prstGeom>
          <a:noFill/>
        </p:spPr>
        <p:txBody>
          <a:bodyPr wrap="square" rtlCol="0">
            <a:spAutoFit/>
          </a:bodyPr>
          <a:lstStyle/>
          <a:p>
            <a:pPr marL="225425" indent="-225425">
              <a:buFont typeface="Arial" pitchFamily="34" charset="0"/>
              <a:buChar char="•"/>
            </a:pP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罗</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4:25 “</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耶稣被交给人</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是为我们的过犯</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复活</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是为叫我们称义</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Rom. 4:25 “</a:t>
            </a:r>
            <a:r>
              <a:rPr lang="en-US" sz="2000" b="1" dirty="0" smtClean="0"/>
              <a:t>He was delivered over to death for our sins and was </a:t>
            </a:r>
            <a:r>
              <a:rPr lang="en-US" sz="2000" b="1" dirty="0" smtClean="0">
                <a:solidFill>
                  <a:srgbClr val="C00000"/>
                </a:solidFill>
              </a:rPr>
              <a:t>raised to life </a:t>
            </a:r>
            <a:r>
              <a:rPr lang="en-US" sz="2000" b="1" dirty="0" smtClean="0"/>
              <a:t>for our justification. “</a:t>
            </a:r>
            <a:r>
              <a:rPr lang="en-US" sz="2000" b="1" dirty="0" smtClean="0">
                <a:latin typeface="Arial Narrow" pitchFamily="34" charset="0"/>
              </a:rPr>
              <a:t> </a:t>
            </a:r>
          </a:p>
          <a:p>
            <a:pPr marL="225425" indent="-225425">
              <a:buFont typeface="Arial" pitchFamily="34" charset="0"/>
              <a:buChar char="•"/>
            </a:pP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罗</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10:9 “</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你若口里认耶稣为主</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心里信神叫他从死里复活</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就必得救</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Rom. 10:9 “</a:t>
            </a:r>
            <a:r>
              <a:rPr lang="en-US" sz="2000" b="1" dirty="0" smtClean="0"/>
              <a:t>If you declare with your mouth, “Jesus is Lord,” </a:t>
            </a:r>
            <a:r>
              <a:rPr lang="en-US" sz="2000" b="1" dirty="0" smtClean="0">
                <a:solidFill>
                  <a:srgbClr val="C00000"/>
                </a:solidFill>
              </a:rPr>
              <a:t>and believe in your heart that God raised him from the dead, you will be saved</a:t>
            </a:r>
            <a:r>
              <a:rPr lang="en-US" sz="2000" b="1" dirty="0" smtClean="0"/>
              <a:t>.”</a:t>
            </a:r>
            <a:r>
              <a:rPr lang="en-US" sz="2000" b="1" dirty="0" smtClean="0">
                <a:latin typeface="Arial Narrow" pitchFamily="34" charset="0"/>
              </a:rPr>
              <a:t> </a:t>
            </a:r>
          </a:p>
          <a:p>
            <a:pPr marL="225425" indent="-225425">
              <a:buFont typeface="Arial" pitchFamily="34" charset="0"/>
              <a:buChar char="•"/>
            </a:pP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路</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24:39 “</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你们看我的手</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我的脚</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就知道实在是我了</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摸我看看</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魂无骨无肉</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你们看</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我是有的</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Luke 24:39 “</a:t>
            </a:r>
            <a:r>
              <a:rPr lang="en-US" sz="2000" b="1" dirty="0" smtClean="0"/>
              <a:t>Look at my hands and my feet. It is I myself! Touch me and see; a ghost does not have flesh and bones, </a:t>
            </a:r>
            <a:r>
              <a:rPr lang="en-US" sz="2000" b="1" dirty="0" smtClean="0">
                <a:solidFill>
                  <a:srgbClr val="C00000"/>
                </a:solidFill>
              </a:rPr>
              <a:t>as you see I have</a:t>
            </a:r>
            <a:r>
              <a:rPr lang="en-US" sz="2000" b="1" dirty="0" smtClean="0"/>
              <a:t>.” </a:t>
            </a:r>
            <a:r>
              <a:rPr lang="en-US" sz="2000"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000" dirty="0" smtClean="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Narrow" pitchFamily="34" charset="0"/>
              </a:rPr>
              <a:t>经</a:t>
            </a:r>
            <a:r>
              <a:rPr lang="zh-CN" altLang="en-US" sz="4000" b="1" dirty="0" smtClean="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Narrow" pitchFamily="34" charset="0"/>
              </a:rPr>
              <a:t>文</a:t>
            </a:r>
            <a:endParaRPr lang="en-US" sz="4000" b="1"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基督身体升天</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BODILY ASCENSION</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12</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5016758"/>
          </a:xfrm>
          <a:prstGeom prst="rect">
            <a:avLst/>
          </a:prstGeom>
          <a:noFill/>
        </p:spPr>
        <p:txBody>
          <a:bodyPr wrap="square" rtlCol="0">
            <a:spAutoFit/>
          </a:bodyPr>
          <a:lstStyle/>
          <a:p>
            <a:pPr marL="225425" indent="-225425">
              <a:buFont typeface="Arial" pitchFamily="34" charset="0"/>
              <a:buChar char="•"/>
            </a:pP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复活后四十天</a:t>
            </a:r>
            <a:r>
              <a:rPr lang="en-US" altLang="zh-CN" sz="6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耶稣升天如今坐在父神的右手边。</a:t>
            </a:r>
            <a:endParaRPr lang="en-US" sz="6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40 days after the resurrection, Jesus ascended into Heaven where He sits at the right hand of God the Father</a:t>
            </a:r>
          </a:p>
          <a:p>
            <a:pPr marL="225425" lvl="1" indent="-225425"/>
            <a:endParaRPr lang="en-US" sz="2000"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耶稣差派圣灵与我们同住。</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sent the Holy Spirit to live in us </a:t>
            </a:r>
          </a:p>
          <a:p>
            <a:pPr marL="225425" lvl="1" indent="-225425"/>
            <a:endParaRPr lang="en-US" sz="2000" b="1" dirty="0" smtClean="0">
              <a:latin typeface="Arial Narrow" pitchFamily="34" charset="0"/>
            </a:endParaRPr>
          </a:p>
          <a:p>
            <a:pPr marL="225425" indent="-225425">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耶稣在为我们预备地方。</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Jesus is preparing a place for us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693866"/>
          </a:xfrm>
          <a:prstGeom prst="rect">
            <a:avLst/>
          </a:prstGeom>
          <a:noFill/>
        </p:spPr>
        <p:txBody>
          <a:bodyPr wrap="square" rtlCol="0">
            <a:spAutoFit/>
          </a:bodyPr>
          <a:lstStyle/>
          <a:p>
            <a:pPr marL="225425" indent="-225425">
              <a:buFont typeface="Arial" pitchFamily="34" charset="0"/>
              <a:buChar char="•"/>
            </a:pP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约</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16:7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然而我将真情告诉你们</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我去是与你们有益的</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我若不去</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保惠师就不到你们这里来</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我若去，就差他来</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John 16:7 “</a:t>
            </a:r>
            <a:r>
              <a:rPr lang="en-US" b="1" dirty="0" smtClean="0"/>
              <a:t>But very truly I tell you, it is for your good that I am going away. Unless I go away, the Advocate will not come to you; </a:t>
            </a:r>
            <a:r>
              <a:rPr lang="en-US" b="1" dirty="0" smtClean="0">
                <a:solidFill>
                  <a:srgbClr val="C00000"/>
                </a:solidFill>
              </a:rPr>
              <a:t>but if I go, I will send Him to you</a:t>
            </a:r>
            <a:r>
              <a:rPr lang="en-US" b="1" dirty="0" smtClean="0"/>
              <a:t>.”</a:t>
            </a:r>
            <a:r>
              <a:rPr lang="en-US" b="1" dirty="0" smtClean="0">
                <a:latin typeface="Arial Narrow" pitchFamily="34" charset="0"/>
              </a:rPr>
              <a:t> </a:t>
            </a:r>
          </a:p>
          <a:p>
            <a:pPr marL="225425" indent="-225425">
              <a:buFont typeface="Arial" pitchFamily="34" charset="0"/>
              <a:buChar char="•"/>
            </a:pP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路</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24:50-51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耶稣领他们到伯大尼的对面，就举手给他们祝福</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正祝福的时候</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他就离开他们</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被带到天上去了</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spc="-150" dirty="0" smtClean="0">
                <a:latin typeface="Arial Narrow" pitchFamily="34" charset="0"/>
              </a:rPr>
              <a:t>Luke 24:50-51 “</a:t>
            </a:r>
            <a:r>
              <a:rPr lang="en-US" b="1" spc="-150" dirty="0" smtClean="0"/>
              <a:t>When He had led them out to the vicinity of Bethany, He lifted up His hands and blessed them. While He was blessing them, </a:t>
            </a:r>
            <a:r>
              <a:rPr lang="en-US" b="1" spc="-150" dirty="0" smtClean="0">
                <a:solidFill>
                  <a:srgbClr val="C00000"/>
                </a:solidFill>
              </a:rPr>
              <a:t>He left them and was taken up into heaven.”</a:t>
            </a:r>
            <a:endParaRPr lang="en-US" b="1" spc="-150" dirty="0" smtClean="0">
              <a:solidFill>
                <a:srgbClr val="C00000"/>
              </a:solidFill>
              <a:latin typeface="Arial Narrow" pitchFamily="34" charset="0"/>
            </a:endParaRPr>
          </a:p>
          <a:p>
            <a:pPr marL="225425" indent="-225425">
              <a:buFont typeface="Arial" pitchFamily="34" charset="0"/>
              <a:buChar char="•"/>
            </a:pP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徒</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1:9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说了这话</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他们正看的时候</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他就被取上升</a:t>
            </a:r>
            <a:r>
              <a:rPr lang="en-US" altLang="zh-CN" sz="32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有一朵云彩把他接去</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便看不见他了</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Acts 1:9 “</a:t>
            </a:r>
            <a:r>
              <a:rPr lang="en-US" b="1" dirty="0" smtClean="0"/>
              <a:t>After He said this, </a:t>
            </a:r>
            <a:r>
              <a:rPr lang="en-US" b="1" dirty="0" smtClean="0">
                <a:solidFill>
                  <a:srgbClr val="C00000"/>
                </a:solidFill>
              </a:rPr>
              <a:t>He was taken up before their very eyes</a:t>
            </a:r>
            <a:r>
              <a:rPr lang="en-US" b="1" dirty="0" smtClean="0"/>
              <a:t>, and a cloud hid Him from their sight.”</a:t>
            </a:r>
            <a:r>
              <a:rPr lang="en-US"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基督的代求</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INTERCESSION </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13</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401205"/>
          </a:xfrm>
          <a:prstGeom prst="rect">
            <a:avLst/>
          </a:prstGeom>
          <a:noFill/>
        </p:spPr>
        <p:txBody>
          <a:bodyPr wrap="square" rtlCol="0">
            <a:spAutoFit/>
          </a:bodyPr>
          <a:lstStyle/>
          <a:p>
            <a:pPr>
              <a:buFont typeface="Arial" pitchFamily="34" charset="0"/>
              <a:buChar char="•"/>
            </a:pPr>
            <a:r>
              <a:rPr lang="zh-CN" altLang="en-US" sz="6000" b="1" dirty="0" smtClean="0">
                <a:solidFill>
                  <a:srgbClr val="C00000"/>
                </a:solidFill>
                <a:effectLst>
                  <a:outerShdw blurRad="38100" dist="38100" dir="2700000" algn="tl">
                    <a:srgbClr val="000000">
                      <a:alpha val="43137"/>
                    </a:srgbClr>
                  </a:outerShdw>
                </a:effectLst>
                <a:latin typeface="Arial Narrow" pitchFamily="34" charset="0"/>
              </a:rPr>
              <a:t>耶稣是神和人之间的中保。</a:t>
            </a:r>
            <a:endParaRPr lang="en-US" sz="6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Jesus is the Mediator between God and man </a:t>
            </a:r>
          </a:p>
          <a:p>
            <a:pPr lvl="1">
              <a:buFont typeface="Arial" pitchFamily="34" charset="0"/>
              <a:buChar char="•"/>
            </a:pPr>
            <a:endParaRPr lang="en-US" sz="2000" b="1" dirty="0" smtClean="0">
              <a:latin typeface="Arial Narrow" pitchFamily="34" charset="0"/>
            </a:endParaRPr>
          </a:p>
          <a:p>
            <a:pPr>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他是我们的大祭司和父神面前的辩护人。</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 He is our High Priest and Advocate before God the Father </a:t>
            </a:r>
          </a:p>
          <a:p>
            <a:pPr>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耶稣代表我们向父祷告。</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Jesus prays to the Father on our behalf </a:t>
            </a:r>
          </a:p>
          <a:p>
            <a:pPr>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我们并不需要其他祭司或中保。</a:t>
            </a:r>
            <a:r>
              <a:rPr lang="en-US" sz="4000" b="1" dirty="0" smtClean="0">
                <a:solidFill>
                  <a:srgbClr val="C00000"/>
                </a:solidFill>
                <a:effectLst>
                  <a:outerShdw blurRad="38100" dist="38100" dir="2700000" algn="tl">
                    <a:srgbClr val="000000">
                      <a:alpha val="43137"/>
                    </a:srgbClr>
                  </a:outerShdw>
                </a:effectLst>
                <a:latin typeface="Arial Narrow" pitchFamily="34" charset="0"/>
              </a:rPr>
              <a:t> </a:t>
            </a:r>
          </a:p>
          <a:p>
            <a:pPr lvl="1">
              <a:buFont typeface="Arial" pitchFamily="34" charset="0"/>
              <a:buChar char="•"/>
            </a:pPr>
            <a:r>
              <a:rPr lang="en-US" sz="2000" b="1" dirty="0" smtClean="0">
                <a:latin typeface="Arial Narrow" pitchFamily="34" charset="0"/>
              </a:rPr>
              <a:t>We do not need other priests or mediators </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478423"/>
          </a:xfrm>
          <a:prstGeom prst="rect">
            <a:avLst/>
          </a:prstGeom>
          <a:noFill/>
        </p:spPr>
        <p:txBody>
          <a:bodyPr wrap="square" rtlCol="0">
            <a:spAutoFit/>
          </a:bodyPr>
          <a:lstStyle/>
          <a:p>
            <a:pPr marL="225425" indent="-225425">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来</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4:15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因我们的</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大祭司</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并非不能体恤我们的软弱</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他也曾凡事受过试探</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与我们一样</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只是他没有犯罪</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spc="-150" dirty="0" smtClean="0">
                <a:latin typeface="Arial Narrow" pitchFamily="34" charset="0"/>
              </a:rPr>
              <a:t>Heb. 4:15 “</a:t>
            </a:r>
            <a:r>
              <a:rPr lang="en-US" b="1" spc="-150" dirty="0" smtClean="0"/>
              <a:t>For we do not have a </a:t>
            </a:r>
            <a:r>
              <a:rPr lang="en-US" b="1" spc="-150" dirty="0" smtClean="0">
                <a:solidFill>
                  <a:srgbClr val="C00000"/>
                </a:solidFill>
              </a:rPr>
              <a:t>high priest </a:t>
            </a:r>
            <a:r>
              <a:rPr lang="en-US" b="1" spc="-150" dirty="0" smtClean="0"/>
              <a:t>who is unable to empathize with our weaknesses, but we have one who has been tempted in every way, just as we are—yet He did not sin.”</a:t>
            </a:r>
            <a:r>
              <a:rPr lang="en-US" b="1" spc="-150" dirty="0" smtClean="0">
                <a:latin typeface="Arial Narrow" pitchFamily="34" charset="0"/>
              </a:rPr>
              <a:t> </a:t>
            </a:r>
          </a:p>
          <a:p>
            <a:pPr marL="225425" indent="-225425">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来</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7:25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凡靠著他进到神面前的人</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他都能拯救到底</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因为</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他是长远活著</a:t>
            </a:r>
            <a:r>
              <a:rPr lang="en-US" altLang="zh-CN" sz="28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替他们祈求</a:t>
            </a:r>
            <a:r>
              <a:rPr lang="en-US" altLang="zh-CN" sz="2800" b="1" u="sng" dirty="0" smtClean="0">
                <a:solidFill>
                  <a:srgbClr val="C00000"/>
                </a:solidFill>
                <a:effectLst>
                  <a:outerShdw blurRad="38100" dist="38100" dir="2700000" algn="tl">
                    <a:srgbClr val="000000">
                      <a:alpha val="43137"/>
                    </a:srgbClr>
                  </a:outerShdw>
                </a:effectLst>
                <a:latin typeface="Arial Narrow" pitchFamily="34" charset="0"/>
              </a:rPr>
              <a:t>.</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Heb. 7:25</a:t>
            </a:r>
            <a:r>
              <a:rPr lang="en-US" b="1" dirty="0" smtClean="0"/>
              <a:t> “Therefore He is able to save completely</a:t>
            </a:r>
            <a:r>
              <a:rPr lang="en-US" b="1" baseline="30000" dirty="0" smtClean="0"/>
              <a:t> </a:t>
            </a:r>
            <a:r>
              <a:rPr lang="en-US" b="1" dirty="0" smtClean="0"/>
              <a:t>those who come to God through Him, because </a:t>
            </a:r>
            <a:r>
              <a:rPr lang="en-US" b="1" dirty="0" smtClean="0">
                <a:solidFill>
                  <a:srgbClr val="C00000"/>
                </a:solidFill>
              </a:rPr>
              <a:t>He always lives to intercede for them</a:t>
            </a:r>
            <a:r>
              <a:rPr lang="en-US" b="1" dirty="0" smtClean="0"/>
              <a:t>. “</a:t>
            </a:r>
            <a:r>
              <a:rPr lang="en-US" b="1" dirty="0" smtClean="0">
                <a:latin typeface="Arial Narrow" pitchFamily="34" charset="0"/>
              </a:rPr>
              <a:t> </a:t>
            </a:r>
          </a:p>
          <a:p>
            <a:pPr marL="225425" indent="-225425">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约一</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2:1b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若有人犯罪</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在父那里</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我们有一位中保</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就是那义者耶稣基督</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1 John 2:1b “</a:t>
            </a:r>
            <a:r>
              <a:rPr lang="en-US" b="1" dirty="0" smtClean="0"/>
              <a:t>But if anybody does sin, </a:t>
            </a:r>
            <a:r>
              <a:rPr lang="en-US" b="1" dirty="0" smtClean="0">
                <a:solidFill>
                  <a:srgbClr val="C00000"/>
                </a:solidFill>
              </a:rPr>
              <a:t>we have an advocate </a:t>
            </a:r>
            <a:r>
              <a:rPr lang="en-US" b="1" dirty="0" smtClean="0"/>
              <a:t>with the Father— Jesus Christ, the Righteous One.”</a:t>
            </a:r>
          </a:p>
          <a:p>
            <a:pPr marL="225425" indent="-225425">
              <a:buFont typeface="Arial" pitchFamily="34" charset="0"/>
              <a:buChar char="•"/>
            </a:pP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提前</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2:5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因为只有一位神</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在神和人中间</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只有一位中保</a:t>
            </a:r>
            <a:r>
              <a:rPr lang="en-US" altLang="zh-CN" sz="28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乃是降世为人的</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基督耶稣</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1Tim. 2:5 “For there is one God, and </a:t>
            </a:r>
            <a:r>
              <a:rPr lang="en-US" b="1" dirty="0" smtClean="0">
                <a:solidFill>
                  <a:srgbClr val="C00000"/>
                </a:solidFill>
                <a:latin typeface="Arial Narrow" pitchFamily="34" charset="0"/>
              </a:rPr>
              <a:t>one Mediator </a:t>
            </a:r>
            <a:r>
              <a:rPr lang="en-US" b="1" dirty="0" smtClean="0">
                <a:latin typeface="Arial Narrow" pitchFamily="34" charset="0"/>
              </a:rPr>
              <a:t>between God and man; the man </a:t>
            </a:r>
            <a:r>
              <a:rPr lang="en-US" b="1" dirty="0" smtClean="0">
                <a:solidFill>
                  <a:srgbClr val="C00000"/>
                </a:solidFill>
                <a:latin typeface="Arial Narrow" pitchFamily="34" charset="0"/>
              </a:rPr>
              <a:t>Christ Jesus</a:t>
            </a:r>
            <a:r>
              <a:rPr lang="en-US" b="1" dirty="0" smtClean="0">
                <a:latin typeface="Arial Narrow" pitchFamily="34" charset="0"/>
              </a:rPr>
              <a:t>”</a:t>
            </a:r>
          </a:p>
        </p:txBody>
      </p:sp>
      <p:sp>
        <p:nvSpPr>
          <p:cNvPr id="3" name="Rectangle 2"/>
          <p:cNvSpPr/>
          <p:nvPr/>
        </p:nvSpPr>
        <p:spPr>
          <a:xfrm>
            <a:off x="0" y="6400800"/>
            <a:ext cx="9144000"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基督将来的审判</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CHRIST’S COMING JUDGMENT</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14</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708981"/>
          </a:xfrm>
          <a:prstGeom prst="rect">
            <a:avLst/>
          </a:prstGeom>
          <a:noFill/>
        </p:spPr>
        <p:txBody>
          <a:bodyPr wrap="square" rtlCol="0">
            <a:spAutoFit/>
          </a:bodyPr>
          <a:lstStyle/>
          <a:p>
            <a:pPr>
              <a:buFont typeface="Arial" pitchFamily="34" charset="0"/>
              <a:buChar char="•"/>
            </a:pPr>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耶稣承诺要再来。</a:t>
            </a:r>
            <a:endParaRPr lang="en-US" sz="8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Jesus promised to return to earth </a:t>
            </a:r>
          </a:p>
          <a:p>
            <a:pPr lvl="1"/>
            <a:endParaRPr lang="en-US" sz="2000" b="1" dirty="0" smtClean="0">
              <a:latin typeface="Arial Narrow" pitchFamily="34" charset="0"/>
            </a:endParaRPr>
          </a:p>
          <a:p>
            <a:pPr>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祂要来审判活人和死人。</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He will come to judge the living and the dead </a:t>
            </a:r>
          </a:p>
          <a:p>
            <a:pPr>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关于这事将如何发生有诸多不同观点。</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There are many opinions at to how this will all happen</a:t>
            </a:r>
          </a:p>
          <a:p>
            <a:pPr>
              <a:buFont typeface="Arial" pitchFamily="34"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做好准备。</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Be ready</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3" name="Picture 12" descr="reading.gif"/>
          <p:cNvPicPr>
            <a:picLocks noChangeAspect="1"/>
          </p:cNvPicPr>
          <p:nvPr/>
        </p:nvPicPr>
        <p:blipFill>
          <a:blip r:embed="rId2" cstate="print"/>
          <a:stretch>
            <a:fillRect/>
          </a:stretch>
        </p:blipFill>
        <p:spPr>
          <a:xfrm>
            <a:off x="59658" y="1066800"/>
            <a:ext cx="9084342" cy="5105400"/>
          </a:xfrm>
          <a:prstGeom prst="rect">
            <a:avLst/>
          </a:prstGeom>
        </p:spPr>
      </p:pic>
      <p:sp>
        <p:nvSpPr>
          <p:cNvPr id="2" name="Title 1"/>
          <p:cNvSpPr>
            <a:spLocks noGrp="1"/>
          </p:cNvSpPr>
          <p:nvPr>
            <p:ph type="ctrTitle"/>
          </p:nvPr>
        </p:nvSpPr>
        <p:spPr>
          <a:xfrm>
            <a:off x="0" y="1"/>
            <a:ext cx="9144000" cy="1066800"/>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基要</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vs.</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非基要教义</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ESSENTIAL vs. NON-ESSENTIAL DOCTRINES</a:t>
            </a:r>
            <a:endParaRPr lang="en-US" sz="24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693866"/>
          </a:xfrm>
          <a:prstGeom prst="rect">
            <a:avLst/>
          </a:prstGeom>
          <a:noFill/>
        </p:spPr>
        <p:txBody>
          <a:bodyPr wrap="square" rtlCol="0">
            <a:spAutoFit/>
          </a:bodyPr>
          <a:lstStyle/>
          <a:p>
            <a:pPr marL="225425" indent="-225425">
              <a:buFont typeface="Arial" pitchFamily="34" charset="0"/>
              <a:buChar char="•"/>
            </a:pP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太</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24:30 “</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那时</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人子的兆头要显在天上</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地上的万族都要哀哭</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他们要看见</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人子</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有能力</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有大荣耀</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驾著天上的云</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降临</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Matt. 24:30 </a:t>
            </a:r>
            <a:r>
              <a:rPr lang="en-US" b="1" dirty="0" smtClean="0"/>
              <a:t>“Then will appear the sign of the Son of Man in heaven. And then all the peoples of the earth</a:t>
            </a:r>
            <a:r>
              <a:rPr lang="en-US" b="1" baseline="30000" dirty="0" smtClean="0"/>
              <a:t> </a:t>
            </a:r>
            <a:r>
              <a:rPr lang="en-US" b="1" dirty="0" smtClean="0"/>
              <a:t>will mourn when they see the </a:t>
            </a:r>
            <a:r>
              <a:rPr lang="en-US" b="1" dirty="0" smtClean="0">
                <a:solidFill>
                  <a:srgbClr val="C00000"/>
                </a:solidFill>
              </a:rPr>
              <a:t>Son of Man coming </a:t>
            </a:r>
            <a:r>
              <a:rPr lang="en-US" b="1" dirty="0" smtClean="0"/>
              <a:t>on the clouds of heaven, with power and great glory”</a:t>
            </a:r>
            <a:endParaRPr lang="en-US" b="1" dirty="0" smtClean="0">
              <a:latin typeface="Arial Narrow" pitchFamily="34" charset="0"/>
            </a:endParaRPr>
          </a:p>
          <a:p>
            <a:pPr marL="225425" indent="-225425">
              <a:buFont typeface="Arial" pitchFamily="34" charset="0"/>
              <a:buChar char="•"/>
            </a:pP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启</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22:12 </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“看哪</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我必快来！</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赏罚在我</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要照各人所行的报应他</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Rev. 22:12 </a:t>
            </a:r>
            <a:r>
              <a:rPr lang="en-US" b="1" dirty="0" smtClean="0"/>
              <a:t>“Look,</a:t>
            </a:r>
            <a:r>
              <a:rPr lang="en-US" b="1" dirty="0" smtClean="0">
                <a:solidFill>
                  <a:srgbClr val="C00000"/>
                </a:solidFill>
              </a:rPr>
              <a:t> I am coming soon</a:t>
            </a:r>
            <a:r>
              <a:rPr lang="en-US" b="1" dirty="0" smtClean="0"/>
              <a:t>! My reward is with me, and I will give to  each person according to what they have done.”</a:t>
            </a:r>
            <a:endParaRPr lang="en-US" b="1" dirty="0" smtClean="0">
              <a:latin typeface="Arial Narrow" pitchFamily="34" charset="0"/>
            </a:endParaRPr>
          </a:p>
          <a:p>
            <a:pPr marL="225425" indent="-225425">
              <a:buFont typeface="Arial" pitchFamily="34" charset="0"/>
              <a:buChar char="•"/>
            </a:pP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路</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12:40 “</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你们也要预备</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r>
              <a:rPr lang="zh-CN" alt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因为你们想不到的时候</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0000"/>
                </a:solidFill>
                <a:effectLst>
                  <a:outerShdw blurRad="38100" dist="38100" dir="2700000" algn="tl">
                    <a:srgbClr val="000000">
                      <a:alpha val="43137"/>
                    </a:srgbClr>
                  </a:outerShdw>
                </a:effectLst>
                <a:latin typeface="Arial Narrow" pitchFamily="34" charset="0"/>
              </a:rPr>
              <a:t>人子就来了</a:t>
            </a:r>
            <a:r>
              <a:rPr lang="en-US" altLang="zh-CN" sz="3200" b="1" dirty="0" smtClean="0">
                <a:solidFill>
                  <a:schemeClr val="bg2">
                    <a:lumMod val="2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bg2">
                  <a:lumMod val="25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b="1" dirty="0" smtClean="0">
                <a:latin typeface="Arial Narrow" pitchFamily="34" charset="0"/>
              </a:rPr>
              <a:t>Luke 12:40 “</a:t>
            </a:r>
            <a:r>
              <a:rPr lang="en-US" b="1" dirty="0" smtClean="0"/>
              <a:t>You also must be ready, </a:t>
            </a:r>
            <a:r>
              <a:rPr lang="en-US" b="1" dirty="0" smtClean="0">
                <a:solidFill>
                  <a:srgbClr val="C00000"/>
                </a:solidFill>
              </a:rPr>
              <a:t>because the Son of Man will come </a:t>
            </a:r>
            <a:r>
              <a:rPr lang="en-US" b="1" dirty="0" smtClean="0"/>
              <a:t>at an hour when you do not expect Him.” </a:t>
            </a:r>
            <a:r>
              <a:rPr lang="en-US"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永恒的后果</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ETERNAL CONSEQUENCE </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15</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4678204"/>
          </a:xfrm>
          <a:prstGeom prst="rect">
            <a:avLst/>
          </a:prstGeom>
          <a:noFill/>
        </p:spPr>
        <p:txBody>
          <a:bodyPr wrap="square" rtlCol="0">
            <a:spAutoFit/>
          </a:bodyPr>
          <a:lstStyle/>
          <a:p>
            <a:pPr>
              <a:buFont typeface="Arial" pitchFamily="34" charset="0"/>
              <a:buChar char="•"/>
            </a:pP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每个人都会在某处度过永恒。</a:t>
            </a:r>
            <a:endParaRPr lang="en-US" sz="54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Everyone will live forever somewhere</a:t>
            </a:r>
          </a:p>
          <a:p>
            <a:pPr lvl="1">
              <a:buFont typeface="Arial" pitchFamily="34" charset="0"/>
              <a:buChar char="•"/>
            </a:pPr>
            <a:endParaRPr lang="en-US" sz="2000" b="1" dirty="0" smtClean="0">
              <a:latin typeface="Arial Narrow" pitchFamily="34" charset="0"/>
            </a:endParaRPr>
          </a:p>
          <a:p>
            <a:pPr>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那些将信心放在基督里的人将与祂度永生。</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Those who have put their faith in Christ will live forever with Him</a:t>
            </a:r>
          </a:p>
          <a:p>
            <a:pPr lvl="1">
              <a:buFont typeface="Arial" pitchFamily="34" charset="0"/>
              <a:buChar char="•"/>
            </a:pPr>
            <a:endParaRPr lang="en-US" sz="2000" b="1" dirty="0" smtClean="0">
              <a:latin typeface="Arial Narrow" pitchFamily="34" charset="0"/>
            </a:endParaRPr>
          </a:p>
          <a:p>
            <a:pPr>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其余所有人将与神隔离并永远受折磨。</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All others will suffer eternal torment apart from God </a:t>
            </a:r>
          </a:p>
          <a:p>
            <a:pPr lvl="1">
              <a:buFont typeface="Arial" pitchFamily="34" charset="0"/>
              <a:buChar char="•"/>
            </a:pPr>
            <a:endParaRPr lang="en-US" sz="2000" b="1" dirty="0" smtClean="0">
              <a:latin typeface="Arial Narrow" pitchFamily="34" charset="0"/>
            </a:endParaRPr>
          </a:p>
          <a:p>
            <a:pPr>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没有第二次机会</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炼狱</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再投胎</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为死人施洗</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等。</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There are no second chances (purgatory, reincarnation, baptism for the dead, etc.) </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768489"/>
            <a:ext cx="9144000" cy="56323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Arial" pitchFamily="34" charset="0"/>
              <a:buChar char="•"/>
            </a:pP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启</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21:4 “</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神要擦去他们一切的眼泪</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不再有死亡</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也不再有悲哀</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哭号</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疼痛</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因为以前的事都过去了</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600" b="1" dirty="0" smtClean="0">
              <a:solidFill>
                <a:srgbClr val="7030A0"/>
              </a:solidFill>
              <a:effectLst>
                <a:outerShdw blurRad="38100" dist="38100" dir="2700000" algn="tl">
                  <a:srgbClr val="000000">
                    <a:alpha val="43137"/>
                  </a:srgbClr>
                </a:outerShdw>
              </a:effectLst>
              <a:latin typeface="Arial Narrow" pitchFamily="34" charset="0"/>
            </a:endParaRPr>
          </a:p>
          <a:p>
            <a:pPr marL="0" lvl="1">
              <a:buFont typeface="Arial" pitchFamily="34" charset="0"/>
              <a:buChar char="•"/>
            </a:pPr>
            <a:r>
              <a:rPr lang="en-US" b="1" dirty="0" smtClean="0">
                <a:latin typeface="Arial Narrow" pitchFamily="34" charset="0"/>
              </a:rPr>
              <a:t>Rev 21:4 </a:t>
            </a:r>
            <a:r>
              <a:rPr lang="en-US" b="1" dirty="0" smtClean="0"/>
              <a:t>‘He will wipe every tear from their eyes. There will be </a:t>
            </a:r>
            <a:r>
              <a:rPr lang="en-US" b="1" dirty="0" smtClean="0">
                <a:solidFill>
                  <a:srgbClr val="C00000"/>
                </a:solidFill>
              </a:rPr>
              <a:t>no more death</a:t>
            </a:r>
            <a:r>
              <a:rPr lang="en-US" b="1" dirty="0" smtClean="0"/>
              <a:t>’ or mourning or crying or pain, for the old order of things has passed away.” </a:t>
            </a:r>
          </a:p>
          <a:p>
            <a:pPr marL="0" lvl="1">
              <a:buFont typeface="Arial" pitchFamily="34" charset="0"/>
              <a:buChar char="•"/>
            </a:pPr>
            <a:endParaRPr lang="en-US" b="1" dirty="0" smtClean="0"/>
          </a:p>
          <a:p>
            <a:pPr>
              <a:buFont typeface="Arial" pitchFamily="34" charset="0"/>
              <a:buChar char="•"/>
            </a:pP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约</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14:1-3 “</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在我父的家里有许多住处</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若是没有</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我就早已告诉你们了</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7030A0"/>
                </a:solidFill>
                <a:effectLst>
                  <a:outerShdw blurRad="38100" dist="38100" dir="2700000" algn="tl">
                    <a:srgbClr val="000000">
                      <a:alpha val="43137"/>
                    </a:srgbClr>
                  </a:outerShdw>
                </a:effectLst>
                <a:latin typeface="Arial Narrow" pitchFamily="34" charset="0"/>
              </a:rPr>
              <a:t>我去原是为你们预备地方去</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我若去为你们预备了地方</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就必再来接你们到我那里去</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我在哪里，叫你们也在那里</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3600" b="1" dirty="0" smtClean="0">
                <a:solidFill>
                  <a:srgbClr val="7030A0"/>
                </a:solidFill>
                <a:effectLst>
                  <a:outerShdw blurRad="38100" dist="38100" dir="2700000" algn="tl">
                    <a:srgbClr val="000000">
                      <a:alpha val="43137"/>
                    </a:srgbClr>
                  </a:outerShdw>
                </a:effectLst>
                <a:latin typeface="Arial Narrow" pitchFamily="34" charset="0"/>
              </a:rPr>
              <a:t>”</a:t>
            </a:r>
            <a:endParaRPr lang="en-US" sz="3600" b="1" dirty="0" smtClean="0">
              <a:solidFill>
                <a:srgbClr val="7030A0"/>
              </a:solidFill>
              <a:effectLst>
                <a:outerShdw blurRad="38100" dist="38100" dir="2700000" algn="tl">
                  <a:srgbClr val="000000">
                    <a:alpha val="43137"/>
                  </a:srgbClr>
                </a:outerShdw>
              </a:effectLst>
              <a:latin typeface="Arial Narrow" pitchFamily="34" charset="0"/>
            </a:endParaRPr>
          </a:p>
          <a:p>
            <a:pPr marL="0" lvl="1">
              <a:buFont typeface="Arial" pitchFamily="34" charset="0"/>
              <a:buChar char="•"/>
            </a:pPr>
            <a:r>
              <a:rPr lang="en-US" b="1" dirty="0" smtClean="0">
                <a:latin typeface="Arial Narrow" pitchFamily="34" charset="0"/>
              </a:rPr>
              <a:t>John 14:1-3 “</a:t>
            </a:r>
            <a:r>
              <a:rPr lang="en-US" b="1" dirty="0" smtClean="0"/>
              <a:t>…My Father’s house has many rooms; if that were not so, would I have told you that I am going there to prepare a place for you?  And </a:t>
            </a:r>
            <a:r>
              <a:rPr lang="en-US" b="1" dirty="0" smtClean="0">
                <a:solidFill>
                  <a:srgbClr val="C00000"/>
                </a:solidFill>
              </a:rPr>
              <a:t>if I go and prepare a place for you, I will come back and take you to be with me that you also may be where I am.”</a:t>
            </a:r>
            <a:r>
              <a:rPr lang="en-US" b="1" dirty="0" smtClean="0">
                <a:solidFill>
                  <a:srgbClr val="C00000"/>
                </a:solidFill>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HEAVEN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天堂</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56323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25425" indent="-225425">
              <a:buFont typeface="Arial" pitchFamily="34" charset="0"/>
              <a:buChar char="•"/>
            </a:pPr>
            <a:r>
              <a:rPr lang="zh-CN" altLang="en-US" sz="3600" b="1" dirty="0" smtClean="0">
                <a:solidFill>
                  <a:schemeClr val="tx1"/>
                </a:solidFill>
                <a:latin typeface="Arial Narrow" pitchFamily="34" charset="0"/>
              </a:rPr>
              <a:t>帖后</a:t>
            </a:r>
            <a:r>
              <a:rPr lang="en-US" altLang="zh-CN" sz="3600" b="1" dirty="0" smtClean="0">
                <a:solidFill>
                  <a:schemeClr val="tx1"/>
                </a:solidFill>
                <a:latin typeface="Arial Narrow" pitchFamily="34" charset="0"/>
              </a:rPr>
              <a:t>1:7-9 “…</a:t>
            </a:r>
            <a:r>
              <a:rPr lang="zh-CN" altLang="en-US" sz="3600" b="1" dirty="0" smtClean="0">
                <a:solidFill>
                  <a:schemeClr val="tx1"/>
                </a:solidFill>
                <a:latin typeface="Arial Narrow" pitchFamily="34" charset="0"/>
              </a:rPr>
              <a:t>那时，主耶稣同他有能力的天使从天上在火焰中显现</a:t>
            </a:r>
            <a:r>
              <a:rPr lang="en-US" altLang="zh-CN" sz="3600" b="1" dirty="0" smtClean="0">
                <a:solidFill>
                  <a:schemeClr val="tx1"/>
                </a:solidFill>
                <a:latin typeface="Arial Narrow" pitchFamily="34" charset="0"/>
              </a:rPr>
              <a:t>,</a:t>
            </a:r>
            <a:r>
              <a:rPr lang="zh-CN" altLang="en-US" sz="3600" b="1" dirty="0" smtClean="0">
                <a:solidFill>
                  <a:srgbClr val="FF0000"/>
                </a:solidFill>
                <a:latin typeface="Arial Narrow" pitchFamily="34" charset="0"/>
              </a:rPr>
              <a:t>要报应那不认识神和那不听从我主耶稣福音的人</a:t>
            </a:r>
            <a:r>
              <a:rPr lang="en-US" altLang="zh-CN" sz="3600" b="1" dirty="0" smtClean="0">
                <a:solidFill>
                  <a:schemeClr val="tx1"/>
                </a:solidFill>
                <a:latin typeface="Arial Narrow" pitchFamily="34" charset="0"/>
              </a:rPr>
              <a:t>. </a:t>
            </a:r>
            <a:r>
              <a:rPr lang="zh-CN" altLang="en-US" sz="3600" b="1" dirty="0" smtClean="0">
                <a:solidFill>
                  <a:schemeClr val="tx1"/>
                </a:solidFill>
                <a:latin typeface="Arial Narrow" pitchFamily="34" charset="0"/>
              </a:rPr>
              <a:t>他们要受刑罚</a:t>
            </a:r>
            <a:r>
              <a:rPr lang="en-US" altLang="zh-CN" sz="3600" b="1" dirty="0" smtClean="0">
                <a:solidFill>
                  <a:schemeClr val="tx1"/>
                </a:solidFill>
                <a:latin typeface="Arial Narrow" pitchFamily="34" charset="0"/>
              </a:rPr>
              <a:t>,</a:t>
            </a:r>
            <a:r>
              <a:rPr lang="zh-CN" altLang="en-US" sz="3600" b="1" dirty="0" smtClean="0">
                <a:solidFill>
                  <a:schemeClr val="tx1"/>
                </a:solidFill>
                <a:latin typeface="Arial Narrow" pitchFamily="34" charset="0"/>
              </a:rPr>
              <a:t>就是永远沉沦</a:t>
            </a:r>
            <a:r>
              <a:rPr lang="en-US" altLang="zh-CN" sz="3600" b="1" dirty="0" smtClean="0">
                <a:solidFill>
                  <a:schemeClr val="tx1"/>
                </a:solidFill>
                <a:latin typeface="Arial Narrow" pitchFamily="34" charset="0"/>
              </a:rPr>
              <a:t>,</a:t>
            </a:r>
            <a:r>
              <a:rPr lang="zh-CN" altLang="en-US" sz="3600" b="1" dirty="0" smtClean="0">
                <a:solidFill>
                  <a:schemeClr val="tx1"/>
                </a:solidFill>
                <a:latin typeface="Arial Narrow" pitchFamily="34" charset="0"/>
              </a:rPr>
              <a:t>离开主的面和他权能的荣光</a:t>
            </a:r>
            <a:r>
              <a:rPr lang="en-US" altLang="zh-CN" sz="3600" b="1" dirty="0" smtClean="0">
                <a:solidFill>
                  <a:schemeClr val="tx1"/>
                </a:solidFill>
                <a:latin typeface="Arial Narrow" pitchFamily="34" charset="0"/>
              </a:rPr>
              <a:t>.”</a:t>
            </a:r>
            <a:endParaRPr lang="en-US" sz="3600" b="1" dirty="0" smtClean="0">
              <a:solidFill>
                <a:schemeClr val="tx1"/>
              </a:solidFill>
              <a:latin typeface="Arial Narrow" pitchFamily="34" charset="0"/>
            </a:endParaRPr>
          </a:p>
          <a:p>
            <a:pPr marL="225425" lvl="1" indent="-225425">
              <a:buFont typeface="Arial" pitchFamily="34" charset="0"/>
              <a:buChar char="•"/>
            </a:pPr>
            <a:r>
              <a:rPr lang="en-US" b="1" dirty="0" smtClean="0">
                <a:solidFill>
                  <a:schemeClr val="tx1"/>
                </a:solidFill>
                <a:latin typeface="Arial Narrow" pitchFamily="34" charset="0"/>
              </a:rPr>
              <a:t>2 Thess. 1:7-9 “…</a:t>
            </a:r>
            <a:r>
              <a:rPr lang="en-US" b="1" dirty="0" smtClean="0">
                <a:solidFill>
                  <a:srgbClr val="C00000"/>
                </a:solidFill>
              </a:rPr>
              <a:t>He will punish those who do not know God and do not obey the gospel of our Lord Jesus. </a:t>
            </a:r>
            <a:r>
              <a:rPr lang="en-US" b="1" dirty="0" smtClean="0">
                <a:solidFill>
                  <a:schemeClr val="tx1"/>
                </a:solidFill>
              </a:rPr>
              <a:t>They will be punished with everlasting destruction and shut out from the presence of the Lord and from the glory of His might”</a:t>
            </a:r>
          </a:p>
          <a:p>
            <a:pPr marL="225425" lvl="1" indent="-225425">
              <a:buFont typeface="Arial" pitchFamily="34" charset="0"/>
              <a:buChar char="•"/>
            </a:pPr>
            <a:endParaRPr lang="en-US" b="1" dirty="0" smtClean="0">
              <a:solidFill>
                <a:schemeClr val="tx1"/>
              </a:solidFill>
            </a:endParaRPr>
          </a:p>
          <a:p>
            <a:pPr marL="225425" indent="-225425">
              <a:buFont typeface="Arial" pitchFamily="34" charset="0"/>
              <a:buChar char="•"/>
            </a:pPr>
            <a:r>
              <a:rPr lang="zh-CN" altLang="en-US" sz="3600" b="1" dirty="0" smtClean="0">
                <a:solidFill>
                  <a:schemeClr val="tx1"/>
                </a:solidFill>
                <a:latin typeface="Arial Narrow" pitchFamily="34" charset="0"/>
              </a:rPr>
              <a:t>启</a:t>
            </a:r>
            <a:r>
              <a:rPr lang="en-US" altLang="zh-CN" sz="3600" b="1" dirty="0" smtClean="0">
                <a:solidFill>
                  <a:schemeClr val="tx1"/>
                </a:solidFill>
                <a:latin typeface="Arial Narrow" pitchFamily="34" charset="0"/>
              </a:rPr>
              <a:t>20:15 “</a:t>
            </a:r>
            <a:r>
              <a:rPr lang="zh-CN" altLang="en-US" sz="3600" b="1" dirty="0" smtClean="0">
                <a:solidFill>
                  <a:srgbClr val="FF0000"/>
                </a:solidFill>
                <a:latin typeface="Arial Narrow" pitchFamily="34" charset="0"/>
              </a:rPr>
              <a:t>若有人名字没记在生命册上</a:t>
            </a:r>
            <a:r>
              <a:rPr lang="en-US" altLang="zh-CN" sz="3600" b="1" dirty="0" smtClean="0">
                <a:solidFill>
                  <a:srgbClr val="FF0000"/>
                </a:solidFill>
                <a:latin typeface="Arial Narrow" pitchFamily="34" charset="0"/>
              </a:rPr>
              <a:t>,</a:t>
            </a:r>
            <a:r>
              <a:rPr lang="zh-CN" altLang="en-US" sz="3600" b="1" dirty="0" smtClean="0">
                <a:solidFill>
                  <a:srgbClr val="FF0000"/>
                </a:solidFill>
                <a:latin typeface="Arial Narrow" pitchFamily="34" charset="0"/>
              </a:rPr>
              <a:t>他就被扔在火湖里</a:t>
            </a:r>
            <a:r>
              <a:rPr lang="en-US" altLang="zh-CN" sz="3600" b="1" dirty="0" smtClean="0">
                <a:solidFill>
                  <a:srgbClr val="FF0000"/>
                </a:solidFill>
                <a:latin typeface="Arial Narrow" pitchFamily="34" charset="0"/>
              </a:rPr>
              <a:t>.</a:t>
            </a:r>
            <a:r>
              <a:rPr lang="en-US" altLang="zh-CN" sz="3600" b="1" dirty="0" smtClean="0">
                <a:solidFill>
                  <a:schemeClr val="tx1"/>
                </a:solidFill>
                <a:latin typeface="Arial Narrow" pitchFamily="34" charset="0"/>
              </a:rPr>
              <a:t>”</a:t>
            </a:r>
            <a:endParaRPr lang="en-US" sz="3600" b="1" dirty="0" smtClean="0">
              <a:solidFill>
                <a:schemeClr val="tx1"/>
              </a:solidFill>
              <a:latin typeface="Arial Narrow" pitchFamily="34" charset="0"/>
            </a:endParaRPr>
          </a:p>
          <a:p>
            <a:pPr marL="225425" lvl="1" indent="-225425">
              <a:buFont typeface="Arial" pitchFamily="34" charset="0"/>
              <a:buChar char="•"/>
            </a:pPr>
            <a:r>
              <a:rPr lang="en-US" b="1" dirty="0" smtClean="0">
                <a:solidFill>
                  <a:schemeClr val="tx1"/>
                </a:solidFill>
                <a:latin typeface="Arial Narrow" pitchFamily="34" charset="0"/>
              </a:rPr>
              <a:t>Rev. 20:15 “</a:t>
            </a:r>
            <a:r>
              <a:rPr lang="en-US" b="1" dirty="0" smtClean="0">
                <a:solidFill>
                  <a:srgbClr val="C00000"/>
                </a:solidFill>
              </a:rPr>
              <a:t>Anyone whose name was not found written in the book of life was thrown into the lake of fire.”</a:t>
            </a:r>
            <a:endParaRPr lang="en-US" b="1" dirty="0" smtClean="0">
              <a:solidFill>
                <a:srgbClr val="C00000"/>
              </a:solidFill>
              <a:latin typeface="Arial Narrow" pitchFamily="34" charset="0"/>
            </a:endParaRPr>
          </a:p>
        </p:txBody>
      </p:sp>
      <p:sp>
        <p:nvSpPr>
          <p:cNvPr id="3" name="Rectangle 2"/>
          <p:cNvSpPr/>
          <p:nvPr/>
        </p:nvSpPr>
        <p:spPr>
          <a:xfrm>
            <a:off x="0" y="6400800"/>
            <a:ext cx="91440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Hell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240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Arial Narrow" pitchFamily="34" charset="0"/>
              </a:rPr>
              <a:t>地狱</a:t>
            </a:r>
            <a:endParaRPr lang="en-US" sz="24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神话语的完备性</a:t>
            </a:r>
            <a:endParaRPr lang="en-US" sz="8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24840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SUFFICIENCY OF GOD’S WORD</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sp>
        <p:nvSpPr>
          <p:cNvPr id="11" name="Rectangle 10"/>
          <p:cNvSpPr/>
          <p:nvPr/>
        </p:nvSpPr>
        <p:spPr>
          <a:xfrm>
            <a:off x="76200" y="76200"/>
            <a:ext cx="1066800" cy="1066800"/>
          </a:xfrm>
          <a:prstGeom prst="rect">
            <a:avLst/>
          </a:prstGeom>
          <a:blipFill>
            <a:blip r:embed="rId2"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FFFF00"/>
                </a:solidFill>
                <a:latin typeface="Arial Black" pitchFamily="34" charset="0"/>
              </a:rPr>
              <a:t>16</a:t>
            </a:r>
            <a:endParaRPr lang="en-US" sz="4800" dirty="0">
              <a:ln>
                <a:solidFill>
                  <a:schemeClr val="tx1"/>
                </a:solidFill>
              </a:ln>
              <a:solidFill>
                <a:srgbClr val="FFFF00"/>
              </a:solidFill>
              <a:latin typeface="Arial Black" pitchFamily="34" charset="0"/>
            </a:endParaRPr>
          </a:p>
        </p:txBody>
      </p:sp>
      <p:sp>
        <p:nvSpPr>
          <p:cNvPr id="12" name="TextBox 11"/>
          <p:cNvSpPr txBox="1"/>
          <p:nvPr/>
        </p:nvSpPr>
        <p:spPr>
          <a:xfrm>
            <a:off x="0" y="1219200"/>
            <a:ext cx="9144000" cy="5016758"/>
          </a:xfrm>
          <a:prstGeom prst="rect">
            <a:avLst/>
          </a:prstGeom>
          <a:noFill/>
        </p:spPr>
        <p:txBody>
          <a:bodyPr wrap="square" rtlCol="0">
            <a:spAutoFit/>
          </a:bodyPr>
          <a:lstStyle/>
          <a:p>
            <a:pPr>
              <a:buFont typeface="Arial" pitchFamily="34" charset="0"/>
              <a:buChar char="•"/>
            </a:pPr>
            <a:r>
              <a:rPr lang="zh-CN" altLang="en-US" sz="7200" b="1" dirty="0" smtClean="0">
                <a:solidFill>
                  <a:srgbClr val="C00000"/>
                </a:solidFill>
                <a:effectLst>
                  <a:outerShdw blurRad="38100" dist="38100" dir="2700000" algn="tl">
                    <a:srgbClr val="000000">
                      <a:alpha val="43137"/>
                    </a:srgbClr>
                  </a:outerShdw>
                </a:effectLst>
                <a:latin typeface="Arial Narrow" pitchFamily="34" charset="0"/>
              </a:rPr>
              <a:t>圣经的每一个词语都是神的默示。</a:t>
            </a:r>
            <a:endParaRPr lang="en-US" sz="7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Every Word of the Bible is God breathed</a:t>
            </a:r>
          </a:p>
          <a:p>
            <a:pPr>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圣经是关于神</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人</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罪和救恩等真理和启示的源泉。</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The Bible is the source of truth and revelation about God man, sin and salvation</a:t>
            </a:r>
          </a:p>
          <a:p>
            <a:pPr>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圣经是教义的唯一权威。</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The Bible is the sole authority for doctrine</a:t>
            </a:r>
          </a:p>
          <a:p>
            <a:pPr>
              <a:buFont typeface="Arial" pitchFamily="34" charset="0"/>
              <a:buChar char="•"/>
            </a:pP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圣经是我们信心和实践的准则。</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lvl="1">
              <a:buFont typeface="Arial" pitchFamily="34" charset="0"/>
              <a:buChar char="•"/>
            </a:pPr>
            <a:r>
              <a:rPr lang="en-US" sz="2000" b="1" dirty="0" smtClean="0">
                <a:latin typeface="Arial Narrow" pitchFamily="34" charset="0"/>
              </a:rPr>
              <a:t>The Bible is our guideline for faith and practice </a:t>
            </a:r>
            <a:endParaRPr lang="en-US" sz="2000" b="1" dirty="0">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7665"/>
            <a:ext cx="9144000" cy="5324535"/>
          </a:xfrm>
          <a:prstGeom prst="rect">
            <a:avLst/>
          </a:prstGeom>
          <a:noFill/>
        </p:spPr>
        <p:txBody>
          <a:bodyPr wrap="square" rtlCol="0">
            <a:spAutoFit/>
          </a:bodyPr>
          <a:lstStyle/>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约</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17:17 “</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求你用真理使他们成圣</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你的道就是真理</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John 17:17 “</a:t>
            </a:r>
            <a:r>
              <a:rPr lang="en-US" sz="2000" b="1" dirty="0" smtClean="0"/>
              <a:t>Sanctify them by the truth; </a:t>
            </a:r>
            <a:r>
              <a:rPr lang="en-US" sz="2000" b="1" dirty="0" smtClean="0">
                <a:solidFill>
                  <a:srgbClr val="C00000"/>
                </a:solidFill>
              </a:rPr>
              <a:t>Your word is truth.”</a:t>
            </a:r>
            <a:r>
              <a:rPr lang="en-US" sz="2000" b="1" dirty="0" smtClean="0">
                <a:solidFill>
                  <a:srgbClr val="C00000"/>
                </a:solidFill>
                <a:latin typeface="Arial Narrow" pitchFamily="34" charset="0"/>
              </a:rPr>
              <a:t> </a:t>
            </a:r>
          </a:p>
          <a:p>
            <a:pPr marL="225425" lvl="1" indent="-225425">
              <a:buFont typeface="Arial" pitchFamily="34" charset="0"/>
              <a:buChar char="•"/>
            </a:pPr>
            <a:endParaRPr lang="en-US" sz="2000" b="1" dirty="0" smtClean="0">
              <a:solidFill>
                <a:srgbClr val="C00000"/>
              </a:solidFill>
              <a:latin typeface="Arial Narrow" pitchFamily="34" charset="0"/>
            </a:endParaRPr>
          </a:p>
          <a:p>
            <a:pPr marL="225425" indent="-225425">
              <a:buFont typeface="Arial" pitchFamily="34" charset="0"/>
              <a:buChar char="•"/>
            </a:pP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提后</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3:16 “</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圣经都是神所默示的</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注</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或作 </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凡神所默示的圣经</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 于</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教训</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督责</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使人归正</a:t>
            </a:r>
            <a:r>
              <a:rPr lang="en-US" altLang="zh-CN" sz="40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FF0000"/>
                </a:solidFill>
                <a:effectLst>
                  <a:outerShdw blurRad="38100" dist="38100" dir="2700000" algn="tl">
                    <a:srgbClr val="000000">
                      <a:alpha val="43137"/>
                    </a:srgbClr>
                  </a:outerShdw>
                </a:effectLst>
                <a:latin typeface="Arial Narrow" pitchFamily="34" charset="0"/>
              </a:rPr>
              <a:t>教导人学义</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都是有益的</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叫属神的人得以完全</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r>
              <a:rPr lang="zh-CN" alt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预备行各样的善事</a:t>
            </a:r>
            <a:r>
              <a:rPr lang="en-US" altLang="zh-CN"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rPr>
              <a:t>.”</a:t>
            </a:r>
            <a:endParaRPr lang="en-US" sz="4000" b="1" dirty="0" smtClean="0">
              <a:solidFill>
                <a:schemeClr val="accent6">
                  <a:lumMod val="50000"/>
                </a:schemeClr>
              </a:solidFill>
              <a:effectLst>
                <a:outerShdw blurRad="38100" dist="38100" dir="2700000" algn="tl">
                  <a:srgbClr val="000000">
                    <a:alpha val="43137"/>
                  </a:srgbClr>
                </a:outerShdw>
              </a:effectLst>
              <a:latin typeface="Arial Narrow" pitchFamily="34" charset="0"/>
            </a:endParaRPr>
          </a:p>
          <a:p>
            <a:pPr marL="225425" lvl="1" indent="-225425">
              <a:buFont typeface="Arial" pitchFamily="34" charset="0"/>
              <a:buChar char="•"/>
            </a:pPr>
            <a:r>
              <a:rPr lang="en-US" sz="2000" b="1" dirty="0" smtClean="0">
                <a:latin typeface="Arial Narrow" pitchFamily="34" charset="0"/>
              </a:rPr>
              <a:t>2 Tim. 3:16 “</a:t>
            </a:r>
            <a:r>
              <a:rPr lang="en-US" sz="2000" b="1" dirty="0" smtClean="0">
                <a:solidFill>
                  <a:srgbClr val="C00000"/>
                </a:solidFill>
              </a:rPr>
              <a:t>All Scripture is God-breathed </a:t>
            </a:r>
            <a:r>
              <a:rPr lang="en-US" sz="2000" b="1" dirty="0" smtClean="0"/>
              <a:t>and is </a:t>
            </a:r>
            <a:r>
              <a:rPr lang="en-US" sz="2000" b="1" dirty="0" smtClean="0">
                <a:solidFill>
                  <a:srgbClr val="C00000"/>
                </a:solidFill>
              </a:rPr>
              <a:t>useful for teaching, rebuking, correcting and training in righteousness,</a:t>
            </a:r>
            <a:r>
              <a:rPr lang="en-US" sz="2000" b="1" dirty="0" smtClean="0"/>
              <a:t> so that the servant of God</a:t>
            </a:r>
            <a:r>
              <a:rPr lang="en-US" sz="2000" b="1" baseline="30000" dirty="0" smtClean="0"/>
              <a:t> </a:t>
            </a:r>
            <a:r>
              <a:rPr lang="en-US" sz="2000" b="1" dirty="0" smtClean="0"/>
              <a:t>may be thoroughly equipped for every good work.”</a:t>
            </a:r>
            <a:r>
              <a:rPr lang="en-US" sz="2000" b="1" dirty="0" smtClean="0">
                <a:latin typeface="Arial Narrow" pitchFamily="34" charset="0"/>
              </a:rPr>
              <a:t> </a:t>
            </a:r>
          </a:p>
        </p:txBody>
      </p:sp>
      <p:sp>
        <p:nvSpPr>
          <p:cNvPr id="3" name="Rectangle 2"/>
          <p:cNvSpPr/>
          <p:nvPr/>
        </p:nvSpPr>
        <p:spPr>
          <a:xfrm>
            <a:off x="0" y="6400800"/>
            <a:ext cx="9144000" cy="4572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Scripture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Rectangle 3"/>
          <p:cNvSpPr/>
          <p:nvPr/>
        </p:nvSpPr>
        <p:spPr>
          <a:xfrm>
            <a:off x="0" y="0"/>
            <a:ext cx="9144000" cy="6096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经文</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3124200" y="0"/>
          <a:ext cx="4038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 2"/>
          <p:cNvSpPr/>
          <p:nvPr/>
        </p:nvSpPr>
        <p:spPr>
          <a:xfrm flipH="1">
            <a:off x="7315200" y="5715000"/>
            <a:ext cx="1828800" cy="1143000"/>
          </a:xfrm>
          <a:prstGeom prst="homePlate">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HERESY</a:t>
            </a:r>
            <a:endParaRPr lang="en-US" sz="2400" b="1" dirty="0">
              <a:effectLst>
                <a:outerShdw blurRad="38100" dist="38100" dir="2700000" algn="tl">
                  <a:srgbClr val="000000">
                    <a:alpha val="43137"/>
                  </a:srgbClr>
                </a:outerShdw>
              </a:effectLst>
              <a:latin typeface="Arial Narrow" pitchFamily="34" charset="0"/>
            </a:endParaRPr>
          </a:p>
        </p:txBody>
      </p:sp>
      <p:sp>
        <p:nvSpPr>
          <p:cNvPr id="4" name="Pentagon 3"/>
          <p:cNvSpPr/>
          <p:nvPr/>
        </p:nvSpPr>
        <p:spPr>
          <a:xfrm flipH="1">
            <a:off x="7148946" y="4572000"/>
            <a:ext cx="1995054" cy="11430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FALSE TEACHING</a:t>
            </a:r>
            <a:endParaRPr lang="en-US" sz="2400" b="1" dirty="0">
              <a:effectLst>
                <a:outerShdw blurRad="38100" dist="38100" dir="2700000" algn="tl">
                  <a:srgbClr val="000000">
                    <a:alpha val="43137"/>
                  </a:srgbClr>
                </a:outerShdw>
              </a:effectLst>
              <a:latin typeface="Arial Narrow" pitchFamily="34" charset="0"/>
            </a:endParaRPr>
          </a:p>
        </p:txBody>
      </p:sp>
      <p:sp>
        <p:nvSpPr>
          <p:cNvPr id="5" name="Pentagon 4"/>
          <p:cNvSpPr/>
          <p:nvPr/>
        </p:nvSpPr>
        <p:spPr>
          <a:xfrm flipH="1">
            <a:off x="6816437" y="3429000"/>
            <a:ext cx="2327563" cy="11430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OPINIONS</a:t>
            </a:r>
            <a:endParaRPr lang="en-US" sz="2400" b="1" dirty="0">
              <a:effectLst>
                <a:outerShdw blurRad="38100" dist="38100" dir="2700000" algn="tl">
                  <a:srgbClr val="000000">
                    <a:alpha val="43137"/>
                  </a:srgbClr>
                </a:outerShdw>
              </a:effectLst>
              <a:latin typeface="Arial Narrow" pitchFamily="34" charset="0"/>
            </a:endParaRPr>
          </a:p>
        </p:txBody>
      </p:sp>
      <p:sp>
        <p:nvSpPr>
          <p:cNvPr id="6" name="Pentagon 5"/>
          <p:cNvSpPr/>
          <p:nvPr/>
        </p:nvSpPr>
        <p:spPr>
          <a:xfrm flipH="1">
            <a:off x="6483928" y="2286000"/>
            <a:ext cx="2660072" cy="1143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IMPORTANT but NOT ESSENTIAL</a:t>
            </a:r>
            <a:endParaRPr lang="en-US" sz="2400" b="1" dirty="0">
              <a:effectLst>
                <a:outerShdw blurRad="38100" dist="38100" dir="2700000" algn="tl">
                  <a:srgbClr val="000000">
                    <a:alpha val="43137"/>
                  </a:srgbClr>
                </a:outerShdw>
              </a:effectLst>
              <a:latin typeface="Arial Narrow" pitchFamily="34" charset="0"/>
            </a:endParaRPr>
          </a:p>
        </p:txBody>
      </p:sp>
      <p:sp>
        <p:nvSpPr>
          <p:cNvPr id="7" name="Pentagon 6"/>
          <p:cNvSpPr/>
          <p:nvPr/>
        </p:nvSpPr>
        <p:spPr>
          <a:xfrm flipH="1">
            <a:off x="5985164" y="1143000"/>
            <a:ext cx="3158836" cy="114300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ESSENTIAL FOR ORTHODOXY</a:t>
            </a:r>
            <a:endParaRPr lang="en-US" sz="2400" b="1" dirty="0">
              <a:effectLst>
                <a:outerShdw blurRad="38100" dist="38100" dir="2700000" algn="tl">
                  <a:srgbClr val="000000">
                    <a:alpha val="43137"/>
                  </a:srgbClr>
                </a:outerShdw>
              </a:effectLst>
              <a:latin typeface="Arial Narrow" pitchFamily="34" charset="0"/>
            </a:endParaRPr>
          </a:p>
        </p:txBody>
      </p:sp>
      <p:sp>
        <p:nvSpPr>
          <p:cNvPr id="8" name="Pentagon 7"/>
          <p:cNvSpPr/>
          <p:nvPr/>
        </p:nvSpPr>
        <p:spPr>
          <a:xfrm flipH="1">
            <a:off x="5652655" y="0"/>
            <a:ext cx="3491345" cy="1143000"/>
          </a:xfrm>
          <a:prstGeom prst="homePlat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ESSENTIAL FOR SALVATION</a:t>
            </a:r>
            <a:endParaRPr lang="en-US" sz="2400" b="1" dirty="0">
              <a:effectLst>
                <a:outerShdw blurRad="38100" dist="38100" dir="2700000" algn="tl">
                  <a:srgbClr val="000000">
                    <a:alpha val="43137"/>
                  </a:srgbClr>
                </a:outerShdw>
              </a:effectLst>
              <a:latin typeface="Arial Narrow" pitchFamily="34" charset="0"/>
            </a:endParaRPr>
          </a:p>
        </p:txBody>
      </p:sp>
      <p:sp>
        <p:nvSpPr>
          <p:cNvPr id="9" name="Pentagon 8"/>
          <p:cNvSpPr/>
          <p:nvPr/>
        </p:nvSpPr>
        <p:spPr>
          <a:xfrm>
            <a:off x="0" y="5715000"/>
            <a:ext cx="3048000" cy="1143000"/>
          </a:xfrm>
          <a:prstGeom prst="homePlate">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b="1" dirty="0" smtClean="0">
                <a:solidFill>
                  <a:srgbClr val="FFFF00"/>
                </a:solidFill>
                <a:effectLst>
                  <a:outerShdw blurRad="38100" dist="38100" dir="2700000" algn="tl">
                    <a:srgbClr val="000000">
                      <a:alpha val="43137"/>
                    </a:srgbClr>
                  </a:outerShdw>
                </a:effectLst>
                <a:latin typeface="Arial Narrow" pitchFamily="34" charset="0"/>
              </a:rPr>
              <a:t>异端</a:t>
            </a:r>
            <a:endParaRPr lang="en-US"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0" name="Pentagon 9"/>
          <p:cNvSpPr/>
          <p:nvPr/>
        </p:nvSpPr>
        <p:spPr>
          <a:xfrm>
            <a:off x="0" y="4572000"/>
            <a:ext cx="3276600" cy="11430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4800" b="1" dirty="0" smtClean="0">
                <a:solidFill>
                  <a:srgbClr val="FFFF00"/>
                </a:solidFill>
                <a:effectLst>
                  <a:outerShdw blurRad="38100" dist="38100" dir="2700000" algn="tl">
                    <a:srgbClr val="000000">
                      <a:alpha val="43137"/>
                    </a:srgbClr>
                  </a:outerShdw>
                </a:effectLst>
                <a:latin typeface="Arial Narrow" pitchFamily="34" charset="0"/>
              </a:rPr>
              <a:t>假教导</a:t>
            </a:r>
            <a:endParaRPr lang="en-US"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1" name="Pentagon 10"/>
          <p:cNvSpPr/>
          <p:nvPr/>
        </p:nvSpPr>
        <p:spPr>
          <a:xfrm>
            <a:off x="0" y="3429000"/>
            <a:ext cx="3581400" cy="11430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800" b="1" dirty="0" smtClean="0">
                <a:solidFill>
                  <a:srgbClr val="FFFF00"/>
                </a:solidFill>
                <a:effectLst>
                  <a:outerShdw blurRad="38100" dist="38100" dir="2700000" algn="tl">
                    <a:srgbClr val="000000">
                      <a:alpha val="43137"/>
                    </a:srgbClr>
                  </a:outerShdw>
                </a:effectLst>
                <a:latin typeface="Arial Narrow" pitchFamily="34" charset="0"/>
              </a:rPr>
              <a:t>观点</a:t>
            </a:r>
            <a:endParaRPr lang="en-US" sz="48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2" name="Pentagon 11"/>
          <p:cNvSpPr/>
          <p:nvPr/>
        </p:nvSpPr>
        <p:spPr>
          <a:xfrm>
            <a:off x="0" y="2286000"/>
            <a:ext cx="3962400" cy="11430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重要但并非基要</a:t>
            </a:r>
            <a:endParaRPr lang="en-US" sz="36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3" name="Pentagon 12"/>
          <p:cNvSpPr/>
          <p:nvPr/>
        </p:nvSpPr>
        <p:spPr>
          <a:xfrm>
            <a:off x="0" y="1143000"/>
            <a:ext cx="4419600" cy="106680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3600" b="1" dirty="0" smtClean="0">
                <a:solidFill>
                  <a:srgbClr val="FFFF00"/>
                </a:solidFill>
                <a:effectLst>
                  <a:outerShdw blurRad="38100" dist="38100" dir="2700000" algn="tl">
                    <a:srgbClr val="000000">
                      <a:alpha val="43137"/>
                    </a:srgbClr>
                  </a:outerShdw>
                </a:effectLst>
                <a:latin typeface="Arial Narrow" pitchFamily="34" charset="0"/>
              </a:rPr>
              <a:t>正统性的基要教义</a:t>
            </a:r>
            <a:endParaRPr lang="en-US" sz="36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4" name="Pentagon 13"/>
          <p:cNvSpPr/>
          <p:nvPr/>
        </p:nvSpPr>
        <p:spPr>
          <a:xfrm>
            <a:off x="0" y="0"/>
            <a:ext cx="4724400" cy="1143000"/>
          </a:xfrm>
          <a:prstGeom prst="homePlat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400" b="1" dirty="0" smtClean="0">
                <a:solidFill>
                  <a:srgbClr val="FFFF00"/>
                </a:solidFill>
                <a:effectLst>
                  <a:outerShdw blurRad="38100" dist="38100" dir="2700000" algn="tl">
                    <a:srgbClr val="000000">
                      <a:alpha val="43137"/>
                    </a:srgbClr>
                  </a:outerShdw>
                </a:effectLst>
                <a:latin typeface="Arial Narrow" pitchFamily="34" charset="0"/>
              </a:rPr>
              <a:t>救恩的基要教义</a:t>
            </a:r>
            <a:endParaRPr lang="en-US" sz="44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5" name="Rounded Rectangular Callout 14"/>
          <p:cNvSpPr/>
          <p:nvPr/>
        </p:nvSpPr>
        <p:spPr>
          <a:xfrm>
            <a:off x="1371600" y="0"/>
            <a:ext cx="6172200" cy="6858000"/>
          </a:xfrm>
          <a:prstGeom prst="wedgeRoundRectCallout">
            <a:avLst>
              <a:gd name="adj1" fmla="val -16944"/>
              <a:gd name="adj2" fmla="val 50205"/>
              <a:gd name="adj3" fmla="val 166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2000" b="1" dirty="0" smtClean="0">
                <a:solidFill>
                  <a:srgbClr val="C00000"/>
                </a:solidFill>
                <a:effectLst>
                  <a:outerShdw blurRad="38100" dist="38100" dir="2700000" algn="tl">
                    <a:srgbClr val="000000">
                      <a:alpha val="43137"/>
                    </a:srgbClr>
                  </a:outerShdw>
                </a:effectLst>
              </a:rPr>
              <a:t>让我们看一些例子</a:t>
            </a:r>
            <a:endParaRPr lang="en-US" sz="12000" b="1" dirty="0" smtClean="0">
              <a:solidFill>
                <a:srgbClr val="C00000"/>
              </a:solidFill>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Let’s look at some examples of each</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救恩的基要教义</a:t>
            </a:r>
            <a:r>
              <a:rPr lang="en-US" altLang="zh-CN" sz="54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a:t>
            </a:r>
            <a:endParaRPr lang="en-US" sz="5400" b="1" dirty="0">
              <a:ln w="18415" cmpd="sng">
                <a:solidFill>
                  <a:schemeClr val="tx1"/>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0" y="6389077"/>
            <a:ext cx="9144000" cy="468923"/>
          </a:xfrm>
          <a:prstGeom prst="rect">
            <a:avLst/>
          </a:prstGeom>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Essential to Salvation……</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graphicFrame>
        <p:nvGraphicFramePr>
          <p:cNvPr id="10" name="Diagram 9"/>
          <p:cNvGraphicFramePr/>
          <p:nvPr/>
        </p:nvGraphicFramePr>
        <p:xfrm>
          <a:off x="152400" y="1066800"/>
          <a:ext cx="8763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graphicEl>
                                              <a:dgm id="{6292C886-CAF6-497B-8569-5BAEBEF1D566}"/>
                                            </p:graphicEl>
                                          </p:spTgt>
                                        </p:tgtEl>
                                        <p:attrNameLst>
                                          <p:attrName>style.visibility</p:attrName>
                                        </p:attrNameLst>
                                      </p:cBhvr>
                                      <p:to>
                                        <p:strVal val="visible"/>
                                      </p:to>
                                    </p:set>
                                    <p:anim calcmode="lin" valueType="num">
                                      <p:cBhvr>
                                        <p:cTn id="7" dur="1000" fill="hold"/>
                                        <p:tgtEl>
                                          <p:spTgt spid="10">
                                            <p:graphicEl>
                                              <a:dgm id="{6292C886-CAF6-497B-8569-5BAEBEF1D566}"/>
                                            </p:graphicEl>
                                          </p:spTgt>
                                        </p:tgtEl>
                                        <p:attrNameLst>
                                          <p:attrName>ppt_w</p:attrName>
                                        </p:attrNameLst>
                                      </p:cBhvr>
                                      <p:tavLst>
                                        <p:tav tm="0">
                                          <p:val>
                                            <p:fltVal val="0"/>
                                          </p:val>
                                        </p:tav>
                                        <p:tav tm="100000">
                                          <p:val>
                                            <p:strVal val="#ppt_w"/>
                                          </p:val>
                                        </p:tav>
                                      </p:tavLst>
                                    </p:anim>
                                    <p:anim calcmode="lin" valueType="num">
                                      <p:cBhvr>
                                        <p:cTn id="8" dur="1000" fill="hold"/>
                                        <p:tgtEl>
                                          <p:spTgt spid="10">
                                            <p:graphicEl>
                                              <a:dgm id="{6292C886-CAF6-497B-8569-5BAEBEF1D566}"/>
                                            </p:graphicEl>
                                          </p:spTgt>
                                        </p:tgtEl>
                                        <p:attrNameLst>
                                          <p:attrName>ppt_h</p:attrName>
                                        </p:attrNameLst>
                                      </p:cBhvr>
                                      <p:tavLst>
                                        <p:tav tm="0">
                                          <p:val>
                                            <p:fltVal val="0"/>
                                          </p:val>
                                        </p:tav>
                                        <p:tav tm="100000">
                                          <p:val>
                                            <p:strVal val="#ppt_h"/>
                                          </p:val>
                                        </p:tav>
                                      </p:tavLst>
                                    </p:anim>
                                    <p:animEffect transition="in" filter="fade">
                                      <p:cBhvr>
                                        <p:cTn id="9" dur="1000"/>
                                        <p:tgtEl>
                                          <p:spTgt spid="10">
                                            <p:graphicEl>
                                              <a:dgm id="{6292C886-CAF6-497B-8569-5BAEBEF1D566}"/>
                                            </p:graphicEl>
                                          </p:spTgt>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0">
                                            <p:graphicEl>
                                              <a:dgm id="{F6A7EDF7-270A-4F29-A3C6-0DA3017983B3}"/>
                                            </p:graphicEl>
                                          </p:spTgt>
                                        </p:tgtEl>
                                        <p:attrNameLst>
                                          <p:attrName>style.visibility</p:attrName>
                                        </p:attrNameLst>
                                      </p:cBhvr>
                                      <p:to>
                                        <p:strVal val="visible"/>
                                      </p:to>
                                    </p:set>
                                    <p:anim calcmode="lin" valueType="num">
                                      <p:cBhvr>
                                        <p:cTn id="13" dur="1000" fill="hold"/>
                                        <p:tgtEl>
                                          <p:spTgt spid="10">
                                            <p:graphicEl>
                                              <a:dgm id="{F6A7EDF7-270A-4F29-A3C6-0DA3017983B3}"/>
                                            </p:graphicEl>
                                          </p:spTgt>
                                        </p:tgtEl>
                                        <p:attrNameLst>
                                          <p:attrName>ppt_w</p:attrName>
                                        </p:attrNameLst>
                                      </p:cBhvr>
                                      <p:tavLst>
                                        <p:tav tm="0">
                                          <p:val>
                                            <p:fltVal val="0"/>
                                          </p:val>
                                        </p:tav>
                                        <p:tav tm="100000">
                                          <p:val>
                                            <p:strVal val="#ppt_w"/>
                                          </p:val>
                                        </p:tav>
                                      </p:tavLst>
                                    </p:anim>
                                    <p:anim calcmode="lin" valueType="num">
                                      <p:cBhvr>
                                        <p:cTn id="14" dur="1000" fill="hold"/>
                                        <p:tgtEl>
                                          <p:spTgt spid="10">
                                            <p:graphicEl>
                                              <a:dgm id="{F6A7EDF7-270A-4F29-A3C6-0DA3017983B3}"/>
                                            </p:graphicEl>
                                          </p:spTgt>
                                        </p:tgtEl>
                                        <p:attrNameLst>
                                          <p:attrName>ppt_h</p:attrName>
                                        </p:attrNameLst>
                                      </p:cBhvr>
                                      <p:tavLst>
                                        <p:tav tm="0">
                                          <p:val>
                                            <p:fltVal val="0"/>
                                          </p:val>
                                        </p:tav>
                                        <p:tav tm="100000">
                                          <p:val>
                                            <p:strVal val="#ppt_h"/>
                                          </p:val>
                                        </p:tav>
                                      </p:tavLst>
                                    </p:anim>
                                    <p:animEffect transition="in" filter="fade">
                                      <p:cBhvr>
                                        <p:cTn id="15" dur="1000"/>
                                        <p:tgtEl>
                                          <p:spTgt spid="10">
                                            <p:graphicEl>
                                              <a:dgm id="{F6A7EDF7-270A-4F29-A3C6-0DA3017983B3}"/>
                                            </p:graphicEl>
                                          </p:spTgt>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0">
                                            <p:graphicEl>
                                              <a:dgm id="{E10343AC-BEEC-48A7-BBAE-06A7254FB817}"/>
                                            </p:graphicEl>
                                          </p:spTgt>
                                        </p:tgtEl>
                                        <p:attrNameLst>
                                          <p:attrName>style.visibility</p:attrName>
                                        </p:attrNameLst>
                                      </p:cBhvr>
                                      <p:to>
                                        <p:strVal val="visible"/>
                                      </p:to>
                                    </p:set>
                                    <p:anim calcmode="lin" valueType="num">
                                      <p:cBhvr>
                                        <p:cTn id="19" dur="1000" fill="hold"/>
                                        <p:tgtEl>
                                          <p:spTgt spid="10">
                                            <p:graphicEl>
                                              <a:dgm id="{E10343AC-BEEC-48A7-BBAE-06A7254FB817}"/>
                                            </p:graphicEl>
                                          </p:spTgt>
                                        </p:tgtEl>
                                        <p:attrNameLst>
                                          <p:attrName>ppt_w</p:attrName>
                                        </p:attrNameLst>
                                      </p:cBhvr>
                                      <p:tavLst>
                                        <p:tav tm="0">
                                          <p:val>
                                            <p:fltVal val="0"/>
                                          </p:val>
                                        </p:tav>
                                        <p:tav tm="100000">
                                          <p:val>
                                            <p:strVal val="#ppt_w"/>
                                          </p:val>
                                        </p:tav>
                                      </p:tavLst>
                                    </p:anim>
                                    <p:anim calcmode="lin" valueType="num">
                                      <p:cBhvr>
                                        <p:cTn id="20" dur="1000" fill="hold"/>
                                        <p:tgtEl>
                                          <p:spTgt spid="10">
                                            <p:graphicEl>
                                              <a:dgm id="{E10343AC-BEEC-48A7-BBAE-06A7254FB817}"/>
                                            </p:graphicEl>
                                          </p:spTgt>
                                        </p:tgtEl>
                                        <p:attrNameLst>
                                          <p:attrName>ppt_h</p:attrName>
                                        </p:attrNameLst>
                                      </p:cBhvr>
                                      <p:tavLst>
                                        <p:tav tm="0">
                                          <p:val>
                                            <p:fltVal val="0"/>
                                          </p:val>
                                        </p:tav>
                                        <p:tav tm="100000">
                                          <p:val>
                                            <p:strVal val="#ppt_h"/>
                                          </p:val>
                                        </p:tav>
                                      </p:tavLst>
                                    </p:anim>
                                    <p:animEffect transition="in" filter="fade">
                                      <p:cBhvr>
                                        <p:cTn id="21" dur="1000"/>
                                        <p:tgtEl>
                                          <p:spTgt spid="10">
                                            <p:graphicEl>
                                              <a:dgm id="{E10343AC-BEEC-48A7-BBAE-06A7254FB817}"/>
                                            </p:graphicEl>
                                          </p:spTgt>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10">
                                            <p:graphicEl>
                                              <a:dgm id="{5CC268C5-E8F9-4FBB-AC00-680569098646}"/>
                                            </p:graphicEl>
                                          </p:spTgt>
                                        </p:tgtEl>
                                        <p:attrNameLst>
                                          <p:attrName>style.visibility</p:attrName>
                                        </p:attrNameLst>
                                      </p:cBhvr>
                                      <p:to>
                                        <p:strVal val="visible"/>
                                      </p:to>
                                    </p:set>
                                    <p:anim calcmode="lin" valueType="num">
                                      <p:cBhvr>
                                        <p:cTn id="25" dur="1000" fill="hold"/>
                                        <p:tgtEl>
                                          <p:spTgt spid="10">
                                            <p:graphicEl>
                                              <a:dgm id="{5CC268C5-E8F9-4FBB-AC00-680569098646}"/>
                                            </p:graphicEl>
                                          </p:spTgt>
                                        </p:tgtEl>
                                        <p:attrNameLst>
                                          <p:attrName>ppt_w</p:attrName>
                                        </p:attrNameLst>
                                      </p:cBhvr>
                                      <p:tavLst>
                                        <p:tav tm="0">
                                          <p:val>
                                            <p:fltVal val="0"/>
                                          </p:val>
                                        </p:tav>
                                        <p:tav tm="100000">
                                          <p:val>
                                            <p:strVal val="#ppt_w"/>
                                          </p:val>
                                        </p:tav>
                                      </p:tavLst>
                                    </p:anim>
                                    <p:anim calcmode="lin" valueType="num">
                                      <p:cBhvr>
                                        <p:cTn id="26" dur="1000" fill="hold"/>
                                        <p:tgtEl>
                                          <p:spTgt spid="10">
                                            <p:graphicEl>
                                              <a:dgm id="{5CC268C5-E8F9-4FBB-AC00-680569098646}"/>
                                            </p:graphicEl>
                                          </p:spTgt>
                                        </p:tgtEl>
                                        <p:attrNameLst>
                                          <p:attrName>ppt_h</p:attrName>
                                        </p:attrNameLst>
                                      </p:cBhvr>
                                      <p:tavLst>
                                        <p:tav tm="0">
                                          <p:val>
                                            <p:fltVal val="0"/>
                                          </p:val>
                                        </p:tav>
                                        <p:tav tm="100000">
                                          <p:val>
                                            <p:strVal val="#ppt_h"/>
                                          </p:val>
                                        </p:tav>
                                      </p:tavLst>
                                    </p:anim>
                                    <p:animEffect transition="in" filter="fade">
                                      <p:cBhvr>
                                        <p:cTn id="27" dur="1000"/>
                                        <p:tgtEl>
                                          <p:spTgt spid="10">
                                            <p:graphicEl>
                                              <a:dgm id="{5CC268C5-E8F9-4FBB-AC00-680569098646}"/>
                                            </p:graphicEl>
                                          </p:spTgt>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10">
                                            <p:graphicEl>
                                              <a:dgm id="{04B66FDC-8D03-4317-86D9-93EC897E0FF2}"/>
                                            </p:graphicEl>
                                          </p:spTgt>
                                        </p:tgtEl>
                                        <p:attrNameLst>
                                          <p:attrName>style.visibility</p:attrName>
                                        </p:attrNameLst>
                                      </p:cBhvr>
                                      <p:to>
                                        <p:strVal val="visible"/>
                                      </p:to>
                                    </p:set>
                                    <p:anim calcmode="lin" valueType="num">
                                      <p:cBhvr>
                                        <p:cTn id="31" dur="1000" fill="hold"/>
                                        <p:tgtEl>
                                          <p:spTgt spid="10">
                                            <p:graphicEl>
                                              <a:dgm id="{04B66FDC-8D03-4317-86D9-93EC897E0FF2}"/>
                                            </p:graphicEl>
                                          </p:spTgt>
                                        </p:tgtEl>
                                        <p:attrNameLst>
                                          <p:attrName>ppt_w</p:attrName>
                                        </p:attrNameLst>
                                      </p:cBhvr>
                                      <p:tavLst>
                                        <p:tav tm="0">
                                          <p:val>
                                            <p:fltVal val="0"/>
                                          </p:val>
                                        </p:tav>
                                        <p:tav tm="100000">
                                          <p:val>
                                            <p:strVal val="#ppt_w"/>
                                          </p:val>
                                        </p:tav>
                                      </p:tavLst>
                                    </p:anim>
                                    <p:anim calcmode="lin" valueType="num">
                                      <p:cBhvr>
                                        <p:cTn id="32" dur="1000" fill="hold"/>
                                        <p:tgtEl>
                                          <p:spTgt spid="10">
                                            <p:graphicEl>
                                              <a:dgm id="{04B66FDC-8D03-4317-86D9-93EC897E0FF2}"/>
                                            </p:graphicEl>
                                          </p:spTgt>
                                        </p:tgtEl>
                                        <p:attrNameLst>
                                          <p:attrName>ppt_h</p:attrName>
                                        </p:attrNameLst>
                                      </p:cBhvr>
                                      <p:tavLst>
                                        <p:tav tm="0">
                                          <p:val>
                                            <p:fltVal val="0"/>
                                          </p:val>
                                        </p:tav>
                                        <p:tav tm="100000">
                                          <p:val>
                                            <p:strVal val="#ppt_h"/>
                                          </p:val>
                                        </p:tav>
                                      </p:tavLst>
                                    </p:anim>
                                    <p:animEffect transition="in" filter="fade">
                                      <p:cBhvr>
                                        <p:cTn id="33" dur="1000"/>
                                        <p:tgtEl>
                                          <p:spTgt spid="10">
                                            <p:graphicEl>
                                              <a:dgm id="{04B66FDC-8D03-4317-86D9-93EC897E0FF2}"/>
                                            </p:graphicEl>
                                          </p:spTgt>
                                        </p:tgtEl>
                                      </p:cBhvr>
                                    </p:animEffect>
                                  </p:childTnLst>
                                </p:cTn>
                              </p:par>
                            </p:childTnLst>
                          </p:cTn>
                        </p:par>
                        <p:par>
                          <p:cTn id="34" fill="hold">
                            <p:stCondLst>
                              <p:cond delay="5000"/>
                            </p:stCondLst>
                            <p:childTnLst>
                              <p:par>
                                <p:cTn id="35" presetID="53" presetClass="entr" presetSubtype="0" fill="hold" grpId="0" nodeType="afterEffect">
                                  <p:stCondLst>
                                    <p:cond delay="0"/>
                                  </p:stCondLst>
                                  <p:childTnLst>
                                    <p:set>
                                      <p:cBhvr>
                                        <p:cTn id="36" dur="1" fill="hold">
                                          <p:stCondLst>
                                            <p:cond delay="0"/>
                                          </p:stCondLst>
                                        </p:cTn>
                                        <p:tgtEl>
                                          <p:spTgt spid="10">
                                            <p:graphicEl>
                                              <a:dgm id="{B8703715-E0B4-44C7-9BE1-340B7A31634F}"/>
                                            </p:graphicEl>
                                          </p:spTgt>
                                        </p:tgtEl>
                                        <p:attrNameLst>
                                          <p:attrName>style.visibility</p:attrName>
                                        </p:attrNameLst>
                                      </p:cBhvr>
                                      <p:to>
                                        <p:strVal val="visible"/>
                                      </p:to>
                                    </p:set>
                                    <p:anim calcmode="lin" valueType="num">
                                      <p:cBhvr>
                                        <p:cTn id="37" dur="1000" fill="hold"/>
                                        <p:tgtEl>
                                          <p:spTgt spid="10">
                                            <p:graphicEl>
                                              <a:dgm id="{B8703715-E0B4-44C7-9BE1-340B7A31634F}"/>
                                            </p:graphicEl>
                                          </p:spTgt>
                                        </p:tgtEl>
                                        <p:attrNameLst>
                                          <p:attrName>ppt_w</p:attrName>
                                        </p:attrNameLst>
                                      </p:cBhvr>
                                      <p:tavLst>
                                        <p:tav tm="0">
                                          <p:val>
                                            <p:fltVal val="0"/>
                                          </p:val>
                                        </p:tav>
                                        <p:tav tm="100000">
                                          <p:val>
                                            <p:strVal val="#ppt_w"/>
                                          </p:val>
                                        </p:tav>
                                      </p:tavLst>
                                    </p:anim>
                                    <p:anim calcmode="lin" valueType="num">
                                      <p:cBhvr>
                                        <p:cTn id="38" dur="1000" fill="hold"/>
                                        <p:tgtEl>
                                          <p:spTgt spid="10">
                                            <p:graphicEl>
                                              <a:dgm id="{B8703715-E0B4-44C7-9BE1-340B7A31634F}"/>
                                            </p:graphicEl>
                                          </p:spTgt>
                                        </p:tgtEl>
                                        <p:attrNameLst>
                                          <p:attrName>ppt_h</p:attrName>
                                        </p:attrNameLst>
                                      </p:cBhvr>
                                      <p:tavLst>
                                        <p:tav tm="0">
                                          <p:val>
                                            <p:fltVal val="0"/>
                                          </p:val>
                                        </p:tav>
                                        <p:tav tm="100000">
                                          <p:val>
                                            <p:strVal val="#ppt_h"/>
                                          </p:val>
                                        </p:tav>
                                      </p:tavLst>
                                    </p:anim>
                                    <p:animEffect transition="in" filter="fade">
                                      <p:cBhvr>
                                        <p:cTn id="39" dur="1000"/>
                                        <p:tgtEl>
                                          <p:spTgt spid="10">
                                            <p:graphicEl>
                                              <a:dgm id="{B8703715-E0B4-44C7-9BE1-340B7A31634F}"/>
                                            </p:graphicEl>
                                          </p:spTgt>
                                        </p:tgtEl>
                                      </p:cBhvr>
                                    </p:animEffect>
                                  </p:childTnLst>
                                </p:cTn>
                              </p:par>
                            </p:childTnLst>
                          </p:cTn>
                        </p:par>
                        <p:par>
                          <p:cTn id="40" fill="hold">
                            <p:stCondLst>
                              <p:cond delay="6000"/>
                            </p:stCondLst>
                            <p:childTnLst>
                              <p:par>
                                <p:cTn id="41" presetID="53" presetClass="entr" presetSubtype="0" fill="hold" grpId="0" nodeType="afterEffect">
                                  <p:stCondLst>
                                    <p:cond delay="0"/>
                                  </p:stCondLst>
                                  <p:childTnLst>
                                    <p:set>
                                      <p:cBhvr>
                                        <p:cTn id="42" dur="1" fill="hold">
                                          <p:stCondLst>
                                            <p:cond delay="0"/>
                                          </p:stCondLst>
                                        </p:cTn>
                                        <p:tgtEl>
                                          <p:spTgt spid="10">
                                            <p:graphicEl>
                                              <a:dgm id="{29FD7B52-FDD0-46D4-83D3-7B92585F03BE}"/>
                                            </p:graphicEl>
                                          </p:spTgt>
                                        </p:tgtEl>
                                        <p:attrNameLst>
                                          <p:attrName>style.visibility</p:attrName>
                                        </p:attrNameLst>
                                      </p:cBhvr>
                                      <p:to>
                                        <p:strVal val="visible"/>
                                      </p:to>
                                    </p:set>
                                    <p:anim calcmode="lin" valueType="num">
                                      <p:cBhvr>
                                        <p:cTn id="43" dur="1000" fill="hold"/>
                                        <p:tgtEl>
                                          <p:spTgt spid="10">
                                            <p:graphicEl>
                                              <a:dgm id="{29FD7B52-FDD0-46D4-83D3-7B92585F03BE}"/>
                                            </p:graphicEl>
                                          </p:spTgt>
                                        </p:tgtEl>
                                        <p:attrNameLst>
                                          <p:attrName>ppt_w</p:attrName>
                                        </p:attrNameLst>
                                      </p:cBhvr>
                                      <p:tavLst>
                                        <p:tav tm="0">
                                          <p:val>
                                            <p:fltVal val="0"/>
                                          </p:val>
                                        </p:tav>
                                        <p:tav tm="100000">
                                          <p:val>
                                            <p:strVal val="#ppt_w"/>
                                          </p:val>
                                        </p:tav>
                                      </p:tavLst>
                                    </p:anim>
                                    <p:anim calcmode="lin" valueType="num">
                                      <p:cBhvr>
                                        <p:cTn id="44" dur="1000" fill="hold"/>
                                        <p:tgtEl>
                                          <p:spTgt spid="10">
                                            <p:graphicEl>
                                              <a:dgm id="{29FD7B52-FDD0-46D4-83D3-7B92585F03BE}"/>
                                            </p:graphicEl>
                                          </p:spTgt>
                                        </p:tgtEl>
                                        <p:attrNameLst>
                                          <p:attrName>ppt_h</p:attrName>
                                        </p:attrNameLst>
                                      </p:cBhvr>
                                      <p:tavLst>
                                        <p:tav tm="0">
                                          <p:val>
                                            <p:fltVal val="0"/>
                                          </p:val>
                                        </p:tav>
                                        <p:tav tm="100000">
                                          <p:val>
                                            <p:strVal val="#ppt_h"/>
                                          </p:val>
                                        </p:tav>
                                      </p:tavLst>
                                    </p:anim>
                                    <p:animEffect transition="in" filter="fade">
                                      <p:cBhvr>
                                        <p:cTn id="45" dur="1000"/>
                                        <p:tgtEl>
                                          <p:spTgt spid="10">
                                            <p:graphicEl>
                                              <a:dgm id="{29FD7B52-FDD0-46D4-83D3-7B92585F03BE}"/>
                                            </p:graphicEl>
                                          </p:spTgt>
                                        </p:tgtEl>
                                      </p:cBhvr>
                                    </p:animEffect>
                                  </p:childTnLst>
                                </p:cTn>
                              </p:par>
                            </p:childTnLst>
                          </p:cTn>
                        </p:par>
                        <p:par>
                          <p:cTn id="46" fill="hold">
                            <p:stCondLst>
                              <p:cond delay="7000"/>
                            </p:stCondLst>
                            <p:childTnLst>
                              <p:par>
                                <p:cTn id="47" presetID="53" presetClass="entr" presetSubtype="0" fill="hold" grpId="0" nodeType="afterEffect">
                                  <p:stCondLst>
                                    <p:cond delay="0"/>
                                  </p:stCondLst>
                                  <p:childTnLst>
                                    <p:set>
                                      <p:cBhvr>
                                        <p:cTn id="48" dur="1" fill="hold">
                                          <p:stCondLst>
                                            <p:cond delay="0"/>
                                          </p:stCondLst>
                                        </p:cTn>
                                        <p:tgtEl>
                                          <p:spTgt spid="10">
                                            <p:graphicEl>
                                              <a:dgm id="{F3FCC4E3-4E47-4D15-A890-E71642078B13}"/>
                                            </p:graphicEl>
                                          </p:spTgt>
                                        </p:tgtEl>
                                        <p:attrNameLst>
                                          <p:attrName>style.visibility</p:attrName>
                                        </p:attrNameLst>
                                      </p:cBhvr>
                                      <p:to>
                                        <p:strVal val="visible"/>
                                      </p:to>
                                    </p:set>
                                    <p:anim calcmode="lin" valueType="num">
                                      <p:cBhvr>
                                        <p:cTn id="49" dur="1000" fill="hold"/>
                                        <p:tgtEl>
                                          <p:spTgt spid="10">
                                            <p:graphicEl>
                                              <a:dgm id="{F3FCC4E3-4E47-4D15-A890-E71642078B13}"/>
                                            </p:graphicEl>
                                          </p:spTgt>
                                        </p:tgtEl>
                                        <p:attrNameLst>
                                          <p:attrName>ppt_w</p:attrName>
                                        </p:attrNameLst>
                                      </p:cBhvr>
                                      <p:tavLst>
                                        <p:tav tm="0">
                                          <p:val>
                                            <p:fltVal val="0"/>
                                          </p:val>
                                        </p:tav>
                                        <p:tav tm="100000">
                                          <p:val>
                                            <p:strVal val="#ppt_w"/>
                                          </p:val>
                                        </p:tav>
                                      </p:tavLst>
                                    </p:anim>
                                    <p:anim calcmode="lin" valueType="num">
                                      <p:cBhvr>
                                        <p:cTn id="50" dur="1000" fill="hold"/>
                                        <p:tgtEl>
                                          <p:spTgt spid="10">
                                            <p:graphicEl>
                                              <a:dgm id="{F3FCC4E3-4E47-4D15-A890-E71642078B13}"/>
                                            </p:graphicEl>
                                          </p:spTgt>
                                        </p:tgtEl>
                                        <p:attrNameLst>
                                          <p:attrName>ppt_h</p:attrName>
                                        </p:attrNameLst>
                                      </p:cBhvr>
                                      <p:tavLst>
                                        <p:tav tm="0">
                                          <p:val>
                                            <p:fltVal val="0"/>
                                          </p:val>
                                        </p:tav>
                                        <p:tav tm="100000">
                                          <p:val>
                                            <p:strVal val="#ppt_h"/>
                                          </p:val>
                                        </p:tav>
                                      </p:tavLst>
                                    </p:anim>
                                    <p:animEffect transition="in" filter="fade">
                                      <p:cBhvr>
                                        <p:cTn id="51" dur="1000"/>
                                        <p:tgtEl>
                                          <p:spTgt spid="10">
                                            <p:graphicEl>
                                              <a:dgm id="{F3FCC4E3-4E47-4D15-A890-E71642078B13}"/>
                                            </p:graphicEl>
                                          </p:spTgt>
                                        </p:tgtEl>
                                      </p:cBhvr>
                                    </p:animEffect>
                                  </p:childTnLst>
                                </p:cTn>
                              </p:par>
                            </p:childTnLst>
                          </p:cTn>
                        </p:par>
                        <p:par>
                          <p:cTn id="52" fill="hold">
                            <p:stCondLst>
                              <p:cond delay="8000"/>
                            </p:stCondLst>
                            <p:childTnLst>
                              <p:par>
                                <p:cTn id="53" presetID="53" presetClass="entr" presetSubtype="0" fill="hold" grpId="0" nodeType="afterEffect">
                                  <p:stCondLst>
                                    <p:cond delay="0"/>
                                  </p:stCondLst>
                                  <p:childTnLst>
                                    <p:set>
                                      <p:cBhvr>
                                        <p:cTn id="54" dur="1" fill="hold">
                                          <p:stCondLst>
                                            <p:cond delay="0"/>
                                          </p:stCondLst>
                                        </p:cTn>
                                        <p:tgtEl>
                                          <p:spTgt spid="10">
                                            <p:graphicEl>
                                              <a:dgm id="{D5C4E969-29ED-4BDF-A4B7-E39C55693CB7}"/>
                                            </p:graphicEl>
                                          </p:spTgt>
                                        </p:tgtEl>
                                        <p:attrNameLst>
                                          <p:attrName>style.visibility</p:attrName>
                                        </p:attrNameLst>
                                      </p:cBhvr>
                                      <p:to>
                                        <p:strVal val="visible"/>
                                      </p:to>
                                    </p:set>
                                    <p:anim calcmode="lin" valueType="num">
                                      <p:cBhvr>
                                        <p:cTn id="55" dur="1000" fill="hold"/>
                                        <p:tgtEl>
                                          <p:spTgt spid="10">
                                            <p:graphicEl>
                                              <a:dgm id="{D5C4E969-29ED-4BDF-A4B7-E39C55693CB7}"/>
                                            </p:graphicEl>
                                          </p:spTgt>
                                        </p:tgtEl>
                                        <p:attrNameLst>
                                          <p:attrName>ppt_w</p:attrName>
                                        </p:attrNameLst>
                                      </p:cBhvr>
                                      <p:tavLst>
                                        <p:tav tm="0">
                                          <p:val>
                                            <p:fltVal val="0"/>
                                          </p:val>
                                        </p:tav>
                                        <p:tav tm="100000">
                                          <p:val>
                                            <p:strVal val="#ppt_w"/>
                                          </p:val>
                                        </p:tav>
                                      </p:tavLst>
                                    </p:anim>
                                    <p:anim calcmode="lin" valueType="num">
                                      <p:cBhvr>
                                        <p:cTn id="56" dur="1000" fill="hold"/>
                                        <p:tgtEl>
                                          <p:spTgt spid="10">
                                            <p:graphicEl>
                                              <a:dgm id="{D5C4E969-29ED-4BDF-A4B7-E39C55693CB7}"/>
                                            </p:graphicEl>
                                          </p:spTgt>
                                        </p:tgtEl>
                                        <p:attrNameLst>
                                          <p:attrName>ppt_h</p:attrName>
                                        </p:attrNameLst>
                                      </p:cBhvr>
                                      <p:tavLst>
                                        <p:tav tm="0">
                                          <p:val>
                                            <p:fltVal val="0"/>
                                          </p:val>
                                        </p:tav>
                                        <p:tav tm="100000">
                                          <p:val>
                                            <p:strVal val="#ppt_h"/>
                                          </p:val>
                                        </p:tav>
                                      </p:tavLst>
                                    </p:anim>
                                    <p:animEffect transition="in" filter="fade">
                                      <p:cBhvr>
                                        <p:cTn id="57" dur="1000"/>
                                        <p:tgtEl>
                                          <p:spTgt spid="10">
                                            <p:graphicEl>
                                              <a:dgm id="{D5C4E969-29ED-4BDF-A4B7-E39C55693CB7}"/>
                                            </p:graphicEl>
                                          </p:spTgt>
                                        </p:tgtEl>
                                      </p:cBhvr>
                                    </p:animEffect>
                                  </p:childTnLst>
                                </p:cTn>
                              </p:par>
                            </p:childTnLst>
                          </p:cTn>
                        </p:par>
                        <p:par>
                          <p:cTn id="58" fill="hold">
                            <p:stCondLst>
                              <p:cond delay="9000"/>
                            </p:stCondLst>
                            <p:childTnLst>
                              <p:par>
                                <p:cTn id="59" presetID="53" presetClass="entr" presetSubtype="0" fill="hold" grpId="0" nodeType="afterEffect">
                                  <p:stCondLst>
                                    <p:cond delay="0"/>
                                  </p:stCondLst>
                                  <p:childTnLst>
                                    <p:set>
                                      <p:cBhvr>
                                        <p:cTn id="60" dur="1" fill="hold">
                                          <p:stCondLst>
                                            <p:cond delay="0"/>
                                          </p:stCondLst>
                                        </p:cTn>
                                        <p:tgtEl>
                                          <p:spTgt spid="10">
                                            <p:graphicEl>
                                              <a:dgm id="{7EBFAD9A-BBD9-4267-9935-FF34E85F4DBF}"/>
                                            </p:graphicEl>
                                          </p:spTgt>
                                        </p:tgtEl>
                                        <p:attrNameLst>
                                          <p:attrName>style.visibility</p:attrName>
                                        </p:attrNameLst>
                                      </p:cBhvr>
                                      <p:to>
                                        <p:strVal val="visible"/>
                                      </p:to>
                                    </p:set>
                                    <p:anim calcmode="lin" valueType="num">
                                      <p:cBhvr>
                                        <p:cTn id="61" dur="1000" fill="hold"/>
                                        <p:tgtEl>
                                          <p:spTgt spid="10">
                                            <p:graphicEl>
                                              <a:dgm id="{7EBFAD9A-BBD9-4267-9935-FF34E85F4DBF}"/>
                                            </p:graphicEl>
                                          </p:spTgt>
                                        </p:tgtEl>
                                        <p:attrNameLst>
                                          <p:attrName>ppt_w</p:attrName>
                                        </p:attrNameLst>
                                      </p:cBhvr>
                                      <p:tavLst>
                                        <p:tav tm="0">
                                          <p:val>
                                            <p:fltVal val="0"/>
                                          </p:val>
                                        </p:tav>
                                        <p:tav tm="100000">
                                          <p:val>
                                            <p:strVal val="#ppt_w"/>
                                          </p:val>
                                        </p:tav>
                                      </p:tavLst>
                                    </p:anim>
                                    <p:anim calcmode="lin" valueType="num">
                                      <p:cBhvr>
                                        <p:cTn id="62" dur="1000" fill="hold"/>
                                        <p:tgtEl>
                                          <p:spTgt spid="10">
                                            <p:graphicEl>
                                              <a:dgm id="{7EBFAD9A-BBD9-4267-9935-FF34E85F4DBF}"/>
                                            </p:graphicEl>
                                          </p:spTgt>
                                        </p:tgtEl>
                                        <p:attrNameLst>
                                          <p:attrName>ppt_h</p:attrName>
                                        </p:attrNameLst>
                                      </p:cBhvr>
                                      <p:tavLst>
                                        <p:tav tm="0">
                                          <p:val>
                                            <p:fltVal val="0"/>
                                          </p:val>
                                        </p:tav>
                                        <p:tav tm="100000">
                                          <p:val>
                                            <p:strVal val="#ppt_h"/>
                                          </p:val>
                                        </p:tav>
                                      </p:tavLst>
                                    </p:anim>
                                    <p:animEffect transition="in" filter="fade">
                                      <p:cBhvr>
                                        <p:cTn id="63" dur="1000"/>
                                        <p:tgtEl>
                                          <p:spTgt spid="10">
                                            <p:graphicEl>
                                              <a:dgm id="{7EBFAD9A-BBD9-4267-9935-FF34E85F4DBF}"/>
                                            </p:graphicEl>
                                          </p:spTgt>
                                        </p:tgtEl>
                                      </p:cBhvr>
                                    </p:animEffect>
                                  </p:childTnLst>
                                </p:cTn>
                              </p:par>
                            </p:childTnLst>
                          </p:cTn>
                        </p:par>
                        <p:par>
                          <p:cTn id="64" fill="hold">
                            <p:stCondLst>
                              <p:cond delay="10000"/>
                            </p:stCondLst>
                            <p:childTnLst>
                              <p:par>
                                <p:cTn id="65" presetID="53" presetClass="entr" presetSubtype="0" fill="hold" grpId="0" nodeType="afterEffect">
                                  <p:stCondLst>
                                    <p:cond delay="0"/>
                                  </p:stCondLst>
                                  <p:childTnLst>
                                    <p:set>
                                      <p:cBhvr>
                                        <p:cTn id="66" dur="1" fill="hold">
                                          <p:stCondLst>
                                            <p:cond delay="0"/>
                                          </p:stCondLst>
                                        </p:cTn>
                                        <p:tgtEl>
                                          <p:spTgt spid="10">
                                            <p:graphicEl>
                                              <a:dgm id="{FA8E5E1F-496D-47A5-9717-75492733B70D}"/>
                                            </p:graphicEl>
                                          </p:spTgt>
                                        </p:tgtEl>
                                        <p:attrNameLst>
                                          <p:attrName>style.visibility</p:attrName>
                                        </p:attrNameLst>
                                      </p:cBhvr>
                                      <p:to>
                                        <p:strVal val="visible"/>
                                      </p:to>
                                    </p:set>
                                    <p:anim calcmode="lin" valueType="num">
                                      <p:cBhvr>
                                        <p:cTn id="67" dur="1000" fill="hold"/>
                                        <p:tgtEl>
                                          <p:spTgt spid="10">
                                            <p:graphicEl>
                                              <a:dgm id="{FA8E5E1F-496D-47A5-9717-75492733B70D}"/>
                                            </p:graphicEl>
                                          </p:spTgt>
                                        </p:tgtEl>
                                        <p:attrNameLst>
                                          <p:attrName>ppt_w</p:attrName>
                                        </p:attrNameLst>
                                      </p:cBhvr>
                                      <p:tavLst>
                                        <p:tav tm="0">
                                          <p:val>
                                            <p:fltVal val="0"/>
                                          </p:val>
                                        </p:tav>
                                        <p:tav tm="100000">
                                          <p:val>
                                            <p:strVal val="#ppt_w"/>
                                          </p:val>
                                        </p:tav>
                                      </p:tavLst>
                                    </p:anim>
                                    <p:anim calcmode="lin" valueType="num">
                                      <p:cBhvr>
                                        <p:cTn id="68" dur="1000" fill="hold"/>
                                        <p:tgtEl>
                                          <p:spTgt spid="10">
                                            <p:graphicEl>
                                              <a:dgm id="{FA8E5E1F-496D-47A5-9717-75492733B70D}"/>
                                            </p:graphicEl>
                                          </p:spTgt>
                                        </p:tgtEl>
                                        <p:attrNameLst>
                                          <p:attrName>ppt_h</p:attrName>
                                        </p:attrNameLst>
                                      </p:cBhvr>
                                      <p:tavLst>
                                        <p:tav tm="0">
                                          <p:val>
                                            <p:fltVal val="0"/>
                                          </p:val>
                                        </p:tav>
                                        <p:tav tm="100000">
                                          <p:val>
                                            <p:strVal val="#ppt_h"/>
                                          </p:val>
                                        </p:tav>
                                      </p:tavLst>
                                    </p:anim>
                                    <p:animEffect transition="in" filter="fade">
                                      <p:cBhvr>
                                        <p:cTn id="69" dur="1000"/>
                                        <p:tgtEl>
                                          <p:spTgt spid="10">
                                            <p:graphicEl>
                                              <a:dgm id="{FA8E5E1F-496D-47A5-9717-75492733B70D}"/>
                                            </p:graphicEl>
                                          </p:spTgt>
                                        </p:tgtEl>
                                      </p:cBhvr>
                                    </p:animEffect>
                                  </p:childTnLst>
                                </p:cTn>
                              </p:par>
                            </p:childTnLst>
                          </p:cTn>
                        </p:par>
                        <p:par>
                          <p:cTn id="70" fill="hold">
                            <p:stCondLst>
                              <p:cond delay="11000"/>
                            </p:stCondLst>
                            <p:childTnLst>
                              <p:par>
                                <p:cTn id="71" presetID="53" presetClass="entr" presetSubtype="0" fill="hold" grpId="0" nodeType="afterEffect">
                                  <p:stCondLst>
                                    <p:cond delay="0"/>
                                  </p:stCondLst>
                                  <p:childTnLst>
                                    <p:set>
                                      <p:cBhvr>
                                        <p:cTn id="72" dur="1" fill="hold">
                                          <p:stCondLst>
                                            <p:cond delay="0"/>
                                          </p:stCondLst>
                                        </p:cTn>
                                        <p:tgtEl>
                                          <p:spTgt spid="10">
                                            <p:graphicEl>
                                              <a:dgm id="{6816AFA6-A8AD-40F5-9D4F-202C09005CDE}"/>
                                            </p:graphicEl>
                                          </p:spTgt>
                                        </p:tgtEl>
                                        <p:attrNameLst>
                                          <p:attrName>style.visibility</p:attrName>
                                        </p:attrNameLst>
                                      </p:cBhvr>
                                      <p:to>
                                        <p:strVal val="visible"/>
                                      </p:to>
                                    </p:set>
                                    <p:anim calcmode="lin" valueType="num">
                                      <p:cBhvr>
                                        <p:cTn id="73" dur="1000" fill="hold"/>
                                        <p:tgtEl>
                                          <p:spTgt spid="10">
                                            <p:graphicEl>
                                              <a:dgm id="{6816AFA6-A8AD-40F5-9D4F-202C09005CDE}"/>
                                            </p:graphicEl>
                                          </p:spTgt>
                                        </p:tgtEl>
                                        <p:attrNameLst>
                                          <p:attrName>ppt_w</p:attrName>
                                        </p:attrNameLst>
                                      </p:cBhvr>
                                      <p:tavLst>
                                        <p:tav tm="0">
                                          <p:val>
                                            <p:fltVal val="0"/>
                                          </p:val>
                                        </p:tav>
                                        <p:tav tm="100000">
                                          <p:val>
                                            <p:strVal val="#ppt_w"/>
                                          </p:val>
                                        </p:tav>
                                      </p:tavLst>
                                    </p:anim>
                                    <p:anim calcmode="lin" valueType="num">
                                      <p:cBhvr>
                                        <p:cTn id="74" dur="1000" fill="hold"/>
                                        <p:tgtEl>
                                          <p:spTgt spid="10">
                                            <p:graphicEl>
                                              <a:dgm id="{6816AFA6-A8AD-40F5-9D4F-202C09005CDE}"/>
                                            </p:graphicEl>
                                          </p:spTgt>
                                        </p:tgtEl>
                                        <p:attrNameLst>
                                          <p:attrName>ppt_h</p:attrName>
                                        </p:attrNameLst>
                                      </p:cBhvr>
                                      <p:tavLst>
                                        <p:tav tm="0">
                                          <p:val>
                                            <p:fltVal val="0"/>
                                          </p:val>
                                        </p:tav>
                                        <p:tav tm="100000">
                                          <p:val>
                                            <p:strVal val="#ppt_h"/>
                                          </p:val>
                                        </p:tav>
                                      </p:tavLst>
                                    </p:anim>
                                    <p:animEffect transition="in" filter="fade">
                                      <p:cBhvr>
                                        <p:cTn id="75" dur="1000"/>
                                        <p:tgtEl>
                                          <p:spTgt spid="10">
                                            <p:graphicEl>
                                              <a:dgm id="{6816AFA6-A8AD-40F5-9D4F-202C09005CDE}"/>
                                            </p:graphicEl>
                                          </p:spTgt>
                                        </p:tgtEl>
                                      </p:cBhvr>
                                    </p:animEffect>
                                  </p:childTnLst>
                                </p:cTn>
                              </p:par>
                            </p:childTnLst>
                          </p:cTn>
                        </p:par>
                        <p:par>
                          <p:cTn id="76" fill="hold">
                            <p:stCondLst>
                              <p:cond delay="12000"/>
                            </p:stCondLst>
                            <p:childTnLst>
                              <p:par>
                                <p:cTn id="77" presetID="53" presetClass="entr" presetSubtype="0" fill="hold" grpId="0" nodeType="afterEffect">
                                  <p:stCondLst>
                                    <p:cond delay="0"/>
                                  </p:stCondLst>
                                  <p:childTnLst>
                                    <p:set>
                                      <p:cBhvr>
                                        <p:cTn id="78" dur="1" fill="hold">
                                          <p:stCondLst>
                                            <p:cond delay="0"/>
                                          </p:stCondLst>
                                        </p:cTn>
                                        <p:tgtEl>
                                          <p:spTgt spid="10">
                                            <p:graphicEl>
                                              <a:dgm id="{318C707B-93C6-447D-B87B-8A8EDDCB2D5E}"/>
                                            </p:graphicEl>
                                          </p:spTgt>
                                        </p:tgtEl>
                                        <p:attrNameLst>
                                          <p:attrName>style.visibility</p:attrName>
                                        </p:attrNameLst>
                                      </p:cBhvr>
                                      <p:to>
                                        <p:strVal val="visible"/>
                                      </p:to>
                                    </p:set>
                                    <p:anim calcmode="lin" valueType="num">
                                      <p:cBhvr>
                                        <p:cTn id="79" dur="1000" fill="hold"/>
                                        <p:tgtEl>
                                          <p:spTgt spid="10">
                                            <p:graphicEl>
                                              <a:dgm id="{318C707B-93C6-447D-B87B-8A8EDDCB2D5E}"/>
                                            </p:graphicEl>
                                          </p:spTgt>
                                        </p:tgtEl>
                                        <p:attrNameLst>
                                          <p:attrName>ppt_w</p:attrName>
                                        </p:attrNameLst>
                                      </p:cBhvr>
                                      <p:tavLst>
                                        <p:tav tm="0">
                                          <p:val>
                                            <p:fltVal val="0"/>
                                          </p:val>
                                        </p:tav>
                                        <p:tav tm="100000">
                                          <p:val>
                                            <p:strVal val="#ppt_w"/>
                                          </p:val>
                                        </p:tav>
                                      </p:tavLst>
                                    </p:anim>
                                    <p:anim calcmode="lin" valueType="num">
                                      <p:cBhvr>
                                        <p:cTn id="80" dur="1000" fill="hold"/>
                                        <p:tgtEl>
                                          <p:spTgt spid="10">
                                            <p:graphicEl>
                                              <a:dgm id="{318C707B-93C6-447D-B87B-8A8EDDCB2D5E}"/>
                                            </p:graphicEl>
                                          </p:spTgt>
                                        </p:tgtEl>
                                        <p:attrNameLst>
                                          <p:attrName>ppt_h</p:attrName>
                                        </p:attrNameLst>
                                      </p:cBhvr>
                                      <p:tavLst>
                                        <p:tav tm="0">
                                          <p:val>
                                            <p:fltVal val="0"/>
                                          </p:val>
                                        </p:tav>
                                        <p:tav tm="100000">
                                          <p:val>
                                            <p:strVal val="#ppt_h"/>
                                          </p:val>
                                        </p:tav>
                                      </p:tavLst>
                                    </p:anim>
                                    <p:animEffect transition="in" filter="fade">
                                      <p:cBhvr>
                                        <p:cTn id="81" dur="1000"/>
                                        <p:tgtEl>
                                          <p:spTgt spid="10">
                                            <p:graphicEl>
                                              <a:dgm id="{318C707B-93C6-447D-B87B-8A8EDDCB2D5E}"/>
                                            </p:graphicEl>
                                          </p:spTgt>
                                        </p:tgtEl>
                                      </p:cBhvr>
                                    </p:animEffect>
                                  </p:childTnLst>
                                </p:cTn>
                              </p:par>
                            </p:childTnLst>
                          </p:cTn>
                        </p:par>
                        <p:par>
                          <p:cTn id="82" fill="hold">
                            <p:stCondLst>
                              <p:cond delay="13000"/>
                            </p:stCondLst>
                            <p:childTnLst>
                              <p:par>
                                <p:cTn id="83" presetID="53" presetClass="entr" presetSubtype="0" fill="hold" grpId="0" nodeType="afterEffect">
                                  <p:stCondLst>
                                    <p:cond delay="0"/>
                                  </p:stCondLst>
                                  <p:childTnLst>
                                    <p:set>
                                      <p:cBhvr>
                                        <p:cTn id="84" dur="1" fill="hold">
                                          <p:stCondLst>
                                            <p:cond delay="0"/>
                                          </p:stCondLst>
                                        </p:cTn>
                                        <p:tgtEl>
                                          <p:spTgt spid="10">
                                            <p:graphicEl>
                                              <a:dgm id="{6880BC17-64C4-41E9-8003-B0702F059454}"/>
                                            </p:graphicEl>
                                          </p:spTgt>
                                        </p:tgtEl>
                                        <p:attrNameLst>
                                          <p:attrName>style.visibility</p:attrName>
                                        </p:attrNameLst>
                                      </p:cBhvr>
                                      <p:to>
                                        <p:strVal val="visible"/>
                                      </p:to>
                                    </p:set>
                                    <p:anim calcmode="lin" valueType="num">
                                      <p:cBhvr>
                                        <p:cTn id="85" dur="1000" fill="hold"/>
                                        <p:tgtEl>
                                          <p:spTgt spid="10">
                                            <p:graphicEl>
                                              <a:dgm id="{6880BC17-64C4-41E9-8003-B0702F059454}"/>
                                            </p:graphicEl>
                                          </p:spTgt>
                                        </p:tgtEl>
                                        <p:attrNameLst>
                                          <p:attrName>ppt_w</p:attrName>
                                        </p:attrNameLst>
                                      </p:cBhvr>
                                      <p:tavLst>
                                        <p:tav tm="0">
                                          <p:val>
                                            <p:fltVal val="0"/>
                                          </p:val>
                                        </p:tav>
                                        <p:tav tm="100000">
                                          <p:val>
                                            <p:strVal val="#ppt_w"/>
                                          </p:val>
                                        </p:tav>
                                      </p:tavLst>
                                    </p:anim>
                                    <p:anim calcmode="lin" valueType="num">
                                      <p:cBhvr>
                                        <p:cTn id="86" dur="1000" fill="hold"/>
                                        <p:tgtEl>
                                          <p:spTgt spid="10">
                                            <p:graphicEl>
                                              <a:dgm id="{6880BC17-64C4-41E9-8003-B0702F059454}"/>
                                            </p:graphicEl>
                                          </p:spTgt>
                                        </p:tgtEl>
                                        <p:attrNameLst>
                                          <p:attrName>ppt_h</p:attrName>
                                        </p:attrNameLst>
                                      </p:cBhvr>
                                      <p:tavLst>
                                        <p:tav tm="0">
                                          <p:val>
                                            <p:fltVal val="0"/>
                                          </p:val>
                                        </p:tav>
                                        <p:tav tm="100000">
                                          <p:val>
                                            <p:strVal val="#ppt_h"/>
                                          </p:val>
                                        </p:tav>
                                      </p:tavLst>
                                    </p:anim>
                                    <p:animEffect transition="in" filter="fade">
                                      <p:cBhvr>
                                        <p:cTn id="87" dur="1000"/>
                                        <p:tgtEl>
                                          <p:spTgt spid="10">
                                            <p:graphicEl>
                                              <a:dgm id="{6880BC17-64C4-41E9-8003-B0702F059454}"/>
                                            </p:graphicEl>
                                          </p:spTgt>
                                        </p:tgtEl>
                                      </p:cBhvr>
                                    </p:animEffect>
                                  </p:childTnLst>
                                </p:cTn>
                              </p:par>
                            </p:childTnLst>
                          </p:cTn>
                        </p:par>
                        <p:par>
                          <p:cTn id="88" fill="hold">
                            <p:stCondLst>
                              <p:cond delay="14000"/>
                            </p:stCondLst>
                            <p:childTnLst>
                              <p:par>
                                <p:cTn id="89" presetID="53" presetClass="entr" presetSubtype="0" fill="hold" grpId="0" nodeType="afterEffect">
                                  <p:stCondLst>
                                    <p:cond delay="0"/>
                                  </p:stCondLst>
                                  <p:childTnLst>
                                    <p:set>
                                      <p:cBhvr>
                                        <p:cTn id="90" dur="1" fill="hold">
                                          <p:stCondLst>
                                            <p:cond delay="0"/>
                                          </p:stCondLst>
                                        </p:cTn>
                                        <p:tgtEl>
                                          <p:spTgt spid="10">
                                            <p:graphicEl>
                                              <a:dgm id="{7632AA79-1675-4BAA-BFA1-C26882BD51C3}"/>
                                            </p:graphicEl>
                                          </p:spTgt>
                                        </p:tgtEl>
                                        <p:attrNameLst>
                                          <p:attrName>style.visibility</p:attrName>
                                        </p:attrNameLst>
                                      </p:cBhvr>
                                      <p:to>
                                        <p:strVal val="visible"/>
                                      </p:to>
                                    </p:set>
                                    <p:anim calcmode="lin" valueType="num">
                                      <p:cBhvr>
                                        <p:cTn id="91" dur="1000" fill="hold"/>
                                        <p:tgtEl>
                                          <p:spTgt spid="10">
                                            <p:graphicEl>
                                              <a:dgm id="{7632AA79-1675-4BAA-BFA1-C26882BD51C3}"/>
                                            </p:graphicEl>
                                          </p:spTgt>
                                        </p:tgtEl>
                                        <p:attrNameLst>
                                          <p:attrName>ppt_w</p:attrName>
                                        </p:attrNameLst>
                                      </p:cBhvr>
                                      <p:tavLst>
                                        <p:tav tm="0">
                                          <p:val>
                                            <p:fltVal val="0"/>
                                          </p:val>
                                        </p:tav>
                                        <p:tav tm="100000">
                                          <p:val>
                                            <p:strVal val="#ppt_w"/>
                                          </p:val>
                                        </p:tav>
                                      </p:tavLst>
                                    </p:anim>
                                    <p:anim calcmode="lin" valueType="num">
                                      <p:cBhvr>
                                        <p:cTn id="92" dur="1000" fill="hold"/>
                                        <p:tgtEl>
                                          <p:spTgt spid="10">
                                            <p:graphicEl>
                                              <a:dgm id="{7632AA79-1675-4BAA-BFA1-C26882BD51C3}"/>
                                            </p:graphicEl>
                                          </p:spTgt>
                                        </p:tgtEl>
                                        <p:attrNameLst>
                                          <p:attrName>ppt_h</p:attrName>
                                        </p:attrNameLst>
                                      </p:cBhvr>
                                      <p:tavLst>
                                        <p:tav tm="0">
                                          <p:val>
                                            <p:fltVal val="0"/>
                                          </p:val>
                                        </p:tav>
                                        <p:tav tm="100000">
                                          <p:val>
                                            <p:strVal val="#ppt_h"/>
                                          </p:val>
                                        </p:tav>
                                      </p:tavLst>
                                    </p:anim>
                                    <p:animEffect transition="in" filter="fade">
                                      <p:cBhvr>
                                        <p:cTn id="93" dur="1000"/>
                                        <p:tgtEl>
                                          <p:spTgt spid="10">
                                            <p:graphicEl>
                                              <a:dgm id="{7632AA79-1675-4BAA-BFA1-C26882BD51C3}"/>
                                            </p:graphicEl>
                                          </p:spTgt>
                                        </p:tgtEl>
                                      </p:cBhvr>
                                    </p:animEffect>
                                  </p:childTnLst>
                                </p:cTn>
                              </p:par>
                            </p:childTnLst>
                          </p:cTn>
                        </p:par>
                        <p:par>
                          <p:cTn id="94" fill="hold">
                            <p:stCondLst>
                              <p:cond delay="15000"/>
                            </p:stCondLst>
                            <p:childTnLst>
                              <p:par>
                                <p:cTn id="95" presetID="53" presetClass="entr" presetSubtype="0" fill="hold" grpId="0" nodeType="afterEffect">
                                  <p:stCondLst>
                                    <p:cond delay="0"/>
                                  </p:stCondLst>
                                  <p:childTnLst>
                                    <p:set>
                                      <p:cBhvr>
                                        <p:cTn id="96" dur="1" fill="hold">
                                          <p:stCondLst>
                                            <p:cond delay="0"/>
                                          </p:stCondLst>
                                        </p:cTn>
                                        <p:tgtEl>
                                          <p:spTgt spid="10">
                                            <p:graphicEl>
                                              <a:dgm id="{034E2C27-ED9D-453D-BE90-15E0B1915515}"/>
                                            </p:graphicEl>
                                          </p:spTgt>
                                        </p:tgtEl>
                                        <p:attrNameLst>
                                          <p:attrName>style.visibility</p:attrName>
                                        </p:attrNameLst>
                                      </p:cBhvr>
                                      <p:to>
                                        <p:strVal val="visible"/>
                                      </p:to>
                                    </p:set>
                                    <p:anim calcmode="lin" valueType="num">
                                      <p:cBhvr>
                                        <p:cTn id="97" dur="1000" fill="hold"/>
                                        <p:tgtEl>
                                          <p:spTgt spid="10">
                                            <p:graphicEl>
                                              <a:dgm id="{034E2C27-ED9D-453D-BE90-15E0B1915515}"/>
                                            </p:graphicEl>
                                          </p:spTgt>
                                        </p:tgtEl>
                                        <p:attrNameLst>
                                          <p:attrName>ppt_w</p:attrName>
                                        </p:attrNameLst>
                                      </p:cBhvr>
                                      <p:tavLst>
                                        <p:tav tm="0">
                                          <p:val>
                                            <p:fltVal val="0"/>
                                          </p:val>
                                        </p:tav>
                                        <p:tav tm="100000">
                                          <p:val>
                                            <p:strVal val="#ppt_w"/>
                                          </p:val>
                                        </p:tav>
                                      </p:tavLst>
                                    </p:anim>
                                    <p:anim calcmode="lin" valueType="num">
                                      <p:cBhvr>
                                        <p:cTn id="98" dur="1000" fill="hold"/>
                                        <p:tgtEl>
                                          <p:spTgt spid="10">
                                            <p:graphicEl>
                                              <a:dgm id="{034E2C27-ED9D-453D-BE90-15E0B1915515}"/>
                                            </p:graphicEl>
                                          </p:spTgt>
                                        </p:tgtEl>
                                        <p:attrNameLst>
                                          <p:attrName>ppt_h</p:attrName>
                                        </p:attrNameLst>
                                      </p:cBhvr>
                                      <p:tavLst>
                                        <p:tav tm="0">
                                          <p:val>
                                            <p:fltVal val="0"/>
                                          </p:val>
                                        </p:tav>
                                        <p:tav tm="100000">
                                          <p:val>
                                            <p:strVal val="#ppt_h"/>
                                          </p:val>
                                        </p:tav>
                                      </p:tavLst>
                                    </p:anim>
                                    <p:animEffect transition="in" filter="fade">
                                      <p:cBhvr>
                                        <p:cTn id="99" dur="1000"/>
                                        <p:tgtEl>
                                          <p:spTgt spid="10">
                                            <p:graphicEl>
                                              <a:dgm id="{034E2C27-ED9D-453D-BE90-15E0B1915515}"/>
                                            </p:graphicEl>
                                          </p:spTgt>
                                        </p:tgtEl>
                                      </p:cBhvr>
                                    </p:animEffect>
                                  </p:childTnLst>
                                </p:cTn>
                              </p:par>
                            </p:childTnLst>
                          </p:cTn>
                        </p:par>
                        <p:par>
                          <p:cTn id="100" fill="hold">
                            <p:stCondLst>
                              <p:cond delay="16000"/>
                            </p:stCondLst>
                            <p:childTnLst>
                              <p:par>
                                <p:cTn id="101" presetID="53" presetClass="entr" presetSubtype="0" fill="hold" grpId="0" nodeType="afterEffect">
                                  <p:stCondLst>
                                    <p:cond delay="0"/>
                                  </p:stCondLst>
                                  <p:childTnLst>
                                    <p:set>
                                      <p:cBhvr>
                                        <p:cTn id="102" dur="1" fill="hold">
                                          <p:stCondLst>
                                            <p:cond delay="0"/>
                                          </p:stCondLst>
                                        </p:cTn>
                                        <p:tgtEl>
                                          <p:spTgt spid="10">
                                            <p:graphicEl>
                                              <a:dgm id="{71EAC5CB-C73C-4A90-844B-5E64D353FD69}"/>
                                            </p:graphicEl>
                                          </p:spTgt>
                                        </p:tgtEl>
                                        <p:attrNameLst>
                                          <p:attrName>style.visibility</p:attrName>
                                        </p:attrNameLst>
                                      </p:cBhvr>
                                      <p:to>
                                        <p:strVal val="visible"/>
                                      </p:to>
                                    </p:set>
                                    <p:anim calcmode="lin" valueType="num">
                                      <p:cBhvr>
                                        <p:cTn id="103" dur="1000" fill="hold"/>
                                        <p:tgtEl>
                                          <p:spTgt spid="10">
                                            <p:graphicEl>
                                              <a:dgm id="{71EAC5CB-C73C-4A90-844B-5E64D353FD69}"/>
                                            </p:graphicEl>
                                          </p:spTgt>
                                        </p:tgtEl>
                                        <p:attrNameLst>
                                          <p:attrName>ppt_w</p:attrName>
                                        </p:attrNameLst>
                                      </p:cBhvr>
                                      <p:tavLst>
                                        <p:tav tm="0">
                                          <p:val>
                                            <p:fltVal val="0"/>
                                          </p:val>
                                        </p:tav>
                                        <p:tav tm="100000">
                                          <p:val>
                                            <p:strVal val="#ppt_w"/>
                                          </p:val>
                                        </p:tav>
                                      </p:tavLst>
                                    </p:anim>
                                    <p:anim calcmode="lin" valueType="num">
                                      <p:cBhvr>
                                        <p:cTn id="104" dur="1000" fill="hold"/>
                                        <p:tgtEl>
                                          <p:spTgt spid="10">
                                            <p:graphicEl>
                                              <a:dgm id="{71EAC5CB-C73C-4A90-844B-5E64D353FD69}"/>
                                            </p:graphicEl>
                                          </p:spTgt>
                                        </p:tgtEl>
                                        <p:attrNameLst>
                                          <p:attrName>ppt_h</p:attrName>
                                        </p:attrNameLst>
                                      </p:cBhvr>
                                      <p:tavLst>
                                        <p:tav tm="0">
                                          <p:val>
                                            <p:fltVal val="0"/>
                                          </p:val>
                                        </p:tav>
                                        <p:tav tm="100000">
                                          <p:val>
                                            <p:strVal val="#ppt_h"/>
                                          </p:val>
                                        </p:tav>
                                      </p:tavLst>
                                    </p:anim>
                                    <p:animEffect transition="in" filter="fade">
                                      <p:cBhvr>
                                        <p:cTn id="105" dur="1000"/>
                                        <p:tgtEl>
                                          <p:spTgt spid="10">
                                            <p:graphicEl>
                                              <a:dgm id="{71EAC5CB-C73C-4A90-844B-5E64D353FD69}"/>
                                            </p:graphicEl>
                                          </p:spTgt>
                                        </p:tgtEl>
                                      </p:cBhvr>
                                    </p:animEffect>
                                  </p:childTnLst>
                                </p:cTn>
                              </p:par>
                            </p:childTnLst>
                          </p:cTn>
                        </p:par>
                        <p:par>
                          <p:cTn id="106" fill="hold">
                            <p:stCondLst>
                              <p:cond delay="17000"/>
                            </p:stCondLst>
                            <p:childTnLst>
                              <p:par>
                                <p:cTn id="107" presetID="53" presetClass="entr" presetSubtype="0" fill="hold" grpId="0" nodeType="afterEffect">
                                  <p:stCondLst>
                                    <p:cond delay="0"/>
                                  </p:stCondLst>
                                  <p:childTnLst>
                                    <p:set>
                                      <p:cBhvr>
                                        <p:cTn id="108" dur="1" fill="hold">
                                          <p:stCondLst>
                                            <p:cond delay="0"/>
                                          </p:stCondLst>
                                        </p:cTn>
                                        <p:tgtEl>
                                          <p:spTgt spid="10">
                                            <p:graphicEl>
                                              <a:dgm id="{F1DDB326-657A-454C-ABC0-CDBE057A012B}"/>
                                            </p:graphicEl>
                                          </p:spTgt>
                                        </p:tgtEl>
                                        <p:attrNameLst>
                                          <p:attrName>style.visibility</p:attrName>
                                        </p:attrNameLst>
                                      </p:cBhvr>
                                      <p:to>
                                        <p:strVal val="visible"/>
                                      </p:to>
                                    </p:set>
                                    <p:anim calcmode="lin" valueType="num">
                                      <p:cBhvr>
                                        <p:cTn id="109" dur="1000" fill="hold"/>
                                        <p:tgtEl>
                                          <p:spTgt spid="10">
                                            <p:graphicEl>
                                              <a:dgm id="{F1DDB326-657A-454C-ABC0-CDBE057A012B}"/>
                                            </p:graphicEl>
                                          </p:spTgt>
                                        </p:tgtEl>
                                        <p:attrNameLst>
                                          <p:attrName>ppt_w</p:attrName>
                                        </p:attrNameLst>
                                      </p:cBhvr>
                                      <p:tavLst>
                                        <p:tav tm="0">
                                          <p:val>
                                            <p:fltVal val="0"/>
                                          </p:val>
                                        </p:tav>
                                        <p:tav tm="100000">
                                          <p:val>
                                            <p:strVal val="#ppt_w"/>
                                          </p:val>
                                        </p:tav>
                                      </p:tavLst>
                                    </p:anim>
                                    <p:anim calcmode="lin" valueType="num">
                                      <p:cBhvr>
                                        <p:cTn id="110" dur="1000" fill="hold"/>
                                        <p:tgtEl>
                                          <p:spTgt spid="10">
                                            <p:graphicEl>
                                              <a:dgm id="{F1DDB326-657A-454C-ABC0-CDBE057A012B}"/>
                                            </p:graphicEl>
                                          </p:spTgt>
                                        </p:tgtEl>
                                        <p:attrNameLst>
                                          <p:attrName>ppt_h</p:attrName>
                                        </p:attrNameLst>
                                      </p:cBhvr>
                                      <p:tavLst>
                                        <p:tav tm="0">
                                          <p:val>
                                            <p:fltVal val="0"/>
                                          </p:val>
                                        </p:tav>
                                        <p:tav tm="100000">
                                          <p:val>
                                            <p:strVal val="#ppt_h"/>
                                          </p:val>
                                        </p:tav>
                                      </p:tavLst>
                                    </p:anim>
                                    <p:animEffect transition="in" filter="fade">
                                      <p:cBhvr>
                                        <p:cTn id="111" dur="1000"/>
                                        <p:tgtEl>
                                          <p:spTgt spid="10">
                                            <p:graphicEl>
                                              <a:dgm id="{F1DDB326-657A-454C-ABC0-CDBE057A012B}"/>
                                            </p:graphicEl>
                                          </p:spTgt>
                                        </p:tgtEl>
                                      </p:cBhvr>
                                    </p:animEffect>
                                  </p:childTnLst>
                                </p:cTn>
                              </p:par>
                            </p:childTnLst>
                          </p:cTn>
                        </p:par>
                        <p:par>
                          <p:cTn id="112" fill="hold">
                            <p:stCondLst>
                              <p:cond delay="18000"/>
                            </p:stCondLst>
                            <p:childTnLst>
                              <p:par>
                                <p:cTn id="113" presetID="53" presetClass="entr" presetSubtype="0" fill="hold" grpId="0" nodeType="afterEffect">
                                  <p:stCondLst>
                                    <p:cond delay="0"/>
                                  </p:stCondLst>
                                  <p:childTnLst>
                                    <p:set>
                                      <p:cBhvr>
                                        <p:cTn id="114" dur="1" fill="hold">
                                          <p:stCondLst>
                                            <p:cond delay="0"/>
                                          </p:stCondLst>
                                        </p:cTn>
                                        <p:tgtEl>
                                          <p:spTgt spid="10">
                                            <p:graphicEl>
                                              <a:dgm id="{322635D2-F9F7-4E3B-AB9C-529583EAAE91}"/>
                                            </p:graphicEl>
                                          </p:spTgt>
                                        </p:tgtEl>
                                        <p:attrNameLst>
                                          <p:attrName>style.visibility</p:attrName>
                                        </p:attrNameLst>
                                      </p:cBhvr>
                                      <p:to>
                                        <p:strVal val="visible"/>
                                      </p:to>
                                    </p:set>
                                    <p:anim calcmode="lin" valueType="num">
                                      <p:cBhvr>
                                        <p:cTn id="115" dur="1000" fill="hold"/>
                                        <p:tgtEl>
                                          <p:spTgt spid="10">
                                            <p:graphicEl>
                                              <a:dgm id="{322635D2-F9F7-4E3B-AB9C-529583EAAE91}"/>
                                            </p:graphicEl>
                                          </p:spTgt>
                                        </p:tgtEl>
                                        <p:attrNameLst>
                                          <p:attrName>ppt_w</p:attrName>
                                        </p:attrNameLst>
                                      </p:cBhvr>
                                      <p:tavLst>
                                        <p:tav tm="0">
                                          <p:val>
                                            <p:fltVal val="0"/>
                                          </p:val>
                                        </p:tav>
                                        <p:tav tm="100000">
                                          <p:val>
                                            <p:strVal val="#ppt_w"/>
                                          </p:val>
                                        </p:tav>
                                      </p:tavLst>
                                    </p:anim>
                                    <p:anim calcmode="lin" valueType="num">
                                      <p:cBhvr>
                                        <p:cTn id="116" dur="1000" fill="hold"/>
                                        <p:tgtEl>
                                          <p:spTgt spid="10">
                                            <p:graphicEl>
                                              <a:dgm id="{322635D2-F9F7-4E3B-AB9C-529583EAAE91}"/>
                                            </p:graphicEl>
                                          </p:spTgt>
                                        </p:tgtEl>
                                        <p:attrNameLst>
                                          <p:attrName>ppt_h</p:attrName>
                                        </p:attrNameLst>
                                      </p:cBhvr>
                                      <p:tavLst>
                                        <p:tav tm="0">
                                          <p:val>
                                            <p:fltVal val="0"/>
                                          </p:val>
                                        </p:tav>
                                        <p:tav tm="100000">
                                          <p:val>
                                            <p:strVal val="#ppt_h"/>
                                          </p:val>
                                        </p:tav>
                                      </p:tavLst>
                                    </p:anim>
                                    <p:animEffect transition="in" filter="fade">
                                      <p:cBhvr>
                                        <p:cTn id="117" dur="1000"/>
                                        <p:tgtEl>
                                          <p:spTgt spid="10">
                                            <p:graphicEl>
                                              <a:dgm id="{322635D2-F9F7-4E3B-AB9C-529583EAAE91}"/>
                                            </p:graphicEl>
                                          </p:spTgt>
                                        </p:tgtEl>
                                      </p:cBhvr>
                                    </p:animEffect>
                                  </p:childTnLst>
                                </p:cTn>
                              </p:par>
                            </p:childTnLst>
                          </p:cTn>
                        </p:par>
                        <p:par>
                          <p:cTn id="118" fill="hold">
                            <p:stCondLst>
                              <p:cond delay="19000"/>
                            </p:stCondLst>
                            <p:childTnLst>
                              <p:par>
                                <p:cTn id="119" presetID="53" presetClass="entr" presetSubtype="0" fill="hold" grpId="0" nodeType="afterEffect">
                                  <p:stCondLst>
                                    <p:cond delay="0"/>
                                  </p:stCondLst>
                                  <p:childTnLst>
                                    <p:set>
                                      <p:cBhvr>
                                        <p:cTn id="120" dur="1" fill="hold">
                                          <p:stCondLst>
                                            <p:cond delay="0"/>
                                          </p:stCondLst>
                                        </p:cTn>
                                        <p:tgtEl>
                                          <p:spTgt spid="10">
                                            <p:graphicEl>
                                              <a:dgm id="{9900280F-A8BF-458E-81E4-7EDF0D36122E}"/>
                                            </p:graphicEl>
                                          </p:spTgt>
                                        </p:tgtEl>
                                        <p:attrNameLst>
                                          <p:attrName>style.visibility</p:attrName>
                                        </p:attrNameLst>
                                      </p:cBhvr>
                                      <p:to>
                                        <p:strVal val="visible"/>
                                      </p:to>
                                    </p:set>
                                    <p:anim calcmode="lin" valueType="num">
                                      <p:cBhvr>
                                        <p:cTn id="121" dur="1000" fill="hold"/>
                                        <p:tgtEl>
                                          <p:spTgt spid="10">
                                            <p:graphicEl>
                                              <a:dgm id="{9900280F-A8BF-458E-81E4-7EDF0D36122E}"/>
                                            </p:graphicEl>
                                          </p:spTgt>
                                        </p:tgtEl>
                                        <p:attrNameLst>
                                          <p:attrName>ppt_w</p:attrName>
                                        </p:attrNameLst>
                                      </p:cBhvr>
                                      <p:tavLst>
                                        <p:tav tm="0">
                                          <p:val>
                                            <p:fltVal val="0"/>
                                          </p:val>
                                        </p:tav>
                                        <p:tav tm="100000">
                                          <p:val>
                                            <p:strVal val="#ppt_w"/>
                                          </p:val>
                                        </p:tav>
                                      </p:tavLst>
                                    </p:anim>
                                    <p:anim calcmode="lin" valueType="num">
                                      <p:cBhvr>
                                        <p:cTn id="122" dur="1000" fill="hold"/>
                                        <p:tgtEl>
                                          <p:spTgt spid="10">
                                            <p:graphicEl>
                                              <a:dgm id="{9900280F-A8BF-458E-81E4-7EDF0D36122E}"/>
                                            </p:graphicEl>
                                          </p:spTgt>
                                        </p:tgtEl>
                                        <p:attrNameLst>
                                          <p:attrName>ppt_h</p:attrName>
                                        </p:attrNameLst>
                                      </p:cBhvr>
                                      <p:tavLst>
                                        <p:tav tm="0">
                                          <p:val>
                                            <p:fltVal val="0"/>
                                          </p:val>
                                        </p:tav>
                                        <p:tav tm="100000">
                                          <p:val>
                                            <p:strVal val="#ppt_h"/>
                                          </p:val>
                                        </p:tav>
                                      </p:tavLst>
                                    </p:anim>
                                    <p:animEffect transition="in" filter="fade">
                                      <p:cBhvr>
                                        <p:cTn id="123" dur="1000"/>
                                        <p:tgtEl>
                                          <p:spTgt spid="10">
                                            <p:graphicEl>
                                              <a:dgm id="{9900280F-A8BF-458E-81E4-7EDF0D36122E}"/>
                                            </p:graphicEl>
                                          </p:spTgt>
                                        </p:tgtEl>
                                      </p:cBhvr>
                                    </p:animEffect>
                                  </p:childTnLst>
                                </p:cTn>
                              </p:par>
                            </p:childTnLst>
                          </p:cTn>
                        </p:par>
                        <p:par>
                          <p:cTn id="124" fill="hold">
                            <p:stCondLst>
                              <p:cond delay="20000"/>
                            </p:stCondLst>
                            <p:childTnLst>
                              <p:par>
                                <p:cTn id="125" presetID="53" presetClass="entr" presetSubtype="0" fill="hold" grpId="0" nodeType="afterEffect">
                                  <p:stCondLst>
                                    <p:cond delay="0"/>
                                  </p:stCondLst>
                                  <p:childTnLst>
                                    <p:set>
                                      <p:cBhvr>
                                        <p:cTn id="126" dur="1" fill="hold">
                                          <p:stCondLst>
                                            <p:cond delay="0"/>
                                          </p:stCondLst>
                                        </p:cTn>
                                        <p:tgtEl>
                                          <p:spTgt spid="10">
                                            <p:graphicEl>
                                              <a:dgm id="{E11B7E34-85BA-4B0C-B266-C079189CC5A0}"/>
                                            </p:graphicEl>
                                          </p:spTgt>
                                        </p:tgtEl>
                                        <p:attrNameLst>
                                          <p:attrName>style.visibility</p:attrName>
                                        </p:attrNameLst>
                                      </p:cBhvr>
                                      <p:to>
                                        <p:strVal val="visible"/>
                                      </p:to>
                                    </p:set>
                                    <p:anim calcmode="lin" valueType="num">
                                      <p:cBhvr>
                                        <p:cTn id="127" dur="1000" fill="hold"/>
                                        <p:tgtEl>
                                          <p:spTgt spid="10">
                                            <p:graphicEl>
                                              <a:dgm id="{E11B7E34-85BA-4B0C-B266-C079189CC5A0}"/>
                                            </p:graphicEl>
                                          </p:spTgt>
                                        </p:tgtEl>
                                        <p:attrNameLst>
                                          <p:attrName>ppt_w</p:attrName>
                                        </p:attrNameLst>
                                      </p:cBhvr>
                                      <p:tavLst>
                                        <p:tav tm="0">
                                          <p:val>
                                            <p:fltVal val="0"/>
                                          </p:val>
                                        </p:tav>
                                        <p:tav tm="100000">
                                          <p:val>
                                            <p:strVal val="#ppt_w"/>
                                          </p:val>
                                        </p:tav>
                                      </p:tavLst>
                                    </p:anim>
                                    <p:anim calcmode="lin" valueType="num">
                                      <p:cBhvr>
                                        <p:cTn id="128" dur="1000" fill="hold"/>
                                        <p:tgtEl>
                                          <p:spTgt spid="10">
                                            <p:graphicEl>
                                              <a:dgm id="{E11B7E34-85BA-4B0C-B266-C079189CC5A0}"/>
                                            </p:graphicEl>
                                          </p:spTgt>
                                        </p:tgtEl>
                                        <p:attrNameLst>
                                          <p:attrName>ppt_h</p:attrName>
                                        </p:attrNameLst>
                                      </p:cBhvr>
                                      <p:tavLst>
                                        <p:tav tm="0">
                                          <p:val>
                                            <p:fltVal val="0"/>
                                          </p:val>
                                        </p:tav>
                                        <p:tav tm="100000">
                                          <p:val>
                                            <p:strVal val="#ppt_h"/>
                                          </p:val>
                                        </p:tav>
                                      </p:tavLst>
                                    </p:anim>
                                    <p:animEffect transition="in" filter="fade">
                                      <p:cBhvr>
                                        <p:cTn id="129" dur="1000"/>
                                        <p:tgtEl>
                                          <p:spTgt spid="10">
                                            <p:graphicEl>
                                              <a:dgm id="{E11B7E34-85BA-4B0C-B266-C079189CC5A0}"/>
                                            </p:graphicEl>
                                          </p:spTgt>
                                        </p:tgtEl>
                                      </p:cBhvr>
                                    </p:animEffect>
                                  </p:childTnLst>
                                </p:cTn>
                              </p:par>
                            </p:childTnLst>
                          </p:cTn>
                        </p:par>
                        <p:par>
                          <p:cTn id="130" fill="hold">
                            <p:stCondLst>
                              <p:cond delay="21000"/>
                            </p:stCondLst>
                            <p:childTnLst>
                              <p:par>
                                <p:cTn id="131" presetID="53" presetClass="entr" presetSubtype="0" fill="hold" grpId="0" nodeType="afterEffect">
                                  <p:stCondLst>
                                    <p:cond delay="0"/>
                                  </p:stCondLst>
                                  <p:childTnLst>
                                    <p:set>
                                      <p:cBhvr>
                                        <p:cTn id="132" dur="1" fill="hold">
                                          <p:stCondLst>
                                            <p:cond delay="0"/>
                                          </p:stCondLst>
                                        </p:cTn>
                                        <p:tgtEl>
                                          <p:spTgt spid="10">
                                            <p:graphicEl>
                                              <a:dgm id="{C37B111B-E553-4EB1-A63A-C56128F016C3}"/>
                                            </p:graphicEl>
                                          </p:spTgt>
                                        </p:tgtEl>
                                        <p:attrNameLst>
                                          <p:attrName>style.visibility</p:attrName>
                                        </p:attrNameLst>
                                      </p:cBhvr>
                                      <p:to>
                                        <p:strVal val="visible"/>
                                      </p:to>
                                    </p:set>
                                    <p:anim calcmode="lin" valueType="num">
                                      <p:cBhvr>
                                        <p:cTn id="133" dur="1000" fill="hold"/>
                                        <p:tgtEl>
                                          <p:spTgt spid="10">
                                            <p:graphicEl>
                                              <a:dgm id="{C37B111B-E553-4EB1-A63A-C56128F016C3}"/>
                                            </p:graphicEl>
                                          </p:spTgt>
                                        </p:tgtEl>
                                        <p:attrNameLst>
                                          <p:attrName>ppt_w</p:attrName>
                                        </p:attrNameLst>
                                      </p:cBhvr>
                                      <p:tavLst>
                                        <p:tav tm="0">
                                          <p:val>
                                            <p:fltVal val="0"/>
                                          </p:val>
                                        </p:tav>
                                        <p:tav tm="100000">
                                          <p:val>
                                            <p:strVal val="#ppt_w"/>
                                          </p:val>
                                        </p:tav>
                                      </p:tavLst>
                                    </p:anim>
                                    <p:anim calcmode="lin" valueType="num">
                                      <p:cBhvr>
                                        <p:cTn id="134" dur="1000" fill="hold"/>
                                        <p:tgtEl>
                                          <p:spTgt spid="10">
                                            <p:graphicEl>
                                              <a:dgm id="{C37B111B-E553-4EB1-A63A-C56128F016C3}"/>
                                            </p:graphicEl>
                                          </p:spTgt>
                                        </p:tgtEl>
                                        <p:attrNameLst>
                                          <p:attrName>ppt_h</p:attrName>
                                        </p:attrNameLst>
                                      </p:cBhvr>
                                      <p:tavLst>
                                        <p:tav tm="0">
                                          <p:val>
                                            <p:fltVal val="0"/>
                                          </p:val>
                                        </p:tav>
                                        <p:tav tm="100000">
                                          <p:val>
                                            <p:strVal val="#ppt_h"/>
                                          </p:val>
                                        </p:tav>
                                      </p:tavLst>
                                    </p:anim>
                                    <p:animEffect transition="in" filter="fade">
                                      <p:cBhvr>
                                        <p:cTn id="135" dur="1000"/>
                                        <p:tgtEl>
                                          <p:spTgt spid="10">
                                            <p:graphicEl>
                                              <a:dgm id="{C37B111B-E553-4EB1-A63A-C56128F016C3}"/>
                                            </p:graphicEl>
                                          </p:spTgt>
                                        </p:tgtEl>
                                      </p:cBhvr>
                                    </p:animEffect>
                                  </p:childTnLst>
                                </p:cTn>
                              </p:par>
                            </p:childTnLst>
                          </p:cTn>
                        </p:par>
                        <p:par>
                          <p:cTn id="136" fill="hold">
                            <p:stCondLst>
                              <p:cond delay="22000"/>
                            </p:stCondLst>
                            <p:childTnLst>
                              <p:par>
                                <p:cTn id="137" presetID="53" presetClass="entr" presetSubtype="0" fill="hold" grpId="0" nodeType="afterEffect">
                                  <p:stCondLst>
                                    <p:cond delay="0"/>
                                  </p:stCondLst>
                                  <p:childTnLst>
                                    <p:set>
                                      <p:cBhvr>
                                        <p:cTn id="138" dur="1" fill="hold">
                                          <p:stCondLst>
                                            <p:cond delay="0"/>
                                          </p:stCondLst>
                                        </p:cTn>
                                        <p:tgtEl>
                                          <p:spTgt spid="10">
                                            <p:graphicEl>
                                              <a:dgm id="{9AE3D2E5-72C0-4807-9C36-A52C2980AF03}"/>
                                            </p:graphicEl>
                                          </p:spTgt>
                                        </p:tgtEl>
                                        <p:attrNameLst>
                                          <p:attrName>style.visibility</p:attrName>
                                        </p:attrNameLst>
                                      </p:cBhvr>
                                      <p:to>
                                        <p:strVal val="visible"/>
                                      </p:to>
                                    </p:set>
                                    <p:anim calcmode="lin" valueType="num">
                                      <p:cBhvr>
                                        <p:cTn id="139" dur="1000" fill="hold"/>
                                        <p:tgtEl>
                                          <p:spTgt spid="10">
                                            <p:graphicEl>
                                              <a:dgm id="{9AE3D2E5-72C0-4807-9C36-A52C2980AF03}"/>
                                            </p:graphicEl>
                                          </p:spTgt>
                                        </p:tgtEl>
                                        <p:attrNameLst>
                                          <p:attrName>ppt_w</p:attrName>
                                        </p:attrNameLst>
                                      </p:cBhvr>
                                      <p:tavLst>
                                        <p:tav tm="0">
                                          <p:val>
                                            <p:fltVal val="0"/>
                                          </p:val>
                                        </p:tav>
                                        <p:tav tm="100000">
                                          <p:val>
                                            <p:strVal val="#ppt_w"/>
                                          </p:val>
                                        </p:tav>
                                      </p:tavLst>
                                    </p:anim>
                                    <p:anim calcmode="lin" valueType="num">
                                      <p:cBhvr>
                                        <p:cTn id="140" dur="1000" fill="hold"/>
                                        <p:tgtEl>
                                          <p:spTgt spid="10">
                                            <p:graphicEl>
                                              <a:dgm id="{9AE3D2E5-72C0-4807-9C36-A52C2980AF03}"/>
                                            </p:graphicEl>
                                          </p:spTgt>
                                        </p:tgtEl>
                                        <p:attrNameLst>
                                          <p:attrName>ppt_h</p:attrName>
                                        </p:attrNameLst>
                                      </p:cBhvr>
                                      <p:tavLst>
                                        <p:tav tm="0">
                                          <p:val>
                                            <p:fltVal val="0"/>
                                          </p:val>
                                        </p:tav>
                                        <p:tav tm="100000">
                                          <p:val>
                                            <p:strVal val="#ppt_h"/>
                                          </p:val>
                                        </p:tav>
                                      </p:tavLst>
                                    </p:anim>
                                    <p:animEffect transition="in" filter="fade">
                                      <p:cBhvr>
                                        <p:cTn id="141" dur="1000"/>
                                        <p:tgtEl>
                                          <p:spTgt spid="10">
                                            <p:graphicEl>
                                              <a:dgm id="{9AE3D2E5-72C0-4807-9C36-A52C2980AF03}"/>
                                            </p:graphicEl>
                                          </p:spTgt>
                                        </p:tgtEl>
                                      </p:cBhvr>
                                    </p:animEffect>
                                  </p:childTnLst>
                                </p:cTn>
                              </p:par>
                            </p:childTnLst>
                          </p:cTn>
                        </p:par>
                        <p:par>
                          <p:cTn id="142" fill="hold">
                            <p:stCondLst>
                              <p:cond delay="23000"/>
                            </p:stCondLst>
                            <p:childTnLst>
                              <p:par>
                                <p:cTn id="143" presetID="53" presetClass="entr" presetSubtype="0" fill="hold" grpId="0" nodeType="afterEffect">
                                  <p:stCondLst>
                                    <p:cond delay="0"/>
                                  </p:stCondLst>
                                  <p:childTnLst>
                                    <p:set>
                                      <p:cBhvr>
                                        <p:cTn id="144" dur="1" fill="hold">
                                          <p:stCondLst>
                                            <p:cond delay="0"/>
                                          </p:stCondLst>
                                        </p:cTn>
                                        <p:tgtEl>
                                          <p:spTgt spid="10">
                                            <p:graphicEl>
                                              <a:dgm id="{7D7FF4CF-CD61-4302-9DFE-206AC930303B}"/>
                                            </p:graphicEl>
                                          </p:spTgt>
                                        </p:tgtEl>
                                        <p:attrNameLst>
                                          <p:attrName>style.visibility</p:attrName>
                                        </p:attrNameLst>
                                      </p:cBhvr>
                                      <p:to>
                                        <p:strVal val="visible"/>
                                      </p:to>
                                    </p:set>
                                    <p:anim calcmode="lin" valueType="num">
                                      <p:cBhvr>
                                        <p:cTn id="145" dur="1000" fill="hold"/>
                                        <p:tgtEl>
                                          <p:spTgt spid="10">
                                            <p:graphicEl>
                                              <a:dgm id="{7D7FF4CF-CD61-4302-9DFE-206AC930303B}"/>
                                            </p:graphicEl>
                                          </p:spTgt>
                                        </p:tgtEl>
                                        <p:attrNameLst>
                                          <p:attrName>ppt_w</p:attrName>
                                        </p:attrNameLst>
                                      </p:cBhvr>
                                      <p:tavLst>
                                        <p:tav tm="0">
                                          <p:val>
                                            <p:fltVal val="0"/>
                                          </p:val>
                                        </p:tav>
                                        <p:tav tm="100000">
                                          <p:val>
                                            <p:strVal val="#ppt_w"/>
                                          </p:val>
                                        </p:tav>
                                      </p:tavLst>
                                    </p:anim>
                                    <p:anim calcmode="lin" valueType="num">
                                      <p:cBhvr>
                                        <p:cTn id="146" dur="1000" fill="hold"/>
                                        <p:tgtEl>
                                          <p:spTgt spid="10">
                                            <p:graphicEl>
                                              <a:dgm id="{7D7FF4CF-CD61-4302-9DFE-206AC930303B}"/>
                                            </p:graphicEl>
                                          </p:spTgt>
                                        </p:tgtEl>
                                        <p:attrNameLst>
                                          <p:attrName>ppt_h</p:attrName>
                                        </p:attrNameLst>
                                      </p:cBhvr>
                                      <p:tavLst>
                                        <p:tav tm="0">
                                          <p:val>
                                            <p:fltVal val="0"/>
                                          </p:val>
                                        </p:tav>
                                        <p:tav tm="100000">
                                          <p:val>
                                            <p:strVal val="#ppt_h"/>
                                          </p:val>
                                        </p:tav>
                                      </p:tavLst>
                                    </p:anim>
                                    <p:animEffect transition="in" filter="fade">
                                      <p:cBhvr>
                                        <p:cTn id="147" dur="1000"/>
                                        <p:tgtEl>
                                          <p:spTgt spid="10">
                                            <p:graphicEl>
                                              <a:dgm id="{7D7FF4CF-CD61-4302-9DFE-206AC930303B}"/>
                                            </p:graphicEl>
                                          </p:spTgt>
                                        </p:tgtEl>
                                      </p:cBhvr>
                                    </p:animEffect>
                                  </p:childTnLst>
                                </p:cTn>
                              </p:par>
                            </p:childTnLst>
                          </p:cTn>
                        </p:par>
                        <p:par>
                          <p:cTn id="148" fill="hold">
                            <p:stCondLst>
                              <p:cond delay="24000"/>
                            </p:stCondLst>
                            <p:childTnLst>
                              <p:par>
                                <p:cTn id="149" presetID="53" presetClass="entr" presetSubtype="0" fill="hold" grpId="0" nodeType="afterEffect">
                                  <p:stCondLst>
                                    <p:cond delay="0"/>
                                  </p:stCondLst>
                                  <p:childTnLst>
                                    <p:set>
                                      <p:cBhvr>
                                        <p:cTn id="150" dur="1" fill="hold">
                                          <p:stCondLst>
                                            <p:cond delay="0"/>
                                          </p:stCondLst>
                                        </p:cTn>
                                        <p:tgtEl>
                                          <p:spTgt spid="10">
                                            <p:graphicEl>
                                              <a:dgm id="{1768477B-396C-4B30-9D3F-5B287DD7840D}"/>
                                            </p:graphicEl>
                                          </p:spTgt>
                                        </p:tgtEl>
                                        <p:attrNameLst>
                                          <p:attrName>style.visibility</p:attrName>
                                        </p:attrNameLst>
                                      </p:cBhvr>
                                      <p:to>
                                        <p:strVal val="visible"/>
                                      </p:to>
                                    </p:set>
                                    <p:anim calcmode="lin" valueType="num">
                                      <p:cBhvr>
                                        <p:cTn id="151" dur="1000" fill="hold"/>
                                        <p:tgtEl>
                                          <p:spTgt spid="10">
                                            <p:graphicEl>
                                              <a:dgm id="{1768477B-396C-4B30-9D3F-5B287DD7840D}"/>
                                            </p:graphicEl>
                                          </p:spTgt>
                                        </p:tgtEl>
                                        <p:attrNameLst>
                                          <p:attrName>ppt_w</p:attrName>
                                        </p:attrNameLst>
                                      </p:cBhvr>
                                      <p:tavLst>
                                        <p:tav tm="0">
                                          <p:val>
                                            <p:fltVal val="0"/>
                                          </p:val>
                                        </p:tav>
                                        <p:tav tm="100000">
                                          <p:val>
                                            <p:strVal val="#ppt_w"/>
                                          </p:val>
                                        </p:tav>
                                      </p:tavLst>
                                    </p:anim>
                                    <p:anim calcmode="lin" valueType="num">
                                      <p:cBhvr>
                                        <p:cTn id="152" dur="1000" fill="hold"/>
                                        <p:tgtEl>
                                          <p:spTgt spid="10">
                                            <p:graphicEl>
                                              <a:dgm id="{1768477B-396C-4B30-9D3F-5B287DD7840D}"/>
                                            </p:graphicEl>
                                          </p:spTgt>
                                        </p:tgtEl>
                                        <p:attrNameLst>
                                          <p:attrName>ppt_h</p:attrName>
                                        </p:attrNameLst>
                                      </p:cBhvr>
                                      <p:tavLst>
                                        <p:tav tm="0">
                                          <p:val>
                                            <p:fltVal val="0"/>
                                          </p:val>
                                        </p:tav>
                                        <p:tav tm="100000">
                                          <p:val>
                                            <p:strVal val="#ppt_h"/>
                                          </p:val>
                                        </p:tav>
                                      </p:tavLst>
                                    </p:anim>
                                    <p:animEffect transition="in" filter="fade">
                                      <p:cBhvr>
                                        <p:cTn id="153" dur="1000"/>
                                        <p:tgtEl>
                                          <p:spTgt spid="10">
                                            <p:graphicEl>
                                              <a:dgm id="{1768477B-396C-4B30-9D3F-5B287DD7840D}"/>
                                            </p:graphicEl>
                                          </p:spTgt>
                                        </p:tgtEl>
                                      </p:cBhvr>
                                    </p:animEffect>
                                  </p:childTnLst>
                                </p:cTn>
                              </p:par>
                            </p:childTnLst>
                          </p:cTn>
                        </p:par>
                        <p:par>
                          <p:cTn id="154" fill="hold">
                            <p:stCondLst>
                              <p:cond delay="25000"/>
                            </p:stCondLst>
                            <p:childTnLst>
                              <p:par>
                                <p:cTn id="155" presetID="53" presetClass="entr" presetSubtype="0" fill="hold" grpId="0" nodeType="afterEffect">
                                  <p:stCondLst>
                                    <p:cond delay="0"/>
                                  </p:stCondLst>
                                  <p:childTnLst>
                                    <p:set>
                                      <p:cBhvr>
                                        <p:cTn id="156" dur="1" fill="hold">
                                          <p:stCondLst>
                                            <p:cond delay="0"/>
                                          </p:stCondLst>
                                        </p:cTn>
                                        <p:tgtEl>
                                          <p:spTgt spid="10">
                                            <p:graphicEl>
                                              <a:dgm id="{ACEC545B-1493-43B3-8CC4-BF7313340E05}"/>
                                            </p:graphicEl>
                                          </p:spTgt>
                                        </p:tgtEl>
                                        <p:attrNameLst>
                                          <p:attrName>style.visibility</p:attrName>
                                        </p:attrNameLst>
                                      </p:cBhvr>
                                      <p:to>
                                        <p:strVal val="visible"/>
                                      </p:to>
                                    </p:set>
                                    <p:anim calcmode="lin" valueType="num">
                                      <p:cBhvr>
                                        <p:cTn id="157" dur="1000" fill="hold"/>
                                        <p:tgtEl>
                                          <p:spTgt spid="10">
                                            <p:graphicEl>
                                              <a:dgm id="{ACEC545B-1493-43B3-8CC4-BF7313340E05}"/>
                                            </p:graphicEl>
                                          </p:spTgt>
                                        </p:tgtEl>
                                        <p:attrNameLst>
                                          <p:attrName>ppt_w</p:attrName>
                                        </p:attrNameLst>
                                      </p:cBhvr>
                                      <p:tavLst>
                                        <p:tav tm="0">
                                          <p:val>
                                            <p:fltVal val="0"/>
                                          </p:val>
                                        </p:tav>
                                        <p:tav tm="100000">
                                          <p:val>
                                            <p:strVal val="#ppt_w"/>
                                          </p:val>
                                        </p:tav>
                                      </p:tavLst>
                                    </p:anim>
                                    <p:anim calcmode="lin" valueType="num">
                                      <p:cBhvr>
                                        <p:cTn id="158" dur="1000" fill="hold"/>
                                        <p:tgtEl>
                                          <p:spTgt spid="10">
                                            <p:graphicEl>
                                              <a:dgm id="{ACEC545B-1493-43B3-8CC4-BF7313340E05}"/>
                                            </p:graphicEl>
                                          </p:spTgt>
                                        </p:tgtEl>
                                        <p:attrNameLst>
                                          <p:attrName>ppt_h</p:attrName>
                                        </p:attrNameLst>
                                      </p:cBhvr>
                                      <p:tavLst>
                                        <p:tav tm="0">
                                          <p:val>
                                            <p:fltVal val="0"/>
                                          </p:val>
                                        </p:tav>
                                        <p:tav tm="100000">
                                          <p:val>
                                            <p:strVal val="#ppt_h"/>
                                          </p:val>
                                        </p:tav>
                                      </p:tavLst>
                                    </p:anim>
                                    <p:animEffect transition="in" filter="fade">
                                      <p:cBhvr>
                                        <p:cTn id="159" dur="1000"/>
                                        <p:tgtEl>
                                          <p:spTgt spid="10">
                                            <p:graphicEl>
                                              <a:dgm id="{ACEC545B-1493-43B3-8CC4-BF7313340E05}"/>
                                            </p:graphicEl>
                                          </p:spTgt>
                                        </p:tgtEl>
                                      </p:cBhvr>
                                    </p:animEffect>
                                  </p:childTnLst>
                                </p:cTn>
                              </p:par>
                            </p:childTnLst>
                          </p:cTn>
                        </p:par>
                        <p:par>
                          <p:cTn id="160" fill="hold">
                            <p:stCondLst>
                              <p:cond delay="26000"/>
                            </p:stCondLst>
                            <p:childTnLst>
                              <p:par>
                                <p:cTn id="161" presetID="53" presetClass="entr" presetSubtype="0" fill="hold" grpId="0" nodeType="afterEffect">
                                  <p:stCondLst>
                                    <p:cond delay="0"/>
                                  </p:stCondLst>
                                  <p:childTnLst>
                                    <p:set>
                                      <p:cBhvr>
                                        <p:cTn id="162" dur="1" fill="hold">
                                          <p:stCondLst>
                                            <p:cond delay="0"/>
                                          </p:stCondLst>
                                        </p:cTn>
                                        <p:tgtEl>
                                          <p:spTgt spid="10">
                                            <p:graphicEl>
                                              <a:dgm id="{C77E7634-3590-4A36-A02E-A1AFB97DFFB8}"/>
                                            </p:graphicEl>
                                          </p:spTgt>
                                        </p:tgtEl>
                                        <p:attrNameLst>
                                          <p:attrName>style.visibility</p:attrName>
                                        </p:attrNameLst>
                                      </p:cBhvr>
                                      <p:to>
                                        <p:strVal val="visible"/>
                                      </p:to>
                                    </p:set>
                                    <p:anim calcmode="lin" valueType="num">
                                      <p:cBhvr>
                                        <p:cTn id="163" dur="1000" fill="hold"/>
                                        <p:tgtEl>
                                          <p:spTgt spid="10">
                                            <p:graphicEl>
                                              <a:dgm id="{C77E7634-3590-4A36-A02E-A1AFB97DFFB8}"/>
                                            </p:graphicEl>
                                          </p:spTgt>
                                        </p:tgtEl>
                                        <p:attrNameLst>
                                          <p:attrName>ppt_w</p:attrName>
                                        </p:attrNameLst>
                                      </p:cBhvr>
                                      <p:tavLst>
                                        <p:tav tm="0">
                                          <p:val>
                                            <p:fltVal val="0"/>
                                          </p:val>
                                        </p:tav>
                                        <p:tav tm="100000">
                                          <p:val>
                                            <p:strVal val="#ppt_w"/>
                                          </p:val>
                                        </p:tav>
                                      </p:tavLst>
                                    </p:anim>
                                    <p:anim calcmode="lin" valueType="num">
                                      <p:cBhvr>
                                        <p:cTn id="164" dur="1000" fill="hold"/>
                                        <p:tgtEl>
                                          <p:spTgt spid="10">
                                            <p:graphicEl>
                                              <a:dgm id="{C77E7634-3590-4A36-A02E-A1AFB97DFFB8}"/>
                                            </p:graphicEl>
                                          </p:spTgt>
                                        </p:tgtEl>
                                        <p:attrNameLst>
                                          <p:attrName>ppt_h</p:attrName>
                                        </p:attrNameLst>
                                      </p:cBhvr>
                                      <p:tavLst>
                                        <p:tav tm="0">
                                          <p:val>
                                            <p:fltVal val="0"/>
                                          </p:val>
                                        </p:tav>
                                        <p:tav tm="100000">
                                          <p:val>
                                            <p:strVal val="#ppt_h"/>
                                          </p:val>
                                        </p:tav>
                                      </p:tavLst>
                                    </p:anim>
                                    <p:animEffect transition="in" filter="fade">
                                      <p:cBhvr>
                                        <p:cTn id="165" dur="1000"/>
                                        <p:tgtEl>
                                          <p:spTgt spid="10">
                                            <p:graphicEl>
                                              <a:dgm id="{C77E7634-3590-4A36-A02E-A1AFB97DFFB8}"/>
                                            </p:graphicEl>
                                          </p:spTgt>
                                        </p:tgtEl>
                                      </p:cBhvr>
                                    </p:animEffect>
                                  </p:childTnLst>
                                </p:cTn>
                              </p:par>
                            </p:childTnLst>
                          </p:cTn>
                        </p:par>
                        <p:par>
                          <p:cTn id="166" fill="hold">
                            <p:stCondLst>
                              <p:cond delay="27000"/>
                            </p:stCondLst>
                            <p:childTnLst>
                              <p:par>
                                <p:cTn id="167" presetID="53" presetClass="entr" presetSubtype="0" fill="hold" grpId="0" nodeType="afterEffect">
                                  <p:stCondLst>
                                    <p:cond delay="0"/>
                                  </p:stCondLst>
                                  <p:childTnLst>
                                    <p:set>
                                      <p:cBhvr>
                                        <p:cTn id="168" dur="1" fill="hold">
                                          <p:stCondLst>
                                            <p:cond delay="0"/>
                                          </p:stCondLst>
                                        </p:cTn>
                                        <p:tgtEl>
                                          <p:spTgt spid="10">
                                            <p:graphicEl>
                                              <a:dgm id="{7416E571-2ED6-48A1-8E1D-27D73B37EEB1}"/>
                                            </p:graphicEl>
                                          </p:spTgt>
                                        </p:tgtEl>
                                        <p:attrNameLst>
                                          <p:attrName>style.visibility</p:attrName>
                                        </p:attrNameLst>
                                      </p:cBhvr>
                                      <p:to>
                                        <p:strVal val="visible"/>
                                      </p:to>
                                    </p:set>
                                    <p:anim calcmode="lin" valueType="num">
                                      <p:cBhvr>
                                        <p:cTn id="169" dur="1000" fill="hold"/>
                                        <p:tgtEl>
                                          <p:spTgt spid="10">
                                            <p:graphicEl>
                                              <a:dgm id="{7416E571-2ED6-48A1-8E1D-27D73B37EEB1}"/>
                                            </p:graphicEl>
                                          </p:spTgt>
                                        </p:tgtEl>
                                        <p:attrNameLst>
                                          <p:attrName>ppt_w</p:attrName>
                                        </p:attrNameLst>
                                      </p:cBhvr>
                                      <p:tavLst>
                                        <p:tav tm="0">
                                          <p:val>
                                            <p:fltVal val="0"/>
                                          </p:val>
                                        </p:tav>
                                        <p:tav tm="100000">
                                          <p:val>
                                            <p:strVal val="#ppt_w"/>
                                          </p:val>
                                        </p:tav>
                                      </p:tavLst>
                                    </p:anim>
                                    <p:anim calcmode="lin" valueType="num">
                                      <p:cBhvr>
                                        <p:cTn id="170" dur="1000" fill="hold"/>
                                        <p:tgtEl>
                                          <p:spTgt spid="10">
                                            <p:graphicEl>
                                              <a:dgm id="{7416E571-2ED6-48A1-8E1D-27D73B37EEB1}"/>
                                            </p:graphicEl>
                                          </p:spTgt>
                                        </p:tgtEl>
                                        <p:attrNameLst>
                                          <p:attrName>ppt_h</p:attrName>
                                        </p:attrNameLst>
                                      </p:cBhvr>
                                      <p:tavLst>
                                        <p:tav tm="0">
                                          <p:val>
                                            <p:fltVal val="0"/>
                                          </p:val>
                                        </p:tav>
                                        <p:tav tm="100000">
                                          <p:val>
                                            <p:strVal val="#ppt_h"/>
                                          </p:val>
                                        </p:tav>
                                      </p:tavLst>
                                    </p:anim>
                                    <p:animEffect transition="in" filter="fade">
                                      <p:cBhvr>
                                        <p:cTn id="171" dur="1000"/>
                                        <p:tgtEl>
                                          <p:spTgt spid="10">
                                            <p:graphicEl>
                                              <a:dgm id="{7416E571-2ED6-48A1-8E1D-27D73B37EEB1}"/>
                                            </p:graphicEl>
                                          </p:spTgt>
                                        </p:tgtEl>
                                      </p:cBhvr>
                                    </p:animEffect>
                                  </p:childTnLst>
                                </p:cTn>
                              </p:par>
                            </p:childTnLst>
                          </p:cTn>
                        </p:par>
                        <p:par>
                          <p:cTn id="172" fill="hold">
                            <p:stCondLst>
                              <p:cond delay="28000"/>
                            </p:stCondLst>
                            <p:childTnLst>
                              <p:par>
                                <p:cTn id="173" presetID="53" presetClass="entr" presetSubtype="0" fill="hold" grpId="0" nodeType="afterEffect">
                                  <p:stCondLst>
                                    <p:cond delay="0"/>
                                  </p:stCondLst>
                                  <p:childTnLst>
                                    <p:set>
                                      <p:cBhvr>
                                        <p:cTn id="174" dur="1" fill="hold">
                                          <p:stCondLst>
                                            <p:cond delay="0"/>
                                          </p:stCondLst>
                                        </p:cTn>
                                        <p:tgtEl>
                                          <p:spTgt spid="10">
                                            <p:graphicEl>
                                              <a:dgm id="{D7A1611F-8701-40F0-9412-82249161B28A}"/>
                                            </p:graphicEl>
                                          </p:spTgt>
                                        </p:tgtEl>
                                        <p:attrNameLst>
                                          <p:attrName>style.visibility</p:attrName>
                                        </p:attrNameLst>
                                      </p:cBhvr>
                                      <p:to>
                                        <p:strVal val="visible"/>
                                      </p:to>
                                    </p:set>
                                    <p:anim calcmode="lin" valueType="num">
                                      <p:cBhvr>
                                        <p:cTn id="175" dur="1000" fill="hold"/>
                                        <p:tgtEl>
                                          <p:spTgt spid="10">
                                            <p:graphicEl>
                                              <a:dgm id="{D7A1611F-8701-40F0-9412-82249161B28A}"/>
                                            </p:graphicEl>
                                          </p:spTgt>
                                        </p:tgtEl>
                                        <p:attrNameLst>
                                          <p:attrName>ppt_w</p:attrName>
                                        </p:attrNameLst>
                                      </p:cBhvr>
                                      <p:tavLst>
                                        <p:tav tm="0">
                                          <p:val>
                                            <p:fltVal val="0"/>
                                          </p:val>
                                        </p:tav>
                                        <p:tav tm="100000">
                                          <p:val>
                                            <p:strVal val="#ppt_w"/>
                                          </p:val>
                                        </p:tav>
                                      </p:tavLst>
                                    </p:anim>
                                    <p:anim calcmode="lin" valueType="num">
                                      <p:cBhvr>
                                        <p:cTn id="176" dur="1000" fill="hold"/>
                                        <p:tgtEl>
                                          <p:spTgt spid="10">
                                            <p:graphicEl>
                                              <a:dgm id="{D7A1611F-8701-40F0-9412-82249161B28A}"/>
                                            </p:graphicEl>
                                          </p:spTgt>
                                        </p:tgtEl>
                                        <p:attrNameLst>
                                          <p:attrName>ppt_h</p:attrName>
                                        </p:attrNameLst>
                                      </p:cBhvr>
                                      <p:tavLst>
                                        <p:tav tm="0">
                                          <p:val>
                                            <p:fltVal val="0"/>
                                          </p:val>
                                        </p:tav>
                                        <p:tav tm="100000">
                                          <p:val>
                                            <p:strVal val="#ppt_h"/>
                                          </p:val>
                                        </p:tav>
                                      </p:tavLst>
                                    </p:anim>
                                    <p:animEffect transition="in" filter="fade">
                                      <p:cBhvr>
                                        <p:cTn id="177" dur="1000"/>
                                        <p:tgtEl>
                                          <p:spTgt spid="10">
                                            <p:graphicEl>
                                              <a:dgm id="{D7A1611F-8701-40F0-9412-82249161B28A}"/>
                                            </p:graphicEl>
                                          </p:spTgt>
                                        </p:tgtEl>
                                      </p:cBhvr>
                                    </p:animEffect>
                                  </p:childTnLst>
                                </p:cTn>
                              </p:par>
                            </p:childTnLst>
                          </p:cTn>
                        </p:par>
                        <p:par>
                          <p:cTn id="178" fill="hold">
                            <p:stCondLst>
                              <p:cond delay="29000"/>
                            </p:stCondLst>
                            <p:childTnLst>
                              <p:par>
                                <p:cTn id="179" presetID="53" presetClass="entr" presetSubtype="0" fill="hold" grpId="0" nodeType="afterEffect">
                                  <p:stCondLst>
                                    <p:cond delay="0"/>
                                  </p:stCondLst>
                                  <p:childTnLst>
                                    <p:set>
                                      <p:cBhvr>
                                        <p:cTn id="180" dur="1" fill="hold">
                                          <p:stCondLst>
                                            <p:cond delay="0"/>
                                          </p:stCondLst>
                                        </p:cTn>
                                        <p:tgtEl>
                                          <p:spTgt spid="10">
                                            <p:graphicEl>
                                              <a:dgm id="{A0A17FD6-A6E5-4AB3-A876-038EEE91FA1C}"/>
                                            </p:graphicEl>
                                          </p:spTgt>
                                        </p:tgtEl>
                                        <p:attrNameLst>
                                          <p:attrName>style.visibility</p:attrName>
                                        </p:attrNameLst>
                                      </p:cBhvr>
                                      <p:to>
                                        <p:strVal val="visible"/>
                                      </p:to>
                                    </p:set>
                                    <p:anim calcmode="lin" valueType="num">
                                      <p:cBhvr>
                                        <p:cTn id="181" dur="1000" fill="hold"/>
                                        <p:tgtEl>
                                          <p:spTgt spid="10">
                                            <p:graphicEl>
                                              <a:dgm id="{A0A17FD6-A6E5-4AB3-A876-038EEE91FA1C}"/>
                                            </p:graphicEl>
                                          </p:spTgt>
                                        </p:tgtEl>
                                        <p:attrNameLst>
                                          <p:attrName>ppt_w</p:attrName>
                                        </p:attrNameLst>
                                      </p:cBhvr>
                                      <p:tavLst>
                                        <p:tav tm="0">
                                          <p:val>
                                            <p:fltVal val="0"/>
                                          </p:val>
                                        </p:tav>
                                        <p:tav tm="100000">
                                          <p:val>
                                            <p:strVal val="#ppt_w"/>
                                          </p:val>
                                        </p:tav>
                                      </p:tavLst>
                                    </p:anim>
                                    <p:anim calcmode="lin" valueType="num">
                                      <p:cBhvr>
                                        <p:cTn id="182" dur="1000" fill="hold"/>
                                        <p:tgtEl>
                                          <p:spTgt spid="10">
                                            <p:graphicEl>
                                              <a:dgm id="{A0A17FD6-A6E5-4AB3-A876-038EEE91FA1C}"/>
                                            </p:graphicEl>
                                          </p:spTgt>
                                        </p:tgtEl>
                                        <p:attrNameLst>
                                          <p:attrName>ppt_h</p:attrName>
                                        </p:attrNameLst>
                                      </p:cBhvr>
                                      <p:tavLst>
                                        <p:tav tm="0">
                                          <p:val>
                                            <p:fltVal val="0"/>
                                          </p:val>
                                        </p:tav>
                                        <p:tav tm="100000">
                                          <p:val>
                                            <p:strVal val="#ppt_h"/>
                                          </p:val>
                                        </p:tav>
                                      </p:tavLst>
                                    </p:anim>
                                    <p:animEffect transition="in" filter="fade">
                                      <p:cBhvr>
                                        <p:cTn id="183" dur="1000"/>
                                        <p:tgtEl>
                                          <p:spTgt spid="10">
                                            <p:graphicEl>
                                              <a:dgm id="{A0A17FD6-A6E5-4AB3-A876-038EEE91FA1C}"/>
                                            </p:graphicEl>
                                          </p:spTgt>
                                        </p:tgtEl>
                                      </p:cBhvr>
                                    </p:animEffect>
                                  </p:childTnLst>
                                </p:cTn>
                              </p:par>
                            </p:childTnLst>
                          </p:cTn>
                        </p:par>
                        <p:par>
                          <p:cTn id="184" fill="hold">
                            <p:stCondLst>
                              <p:cond delay="30000"/>
                            </p:stCondLst>
                            <p:childTnLst>
                              <p:par>
                                <p:cTn id="185" presetID="53" presetClass="entr" presetSubtype="0" fill="hold" grpId="0" nodeType="afterEffect">
                                  <p:stCondLst>
                                    <p:cond delay="0"/>
                                  </p:stCondLst>
                                  <p:childTnLst>
                                    <p:set>
                                      <p:cBhvr>
                                        <p:cTn id="186" dur="1" fill="hold">
                                          <p:stCondLst>
                                            <p:cond delay="0"/>
                                          </p:stCondLst>
                                        </p:cTn>
                                        <p:tgtEl>
                                          <p:spTgt spid="10">
                                            <p:graphicEl>
                                              <a:dgm id="{44FAABBE-2E29-4E92-997A-3F0C75892381}"/>
                                            </p:graphicEl>
                                          </p:spTgt>
                                        </p:tgtEl>
                                        <p:attrNameLst>
                                          <p:attrName>style.visibility</p:attrName>
                                        </p:attrNameLst>
                                      </p:cBhvr>
                                      <p:to>
                                        <p:strVal val="visible"/>
                                      </p:to>
                                    </p:set>
                                    <p:anim calcmode="lin" valueType="num">
                                      <p:cBhvr>
                                        <p:cTn id="187" dur="1000" fill="hold"/>
                                        <p:tgtEl>
                                          <p:spTgt spid="10">
                                            <p:graphicEl>
                                              <a:dgm id="{44FAABBE-2E29-4E92-997A-3F0C75892381}"/>
                                            </p:graphicEl>
                                          </p:spTgt>
                                        </p:tgtEl>
                                        <p:attrNameLst>
                                          <p:attrName>ppt_w</p:attrName>
                                        </p:attrNameLst>
                                      </p:cBhvr>
                                      <p:tavLst>
                                        <p:tav tm="0">
                                          <p:val>
                                            <p:fltVal val="0"/>
                                          </p:val>
                                        </p:tav>
                                        <p:tav tm="100000">
                                          <p:val>
                                            <p:strVal val="#ppt_w"/>
                                          </p:val>
                                        </p:tav>
                                      </p:tavLst>
                                    </p:anim>
                                    <p:anim calcmode="lin" valueType="num">
                                      <p:cBhvr>
                                        <p:cTn id="188" dur="1000" fill="hold"/>
                                        <p:tgtEl>
                                          <p:spTgt spid="10">
                                            <p:graphicEl>
                                              <a:dgm id="{44FAABBE-2E29-4E92-997A-3F0C75892381}"/>
                                            </p:graphicEl>
                                          </p:spTgt>
                                        </p:tgtEl>
                                        <p:attrNameLst>
                                          <p:attrName>ppt_h</p:attrName>
                                        </p:attrNameLst>
                                      </p:cBhvr>
                                      <p:tavLst>
                                        <p:tav tm="0">
                                          <p:val>
                                            <p:fltVal val="0"/>
                                          </p:val>
                                        </p:tav>
                                        <p:tav tm="100000">
                                          <p:val>
                                            <p:strVal val="#ppt_h"/>
                                          </p:val>
                                        </p:tav>
                                      </p:tavLst>
                                    </p:anim>
                                    <p:animEffect transition="in" filter="fade">
                                      <p:cBhvr>
                                        <p:cTn id="189" dur="1000"/>
                                        <p:tgtEl>
                                          <p:spTgt spid="10">
                                            <p:graphicEl>
                                              <a:dgm id="{44FAABBE-2E29-4E92-997A-3F0C758923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5400" b="1" dirty="0" smtClean="0">
                <a:solidFill>
                  <a:sysClr val="windowText" lastClr="000000"/>
                </a:solidFill>
                <a:effectLst>
                  <a:outerShdw blurRad="38100" dist="38100" dir="2700000" algn="tl">
                    <a:srgbClr val="000000">
                      <a:alpha val="43137"/>
                    </a:srgbClr>
                  </a:outerShdw>
                </a:effectLst>
              </a:rPr>
              <a:t>正统性的基要教义</a:t>
            </a:r>
            <a:endParaRPr lang="en-US" sz="5400" b="1" dirty="0">
              <a:solidFill>
                <a:sysClr val="windowText" lastClr="000000"/>
              </a:solidFill>
              <a:effectLst>
                <a:outerShdw blurRad="38100" dist="38100" dir="2700000" algn="tl">
                  <a:srgbClr val="000000">
                    <a:alpha val="43137"/>
                  </a:srgbClr>
                </a:outerShdw>
              </a:effectLst>
            </a:endParaRPr>
          </a:p>
        </p:txBody>
      </p:sp>
      <p:sp>
        <p:nvSpPr>
          <p:cNvPr id="7" name="Rectangle 6"/>
          <p:cNvSpPr/>
          <p:nvPr/>
        </p:nvSpPr>
        <p:spPr>
          <a:xfrm>
            <a:off x="0" y="6389077"/>
            <a:ext cx="9144000" cy="468923"/>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Essential for Orthodoxy</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graphicFrame>
        <p:nvGraphicFramePr>
          <p:cNvPr id="10" name="Diagram 9"/>
          <p:cNvGraphicFramePr/>
          <p:nvPr/>
        </p:nvGraphicFramePr>
        <p:xfrm>
          <a:off x="152400" y="9144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graphicEl>
                                              <a:dgm id="{6292C886-CAF6-497B-8569-5BAEBEF1D566}"/>
                                            </p:graphicEl>
                                          </p:spTgt>
                                        </p:tgtEl>
                                        <p:attrNameLst>
                                          <p:attrName>style.visibility</p:attrName>
                                        </p:attrNameLst>
                                      </p:cBhvr>
                                      <p:to>
                                        <p:strVal val="visible"/>
                                      </p:to>
                                    </p:set>
                                    <p:anim calcmode="lin" valueType="num">
                                      <p:cBhvr>
                                        <p:cTn id="7" dur="500" fill="hold"/>
                                        <p:tgtEl>
                                          <p:spTgt spid="10">
                                            <p:graphicEl>
                                              <a:dgm id="{6292C886-CAF6-497B-8569-5BAEBEF1D566}"/>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6292C886-CAF6-497B-8569-5BAEBEF1D566}"/>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6292C886-CAF6-497B-8569-5BAEBEF1D566}"/>
                                            </p:graphic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graphicEl>
                                              <a:dgm id="{F6A7EDF7-270A-4F29-A3C6-0DA3017983B3}"/>
                                            </p:graphicEl>
                                          </p:spTgt>
                                        </p:tgtEl>
                                        <p:attrNameLst>
                                          <p:attrName>style.visibility</p:attrName>
                                        </p:attrNameLst>
                                      </p:cBhvr>
                                      <p:to>
                                        <p:strVal val="visible"/>
                                      </p:to>
                                    </p:set>
                                    <p:anim calcmode="lin" valueType="num">
                                      <p:cBhvr>
                                        <p:cTn id="12" dur="500" fill="hold"/>
                                        <p:tgtEl>
                                          <p:spTgt spid="10">
                                            <p:graphicEl>
                                              <a:dgm id="{F6A7EDF7-270A-4F29-A3C6-0DA3017983B3}"/>
                                            </p:graphicEl>
                                          </p:spTgt>
                                        </p:tgtEl>
                                        <p:attrNameLst>
                                          <p:attrName>ppt_w</p:attrName>
                                        </p:attrNameLst>
                                      </p:cBhvr>
                                      <p:tavLst>
                                        <p:tav tm="0">
                                          <p:val>
                                            <p:fltVal val="0"/>
                                          </p:val>
                                        </p:tav>
                                        <p:tav tm="100000">
                                          <p:val>
                                            <p:strVal val="#ppt_w"/>
                                          </p:val>
                                        </p:tav>
                                      </p:tavLst>
                                    </p:anim>
                                    <p:anim calcmode="lin" valueType="num">
                                      <p:cBhvr>
                                        <p:cTn id="13" dur="500" fill="hold"/>
                                        <p:tgtEl>
                                          <p:spTgt spid="10">
                                            <p:graphicEl>
                                              <a:dgm id="{F6A7EDF7-270A-4F29-A3C6-0DA3017983B3}"/>
                                            </p:graphicEl>
                                          </p:spTgt>
                                        </p:tgtEl>
                                        <p:attrNameLst>
                                          <p:attrName>ppt_h</p:attrName>
                                        </p:attrNameLst>
                                      </p:cBhvr>
                                      <p:tavLst>
                                        <p:tav tm="0">
                                          <p:val>
                                            <p:fltVal val="0"/>
                                          </p:val>
                                        </p:tav>
                                        <p:tav tm="100000">
                                          <p:val>
                                            <p:strVal val="#ppt_h"/>
                                          </p:val>
                                        </p:tav>
                                      </p:tavLst>
                                    </p:anim>
                                    <p:animEffect transition="in" filter="fade">
                                      <p:cBhvr>
                                        <p:cTn id="14" dur="500"/>
                                        <p:tgtEl>
                                          <p:spTgt spid="10">
                                            <p:graphicEl>
                                              <a:dgm id="{F6A7EDF7-270A-4F29-A3C6-0DA3017983B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graphicEl>
                                              <a:dgm id="{E10343AC-BEEC-48A7-BBAE-06A7254FB817}"/>
                                            </p:graphicEl>
                                          </p:spTgt>
                                        </p:tgtEl>
                                        <p:attrNameLst>
                                          <p:attrName>style.visibility</p:attrName>
                                        </p:attrNameLst>
                                      </p:cBhvr>
                                      <p:to>
                                        <p:strVal val="visible"/>
                                      </p:to>
                                    </p:set>
                                    <p:anim calcmode="lin" valueType="num">
                                      <p:cBhvr>
                                        <p:cTn id="19" dur="500" fill="hold"/>
                                        <p:tgtEl>
                                          <p:spTgt spid="10">
                                            <p:graphicEl>
                                              <a:dgm id="{E10343AC-BEEC-48A7-BBAE-06A7254FB817}"/>
                                            </p:graphicEl>
                                          </p:spTgt>
                                        </p:tgtEl>
                                        <p:attrNameLst>
                                          <p:attrName>ppt_w</p:attrName>
                                        </p:attrNameLst>
                                      </p:cBhvr>
                                      <p:tavLst>
                                        <p:tav tm="0">
                                          <p:val>
                                            <p:fltVal val="0"/>
                                          </p:val>
                                        </p:tav>
                                        <p:tav tm="100000">
                                          <p:val>
                                            <p:strVal val="#ppt_w"/>
                                          </p:val>
                                        </p:tav>
                                      </p:tavLst>
                                    </p:anim>
                                    <p:anim calcmode="lin" valueType="num">
                                      <p:cBhvr>
                                        <p:cTn id="20" dur="500" fill="hold"/>
                                        <p:tgtEl>
                                          <p:spTgt spid="10">
                                            <p:graphicEl>
                                              <a:dgm id="{E10343AC-BEEC-48A7-BBAE-06A7254FB817}"/>
                                            </p:graphicEl>
                                          </p:spTgt>
                                        </p:tgtEl>
                                        <p:attrNameLst>
                                          <p:attrName>ppt_h</p:attrName>
                                        </p:attrNameLst>
                                      </p:cBhvr>
                                      <p:tavLst>
                                        <p:tav tm="0">
                                          <p:val>
                                            <p:fltVal val="0"/>
                                          </p:val>
                                        </p:tav>
                                        <p:tav tm="100000">
                                          <p:val>
                                            <p:strVal val="#ppt_h"/>
                                          </p:val>
                                        </p:tav>
                                      </p:tavLst>
                                    </p:anim>
                                    <p:animEffect transition="in" filter="fade">
                                      <p:cBhvr>
                                        <p:cTn id="21" dur="500"/>
                                        <p:tgtEl>
                                          <p:spTgt spid="10">
                                            <p:graphicEl>
                                              <a:dgm id="{E10343AC-BEEC-48A7-BBAE-06A7254FB817}"/>
                                            </p:graphic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graphicEl>
                                              <a:dgm id="{5CC268C5-E8F9-4FBB-AC00-680569098646}"/>
                                            </p:graphicEl>
                                          </p:spTgt>
                                        </p:tgtEl>
                                        <p:attrNameLst>
                                          <p:attrName>style.visibility</p:attrName>
                                        </p:attrNameLst>
                                      </p:cBhvr>
                                      <p:to>
                                        <p:strVal val="visible"/>
                                      </p:to>
                                    </p:set>
                                    <p:anim calcmode="lin" valueType="num">
                                      <p:cBhvr>
                                        <p:cTn id="24" dur="500" fill="hold"/>
                                        <p:tgtEl>
                                          <p:spTgt spid="10">
                                            <p:graphicEl>
                                              <a:dgm id="{5CC268C5-E8F9-4FBB-AC00-680569098646}"/>
                                            </p:graphicEl>
                                          </p:spTgt>
                                        </p:tgtEl>
                                        <p:attrNameLst>
                                          <p:attrName>ppt_w</p:attrName>
                                        </p:attrNameLst>
                                      </p:cBhvr>
                                      <p:tavLst>
                                        <p:tav tm="0">
                                          <p:val>
                                            <p:fltVal val="0"/>
                                          </p:val>
                                        </p:tav>
                                        <p:tav tm="100000">
                                          <p:val>
                                            <p:strVal val="#ppt_w"/>
                                          </p:val>
                                        </p:tav>
                                      </p:tavLst>
                                    </p:anim>
                                    <p:anim calcmode="lin" valueType="num">
                                      <p:cBhvr>
                                        <p:cTn id="25" dur="500" fill="hold"/>
                                        <p:tgtEl>
                                          <p:spTgt spid="10">
                                            <p:graphicEl>
                                              <a:dgm id="{5CC268C5-E8F9-4FBB-AC00-680569098646}"/>
                                            </p:graphicEl>
                                          </p:spTgt>
                                        </p:tgtEl>
                                        <p:attrNameLst>
                                          <p:attrName>ppt_h</p:attrName>
                                        </p:attrNameLst>
                                      </p:cBhvr>
                                      <p:tavLst>
                                        <p:tav tm="0">
                                          <p:val>
                                            <p:fltVal val="0"/>
                                          </p:val>
                                        </p:tav>
                                        <p:tav tm="100000">
                                          <p:val>
                                            <p:strVal val="#ppt_h"/>
                                          </p:val>
                                        </p:tav>
                                      </p:tavLst>
                                    </p:anim>
                                    <p:animEffect transition="in" filter="fade">
                                      <p:cBhvr>
                                        <p:cTn id="26" dur="500"/>
                                        <p:tgtEl>
                                          <p:spTgt spid="10">
                                            <p:graphicEl>
                                              <a:dgm id="{5CC268C5-E8F9-4FBB-AC00-68056909864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
                                            <p:graphicEl>
                                              <a:dgm id="{04B66FDC-8D03-4317-86D9-93EC897E0FF2}"/>
                                            </p:graphicEl>
                                          </p:spTgt>
                                        </p:tgtEl>
                                        <p:attrNameLst>
                                          <p:attrName>style.visibility</p:attrName>
                                        </p:attrNameLst>
                                      </p:cBhvr>
                                      <p:to>
                                        <p:strVal val="visible"/>
                                      </p:to>
                                    </p:set>
                                    <p:anim calcmode="lin" valueType="num">
                                      <p:cBhvr>
                                        <p:cTn id="31" dur="500" fill="hold"/>
                                        <p:tgtEl>
                                          <p:spTgt spid="10">
                                            <p:graphicEl>
                                              <a:dgm id="{04B66FDC-8D03-4317-86D9-93EC897E0FF2}"/>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04B66FDC-8D03-4317-86D9-93EC897E0FF2}"/>
                                            </p:graphicEl>
                                          </p:spTgt>
                                        </p:tgtEl>
                                        <p:attrNameLst>
                                          <p:attrName>ppt_h</p:attrName>
                                        </p:attrNameLst>
                                      </p:cBhvr>
                                      <p:tavLst>
                                        <p:tav tm="0">
                                          <p:val>
                                            <p:fltVal val="0"/>
                                          </p:val>
                                        </p:tav>
                                        <p:tav tm="100000">
                                          <p:val>
                                            <p:strVal val="#ppt_h"/>
                                          </p:val>
                                        </p:tav>
                                      </p:tavLst>
                                    </p:anim>
                                    <p:animEffect transition="in" filter="fade">
                                      <p:cBhvr>
                                        <p:cTn id="33" dur="500"/>
                                        <p:tgtEl>
                                          <p:spTgt spid="10">
                                            <p:graphicEl>
                                              <a:dgm id="{04B66FDC-8D03-4317-86D9-93EC897E0FF2}"/>
                                            </p:graphic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
                                            <p:graphicEl>
                                              <a:dgm id="{B8703715-E0B4-44C7-9BE1-340B7A31634F}"/>
                                            </p:graphicEl>
                                          </p:spTgt>
                                        </p:tgtEl>
                                        <p:attrNameLst>
                                          <p:attrName>style.visibility</p:attrName>
                                        </p:attrNameLst>
                                      </p:cBhvr>
                                      <p:to>
                                        <p:strVal val="visible"/>
                                      </p:to>
                                    </p:set>
                                    <p:anim calcmode="lin" valueType="num">
                                      <p:cBhvr>
                                        <p:cTn id="36" dur="500" fill="hold"/>
                                        <p:tgtEl>
                                          <p:spTgt spid="10">
                                            <p:graphicEl>
                                              <a:dgm id="{B8703715-E0B4-44C7-9BE1-340B7A31634F}"/>
                                            </p:graphicEl>
                                          </p:spTgt>
                                        </p:tgtEl>
                                        <p:attrNameLst>
                                          <p:attrName>ppt_w</p:attrName>
                                        </p:attrNameLst>
                                      </p:cBhvr>
                                      <p:tavLst>
                                        <p:tav tm="0">
                                          <p:val>
                                            <p:fltVal val="0"/>
                                          </p:val>
                                        </p:tav>
                                        <p:tav tm="100000">
                                          <p:val>
                                            <p:strVal val="#ppt_w"/>
                                          </p:val>
                                        </p:tav>
                                      </p:tavLst>
                                    </p:anim>
                                    <p:anim calcmode="lin" valueType="num">
                                      <p:cBhvr>
                                        <p:cTn id="37" dur="500" fill="hold"/>
                                        <p:tgtEl>
                                          <p:spTgt spid="10">
                                            <p:graphicEl>
                                              <a:dgm id="{B8703715-E0B4-44C7-9BE1-340B7A31634F}"/>
                                            </p:graphicEl>
                                          </p:spTgt>
                                        </p:tgtEl>
                                        <p:attrNameLst>
                                          <p:attrName>ppt_h</p:attrName>
                                        </p:attrNameLst>
                                      </p:cBhvr>
                                      <p:tavLst>
                                        <p:tav tm="0">
                                          <p:val>
                                            <p:fltVal val="0"/>
                                          </p:val>
                                        </p:tav>
                                        <p:tav tm="100000">
                                          <p:val>
                                            <p:strVal val="#ppt_h"/>
                                          </p:val>
                                        </p:tav>
                                      </p:tavLst>
                                    </p:anim>
                                    <p:animEffect transition="in" filter="fade">
                                      <p:cBhvr>
                                        <p:cTn id="38" dur="500"/>
                                        <p:tgtEl>
                                          <p:spTgt spid="10">
                                            <p:graphicEl>
                                              <a:dgm id="{B8703715-E0B4-44C7-9BE1-340B7A31634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
                                            <p:graphicEl>
                                              <a:dgm id="{29FD7B52-FDD0-46D4-83D3-7B92585F03BE}"/>
                                            </p:graphicEl>
                                          </p:spTgt>
                                        </p:tgtEl>
                                        <p:attrNameLst>
                                          <p:attrName>style.visibility</p:attrName>
                                        </p:attrNameLst>
                                      </p:cBhvr>
                                      <p:to>
                                        <p:strVal val="visible"/>
                                      </p:to>
                                    </p:set>
                                    <p:anim calcmode="lin" valueType="num">
                                      <p:cBhvr>
                                        <p:cTn id="43" dur="500" fill="hold"/>
                                        <p:tgtEl>
                                          <p:spTgt spid="10">
                                            <p:graphicEl>
                                              <a:dgm id="{29FD7B52-FDD0-46D4-83D3-7B92585F03BE}"/>
                                            </p:graphicEl>
                                          </p:spTgt>
                                        </p:tgtEl>
                                        <p:attrNameLst>
                                          <p:attrName>ppt_w</p:attrName>
                                        </p:attrNameLst>
                                      </p:cBhvr>
                                      <p:tavLst>
                                        <p:tav tm="0">
                                          <p:val>
                                            <p:fltVal val="0"/>
                                          </p:val>
                                        </p:tav>
                                        <p:tav tm="100000">
                                          <p:val>
                                            <p:strVal val="#ppt_w"/>
                                          </p:val>
                                        </p:tav>
                                      </p:tavLst>
                                    </p:anim>
                                    <p:anim calcmode="lin" valueType="num">
                                      <p:cBhvr>
                                        <p:cTn id="44" dur="500" fill="hold"/>
                                        <p:tgtEl>
                                          <p:spTgt spid="10">
                                            <p:graphicEl>
                                              <a:dgm id="{29FD7B52-FDD0-46D4-83D3-7B92585F03BE}"/>
                                            </p:graphicEl>
                                          </p:spTgt>
                                        </p:tgtEl>
                                        <p:attrNameLst>
                                          <p:attrName>ppt_h</p:attrName>
                                        </p:attrNameLst>
                                      </p:cBhvr>
                                      <p:tavLst>
                                        <p:tav tm="0">
                                          <p:val>
                                            <p:fltVal val="0"/>
                                          </p:val>
                                        </p:tav>
                                        <p:tav tm="100000">
                                          <p:val>
                                            <p:strVal val="#ppt_h"/>
                                          </p:val>
                                        </p:tav>
                                      </p:tavLst>
                                    </p:anim>
                                    <p:animEffect transition="in" filter="fade">
                                      <p:cBhvr>
                                        <p:cTn id="45" dur="500"/>
                                        <p:tgtEl>
                                          <p:spTgt spid="10">
                                            <p:graphicEl>
                                              <a:dgm id="{29FD7B52-FDD0-46D4-83D3-7B92585F03BE}"/>
                                            </p:graphic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0">
                                            <p:graphicEl>
                                              <a:dgm id="{F3FCC4E3-4E47-4D15-A890-E71642078B13}"/>
                                            </p:graphicEl>
                                          </p:spTgt>
                                        </p:tgtEl>
                                        <p:attrNameLst>
                                          <p:attrName>style.visibility</p:attrName>
                                        </p:attrNameLst>
                                      </p:cBhvr>
                                      <p:to>
                                        <p:strVal val="visible"/>
                                      </p:to>
                                    </p:set>
                                    <p:anim calcmode="lin" valueType="num">
                                      <p:cBhvr>
                                        <p:cTn id="48" dur="500" fill="hold"/>
                                        <p:tgtEl>
                                          <p:spTgt spid="10">
                                            <p:graphicEl>
                                              <a:dgm id="{F3FCC4E3-4E47-4D15-A890-E71642078B13}"/>
                                            </p:graphicEl>
                                          </p:spTgt>
                                        </p:tgtEl>
                                        <p:attrNameLst>
                                          <p:attrName>ppt_w</p:attrName>
                                        </p:attrNameLst>
                                      </p:cBhvr>
                                      <p:tavLst>
                                        <p:tav tm="0">
                                          <p:val>
                                            <p:fltVal val="0"/>
                                          </p:val>
                                        </p:tav>
                                        <p:tav tm="100000">
                                          <p:val>
                                            <p:strVal val="#ppt_w"/>
                                          </p:val>
                                        </p:tav>
                                      </p:tavLst>
                                    </p:anim>
                                    <p:anim calcmode="lin" valueType="num">
                                      <p:cBhvr>
                                        <p:cTn id="49" dur="500" fill="hold"/>
                                        <p:tgtEl>
                                          <p:spTgt spid="10">
                                            <p:graphicEl>
                                              <a:dgm id="{F3FCC4E3-4E47-4D15-A890-E71642078B13}"/>
                                            </p:graphicEl>
                                          </p:spTgt>
                                        </p:tgtEl>
                                        <p:attrNameLst>
                                          <p:attrName>ppt_h</p:attrName>
                                        </p:attrNameLst>
                                      </p:cBhvr>
                                      <p:tavLst>
                                        <p:tav tm="0">
                                          <p:val>
                                            <p:fltVal val="0"/>
                                          </p:val>
                                        </p:tav>
                                        <p:tav tm="100000">
                                          <p:val>
                                            <p:strVal val="#ppt_h"/>
                                          </p:val>
                                        </p:tav>
                                      </p:tavLst>
                                    </p:anim>
                                    <p:animEffect transition="in" filter="fade">
                                      <p:cBhvr>
                                        <p:cTn id="50" dur="500"/>
                                        <p:tgtEl>
                                          <p:spTgt spid="10">
                                            <p:graphicEl>
                                              <a:dgm id="{F3FCC4E3-4E47-4D15-A890-E71642078B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
                                            <p:graphicEl>
                                              <a:dgm id="{D5C4E969-29ED-4BDF-A4B7-E39C55693CB7}"/>
                                            </p:graphicEl>
                                          </p:spTgt>
                                        </p:tgtEl>
                                        <p:attrNameLst>
                                          <p:attrName>style.visibility</p:attrName>
                                        </p:attrNameLst>
                                      </p:cBhvr>
                                      <p:to>
                                        <p:strVal val="visible"/>
                                      </p:to>
                                    </p:set>
                                    <p:anim calcmode="lin" valueType="num">
                                      <p:cBhvr>
                                        <p:cTn id="55" dur="500" fill="hold"/>
                                        <p:tgtEl>
                                          <p:spTgt spid="10">
                                            <p:graphicEl>
                                              <a:dgm id="{D5C4E969-29ED-4BDF-A4B7-E39C55693CB7}"/>
                                            </p:graphicEl>
                                          </p:spTgt>
                                        </p:tgtEl>
                                        <p:attrNameLst>
                                          <p:attrName>ppt_w</p:attrName>
                                        </p:attrNameLst>
                                      </p:cBhvr>
                                      <p:tavLst>
                                        <p:tav tm="0">
                                          <p:val>
                                            <p:fltVal val="0"/>
                                          </p:val>
                                        </p:tav>
                                        <p:tav tm="100000">
                                          <p:val>
                                            <p:strVal val="#ppt_w"/>
                                          </p:val>
                                        </p:tav>
                                      </p:tavLst>
                                    </p:anim>
                                    <p:anim calcmode="lin" valueType="num">
                                      <p:cBhvr>
                                        <p:cTn id="56" dur="500" fill="hold"/>
                                        <p:tgtEl>
                                          <p:spTgt spid="10">
                                            <p:graphicEl>
                                              <a:dgm id="{D5C4E969-29ED-4BDF-A4B7-E39C55693CB7}"/>
                                            </p:graphicEl>
                                          </p:spTgt>
                                        </p:tgtEl>
                                        <p:attrNameLst>
                                          <p:attrName>ppt_h</p:attrName>
                                        </p:attrNameLst>
                                      </p:cBhvr>
                                      <p:tavLst>
                                        <p:tav tm="0">
                                          <p:val>
                                            <p:fltVal val="0"/>
                                          </p:val>
                                        </p:tav>
                                        <p:tav tm="100000">
                                          <p:val>
                                            <p:strVal val="#ppt_h"/>
                                          </p:val>
                                        </p:tav>
                                      </p:tavLst>
                                    </p:anim>
                                    <p:animEffect transition="in" filter="fade">
                                      <p:cBhvr>
                                        <p:cTn id="57" dur="500"/>
                                        <p:tgtEl>
                                          <p:spTgt spid="10">
                                            <p:graphicEl>
                                              <a:dgm id="{D5C4E969-29ED-4BDF-A4B7-E39C55693CB7}"/>
                                            </p:graphicEl>
                                          </p:spTgt>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0">
                                            <p:graphicEl>
                                              <a:dgm id="{7EBFAD9A-BBD9-4267-9935-FF34E85F4DBF}"/>
                                            </p:graphicEl>
                                          </p:spTgt>
                                        </p:tgtEl>
                                        <p:attrNameLst>
                                          <p:attrName>style.visibility</p:attrName>
                                        </p:attrNameLst>
                                      </p:cBhvr>
                                      <p:to>
                                        <p:strVal val="visible"/>
                                      </p:to>
                                    </p:set>
                                    <p:anim calcmode="lin" valueType="num">
                                      <p:cBhvr>
                                        <p:cTn id="60" dur="500" fill="hold"/>
                                        <p:tgtEl>
                                          <p:spTgt spid="10">
                                            <p:graphicEl>
                                              <a:dgm id="{7EBFAD9A-BBD9-4267-9935-FF34E85F4DBF}"/>
                                            </p:graphicEl>
                                          </p:spTgt>
                                        </p:tgtEl>
                                        <p:attrNameLst>
                                          <p:attrName>ppt_w</p:attrName>
                                        </p:attrNameLst>
                                      </p:cBhvr>
                                      <p:tavLst>
                                        <p:tav tm="0">
                                          <p:val>
                                            <p:fltVal val="0"/>
                                          </p:val>
                                        </p:tav>
                                        <p:tav tm="100000">
                                          <p:val>
                                            <p:strVal val="#ppt_w"/>
                                          </p:val>
                                        </p:tav>
                                      </p:tavLst>
                                    </p:anim>
                                    <p:anim calcmode="lin" valueType="num">
                                      <p:cBhvr>
                                        <p:cTn id="61" dur="500" fill="hold"/>
                                        <p:tgtEl>
                                          <p:spTgt spid="10">
                                            <p:graphicEl>
                                              <a:dgm id="{7EBFAD9A-BBD9-4267-9935-FF34E85F4DBF}"/>
                                            </p:graphicEl>
                                          </p:spTgt>
                                        </p:tgtEl>
                                        <p:attrNameLst>
                                          <p:attrName>ppt_h</p:attrName>
                                        </p:attrNameLst>
                                      </p:cBhvr>
                                      <p:tavLst>
                                        <p:tav tm="0">
                                          <p:val>
                                            <p:fltVal val="0"/>
                                          </p:val>
                                        </p:tav>
                                        <p:tav tm="100000">
                                          <p:val>
                                            <p:strVal val="#ppt_h"/>
                                          </p:val>
                                        </p:tav>
                                      </p:tavLst>
                                    </p:anim>
                                    <p:animEffect transition="in" filter="fade">
                                      <p:cBhvr>
                                        <p:cTn id="62" dur="500"/>
                                        <p:tgtEl>
                                          <p:spTgt spid="10">
                                            <p:graphicEl>
                                              <a:dgm id="{7EBFAD9A-BBD9-4267-9935-FF34E85F4DBF}"/>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
                                            <p:graphicEl>
                                              <a:dgm id="{FA8E5E1F-496D-47A5-9717-75492733B70D}"/>
                                            </p:graphicEl>
                                          </p:spTgt>
                                        </p:tgtEl>
                                        <p:attrNameLst>
                                          <p:attrName>style.visibility</p:attrName>
                                        </p:attrNameLst>
                                      </p:cBhvr>
                                      <p:to>
                                        <p:strVal val="visible"/>
                                      </p:to>
                                    </p:set>
                                    <p:anim calcmode="lin" valueType="num">
                                      <p:cBhvr>
                                        <p:cTn id="67" dur="500" fill="hold"/>
                                        <p:tgtEl>
                                          <p:spTgt spid="10">
                                            <p:graphicEl>
                                              <a:dgm id="{FA8E5E1F-496D-47A5-9717-75492733B70D}"/>
                                            </p:graphicEl>
                                          </p:spTgt>
                                        </p:tgtEl>
                                        <p:attrNameLst>
                                          <p:attrName>ppt_w</p:attrName>
                                        </p:attrNameLst>
                                      </p:cBhvr>
                                      <p:tavLst>
                                        <p:tav tm="0">
                                          <p:val>
                                            <p:fltVal val="0"/>
                                          </p:val>
                                        </p:tav>
                                        <p:tav tm="100000">
                                          <p:val>
                                            <p:strVal val="#ppt_w"/>
                                          </p:val>
                                        </p:tav>
                                      </p:tavLst>
                                    </p:anim>
                                    <p:anim calcmode="lin" valueType="num">
                                      <p:cBhvr>
                                        <p:cTn id="68" dur="500" fill="hold"/>
                                        <p:tgtEl>
                                          <p:spTgt spid="10">
                                            <p:graphicEl>
                                              <a:dgm id="{FA8E5E1F-496D-47A5-9717-75492733B70D}"/>
                                            </p:graphicEl>
                                          </p:spTgt>
                                        </p:tgtEl>
                                        <p:attrNameLst>
                                          <p:attrName>ppt_h</p:attrName>
                                        </p:attrNameLst>
                                      </p:cBhvr>
                                      <p:tavLst>
                                        <p:tav tm="0">
                                          <p:val>
                                            <p:fltVal val="0"/>
                                          </p:val>
                                        </p:tav>
                                        <p:tav tm="100000">
                                          <p:val>
                                            <p:strVal val="#ppt_h"/>
                                          </p:val>
                                        </p:tav>
                                      </p:tavLst>
                                    </p:anim>
                                    <p:animEffect transition="in" filter="fade">
                                      <p:cBhvr>
                                        <p:cTn id="69" dur="500"/>
                                        <p:tgtEl>
                                          <p:spTgt spid="10">
                                            <p:graphicEl>
                                              <a:dgm id="{FA8E5E1F-496D-47A5-9717-75492733B70D}"/>
                                            </p:graphicEl>
                                          </p:spTgt>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0">
                                            <p:graphicEl>
                                              <a:dgm id="{6816AFA6-A8AD-40F5-9D4F-202C09005CDE}"/>
                                            </p:graphicEl>
                                          </p:spTgt>
                                        </p:tgtEl>
                                        <p:attrNameLst>
                                          <p:attrName>style.visibility</p:attrName>
                                        </p:attrNameLst>
                                      </p:cBhvr>
                                      <p:to>
                                        <p:strVal val="visible"/>
                                      </p:to>
                                    </p:set>
                                    <p:anim calcmode="lin" valueType="num">
                                      <p:cBhvr>
                                        <p:cTn id="72" dur="500" fill="hold"/>
                                        <p:tgtEl>
                                          <p:spTgt spid="10">
                                            <p:graphicEl>
                                              <a:dgm id="{6816AFA6-A8AD-40F5-9D4F-202C09005CDE}"/>
                                            </p:graphicEl>
                                          </p:spTgt>
                                        </p:tgtEl>
                                        <p:attrNameLst>
                                          <p:attrName>ppt_w</p:attrName>
                                        </p:attrNameLst>
                                      </p:cBhvr>
                                      <p:tavLst>
                                        <p:tav tm="0">
                                          <p:val>
                                            <p:fltVal val="0"/>
                                          </p:val>
                                        </p:tav>
                                        <p:tav tm="100000">
                                          <p:val>
                                            <p:strVal val="#ppt_w"/>
                                          </p:val>
                                        </p:tav>
                                      </p:tavLst>
                                    </p:anim>
                                    <p:anim calcmode="lin" valueType="num">
                                      <p:cBhvr>
                                        <p:cTn id="73" dur="500" fill="hold"/>
                                        <p:tgtEl>
                                          <p:spTgt spid="10">
                                            <p:graphicEl>
                                              <a:dgm id="{6816AFA6-A8AD-40F5-9D4F-202C09005CDE}"/>
                                            </p:graphicEl>
                                          </p:spTgt>
                                        </p:tgtEl>
                                        <p:attrNameLst>
                                          <p:attrName>ppt_h</p:attrName>
                                        </p:attrNameLst>
                                      </p:cBhvr>
                                      <p:tavLst>
                                        <p:tav tm="0">
                                          <p:val>
                                            <p:fltVal val="0"/>
                                          </p:val>
                                        </p:tav>
                                        <p:tav tm="100000">
                                          <p:val>
                                            <p:strVal val="#ppt_h"/>
                                          </p:val>
                                        </p:tav>
                                      </p:tavLst>
                                    </p:anim>
                                    <p:animEffect transition="in" filter="fade">
                                      <p:cBhvr>
                                        <p:cTn id="74" dur="500"/>
                                        <p:tgtEl>
                                          <p:spTgt spid="10">
                                            <p:graphicEl>
                                              <a:dgm id="{6816AFA6-A8AD-40F5-9D4F-202C09005CD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0">
                                            <p:graphicEl>
                                              <a:dgm id="{318C707B-93C6-447D-B87B-8A8EDDCB2D5E}"/>
                                            </p:graphicEl>
                                          </p:spTgt>
                                        </p:tgtEl>
                                        <p:attrNameLst>
                                          <p:attrName>style.visibility</p:attrName>
                                        </p:attrNameLst>
                                      </p:cBhvr>
                                      <p:to>
                                        <p:strVal val="visible"/>
                                      </p:to>
                                    </p:set>
                                    <p:anim calcmode="lin" valueType="num">
                                      <p:cBhvr>
                                        <p:cTn id="79" dur="500" fill="hold"/>
                                        <p:tgtEl>
                                          <p:spTgt spid="10">
                                            <p:graphicEl>
                                              <a:dgm id="{318C707B-93C6-447D-B87B-8A8EDDCB2D5E}"/>
                                            </p:graphicEl>
                                          </p:spTgt>
                                        </p:tgtEl>
                                        <p:attrNameLst>
                                          <p:attrName>ppt_w</p:attrName>
                                        </p:attrNameLst>
                                      </p:cBhvr>
                                      <p:tavLst>
                                        <p:tav tm="0">
                                          <p:val>
                                            <p:fltVal val="0"/>
                                          </p:val>
                                        </p:tav>
                                        <p:tav tm="100000">
                                          <p:val>
                                            <p:strVal val="#ppt_w"/>
                                          </p:val>
                                        </p:tav>
                                      </p:tavLst>
                                    </p:anim>
                                    <p:anim calcmode="lin" valueType="num">
                                      <p:cBhvr>
                                        <p:cTn id="80" dur="500" fill="hold"/>
                                        <p:tgtEl>
                                          <p:spTgt spid="10">
                                            <p:graphicEl>
                                              <a:dgm id="{318C707B-93C6-447D-B87B-8A8EDDCB2D5E}"/>
                                            </p:graphicEl>
                                          </p:spTgt>
                                        </p:tgtEl>
                                        <p:attrNameLst>
                                          <p:attrName>ppt_h</p:attrName>
                                        </p:attrNameLst>
                                      </p:cBhvr>
                                      <p:tavLst>
                                        <p:tav tm="0">
                                          <p:val>
                                            <p:fltVal val="0"/>
                                          </p:val>
                                        </p:tav>
                                        <p:tav tm="100000">
                                          <p:val>
                                            <p:strVal val="#ppt_h"/>
                                          </p:val>
                                        </p:tav>
                                      </p:tavLst>
                                    </p:anim>
                                    <p:animEffect transition="in" filter="fade">
                                      <p:cBhvr>
                                        <p:cTn id="81" dur="500"/>
                                        <p:tgtEl>
                                          <p:spTgt spid="10">
                                            <p:graphicEl>
                                              <a:dgm id="{318C707B-93C6-447D-B87B-8A8EDDCB2D5E}"/>
                                            </p:graphicEl>
                                          </p:spTgt>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0">
                                            <p:graphicEl>
                                              <a:dgm id="{6880BC17-64C4-41E9-8003-B0702F059454}"/>
                                            </p:graphicEl>
                                          </p:spTgt>
                                        </p:tgtEl>
                                        <p:attrNameLst>
                                          <p:attrName>style.visibility</p:attrName>
                                        </p:attrNameLst>
                                      </p:cBhvr>
                                      <p:to>
                                        <p:strVal val="visible"/>
                                      </p:to>
                                    </p:set>
                                    <p:anim calcmode="lin" valueType="num">
                                      <p:cBhvr>
                                        <p:cTn id="84" dur="500" fill="hold"/>
                                        <p:tgtEl>
                                          <p:spTgt spid="10">
                                            <p:graphicEl>
                                              <a:dgm id="{6880BC17-64C4-41E9-8003-B0702F059454}"/>
                                            </p:graphicEl>
                                          </p:spTgt>
                                        </p:tgtEl>
                                        <p:attrNameLst>
                                          <p:attrName>ppt_w</p:attrName>
                                        </p:attrNameLst>
                                      </p:cBhvr>
                                      <p:tavLst>
                                        <p:tav tm="0">
                                          <p:val>
                                            <p:fltVal val="0"/>
                                          </p:val>
                                        </p:tav>
                                        <p:tav tm="100000">
                                          <p:val>
                                            <p:strVal val="#ppt_w"/>
                                          </p:val>
                                        </p:tav>
                                      </p:tavLst>
                                    </p:anim>
                                    <p:anim calcmode="lin" valueType="num">
                                      <p:cBhvr>
                                        <p:cTn id="85" dur="500" fill="hold"/>
                                        <p:tgtEl>
                                          <p:spTgt spid="10">
                                            <p:graphicEl>
                                              <a:dgm id="{6880BC17-64C4-41E9-8003-B0702F059454}"/>
                                            </p:graphicEl>
                                          </p:spTgt>
                                        </p:tgtEl>
                                        <p:attrNameLst>
                                          <p:attrName>ppt_h</p:attrName>
                                        </p:attrNameLst>
                                      </p:cBhvr>
                                      <p:tavLst>
                                        <p:tav tm="0">
                                          <p:val>
                                            <p:fltVal val="0"/>
                                          </p:val>
                                        </p:tav>
                                        <p:tav tm="100000">
                                          <p:val>
                                            <p:strVal val="#ppt_h"/>
                                          </p:val>
                                        </p:tav>
                                      </p:tavLst>
                                    </p:anim>
                                    <p:animEffect transition="in" filter="fade">
                                      <p:cBhvr>
                                        <p:cTn id="86" dur="500"/>
                                        <p:tgtEl>
                                          <p:spTgt spid="10">
                                            <p:graphicEl>
                                              <a:dgm id="{6880BC17-64C4-41E9-8003-B0702F05945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0">
                                            <p:graphicEl>
                                              <a:dgm id="{71EAC5CB-C73C-4A90-844B-5E64D353FD69}"/>
                                            </p:graphicEl>
                                          </p:spTgt>
                                        </p:tgtEl>
                                        <p:attrNameLst>
                                          <p:attrName>style.visibility</p:attrName>
                                        </p:attrNameLst>
                                      </p:cBhvr>
                                      <p:to>
                                        <p:strVal val="visible"/>
                                      </p:to>
                                    </p:set>
                                    <p:anim calcmode="lin" valueType="num">
                                      <p:cBhvr>
                                        <p:cTn id="91" dur="500" fill="hold"/>
                                        <p:tgtEl>
                                          <p:spTgt spid="10">
                                            <p:graphicEl>
                                              <a:dgm id="{71EAC5CB-C73C-4A90-844B-5E64D353FD69}"/>
                                            </p:graphicEl>
                                          </p:spTgt>
                                        </p:tgtEl>
                                        <p:attrNameLst>
                                          <p:attrName>ppt_w</p:attrName>
                                        </p:attrNameLst>
                                      </p:cBhvr>
                                      <p:tavLst>
                                        <p:tav tm="0">
                                          <p:val>
                                            <p:fltVal val="0"/>
                                          </p:val>
                                        </p:tav>
                                        <p:tav tm="100000">
                                          <p:val>
                                            <p:strVal val="#ppt_w"/>
                                          </p:val>
                                        </p:tav>
                                      </p:tavLst>
                                    </p:anim>
                                    <p:anim calcmode="lin" valueType="num">
                                      <p:cBhvr>
                                        <p:cTn id="92" dur="500" fill="hold"/>
                                        <p:tgtEl>
                                          <p:spTgt spid="10">
                                            <p:graphicEl>
                                              <a:dgm id="{71EAC5CB-C73C-4A90-844B-5E64D353FD69}"/>
                                            </p:graphicEl>
                                          </p:spTgt>
                                        </p:tgtEl>
                                        <p:attrNameLst>
                                          <p:attrName>ppt_h</p:attrName>
                                        </p:attrNameLst>
                                      </p:cBhvr>
                                      <p:tavLst>
                                        <p:tav tm="0">
                                          <p:val>
                                            <p:fltVal val="0"/>
                                          </p:val>
                                        </p:tav>
                                        <p:tav tm="100000">
                                          <p:val>
                                            <p:strVal val="#ppt_h"/>
                                          </p:val>
                                        </p:tav>
                                      </p:tavLst>
                                    </p:anim>
                                    <p:animEffect transition="in" filter="fade">
                                      <p:cBhvr>
                                        <p:cTn id="93" dur="500"/>
                                        <p:tgtEl>
                                          <p:spTgt spid="10">
                                            <p:graphicEl>
                                              <a:dgm id="{71EAC5CB-C73C-4A90-844B-5E64D353FD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重要但并不基要</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0" y="6389077"/>
            <a:ext cx="9144000" cy="468923"/>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Important, but not Essential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graphicFrame>
        <p:nvGraphicFramePr>
          <p:cNvPr id="10" name="Diagram 9"/>
          <p:cNvGraphicFramePr/>
          <p:nvPr/>
        </p:nvGraphicFramePr>
        <p:xfrm>
          <a:off x="152400" y="9144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graphicEl>
                                              <a:dgm id="{6292C886-CAF6-497B-8569-5BAEBEF1D566}"/>
                                            </p:graphicEl>
                                          </p:spTgt>
                                        </p:tgtEl>
                                        <p:attrNameLst>
                                          <p:attrName>style.visibility</p:attrName>
                                        </p:attrNameLst>
                                      </p:cBhvr>
                                      <p:to>
                                        <p:strVal val="visible"/>
                                      </p:to>
                                    </p:set>
                                    <p:anim calcmode="lin" valueType="num">
                                      <p:cBhvr>
                                        <p:cTn id="7" dur="500" fill="hold"/>
                                        <p:tgtEl>
                                          <p:spTgt spid="10">
                                            <p:graphicEl>
                                              <a:dgm id="{6292C886-CAF6-497B-8569-5BAEBEF1D566}"/>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6292C886-CAF6-497B-8569-5BAEBEF1D566}"/>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6292C886-CAF6-497B-8569-5BAEBEF1D5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graphicEl>
                                              <a:dgm id="{F6A7EDF7-270A-4F29-A3C6-0DA3017983B3}"/>
                                            </p:graphicEl>
                                          </p:spTgt>
                                        </p:tgtEl>
                                        <p:attrNameLst>
                                          <p:attrName>style.visibility</p:attrName>
                                        </p:attrNameLst>
                                      </p:cBhvr>
                                      <p:to>
                                        <p:strVal val="visible"/>
                                      </p:to>
                                    </p:set>
                                    <p:anim calcmode="lin" valueType="num">
                                      <p:cBhvr>
                                        <p:cTn id="14" dur="500" fill="hold"/>
                                        <p:tgtEl>
                                          <p:spTgt spid="10">
                                            <p:graphicEl>
                                              <a:dgm id="{F6A7EDF7-270A-4F29-A3C6-0DA3017983B3}"/>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dgm id="{F6A7EDF7-270A-4F29-A3C6-0DA3017983B3}"/>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dgm id="{F6A7EDF7-270A-4F29-A3C6-0DA3017983B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graphicEl>
                                              <a:dgm id="{E10343AC-BEEC-48A7-BBAE-06A7254FB817}"/>
                                            </p:graphicEl>
                                          </p:spTgt>
                                        </p:tgtEl>
                                        <p:attrNameLst>
                                          <p:attrName>style.visibility</p:attrName>
                                        </p:attrNameLst>
                                      </p:cBhvr>
                                      <p:to>
                                        <p:strVal val="visible"/>
                                      </p:to>
                                    </p:set>
                                    <p:anim calcmode="lin" valueType="num">
                                      <p:cBhvr>
                                        <p:cTn id="19" dur="500" fill="hold"/>
                                        <p:tgtEl>
                                          <p:spTgt spid="10">
                                            <p:graphicEl>
                                              <a:dgm id="{E10343AC-BEEC-48A7-BBAE-06A7254FB817}"/>
                                            </p:graphicEl>
                                          </p:spTgt>
                                        </p:tgtEl>
                                        <p:attrNameLst>
                                          <p:attrName>ppt_w</p:attrName>
                                        </p:attrNameLst>
                                      </p:cBhvr>
                                      <p:tavLst>
                                        <p:tav tm="0">
                                          <p:val>
                                            <p:fltVal val="0"/>
                                          </p:val>
                                        </p:tav>
                                        <p:tav tm="100000">
                                          <p:val>
                                            <p:strVal val="#ppt_w"/>
                                          </p:val>
                                        </p:tav>
                                      </p:tavLst>
                                    </p:anim>
                                    <p:anim calcmode="lin" valueType="num">
                                      <p:cBhvr>
                                        <p:cTn id="20" dur="500" fill="hold"/>
                                        <p:tgtEl>
                                          <p:spTgt spid="10">
                                            <p:graphicEl>
                                              <a:dgm id="{E10343AC-BEEC-48A7-BBAE-06A7254FB817}"/>
                                            </p:graphicEl>
                                          </p:spTgt>
                                        </p:tgtEl>
                                        <p:attrNameLst>
                                          <p:attrName>ppt_h</p:attrName>
                                        </p:attrNameLst>
                                      </p:cBhvr>
                                      <p:tavLst>
                                        <p:tav tm="0">
                                          <p:val>
                                            <p:fltVal val="0"/>
                                          </p:val>
                                        </p:tav>
                                        <p:tav tm="100000">
                                          <p:val>
                                            <p:strVal val="#ppt_h"/>
                                          </p:val>
                                        </p:tav>
                                      </p:tavLst>
                                    </p:anim>
                                    <p:animEffect transition="in" filter="fade">
                                      <p:cBhvr>
                                        <p:cTn id="21" dur="500"/>
                                        <p:tgtEl>
                                          <p:spTgt spid="10">
                                            <p:graphicEl>
                                              <a:dgm id="{E10343AC-BEEC-48A7-BBAE-06A7254FB81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graphicEl>
                                              <a:dgm id="{5CC268C5-E8F9-4FBB-AC00-680569098646}"/>
                                            </p:graphicEl>
                                          </p:spTgt>
                                        </p:tgtEl>
                                        <p:attrNameLst>
                                          <p:attrName>style.visibility</p:attrName>
                                        </p:attrNameLst>
                                      </p:cBhvr>
                                      <p:to>
                                        <p:strVal val="visible"/>
                                      </p:to>
                                    </p:set>
                                    <p:anim calcmode="lin" valueType="num">
                                      <p:cBhvr>
                                        <p:cTn id="26" dur="500" fill="hold"/>
                                        <p:tgtEl>
                                          <p:spTgt spid="10">
                                            <p:graphicEl>
                                              <a:dgm id="{5CC268C5-E8F9-4FBB-AC00-680569098646}"/>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dgm id="{5CC268C5-E8F9-4FBB-AC00-680569098646}"/>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dgm id="{5CC268C5-E8F9-4FBB-AC00-680569098646}"/>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graphicEl>
                                              <a:dgm id="{04B66FDC-8D03-4317-86D9-93EC897E0FF2}"/>
                                            </p:graphicEl>
                                          </p:spTgt>
                                        </p:tgtEl>
                                        <p:attrNameLst>
                                          <p:attrName>style.visibility</p:attrName>
                                        </p:attrNameLst>
                                      </p:cBhvr>
                                      <p:to>
                                        <p:strVal val="visible"/>
                                      </p:to>
                                    </p:set>
                                    <p:anim calcmode="lin" valueType="num">
                                      <p:cBhvr>
                                        <p:cTn id="31" dur="500" fill="hold"/>
                                        <p:tgtEl>
                                          <p:spTgt spid="10">
                                            <p:graphicEl>
                                              <a:dgm id="{04B66FDC-8D03-4317-86D9-93EC897E0FF2}"/>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04B66FDC-8D03-4317-86D9-93EC897E0FF2}"/>
                                            </p:graphicEl>
                                          </p:spTgt>
                                        </p:tgtEl>
                                        <p:attrNameLst>
                                          <p:attrName>ppt_h</p:attrName>
                                        </p:attrNameLst>
                                      </p:cBhvr>
                                      <p:tavLst>
                                        <p:tav tm="0">
                                          <p:val>
                                            <p:fltVal val="0"/>
                                          </p:val>
                                        </p:tav>
                                        <p:tav tm="100000">
                                          <p:val>
                                            <p:strVal val="#ppt_h"/>
                                          </p:val>
                                        </p:tav>
                                      </p:tavLst>
                                    </p:anim>
                                    <p:animEffect transition="in" filter="fade">
                                      <p:cBhvr>
                                        <p:cTn id="33" dur="500"/>
                                        <p:tgtEl>
                                          <p:spTgt spid="10">
                                            <p:graphicEl>
                                              <a:dgm id="{04B66FDC-8D03-4317-86D9-93EC897E0FF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graphicEl>
                                              <a:dgm id="{B8703715-E0B4-44C7-9BE1-340B7A31634F}"/>
                                            </p:graphicEl>
                                          </p:spTgt>
                                        </p:tgtEl>
                                        <p:attrNameLst>
                                          <p:attrName>style.visibility</p:attrName>
                                        </p:attrNameLst>
                                      </p:cBhvr>
                                      <p:to>
                                        <p:strVal val="visible"/>
                                      </p:to>
                                    </p:set>
                                    <p:anim calcmode="lin" valueType="num">
                                      <p:cBhvr>
                                        <p:cTn id="38" dur="500" fill="hold"/>
                                        <p:tgtEl>
                                          <p:spTgt spid="10">
                                            <p:graphicEl>
                                              <a:dgm id="{B8703715-E0B4-44C7-9BE1-340B7A31634F}"/>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dgm id="{B8703715-E0B4-44C7-9BE1-340B7A31634F}"/>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dgm id="{B8703715-E0B4-44C7-9BE1-340B7A31634F}"/>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
                                            <p:graphicEl>
                                              <a:dgm id="{29FD7B52-FDD0-46D4-83D3-7B92585F03BE}"/>
                                            </p:graphicEl>
                                          </p:spTgt>
                                        </p:tgtEl>
                                        <p:attrNameLst>
                                          <p:attrName>style.visibility</p:attrName>
                                        </p:attrNameLst>
                                      </p:cBhvr>
                                      <p:to>
                                        <p:strVal val="visible"/>
                                      </p:to>
                                    </p:set>
                                    <p:anim calcmode="lin" valueType="num">
                                      <p:cBhvr>
                                        <p:cTn id="43" dur="500" fill="hold"/>
                                        <p:tgtEl>
                                          <p:spTgt spid="10">
                                            <p:graphicEl>
                                              <a:dgm id="{29FD7B52-FDD0-46D4-83D3-7B92585F03BE}"/>
                                            </p:graphicEl>
                                          </p:spTgt>
                                        </p:tgtEl>
                                        <p:attrNameLst>
                                          <p:attrName>ppt_w</p:attrName>
                                        </p:attrNameLst>
                                      </p:cBhvr>
                                      <p:tavLst>
                                        <p:tav tm="0">
                                          <p:val>
                                            <p:fltVal val="0"/>
                                          </p:val>
                                        </p:tav>
                                        <p:tav tm="100000">
                                          <p:val>
                                            <p:strVal val="#ppt_w"/>
                                          </p:val>
                                        </p:tav>
                                      </p:tavLst>
                                    </p:anim>
                                    <p:anim calcmode="lin" valueType="num">
                                      <p:cBhvr>
                                        <p:cTn id="44" dur="500" fill="hold"/>
                                        <p:tgtEl>
                                          <p:spTgt spid="10">
                                            <p:graphicEl>
                                              <a:dgm id="{29FD7B52-FDD0-46D4-83D3-7B92585F03BE}"/>
                                            </p:graphicEl>
                                          </p:spTgt>
                                        </p:tgtEl>
                                        <p:attrNameLst>
                                          <p:attrName>ppt_h</p:attrName>
                                        </p:attrNameLst>
                                      </p:cBhvr>
                                      <p:tavLst>
                                        <p:tav tm="0">
                                          <p:val>
                                            <p:fltVal val="0"/>
                                          </p:val>
                                        </p:tav>
                                        <p:tav tm="100000">
                                          <p:val>
                                            <p:strVal val="#ppt_h"/>
                                          </p:val>
                                        </p:tav>
                                      </p:tavLst>
                                    </p:anim>
                                    <p:animEffect transition="in" filter="fade">
                                      <p:cBhvr>
                                        <p:cTn id="45" dur="500"/>
                                        <p:tgtEl>
                                          <p:spTgt spid="10">
                                            <p:graphicEl>
                                              <a:dgm id="{29FD7B52-FDD0-46D4-83D3-7B92585F03B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graphicEl>
                                              <a:dgm id="{F3FCC4E3-4E47-4D15-A890-E71642078B13}"/>
                                            </p:graphicEl>
                                          </p:spTgt>
                                        </p:tgtEl>
                                        <p:attrNameLst>
                                          <p:attrName>style.visibility</p:attrName>
                                        </p:attrNameLst>
                                      </p:cBhvr>
                                      <p:to>
                                        <p:strVal val="visible"/>
                                      </p:to>
                                    </p:set>
                                    <p:anim calcmode="lin" valueType="num">
                                      <p:cBhvr>
                                        <p:cTn id="50" dur="500" fill="hold"/>
                                        <p:tgtEl>
                                          <p:spTgt spid="10">
                                            <p:graphicEl>
                                              <a:dgm id="{F3FCC4E3-4E47-4D15-A890-E71642078B13}"/>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dgm id="{F3FCC4E3-4E47-4D15-A890-E71642078B13}"/>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dgm id="{F3FCC4E3-4E47-4D15-A890-E71642078B13}"/>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
                                            <p:graphicEl>
                                              <a:dgm id="{D5C4E969-29ED-4BDF-A4B7-E39C55693CB7}"/>
                                            </p:graphicEl>
                                          </p:spTgt>
                                        </p:tgtEl>
                                        <p:attrNameLst>
                                          <p:attrName>style.visibility</p:attrName>
                                        </p:attrNameLst>
                                      </p:cBhvr>
                                      <p:to>
                                        <p:strVal val="visible"/>
                                      </p:to>
                                    </p:set>
                                    <p:anim calcmode="lin" valueType="num">
                                      <p:cBhvr>
                                        <p:cTn id="55" dur="500" fill="hold"/>
                                        <p:tgtEl>
                                          <p:spTgt spid="10">
                                            <p:graphicEl>
                                              <a:dgm id="{D5C4E969-29ED-4BDF-A4B7-E39C55693CB7}"/>
                                            </p:graphicEl>
                                          </p:spTgt>
                                        </p:tgtEl>
                                        <p:attrNameLst>
                                          <p:attrName>ppt_w</p:attrName>
                                        </p:attrNameLst>
                                      </p:cBhvr>
                                      <p:tavLst>
                                        <p:tav tm="0">
                                          <p:val>
                                            <p:fltVal val="0"/>
                                          </p:val>
                                        </p:tav>
                                        <p:tav tm="100000">
                                          <p:val>
                                            <p:strVal val="#ppt_w"/>
                                          </p:val>
                                        </p:tav>
                                      </p:tavLst>
                                    </p:anim>
                                    <p:anim calcmode="lin" valueType="num">
                                      <p:cBhvr>
                                        <p:cTn id="56" dur="500" fill="hold"/>
                                        <p:tgtEl>
                                          <p:spTgt spid="10">
                                            <p:graphicEl>
                                              <a:dgm id="{D5C4E969-29ED-4BDF-A4B7-E39C55693CB7}"/>
                                            </p:graphicEl>
                                          </p:spTgt>
                                        </p:tgtEl>
                                        <p:attrNameLst>
                                          <p:attrName>ppt_h</p:attrName>
                                        </p:attrNameLst>
                                      </p:cBhvr>
                                      <p:tavLst>
                                        <p:tav tm="0">
                                          <p:val>
                                            <p:fltVal val="0"/>
                                          </p:val>
                                        </p:tav>
                                        <p:tav tm="100000">
                                          <p:val>
                                            <p:strVal val="#ppt_h"/>
                                          </p:val>
                                        </p:tav>
                                      </p:tavLst>
                                    </p:anim>
                                    <p:animEffect transition="in" filter="fade">
                                      <p:cBhvr>
                                        <p:cTn id="57" dur="500"/>
                                        <p:tgtEl>
                                          <p:spTgt spid="10">
                                            <p:graphicEl>
                                              <a:dgm id="{D5C4E969-29ED-4BDF-A4B7-E39C55693CB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
                                            <p:graphicEl>
                                              <a:dgm id="{7EBFAD9A-BBD9-4267-9935-FF34E85F4DBF}"/>
                                            </p:graphicEl>
                                          </p:spTgt>
                                        </p:tgtEl>
                                        <p:attrNameLst>
                                          <p:attrName>style.visibility</p:attrName>
                                        </p:attrNameLst>
                                      </p:cBhvr>
                                      <p:to>
                                        <p:strVal val="visible"/>
                                      </p:to>
                                    </p:set>
                                    <p:anim calcmode="lin" valueType="num">
                                      <p:cBhvr>
                                        <p:cTn id="62" dur="500" fill="hold"/>
                                        <p:tgtEl>
                                          <p:spTgt spid="10">
                                            <p:graphicEl>
                                              <a:dgm id="{7EBFAD9A-BBD9-4267-9935-FF34E85F4DBF}"/>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dgm id="{7EBFAD9A-BBD9-4267-9935-FF34E85F4DBF}"/>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dgm id="{7EBFAD9A-BBD9-4267-9935-FF34E85F4DBF}"/>
                                            </p:graphic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0">
                                            <p:graphicEl>
                                              <a:dgm id="{FA8E5E1F-496D-47A5-9717-75492733B70D}"/>
                                            </p:graphicEl>
                                          </p:spTgt>
                                        </p:tgtEl>
                                        <p:attrNameLst>
                                          <p:attrName>style.visibility</p:attrName>
                                        </p:attrNameLst>
                                      </p:cBhvr>
                                      <p:to>
                                        <p:strVal val="visible"/>
                                      </p:to>
                                    </p:set>
                                    <p:anim calcmode="lin" valueType="num">
                                      <p:cBhvr>
                                        <p:cTn id="67" dur="500" fill="hold"/>
                                        <p:tgtEl>
                                          <p:spTgt spid="10">
                                            <p:graphicEl>
                                              <a:dgm id="{FA8E5E1F-496D-47A5-9717-75492733B70D}"/>
                                            </p:graphicEl>
                                          </p:spTgt>
                                        </p:tgtEl>
                                        <p:attrNameLst>
                                          <p:attrName>ppt_w</p:attrName>
                                        </p:attrNameLst>
                                      </p:cBhvr>
                                      <p:tavLst>
                                        <p:tav tm="0">
                                          <p:val>
                                            <p:fltVal val="0"/>
                                          </p:val>
                                        </p:tav>
                                        <p:tav tm="100000">
                                          <p:val>
                                            <p:strVal val="#ppt_w"/>
                                          </p:val>
                                        </p:tav>
                                      </p:tavLst>
                                    </p:anim>
                                    <p:anim calcmode="lin" valueType="num">
                                      <p:cBhvr>
                                        <p:cTn id="68" dur="500" fill="hold"/>
                                        <p:tgtEl>
                                          <p:spTgt spid="10">
                                            <p:graphicEl>
                                              <a:dgm id="{FA8E5E1F-496D-47A5-9717-75492733B70D}"/>
                                            </p:graphicEl>
                                          </p:spTgt>
                                        </p:tgtEl>
                                        <p:attrNameLst>
                                          <p:attrName>ppt_h</p:attrName>
                                        </p:attrNameLst>
                                      </p:cBhvr>
                                      <p:tavLst>
                                        <p:tav tm="0">
                                          <p:val>
                                            <p:fltVal val="0"/>
                                          </p:val>
                                        </p:tav>
                                        <p:tav tm="100000">
                                          <p:val>
                                            <p:strVal val="#ppt_h"/>
                                          </p:val>
                                        </p:tav>
                                      </p:tavLst>
                                    </p:anim>
                                    <p:animEffect transition="in" filter="fade">
                                      <p:cBhvr>
                                        <p:cTn id="69" dur="500"/>
                                        <p:tgtEl>
                                          <p:spTgt spid="10">
                                            <p:graphicEl>
                                              <a:dgm id="{FA8E5E1F-496D-47A5-9717-75492733B70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
                                            <p:graphicEl>
                                              <a:dgm id="{6816AFA6-A8AD-40F5-9D4F-202C09005CDE}"/>
                                            </p:graphicEl>
                                          </p:spTgt>
                                        </p:tgtEl>
                                        <p:attrNameLst>
                                          <p:attrName>style.visibility</p:attrName>
                                        </p:attrNameLst>
                                      </p:cBhvr>
                                      <p:to>
                                        <p:strVal val="visible"/>
                                      </p:to>
                                    </p:set>
                                    <p:anim calcmode="lin" valueType="num">
                                      <p:cBhvr>
                                        <p:cTn id="74" dur="500" fill="hold"/>
                                        <p:tgtEl>
                                          <p:spTgt spid="10">
                                            <p:graphicEl>
                                              <a:dgm id="{6816AFA6-A8AD-40F5-9D4F-202C09005CDE}"/>
                                            </p:graphicEl>
                                          </p:spTgt>
                                        </p:tgtEl>
                                        <p:attrNameLst>
                                          <p:attrName>ppt_w</p:attrName>
                                        </p:attrNameLst>
                                      </p:cBhvr>
                                      <p:tavLst>
                                        <p:tav tm="0">
                                          <p:val>
                                            <p:fltVal val="0"/>
                                          </p:val>
                                        </p:tav>
                                        <p:tav tm="100000">
                                          <p:val>
                                            <p:strVal val="#ppt_w"/>
                                          </p:val>
                                        </p:tav>
                                      </p:tavLst>
                                    </p:anim>
                                    <p:anim calcmode="lin" valueType="num">
                                      <p:cBhvr>
                                        <p:cTn id="75" dur="500" fill="hold"/>
                                        <p:tgtEl>
                                          <p:spTgt spid="10">
                                            <p:graphicEl>
                                              <a:dgm id="{6816AFA6-A8AD-40F5-9D4F-202C09005CDE}"/>
                                            </p:graphicEl>
                                          </p:spTgt>
                                        </p:tgtEl>
                                        <p:attrNameLst>
                                          <p:attrName>ppt_h</p:attrName>
                                        </p:attrNameLst>
                                      </p:cBhvr>
                                      <p:tavLst>
                                        <p:tav tm="0">
                                          <p:val>
                                            <p:fltVal val="0"/>
                                          </p:val>
                                        </p:tav>
                                        <p:tav tm="100000">
                                          <p:val>
                                            <p:strVal val="#ppt_h"/>
                                          </p:val>
                                        </p:tav>
                                      </p:tavLst>
                                    </p:anim>
                                    <p:animEffect transition="in" filter="fade">
                                      <p:cBhvr>
                                        <p:cTn id="76" dur="500"/>
                                        <p:tgtEl>
                                          <p:spTgt spid="10">
                                            <p:graphicEl>
                                              <a:dgm id="{6816AFA6-A8AD-40F5-9D4F-202C09005CDE}"/>
                                            </p:graphic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10">
                                            <p:graphicEl>
                                              <a:dgm id="{318C707B-93C6-447D-B87B-8A8EDDCB2D5E}"/>
                                            </p:graphicEl>
                                          </p:spTgt>
                                        </p:tgtEl>
                                        <p:attrNameLst>
                                          <p:attrName>style.visibility</p:attrName>
                                        </p:attrNameLst>
                                      </p:cBhvr>
                                      <p:to>
                                        <p:strVal val="visible"/>
                                      </p:to>
                                    </p:set>
                                    <p:anim calcmode="lin" valueType="num">
                                      <p:cBhvr>
                                        <p:cTn id="79" dur="500" fill="hold"/>
                                        <p:tgtEl>
                                          <p:spTgt spid="10">
                                            <p:graphicEl>
                                              <a:dgm id="{318C707B-93C6-447D-B87B-8A8EDDCB2D5E}"/>
                                            </p:graphicEl>
                                          </p:spTgt>
                                        </p:tgtEl>
                                        <p:attrNameLst>
                                          <p:attrName>ppt_w</p:attrName>
                                        </p:attrNameLst>
                                      </p:cBhvr>
                                      <p:tavLst>
                                        <p:tav tm="0">
                                          <p:val>
                                            <p:fltVal val="0"/>
                                          </p:val>
                                        </p:tav>
                                        <p:tav tm="100000">
                                          <p:val>
                                            <p:strVal val="#ppt_w"/>
                                          </p:val>
                                        </p:tav>
                                      </p:tavLst>
                                    </p:anim>
                                    <p:anim calcmode="lin" valueType="num">
                                      <p:cBhvr>
                                        <p:cTn id="80" dur="500" fill="hold"/>
                                        <p:tgtEl>
                                          <p:spTgt spid="10">
                                            <p:graphicEl>
                                              <a:dgm id="{318C707B-93C6-447D-B87B-8A8EDDCB2D5E}"/>
                                            </p:graphicEl>
                                          </p:spTgt>
                                        </p:tgtEl>
                                        <p:attrNameLst>
                                          <p:attrName>ppt_h</p:attrName>
                                        </p:attrNameLst>
                                      </p:cBhvr>
                                      <p:tavLst>
                                        <p:tav tm="0">
                                          <p:val>
                                            <p:fltVal val="0"/>
                                          </p:val>
                                        </p:tav>
                                        <p:tav tm="100000">
                                          <p:val>
                                            <p:strVal val="#ppt_h"/>
                                          </p:val>
                                        </p:tav>
                                      </p:tavLst>
                                    </p:anim>
                                    <p:animEffect transition="in" filter="fade">
                                      <p:cBhvr>
                                        <p:cTn id="81" dur="500"/>
                                        <p:tgtEl>
                                          <p:spTgt spid="10">
                                            <p:graphicEl>
                                              <a:dgm id="{318C707B-93C6-447D-B87B-8A8EDDCB2D5E}"/>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0">
                                            <p:graphicEl>
                                              <a:dgm id="{6880BC17-64C4-41E9-8003-B0702F059454}"/>
                                            </p:graphicEl>
                                          </p:spTgt>
                                        </p:tgtEl>
                                        <p:attrNameLst>
                                          <p:attrName>style.visibility</p:attrName>
                                        </p:attrNameLst>
                                      </p:cBhvr>
                                      <p:to>
                                        <p:strVal val="visible"/>
                                      </p:to>
                                    </p:set>
                                    <p:anim calcmode="lin" valueType="num">
                                      <p:cBhvr>
                                        <p:cTn id="86" dur="500" fill="hold"/>
                                        <p:tgtEl>
                                          <p:spTgt spid="10">
                                            <p:graphicEl>
                                              <a:dgm id="{6880BC17-64C4-41E9-8003-B0702F059454}"/>
                                            </p:graphicEl>
                                          </p:spTgt>
                                        </p:tgtEl>
                                        <p:attrNameLst>
                                          <p:attrName>ppt_w</p:attrName>
                                        </p:attrNameLst>
                                      </p:cBhvr>
                                      <p:tavLst>
                                        <p:tav tm="0">
                                          <p:val>
                                            <p:fltVal val="0"/>
                                          </p:val>
                                        </p:tav>
                                        <p:tav tm="100000">
                                          <p:val>
                                            <p:strVal val="#ppt_w"/>
                                          </p:val>
                                        </p:tav>
                                      </p:tavLst>
                                    </p:anim>
                                    <p:anim calcmode="lin" valueType="num">
                                      <p:cBhvr>
                                        <p:cTn id="87" dur="500" fill="hold"/>
                                        <p:tgtEl>
                                          <p:spTgt spid="10">
                                            <p:graphicEl>
                                              <a:dgm id="{6880BC17-64C4-41E9-8003-B0702F059454}"/>
                                            </p:graphicEl>
                                          </p:spTgt>
                                        </p:tgtEl>
                                        <p:attrNameLst>
                                          <p:attrName>ppt_h</p:attrName>
                                        </p:attrNameLst>
                                      </p:cBhvr>
                                      <p:tavLst>
                                        <p:tav tm="0">
                                          <p:val>
                                            <p:fltVal val="0"/>
                                          </p:val>
                                        </p:tav>
                                        <p:tav tm="100000">
                                          <p:val>
                                            <p:strVal val="#ppt_h"/>
                                          </p:val>
                                        </p:tav>
                                      </p:tavLst>
                                    </p:anim>
                                    <p:animEffect transition="in" filter="fade">
                                      <p:cBhvr>
                                        <p:cTn id="88" dur="500"/>
                                        <p:tgtEl>
                                          <p:spTgt spid="10">
                                            <p:graphicEl>
                                              <a:dgm id="{6880BC17-64C4-41E9-8003-B0702F059454}"/>
                                            </p:graphicEl>
                                          </p:spTgt>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10">
                                            <p:graphicEl>
                                              <a:dgm id="{71EAC5CB-C73C-4A90-844B-5E64D353FD69}"/>
                                            </p:graphicEl>
                                          </p:spTgt>
                                        </p:tgtEl>
                                        <p:attrNameLst>
                                          <p:attrName>style.visibility</p:attrName>
                                        </p:attrNameLst>
                                      </p:cBhvr>
                                      <p:to>
                                        <p:strVal val="visible"/>
                                      </p:to>
                                    </p:set>
                                    <p:anim calcmode="lin" valueType="num">
                                      <p:cBhvr>
                                        <p:cTn id="91" dur="500" fill="hold"/>
                                        <p:tgtEl>
                                          <p:spTgt spid="10">
                                            <p:graphicEl>
                                              <a:dgm id="{71EAC5CB-C73C-4A90-844B-5E64D353FD69}"/>
                                            </p:graphicEl>
                                          </p:spTgt>
                                        </p:tgtEl>
                                        <p:attrNameLst>
                                          <p:attrName>ppt_w</p:attrName>
                                        </p:attrNameLst>
                                      </p:cBhvr>
                                      <p:tavLst>
                                        <p:tav tm="0">
                                          <p:val>
                                            <p:fltVal val="0"/>
                                          </p:val>
                                        </p:tav>
                                        <p:tav tm="100000">
                                          <p:val>
                                            <p:strVal val="#ppt_w"/>
                                          </p:val>
                                        </p:tav>
                                      </p:tavLst>
                                    </p:anim>
                                    <p:anim calcmode="lin" valueType="num">
                                      <p:cBhvr>
                                        <p:cTn id="92" dur="500" fill="hold"/>
                                        <p:tgtEl>
                                          <p:spTgt spid="10">
                                            <p:graphicEl>
                                              <a:dgm id="{71EAC5CB-C73C-4A90-844B-5E64D353FD69}"/>
                                            </p:graphicEl>
                                          </p:spTgt>
                                        </p:tgtEl>
                                        <p:attrNameLst>
                                          <p:attrName>ppt_h</p:attrName>
                                        </p:attrNameLst>
                                      </p:cBhvr>
                                      <p:tavLst>
                                        <p:tav tm="0">
                                          <p:val>
                                            <p:fltVal val="0"/>
                                          </p:val>
                                        </p:tav>
                                        <p:tav tm="100000">
                                          <p:val>
                                            <p:strVal val="#ppt_h"/>
                                          </p:val>
                                        </p:tav>
                                      </p:tavLst>
                                    </p:anim>
                                    <p:animEffect transition="in" filter="fade">
                                      <p:cBhvr>
                                        <p:cTn id="93" dur="500"/>
                                        <p:tgtEl>
                                          <p:spTgt spid="10">
                                            <p:graphicEl>
                                              <a:dgm id="{71EAC5CB-C73C-4A90-844B-5E64D353FD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438400"/>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基督徒要明白：</a:t>
            </a:r>
            <a: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哪些</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是</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握</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紧的</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教</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义</a:t>
            </a:r>
            <a: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哪些</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是</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松</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手的</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教</a:t>
            </a: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义</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ubtitle 2"/>
          <p:cNvSpPr>
            <a:spLocks noGrp="1"/>
          </p:cNvSpPr>
          <p:nvPr>
            <p:ph type="subTitle" idx="1"/>
          </p:nvPr>
        </p:nvSpPr>
        <p:spPr>
          <a:xfrm>
            <a:off x="0" y="6248400"/>
            <a:ext cx="9144000" cy="6096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Essential and Non-Essential Beliefs</a:t>
            </a:r>
            <a:endParaRPr lang="en-US" sz="2400" b="1" dirty="0">
              <a:solidFill>
                <a:schemeClr val="bg1"/>
              </a:solidFill>
              <a:latin typeface="Arial Narrow" pitchFamily="34" charset="0"/>
            </a:endParaRPr>
          </a:p>
        </p:txBody>
      </p:sp>
      <p:pic>
        <p:nvPicPr>
          <p:cNvPr id="5" name="Picture 4" descr="Related image"/>
          <p:cNvPicPr>
            <a:picLocks noChangeAspect="1" noChangeArrowheads="1"/>
          </p:cNvPicPr>
          <p:nvPr/>
        </p:nvPicPr>
        <p:blipFill>
          <a:blip r:embed="rId2" cstate="print"/>
          <a:srcRect/>
          <a:stretch>
            <a:fillRect/>
          </a:stretch>
        </p:blipFill>
        <p:spPr bwMode="auto">
          <a:xfrm>
            <a:off x="838201" y="2460438"/>
            <a:ext cx="6476999" cy="371176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6600" b="1" dirty="0" smtClean="0">
                <a:solidFill>
                  <a:sysClr val="windowText" lastClr="000000"/>
                </a:solidFill>
                <a:effectLst>
                  <a:outerShdw blurRad="38100" dist="38100" dir="2700000" algn="tl">
                    <a:srgbClr val="000000">
                      <a:alpha val="43137"/>
                    </a:srgbClr>
                  </a:outerShdw>
                </a:effectLst>
              </a:rPr>
              <a:t>观点</a:t>
            </a:r>
            <a:endParaRPr lang="en-US" sz="6600" b="1" dirty="0">
              <a:solidFill>
                <a:sysClr val="windowText" lastClr="000000"/>
              </a:solidFill>
              <a:effectLst>
                <a:outerShdw blurRad="38100" dist="38100" dir="2700000" algn="tl">
                  <a:srgbClr val="000000">
                    <a:alpha val="43137"/>
                  </a:srgbClr>
                </a:outerShdw>
              </a:effectLst>
            </a:endParaRPr>
          </a:p>
        </p:txBody>
      </p:sp>
      <p:sp>
        <p:nvSpPr>
          <p:cNvPr id="7" name="Rectangle 6"/>
          <p:cNvSpPr/>
          <p:nvPr/>
        </p:nvSpPr>
        <p:spPr>
          <a:xfrm>
            <a:off x="0" y="6389077"/>
            <a:ext cx="9144000" cy="46892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OPINIONS</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graphicFrame>
        <p:nvGraphicFramePr>
          <p:cNvPr id="10" name="Diagram 9"/>
          <p:cNvGraphicFramePr/>
          <p:nvPr/>
        </p:nvGraphicFramePr>
        <p:xfrm>
          <a:off x="152400" y="838200"/>
          <a:ext cx="8763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graphicEl>
                                              <a:dgm id="{6292C886-CAF6-497B-8569-5BAEBEF1D566}"/>
                                            </p:graphicEl>
                                          </p:spTgt>
                                        </p:tgtEl>
                                        <p:attrNameLst>
                                          <p:attrName>style.visibility</p:attrName>
                                        </p:attrNameLst>
                                      </p:cBhvr>
                                      <p:to>
                                        <p:strVal val="visible"/>
                                      </p:to>
                                    </p:set>
                                    <p:anim calcmode="lin" valueType="num">
                                      <p:cBhvr>
                                        <p:cTn id="7" dur="500" fill="hold"/>
                                        <p:tgtEl>
                                          <p:spTgt spid="10">
                                            <p:graphicEl>
                                              <a:dgm id="{6292C886-CAF6-497B-8569-5BAEBEF1D566}"/>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6292C886-CAF6-497B-8569-5BAEBEF1D566}"/>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6292C886-CAF6-497B-8569-5BAEBEF1D5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graphicEl>
                                              <a:dgm id="{F6A7EDF7-270A-4F29-A3C6-0DA3017983B3}"/>
                                            </p:graphicEl>
                                          </p:spTgt>
                                        </p:tgtEl>
                                        <p:attrNameLst>
                                          <p:attrName>style.visibility</p:attrName>
                                        </p:attrNameLst>
                                      </p:cBhvr>
                                      <p:to>
                                        <p:strVal val="visible"/>
                                      </p:to>
                                    </p:set>
                                    <p:anim calcmode="lin" valueType="num">
                                      <p:cBhvr>
                                        <p:cTn id="14" dur="500" fill="hold"/>
                                        <p:tgtEl>
                                          <p:spTgt spid="10">
                                            <p:graphicEl>
                                              <a:dgm id="{F6A7EDF7-270A-4F29-A3C6-0DA3017983B3}"/>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dgm id="{F6A7EDF7-270A-4F29-A3C6-0DA3017983B3}"/>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dgm id="{F6A7EDF7-270A-4F29-A3C6-0DA3017983B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graphicEl>
                                              <a:dgm id="{E10343AC-BEEC-48A7-BBAE-06A7254FB817}"/>
                                            </p:graphicEl>
                                          </p:spTgt>
                                        </p:tgtEl>
                                        <p:attrNameLst>
                                          <p:attrName>style.visibility</p:attrName>
                                        </p:attrNameLst>
                                      </p:cBhvr>
                                      <p:to>
                                        <p:strVal val="visible"/>
                                      </p:to>
                                    </p:set>
                                    <p:anim calcmode="lin" valueType="num">
                                      <p:cBhvr>
                                        <p:cTn id="19" dur="500" fill="hold"/>
                                        <p:tgtEl>
                                          <p:spTgt spid="10">
                                            <p:graphicEl>
                                              <a:dgm id="{E10343AC-BEEC-48A7-BBAE-06A7254FB817}"/>
                                            </p:graphicEl>
                                          </p:spTgt>
                                        </p:tgtEl>
                                        <p:attrNameLst>
                                          <p:attrName>ppt_w</p:attrName>
                                        </p:attrNameLst>
                                      </p:cBhvr>
                                      <p:tavLst>
                                        <p:tav tm="0">
                                          <p:val>
                                            <p:fltVal val="0"/>
                                          </p:val>
                                        </p:tav>
                                        <p:tav tm="100000">
                                          <p:val>
                                            <p:strVal val="#ppt_w"/>
                                          </p:val>
                                        </p:tav>
                                      </p:tavLst>
                                    </p:anim>
                                    <p:anim calcmode="lin" valueType="num">
                                      <p:cBhvr>
                                        <p:cTn id="20" dur="500" fill="hold"/>
                                        <p:tgtEl>
                                          <p:spTgt spid="10">
                                            <p:graphicEl>
                                              <a:dgm id="{E10343AC-BEEC-48A7-BBAE-06A7254FB817}"/>
                                            </p:graphicEl>
                                          </p:spTgt>
                                        </p:tgtEl>
                                        <p:attrNameLst>
                                          <p:attrName>ppt_h</p:attrName>
                                        </p:attrNameLst>
                                      </p:cBhvr>
                                      <p:tavLst>
                                        <p:tav tm="0">
                                          <p:val>
                                            <p:fltVal val="0"/>
                                          </p:val>
                                        </p:tav>
                                        <p:tav tm="100000">
                                          <p:val>
                                            <p:strVal val="#ppt_h"/>
                                          </p:val>
                                        </p:tav>
                                      </p:tavLst>
                                    </p:anim>
                                    <p:animEffect transition="in" filter="fade">
                                      <p:cBhvr>
                                        <p:cTn id="21" dur="500"/>
                                        <p:tgtEl>
                                          <p:spTgt spid="10">
                                            <p:graphicEl>
                                              <a:dgm id="{E10343AC-BEEC-48A7-BBAE-06A7254FB81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graphicEl>
                                              <a:dgm id="{5CC268C5-E8F9-4FBB-AC00-680569098646}"/>
                                            </p:graphicEl>
                                          </p:spTgt>
                                        </p:tgtEl>
                                        <p:attrNameLst>
                                          <p:attrName>style.visibility</p:attrName>
                                        </p:attrNameLst>
                                      </p:cBhvr>
                                      <p:to>
                                        <p:strVal val="visible"/>
                                      </p:to>
                                    </p:set>
                                    <p:anim calcmode="lin" valueType="num">
                                      <p:cBhvr>
                                        <p:cTn id="26" dur="500" fill="hold"/>
                                        <p:tgtEl>
                                          <p:spTgt spid="10">
                                            <p:graphicEl>
                                              <a:dgm id="{5CC268C5-E8F9-4FBB-AC00-680569098646}"/>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dgm id="{5CC268C5-E8F9-4FBB-AC00-680569098646}"/>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dgm id="{5CC268C5-E8F9-4FBB-AC00-680569098646}"/>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graphicEl>
                                              <a:dgm id="{D5C4E969-29ED-4BDF-A4B7-E39C55693CB7}"/>
                                            </p:graphicEl>
                                          </p:spTgt>
                                        </p:tgtEl>
                                        <p:attrNameLst>
                                          <p:attrName>style.visibility</p:attrName>
                                        </p:attrNameLst>
                                      </p:cBhvr>
                                      <p:to>
                                        <p:strVal val="visible"/>
                                      </p:to>
                                    </p:set>
                                    <p:anim calcmode="lin" valueType="num">
                                      <p:cBhvr>
                                        <p:cTn id="31" dur="500" fill="hold"/>
                                        <p:tgtEl>
                                          <p:spTgt spid="10">
                                            <p:graphicEl>
                                              <a:dgm id="{D5C4E969-29ED-4BDF-A4B7-E39C55693CB7}"/>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D5C4E969-29ED-4BDF-A4B7-E39C55693CB7}"/>
                                            </p:graphicEl>
                                          </p:spTgt>
                                        </p:tgtEl>
                                        <p:attrNameLst>
                                          <p:attrName>ppt_h</p:attrName>
                                        </p:attrNameLst>
                                      </p:cBhvr>
                                      <p:tavLst>
                                        <p:tav tm="0">
                                          <p:val>
                                            <p:fltVal val="0"/>
                                          </p:val>
                                        </p:tav>
                                        <p:tav tm="100000">
                                          <p:val>
                                            <p:strVal val="#ppt_h"/>
                                          </p:val>
                                        </p:tav>
                                      </p:tavLst>
                                    </p:anim>
                                    <p:animEffect transition="in" filter="fade">
                                      <p:cBhvr>
                                        <p:cTn id="33" dur="500"/>
                                        <p:tgtEl>
                                          <p:spTgt spid="10">
                                            <p:graphicEl>
                                              <a:dgm id="{D5C4E969-29ED-4BDF-A4B7-E39C55693CB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graphicEl>
                                              <a:dgm id="{7EBFAD9A-BBD9-4267-9935-FF34E85F4DBF}"/>
                                            </p:graphicEl>
                                          </p:spTgt>
                                        </p:tgtEl>
                                        <p:attrNameLst>
                                          <p:attrName>style.visibility</p:attrName>
                                        </p:attrNameLst>
                                      </p:cBhvr>
                                      <p:to>
                                        <p:strVal val="visible"/>
                                      </p:to>
                                    </p:set>
                                    <p:anim calcmode="lin" valueType="num">
                                      <p:cBhvr>
                                        <p:cTn id="38" dur="500" fill="hold"/>
                                        <p:tgtEl>
                                          <p:spTgt spid="10">
                                            <p:graphicEl>
                                              <a:dgm id="{7EBFAD9A-BBD9-4267-9935-FF34E85F4DBF}"/>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dgm id="{7EBFAD9A-BBD9-4267-9935-FF34E85F4DBF}"/>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dgm id="{7EBFAD9A-BBD9-4267-9935-FF34E85F4DBF}"/>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
                                            <p:graphicEl>
                                              <a:dgm id="{FA8E5E1F-496D-47A5-9717-75492733B70D}"/>
                                            </p:graphicEl>
                                          </p:spTgt>
                                        </p:tgtEl>
                                        <p:attrNameLst>
                                          <p:attrName>style.visibility</p:attrName>
                                        </p:attrNameLst>
                                      </p:cBhvr>
                                      <p:to>
                                        <p:strVal val="visible"/>
                                      </p:to>
                                    </p:set>
                                    <p:anim calcmode="lin" valueType="num">
                                      <p:cBhvr>
                                        <p:cTn id="43" dur="500" fill="hold"/>
                                        <p:tgtEl>
                                          <p:spTgt spid="10">
                                            <p:graphicEl>
                                              <a:dgm id="{FA8E5E1F-496D-47A5-9717-75492733B70D}"/>
                                            </p:graphicEl>
                                          </p:spTgt>
                                        </p:tgtEl>
                                        <p:attrNameLst>
                                          <p:attrName>ppt_w</p:attrName>
                                        </p:attrNameLst>
                                      </p:cBhvr>
                                      <p:tavLst>
                                        <p:tav tm="0">
                                          <p:val>
                                            <p:fltVal val="0"/>
                                          </p:val>
                                        </p:tav>
                                        <p:tav tm="100000">
                                          <p:val>
                                            <p:strVal val="#ppt_w"/>
                                          </p:val>
                                        </p:tav>
                                      </p:tavLst>
                                    </p:anim>
                                    <p:anim calcmode="lin" valueType="num">
                                      <p:cBhvr>
                                        <p:cTn id="44" dur="500" fill="hold"/>
                                        <p:tgtEl>
                                          <p:spTgt spid="10">
                                            <p:graphicEl>
                                              <a:dgm id="{FA8E5E1F-496D-47A5-9717-75492733B70D}"/>
                                            </p:graphicEl>
                                          </p:spTgt>
                                        </p:tgtEl>
                                        <p:attrNameLst>
                                          <p:attrName>ppt_h</p:attrName>
                                        </p:attrNameLst>
                                      </p:cBhvr>
                                      <p:tavLst>
                                        <p:tav tm="0">
                                          <p:val>
                                            <p:fltVal val="0"/>
                                          </p:val>
                                        </p:tav>
                                        <p:tav tm="100000">
                                          <p:val>
                                            <p:strVal val="#ppt_h"/>
                                          </p:val>
                                        </p:tav>
                                      </p:tavLst>
                                    </p:anim>
                                    <p:animEffect transition="in" filter="fade">
                                      <p:cBhvr>
                                        <p:cTn id="45" dur="500"/>
                                        <p:tgtEl>
                                          <p:spTgt spid="10">
                                            <p:graphicEl>
                                              <a:dgm id="{FA8E5E1F-496D-47A5-9717-75492733B70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graphicEl>
                                              <a:dgm id="{6816AFA6-A8AD-40F5-9D4F-202C09005CDE}"/>
                                            </p:graphicEl>
                                          </p:spTgt>
                                        </p:tgtEl>
                                        <p:attrNameLst>
                                          <p:attrName>style.visibility</p:attrName>
                                        </p:attrNameLst>
                                      </p:cBhvr>
                                      <p:to>
                                        <p:strVal val="visible"/>
                                      </p:to>
                                    </p:set>
                                    <p:anim calcmode="lin" valueType="num">
                                      <p:cBhvr>
                                        <p:cTn id="50" dur="500" fill="hold"/>
                                        <p:tgtEl>
                                          <p:spTgt spid="10">
                                            <p:graphicEl>
                                              <a:dgm id="{6816AFA6-A8AD-40F5-9D4F-202C09005CDE}"/>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dgm id="{6816AFA6-A8AD-40F5-9D4F-202C09005CDE}"/>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dgm id="{6816AFA6-A8AD-40F5-9D4F-202C09005CDE}"/>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
                                            <p:graphicEl>
                                              <a:dgm id="{318C707B-93C6-447D-B87B-8A8EDDCB2D5E}"/>
                                            </p:graphicEl>
                                          </p:spTgt>
                                        </p:tgtEl>
                                        <p:attrNameLst>
                                          <p:attrName>style.visibility</p:attrName>
                                        </p:attrNameLst>
                                      </p:cBhvr>
                                      <p:to>
                                        <p:strVal val="visible"/>
                                      </p:to>
                                    </p:set>
                                    <p:anim calcmode="lin" valueType="num">
                                      <p:cBhvr>
                                        <p:cTn id="55" dur="500" fill="hold"/>
                                        <p:tgtEl>
                                          <p:spTgt spid="10">
                                            <p:graphicEl>
                                              <a:dgm id="{318C707B-93C6-447D-B87B-8A8EDDCB2D5E}"/>
                                            </p:graphicEl>
                                          </p:spTgt>
                                        </p:tgtEl>
                                        <p:attrNameLst>
                                          <p:attrName>ppt_w</p:attrName>
                                        </p:attrNameLst>
                                      </p:cBhvr>
                                      <p:tavLst>
                                        <p:tav tm="0">
                                          <p:val>
                                            <p:fltVal val="0"/>
                                          </p:val>
                                        </p:tav>
                                        <p:tav tm="100000">
                                          <p:val>
                                            <p:strVal val="#ppt_w"/>
                                          </p:val>
                                        </p:tav>
                                      </p:tavLst>
                                    </p:anim>
                                    <p:anim calcmode="lin" valueType="num">
                                      <p:cBhvr>
                                        <p:cTn id="56" dur="500" fill="hold"/>
                                        <p:tgtEl>
                                          <p:spTgt spid="10">
                                            <p:graphicEl>
                                              <a:dgm id="{318C707B-93C6-447D-B87B-8A8EDDCB2D5E}"/>
                                            </p:graphicEl>
                                          </p:spTgt>
                                        </p:tgtEl>
                                        <p:attrNameLst>
                                          <p:attrName>ppt_h</p:attrName>
                                        </p:attrNameLst>
                                      </p:cBhvr>
                                      <p:tavLst>
                                        <p:tav tm="0">
                                          <p:val>
                                            <p:fltVal val="0"/>
                                          </p:val>
                                        </p:tav>
                                        <p:tav tm="100000">
                                          <p:val>
                                            <p:strVal val="#ppt_h"/>
                                          </p:val>
                                        </p:tav>
                                      </p:tavLst>
                                    </p:anim>
                                    <p:animEffect transition="in" filter="fade">
                                      <p:cBhvr>
                                        <p:cTn id="57" dur="500"/>
                                        <p:tgtEl>
                                          <p:spTgt spid="10">
                                            <p:graphicEl>
                                              <a:dgm id="{318C707B-93C6-447D-B87B-8A8EDDCB2D5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
                                            <p:graphicEl>
                                              <a:dgm id="{6880BC17-64C4-41E9-8003-B0702F059454}"/>
                                            </p:graphicEl>
                                          </p:spTgt>
                                        </p:tgtEl>
                                        <p:attrNameLst>
                                          <p:attrName>style.visibility</p:attrName>
                                        </p:attrNameLst>
                                      </p:cBhvr>
                                      <p:to>
                                        <p:strVal val="visible"/>
                                      </p:to>
                                    </p:set>
                                    <p:anim calcmode="lin" valueType="num">
                                      <p:cBhvr>
                                        <p:cTn id="62" dur="500" fill="hold"/>
                                        <p:tgtEl>
                                          <p:spTgt spid="10">
                                            <p:graphicEl>
                                              <a:dgm id="{6880BC17-64C4-41E9-8003-B0702F059454}"/>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dgm id="{6880BC17-64C4-41E9-8003-B0702F059454}"/>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dgm id="{6880BC17-64C4-41E9-8003-B0702F059454}"/>
                                            </p:graphic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0">
                                            <p:graphicEl>
                                              <a:dgm id="{7632AA79-1675-4BAA-BFA1-C26882BD51C3}"/>
                                            </p:graphicEl>
                                          </p:spTgt>
                                        </p:tgtEl>
                                        <p:attrNameLst>
                                          <p:attrName>style.visibility</p:attrName>
                                        </p:attrNameLst>
                                      </p:cBhvr>
                                      <p:to>
                                        <p:strVal val="visible"/>
                                      </p:to>
                                    </p:set>
                                    <p:anim calcmode="lin" valueType="num">
                                      <p:cBhvr>
                                        <p:cTn id="67" dur="500" fill="hold"/>
                                        <p:tgtEl>
                                          <p:spTgt spid="10">
                                            <p:graphicEl>
                                              <a:dgm id="{7632AA79-1675-4BAA-BFA1-C26882BD51C3}"/>
                                            </p:graphicEl>
                                          </p:spTgt>
                                        </p:tgtEl>
                                        <p:attrNameLst>
                                          <p:attrName>ppt_w</p:attrName>
                                        </p:attrNameLst>
                                      </p:cBhvr>
                                      <p:tavLst>
                                        <p:tav tm="0">
                                          <p:val>
                                            <p:fltVal val="0"/>
                                          </p:val>
                                        </p:tav>
                                        <p:tav tm="100000">
                                          <p:val>
                                            <p:strVal val="#ppt_w"/>
                                          </p:val>
                                        </p:tav>
                                      </p:tavLst>
                                    </p:anim>
                                    <p:anim calcmode="lin" valueType="num">
                                      <p:cBhvr>
                                        <p:cTn id="68" dur="500" fill="hold"/>
                                        <p:tgtEl>
                                          <p:spTgt spid="10">
                                            <p:graphicEl>
                                              <a:dgm id="{7632AA79-1675-4BAA-BFA1-C26882BD51C3}"/>
                                            </p:graphicEl>
                                          </p:spTgt>
                                        </p:tgtEl>
                                        <p:attrNameLst>
                                          <p:attrName>ppt_h</p:attrName>
                                        </p:attrNameLst>
                                      </p:cBhvr>
                                      <p:tavLst>
                                        <p:tav tm="0">
                                          <p:val>
                                            <p:fltVal val="0"/>
                                          </p:val>
                                        </p:tav>
                                        <p:tav tm="100000">
                                          <p:val>
                                            <p:strVal val="#ppt_h"/>
                                          </p:val>
                                        </p:tav>
                                      </p:tavLst>
                                    </p:anim>
                                    <p:animEffect transition="in" filter="fade">
                                      <p:cBhvr>
                                        <p:cTn id="69" dur="500"/>
                                        <p:tgtEl>
                                          <p:spTgt spid="10">
                                            <p:graphicEl>
                                              <a:dgm id="{7632AA79-1675-4BAA-BFA1-C26882BD51C3}"/>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
                                            <p:graphicEl>
                                              <a:dgm id="{034E2C27-ED9D-453D-BE90-15E0B1915515}"/>
                                            </p:graphicEl>
                                          </p:spTgt>
                                        </p:tgtEl>
                                        <p:attrNameLst>
                                          <p:attrName>style.visibility</p:attrName>
                                        </p:attrNameLst>
                                      </p:cBhvr>
                                      <p:to>
                                        <p:strVal val="visible"/>
                                      </p:to>
                                    </p:set>
                                    <p:anim calcmode="lin" valueType="num">
                                      <p:cBhvr>
                                        <p:cTn id="74" dur="500" fill="hold"/>
                                        <p:tgtEl>
                                          <p:spTgt spid="10">
                                            <p:graphicEl>
                                              <a:dgm id="{034E2C27-ED9D-453D-BE90-15E0B1915515}"/>
                                            </p:graphicEl>
                                          </p:spTgt>
                                        </p:tgtEl>
                                        <p:attrNameLst>
                                          <p:attrName>ppt_w</p:attrName>
                                        </p:attrNameLst>
                                      </p:cBhvr>
                                      <p:tavLst>
                                        <p:tav tm="0">
                                          <p:val>
                                            <p:fltVal val="0"/>
                                          </p:val>
                                        </p:tav>
                                        <p:tav tm="100000">
                                          <p:val>
                                            <p:strVal val="#ppt_w"/>
                                          </p:val>
                                        </p:tav>
                                      </p:tavLst>
                                    </p:anim>
                                    <p:anim calcmode="lin" valueType="num">
                                      <p:cBhvr>
                                        <p:cTn id="75" dur="500" fill="hold"/>
                                        <p:tgtEl>
                                          <p:spTgt spid="10">
                                            <p:graphicEl>
                                              <a:dgm id="{034E2C27-ED9D-453D-BE90-15E0B1915515}"/>
                                            </p:graphicEl>
                                          </p:spTgt>
                                        </p:tgtEl>
                                        <p:attrNameLst>
                                          <p:attrName>ppt_h</p:attrName>
                                        </p:attrNameLst>
                                      </p:cBhvr>
                                      <p:tavLst>
                                        <p:tav tm="0">
                                          <p:val>
                                            <p:fltVal val="0"/>
                                          </p:val>
                                        </p:tav>
                                        <p:tav tm="100000">
                                          <p:val>
                                            <p:strVal val="#ppt_h"/>
                                          </p:val>
                                        </p:tav>
                                      </p:tavLst>
                                    </p:anim>
                                    <p:animEffect transition="in" filter="fade">
                                      <p:cBhvr>
                                        <p:cTn id="76" dur="500"/>
                                        <p:tgtEl>
                                          <p:spTgt spid="10">
                                            <p:graphicEl>
                                              <a:dgm id="{034E2C27-ED9D-453D-BE90-15E0B1915515}"/>
                                            </p:graphic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10">
                                            <p:graphicEl>
                                              <a:dgm id="{71EAC5CB-C73C-4A90-844B-5E64D353FD69}"/>
                                            </p:graphicEl>
                                          </p:spTgt>
                                        </p:tgtEl>
                                        <p:attrNameLst>
                                          <p:attrName>style.visibility</p:attrName>
                                        </p:attrNameLst>
                                      </p:cBhvr>
                                      <p:to>
                                        <p:strVal val="visible"/>
                                      </p:to>
                                    </p:set>
                                    <p:anim calcmode="lin" valueType="num">
                                      <p:cBhvr>
                                        <p:cTn id="79" dur="500" fill="hold"/>
                                        <p:tgtEl>
                                          <p:spTgt spid="10">
                                            <p:graphicEl>
                                              <a:dgm id="{71EAC5CB-C73C-4A90-844B-5E64D353FD69}"/>
                                            </p:graphicEl>
                                          </p:spTgt>
                                        </p:tgtEl>
                                        <p:attrNameLst>
                                          <p:attrName>ppt_w</p:attrName>
                                        </p:attrNameLst>
                                      </p:cBhvr>
                                      <p:tavLst>
                                        <p:tav tm="0">
                                          <p:val>
                                            <p:fltVal val="0"/>
                                          </p:val>
                                        </p:tav>
                                        <p:tav tm="100000">
                                          <p:val>
                                            <p:strVal val="#ppt_w"/>
                                          </p:val>
                                        </p:tav>
                                      </p:tavLst>
                                    </p:anim>
                                    <p:anim calcmode="lin" valueType="num">
                                      <p:cBhvr>
                                        <p:cTn id="80" dur="500" fill="hold"/>
                                        <p:tgtEl>
                                          <p:spTgt spid="10">
                                            <p:graphicEl>
                                              <a:dgm id="{71EAC5CB-C73C-4A90-844B-5E64D353FD69}"/>
                                            </p:graphicEl>
                                          </p:spTgt>
                                        </p:tgtEl>
                                        <p:attrNameLst>
                                          <p:attrName>ppt_h</p:attrName>
                                        </p:attrNameLst>
                                      </p:cBhvr>
                                      <p:tavLst>
                                        <p:tav tm="0">
                                          <p:val>
                                            <p:fltVal val="0"/>
                                          </p:val>
                                        </p:tav>
                                        <p:tav tm="100000">
                                          <p:val>
                                            <p:strVal val="#ppt_h"/>
                                          </p:val>
                                        </p:tav>
                                      </p:tavLst>
                                    </p:anim>
                                    <p:animEffect transition="in" filter="fade">
                                      <p:cBhvr>
                                        <p:cTn id="81" dur="500"/>
                                        <p:tgtEl>
                                          <p:spTgt spid="10">
                                            <p:graphicEl>
                                              <a:dgm id="{71EAC5CB-C73C-4A90-844B-5E64D353FD6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0">
                                            <p:graphicEl>
                                              <a:dgm id="{6D3C2243-0668-4B66-9E0C-B281F3FE82B1}"/>
                                            </p:graphicEl>
                                          </p:spTgt>
                                        </p:tgtEl>
                                        <p:attrNameLst>
                                          <p:attrName>style.visibility</p:attrName>
                                        </p:attrNameLst>
                                      </p:cBhvr>
                                      <p:to>
                                        <p:strVal val="visible"/>
                                      </p:to>
                                    </p:set>
                                    <p:anim calcmode="lin" valueType="num">
                                      <p:cBhvr>
                                        <p:cTn id="86" dur="500" fill="hold"/>
                                        <p:tgtEl>
                                          <p:spTgt spid="10">
                                            <p:graphicEl>
                                              <a:dgm id="{6D3C2243-0668-4B66-9E0C-B281F3FE82B1}"/>
                                            </p:graphicEl>
                                          </p:spTgt>
                                        </p:tgtEl>
                                        <p:attrNameLst>
                                          <p:attrName>ppt_w</p:attrName>
                                        </p:attrNameLst>
                                      </p:cBhvr>
                                      <p:tavLst>
                                        <p:tav tm="0">
                                          <p:val>
                                            <p:fltVal val="0"/>
                                          </p:val>
                                        </p:tav>
                                        <p:tav tm="100000">
                                          <p:val>
                                            <p:strVal val="#ppt_w"/>
                                          </p:val>
                                        </p:tav>
                                      </p:tavLst>
                                    </p:anim>
                                    <p:anim calcmode="lin" valueType="num">
                                      <p:cBhvr>
                                        <p:cTn id="87" dur="500" fill="hold"/>
                                        <p:tgtEl>
                                          <p:spTgt spid="10">
                                            <p:graphicEl>
                                              <a:dgm id="{6D3C2243-0668-4B66-9E0C-B281F3FE82B1}"/>
                                            </p:graphicEl>
                                          </p:spTgt>
                                        </p:tgtEl>
                                        <p:attrNameLst>
                                          <p:attrName>ppt_h</p:attrName>
                                        </p:attrNameLst>
                                      </p:cBhvr>
                                      <p:tavLst>
                                        <p:tav tm="0">
                                          <p:val>
                                            <p:fltVal val="0"/>
                                          </p:val>
                                        </p:tav>
                                        <p:tav tm="100000">
                                          <p:val>
                                            <p:strVal val="#ppt_h"/>
                                          </p:val>
                                        </p:tav>
                                      </p:tavLst>
                                    </p:anim>
                                    <p:animEffect transition="in" filter="fade">
                                      <p:cBhvr>
                                        <p:cTn id="88" dur="500"/>
                                        <p:tgtEl>
                                          <p:spTgt spid="10">
                                            <p:graphicEl>
                                              <a:dgm id="{6D3C2243-0668-4B66-9E0C-B281F3FE82B1}"/>
                                            </p:graphicEl>
                                          </p:spTgt>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10">
                                            <p:graphicEl>
                                              <a:dgm id="{CF56D1A5-1282-4A0C-A2D5-202CF6E62647}"/>
                                            </p:graphicEl>
                                          </p:spTgt>
                                        </p:tgtEl>
                                        <p:attrNameLst>
                                          <p:attrName>style.visibility</p:attrName>
                                        </p:attrNameLst>
                                      </p:cBhvr>
                                      <p:to>
                                        <p:strVal val="visible"/>
                                      </p:to>
                                    </p:set>
                                    <p:anim calcmode="lin" valueType="num">
                                      <p:cBhvr>
                                        <p:cTn id="91" dur="500" fill="hold"/>
                                        <p:tgtEl>
                                          <p:spTgt spid="10">
                                            <p:graphicEl>
                                              <a:dgm id="{CF56D1A5-1282-4A0C-A2D5-202CF6E62647}"/>
                                            </p:graphicEl>
                                          </p:spTgt>
                                        </p:tgtEl>
                                        <p:attrNameLst>
                                          <p:attrName>ppt_w</p:attrName>
                                        </p:attrNameLst>
                                      </p:cBhvr>
                                      <p:tavLst>
                                        <p:tav tm="0">
                                          <p:val>
                                            <p:fltVal val="0"/>
                                          </p:val>
                                        </p:tav>
                                        <p:tav tm="100000">
                                          <p:val>
                                            <p:strVal val="#ppt_w"/>
                                          </p:val>
                                        </p:tav>
                                      </p:tavLst>
                                    </p:anim>
                                    <p:anim calcmode="lin" valueType="num">
                                      <p:cBhvr>
                                        <p:cTn id="92" dur="500" fill="hold"/>
                                        <p:tgtEl>
                                          <p:spTgt spid="10">
                                            <p:graphicEl>
                                              <a:dgm id="{CF56D1A5-1282-4A0C-A2D5-202CF6E62647}"/>
                                            </p:graphicEl>
                                          </p:spTgt>
                                        </p:tgtEl>
                                        <p:attrNameLst>
                                          <p:attrName>ppt_h</p:attrName>
                                        </p:attrNameLst>
                                      </p:cBhvr>
                                      <p:tavLst>
                                        <p:tav tm="0">
                                          <p:val>
                                            <p:fltVal val="0"/>
                                          </p:val>
                                        </p:tav>
                                        <p:tav tm="100000">
                                          <p:val>
                                            <p:strVal val="#ppt_h"/>
                                          </p:val>
                                        </p:tav>
                                      </p:tavLst>
                                    </p:anim>
                                    <p:animEffect transition="in" filter="fade">
                                      <p:cBhvr>
                                        <p:cTn id="93" dur="500"/>
                                        <p:tgtEl>
                                          <p:spTgt spid="10">
                                            <p:graphicEl>
                                              <a:dgm id="{CF56D1A5-1282-4A0C-A2D5-202CF6E62647}"/>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0">
                                            <p:graphicEl>
                                              <a:dgm id="{8E9E55C0-467E-49C4-988C-4C65CA69D7AB}"/>
                                            </p:graphicEl>
                                          </p:spTgt>
                                        </p:tgtEl>
                                        <p:attrNameLst>
                                          <p:attrName>style.visibility</p:attrName>
                                        </p:attrNameLst>
                                      </p:cBhvr>
                                      <p:to>
                                        <p:strVal val="visible"/>
                                      </p:to>
                                    </p:set>
                                    <p:anim calcmode="lin" valueType="num">
                                      <p:cBhvr>
                                        <p:cTn id="98" dur="500" fill="hold"/>
                                        <p:tgtEl>
                                          <p:spTgt spid="10">
                                            <p:graphicEl>
                                              <a:dgm id="{8E9E55C0-467E-49C4-988C-4C65CA69D7AB}"/>
                                            </p:graphicEl>
                                          </p:spTgt>
                                        </p:tgtEl>
                                        <p:attrNameLst>
                                          <p:attrName>ppt_w</p:attrName>
                                        </p:attrNameLst>
                                      </p:cBhvr>
                                      <p:tavLst>
                                        <p:tav tm="0">
                                          <p:val>
                                            <p:fltVal val="0"/>
                                          </p:val>
                                        </p:tav>
                                        <p:tav tm="100000">
                                          <p:val>
                                            <p:strVal val="#ppt_w"/>
                                          </p:val>
                                        </p:tav>
                                      </p:tavLst>
                                    </p:anim>
                                    <p:anim calcmode="lin" valueType="num">
                                      <p:cBhvr>
                                        <p:cTn id="99" dur="500" fill="hold"/>
                                        <p:tgtEl>
                                          <p:spTgt spid="10">
                                            <p:graphicEl>
                                              <a:dgm id="{8E9E55C0-467E-49C4-988C-4C65CA69D7AB}"/>
                                            </p:graphicEl>
                                          </p:spTgt>
                                        </p:tgtEl>
                                        <p:attrNameLst>
                                          <p:attrName>ppt_h</p:attrName>
                                        </p:attrNameLst>
                                      </p:cBhvr>
                                      <p:tavLst>
                                        <p:tav tm="0">
                                          <p:val>
                                            <p:fltVal val="0"/>
                                          </p:val>
                                        </p:tav>
                                        <p:tav tm="100000">
                                          <p:val>
                                            <p:strVal val="#ppt_h"/>
                                          </p:val>
                                        </p:tav>
                                      </p:tavLst>
                                    </p:anim>
                                    <p:animEffect transition="in" filter="fade">
                                      <p:cBhvr>
                                        <p:cTn id="100" dur="500"/>
                                        <p:tgtEl>
                                          <p:spTgt spid="10">
                                            <p:graphicEl>
                                              <a:dgm id="{8E9E55C0-467E-49C4-988C-4C65CA69D7AB}"/>
                                            </p:graphicEl>
                                          </p:spTgt>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10">
                                            <p:graphicEl>
                                              <a:dgm id="{53852A83-6E5A-43DC-9102-D4CBE5CB629D}"/>
                                            </p:graphicEl>
                                          </p:spTgt>
                                        </p:tgtEl>
                                        <p:attrNameLst>
                                          <p:attrName>style.visibility</p:attrName>
                                        </p:attrNameLst>
                                      </p:cBhvr>
                                      <p:to>
                                        <p:strVal val="visible"/>
                                      </p:to>
                                    </p:set>
                                    <p:anim calcmode="lin" valueType="num">
                                      <p:cBhvr>
                                        <p:cTn id="103" dur="500" fill="hold"/>
                                        <p:tgtEl>
                                          <p:spTgt spid="10">
                                            <p:graphicEl>
                                              <a:dgm id="{53852A83-6E5A-43DC-9102-D4CBE5CB629D}"/>
                                            </p:graphicEl>
                                          </p:spTgt>
                                        </p:tgtEl>
                                        <p:attrNameLst>
                                          <p:attrName>ppt_w</p:attrName>
                                        </p:attrNameLst>
                                      </p:cBhvr>
                                      <p:tavLst>
                                        <p:tav tm="0">
                                          <p:val>
                                            <p:fltVal val="0"/>
                                          </p:val>
                                        </p:tav>
                                        <p:tav tm="100000">
                                          <p:val>
                                            <p:strVal val="#ppt_w"/>
                                          </p:val>
                                        </p:tav>
                                      </p:tavLst>
                                    </p:anim>
                                    <p:anim calcmode="lin" valueType="num">
                                      <p:cBhvr>
                                        <p:cTn id="104" dur="500" fill="hold"/>
                                        <p:tgtEl>
                                          <p:spTgt spid="10">
                                            <p:graphicEl>
                                              <a:dgm id="{53852A83-6E5A-43DC-9102-D4CBE5CB629D}"/>
                                            </p:graphicEl>
                                          </p:spTgt>
                                        </p:tgtEl>
                                        <p:attrNameLst>
                                          <p:attrName>ppt_h</p:attrName>
                                        </p:attrNameLst>
                                      </p:cBhvr>
                                      <p:tavLst>
                                        <p:tav tm="0">
                                          <p:val>
                                            <p:fltVal val="0"/>
                                          </p:val>
                                        </p:tav>
                                        <p:tav tm="100000">
                                          <p:val>
                                            <p:strVal val="#ppt_h"/>
                                          </p:val>
                                        </p:tav>
                                      </p:tavLst>
                                    </p:anim>
                                    <p:animEffect transition="in" filter="fade">
                                      <p:cBhvr>
                                        <p:cTn id="105" dur="500"/>
                                        <p:tgtEl>
                                          <p:spTgt spid="10">
                                            <p:graphicEl>
                                              <a:dgm id="{53852A83-6E5A-43DC-9102-D4CBE5CB629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0">
                                            <p:graphicEl>
                                              <a:dgm id="{CE525DC4-E857-4DFA-8EE7-19A5088B8245}"/>
                                            </p:graphicEl>
                                          </p:spTgt>
                                        </p:tgtEl>
                                        <p:attrNameLst>
                                          <p:attrName>style.visibility</p:attrName>
                                        </p:attrNameLst>
                                      </p:cBhvr>
                                      <p:to>
                                        <p:strVal val="visible"/>
                                      </p:to>
                                    </p:set>
                                    <p:anim calcmode="lin" valueType="num">
                                      <p:cBhvr>
                                        <p:cTn id="110" dur="500" fill="hold"/>
                                        <p:tgtEl>
                                          <p:spTgt spid="10">
                                            <p:graphicEl>
                                              <a:dgm id="{CE525DC4-E857-4DFA-8EE7-19A5088B8245}"/>
                                            </p:graphicEl>
                                          </p:spTgt>
                                        </p:tgtEl>
                                        <p:attrNameLst>
                                          <p:attrName>ppt_w</p:attrName>
                                        </p:attrNameLst>
                                      </p:cBhvr>
                                      <p:tavLst>
                                        <p:tav tm="0">
                                          <p:val>
                                            <p:fltVal val="0"/>
                                          </p:val>
                                        </p:tav>
                                        <p:tav tm="100000">
                                          <p:val>
                                            <p:strVal val="#ppt_w"/>
                                          </p:val>
                                        </p:tav>
                                      </p:tavLst>
                                    </p:anim>
                                    <p:anim calcmode="lin" valueType="num">
                                      <p:cBhvr>
                                        <p:cTn id="111" dur="500" fill="hold"/>
                                        <p:tgtEl>
                                          <p:spTgt spid="10">
                                            <p:graphicEl>
                                              <a:dgm id="{CE525DC4-E857-4DFA-8EE7-19A5088B8245}"/>
                                            </p:graphicEl>
                                          </p:spTgt>
                                        </p:tgtEl>
                                        <p:attrNameLst>
                                          <p:attrName>ppt_h</p:attrName>
                                        </p:attrNameLst>
                                      </p:cBhvr>
                                      <p:tavLst>
                                        <p:tav tm="0">
                                          <p:val>
                                            <p:fltVal val="0"/>
                                          </p:val>
                                        </p:tav>
                                        <p:tav tm="100000">
                                          <p:val>
                                            <p:strVal val="#ppt_h"/>
                                          </p:val>
                                        </p:tav>
                                      </p:tavLst>
                                    </p:anim>
                                    <p:animEffect transition="in" filter="fade">
                                      <p:cBhvr>
                                        <p:cTn id="112" dur="500"/>
                                        <p:tgtEl>
                                          <p:spTgt spid="10">
                                            <p:graphicEl>
                                              <a:dgm id="{CE525DC4-E857-4DFA-8EE7-19A5088B8245}"/>
                                            </p:graphicEl>
                                          </p:spTgt>
                                        </p:tgtEl>
                                      </p:cBhvr>
                                    </p:animEffect>
                                  </p:childTnLst>
                                </p:cTn>
                              </p:par>
                              <p:par>
                                <p:cTn id="113" presetID="53" presetClass="entr" presetSubtype="0" fill="hold" grpId="0" nodeType="withEffect">
                                  <p:stCondLst>
                                    <p:cond delay="0"/>
                                  </p:stCondLst>
                                  <p:childTnLst>
                                    <p:set>
                                      <p:cBhvr>
                                        <p:cTn id="114" dur="1" fill="hold">
                                          <p:stCondLst>
                                            <p:cond delay="0"/>
                                          </p:stCondLst>
                                        </p:cTn>
                                        <p:tgtEl>
                                          <p:spTgt spid="10">
                                            <p:graphicEl>
                                              <a:dgm id="{3F0DD365-739F-4D2A-B25F-86F61DFB76A8}"/>
                                            </p:graphicEl>
                                          </p:spTgt>
                                        </p:tgtEl>
                                        <p:attrNameLst>
                                          <p:attrName>style.visibility</p:attrName>
                                        </p:attrNameLst>
                                      </p:cBhvr>
                                      <p:to>
                                        <p:strVal val="visible"/>
                                      </p:to>
                                    </p:set>
                                    <p:anim calcmode="lin" valueType="num">
                                      <p:cBhvr>
                                        <p:cTn id="115" dur="500" fill="hold"/>
                                        <p:tgtEl>
                                          <p:spTgt spid="10">
                                            <p:graphicEl>
                                              <a:dgm id="{3F0DD365-739F-4D2A-B25F-86F61DFB76A8}"/>
                                            </p:graphicEl>
                                          </p:spTgt>
                                        </p:tgtEl>
                                        <p:attrNameLst>
                                          <p:attrName>ppt_w</p:attrName>
                                        </p:attrNameLst>
                                      </p:cBhvr>
                                      <p:tavLst>
                                        <p:tav tm="0">
                                          <p:val>
                                            <p:fltVal val="0"/>
                                          </p:val>
                                        </p:tav>
                                        <p:tav tm="100000">
                                          <p:val>
                                            <p:strVal val="#ppt_w"/>
                                          </p:val>
                                        </p:tav>
                                      </p:tavLst>
                                    </p:anim>
                                    <p:anim calcmode="lin" valueType="num">
                                      <p:cBhvr>
                                        <p:cTn id="116" dur="500" fill="hold"/>
                                        <p:tgtEl>
                                          <p:spTgt spid="10">
                                            <p:graphicEl>
                                              <a:dgm id="{3F0DD365-739F-4D2A-B25F-86F61DFB76A8}"/>
                                            </p:graphicEl>
                                          </p:spTgt>
                                        </p:tgtEl>
                                        <p:attrNameLst>
                                          <p:attrName>ppt_h</p:attrName>
                                        </p:attrNameLst>
                                      </p:cBhvr>
                                      <p:tavLst>
                                        <p:tav tm="0">
                                          <p:val>
                                            <p:fltVal val="0"/>
                                          </p:val>
                                        </p:tav>
                                        <p:tav tm="100000">
                                          <p:val>
                                            <p:strVal val="#ppt_h"/>
                                          </p:val>
                                        </p:tav>
                                      </p:tavLst>
                                    </p:anim>
                                    <p:animEffect transition="in" filter="fade">
                                      <p:cBhvr>
                                        <p:cTn id="117" dur="500"/>
                                        <p:tgtEl>
                                          <p:spTgt spid="10">
                                            <p:graphicEl>
                                              <a:dgm id="{3F0DD365-739F-4D2A-B25F-86F61DFB76A8}"/>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10">
                                            <p:graphicEl>
                                              <a:dgm id="{E5D27E05-E31D-4BC1-B322-FB421F17171F}"/>
                                            </p:graphicEl>
                                          </p:spTgt>
                                        </p:tgtEl>
                                        <p:attrNameLst>
                                          <p:attrName>style.visibility</p:attrName>
                                        </p:attrNameLst>
                                      </p:cBhvr>
                                      <p:to>
                                        <p:strVal val="visible"/>
                                      </p:to>
                                    </p:set>
                                    <p:anim calcmode="lin" valueType="num">
                                      <p:cBhvr>
                                        <p:cTn id="122" dur="500" fill="hold"/>
                                        <p:tgtEl>
                                          <p:spTgt spid="10">
                                            <p:graphicEl>
                                              <a:dgm id="{E5D27E05-E31D-4BC1-B322-FB421F17171F}"/>
                                            </p:graphicEl>
                                          </p:spTgt>
                                        </p:tgtEl>
                                        <p:attrNameLst>
                                          <p:attrName>ppt_w</p:attrName>
                                        </p:attrNameLst>
                                      </p:cBhvr>
                                      <p:tavLst>
                                        <p:tav tm="0">
                                          <p:val>
                                            <p:fltVal val="0"/>
                                          </p:val>
                                        </p:tav>
                                        <p:tav tm="100000">
                                          <p:val>
                                            <p:strVal val="#ppt_w"/>
                                          </p:val>
                                        </p:tav>
                                      </p:tavLst>
                                    </p:anim>
                                    <p:anim calcmode="lin" valueType="num">
                                      <p:cBhvr>
                                        <p:cTn id="123" dur="500" fill="hold"/>
                                        <p:tgtEl>
                                          <p:spTgt spid="10">
                                            <p:graphicEl>
                                              <a:dgm id="{E5D27E05-E31D-4BC1-B322-FB421F17171F}"/>
                                            </p:graphicEl>
                                          </p:spTgt>
                                        </p:tgtEl>
                                        <p:attrNameLst>
                                          <p:attrName>ppt_h</p:attrName>
                                        </p:attrNameLst>
                                      </p:cBhvr>
                                      <p:tavLst>
                                        <p:tav tm="0">
                                          <p:val>
                                            <p:fltVal val="0"/>
                                          </p:val>
                                        </p:tav>
                                        <p:tav tm="100000">
                                          <p:val>
                                            <p:strVal val="#ppt_h"/>
                                          </p:val>
                                        </p:tav>
                                      </p:tavLst>
                                    </p:anim>
                                    <p:animEffect transition="in" filter="fade">
                                      <p:cBhvr>
                                        <p:cTn id="124" dur="500"/>
                                        <p:tgtEl>
                                          <p:spTgt spid="10">
                                            <p:graphicEl>
                                              <a:dgm id="{E5D27E05-E31D-4BC1-B322-FB421F17171F}"/>
                                            </p:graphicEl>
                                          </p:spTgt>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10">
                                            <p:graphicEl>
                                              <a:dgm id="{A35E66CD-3921-44BB-9B73-FF588D39104E}"/>
                                            </p:graphicEl>
                                          </p:spTgt>
                                        </p:tgtEl>
                                        <p:attrNameLst>
                                          <p:attrName>style.visibility</p:attrName>
                                        </p:attrNameLst>
                                      </p:cBhvr>
                                      <p:to>
                                        <p:strVal val="visible"/>
                                      </p:to>
                                    </p:set>
                                    <p:anim calcmode="lin" valueType="num">
                                      <p:cBhvr>
                                        <p:cTn id="127" dur="500" fill="hold"/>
                                        <p:tgtEl>
                                          <p:spTgt spid="10">
                                            <p:graphicEl>
                                              <a:dgm id="{A35E66CD-3921-44BB-9B73-FF588D39104E}"/>
                                            </p:graphicEl>
                                          </p:spTgt>
                                        </p:tgtEl>
                                        <p:attrNameLst>
                                          <p:attrName>ppt_w</p:attrName>
                                        </p:attrNameLst>
                                      </p:cBhvr>
                                      <p:tavLst>
                                        <p:tav tm="0">
                                          <p:val>
                                            <p:fltVal val="0"/>
                                          </p:val>
                                        </p:tav>
                                        <p:tav tm="100000">
                                          <p:val>
                                            <p:strVal val="#ppt_w"/>
                                          </p:val>
                                        </p:tav>
                                      </p:tavLst>
                                    </p:anim>
                                    <p:anim calcmode="lin" valueType="num">
                                      <p:cBhvr>
                                        <p:cTn id="128" dur="500" fill="hold"/>
                                        <p:tgtEl>
                                          <p:spTgt spid="10">
                                            <p:graphicEl>
                                              <a:dgm id="{A35E66CD-3921-44BB-9B73-FF588D39104E}"/>
                                            </p:graphicEl>
                                          </p:spTgt>
                                        </p:tgtEl>
                                        <p:attrNameLst>
                                          <p:attrName>ppt_h</p:attrName>
                                        </p:attrNameLst>
                                      </p:cBhvr>
                                      <p:tavLst>
                                        <p:tav tm="0">
                                          <p:val>
                                            <p:fltVal val="0"/>
                                          </p:val>
                                        </p:tav>
                                        <p:tav tm="100000">
                                          <p:val>
                                            <p:strVal val="#ppt_h"/>
                                          </p:val>
                                        </p:tav>
                                      </p:tavLst>
                                    </p:anim>
                                    <p:animEffect transition="in" filter="fade">
                                      <p:cBhvr>
                                        <p:cTn id="129" dur="500"/>
                                        <p:tgtEl>
                                          <p:spTgt spid="10">
                                            <p:graphicEl>
                                              <a:dgm id="{A35E66CD-3921-44BB-9B73-FF588D39104E}"/>
                                            </p:graphicEl>
                                          </p:spTgt>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10">
                                            <p:graphicEl>
                                              <a:dgm id="{D01B7137-38DF-4C5E-A9C6-079BA046D443}"/>
                                            </p:graphicEl>
                                          </p:spTgt>
                                        </p:tgtEl>
                                        <p:attrNameLst>
                                          <p:attrName>style.visibility</p:attrName>
                                        </p:attrNameLst>
                                      </p:cBhvr>
                                      <p:to>
                                        <p:strVal val="visible"/>
                                      </p:to>
                                    </p:set>
                                    <p:anim calcmode="lin" valueType="num">
                                      <p:cBhvr>
                                        <p:cTn id="134" dur="500" fill="hold"/>
                                        <p:tgtEl>
                                          <p:spTgt spid="10">
                                            <p:graphicEl>
                                              <a:dgm id="{D01B7137-38DF-4C5E-A9C6-079BA046D443}"/>
                                            </p:graphicEl>
                                          </p:spTgt>
                                        </p:tgtEl>
                                        <p:attrNameLst>
                                          <p:attrName>ppt_w</p:attrName>
                                        </p:attrNameLst>
                                      </p:cBhvr>
                                      <p:tavLst>
                                        <p:tav tm="0">
                                          <p:val>
                                            <p:fltVal val="0"/>
                                          </p:val>
                                        </p:tav>
                                        <p:tav tm="100000">
                                          <p:val>
                                            <p:strVal val="#ppt_w"/>
                                          </p:val>
                                        </p:tav>
                                      </p:tavLst>
                                    </p:anim>
                                    <p:anim calcmode="lin" valueType="num">
                                      <p:cBhvr>
                                        <p:cTn id="135" dur="500" fill="hold"/>
                                        <p:tgtEl>
                                          <p:spTgt spid="10">
                                            <p:graphicEl>
                                              <a:dgm id="{D01B7137-38DF-4C5E-A9C6-079BA046D443}"/>
                                            </p:graphicEl>
                                          </p:spTgt>
                                        </p:tgtEl>
                                        <p:attrNameLst>
                                          <p:attrName>ppt_h</p:attrName>
                                        </p:attrNameLst>
                                      </p:cBhvr>
                                      <p:tavLst>
                                        <p:tav tm="0">
                                          <p:val>
                                            <p:fltVal val="0"/>
                                          </p:val>
                                        </p:tav>
                                        <p:tav tm="100000">
                                          <p:val>
                                            <p:strVal val="#ppt_h"/>
                                          </p:val>
                                        </p:tav>
                                      </p:tavLst>
                                    </p:anim>
                                    <p:animEffect transition="in" filter="fade">
                                      <p:cBhvr>
                                        <p:cTn id="136" dur="500"/>
                                        <p:tgtEl>
                                          <p:spTgt spid="10">
                                            <p:graphicEl>
                                              <a:dgm id="{D01B7137-38DF-4C5E-A9C6-079BA046D443}"/>
                                            </p:graphicEl>
                                          </p:spTgt>
                                        </p:tgtEl>
                                      </p:cBhvr>
                                    </p:animEffect>
                                  </p:childTnLst>
                                </p:cTn>
                              </p:par>
                              <p:par>
                                <p:cTn id="137" presetID="53" presetClass="entr" presetSubtype="0" fill="hold" grpId="0" nodeType="withEffect">
                                  <p:stCondLst>
                                    <p:cond delay="0"/>
                                  </p:stCondLst>
                                  <p:childTnLst>
                                    <p:set>
                                      <p:cBhvr>
                                        <p:cTn id="138" dur="1" fill="hold">
                                          <p:stCondLst>
                                            <p:cond delay="0"/>
                                          </p:stCondLst>
                                        </p:cTn>
                                        <p:tgtEl>
                                          <p:spTgt spid="10">
                                            <p:graphicEl>
                                              <a:dgm id="{C5F2A757-8879-40A5-AF29-31B2FEE39D83}"/>
                                            </p:graphicEl>
                                          </p:spTgt>
                                        </p:tgtEl>
                                        <p:attrNameLst>
                                          <p:attrName>style.visibility</p:attrName>
                                        </p:attrNameLst>
                                      </p:cBhvr>
                                      <p:to>
                                        <p:strVal val="visible"/>
                                      </p:to>
                                    </p:set>
                                    <p:anim calcmode="lin" valueType="num">
                                      <p:cBhvr>
                                        <p:cTn id="139" dur="500" fill="hold"/>
                                        <p:tgtEl>
                                          <p:spTgt spid="10">
                                            <p:graphicEl>
                                              <a:dgm id="{C5F2A757-8879-40A5-AF29-31B2FEE39D83}"/>
                                            </p:graphicEl>
                                          </p:spTgt>
                                        </p:tgtEl>
                                        <p:attrNameLst>
                                          <p:attrName>ppt_w</p:attrName>
                                        </p:attrNameLst>
                                      </p:cBhvr>
                                      <p:tavLst>
                                        <p:tav tm="0">
                                          <p:val>
                                            <p:fltVal val="0"/>
                                          </p:val>
                                        </p:tav>
                                        <p:tav tm="100000">
                                          <p:val>
                                            <p:strVal val="#ppt_w"/>
                                          </p:val>
                                        </p:tav>
                                      </p:tavLst>
                                    </p:anim>
                                    <p:anim calcmode="lin" valueType="num">
                                      <p:cBhvr>
                                        <p:cTn id="140" dur="500" fill="hold"/>
                                        <p:tgtEl>
                                          <p:spTgt spid="10">
                                            <p:graphicEl>
                                              <a:dgm id="{C5F2A757-8879-40A5-AF29-31B2FEE39D83}"/>
                                            </p:graphicEl>
                                          </p:spTgt>
                                        </p:tgtEl>
                                        <p:attrNameLst>
                                          <p:attrName>ppt_h</p:attrName>
                                        </p:attrNameLst>
                                      </p:cBhvr>
                                      <p:tavLst>
                                        <p:tav tm="0">
                                          <p:val>
                                            <p:fltVal val="0"/>
                                          </p:val>
                                        </p:tav>
                                        <p:tav tm="100000">
                                          <p:val>
                                            <p:strVal val="#ppt_h"/>
                                          </p:val>
                                        </p:tav>
                                      </p:tavLst>
                                    </p:anim>
                                    <p:animEffect transition="in" filter="fade">
                                      <p:cBhvr>
                                        <p:cTn id="141" dur="500"/>
                                        <p:tgtEl>
                                          <p:spTgt spid="10">
                                            <p:graphicEl>
                                              <a:dgm id="{C5F2A757-8879-40A5-AF29-31B2FEE39D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000" b="1" dirty="0" smtClean="0">
                <a:solidFill>
                  <a:sysClr val="windowText" lastClr="000000"/>
                </a:solidFill>
                <a:effectLst>
                  <a:outerShdw blurRad="38100" dist="38100" dir="2700000" algn="tl">
                    <a:srgbClr val="000000">
                      <a:alpha val="43137"/>
                    </a:srgbClr>
                  </a:outerShdw>
                </a:effectLst>
              </a:rPr>
              <a:t>假教导</a:t>
            </a:r>
            <a:endParaRPr lang="en-US" sz="6000" b="1" dirty="0">
              <a:solidFill>
                <a:sysClr val="windowText" lastClr="000000"/>
              </a:solidFill>
              <a:effectLst>
                <a:outerShdw blurRad="38100" dist="38100" dir="2700000" algn="tl">
                  <a:srgbClr val="000000">
                    <a:alpha val="43137"/>
                  </a:srgbClr>
                </a:outerShdw>
              </a:effectLst>
            </a:endParaRPr>
          </a:p>
        </p:txBody>
      </p:sp>
      <p:sp>
        <p:nvSpPr>
          <p:cNvPr id="7" name="Rectangle 6"/>
          <p:cNvSpPr/>
          <p:nvPr/>
        </p:nvSpPr>
        <p:spPr>
          <a:xfrm>
            <a:off x="0" y="6389077"/>
            <a:ext cx="9144000" cy="46892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ysClr val="windowText" lastClr="000000"/>
                </a:solidFill>
                <a:effectLst>
                  <a:outerShdw blurRad="38100" dist="38100" dir="2700000" algn="tl">
                    <a:srgbClr val="000000">
                      <a:alpha val="43137"/>
                    </a:srgbClr>
                  </a:outerShdw>
                </a:effectLst>
                <a:latin typeface="Arial Narrow" pitchFamily="34" charset="0"/>
              </a:rPr>
              <a:t>FALSE TEACHING</a:t>
            </a:r>
            <a:endParaRPr lang="en-US" sz="2400" b="1" dirty="0">
              <a:solidFill>
                <a:sysClr val="windowText" lastClr="000000"/>
              </a:solidFill>
              <a:effectLst>
                <a:outerShdw blurRad="38100" dist="38100" dir="2700000" algn="tl">
                  <a:srgbClr val="000000">
                    <a:alpha val="43137"/>
                  </a:srgbClr>
                </a:outerShdw>
              </a:effectLst>
              <a:latin typeface="Arial Narrow" pitchFamily="34" charset="0"/>
            </a:endParaRPr>
          </a:p>
        </p:txBody>
      </p:sp>
      <p:graphicFrame>
        <p:nvGraphicFramePr>
          <p:cNvPr id="10" name="Diagram 9"/>
          <p:cNvGraphicFramePr/>
          <p:nvPr/>
        </p:nvGraphicFramePr>
        <p:xfrm>
          <a:off x="152400" y="1066800"/>
          <a:ext cx="8763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graphicEl>
                                              <a:dgm id="{6292C886-CAF6-497B-8569-5BAEBEF1D566}"/>
                                            </p:graphicEl>
                                          </p:spTgt>
                                        </p:tgtEl>
                                        <p:attrNameLst>
                                          <p:attrName>style.visibility</p:attrName>
                                        </p:attrNameLst>
                                      </p:cBhvr>
                                      <p:to>
                                        <p:strVal val="visible"/>
                                      </p:to>
                                    </p:set>
                                    <p:anim calcmode="lin" valueType="num">
                                      <p:cBhvr>
                                        <p:cTn id="7" dur="500" fill="hold"/>
                                        <p:tgtEl>
                                          <p:spTgt spid="10">
                                            <p:graphicEl>
                                              <a:dgm id="{6292C886-CAF6-497B-8569-5BAEBEF1D566}"/>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6292C886-CAF6-497B-8569-5BAEBEF1D566}"/>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6292C886-CAF6-497B-8569-5BAEBEF1D5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graphicEl>
                                              <a:dgm id="{F6A7EDF7-270A-4F29-A3C6-0DA3017983B3}"/>
                                            </p:graphicEl>
                                          </p:spTgt>
                                        </p:tgtEl>
                                        <p:attrNameLst>
                                          <p:attrName>style.visibility</p:attrName>
                                        </p:attrNameLst>
                                      </p:cBhvr>
                                      <p:to>
                                        <p:strVal val="visible"/>
                                      </p:to>
                                    </p:set>
                                    <p:anim calcmode="lin" valueType="num">
                                      <p:cBhvr>
                                        <p:cTn id="14" dur="500" fill="hold"/>
                                        <p:tgtEl>
                                          <p:spTgt spid="10">
                                            <p:graphicEl>
                                              <a:dgm id="{F6A7EDF7-270A-4F29-A3C6-0DA3017983B3}"/>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dgm id="{F6A7EDF7-270A-4F29-A3C6-0DA3017983B3}"/>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dgm id="{F6A7EDF7-270A-4F29-A3C6-0DA3017983B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graphicEl>
                                              <a:dgm id="{E10343AC-BEEC-48A7-BBAE-06A7254FB817}"/>
                                            </p:graphicEl>
                                          </p:spTgt>
                                        </p:tgtEl>
                                        <p:attrNameLst>
                                          <p:attrName>style.visibility</p:attrName>
                                        </p:attrNameLst>
                                      </p:cBhvr>
                                      <p:to>
                                        <p:strVal val="visible"/>
                                      </p:to>
                                    </p:set>
                                    <p:anim calcmode="lin" valueType="num">
                                      <p:cBhvr>
                                        <p:cTn id="19" dur="500" fill="hold"/>
                                        <p:tgtEl>
                                          <p:spTgt spid="10">
                                            <p:graphicEl>
                                              <a:dgm id="{E10343AC-BEEC-48A7-BBAE-06A7254FB817}"/>
                                            </p:graphicEl>
                                          </p:spTgt>
                                        </p:tgtEl>
                                        <p:attrNameLst>
                                          <p:attrName>ppt_w</p:attrName>
                                        </p:attrNameLst>
                                      </p:cBhvr>
                                      <p:tavLst>
                                        <p:tav tm="0">
                                          <p:val>
                                            <p:fltVal val="0"/>
                                          </p:val>
                                        </p:tav>
                                        <p:tav tm="100000">
                                          <p:val>
                                            <p:strVal val="#ppt_w"/>
                                          </p:val>
                                        </p:tav>
                                      </p:tavLst>
                                    </p:anim>
                                    <p:anim calcmode="lin" valueType="num">
                                      <p:cBhvr>
                                        <p:cTn id="20" dur="500" fill="hold"/>
                                        <p:tgtEl>
                                          <p:spTgt spid="10">
                                            <p:graphicEl>
                                              <a:dgm id="{E10343AC-BEEC-48A7-BBAE-06A7254FB817}"/>
                                            </p:graphicEl>
                                          </p:spTgt>
                                        </p:tgtEl>
                                        <p:attrNameLst>
                                          <p:attrName>ppt_h</p:attrName>
                                        </p:attrNameLst>
                                      </p:cBhvr>
                                      <p:tavLst>
                                        <p:tav tm="0">
                                          <p:val>
                                            <p:fltVal val="0"/>
                                          </p:val>
                                        </p:tav>
                                        <p:tav tm="100000">
                                          <p:val>
                                            <p:strVal val="#ppt_h"/>
                                          </p:val>
                                        </p:tav>
                                      </p:tavLst>
                                    </p:anim>
                                    <p:animEffect transition="in" filter="fade">
                                      <p:cBhvr>
                                        <p:cTn id="21" dur="500"/>
                                        <p:tgtEl>
                                          <p:spTgt spid="10">
                                            <p:graphicEl>
                                              <a:dgm id="{E10343AC-BEEC-48A7-BBAE-06A7254FB81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graphicEl>
                                              <a:dgm id="{5CC268C5-E8F9-4FBB-AC00-680569098646}"/>
                                            </p:graphicEl>
                                          </p:spTgt>
                                        </p:tgtEl>
                                        <p:attrNameLst>
                                          <p:attrName>style.visibility</p:attrName>
                                        </p:attrNameLst>
                                      </p:cBhvr>
                                      <p:to>
                                        <p:strVal val="visible"/>
                                      </p:to>
                                    </p:set>
                                    <p:anim calcmode="lin" valueType="num">
                                      <p:cBhvr>
                                        <p:cTn id="26" dur="500" fill="hold"/>
                                        <p:tgtEl>
                                          <p:spTgt spid="10">
                                            <p:graphicEl>
                                              <a:dgm id="{5CC268C5-E8F9-4FBB-AC00-680569098646}"/>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dgm id="{5CC268C5-E8F9-4FBB-AC00-680569098646}"/>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dgm id="{5CC268C5-E8F9-4FBB-AC00-680569098646}"/>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graphicEl>
                                              <a:dgm id="{04B66FDC-8D03-4317-86D9-93EC897E0FF2}"/>
                                            </p:graphicEl>
                                          </p:spTgt>
                                        </p:tgtEl>
                                        <p:attrNameLst>
                                          <p:attrName>style.visibility</p:attrName>
                                        </p:attrNameLst>
                                      </p:cBhvr>
                                      <p:to>
                                        <p:strVal val="visible"/>
                                      </p:to>
                                    </p:set>
                                    <p:anim calcmode="lin" valueType="num">
                                      <p:cBhvr>
                                        <p:cTn id="31" dur="500" fill="hold"/>
                                        <p:tgtEl>
                                          <p:spTgt spid="10">
                                            <p:graphicEl>
                                              <a:dgm id="{04B66FDC-8D03-4317-86D9-93EC897E0FF2}"/>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04B66FDC-8D03-4317-86D9-93EC897E0FF2}"/>
                                            </p:graphicEl>
                                          </p:spTgt>
                                        </p:tgtEl>
                                        <p:attrNameLst>
                                          <p:attrName>ppt_h</p:attrName>
                                        </p:attrNameLst>
                                      </p:cBhvr>
                                      <p:tavLst>
                                        <p:tav tm="0">
                                          <p:val>
                                            <p:fltVal val="0"/>
                                          </p:val>
                                        </p:tav>
                                        <p:tav tm="100000">
                                          <p:val>
                                            <p:strVal val="#ppt_h"/>
                                          </p:val>
                                        </p:tav>
                                      </p:tavLst>
                                    </p:anim>
                                    <p:animEffect transition="in" filter="fade">
                                      <p:cBhvr>
                                        <p:cTn id="33" dur="500"/>
                                        <p:tgtEl>
                                          <p:spTgt spid="10">
                                            <p:graphicEl>
                                              <a:dgm id="{04B66FDC-8D03-4317-86D9-93EC897E0FF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graphicEl>
                                              <a:dgm id="{B8703715-E0B4-44C7-9BE1-340B7A31634F}"/>
                                            </p:graphicEl>
                                          </p:spTgt>
                                        </p:tgtEl>
                                        <p:attrNameLst>
                                          <p:attrName>style.visibility</p:attrName>
                                        </p:attrNameLst>
                                      </p:cBhvr>
                                      <p:to>
                                        <p:strVal val="visible"/>
                                      </p:to>
                                    </p:set>
                                    <p:anim calcmode="lin" valueType="num">
                                      <p:cBhvr>
                                        <p:cTn id="38" dur="500" fill="hold"/>
                                        <p:tgtEl>
                                          <p:spTgt spid="10">
                                            <p:graphicEl>
                                              <a:dgm id="{B8703715-E0B4-44C7-9BE1-340B7A31634F}"/>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dgm id="{B8703715-E0B4-44C7-9BE1-340B7A31634F}"/>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dgm id="{B8703715-E0B4-44C7-9BE1-340B7A31634F}"/>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
                                            <p:graphicEl>
                                              <a:dgm id="{29FD7B52-FDD0-46D4-83D3-7B92585F03BE}"/>
                                            </p:graphicEl>
                                          </p:spTgt>
                                        </p:tgtEl>
                                        <p:attrNameLst>
                                          <p:attrName>style.visibility</p:attrName>
                                        </p:attrNameLst>
                                      </p:cBhvr>
                                      <p:to>
                                        <p:strVal val="visible"/>
                                      </p:to>
                                    </p:set>
                                    <p:anim calcmode="lin" valueType="num">
                                      <p:cBhvr>
                                        <p:cTn id="43" dur="500" fill="hold"/>
                                        <p:tgtEl>
                                          <p:spTgt spid="10">
                                            <p:graphicEl>
                                              <a:dgm id="{29FD7B52-FDD0-46D4-83D3-7B92585F03BE}"/>
                                            </p:graphicEl>
                                          </p:spTgt>
                                        </p:tgtEl>
                                        <p:attrNameLst>
                                          <p:attrName>ppt_w</p:attrName>
                                        </p:attrNameLst>
                                      </p:cBhvr>
                                      <p:tavLst>
                                        <p:tav tm="0">
                                          <p:val>
                                            <p:fltVal val="0"/>
                                          </p:val>
                                        </p:tav>
                                        <p:tav tm="100000">
                                          <p:val>
                                            <p:strVal val="#ppt_w"/>
                                          </p:val>
                                        </p:tav>
                                      </p:tavLst>
                                    </p:anim>
                                    <p:anim calcmode="lin" valueType="num">
                                      <p:cBhvr>
                                        <p:cTn id="44" dur="500" fill="hold"/>
                                        <p:tgtEl>
                                          <p:spTgt spid="10">
                                            <p:graphicEl>
                                              <a:dgm id="{29FD7B52-FDD0-46D4-83D3-7B92585F03BE}"/>
                                            </p:graphicEl>
                                          </p:spTgt>
                                        </p:tgtEl>
                                        <p:attrNameLst>
                                          <p:attrName>ppt_h</p:attrName>
                                        </p:attrNameLst>
                                      </p:cBhvr>
                                      <p:tavLst>
                                        <p:tav tm="0">
                                          <p:val>
                                            <p:fltVal val="0"/>
                                          </p:val>
                                        </p:tav>
                                        <p:tav tm="100000">
                                          <p:val>
                                            <p:strVal val="#ppt_h"/>
                                          </p:val>
                                        </p:tav>
                                      </p:tavLst>
                                    </p:anim>
                                    <p:animEffect transition="in" filter="fade">
                                      <p:cBhvr>
                                        <p:cTn id="45" dur="500"/>
                                        <p:tgtEl>
                                          <p:spTgt spid="10">
                                            <p:graphicEl>
                                              <a:dgm id="{29FD7B52-FDD0-46D4-83D3-7B92585F03B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graphicEl>
                                              <a:dgm id="{F3FCC4E3-4E47-4D15-A890-E71642078B13}"/>
                                            </p:graphicEl>
                                          </p:spTgt>
                                        </p:tgtEl>
                                        <p:attrNameLst>
                                          <p:attrName>style.visibility</p:attrName>
                                        </p:attrNameLst>
                                      </p:cBhvr>
                                      <p:to>
                                        <p:strVal val="visible"/>
                                      </p:to>
                                    </p:set>
                                    <p:anim calcmode="lin" valueType="num">
                                      <p:cBhvr>
                                        <p:cTn id="50" dur="500" fill="hold"/>
                                        <p:tgtEl>
                                          <p:spTgt spid="10">
                                            <p:graphicEl>
                                              <a:dgm id="{F3FCC4E3-4E47-4D15-A890-E71642078B13}"/>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dgm id="{F3FCC4E3-4E47-4D15-A890-E71642078B13}"/>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dgm id="{F3FCC4E3-4E47-4D15-A890-E71642078B13}"/>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
                                            <p:graphicEl>
                                              <a:dgm id="{D5C4E969-29ED-4BDF-A4B7-E39C55693CB7}"/>
                                            </p:graphicEl>
                                          </p:spTgt>
                                        </p:tgtEl>
                                        <p:attrNameLst>
                                          <p:attrName>style.visibility</p:attrName>
                                        </p:attrNameLst>
                                      </p:cBhvr>
                                      <p:to>
                                        <p:strVal val="visible"/>
                                      </p:to>
                                    </p:set>
                                    <p:anim calcmode="lin" valueType="num">
                                      <p:cBhvr>
                                        <p:cTn id="55" dur="500" fill="hold"/>
                                        <p:tgtEl>
                                          <p:spTgt spid="10">
                                            <p:graphicEl>
                                              <a:dgm id="{D5C4E969-29ED-4BDF-A4B7-E39C55693CB7}"/>
                                            </p:graphicEl>
                                          </p:spTgt>
                                        </p:tgtEl>
                                        <p:attrNameLst>
                                          <p:attrName>ppt_w</p:attrName>
                                        </p:attrNameLst>
                                      </p:cBhvr>
                                      <p:tavLst>
                                        <p:tav tm="0">
                                          <p:val>
                                            <p:fltVal val="0"/>
                                          </p:val>
                                        </p:tav>
                                        <p:tav tm="100000">
                                          <p:val>
                                            <p:strVal val="#ppt_w"/>
                                          </p:val>
                                        </p:tav>
                                      </p:tavLst>
                                    </p:anim>
                                    <p:anim calcmode="lin" valueType="num">
                                      <p:cBhvr>
                                        <p:cTn id="56" dur="500" fill="hold"/>
                                        <p:tgtEl>
                                          <p:spTgt spid="10">
                                            <p:graphicEl>
                                              <a:dgm id="{D5C4E969-29ED-4BDF-A4B7-E39C55693CB7}"/>
                                            </p:graphicEl>
                                          </p:spTgt>
                                        </p:tgtEl>
                                        <p:attrNameLst>
                                          <p:attrName>ppt_h</p:attrName>
                                        </p:attrNameLst>
                                      </p:cBhvr>
                                      <p:tavLst>
                                        <p:tav tm="0">
                                          <p:val>
                                            <p:fltVal val="0"/>
                                          </p:val>
                                        </p:tav>
                                        <p:tav tm="100000">
                                          <p:val>
                                            <p:strVal val="#ppt_h"/>
                                          </p:val>
                                        </p:tav>
                                      </p:tavLst>
                                    </p:anim>
                                    <p:animEffect transition="in" filter="fade">
                                      <p:cBhvr>
                                        <p:cTn id="57" dur="500"/>
                                        <p:tgtEl>
                                          <p:spTgt spid="10">
                                            <p:graphicEl>
                                              <a:dgm id="{D5C4E969-29ED-4BDF-A4B7-E39C55693CB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
                                            <p:graphicEl>
                                              <a:dgm id="{7EBFAD9A-BBD9-4267-9935-FF34E85F4DBF}"/>
                                            </p:graphicEl>
                                          </p:spTgt>
                                        </p:tgtEl>
                                        <p:attrNameLst>
                                          <p:attrName>style.visibility</p:attrName>
                                        </p:attrNameLst>
                                      </p:cBhvr>
                                      <p:to>
                                        <p:strVal val="visible"/>
                                      </p:to>
                                    </p:set>
                                    <p:anim calcmode="lin" valueType="num">
                                      <p:cBhvr>
                                        <p:cTn id="62" dur="500" fill="hold"/>
                                        <p:tgtEl>
                                          <p:spTgt spid="10">
                                            <p:graphicEl>
                                              <a:dgm id="{7EBFAD9A-BBD9-4267-9935-FF34E85F4DBF}"/>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dgm id="{7EBFAD9A-BBD9-4267-9935-FF34E85F4DBF}"/>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dgm id="{7EBFAD9A-BBD9-4267-9935-FF34E85F4DBF}"/>
                                            </p:graphic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0">
                                            <p:graphicEl>
                                              <a:dgm id="{FA8E5E1F-496D-47A5-9717-75492733B70D}"/>
                                            </p:graphicEl>
                                          </p:spTgt>
                                        </p:tgtEl>
                                        <p:attrNameLst>
                                          <p:attrName>style.visibility</p:attrName>
                                        </p:attrNameLst>
                                      </p:cBhvr>
                                      <p:to>
                                        <p:strVal val="visible"/>
                                      </p:to>
                                    </p:set>
                                    <p:anim calcmode="lin" valueType="num">
                                      <p:cBhvr>
                                        <p:cTn id="67" dur="500" fill="hold"/>
                                        <p:tgtEl>
                                          <p:spTgt spid="10">
                                            <p:graphicEl>
                                              <a:dgm id="{FA8E5E1F-496D-47A5-9717-75492733B70D}"/>
                                            </p:graphicEl>
                                          </p:spTgt>
                                        </p:tgtEl>
                                        <p:attrNameLst>
                                          <p:attrName>ppt_w</p:attrName>
                                        </p:attrNameLst>
                                      </p:cBhvr>
                                      <p:tavLst>
                                        <p:tav tm="0">
                                          <p:val>
                                            <p:fltVal val="0"/>
                                          </p:val>
                                        </p:tav>
                                        <p:tav tm="100000">
                                          <p:val>
                                            <p:strVal val="#ppt_w"/>
                                          </p:val>
                                        </p:tav>
                                      </p:tavLst>
                                    </p:anim>
                                    <p:anim calcmode="lin" valueType="num">
                                      <p:cBhvr>
                                        <p:cTn id="68" dur="500" fill="hold"/>
                                        <p:tgtEl>
                                          <p:spTgt spid="10">
                                            <p:graphicEl>
                                              <a:dgm id="{FA8E5E1F-496D-47A5-9717-75492733B70D}"/>
                                            </p:graphicEl>
                                          </p:spTgt>
                                        </p:tgtEl>
                                        <p:attrNameLst>
                                          <p:attrName>ppt_h</p:attrName>
                                        </p:attrNameLst>
                                      </p:cBhvr>
                                      <p:tavLst>
                                        <p:tav tm="0">
                                          <p:val>
                                            <p:fltVal val="0"/>
                                          </p:val>
                                        </p:tav>
                                        <p:tav tm="100000">
                                          <p:val>
                                            <p:strVal val="#ppt_h"/>
                                          </p:val>
                                        </p:tav>
                                      </p:tavLst>
                                    </p:anim>
                                    <p:animEffect transition="in" filter="fade">
                                      <p:cBhvr>
                                        <p:cTn id="69" dur="500"/>
                                        <p:tgtEl>
                                          <p:spTgt spid="10">
                                            <p:graphicEl>
                                              <a:dgm id="{FA8E5E1F-496D-47A5-9717-75492733B70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
                                            <p:graphicEl>
                                              <a:dgm id="{6816AFA6-A8AD-40F5-9D4F-202C09005CDE}"/>
                                            </p:graphicEl>
                                          </p:spTgt>
                                        </p:tgtEl>
                                        <p:attrNameLst>
                                          <p:attrName>style.visibility</p:attrName>
                                        </p:attrNameLst>
                                      </p:cBhvr>
                                      <p:to>
                                        <p:strVal val="visible"/>
                                      </p:to>
                                    </p:set>
                                    <p:anim calcmode="lin" valueType="num">
                                      <p:cBhvr>
                                        <p:cTn id="74" dur="500" fill="hold"/>
                                        <p:tgtEl>
                                          <p:spTgt spid="10">
                                            <p:graphicEl>
                                              <a:dgm id="{6816AFA6-A8AD-40F5-9D4F-202C09005CDE}"/>
                                            </p:graphicEl>
                                          </p:spTgt>
                                        </p:tgtEl>
                                        <p:attrNameLst>
                                          <p:attrName>ppt_w</p:attrName>
                                        </p:attrNameLst>
                                      </p:cBhvr>
                                      <p:tavLst>
                                        <p:tav tm="0">
                                          <p:val>
                                            <p:fltVal val="0"/>
                                          </p:val>
                                        </p:tav>
                                        <p:tav tm="100000">
                                          <p:val>
                                            <p:strVal val="#ppt_w"/>
                                          </p:val>
                                        </p:tav>
                                      </p:tavLst>
                                    </p:anim>
                                    <p:anim calcmode="lin" valueType="num">
                                      <p:cBhvr>
                                        <p:cTn id="75" dur="500" fill="hold"/>
                                        <p:tgtEl>
                                          <p:spTgt spid="10">
                                            <p:graphicEl>
                                              <a:dgm id="{6816AFA6-A8AD-40F5-9D4F-202C09005CDE}"/>
                                            </p:graphicEl>
                                          </p:spTgt>
                                        </p:tgtEl>
                                        <p:attrNameLst>
                                          <p:attrName>ppt_h</p:attrName>
                                        </p:attrNameLst>
                                      </p:cBhvr>
                                      <p:tavLst>
                                        <p:tav tm="0">
                                          <p:val>
                                            <p:fltVal val="0"/>
                                          </p:val>
                                        </p:tav>
                                        <p:tav tm="100000">
                                          <p:val>
                                            <p:strVal val="#ppt_h"/>
                                          </p:val>
                                        </p:tav>
                                      </p:tavLst>
                                    </p:anim>
                                    <p:animEffect transition="in" filter="fade">
                                      <p:cBhvr>
                                        <p:cTn id="76" dur="500"/>
                                        <p:tgtEl>
                                          <p:spTgt spid="10">
                                            <p:graphicEl>
                                              <a:dgm id="{6816AFA6-A8AD-40F5-9D4F-202C09005CDE}"/>
                                            </p:graphic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10">
                                            <p:graphicEl>
                                              <a:dgm id="{318C707B-93C6-447D-B87B-8A8EDDCB2D5E}"/>
                                            </p:graphicEl>
                                          </p:spTgt>
                                        </p:tgtEl>
                                        <p:attrNameLst>
                                          <p:attrName>style.visibility</p:attrName>
                                        </p:attrNameLst>
                                      </p:cBhvr>
                                      <p:to>
                                        <p:strVal val="visible"/>
                                      </p:to>
                                    </p:set>
                                    <p:anim calcmode="lin" valueType="num">
                                      <p:cBhvr>
                                        <p:cTn id="79" dur="500" fill="hold"/>
                                        <p:tgtEl>
                                          <p:spTgt spid="10">
                                            <p:graphicEl>
                                              <a:dgm id="{318C707B-93C6-447D-B87B-8A8EDDCB2D5E}"/>
                                            </p:graphicEl>
                                          </p:spTgt>
                                        </p:tgtEl>
                                        <p:attrNameLst>
                                          <p:attrName>ppt_w</p:attrName>
                                        </p:attrNameLst>
                                      </p:cBhvr>
                                      <p:tavLst>
                                        <p:tav tm="0">
                                          <p:val>
                                            <p:fltVal val="0"/>
                                          </p:val>
                                        </p:tav>
                                        <p:tav tm="100000">
                                          <p:val>
                                            <p:strVal val="#ppt_w"/>
                                          </p:val>
                                        </p:tav>
                                      </p:tavLst>
                                    </p:anim>
                                    <p:anim calcmode="lin" valueType="num">
                                      <p:cBhvr>
                                        <p:cTn id="80" dur="500" fill="hold"/>
                                        <p:tgtEl>
                                          <p:spTgt spid="10">
                                            <p:graphicEl>
                                              <a:dgm id="{318C707B-93C6-447D-B87B-8A8EDDCB2D5E}"/>
                                            </p:graphicEl>
                                          </p:spTgt>
                                        </p:tgtEl>
                                        <p:attrNameLst>
                                          <p:attrName>ppt_h</p:attrName>
                                        </p:attrNameLst>
                                      </p:cBhvr>
                                      <p:tavLst>
                                        <p:tav tm="0">
                                          <p:val>
                                            <p:fltVal val="0"/>
                                          </p:val>
                                        </p:tav>
                                        <p:tav tm="100000">
                                          <p:val>
                                            <p:strVal val="#ppt_h"/>
                                          </p:val>
                                        </p:tav>
                                      </p:tavLst>
                                    </p:anim>
                                    <p:animEffect transition="in" filter="fade">
                                      <p:cBhvr>
                                        <p:cTn id="81" dur="500"/>
                                        <p:tgtEl>
                                          <p:spTgt spid="10">
                                            <p:graphicEl>
                                              <a:dgm id="{318C707B-93C6-447D-B87B-8A8EDDCB2D5E}"/>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0">
                                            <p:graphicEl>
                                              <a:dgm id="{6880BC17-64C4-41E9-8003-B0702F059454}"/>
                                            </p:graphicEl>
                                          </p:spTgt>
                                        </p:tgtEl>
                                        <p:attrNameLst>
                                          <p:attrName>style.visibility</p:attrName>
                                        </p:attrNameLst>
                                      </p:cBhvr>
                                      <p:to>
                                        <p:strVal val="visible"/>
                                      </p:to>
                                    </p:set>
                                    <p:anim calcmode="lin" valueType="num">
                                      <p:cBhvr>
                                        <p:cTn id="86" dur="500" fill="hold"/>
                                        <p:tgtEl>
                                          <p:spTgt spid="10">
                                            <p:graphicEl>
                                              <a:dgm id="{6880BC17-64C4-41E9-8003-B0702F059454}"/>
                                            </p:graphicEl>
                                          </p:spTgt>
                                        </p:tgtEl>
                                        <p:attrNameLst>
                                          <p:attrName>ppt_w</p:attrName>
                                        </p:attrNameLst>
                                      </p:cBhvr>
                                      <p:tavLst>
                                        <p:tav tm="0">
                                          <p:val>
                                            <p:fltVal val="0"/>
                                          </p:val>
                                        </p:tav>
                                        <p:tav tm="100000">
                                          <p:val>
                                            <p:strVal val="#ppt_w"/>
                                          </p:val>
                                        </p:tav>
                                      </p:tavLst>
                                    </p:anim>
                                    <p:anim calcmode="lin" valueType="num">
                                      <p:cBhvr>
                                        <p:cTn id="87" dur="500" fill="hold"/>
                                        <p:tgtEl>
                                          <p:spTgt spid="10">
                                            <p:graphicEl>
                                              <a:dgm id="{6880BC17-64C4-41E9-8003-B0702F059454}"/>
                                            </p:graphicEl>
                                          </p:spTgt>
                                        </p:tgtEl>
                                        <p:attrNameLst>
                                          <p:attrName>ppt_h</p:attrName>
                                        </p:attrNameLst>
                                      </p:cBhvr>
                                      <p:tavLst>
                                        <p:tav tm="0">
                                          <p:val>
                                            <p:fltVal val="0"/>
                                          </p:val>
                                        </p:tav>
                                        <p:tav tm="100000">
                                          <p:val>
                                            <p:strVal val="#ppt_h"/>
                                          </p:val>
                                        </p:tav>
                                      </p:tavLst>
                                    </p:anim>
                                    <p:animEffect transition="in" filter="fade">
                                      <p:cBhvr>
                                        <p:cTn id="88" dur="500"/>
                                        <p:tgtEl>
                                          <p:spTgt spid="10">
                                            <p:graphicEl>
                                              <a:dgm id="{6880BC17-64C4-41E9-8003-B0702F059454}"/>
                                            </p:graphicEl>
                                          </p:spTgt>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10">
                                            <p:graphicEl>
                                              <a:dgm id="{7632AA79-1675-4BAA-BFA1-C26882BD51C3}"/>
                                            </p:graphicEl>
                                          </p:spTgt>
                                        </p:tgtEl>
                                        <p:attrNameLst>
                                          <p:attrName>style.visibility</p:attrName>
                                        </p:attrNameLst>
                                      </p:cBhvr>
                                      <p:to>
                                        <p:strVal val="visible"/>
                                      </p:to>
                                    </p:set>
                                    <p:anim calcmode="lin" valueType="num">
                                      <p:cBhvr>
                                        <p:cTn id="91" dur="500" fill="hold"/>
                                        <p:tgtEl>
                                          <p:spTgt spid="10">
                                            <p:graphicEl>
                                              <a:dgm id="{7632AA79-1675-4BAA-BFA1-C26882BD51C3}"/>
                                            </p:graphicEl>
                                          </p:spTgt>
                                        </p:tgtEl>
                                        <p:attrNameLst>
                                          <p:attrName>ppt_w</p:attrName>
                                        </p:attrNameLst>
                                      </p:cBhvr>
                                      <p:tavLst>
                                        <p:tav tm="0">
                                          <p:val>
                                            <p:fltVal val="0"/>
                                          </p:val>
                                        </p:tav>
                                        <p:tav tm="100000">
                                          <p:val>
                                            <p:strVal val="#ppt_w"/>
                                          </p:val>
                                        </p:tav>
                                      </p:tavLst>
                                    </p:anim>
                                    <p:anim calcmode="lin" valueType="num">
                                      <p:cBhvr>
                                        <p:cTn id="92" dur="500" fill="hold"/>
                                        <p:tgtEl>
                                          <p:spTgt spid="10">
                                            <p:graphicEl>
                                              <a:dgm id="{7632AA79-1675-4BAA-BFA1-C26882BD51C3}"/>
                                            </p:graphicEl>
                                          </p:spTgt>
                                        </p:tgtEl>
                                        <p:attrNameLst>
                                          <p:attrName>ppt_h</p:attrName>
                                        </p:attrNameLst>
                                      </p:cBhvr>
                                      <p:tavLst>
                                        <p:tav tm="0">
                                          <p:val>
                                            <p:fltVal val="0"/>
                                          </p:val>
                                        </p:tav>
                                        <p:tav tm="100000">
                                          <p:val>
                                            <p:strVal val="#ppt_h"/>
                                          </p:val>
                                        </p:tav>
                                      </p:tavLst>
                                    </p:anim>
                                    <p:animEffect transition="in" filter="fade">
                                      <p:cBhvr>
                                        <p:cTn id="93" dur="500"/>
                                        <p:tgtEl>
                                          <p:spTgt spid="10">
                                            <p:graphicEl>
                                              <a:dgm id="{7632AA79-1675-4BAA-BFA1-C26882BD51C3}"/>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0">
                                            <p:graphicEl>
                                              <a:dgm id="{034E2C27-ED9D-453D-BE90-15E0B1915515}"/>
                                            </p:graphicEl>
                                          </p:spTgt>
                                        </p:tgtEl>
                                        <p:attrNameLst>
                                          <p:attrName>style.visibility</p:attrName>
                                        </p:attrNameLst>
                                      </p:cBhvr>
                                      <p:to>
                                        <p:strVal val="visible"/>
                                      </p:to>
                                    </p:set>
                                    <p:anim calcmode="lin" valueType="num">
                                      <p:cBhvr>
                                        <p:cTn id="98" dur="500" fill="hold"/>
                                        <p:tgtEl>
                                          <p:spTgt spid="10">
                                            <p:graphicEl>
                                              <a:dgm id="{034E2C27-ED9D-453D-BE90-15E0B1915515}"/>
                                            </p:graphicEl>
                                          </p:spTgt>
                                        </p:tgtEl>
                                        <p:attrNameLst>
                                          <p:attrName>ppt_w</p:attrName>
                                        </p:attrNameLst>
                                      </p:cBhvr>
                                      <p:tavLst>
                                        <p:tav tm="0">
                                          <p:val>
                                            <p:fltVal val="0"/>
                                          </p:val>
                                        </p:tav>
                                        <p:tav tm="100000">
                                          <p:val>
                                            <p:strVal val="#ppt_w"/>
                                          </p:val>
                                        </p:tav>
                                      </p:tavLst>
                                    </p:anim>
                                    <p:anim calcmode="lin" valueType="num">
                                      <p:cBhvr>
                                        <p:cTn id="99" dur="500" fill="hold"/>
                                        <p:tgtEl>
                                          <p:spTgt spid="10">
                                            <p:graphicEl>
                                              <a:dgm id="{034E2C27-ED9D-453D-BE90-15E0B1915515}"/>
                                            </p:graphicEl>
                                          </p:spTgt>
                                        </p:tgtEl>
                                        <p:attrNameLst>
                                          <p:attrName>ppt_h</p:attrName>
                                        </p:attrNameLst>
                                      </p:cBhvr>
                                      <p:tavLst>
                                        <p:tav tm="0">
                                          <p:val>
                                            <p:fltVal val="0"/>
                                          </p:val>
                                        </p:tav>
                                        <p:tav tm="100000">
                                          <p:val>
                                            <p:strVal val="#ppt_h"/>
                                          </p:val>
                                        </p:tav>
                                      </p:tavLst>
                                    </p:anim>
                                    <p:animEffect transition="in" filter="fade">
                                      <p:cBhvr>
                                        <p:cTn id="100" dur="500"/>
                                        <p:tgtEl>
                                          <p:spTgt spid="10">
                                            <p:graphicEl>
                                              <a:dgm id="{034E2C27-ED9D-453D-BE90-15E0B1915515}"/>
                                            </p:graphicEl>
                                          </p:spTgt>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10">
                                            <p:graphicEl>
                                              <a:dgm id="{71EAC5CB-C73C-4A90-844B-5E64D353FD69}"/>
                                            </p:graphicEl>
                                          </p:spTgt>
                                        </p:tgtEl>
                                        <p:attrNameLst>
                                          <p:attrName>style.visibility</p:attrName>
                                        </p:attrNameLst>
                                      </p:cBhvr>
                                      <p:to>
                                        <p:strVal val="visible"/>
                                      </p:to>
                                    </p:set>
                                    <p:anim calcmode="lin" valueType="num">
                                      <p:cBhvr>
                                        <p:cTn id="103" dur="500" fill="hold"/>
                                        <p:tgtEl>
                                          <p:spTgt spid="10">
                                            <p:graphicEl>
                                              <a:dgm id="{71EAC5CB-C73C-4A90-844B-5E64D353FD69}"/>
                                            </p:graphicEl>
                                          </p:spTgt>
                                        </p:tgtEl>
                                        <p:attrNameLst>
                                          <p:attrName>ppt_w</p:attrName>
                                        </p:attrNameLst>
                                      </p:cBhvr>
                                      <p:tavLst>
                                        <p:tav tm="0">
                                          <p:val>
                                            <p:fltVal val="0"/>
                                          </p:val>
                                        </p:tav>
                                        <p:tav tm="100000">
                                          <p:val>
                                            <p:strVal val="#ppt_w"/>
                                          </p:val>
                                        </p:tav>
                                      </p:tavLst>
                                    </p:anim>
                                    <p:anim calcmode="lin" valueType="num">
                                      <p:cBhvr>
                                        <p:cTn id="104" dur="500" fill="hold"/>
                                        <p:tgtEl>
                                          <p:spTgt spid="10">
                                            <p:graphicEl>
                                              <a:dgm id="{71EAC5CB-C73C-4A90-844B-5E64D353FD69}"/>
                                            </p:graphicEl>
                                          </p:spTgt>
                                        </p:tgtEl>
                                        <p:attrNameLst>
                                          <p:attrName>ppt_h</p:attrName>
                                        </p:attrNameLst>
                                      </p:cBhvr>
                                      <p:tavLst>
                                        <p:tav tm="0">
                                          <p:val>
                                            <p:fltVal val="0"/>
                                          </p:val>
                                        </p:tav>
                                        <p:tav tm="100000">
                                          <p:val>
                                            <p:strVal val="#ppt_h"/>
                                          </p:val>
                                        </p:tav>
                                      </p:tavLst>
                                    </p:anim>
                                    <p:animEffect transition="in" filter="fade">
                                      <p:cBhvr>
                                        <p:cTn id="105" dur="500"/>
                                        <p:tgtEl>
                                          <p:spTgt spid="10">
                                            <p:graphicEl>
                                              <a:dgm id="{71EAC5CB-C73C-4A90-844B-5E64D353FD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异端</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0" y="6389077"/>
            <a:ext cx="9144000" cy="468923"/>
          </a:xfrm>
          <a:prstGeom prst="rect">
            <a:avLst/>
          </a:prstGeom>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HERESY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graphicFrame>
        <p:nvGraphicFramePr>
          <p:cNvPr id="10" name="Diagram 9"/>
          <p:cNvGraphicFramePr/>
          <p:nvPr/>
        </p:nvGraphicFramePr>
        <p:xfrm>
          <a:off x="152400" y="1066800"/>
          <a:ext cx="8763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graphicEl>
                                              <a:dgm id="{6292C886-CAF6-497B-8569-5BAEBEF1D566}"/>
                                            </p:graphicEl>
                                          </p:spTgt>
                                        </p:tgtEl>
                                        <p:attrNameLst>
                                          <p:attrName>style.visibility</p:attrName>
                                        </p:attrNameLst>
                                      </p:cBhvr>
                                      <p:to>
                                        <p:strVal val="visible"/>
                                      </p:to>
                                    </p:set>
                                    <p:anim calcmode="lin" valueType="num">
                                      <p:cBhvr>
                                        <p:cTn id="7" dur="500" fill="hold"/>
                                        <p:tgtEl>
                                          <p:spTgt spid="10">
                                            <p:graphicEl>
                                              <a:dgm id="{6292C886-CAF6-497B-8569-5BAEBEF1D566}"/>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6292C886-CAF6-497B-8569-5BAEBEF1D566}"/>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6292C886-CAF6-497B-8569-5BAEBEF1D56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graphicEl>
                                              <a:dgm id="{F6A7EDF7-270A-4F29-A3C6-0DA3017983B3}"/>
                                            </p:graphicEl>
                                          </p:spTgt>
                                        </p:tgtEl>
                                        <p:attrNameLst>
                                          <p:attrName>style.visibility</p:attrName>
                                        </p:attrNameLst>
                                      </p:cBhvr>
                                      <p:to>
                                        <p:strVal val="visible"/>
                                      </p:to>
                                    </p:set>
                                    <p:anim calcmode="lin" valueType="num">
                                      <p:cBhvr>
                                        <p:cTn id="14" dur="500" fill="hold"/>
                                        <p:tgtEl>
                                          <p:spTgt spid="10">
                                            <p:graphicEl>
                                              <a:dgm id="{F6A7EDF7-270A-4F29-A3C6-0DA3017983B3}"/>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dgm id="{F6A7EDF7-270A-4F29-A3C6-0DA3017983B3}"/>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dgm id="{F6A7EDF7-270A-4F29-A3C6-0DA3017983B3}"/>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graphicEl>
                                              <a:dgm id="{E10343AC-BEEC-48A7-BBAE-06A7254FB817}"/>
                                            </p:graphicEl>
                                          </p:spTgt>
                                        </p:tgtEl>
                                        <p:attrNameLst>
                                          <p:attrName>style.visibility</p:attrName>
                                        </p:attrNameLst>
                                      </p:cBhvr>
                                      <p:to>
                                        <p:strVal val="visible"/>
                                      </p:to>
                                    </p:set>
                                    <p:anim calcmode="lin" valueType="num">
                                      <p:cBhvr>
                                        <p:cTn id="19" dur="500" fill="hold"/>
                                        <p:tgtEl>
                                          <p:spTgt spid="10">
                                            <p:graphicEl>
                                              <a:dgm id="{E10343AC-BEEC-48A7-BBAE-06A7254FB817}"/>
                                            </p:graphicEl>
                                          </p:spTgt>
                                        </p:tgtEl>
                                        <p:attrNameLst>
                                          <p:attrName>ppt_w</p:attrName>
                                        </p:attrNameLst>
                                      </p:cBhvr>
                                      <p:tavLst>
                                        <p:tav tm="0">
                                          <p:val>
                                            <p:fltVal val="0"/>
                                          </p:val>
                                        </p:tav>
                                        <p:tav tm="100000">
                                          <p:val>
                                            <p:strVal val="#ppt_w"/>
                                          </p:val>
                                        </p:tav>
                                      </p:tavLst>
                                    </p:anim>
                                    <p:anim calcmode="lin" valueType="num">
                                      <p:cBhvr>
                                        <p:cTn id="20" dur="500" fill="hold"/>
                                        <p:tgtEl>
                                          <p:spTgt spid="10">
                                            <p:graphicEl>
                                              <a:dgm id="{E10343AC-BEEC-48A7-BBAE-06A7254FB817}"/>
                                            </p:graphicEl>
                                          </p:spTgt>
                                        </p:tgtEl>
                                        <p:attrNameLst>
                                          <p:attrName>ppt_h</p:attrName>
                                        </p:attrNameLst>
                                      </p:cBhvr>
                                      <p:tavLst>
                                        <p:tav tm="0">
                                          <p:val>
                                            <p:fltVal val="0"/>
                                          </p:val>
                                        </p:tav>
                                        <p:tav tm="100000">
                                          <p:val>
                                            <p:strVal val="#ppt_h"/>
                                          </p:val>
                                        </p:tav>
                                      </p:tavLst>
                                    </p:anim>
                                    <p:animEffect transition="in" filter="fade">
                                      <p:cBhvr>
                                        <p:cTn id="21" dur="500"/>
                                        <p:tgtEl>
                                          <p:spTgt spid="10">
                                            <p:graphicEl>
                                              <a:dgm id="{E10343AC-BEEC-48A7-BBAE-06A7254FB81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graphicEl>
                                              <a:dgm id="{5CC268C5-E8F9-4FBB-AC00-680569098646}"/>
                                            </p:graphicEl>
                                          </p:spTgt>
                                        </p:tgtEl>
                                        <p:attrNameLst>
                                          <p:attrName>style.visibility</p:attrName>
                                        </p:attrNameLst>
                                      </p:cBhvr>
                                      <p:to>
                                        <p:strVal val="visible"/>
                                      </p:to>
                                    </p:set>
                                    <p:anim calcmode="lin" valueType="num">
                                      <p:cBhvr>
                                        <p:cTn id="26" dur="500" fill="hold"/>
                                        <p:tgtEl>
                                          <p:spTgt spid="10">
                                            <p:graphicEl>
                                              <a:dgm id="{5CC268C5-E8F9-4FBB-AC00-680569098646}"/>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dgm id="{5CC268C5-E8F9-4FBB-AC00-680569098646}"/>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dgm id="{5CC268C5-E8F9-4FBB-AC00-680569098646}"/>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graphicEl>
                                              <a:dgm id="{04B66FDC-8D03-4317-86D9-93EC897E0FF2}"/>
                                            </p:graphicEl>
                                          </p:spTgt>
                                        </p:tgtEl>
                                        <p:attrNameLst>
                                          <p:attrName>style.visibility</p:attrName>
                                        </p:attrNameLst>
                                      </p:cBhvr>
                                      <p:to>
                                        <p:strVal val="visible"/>
                                      </p:to>
                                    </p:set>
                                    <p:anim calcmode="lin" valueType="num">
                                      <p:cBhvr>
                                        <p:cTn id="31" dur="500" fill="hold"/>
                                        <p:tgtEl>
                                          <p:spTgt spid="10">
                                            <p:graphicEl>
                                              <a:dgm id="{04B66FDC-8D03-4317-86D9-93EC897E0FF2}"/>
                                            </p:graphicEl>
                                          </p:spTgt>
                                        </p:tgtEl>
                                        <p:attrNameLst>
                                          <p:attrName>ppt_w</p:attrName>
                                        </p:attrNameLst>
                                      </p:cBhvr>
                                      <p:tavLst>
                                        <p:tav tm="0">
                                          <p:val>
                                            <p:fltVal val="0"/>
                                          </p:val>
                                        </p:tav>
                                        <p:tav tm="100000">
                                          <p:val>
                                            <p:strVal val="#ppt_w"/>
                                          </p:val>
                                        </p:tav>
                                      </p:tavLst>
                                    </p:anim>
                                    <p:anim calcmode="lin" valueType="num">
                                      <p:cBhvr>
                                        <p:cTn id="32" dur="500" fill="hold"/>
                                        <p:tgtEl>
                                          <p:spTgt spid="10">
                                            <p:graphicEl>
                                              <a:dgm id="{04B66FDC-8D03-4317-86D9-93EC897E0FF2}"/>
                                            </p:graphicEl>
                                          </p:spTgt>
                                        </p:tgtEl>
                                        <p:attrNameLst>
                                          <p:attrName>ppt_h</p:attrName>
                                        </p:attrNameLst>
                                      </p:cBhvr>
                                      <p:tavLst>
                                        <p:tav tm="0">
                                          <p:val>
                                            <p:fltVal val="0"/>
                                          </p:val>
                                        </p:tav>
                                        <p:tav tm="100000">
                                          <p:val>
                                            <p:strVal val="#ppt_h"/>
                                          </p:val>
                                        </p:tav>
                                      </p:tavLst>
                                    </p:anim>
                                    <p:animEffect transition="in" filter="fade">
                                      <p:cBhvr>
                                        <p:cTn id="33" dur="500"/>
                                        <p:tgtEl>
                                          <p:spTgt spid="10">
                                            <p:graphicEl>
                                              <a:dgm id="{04B66FDC-8D03-4317-86D9-93EC897E0FF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
                                            <p:graphicEl>
                                              <a:dgm id="{B8703715-E0B4-44C7-9BE1-340B7A31634F}"/>
                                            </p:graphicEl>
                                          </p:spTgt>
                                        </p:tgtEl>
                                        <p:attrNameLst>
                                          <p:attrName>style.visibility</p:attrName>
                                        </p:attrNameLst>
                                      </p:cBhvr>
                                      <p:to>
                                        <p:strVal val="visible"/>
                                      </p:to>
                                    </p:set>
                                    <p:anim calcmode="lin" valueType="num">
                                      <p:cBhvr>
                                        <p:cTn id="38" dur="500" fill="hold"/>
                                        <p:tgtEl>
                                          <p:spTgt spid="10">
                                            <p:graphicEl>
                                              <a:dgm id="{B8703715-E0B4-44C7-9BE1-340B7A31634F}"/>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dgm id="{B8703715-E0B4-44C7-9BE1-340B7A31634F}"/>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dgm id="{B8703715-E0B4-44C7-9BE1-340B7A31634F}"/>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
                                            <p:graphicEl>
                                              <a:dgm id="{29FD7B52-FDD0-46D4-83D3-7B92585F03BE}"/>
                                            </p:graphicEl>
                                          </p:spTgt>
                                        </p:tgtEl>
                                        <p:attrNameLst>
                                          <p:attrName>style.visibility</p:attrName>
                                        </p:attrNameLst>
                                      </p:cBhvr>
                                      <p:to>
                                        <p:strVal val="visible"/>
                                      </p:to>
                                    </p:set>
                                    <p:anim calcmode="lin" valueType="num">
                                      <p:cBhvr>
                                        <p:cTn id="43" dur="500" fill="hold"/>
                                        <p:tgtEl>
                                          <p:spTgt spid="10">
                                            <p:graphicEl>
                                              <a:dgm id="{29FD7B52-FDD0-46D4-83D3-7B92585F03BE}"/>
                                            </p:graphicEl>
                                          </p:spTgt>
                                        </p:tgtEl>
                                        <p:attrNameLst>
                                          <p:attrName>ppt_w</p:attrName>
                                        </p:attrNameLst>
                                      </p:cBhvr>
                                      <p:tavLst>
                                        <p:tav tm="0">
                                          <p:val>
                                            <p:fltVal val="0"/>
                                          </p:val>
                                        </p:tav>
                                        <p:tav tm="100000">
                                          <p:val>
                                            <p:strVal val="#ppt_w"/>
                                          </p:val>
                                        </p:tav>
                                      </p:tavLst>
                                    </p:anim>
                                    <p:anim calcmode="lin" valueType="num">
                                      <p:cBhvr>
                                        <p:cTn id="44" dur="500" fill="hold"/>
                                        <p:tgtEl>
                                          <p:spTgt spid="10">
                                            <p:graphicEl>
                                              <a:dgm id="{29FD7B52-FDD0-46D4-83D3-7B92585F03BE}"/>
                                            </p:graphicEl>
                                          </p:spTgt>
                                        </p:tgtEl>
                                        <p:attrNameLst>
                                          <p:attrName>ppt_h</p:attrName>
                                        </p:attrNameLst>
                                      </p:cBhvr>
                                      <p:tavLst>
                                        <p:tav tm="0">
                                          <p:val>
                                            <p:fltVal val="0"/>
                                          </p:val>
                                        </p:tav>
                                        <p:tav tm="100000">
                                          <p:val>
                                            <p:strVal val="#ppt_h"/>
                                          </p:val>
                                        </p:tav>
                                      </p:tavLst>
                                    </p:anim>
                                    <p:animEffect transition="in" filter="fade">
                                      <p:cBhvr>
                                        <p:cTn id="45" dur="500"/>
                                        <p:tgtEl>
                                          <p:spTgt spid="10">
                                            <p:graphicEl>
                                              <a:dgm id="{29FD7B52-FDD0-46D4-83D3-7B92585F03B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graphicEl>
                                              <a:dgm id="{F3FCC4E3-4E47-4D15-A890-E71642078B13}"/>
                                            </p:graphicEl>
                                          </p:spTgt>
                                        </p:tgtEl>
                                        <p:attrNameLst>
                                          <p:attrName>style.visibility</p:attrName>
                                        </p:attrNameLst>
                                      </p:cBhvr>
                                      <p:to>
                                        <p:strVal val="visible"/>
                                      </p:to>
                                    </p:set>
                                    <p:anim calcmode="lin" valueType="num">
                                      <p:cBhvr>
                                        <p:cTn id="50" dur="500" fill="hold"/>
                                        <p:tgtEl>
                                          <p:spTgt spid="10">
                                            <p:graphicEl>
                                              <a:dgm id="{F3FCC4E3-4E47-4D15-A890-E71642078B13}"/>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dgm id="{F3FCC4E3-4E47-4D15-A890-E71642078B13}"/>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dgm id="{F3FCC4E3-4E47-4D15-A890-E71642078B13}"/>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
                                            <p:graphicEl>
                                              <a:dgm id="{D5C4E969-29ED-4BDF-A4B7-E39C55693CB7}"/>
                                            </p:graphicEl>
                                          </p:spTgt>
                                        </p:tgtEl>
                                        <p:attrNameLst>
                                          <p:attrName>style.visibility</p:attrName>
                                        </p:attrNameLst>
                                      </p:cBhvr>
                                      <p:to>
                                        <p:strVal val="visible"/>
                                      </p:to>
                                    </p:set>
                                    <p:anim calcmode="lin" valueType="num">
                                      <p:cBhvr>
                                        <p:cTn id="55" dur="500" fill="hold"/>
                                        <p:tgtEl>
                                          <p:spTgt spid="10">
                                            <p:graphicEl>
                                              <a:dgm id="{D5C4E969-29ED-4BDF-A4B7-E39C55693CB7}"/>
                                            </p:graphicEl>
                                          </p:spTgt>
                                        </p:tgtEl>
                                        <p:attrNameLst>
                                          <p:attrName>ppt_w</p:attrName>
                                        </p:attrNameLst>
                                      </p:cBhvr>
                                      <p:tavLst>
                                        <p:tav tm="0">
                                          <p:val>
                                            <p:fltVal val="0"/>
                                          </p:val>
                                        </p:tav>
                                        <p:tav tm="100000">
                                          <p:val>
                                            <p:strVal val="#ppt_w"/>
                                          </p:val>
                                        </p:tav>
                                      </p:tavLst>
                                    </p:anim>
                                    <p:anim calcmode="lin" valueType="num">
                                      <p:cBhvr>
                                        <p:cTn id="56" dur="500" fill="hold"/>
                                        <p:tgtEl>
                                          <p:spTgt spid="10">
                                            <p:graphicEl>
                                              <a:dgm id="{D5C4E969-29ED-4BDF-A4B7-E39C55693CB7}"/>
                                            </p:graphicEl>
                                          </p:spTgt>
                                        </p:tgtEl>
                                        <p:attrNameLst>
                                          <p:attrName>ppt_h</p:attrName>
                                        </p:attrNameLst>
                                      </p:cBhvr>
                                      <p:tavLst>
                                        <p:tav tm="0">
                                          <p:val>
                                            <p:fltVal val="0"/>
                                          </p:val>
                                        </p:tav>
                                        <p:tav tm="100000">
                                          <p:val>
                                            <p:strVal val="#ppt_h"/>
                                          </p:val>
                                        </p:tav>
                                      </p:tavLst>
                                    </p:anim>
                                    <p:animEffect transition="in" filter="fade">
                                      <p:cBhvr>
                                        <p:cTn id="57" dur="500"/>
                                        <p:tgtEl>
                                          <p:spTgt spid="10">
                                            <p:graphicEl>
                                              <a:dgm id="{D5C4E969-29ED-4BDF-A4B7-E39C55693CB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
                                            <p:graphicEl>
                                              <a:dgm id="{7EBFAD9A-BBD9-4267-9935-FF34E85F4DBF}"/>
                                            </p:graphicEl>
                                          </p:spTgt>
                                        </p:tgtEl>
                                        <p:attrNameLst>
                                          <p:attrName>style.visibility</p:attrName>
                                        </p:attrNameLst>
                                      </p:cBhvr>
                                      <p:to>
                                        <p:strVal val="visible"/>
                                      </p:to>
                                    </p:set>
                                    <p:anim calcmode="lin" valueType="num">
                                      <p:cBhvr>
                                        <p:cTn id="62" dur="500" fill="hold"/>
                                        <p:tgtEl>
                                          <p:spTgt spid="10">
                                            <p:graphicEl>
                                              <a:dgm id="{7EBFAD9A-BBD9-4267-9935-FF34E85F4DBF}"/>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dgm id="{7EBFAD9A-BBD9-4267-9935-FF34E85F4DBF}"/>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dgm id="{7EBFAD9A-BBD9-4267-9935-FF34E85F4DBF}"/>
                                            </p:graphic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0">
                                            <p:graphicEl>
                                              <a:dgm id="{FA8E5E1F-496D-47A5-9717-75492733B70D}"/>
                                            </p:graphicEl>
                                          </p:spTgt>
                                        </p:tgtEl>
                                        <p:attrNameLst>
                                          <p:attrName>style.visibility</p:attrName>
                                        </p:attrNameLst>
                                      </p:cBhvr>
                                      <p:to>
                                        <p:strVal val="visible"/>
                                      </p:to>
                                    </p:set>
                                    <p:anim calcmode="lin" valueType="num">
                                      <p:cBhvr>
                                        <p:cTn id="67" dur="500" fill="hold"/>
                                        <p:tgtEl>
                                          <p:spTgt spid="10">
                                            <p:graphicEl>
                                              <a:dgm id="{FA8E5E1F-496D-47A5-9717-75492733B70D}"/>
                                            </p:graphicEl>
                                          </p:spTgt>
                                        </p:tgtEl>
                                        <p:attrNameLst>
                                          <p:attrName>ppt_w</p:attrName>
                                        </p:attrNameLst>
                                      </p:cBhvr>
                                      <p:tavLst>
                                        <p:tav tm="0">
                                          <p:val>
                                            <p:fltVal val="0"/>
                                          </p:val>
                                        </p:tav>
                                        <p:tav tm="100000">
                                          <p:val>
                                            <p:strVal val="#ppt_w"/>
                                          </p:val>
                                        </p:tav>
                                      </p:tavLst>
                                    </p:anim>
                                    <p:anim calcmode="lin" valueType="num">
                                      <p:cBhvr>
                                        <p:cTn id="68" dur="500" fill="hold"/>
                                        <p:tgtEl>
                                          <p:spTgt spid="10">
                                            <p:graphicEl>
                                              <a:dgm id="{FA8E5E1F-496D-47A5-9717-75492733B70D}"/>
                                            </p:graphicEl>
                                          </p:spTgt>
                                        </p:tgtEl>
                                        <p:attrNameLst>
                                          <p:attrName>ppt_h</p:attrName>
                                        </p:attrNameLst>
                                      </p:cBhvr>
                                      <p:tavLst>
                                        <p:tav tm="0">
                                          <p:val>
                                            <p:fltVal val="0"/>
                                          </p:val>
                                        </p:tav>
                                        <p:tav tm="100000">
                                          <p:val>
                                            <p:strVal val="#ppt_h"/>
                                          </p:val>
                                        </p:tav>
                                      </p:tavLst>
                                    </p:anim>
                                    <p:animEffect transition="in" filter="fade">
                                      <p:cBhvr>
                                        <p:cTn id="69" dur="500"/>
                                        <p:tgtEl>
                                          <p:spTgt spid="10">
                                            <p:graphicEl>
                                              <a:dgm id="{FA8E5E1F-496D-47A5-9717-75492733B70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
                                            <p:graphicEl>
                                              <a:dgm id="{6816AFA6-A8AD-40F5-9D4F-202C09005CDE}"/>
                                            </p:graphicEl>
                                          </p:spTgt>
                                        </p:tgtEl>
                                        <p:attrNameLst>
                                          <p:attrName>style.visibility</p:attrName>
                                        </p:attrNameLst>
                                      </p:cBhvr>
                                      <p:to>
                                        <p:strVal val="visible"/>
                                      </p:to>
                                    </p:set>
                                    <p:anim calcmode="lin" valueType="num">
                                      <p:cBhvr>
                                        <p:cTn id="74" dur="500" fill="hold"/>
                                        <p:tgtEl>
                                          <p:spTgt spid="10">
                                            <p:graphicEl>
                                              <a:dgm id="{6816AFA6-A8AD-40F5-9D4F-202C09005CDE}"/>
                                            </p:graphicEl>
                                          </p:spTgt>
                                        </p:tgtEl>
                                        <p:attrNameLst>
                                          <p:attrName>ppt_w</p:attrName>
                                        </p:attrNameLst>
                                      </p:cBhvr>
                                      <p:tavLst>
                                        <p:tav tm="0">
                                          <p:val>
                                            <p:fltVal val="0"/>
                                          </p:val>
                                        </p:tav>
                                        <p:tav tm="100000">
                                          <p:val>
                                            <p:strVal val="#ppt_w"/>
                                          </p:val>
                                        </p:tav>
                                      </p:tavLst>
                                    </p:anim>
                                    <p:anim calcmode="lin" valueType="num">
                                      <p:cBhvr>
                                        <p:cTn id="75" dur="500" fill="hold"/>
                                        <p:tgtEl>
                                          <p:spTgt spid="10">
                                            <p:graphicEl>
                                              <a:dgm id="{6816AFA6-A8AD-40F5-9D4F-202C09005CDE}"/>
                                            </p:graphicEl>
                                          </p:spTgt>
                                        </p:tgtEl>
                                        <p:attrNameLst>
                                          <p:attrName>ppt_h</p:attrName>
                                        </p:attrNameLst>
                                      </p:cBhvr>
                                      <p:tavLst>
                                        <p:tav tm="0">
                                          <p:val>
                                            <p:fltVal val="0"/>
                                          </p:val>
                                        </p:tav>
                                        <p:tav tm="100000">
                                          <p:val>
                                            <p:strVal val="#ppt_h"/>
                                          </p:val>
                                        </p:tav>
                                      </p:tavLst>
                                    </p:anim>
                                    <p:animEffect transition="in" filter="fade">
                                      <p:cBhvr>
                                        <p:cTn id="76" dur="500"/>
                                        <p:tgtEl>
                                          <p:spTgt spid="10">
                                            <p:graphicEl>
                                              <a:dgm id="{6816AFA6-A8AD-40F5-9D4F-202C09005CDE}"/>
                                            </p:graphic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10">
                                            <p:graphicEl>
                                              <a:dgm id="{318C707B-93C6-447D-B87B-8A8EDDCB2D5E}"/>
                                            </p:graphicEl>
                                          </p:spTgt>
                                        </p:tgtEl>
                                        <p:attrNameLst>
                                          <p:attrName>style.visibility</p:attrName>
                                        </p:attrNameLst>
                                      </p:cBhvr>
                                      <p:to>
                                        <p:strVal val="visible"/>
                                      </p:to>
                                    </p:set>
                                    <p:anim calcmode="lin" valueType="num">
                                      <p:cBhvr>
                                        <p:cTn id="79" dur="500" fill="hold"/>
                                        <p:tgtEl>
                                          <p:spTgt spid="10">
                                            <p:graphicEl>
                                              <a:dgm id="{318C707B-93C6-447D-B87B-8A8EDDCB2D5E}"/>
                                            </p:graphicEl>
                                          </p:spTgt>
                                        </p:tgtEl>
                                        <p:attrNameLst>
                                          <p:attrName>ppt_w</p:attrName>
                                        </p:attrNameLst>
                                      </p:cBhvr>
                                      <p:tavLst>
                                        <p:tav tm="0">
                                          <p:val>
                                            <p:fltVal val="0"/>
                                          </p:val>
                                        </p:tav>
                                        <p:tav tm="100000">
                                          <p:val>
                                            <p:strVal val="#ppt_w"/>
                                          </p:val>
                                        </p:tav>
                                      </p:tavLst>
                                    </p:anim>
                                    <p:anim calcmode="lin" valueType="num">
                                      <p:cBhvr>
                                        <p:cTn id="80" dur="500" fill="hold"/>
                                        <p:tgtEl>
                                          <p:spTgt spid="10">
                                            <p:graphicEl>
                                              <a:dgm id="{318C707B-93C6-447D-B87B-8A8EDDCB2D5E}"/>
                                            </p:graphicEl>
                                          </p:spTgt>
                                        </p:tgtEl>
                                        <p:attrNameLst>
                                          <p:attrName>ppt_h</p:attrName>
                                        </p:attrNameLst>
                                      </p:cBhvr>
                                      <p:tavLst>
                                        <p:tav tm="0">
                                          <p:val>
                                            <p:fltVal val="0"/>
                                          </p:val>
                                        </p:tav>
                                        <p:tav tm="100000">
                                          <p:val>
                                            <p:strVal val="#ppt_h"/>
                                          </p:val>
                                        </p:tav>
                                      </p:tavLst>
                                    </p:anim>
                                    <p:animEffect transition="in" filter="fade">
                                      <p:cBhvr>
                                        <p:cTn id="81" dur="500"/>
                                        <p:tgtEl>
                                          <p:spTgt spid="10">
                                            <p:graphicEl>
                                              <a:dgm id="{318C707B-93C6-447D-B87B-8A8EDDCB2D5E}"/>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0">
                                            <p:graphicEl>
                                              <a:dgm id="{6880BC17-64C4-41E9-8003-B0702F059454}"/>
                                            </p:graphicEl>
                                          </p:spTgt>
                                        </p:tgtEl>
                                        <p:attrNameLst>
                                          <p:attrName>style.visibility</p:attrName>
                                        </p:attrNameLst>
                                      </p:cBhvr>
                                      <p:to>
                                        <p:strVal val="visible"/>
                                      </p:to>
                                    </p:set>
                                    <p:anim calcmode="lin" valueType="num">
                                      <p:cBhvr>
                                        <p:cTn id="86" dur="500" fill="hold"/>
                                        <p:tgtEl>
                                          <p:spTgt spid="10">
                                            <p:graphicEl>
                                              <a:dgm id="{6880BC17-64C4-41E9-8003-B0702F059454}"/>
                                            </p:graphicEl>
                                          </p:spTgt>
                                        </p:tgtEl>
                                        <p:attrNameLst>
                                          <p:attrName>ppt_w</p:attrName>
                                        </p:attrNameLst>
                                      </p:cBhvr>
                                      <p:tavLst>
                                        <p:tav tm="0">
                                          <p:val>
                                            <p:fltVal val="0"/>
                                          </p:val>
                                        </p:tav>
                                        <p:tav tm="100000">
                                          <p:val>
                                            <p:strVal val="#ppt_w"/>
                                          </p:val>
                                        </p:tav>
                                      </p:tavLst>
                                    </p:anim>
                                    <p:anim calcmode="lin" valueType="num">
                                      <p:cBhvr>
                                        <p:cTn id="87" dur="500" fill="hold"/>
                                        <p:tgtEl>
                                          <p:spTgt spid="10">
                                            <p:graphicEl>
                                              <a:dgm id="{6880BC17-64C4-41E9-8003-B0702F059454}"/>
                                            </p:graphicEl>
                                          </p:spTgt>
                                        </p:tgtEl>
                                        <p:attrNameLst>
                                          <p:attrName>ppt_h</p:attrName>
                                        </p:attrNameLst>
                                      </p:cBhvr>
                                      <p:tavLst>
                                        <p:tav tm="0">
                                          <p:val>
                                            <p:fltVal val="0"/>
                                          </p:val>
                                        </p:tav>
                                        <p:tav tm="100000">
                                          <p:val>
                                            <p:strVal val="#ppt_h"/>
                                          </p:val>
                                        </p:tav>
                                      </p:tavLst>
                                    </p:anim>
                                    <p:animEffect transition="in" filter="fade">
                                      <p:cBhvr>
                                        <p:cTn id="88" dur="500"/>
                                        <p:tgtEl>
                                          <p:spTgt spid="10">
                                            <p:graphicEl>
                                              <a:dgm id="{6880BC17-64C4-41E9-8003-B0702F059454}"/>
                                            </p:graphicEl>
                                          </p:spTgt>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10">
                                            <p:graphicEl>
                                              <a:dgm id="{7632AA79-1675-4BAA-BFA1-C26882BD51C3}"/>
                                            </p:graphicEl>
                                          </p:spTgt>
                                        </p:tgtEl>
                                        <p:attrNameLst>
                                          <p:attrName>style.visibility</p:attrName>
                                        </p:attrNameLst>
                                      </p:cBhvr>
                                      <p:to>
                                        <p:strVal val="visible"/>
                                      </p:to>
                                    </p:set>
                                    <p:anim calcmode="lin" valueType="num">
                                      <p:cBhvr>
                                        <p:cTn id="91" dur="500" fill="hold"/>
                                        <p:tgtEl>
                                          <p:spTgt spid="10">
                                            <p:graphicEl>
                                              <a:dgm id="{7632AA79-1675-4BAA-BFA1-C26882BD51C3}"/>
                                            </p:graphicEl>
                                          </p:spTgt>
                                        </p:tgtEl>
                                        <p:attrNameLst>
                                          <p:attrName>ppt_w</p:attrName>
                                        </p:attrNameLst>
                                      </p:cBhvr>
                                      <p:tavLst>
                                        <p:tav tm="0">
                                          <p:val>
                                            <p:fltVal val="0"/>
                                          </p:val>
                                        </p:tav>
                                        <p:tav tm="100000">
                                          <p:val>
                                            <p:strVal val="#ppt_w"/>
                                          </p:val>
                                        </p:tav>
                                      </p:tavLst>
                                    </p:anim>
                                    <p:anim calcmode="lin" valueType="num">
                                      <p:cBhvr>
                                        <p:cTn id="92" dur="500" fill="hold"/>
                                        <p:tgtEl>
                                          <p:spTgt spid="10">
                                            <p:graphicEl>
                                              <a:dgm id="{7632AA79-1675-4BAA-BFA1-C26882BD51C3}"/>
                                            </p:graphicEl>
                                          </p:spTgt>
                                        </p:tgtEl>
                                        <p:attrNameLst>
                                          <p:attrName>ppt_h</p:attrName>
                                        </p:attrNameLst>
                                      </p:cBhvr>
                                      <p:tavLst>
                                        <p:tav tm="0">
                                          <p:val>
                                            <p:fltVal val="0"/>
                                          </p:val>
                                        </p:tav>
                                        <p:tav tm="100000">
                                          <p:val>
                                            <p:strVal val="#ppt_h"/>
                                          </p:val>
                                        </p:tav>
                                      </p:tavLst>
                                    </p:anim>
                                    <p:animEffect transition="in" filter="fade">
                                      <p:cBhvr>
                                        <p:cTn id="93" dur="500"/>
                                        <p:tgtEl>
                                          <p:spTgt spid="10">
                                            <p:graphicEl>
                                              <a:dgm id="{7632AA79-1675-4BAA-BFA1-C26882BD51C3}"/>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0">
                                            <p:graphicEl>
                                              <a:dgm id="{034E2C27-ED9D-453D-BE90-15E0B1915515}"/>
                                            </p:graphicEl>
                                          </p:spTgt>
                                        </p:tgtEl>
                                        <p:attrNameLst>
                                          <p:attrName>style.visibility</p:attrName>
                                        </p:attrNameLst>
                                      </p:cBhvr>
                                      <p:to>
                                        <p:strVal val="visible"/>
                                      </p:to>
                                    </p:set>
                                    <p:anim calcmode="lin" valueType="num">
                                      <p:cBhvr>
                                        <p:cTn id="98" dur="500" fill="hold"/>
                                        <p:tgtEl>
                                          <p:spTgt spid="10">
                                            <p:graphicEl>
                                              <a:dgm id="{034E2C27-ED9D-453D-BE90-15E0B1915515}"/>
                                            </p:graphicEl>
                                          </p:spTgt>
                                        </p:tgtEl>
                                        <p:attrNameLst>
                                          <p:attrName>ppt_w</p:attrName>
                                        </p:attrNameLst>
                                      </p:cBhvr>
                                      <p:tavLst>
                                        <p:tav tm="0">
                                          <p:val>
                                            <p:fltVal val="0"/>
                                          </p:val>
                                        </p:tav>
                                        <p:tav tm="100000">
                                          <p:val>
                                            <p:strVal val="#ppt_w"/>
                                          </p:val>
                                        </p:tav>
                                      </p:tavLst>
                                    </p:anim>
                                    <p:anim calcmode="lin" valueType="num">
                                      <p:cBhvr>
                                        <p:cTn id="99" dur="500" fill="hold"/>
                                        <p:tgtEl>
                                          <p:spTgt spid="10">
                                            <p:graphicEl>
                                              <a:dgm id="{034E2C27-ED9D-453D-BE90-15E0B1915515}"/>
                                            </p:graphicEl>
                                          </p:spTgt>
                                        </p:tgtEl>
                                        <p:attrNameLst>
                                          <p:attrName>ppt_h</p:attrName>
                                        </p:attrNameLst>
                                      </p:cBhvr>
                                      <p:tavLst>
                                        <p:tav tm="0">
                                          <p:val>
                                            <p:fltVal val="0"/>
                                          </p:val>
                                        </p:tav>
                                        <p:tav tm="100000">
                                          <p:val>
                                            <p:strVal val="#ppt_h"/>
                                          </p:val>
                                        </p:tav>
                                      </p:tavLst>
                                    </p:anim>
                                    <p:animEffect transition="in" filter="fade">
                                      <p:cBhvr>
                                        <p:cTn id="100" dur="500"/>
                                        <p:tgtEl>
                                          <p:spTgt spid="10">
                                            <p:graphicEl>
                                              <a:dgm id="{034E2C27-ED9D-453D-BE90-15E0B1915515}"/>
                                            </p:graphicEl>
                                          </p:spTgt>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10">
                                            <p:graphicEl>
                                              <a:dgm id="{71EAC5CB-C73C-4A90-844B-5E64D353FD69}"/>
                                            </p:graphicEl>
                                          </p:spTgt>
                                        </p:tgtEl>
                                        <p:attrNameLst>
                                          <p:attrName>style.visibility</p:attrName>
                                        </p:attrNameLst>
                                      </p:cBhvr>
                                      <p:to>
                                        <p:strVal val="visible"/>
                                      </p:to>
                                    </p:set>
                                    <p:anim calcmode="lin" valueType="num">
                                      <p:cBhvr>
                                        <p:cTn id="103" dur="500" fill="hold"/>
                                        <p:tgtEl>
                                          <p:spTgt spid="10">
                                            <p:graphicEl>
                                              <a:dgm id="{71EAC5CB-C73C-4A90-844B-5E64D353FD69}"/>
                                            </p:graphicEl>
                                          </p:spTgt>
                                        </p:tgtEl>
                                        <p:attrNameLst>
                                          <p:attrName>ppt_w</p:attrName>
                                        </p:attrNameLst>
                                      </p:cBhvr>
                                      <p:tavLst>
                                        <p:tav tm="0">
                                          <p:val>
                                            <p:fltVal val="0"/>
                                          </p:val>
                                        </p:tav>
                                        <p:tav tm="100000">
                                          <p:val>
                                            <p:strVal val="#ppt_w"/>
                                          </p:val>
                                        </p:tav>
                                      </p:tavLst>
                                    </p:anim>
                                    <p:anim calcmode="lin" valueType="num">
                                      <p:cBhvr>
                                        <p:cTn id="104" dur="500" fill="hold"/>
                                        <p:tgtEl>
                                          <p:spTgt spid="10">
                                            <p:graphicEl>
                                              <a:dgm id="{71EAC5CB-C73C-4A90-844B-5E64D353FD69}"/>
                                            </p:graphicEl>
                                          </p:spTgt>
                                        </p:tgtEl>
                                        <p:attrNameLst>
                                          <p:attrName>ppt_h</p:attrName>
                                        </p:attrNameLst>
                                      </p:cBhvr>
                                      <p:tavLst>
                                        <p:tav tm="0">
                                          <p:val>
                                            <p:fltVal val="0"/>
                                          </p:val>
                                        </p:tav>
                                        <p:tav tm="100000">
                                          <p:val>
                                            <p:strVal val="#ppt_h"/>
                                          </p:val>
                                        </p:tav>
                                      </p:tavLst>
                                    </p:anim>
                                    <p:animEffect transition="in" filter="fade">
                                      <p:cBhvr>
                                        <p:cTn id="105" dur="500"/>
                                        <p:tgtEl>
                                          <p:spTgt spid="10">
                                            <p:graphicEl>
                                              <a:dgm id="{71EAC5CB-C73C-4A90-844B-5E64D353FD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参照“三大信经”</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ESSENTIAL vs. NON-ESSENTIAL DOCTRINES</a:t>
            </a:r>
            <a:endParaRPr lang="en-US" sz="2400" b="1" dirty="0">
              <a:solidFill>
                <a:schemeClr val="bg1"/>
              </a:solidFill>
              <a:latin typeface="Arial Narrow" pitchFamily="34" charset="0"/>
            </a:endParaRPr>
          </a:p>
        </p:txBody>
      </p:sp>
      <p:pic>
        <p:nvPicPr>
          <p:cNvPr id="1028" name="Picture 4" descr="Image result for Christianity three creeds"/>
          <p:cNvPicPr>
            <a:picLocks noChangeAspect="1" noChangeArrowheads="1"/>
          </p:cNvPicPr>
          <p:nvPr/>
        </p:nvPicPr>
        <p:blipFill>
          <a:blip r:embed="rId2" cstate="print"/>
          <a:srcRect/>
          <a:stretch>
            <a:fillRect/>
          </a:stretch>
        </p:blipFill>
        <p:spPr bwMode="auto">
          <a:xfrm>
            <a:off x="0" y="1066800"/>
            <a:ext cx="3733800" cy="5061049"/>
          </a:xfrm>
          <a:prstGeom prst="rect">
            <a:avLst/>
          </a:prstGeom>
          <a:noFill/>
        </p:spPr>
      </p:pic>
      <p:sp>
        <p:nvSpPr>
          <p:cNvPr id="8" name="TextBox 7"/>
          <p:cNvSpPr txBox="1"/>
          <p:nvPr/>
        </p:nvSpPr>
        <p:spPr>
          <a:xfrm>
            <a:off x="3886200" y="1066800"/>
            <a:ext cx="5029200" cy="5247590"/>
          </a:xfrm>
          <a:prstGeom prst="rect">
            <a:avLst/>
          </a:prstGeom>
          <a:noFill/>
        </p:spPr>
        <p:txBody>
          <a:bodyPr wrap="square" rtlCol="0">
            <a:spAutoFit/>
          </a:bodyPr>
          <a:lstStyle/>
          <a:p>
            <a:r>
              <a:rPr lang="zh-CN" altLang="en-US" sz="2800" dirty="0" smtClean="0"/>
              <a:t>历代教会公认及接受的信经共有三条：</a:t>
            </a:r>
            <a:endParaRPr lang="en-US" sz="2800" dirty="0" smtClean="0"/>
          </a:p>
          <a:p>
            <a:r>
              <a:rPr lang="zh-CN" altLang="en-US" sz="2800" b="1" dirty="0" smtClean="0"/>
              <a:t>使徒信经</a:t>
            </a:r>
            <a:r>
              <a:rPr lang="zh-CN" altLang="en-US" b="1" dirty="0" smtClean="0"/>
              <a:t>（</a:t>
            </a:r>
            <a:r>
              <a:rPr lang="en-US" b="1" dirty="0" smtClean="0"/>
              <a:t>The Apostles' Creed</a:t>
            </a:r>
            <a:r>
              <a:rPr lang="zh-CN" altLang="en-US" b="1" dirty="0" smtClean="0"/>
              <a:t>）</a:t>
            </a:r>
            <a:r>
              <a:rPr lang="zh-CN" altLang="en-US" dirty="0" smtClean="0"/>
              <a:t>、</a:t>
            </a:r>
            <a:r>
              <a:rPr lang="zh-CN" altLang="en-US" sz="2800" b="1" dirty="0" smtClean="0"/>
              <a:t>尼西亚信经</a:t>
            </a:r>
            <a:r>
              <a:rPr lang="zh-CN" altLang="en-US" b="1" dirty="0" smtClean="0"/>
              <a:t>（</a:t>
            </a:r>
            <a:r>
              <a:rPr lang="en-US" b="1" dirty="0" smtClean="0"/>
              <a:t>The Nicene Creed</a:t>
            </a:r>
            <a:r>
              <a:rPr lang="zh-CN" altLang="en-US" b="1" dirty="0" smtClean="0"/>
              <a:t>）</a:t>
            </a:r>
            <a:r>
              <a:rPr lang="zh-CN" altLang="en-US" sz="2800" b="1" dirty="0" smtClean="0"/>
              <a:t>及亚他拿修信经</a:t>
            </a:r>
            <a:r>
              <a:rPr lang="zh-CN" altLang="en-US" b="1" dirty="0" smtClean="0"/>
              <a:t>（</a:t>
            </a:r>
            <a:r>
              <a:rPr lang="en-US" b="1" dirty="0" smtClean="0"/>
              <a:t>The </a:t>
            </a:r>
            <a:r>
              <a:rPr lang="en-US" b="1" dirty="0" err="1" smtClean="0"/>
              <a:t>Athanasian</a:t>
            </a:r>
            <a:r>
              <a:rPr lang="en-US" b="1" dirty="0" smtClean="0"/>
              <a:t> Creed</a:t>
            </a:r>
            <a:r>
              <a:rPr lang="zh-CN" altLang="en-US" b="1" dirty="0" smtClean="0"/>
              <a:t>）。</a:t>
            </a:r>
            <a:endParaRPr lang="en-US" altLang="zh-CN" b="1" dirty="0" smtClean="0"/>
          </a:p>
          <a:p>
            <a:endParaRPr lang="en-US" dirty="0" smtClean="0"/>
          </a:p>
          <a:p>
            <a:r>
              <a:rPr lang="zh-CN" altLang="en-US" sz="2800" b="1" dirty="0" smtClean="0"/>
              <a:t>在早期教会中具有绝对的至高权威，所以成为分辨异端、解决教义问题、及教导信徒的总原则。</a:t>
            </a:r>
            <a:endParaRPr lang="en-US" altLang="zh-CN" sz="2800" b="1" dirty="0" smtClean="0"/>
          </a:p>
          <a:p>
            <a:endParaRPr lang="en-US" altLang="zh-CN" sz="900" b="1" dirty="0" smtClean="0"/>
          </a:p>
          <a:p>
            <a:r>
              <a:rPr lang="zh-CN" altLang="en-US" sz="2800" b="1" dirty="0" smtClean="0"/>
              <a:t>今天基督徒依然可以使用这些古老信经来判断真理和异端。</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在基要真理里合一</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ESSENTIAL vs. NON-ESSENTIAL DOCTRINES</a:t>
            </a:r>
            <a:endParaRPr lang="en-US" sz="2400" b="1" dirty="0">
              <a:solidFill>
                <a:schemeClr val="bg1"/>
              </a:solidFill>
              <a:latin typeface="Arial Narrow" pitchFamily="34" charset="0"/>
            </a:endParaRPr>
          </a:p>
        </p:txBody>
      </p:sp>
      <p:sp>
        <p:nvSpPr>
          <p:cNvPr id="8" name="TextBox 7"/>
          <p:cNvSpPr txBox="1"/>
          <p:nvPr/>
        </p:nvSpPr>
        <p:spPr>
          <a:xfrm>
            <a:off x="4953000" y="1219200"/>
            <a:ext cx="3962400" cy="4401205"/>
          </a:xfrm>
          <a:prstGeom prst="rect">
            <a:avLst/>
          </a:prstGeom>
          <a:noFill/>
        </p:spPr>
        <p:txBody>
          <a:bodyPr wrap="square" rtlCol="0">
            <a:spAutoFit/>
          </a:bodyPr>
          <a:lstStyle/>
          <a:p>
            <a:r>
              <a:rPr lang="zh-CN" altLang="en-US" sz="4000" dirty="0" smtClean="0"/>
              <a:t>“</a:t>
            </a:r>
            <a:r>
              <a:rPr lang="zh-TW" altLang="en-US" sz="4000" b="1" dirty="0" smtClean="0"/>
              <a:t>兄弟可以穿不同的衣服但還是兄弟</a:t>
            </a:r>
            <a:r>
              <a:rPr lang="zh-CN" altLang="en-US" sz="4000" b="1" dirty="0" smtClean="0"/>
              <a:t>；</a:t>
            </a:r>
            <a:endParaRPr lang="en-US" altLang="zh-TW" sz="4000" b="1" dirty="0" smtClean="0"/>
          </a:p>
          <a:p>
            <a:r>
              <a:rPr lang="zh-TW" altLang="en-US" sz="4000" b="1" dirty="0" smtClean="0"/>
              <a:t>仇敵可能會穿相同的衣服但仍是仇敵。</a:t>
            </a:r>
            <a:r>
              <a:rPr lang="zh-CN" altLang="en-US" sz="4000" b="1" dirty="0" smtClean="0"/>
              <a:t>”</a:t>
            </a:r>
            <a:endParaRPr lang="en-US" altLang="zh-TW" sz="4000" b="1" dirty="0" smtClean="0"/>
          </a:p>
          <a:p>
            <a:r>
              <a:rPr lang="en-US" altLang="zh-CN" sz="4000" dirty="0" smtClean="0"/>
              <a:t>——</a:t>
            </a:r>
            <a:r>
              <a:rPr lang="zh-CN" altLang="en-US" sz="4000" dirty="0" smtClean="0"/>
              <a:t>唐崇荣牧师</a:t>
            </a:r>
            <a:endParaRPr lang="en-US" sz="4000" dirty="0"/>
          </a:p>
        </p:txBody>
      </p:sp>
      <p:pic>
        <p:nvPicPr>
          <p:cNvPr id="107522" name="Picture 2" descr="https://msy316.files.wordpress.com/2010/03/tree.jpg?w=1400&amp;h=9999"/>
          <p:cNvPicPr>
            <a:picLocks noChangeAspect="1" noChangeArrowheads="1"/>
          </p:cNvPicPr>
          <p:nvPr/>
        </p:nvPicPr>
        <p:blipFill>
          <a:blip r:embed="rId2" cstate="print"/>
          <a:srcRect/>
          <a:stretch>
            <a:fillRect/>
          </a:stretch>
        </p:blipFill>
        <p:spPr bwMode="auto">
          <a:xfrm>
            <a:off x="0" y="1143000"/>
            <a:ext cx="48006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记住</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REMEMBER…</a:t>
            </a:r>
            <a:endParaRPr lang="en-US" sz="2400" b="1" dirty="0">
              <a:solidFill>
                <a:schemeClr val="bg1"/>
              </a:solidFill>
              <a:latin typeface="Arial Narrow" pitchFamily="34" charset="0"/>
            </a:endParaRPr>
          </a:p>
        </p:txBody>
      </p:sp>
      <p:sp>
        <p:nvSpPr>
          <p:cNvPr id="7" name="Rectangle 4"/>
          <p:cNvSpPr>
            <a:spLocks noChangeArrowheads="1"/>
          </p:cNvSpPr>
          <p:nvPr/>
        </p:nvSpPr>
        <p:spPr bwMode="auto">
          <a:xfrm>
            <a:off x="152400" y="5265003"/>
            <a:ext cx="8839200"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r>
              <a:rPr lang="en-US" sz="2400" b="1" dirty="0">
                <a:latin typeface="Arial Narrow" pitchFamily="34" charset="0"/>
              </a:rPr>
              <a:t>“In essentials </a:t>
            </a:r>
            <a:r>
              <a:rPr lang="en-US" sz="2400" b="1" dirty="0">
                <a:solidFill>
                  <a:srgbClr val="C00000"/>
                </a:solidFill>
                <a:latin typeface="Arial Narrow" pitchFamily="34" charset="0"/>
              </a:rPr>
              <a:t>unity</a:t>
            </a:r>
            <a:r>
              <a:rPr lang="en-US" sz="2400" b="1" dirty="0">
                <a:latin typeface="Arial Narrow" pitchFamily="34" charset="0"/>
              </a:rPr>
              <a:t>, in non-essentials </a:t>
            </a:r>
            <a:r>
              <a:rPr lang="en-US" sz="2400" b="1" dirty="0">
                <a:solidFill>
                  <a:srgbClr val="C00000"/>
                </a:solidFill>
                <a:latin typeface="Arial Narrow" pitchFamily="34" charset="0"/>
              </a:rPr>
              <a:t>liberty</a:t>
            </a:r>
            <a:r>
              <a:rPr lang="en-US" sz="2400" b="1" dirty="0">
                <a:latin typeface="Arial Narrow" pitchFamily="34" charset="0"/>
              </a:rPr>
              <a:t>, </a:t>
            </a:r>
            <a:r>
              <a:rPr lang="en-US" sz="2400" b="1" dirty="0" smtClean="0">
                <a:latin typeface="Arial Narrow" pitchFamily="34" charset="0"/>
              </a:rPr>
              <a:t>in </a:t>
            </a:r>
            <a:r>
              <a:rPr lang="en-US" sz="2400" b="1" dirty="0">
                <a:latin typeface="Arial Narrow" pitchFamily="34" charset="0"/>
              </a:rPr>
              <a:t>all things </a:t>
            </a:r>
            <a:r>
              <a:rPr lang="en-US" sz="2400" b="1" dirty="0">
                <a:solidFill>
                  <a:srgbClr val="C00000"/>
                </a:solidFill>
                <a:latin typeface="Arial Narrow" pitchFamily="34" charset="0"/>
              </a:rPr>
              <a:t>charity</a:t>
            </a:r>
            <a:r>
              <a:rPr lang="en-US" sz="2400" b="1" dirty="0" smtClean="0">
                <a:latin typeface="Arial Narrow" pitchFamily="34" charset="0"/>
              </a:rPr>
              <a:t>.”</a:t>
            </a:r>
          </a:p>
          <a:p>
            <a:pPr algn="ctr"/>
            <a:r>
              <a:rPr lang="en-US" sz="2400" b="1" dirty="0" smtClean="0">
                <a:latin typeface="Arial Narrow" pitchFamily="34" charset="0"/>
              </a:rPr>
              <a:t>–</a:t>
            </a:r>
            <a:r>
              <a:rPr lang="en-US" sz="2400" b="1" dirty="0">
                <a:latin typeface="Arial Narrow" pitchFamily="34" charset="0"/>
              </a:rPr>
              <a:t>Rupertus Meldenius</a:t>
            </a:r>
          </a:p>
        </p:txBody>
      </p:sp>
      <p:sp>
        <p:nvSpPr>
          <p:cNvPr id="6" name="Rectangle 5"/>
          <p:cNvSpPr/>
          <p:nvPr/>
        </p:nvSpPr>
        <p:spPr>
          <a:xfrm>
            <a:off x="3124200" y="1219200"/>
            <a:ext cx="5715000" cy="3886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zh-CN" sz="4800" dirty="0" smtClean="0"/>
          </a:p>
          <a:p>
            <a:pPr algn="ctr"/>
            <a:r>
              <a:rPr lang="en-US" altLang="zh-CN" sz="4800" b="1" dirty="0" smtClean="0"/>
              <a:t>“</a:t>
            </a:r>
            <a:r>
              <a:rPr lang="zh-CN" altLang="en-US" sz="4800" b="1" dirty="0" smtClean="0"/>
              <a:t>在基要里</a:t>
            </a:r>
            <a:r>
              <a:rPr lang="zh-CN" altLang="en-US" sz="4800" b="1" dirty="0" smtClean="0">
                <a:solidFill>
                  <a:srgbClr val="FF0000"/>
                </a:solidFill>
              </a:rPr>
              <a:t>合一</a:t>
            </a:r>
            <a:r>
              <a:rPr lang="zh-CN" altLang="en-US" sz="4800" b="1" dirty="0" smtClean="0"/>
              <a:t>，在非基要里</a:t>
            </a:r>
            <a:r>
              <a:rPr lang="zh-CN" altLang="en-US" sz="4800" b="1" dirty="0" smtClean="0">
                <a:solidFill>
                  <a:srgbClr val="FF0000"/>
                </a:solidFill>
              </a:rPr>
              <a:t>宽容</a:t>
            </a:r>
            <a:r>
              <a:rPr lang="en-US" altLang="zh-CN" sz="4800" b="1" dirty="0" smtClean="0">
                <a:solidFill>
                  <a:srgbClr val="FF0000"/>
                </a:solidFill>
              </a:rPr>
              <a:t>, </a:t>
            </a:r>
            <a:r>
              <a:rPr lang="zh-CN" altLang="en-US" sz="4800" b="1" dirty="0" smtClean="0"/>
              <a:t>在一切事上</a:t>
            </a:r>
            <a:r>
              <a:rPr lang="zh-CN" altLang="en-US" sz="4800" b="1" dirty="0" smtClean="0">
                <a:solidFill>
                  <a:srgbClr val="FF0000"/>
                </a:solidFill>
              </a:rPr>
              <a:t>以爱相待</a:t>
            </a:r>
            <a:r>
              <a:rPr lang="en-US" altLang="zh-CN" sz="4800" b="1" dirty="0" smtClean="0">
                <a:solidFill>
                  <a:srgbClr val="FF0000"/>
                </a:solidFill>
              </a:rPr>
              <a:t>.”</a:t>
            </a:r>
          </a:p>
          <a:p>
            <a:pPr algn="ctr"/>
            <a:r>
              <a:rPr lang="en-US" altLang="zh-CN" sz="4800" b="1" dirty="0" smtClean="0"/>
              <a:t>—</a:t>
            </a:r>
            <a:r>
              <a:rPr lang="zh-CN" altLang="en-US" sz="4800" b="1" dirty="0" smtClean="0"/>
              <a:t>梅登斯</a:t>
            </a:r>
            <a:endParaRPr lang="en-US" altLang="zh-CN" sz="4800" b="1" dirty="0" smtClean="0"/>
          </a:p>
          <a:p>
            <a:pPr algn="ctr"/>
            <a:endParaRPr lang="en-US" sz="6000" b="1" dirty="0">
              <a:effectLst>
                <a:outerShdw blurRad="38100" dist="38100" dir="2700000" algn="tl">
                  <a:srgbClr val="000000">
                    <a:alpha val="43137"/>
                  </a:srgbClr>
                </a:outerShdw>
              </a:effectLst>
            </a:endParaRPr>
          </a:p>
        </p:txBody>
      </p:sp>
      <p:pic>
        <p:nvPicPr>
          <p:cNvPr id="17410" name="Picture 2" descr="http://upload.wikimedia.org/wikipedia/commons/thumb/1/13/Peter_Meiderlin.jpg/170px-Peter_Meiderlin.jpg">
            <a:hlinkClick r:id="rId2"/>
          </p:cNvPr>
          <p:cNvPicPr>
            <a:picLocks noChangeAspect="1" noChangeArrowheads="1"/>
          </p:cNvPicPr>
          <p:nvPr/>
        </p:nvPicPr>
        <p:blipFill>
          <a:blip r:embed="rId3" cstate="print"/>
          <a:srcRect/>
          <a:stretch>
            <a:fillRect/>
          </a:stretch>
        </p:blipFill>
        <p:spPr bwMode="auto">
          <a:xfrm>
            <a:off x="228600" y="1295400"/>
            <a:ext cx="2654507" cy="38100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基要</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vs.</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非基要教义</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ESSENTIAL vs. NON-ESSENTIAL DOCTRINES</a:t>
            </a:r>
            <a:endParaRPr lang="en-US" sz="2400" b="1" dirty="0">
              <a:solidFill>
                <a:schemeClr val="bg1"/>
              </a:solidFill>
              <a:latin typeface="Arial Narrow" pitchFamily="34" charset="0"/>
            </a:endParaRPr>
          </a:p>
        </p:txBody>
      </p:sp>
      <p:sp>
        <p:nvSpPr>
          <p:cNvPr id="7" name="Rectangle 4"/>
          <p:cNvSpPr>
            <a:spLocks noChangeArrowheads="1"/>
          </p:cNvSpPr>
          <p:nvPr/>
        </p:nvSpPr>
        <p:spPr bwMode="auto">
          <a:xfrm>
            <a:off x="152400" y="5265003"/>
            <a:ext cx="8839200"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r>
              <a:rPr lang="en-US" sz="2400" b="1" dirty="0">
                <a:latin typeface="Arial Narrow" pitchFamily="34" charset="0"/>
              </a:rPr>
              <a:t>“In essentials unity, in non-essentials liberty, </a:t>
            </a:r>
            <a:r>
              <a:rPr lang="en-US" sz="2400" b="1" dirty="0" smtClean="0">
                <a:latin typeface="Arial Narrow" pitchFamily="34" charset="0"/>
              </a:rPr>
              <a:t>in </a:t>
            </a:r>
            <a:r>
              <a:rPr lang="en-US" sz="2400" b="1" dirty="0">
                <a:latin typeface="Arial Narrow" pitchFamily="34" charset="0"/>
              </a:rPr>
              <a:t>all things charity</a:t>
            </a:r>
            <a:r>
              <a:rPr lang="en-US" sz="2400" b="1" dirty="0" smtClean="0">
                <a:latin typeface="Arial Narrow" pitchFamily="34" charset="0"/>
              </a:rPr>
              <a:t>.”</a:t>
            </a:r>
          </a:p>
          <a:p>
            <a:pPr algn="ctr"/>
            <a:r>
              <a:rPr lang="en-US" sz="2400" b="1" dirty="0" smtClean="0">
                <a:latin typeface="Arial Narrow" pitchFamily="34" charset="0"/>
              </a:rPr>
              <a:t>–</a:t>
            </a:r>
            <a:r>
              <a:rPr lang="en-US" sz="2400" b="1" dirty="0">
                <a:latin typeface="Arial Narrow" pitchFamily="34" charset="0"/>
              </a:rPr>
              <a:t>Rupertus Meldenius</a:t>
            </a:r>
          </a:p>
        </p:txBody>
      </p:sp>
      <p:sp>
        <p:nvSpPr>
          <p:cNvPr id="6" name="Rectangle 5"/>
          <p:cNvSpPr/>
          <p:nvPr/>
        </p:nvSpPr>
        <p:spPr>
          <a:xfrm>
            <a:off x="228600" y="1219200"/>
            <a:ext cx="5715000" cy="3886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4800" b="1" dirty="0" smtClean="0">
                <a:effectLst>
                  <a:outerShdw blurRad="38100" dist="38100" dir="2700000" algn="tl">
                    <a:srgbClr val="000000">
                      <a:alpha val="43137"/>
                    </a:srgbClr>
                  </a:outerShdw>
                </a:effectLst>
              </a:rPr>
              <a:t>“</a:t>
            </a:r>
            <a:r>
              <a:rPr lang="zh-CN" altLang="en-US" sz="4800" b="1" dirty="0" smtClean="0">
                <a:effectLst>
                  <a:outerShdw blurRad="38100" dist="38100" dir="2700000" algn="tl">
                    <a:srgbClr val="000000">
                      <a:alpha val="43137"/>
                    </a:srgbClr>
                  </a:outerShdw>
                </a:effectLst>
              </a:rPr>
              <a:t>在基要里合一，在非基要里宽容</a:t>
            </a:r>
            <a:r>
              <a:rPr lang="en-US" altLang="zh-CN" sz="4800" b="1" dirty="0" smtClean="0">
                <a:effectLst>
                  <a:outerShdw blurRad="38100" dist="38100" dir="2700000" algn="tl">
                    <a:srgbClr val="000000">
                      <a:alpha val="43137"/>
                    </a:srgbClr>
                  </a:outerShdw>
                </a:effectLst>
              </a:rPr>
              <a:t>, </a:t>
            </a:r>
            <a:r>
              <a:rPr lang="zh-CN" altLang="en-US" sz="4800" b="1" dirty="0" smtClean="0">
                <a:effectLst>
                  <a:outerShdw blurRad="38100" dist="38100" dir="2700000" algn="tl">
                    <a:srgbClr val="000000">
                      <a:alpha val="43137"/>
                    </a:srgbClr>
                  </a:outerShdw>
                </a:effectLst>
              </a:rPr>
              <a:t>在一切事上以爱相待</a:t>
            </a:r>
            <a:r>
              <a:rPr lang="en-US" altLang="zh-CN" sz="4800" b="1" dirty="0" smtClean="0">
                <a:effectLst>
                  <a:outerShdw blurRad="38100" dist="38100" dir="2700000" algn="tl">
                    <a:srgbClr val="000000">
                      <a:alpha val="43137"/>
                    </a:srgbClr>
                  </a:outerShdw>
                </a:effectLst>
              </a:rPr>
              <a:t>.”</a:t>
            </a:r>
          </a:p>
          <a:p>
            <a:pPr algn="ctr"/>
            <a:r>
              <a:rPr lang="en-US" altLang="zh-CN" sz="4000" b="1" dirty="0" smtClean="0"/>
              <a:t>—</a:t>
            </a:r>
            <a:r>
              <a:rPr lang="zh-CN" altLang="en-US" sz="4000" b="1" dirty="0" smtClean="0"/>
              <a:t>梅登斯</a:t>
            </a:r>
            <a:endParaRPr lang="en-US" sz="4000" b="1" dirty="0"/>
          </a:p>
        </p:txBody>
      </p:sp>
      <p:pic>
        <p:nvPicPr>
          <p:cNvPr id="17410" name="Picture 2" descr="http://upload.wikimedia.org/wikipedia/commons/thumb/1/13/Peter_Meiderlin.jpg/170px-Peter_Meiderlin.jpg">
            <a:hlinkClick r:id="rId2"/>
          </p:cNvPr>
          <p:cNvPicPr>
            <a:picLocks noChangeAspect="1" noChangeArrowheads="1"/>
          </p:cNvPicPr>
          <p:nvPr/>
        </p:nvPicPr>
        <p:blipFill>
          <a:blip r:embed="rId3" cstate="print"/>
          <a:srcRect/>
          <a:stretch>
            <a:fillRect/>
          </a:stretch>
        </p:blipFill>
        <p:spPr bwMode="auto">
          <a:xfrm>
            <a:off x="6203743" y="1295400"/>
            <a:ext cx="2654507" cy="38100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基要</a:t>
            </a:r>
            <a:r>
              <a:rPr lang="en-US" altLang="zh-CN" sz="8000" b="1" dirty="0" smtClean="0">
                <a:ln>
                  <a:solidFill>
                    <a:sysClr val="windowText" lastClr="000000"/>
                  </a:solidFill>
                </a:ln>
                <a:solidFill>
                  <a:srgbClr val="FFFF00"/>
                </a:solidFill>
                <a:effectLst>
                  <a:outerShdw blurRad="38100" dist="38100" dir="2700000" algn="tl">
                    <a:srgbClr val="000000">
                      <a:alpha val="43137"/>
                    </a:srgbClr>
                  </a:outerShdw>
                </a:effectLst>
              </a:rPr>
              <a:t>vs.</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非基要教义</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ESSENTIAL vs. NON-ESSENTIAL DOCTRINES</a:t>
            </a:r>
            <a:endParaRPr lang="en-US" sz="2400" b="1" dirty="0">
              <a:solidFill>
                <a:schemeClr val="bg1"/>
              </a:solidFill>
              <a:latin typeface="Arial Narrow" pitchFamily="34" charset="0"/>
            </a:endParaRPr>
          </a:p>
        </p:txBody>
      </p:sp>
      <p:sp>
        <p:nvSpPr>
          <p:cNvPr id="6" name="Rectangle 3"/>
          <p:cNvSpPr txBox="1">
            <a:spLocks noChangeArrowheads="1"/>
          </p:cNvSpPr>
          <p:nvPr/>
        </p:nvSpPr>
        <p:spPr>
          <a:xfrm>
            <a:off x="0" y="1295400"/>
            <a:ext cx="9144000" cy="4953000"/>
          </a:xfrm>
          <a:prstGeom prst="rect">
            <a:avLst/>
          </a:prstGeom>
        </p:spPr>
        <p:txBody>
          <a:bodyPr vert="horz" lIns="91440" tIns="45720" rIns="91440" bIns="45720" rtlCol="0">
            <a:normAutofit fontScale="92500" lnSpcReduction="10000"/>
          </a:bodyPr>
          <a:lstStyle/>
          <a:p>
            <a:pPr marL="404813" marR="0" lvl="0" indent="-404813" defTabSz="914400" rtl="0" eaLnBrk="1" fontAlgn="auto" latinLnBrk="0" hangingPunct="1">
              <a:lnSpc>
                <a:spcPct val="110000"/>
              </a:lnSpc>
              <a:spcBef>
                <a:spcPct val="20000"/>
              </a:spcBef>
              <a:spcAft>
                <a:spcPts val="0"/>
              </a:spcAft>
              <a:buClrTx/>
              <a:buSzTx/>
              <a:buFontTx/>
              <a:buAutoNum type="arabicPeriod"/>
              <a:tabLst/>
              <a:defRPr/>
            </a:pPr>
            <a:r>
              <a:rPr lang="zh-CN" altLang="en-US" sz="3200" b="1" dirty="0" smtClean="0">
                <a:effectLst>
                  <a:outerShdw blurRad="38100" dist="38100" dir="2700000" algn="tl">
                    <a:srgbClr val="000000">
                      <a:alpha val="43137"/>
                    </a:srgbClr>
                  </a:outerShdw>
                </a:effectLst>
                <a:latin typeface="Arial Narrow" pitchFamily="34" charset="0"/>
              </a:rPr>
              <a:t>不要在非基要的教义上分裂</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即使你确信它们的真相。</a:t>
            </a:r>
            <a:endParaRPr kumimoji="0" lang="en-US" sz="32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400"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Don’t divide over non-essentials even if convicted about their truth.</a:t>
            </a:r>
          </a:p>
          <a:p>
            <a:pPr marL="404813" lvl="0" indent="-404813">
              <a:lnSpc>
                <a:spcPct val="80000"/>
              </a:lnSpc>
              <a:spcBef>
                <a:spcPct val="20000"/>
              </a:spcBef>
              <a:buFontTx/>
              <a:buAutoNum type="arabicPeriod"/>
              <a:defRPr/>
            </a:pPr>
            <a:r>
              <a:rPr lang="zh-CN" altLang="en-US" sz="3200" b="1" dirty="0" smtClean="0">
                <a:effectLst>
                  <a:outerShdw blurRad="38100" dist="38100" dir="2700000" algn="tl">
                    <a:srgbClr val="000000">
                      <a:alpha val="43137"/>
                    </a:srgbClr>
                  </a:outerShdw>
                </a:effectLst>
                <a:latin typeface="Arial Narrow" pitchFamily="34" charset="0"/>
              </a:rPr>
              <a:t>不管后果如何，决不妥协基要教义。</a:t>
            </a:r>
            <a:endParaRPr kumimoji="0" lang="en-US" sz="32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400"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Never compromise the essentials no matter what the consequence.</a:t>
            </a:r>
          </a:p>
          <a:p>
            <a:pPr marL="404813" marR="0" lvl="0" indent="-404813" defTabSz="914400" rtl="0" eaLnBrk="1" fontAlgn="auto" latinLnBrk="0" hangingPunct="1">
              <a:lnSpc>
                <a:spcPct val="110000"/>
              </a:lnSpc>
              <a:spcBef>
                <a:spcPct val="20000"/>
              </a:spcBef>
              <a:spcAft>
                <a:spcPts val="0"/>
              </a:spcAft>
              <a:buClrTx/>
              <a:buSzTx/>
              <a:buFontTx/>
              <a:buAutoNum type="arabicPeriod"/>
              <a:tabLst/>
              <a:defRPr/>
            </a:pPr>
            <a:r>
              <a:rPr lang="zh-CN" altLang="en-US" sz="3200" b="1" dirty="0" smtClean="0">
                <a:effectLst>
                  <a:outerShdw blurRad="38100" dist="38100" dir="2700000" algn="tl">
                    <a:srgbClr val="000000">
                      <a:alpha val="43137"/>
                    </a:srgbClr>
                  </a:outerShdw>
                </a:effectLst>
                <a:latin typeface="Arial Narrow" pitchFamily="34" charset="0"/>
              </a:rPr>
              <a:t>不要因为自己在某些问题上不够确定而感到羞愧。圣经并非在所有启示上都同样清晰。</a:t>
            </a:r>
            <a:endParaRPr kumimoji="0" lang="en-US" sz="32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400"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There is no shame in being less certain about some things than others. The Bible does not teach all things with the same clarity.</a:t>
            </a:r>
          </a:p>
          <a:p>
            <a:pPr marL="404813" lvl="0" indent="-404813">
              <a:spcBef>
                <a:spcPct val="20000"/>
              </a:spcBef>
              <a:buFontTx/>
              <a:buAutoNum type="arabicPeriod"/>
              <a:defRPr/>
            </a:pPr>
            <a:r>
              <a:rPr lang="zh-CN" altLang="en-US" sz="3200" b="1" dirty="0" smtClean="0">
                <a:effectLst>
                  <a:outerShdw blurRad="38100" dist="38100" dir="2700000" algn="tl">
                    <a:srgbClr val="000000">
                      <a:alpha val="43137"/>
                    </a:srgbClr>
                  </a:outerShdw>
                </a:effectLst>
                <a:latin typeface="Arial Narrow" pitchFamily="34" charset="0"/>
              </a:rPr>
              <a:t>在这个后现代世界</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你在一些困难的议题上坦承自己的不确定，反而让你的见证更真实有力。</a:t>
            </a:r>
            <a:endParaRPr kumimoji="0" lang="en-US" sz="32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400"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Showing honest uncertainty about difficult issues makes your witness more authentic and powerful to a postmodern world.</a:t>
            </a:r>
            <a:endParaRPr kumimoji="0" lang="en-US" sz="2400" i="0" u="none" strike="noStrike" kern="1200" normalizeH="0" baseline="0" noProof="0" dirty="0">
              <a:effectLst>
                <a:outerShdw blurRad="38100" dist="38100" dir="2700000" algn="tl">
                  <a:srgbClr val="000000">
                    <a:alpha val="43137"/>
                  </a:srgbClr>
                </a:outerShdw>
              </a:effectLst>
              <a:uLnTx/>
              <a:uFillTx/>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599"/>
          </a:xfrm>
          <a:solidFill>
            <a:schemeClr val="accent3">
              <a:lumMod val="75000"/>
            </a:schemeClr>
          </a:solidFill>
          <a:ln w="38100">
            <a:solidFill>
              <a:schemeClr val="tx1"/>
            </a:solidFill>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教</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义清</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晰</a:t>
            </a:r>
            <a:r>
              <a:rPr lang="zh-CN" altLang="en-US" sz="8000" b="1" dirty="0" smtClean="0">
                <a:ln>
                  <a:solidFill>
                    <a:sysClr val="windowText" lastClr="000000"/>
                  </a:solidFill>
                </a:ln>
                <a:solidFill>
                  <a:srgbClr val="FFFF00"/>
                </a:solidFill>
                <a:effectLst>
                  <a:outerShdw blurRad="38100" dist="38100" dir="2700000" algn="tl">
                    <a:srgbClr val="000000">
                      <a:alpha val="43137"/>
                    </a:srgbClr>
                  </a:outerShdw>
                </a:effectLst>
              </a:rPr>
              <a:t>性问题</a:t>
            </a:r>
            <a:endParaRPr lang="en-US" sz="8000" b="1" dirty="0">
              <a:ln>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172200"/>
            <a:ext cx="9144000" cy="685800"/>
          </a:xfr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2400" b="1" dirty="0" smtClean="0">
                <a:solidFill>
                  <a:schemeClr val="bg1"/>
                </a:solidFill>
                <a:effectLst>
                  <a:outerShdw blurRad="38100" dist="38100" dir="2700000" algn="tl">
                    <a:srgbClr val="000000">
                      <a:alpha val="43137"/>
                    </a:srgbClr>
                  </a:outerShdw>
                </a:effectLst>
                <a:latin typeface="Arial Narrow" pitchFamily="34" charset="0"/>
              </a:rPr>
              <a:t>DOCTRINE OF PERSPICUITY</a:t>
            </a:r>
            <a:endParaRPr lang="en-US" sz="2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6" name="Rectangle 3"/>
          <p:cNvSpPr txBox="1">
            <a:spLocks noChangeArrowheads="1"/>
          </p:cNvSpPr>
          <p:nvPr/>
        </p:nvSpPr>
        <p:spPr>
          <a:xfrm>
            <a:off x="0" y="1371600"/>
            <a:ext cx="9144000" cy="4572000"/>
          </a:xfrm>
          <a:prstGeom prst="rect">
            <a:avLst/>
          </a:prstGeom>
        </p:spPr>
        <p:txBody>
          <a:bodyPr vert="horz" lIns="91440" tIns="45720" rIns="91440" bIns="45720" rtlCol="0">
            <a:normAutofit/>
          </a:bodyPr>
          <a:lstStyle/>
          <a:p>
            <a:pPr marL="404813" marR="0" lvl="0" indent="-404813" defTabSz="914400" rtl="0" eaLnBrk="1" fontAlgn="auto" latinLnBrk="0" hangingPunct="1">
              <a:lnSpc>
                <a:spcPct val="80000"/>
              </a:lnSpc>
              <a:spcBef>
                <a:spcPct val="20000"/>
              </a:spcBef>
              <a:spcAft>
                <a:spcPts val="0"/>
              </a:spcAft>
              <a:buClrTx/>
              <a:buSzTx/>
              <a:buFontTx/>
              <a:buAutoNum type="arabicPeriod"/>
              <a:tabLst/>
              <a:defRPr/>
            </a:pPr>
            <a:r>
              <a:rPr lang="zh-CN" altLang="en-US" sz="4800" noProof="0" dirty="0" smtClean="0">
                <a:ln>
                  <a:solidFill>
                    <a:sysClr val="windowText" lastClr="000000"/>
                  </a:solidFill>
                </a:ln>
                <a:solidFill>
                  <a:schemeClr val="bg2">
                    <a:lumMod val="10000"/>
                  </a:schemeClr>
                </a:solidFill>
                <a:effectLst>
                  <a:outerShdw blurRad="38100" dist="38100" dir="2700000" algn="tl">
                    <a:srgbClr val="000000">
                      <a:alpha val="43137"/>
                    </a:srgbClr>
                  </a:outerShdw>
                </a:effectLst>
                <a:latin typeface="Arial Narrow" pitchFamily="34" charset="0"/>
              </a:rPr>
              <a:t>所有经文均</a:t>
            </a:r>
            <a:r>
              <a:rPr lang="zh-CN" altLang="en-US" sz="4800" dirty="0" smtClean="0">
                <a:ln>
                  <a:solidFill>
                    <a:sysClr val="windowText" lastClr="000000"/>
                  </a:solidFill>
                </a:ln>
                <a:solidFill>
                  <a:schemeClr val="bg2">
                    <a:lumMod val="10000"/>
                  </a:schemeClr>
                </a:solidFill>
                <a:effectLst>
                  <a:outerShdw blurRad="38100" dist="38100" dir="2700000" algn="tl">
                    <a:srgbClr val="000000">
                      <a:alpha val="43137"/>
                    </a:srgbClr>
                  </a:outerShdw>
                </a:effectLst>
                <a:latin typeface="Arial Narrow" pitchFamily="34" charset="0"/>
              </a:rPr>
              <a:t>同等</a:t>
            </a:r>
            <a:r>
              <a:rPr lang="zh-CN" altLang="en-US" sz="4800" noProof="0" dirty="0" smtClean="0">
                <a:ln>
                  <a:solidFill>
                    <a:sysClr val="windowText" lastClr="000000"/>
                  </a:solidFill>
                </a:ln>
                <a:solidFill>
                  <a:schemeClr val="bg2">
                    <a:lumMod val="10000"/>
                  </a:schemeClr>
                </a:solidFill>
                <a:effectLst>
                  <a:outerShdw blurRad="38100" dist="38100" dir="2700000" algn="tl">
                    <a:srgbClr val="000000">
                      <a:alpha val="43137"/>
                    </a:srgbClr>
                  </a:outerShdw>
                </a:effectLst>
                <a:latin typeface="Arial Narrow" pitchFamily="34" charset="0"/>
              </a:rPr>
              <a:t>为神所默示，                           但并非所有经文都同等清晰</a:t>
            </a:r>
            <a:r>
              <a:rPr lang="zh-CN" altLang="en-US" sz="4800" dirty="0" smtClean="0">
                <a:ln>
                  <a:solidFill>
                    <a:sysClr val="windowText" lastClr="000000"/>
                  </a:solidFill>
                </a:ln>
                <a:solidFill>
                  <a:schemeClr val="bg2">
                    <a:lumMod val="10000"/>
                  </a:schemeClr>
                </a:solidFill>
                <a:effectLst>
                  <a:outerShdw blurRad="38100" dist="38100" dir="2700000" algn="tl">
                    <a:srgbClr val="000000">
                      <a:alpha val="43137"/>
                    </a:srgbClr>
                  </a:outerShdw>
                </a:effectLst>
                <a:latin typeface="Arial Narrow" pitchFamily="34" charset="0"/>
              </a:rPr>
              <a:t>。</a:t>
            </a:r>
            <a:endParaRPr kumimoji="0" lang="en-US" sz="4800" i="0" u="none" strike="noStrike" kern="1200" normalizeH="0" baseline="0" noProof="0" dirty="0" smtClean="0">
              <a:ln>
                <a:solidFill>
                  <a:sysClr val="windowText" lastClr="000000"/>
                </a:solidFill>
              </a:ln>
              <a:solidFill>
                <a:schemeClr val="bg2">
                  <a:lumMod val="10000"/>
                </a:schemeClr>
              </a:solidFill>
              <a:effectLst>
                <a:outerShdw blurRad="38100" dist="38100" dir="2700000" algn="tl">
                  <a:srgbClr val="000000">
                    <a:alpha val="43137"/>
                  </a:srgbClr>
                </a:outerShdw>
              </a:effectLst>
              <a:uLnTx/>
              <a:uFillTx/>
              <a:latin typeface="Arial Narrow" pitchFamily="34" charset="0"/>
            </a:endParaRPr>
          </a:p>
          <a:p>
            <a:pPr marL="630238" lvl="1" indent="-173038">
              <a:lnSpc>
                <a:spcPct val="80000"/>
              </a:lnSpc>
              <a:spcBef>
                <a:spcPct val="20000"/>
              </a:spcBef>
              <a:buFont typeface="Arial" pitchFamily="34" charset="0"/>
              <a:buChar char="•"/>
            </a:pPr>
            <a:r>
              <a:rPr kumimoji="0" lang="en-US" sz="20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ALL SCRIPTURE</a:t>
            </a:r>
            <a:r>
              <a:rPr kumimoji="0" lang="en-US" sz="2000" b="1" i="0" u="none" strike="noStrike" kern="1200" normalizeH="0" noProof="0" dirty="0" smtClean="0">
                <a:effectLst>
                  <a:outerShdw blurRad="38100" dist="38100" dir="2700000" algn="tl">
                    <a:srgbClr val="000000">
                      <a:alpha val="43137"/>
                    </a:srgbClr>
                  </a:outerShdw>
                </a:effectLst>
                <a:uLnTx/>
                <a:uFillTx/>
                <a:latin typeface="Arial Narrow" pitchFamily="34" charset="0"/>
              </a:rPr>
              <a:t> IS EQUALLY INSPIRED, </a:t>
            </a:r>
          </a:p>
          <a:p>
            <a:pPr marL="630238" lvl="1" indent="-173038">
              <a:lnSpc>
                <a:spcPct val="80000"/>
              </a:lnSpc>
              <a:spcBef>
                <a:spcPct val="20000"/>
              </a:spcBef>
            </a:pPr>
            <a:r>
              <a:rPr lang="en-US" sz="2000" b="1" dirty="0" smtClean="0">
                <a:effectLst>
                  <a:outerShdw blurRad="38100" dist="38100" dir="2700000" algn="tl">
                    <a:srgbClr val="000000">
                      <a:alpha val="43137"/>
                    </a:srgbClr>
                  </a:outerShdw>
                </a:effectLst>
                <a:latin typeface="Arial Narrow" pitchFamily="34" charset="0"/>
              </a:rPr>
              <a:t>	</a:t>
            </a:r>
            <a:r>
              <a:rPr kumimoji="0" lang="en-US" sz="2000" b="1" i="0" u="none" strike="noStrike" kern="1200" normalizeH="0" noProof="0" dirty="0" smtClean="0">
                <a:effectLst>
                  <a:outerShdw blurRad="38100" dist="38100" dir="2700000" algn="tl">
                    <a:srgbClr val="000000">
                      <a:alpha val="43137"/>
                    </a:srgbClr>
                  </a:outerShdw>
                </a:effectLst>
                <a:uLnTx/>
                <a:uFillTx/>
                <a:latin typeface="Arial Narrow" pitchFamily="34" charset="0"/>
              </a:rPr>
              <a:t>BUT NOT ALL SCRIPTURE IS EQUALLY CLEAR</a:t>
            </a:r>
            <a:r>
              <a:rPr kumimoji="0" lang="en-US" sz="2000" i="0" u="none" strike="noStrike" kern="1200" normalizeH="0" noProof="0" dirty="0" smtClean="0">
                <a:solidFill>
                  <a:schemeClr val="bg2">
                    <a:lumMod val="25000"/>
                  </a:schemeClr>
                </a:solidFill>
                <a:effectLst>
                  <a:outerShdw blurRad="38100" dist="38100" dir="2700000" algn="tl">
                    <a:srgbClr val="000000">
                      <a:alpha val="43137"/>
                    </a:srgbClr>
                  </a:outerShdw>
                </a:effectLst>
                <a:uLnTx/>
                <a:uFillTx/>
                <a:latin typeface="Arial Narrow" pitchFamily="34" charset="0"/>
              </a:rPr>
              <a:t>.</a:t>
            </a:r>
            <a:endParaRPr kumimoji="0" lang="en-US" sz="2000" i="0" u="none" strike="noStrike" kern="1200" normalizeH="0" baseline="0" noProof="0" dirty="0" smtClean="0">
              <a:solidFill>
                <a:schemeClr val="bg2">
                  <a:lumMod val="25000"/>
                </a:schemeClr>
              </a:solidFill>
              <a:effectLst>
                <a:outerShdw blurRad="38100" dist="38100" dir="2700000" algn="tl">
                  <a:srgbClr val="000000">
                    <a:alpha val="43137"/>
                  </a:srgbClr>
                </a:outerShdw>
              </a:effectLst>
              <a:uLnTx/>
              <a:uFillTx/>
              <a:latin typeface="Arial Narrow" pitchFamily="34" charset="0"/>
            </a:endParaRPr>
          </a:p>
          <a:p>
            <a:pPr marL="404813" marR="0" lvl="0" indent="-404813" defTabSz="914400" rtl="0" eaLnBrk="1" fontAlgn="auto" latinLnBrk="0" hangingPunct="1">
              <a:lnSpc>
                <a:spcPct val="80000"/>
              </a:lnSpc>
              <a:spcBef>
                <a:spcPct val="20000"/>
              </a:spcBef>
              <a:spcAft>
                <a:spcPts val="0"/>
              </a:spcAft>
              <a:buClrTx/>
              <a:buSzTx/>
              <a:buFontTx/>
              <a:buAutoNum type="arabicPeriod"/>
              <a:tabLst/>
              <a:defRPr/>
            </a:pPr>
            <a:r>
              <a:rPr lang="zh-CN" altLang="en-US" sz="360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要</a:t>
            </a:r>
            <a:r>
              <a:rPr lang="zh-CN" altLang="en-US" sz="360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用</a:t>
            </a:r>
            <a:r>
              <a:rPr lang="zh-CN" altLang="en-US" sz="360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清晰的经文来解释不清晰的经文</a:t>
            </a:r>
            <a:r>
              <a:rPr lang="en-US" altLang="zh-CN" sz="360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a:t>
            </a:r>
            <a:endParaRPr kumimoji="0" lang="en-US" sz="3600" i="0" u="none" strike="noStrike" kern="1200" normalizeH="0" baseline="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0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INTERPRET THE UNCLEAR VERSES IN LIGHT OF THE MANY CLEAR VERSES</a:t>
            </a:r>
          </a:p>
          <a:p>
            <a:pPr marL="404813" marR="0" lvl="0" indent="-404813" defTabSz="914400" rtl="0" eaLnBrk="1" fontAlgn="auto" latinLnBrk="0" hangingPunct="1">
              <a:lnSpc>
                <a:spcPct val="80000"/>
              </a:lnSpc>
              <a:spcBef>
                <a:spcPct val="20000"/>
              </a:spcBef>
              <a:spcAft>
                <a:spcPts val="0"/>
              </a:spcAft>
              <a:buClrTx/>
              <a:buSzTx/>
              <a:buFontTx/>
              <a:buAutoNum type="arabicPeriod"/>
              <a:tabLst/>
              <a:defRPr/>
            </a:pPr>
            <a:r>
              <a:rPr lang="zh-CN" altLang="en-US" sz="360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邪教往往从稀少的非清晰经文里构思教义</a:t>
            </a:r>
            <a:endParaRPr kumimoji="0" lang="en-US" sz="3600" i="0" u="none" strike="noStrike" kern="1200" normalizeH="0" baseline="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0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CULTS MAKE DOCTRINES OF THE RARE UNCLEAR VERSES</a:t>
            </a:r>
          </a:p>
          <a:p>
            <a:pPr marL="404813" marR="0" lvl="0" indent="-404813" defTabSz="914400" rtl="0" eaLnBrk="1" fontAlgn="auto" latinLnBrk="0" hangingPunct="1">
              <a:lnSpc>
                <a:spcPct val="80000"/>
              </a:lnSpc>
              <a:spcBef>
                <a:spcPct val="20000"/>
              </a:spcBef>
              <a:spcAft>
                <a:spcPts val="0"/>
              </a:spcAft>
              <a:buClrTx/>
              <a:buSzTx/>
              <a:buFontTx/>
              <a:buAutoNum type="arabicPeriod"/>
              <a:tabLst/>
              <a:defRPr/>
            </a:pPr>
            <a:r>
              <a:rPr lang="zh-CN" altLang="en-US" sz="360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举例</a:t>
            </a:r>
            <a:r>
              <a:rPr lang="en-US" altLang="zh-CN" sz="360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 </a:t>
            </a:r>
            <a:r>
              <a:rPr lang="zh-CN" altLang="en-US" sz="360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latin typeface="Arial Narrow" pitchFamily="34" charset="0"/>
              </a:rPr>
              <a:t>为死人施洗</a:t>
            </a:r>
            <a:endParaRPr kumimoji="0" lang="en-US" sz="3600" i="0" u="none" strike="noStrike" kern="1200" normalizeH="0" baseline="0" noProof="0" dirty="0" smtClean="0">
              <a:ln>
                <a:solidFill>
                  <a:sysClr val="windowText" lastClr="000000"/>
                </a:solidFill>
              </a:ln>
              <a:solidFill>
                <a:schemeClr val="bg2">
                  <a:lumMod val="25000"/>
                </a:schemeClr>
              </a:solidFill>
              <a:effectLst>
                <a:outerShdw blurRad="38100" dist="38100" dir="2700000" algn="tl">
                  <a:srgbClr val="000000">
                    <a:alpha val="43137"/>
                  </a:srgbClr>
                </a:outerShdw>
              </a:effectLst>
              <a:uLnTx/>
              <a:uFillTx/>
              <a:latin typeface="Arial Narrow" pitchFamily="34" charset="0"/>
            </a:endParaRPr>
          </a:p>
          <a:p>
            <a:pPr marL="862013" lvl="1" indent="-404813">
              <a:lnSpc>
                <a:spcPct val="80000"/>
              </a:lnSpc>
              <a:spcBef>
                <a:spcPct val="20000"/>
              </a:spcBef>
              <a:buFont typeface="Arial" pitchFamily="34" charset="0"/>
              <a:buChar char="•"/>
            </a:pPr>
            <a:r>
              <a:rPr kumimoji="0" lang="en-US" sz="2400" b="1" i="0" u="none" strike="noStrike" kern="1200" normalizeH="0" baseline="0" noProof="0" dirty="0" smtClean="0">
                <a:effectLst>
                  <a:outerShdw blurRad="38100" dist="38100" dir="2700000" algn="tl">
                    <a:srgbClr val="000000">
                      <a:alpha val="43137"/>
                    </a:srgbClr>
                  </a:outerShdw>
                </a:effectLst>
                <a:uLnTx/>
                <a:uFillTx/>
                <a:latin typeface="Arial Narrow" pitchFamily="34" charset="0"/>
              </a:rPr>
              <a:t>Example: Baptism for the Dead</a:t>
            </a:r>
            <a:endParaRPr kumimoji="0" lang="en-US" sz="2400" b="1" i="0" u="none" strike="noStrike" kern="1200" normalizeH="0" baseline="0" noProof="0" dirty="0">
              <a:effectLst>
                <a:outerShdw blurRad="38100" dist="38100" dir="2700000" algn="tl">
                  <a:srgbClr val="000000">
                    <a:alpha val="43137"/>
                  </a:srgbClr>
                </a:outerShdw>
              </a:effectLst>
              <a:uLnTx/>
              <a:uFillTx/>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72200"/>
            <a:ext cx="9144000" cy="685800"/>
          </a:xfrm>
        </p:spPr>
        <p:style>
          <a:lnRef idx="0">
            <a:schemeClr val="dk1"/>
          </a:lnRef>
          <a:fillRef idx="3">
            <a:schemeClr val="dk1"/>
          </a:fillRef>
          <a:effectRef idx="3">
            <a:schemeClr val="dk1"/>
          </a:effectRef>
          <a:fontRef idx="minor">
            <a:schemeClr val="lt1"/>
          </a:fontRef>
        </p:style>
        <p:txBody>
          <a:bodyPr anchor="ctr">
            <a:normAutofit/>
          </a:bodyPr>
          <a:lstStyle/>
          <a:p>
            <a:r>
              <a:rPr lang="en-US" sz="2400" b="1" dirty="0" smtClean="0">
                <a:solidFill>
                  <a:schemeClr val="bg1"/>
                </a:solidFill>
                <a:latin typeface="Arial Narrow" pitchFamily="34" charset="0"/>
              </a:rPr>
              <a:t>CLOSE HANDED BELIEFS vs. OPEN HANDED BELIEFS </a:t>
            </a:r>
            <a:endParaRPr lang="en-US" sz="2400" b="1" dirty="0">
              <a:solidFill>
                <a:schemeClr val="bg1"/>
              </a:solidFill>
              <a:latin typeface="Arial Narrow" pitchFamily="34" charset="0"/>
            </a:endParaRPr>
          </a:p>
        </p:txBody>
      </p:sp>
      <p:sp>
        <p:nvSpPr>
          <p:cNvPr id="4" name="TextBox 3"/>
          <p:cNvSpPr txBox="1"/>
          <p:nvPr/>
        </p:nvSpPr>
        <p:spPr>
          <a:xfrm>
            <a:off x="0" y="0"/>
            <a:ext cx="9144000" cy="769441"/>
          </a:xfrm>
          <a:prstGeom prst="rect">
            <a:avLst/>
          </a:prstGeom>
          <a:solidFill>
            <a:schemeClr val="tx1"/>
          </a:solidFill>
        </p:spPr>
        <p:txBody>
          <a:bodyPr wrap="square" rtlCol="0">
            <a:spAutoFit/>
          </a:bodyPr>
          <a:lstStyle/>
          <a:p>
            <a:pPr algn="ct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松手教义 </a:t>
            </a: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VS </a:t>
            </a: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握紧教义</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endParaRPr>
          </a:p>
        </p:txBody>
      </p:sp>
      <p:pic>
        <p:nvPicPr>
          <p:cNvPr id="45060" name="Picture 4" descr="Related image"/>
          <p:cNvPicPr>
            <a:picLocks noChangeAspect="1" noChangeArrowheads="1"/>
          </p:cNvPicPr>
          <p:nvPr/>
        </p:nvPicPr>
        <p:blipFill>
          <a:blip r:embed="rId2" cstate="print"/>
          <a:srcRect/>
          <a:stretch>
            <a:fillRect/>
          </a:stretch>
        </p:blipFill>
        <p:spPr bwMode="auto">
          <a:xfrm>
            <a:off x="721605" y="1219200"/>
            <a:ext cx="7330233" cy="48672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4073</TotalTime>
  <Words>6565</Words>
  <Application>Microsoft Office PowerPoint</Application>
  <PresentationFormat>On-screen Show (4:3)</PresentationFormat>
  <Paragraphs>493</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《神学》介绍二</vt:lpstr>
      <vt:lpstr>Slide 2</vt:lpstr>
      <vt:lpstr> 《神学》第二部分  </vt:lpstr>
      <vt:lpstr>基要vs.非基要教义</vt:lpstr>
      <vt:lpstr>基督徒要明白： 哪些是握紧的教义 哪些是松手的教义</vt:lpstr>
      <vt:lpstr>基要vs.非基要教义</vt:lpstr>
      <vt:lpstr>基要vs.非基要教义</vt:lpstr>
      <vt:lpstr>教义清晰性问题</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参照“三大信经”</vt:lpstr>
      <vt:lpstr>在基要真理里合一</vt:lpstr>
      <vt:lpstr>记住…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240</cp:revision>
  <dcterms:created xsi:type="dcterms:W3CDTF">2011-11-21T20:44:27Z</dcterms:created>
  <dcterms:modified xsi:type="dcterms:W3CDTF">2020-01-07T02:01:05Z</dcterms:modified>
</cp:coreProperties>
</file>