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61" r:id="rId2"/>
    <p:sldId id="404" r:id="rId3"/>
    <p:sldId id="393" r:id="rId4"/>
    <p:sldId id="399" r:id="rId5"/>
    <p:sldId id="400" r:id="rId6"/>
    <p:sldId id="403" r:id="rId7"/>
    <p:sldId id="402" r:id="rId8"/>
    <p:sldId id="401" r:id="rId9"/>
    <p:sldId id="335" r:id="rId10"/>
    <p:sldId id="330" r:id="rId11"/>
    <p:sldId id="342" r:id="rId12"/>
    <p:sldId id="336" r:id="rId13"/>
    <p:sldId id="337" r:id="rId14"/>
    <p:sldId id="339" r:id="rId15"/>
    <p:sldId id="340" r:id="rId16"/>
    <p:sldId id="341" r:id="rId17"/>
    <p:sldId id="328" r:id="rId18"/>
    <p:sldId id="384" r:id="rId19"/>
    <p:sldId id="359" r:id="rId20"/>
    <p:sldId id="271" r:id="rId21"/>
    <p:sldId id="360" r:id="rId22"/>
    <p:sldId id="272" r:id="rId23"/>
    <p:sldId id="361" r:id="rId24"/>
    <p:sldId id="273" r:id="rId25"/>
    <p:sldId id="362" r:id="rId26"/>
    <p:sldId id="274" r:id="rId27"/>
    <p:sldId id="363" r:id="rId28"/>
    <p:sldId id="275" r:id="rId29"/>
    <p:sldId id="395" r:id="rId30"/>
    <p:sldId id="364" r:id="rId31"/>
    <p:sldId id="397" r:id="rId32"/>
    <p:sldId id="398" r:id="rId33"/>
    <p:sldId id="396" r:id="rId34"/>
    <p:sldId id="278" r:id="rId35"/>
    <p:sldId id="279" r:id="rId36"/>
    <p:sldId id="277" r:id="rId37"/>
    <p:sldId id="262" r:id="rId38"/>
    <p:sldId id="39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0EA00"/>
    <a:srgbClr val="0000FF"/>
    <a:srgbClr val="465723"/>
    <a:srgbClr val="19434F"/>
    <a:srgbClr val="352844"/>
    <a:srgbClr val="A20000"/>
    <a:srgbClr val="C40000"/>
    <a:srgbClr val="003FBC"/>
    <a:srgbClr val="000D2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48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7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6.jpeg"/></Relationships>
</file>

<file path=ppt/diagrams/_rels/data2.xml.rels><?xml version="1.0" encoding="UTF-8" standalone="yes"?>
<Relationships xmlns="http://schemas.openxmlformats.org/package/2006/relationships"><Relationship Id="rId1" Type="http://schemas.openxmlformats.org/officeDocument/2006/relationships/image" Target="../media/image7.jpeg"/></Relationships>
</file>

<file path=ppt/diagrams/_rels/data3.xml.rels><?xml version="1.0" encoding="UTF-8" standalone="yes"?>
<Relationships xmlns="http://schemas.openxmlformats.org/package/2006/relationships"><Relationship Id="rId1" Type="http://schemas.openxmlformats.org/officeDocument/2006/relationships/image" Target="../media/image72.png"/></Relationships>
</file>

<file path=ppt/diagrams/_rels/drawing3.xml.rels><?xml version="1.0" encoding="UTF-8" standalone="yes"?>
<Relationships xmlns="http://schemas.openxmlformats.org/package/2006/relationships"><Relationship Id="rId1"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80C66F-319D-4BEA-B0CF-4240320DB7D4}" type="doc">
      <dgm:prSet loTypeId="urn:microsoft.com/office/officeart/2005/8/layout/bProcess4" loCatId="process" qsTypeId="urn:microsoft.com/office/officeart/2005/8/quickstyle/3d2" qsCatId="3D" csTypeId="urn:microsoft.com/office/officeart/2005/8/colors/accent3_1" csCatId="accent3" phldr="1"/>
      <dgm:spPr/>
      <dgm:t>
        <a:bodyPr/>
        <a:lstStyle/>
        <a:p>
          <a:endParaRPr lang="en-US"/>
        </a:p>
      </dgm:t>
    </dgm:pt>
    <dgm:pt modelId="{370C54CA-4843-4284-B148-BE320FD44AA1}">
      <dgm:prSet phldrT="[Text]" custT="1"/>
      <dgm:spPr/>
      <dgm:t>
        <a:bodyPr/>
        <a:lstStyle/>
        <a:p>
          <a:r>
            <a:rPr lang="zh-CN" altLang="en-US" sz="3200" b="1" dirty="0" smtClean="0">
              <a:effectLst>
                <a:outerShdw blurRad="38100" dist="38100" dir="2700000" algn="tl">
                  <a:srgbClr val="000000">
                    <a:alpha val="43137"/>
                  </a:srgbClr>
                </a:outerShdw>
              </a:effectLst>
            </a:rPr>
            <a:t>耐烦</a:t>
          </a:r>
          <a:endParaRPr lang="en-US" sz="3200" b="1" dirty="0" smtClean="0">
            <a:effectLst>
              <a:outerShdw blurRad="38100" dist="38100" dir="2700000" algn="tl">
                <a:srgbClr val="000000">
                  <a:alpha val="43137"/>
                </a:srgbClr>
              </a:outerShdw>
            </a:effectLst>
          </a:endParaRPr>
        </a:p>
        <a:p>
          <a:r>
            <a:rPr lang="en-US" sz="2400" dirty="0" smtClean="0"/>
            <a:t>Patient</a:t>
          </a:r>
          <a:endParaRPr lang="en-US" sz="2400" dirty="0"/>
        </a:p>
      </dgm:t>
    </dgm:pt>
    <dgm:pt modelId="{20E376BF-FF20-4697-A85F-FEC1D231D3EF}" type="parTrans" cxnId="{9E780CF5-A4EF-43CA-9160-9F6E4D12F0A3}">
      <dgm:prSet/>
      <dgm:spPr/>
      <dgm:t>
        <a:bodyPr/>
        <a:lstStyle/>
        <a:p>
          <a:endParaRPr lang="en-US"/>
        </a:p>
      </dgm:t>
    </dgm:pt>
    <dgm:pt modelId="{EB8A442B-415A-4959-883D-51F854EF0978}" type="sibTrans" cxnId="{9E780CF5-A4EF-43CA-9160-9F6E4D12F0A3}">
      <dgm:prSet/>
      <dgm:spPr/>
      <dgm:t>
        <a:bodyPr/>
        <a:lstStyle/>
        <a:p>
          <a:endParaRPr lang="en-US"/>
        </a:p>
      </dgm:t>
    </dgm:pt>
    <dgm:pt modelId="{F25F7495-DA37-43F5-B7A1-BBE2A06ED7F8}">
      <dgm:prSet phldrT="[Text]" custT="1"/>
      <dgm:spPr/>
      <dgm:t>
        <a:bodyPr/>
        <a:lstStyle/>
        <a:p>
          <a:r>
            <a:rPr lang="zh-CN" altLang="en-US" sz="3200" b="1" dirty="0" smtClean="0">
              <a:effectLst>
                <a:outerShdw blurRad="38100" dist="38100" dir="2700000" algn="tl">
                  <a:srgbClr val="000000">
                    <a:alpha val="43137"/>
                  </a:srgbClr>
                </a:outerShdw>
              </a:effectLst>
            </a:rPr>
            <a:t>恩慈</a:t>
          </a:r>
          <a:endParaRPr lang="en-US" sz="3200" b="1" dirty="0" smtClean="0">
            <a:effectLst>
              <a:outerShdw blurRad="38100" dist="38100" dir="2700000" algn="tl">
                <a:srgbClr val="000000">
                  <a:alpha val="43137"/>
                </a:srgbClr>
              </a:outerShdw>
            </a:effectLst>
          </a:endParaRPr>
        </a:p>
        <a:p>
          <a:r>
            <a:rPr lang="en-US" sz="2400" dirty="0" smtClean="0"/>
            <a:t>Kind</a:t>
          </a:r>
          <a:endParaRPr lang="en-US" sz="2400" dirty="0"/>
        </a:p>
      </dgm:t>
    </dgm:pt>
    <dgm:pt modelId="{9FD61AC5-1A55-418F-B988-76AFA6BB125A}" type="parTrans" cxnId="{D05CFEFA-F155-4B02-8FE5-325FE967A34B}">
      <dgm:prSet/>
      <dgm:spPr/>
      <dgm:t>
        <a:bodyPr/>
        <a:lstStyle/>
        <a:p>
          <a:endParaRPr lang="en-US"/>
        </a:p>
      </dgm:t>
    </dgm:pt>
    <dgm:pt modelId="{BCB17897-2D20-4D32-9005-D82FD9461232}" type="sibTrans" cxnId="{D05CFEFA-F155-4B02-8FE5-325FE967A34B}">
      <dgm:prSet/>
      <dgm:spPr/>
      <dgm:t>
        <a:bodyPr/>
        <a:lstStyle/>
        <a:p>
          <a:endParaRPr lang="en-US"/>
        </a:p>
      </dgm:t>
    </dgm:pt>
    <dgm:pt modelId="{E907D82D-CEA4-4FD6-B7F9-D9E3015A1373}">
      <dgm:prSet phldrT="[Text]" custT="1"/>
      <dgm:spPr/>
      <dgm:t>
        <a:bodyPr/>
        <a:lstStyle/>
        <a:p>
          <a:r>
            <a:rPr lang="zh-CN" altLang="en-US" sz="3200" b="1" dirty="0" smtClean="0">
              <a:effectLst>
                <a:outerShdw blurRad="38100" dist="38100" dir="2700000" algn="tl">
                  <a:srgbClr val="000000">
                    <a:alpha val="43137"/>
                  </a:srgbClr>
                </a:outerShdw>
              </a:effectLst>
            </a:rPr>
            <a:t>自信</a:t>
          </a:r>
          <a:endParaRPr lang="en-US" sz="3200" b="1" dirty="0" smtClean="0">
            <a:effectLst>
              <a:outerShdw blurRad="38100" dist="38100" dir="2700000" algn="tl">
                <a:srgbClr val="000000">
                  <a:alpha val="43137"/>
                </a:srgbClr>
              </a:outerShdw>
            </a:effectLst>
          </a:endParaRPr>
        </a:p>
        <a:p>
          <a:r>
            <a:rPr lang="en-US" sz="2400" dirty="0" smtClean="0"/>
            <a:t>Confident</a:t>
          </a:r>
          <a:endParaRPr lang="en-US" sz="2400" dirty="0"/>
        </a:p>
      </dgm:t>
    </dgm:pt>
    <dgm:pt modelId="{7D208E10-8813-4566-A339-7055B0D99C80}" type="parTrans" cxnId="{2AC35BEC-6F83-4995-9C24-B030924B0761}">
      <dgm:prSet/>
      <dgm:spPr/>
      <dgm:t>
        <a:bodyPr/>
        <a:lstStyle/>
        <a:p>
          <a:endParaRPr lang="en-US"/>
        </a:p>
      </dgm:t>
    </dgm:pt>
    <dgm:pt modelId="{77D97780-118A-46D1-91EC-D6D5A579C233}" type="sibTrans" cxnId="{2AC35BEC-6F83-4995-9C24-B030924B0761}">
      <dgm:prSet/>
      <dgm:spPr/>
      <dgm:t>
        <a:bodyPr/>
        <a:lstStyle/>
        <a:p>
          <a:endParaRPr lang="en-US"/>
        </a:p>
      </dgm:t>
    </dgm:pt>
    <dgm:pt modelId="{9620CDD4-8C84-43A1-AA50-F98A63DD3CCA}">
      <dgm:prSet phldrT="[Text]" custT="1"/>
      <dgm:spPr/>
      <dgm:t>
        <a:bodyPr/>
        <a:lstStyle/>
        <a:p>
          <a:r>
            <a:rPr lang="zh-CN" altLang="en-US" sz="3200" b="1" dirty="0" smtClean="0">
              <a:effectLst>
                <a:outerShdw blurRad="38100" dist="38100" dir="2700000" algn="tl">
                  <a:srgbClr val="000000">
                    <a:alpha val="43137"/>
                  </a:srgbClr>
                </a:outerShdw>
              </a:effectLst>
            </a:rPr>
            <a:t>满足 </a:t>
          </a:r>
          <a:endParaRPr lang="en-US" sz="3200" b="1" dirty="0" smtClean="0">
            <a:effectLst>
              <a:outerShdw blurRad="38100" dist="38100" dir="2700000" algn="tl">
                <a:srgbClr val="000000">
                  <a:alpha val="43137"/>
                </a:srgbClr>
              </a:outerShdw>
            </a:effectLst>
          </a:endParaRPr>
        </a:p>
        <a:p>
          <a:r>
            <a:rPr lang="en-US" sz="2400" dirty="0" smtClean="0"/>
            <a:t>Satisfied</a:t>
          </a:r>
          <a:endParaRPr lang="en-US" sz="2400" dirty="0"/>
        </a:p>
      </dgm:t>
    </dgm:pt>
    <dgm:pt modelId="{6C465104-B1C7-4FD1-A68F-3A3457004658}" type="parTrans" cxnId="{B3169CF5-186D-46DA-993E-A334A9033DAC}">
      <dgm:prSet/>
      <dgm:spPr/>
      <dgm:t>
        <a:bodyPr/>
        <a:lstStyle/>
        <a:p>
          <a:endParaRPr lang="en-US"/>
        </a:p>
      </dgm:t>
    </dgm:pt>
    <dgm:pt modelId="{4B390AF7-CFCA-477A-8EAD-389E3BCC5C6E}" type="sibTrans" cxnId="{B3169CF5-186D-46DA-993E-A334A9033DAC}">
      <dgm:prSet/>
      <dgm:spPr/>
      <dgm:t>
        <a:bodyPr/>
        <a:lstStyle/>
        <a:p>
          <a:endParaRPr lang="en-US"/>
        </a:p>
      </dgm:t>
    </dgm:pt>
    <dgm:pt modelId="{4BF4B365-B62F-48DC-8C3E-FEF4B6746D69}">
      <dgm:prSet phldrT="[Text]" custT="1"/>
      <dgm:spPr/>
      <dgm:t>
        <a:bodyPr/>
        <a:lstStyle/>
        <a:p>
          <a:r>
            <a:rPr lang="zh-CN" altLang="en-US" sz="3200" b="1" dirty="0" smtClean="0">
              <a:effectLst>
                <a:outerShdw blurRad="38100" dist="38100" dir="2700000" algn="tl">
                  <a:srgbClr val="000000">
                    <a:alpha val="43137"/>
                  </a:srgbClr>
                </a:outerShdw>
              </a:effectLst>
            </a:rPr>
            <a:t>谦卑</a:t>
          </a:r>
          <a:endParaRPr lang="en-US" sz="3200" b="1" dirty="0" smtClean="0">
            <a:effectLst>
              <a:outerShdw blurRad="38100" dist="38100" dir="2700000" algn="tl">
                <a:srgbClr val="000000">
                  <a:alpha val="43137"/>
                </a:srgbClr>
              </a:outerShdw>
            </a:effectLst>
          </a:endParaRPr>
        </a:p>
        <a:p>
          <a:r>
            <a:rPr lang="en-US" sz="2400" dirty="0" smtClean="0"/>
            <a:t>Humble </a:t>
          </a:r>
          <a:endParaRPr lang="en-US" sz="2400" dirty="0"/>
        </a:p>
      </dgm:t>
    </dgm:pt>
    <dgm:pt modelId="{670B2988-54A0-4684-B63C-B437DA9E3FFE}" type="parTrans" cxnId="{38BD68BC-C25A-41EB-8052-8F18B1F18005}">
      <dgm:prSet/>
      <dgm:spPr/>
      <dgm:t>
        <a:bodyPr/>
        <a:lstStyle/>
        <a:p>
          <a:endParaRPr lang="en-US"/>
        </a:p>
      </dgm:t>
    </dgm:pt>
    <dgm:pt modelId="{3B7E5753-78A7-4318-9397-6B3B5F8A1549}" type="sibTrans" cxnId="{38BD68BC-C25A-41EB-8052-8F18B1F18005}">
      <dgm:prSet/>
      <dgm:spPr/>
      <dgm:t>
        <a:bodyPr/>
        <a:lstStyle/>
        <a:p>
          <a:endParaRPr lang="en-US"/>
        </a:p>
      </dgm:t>
    </dgm:pt>
    <dgm:pt modelId="{5C74D1E7-F899-4FEF-82F5-2AFF4D3E1083}">
      <dgm:prSet phldrT="[Text]" custT="1"/>
      <dgm:spPr/>
      <dgm:t>
        <a:bodyPr/>
        <a:lstStyle/>
        <a:p>
          <a:r>
            <a:rPr lang="zh-CN" altLang="en-US" sz="3200" b="1" dirty="0" smtClean="0">
              <a:effectLst>
                <a:outerShdw blurRad="38100" dist="38100" dir="2700000" algn="tl">
                  <a:srgbClr val="000000">
                    <a:alpha val="43137"/>
                  </a:srgbClr>
                </a:outerShdw>
              </a:effectLst>
            </a:rPr>
            <a:t>敬重</a:t>
          </a:r>
          <a:endParaRPr lang="en-US" sz="3200" b="1" dirty="0" smtClean="0">
            <a:effectLst>
              <a:outerShdw blurRad="38100" dist="38100" dir="2700000" algn="tl">
                <a:srgbClr val="000000">
                  <a:alpha val="43137"/>
                </a:srgbClr>
              </a:outerShdw>
            </a:effectLst>
          </a:endParaRPr>
        </a:p>
        <a:p>
          <a:r>
            <a:rPr lang="en-US" sz="2400" dirty="0" smtClean="0"/>
            <a:t>Honor</a:t>
          </a:r>
          <a:endParaRPr lang="en-US" sz="2400" dirty="0"/>
        </a:p>
      </dgm:t>
    </dgm:pt>
    <dgm:pt modelId="{1A48AB3D-4FC5-4361-BCD8-3212B68B1B48}" type="parTrans" cxnId="{EEEAE13C-05FC-4E17-800A-6C915B49B110}">
      <dgm:prSet/>
      <dgm:spPr/>
      <dgm:t>
        <a:bodyPr/>
        <a:lstStyle/>
        <a:p>
          <a:endParaRPr lang="en-US"/>
        </a:p>
      </dgm:t>
    </dgm:pt>
    <dgm:pt modelId="{2E7AE52F-AC24-4AAF-A526-8DE2061F7F2F}" type="sibTrans" cxnId="{EEEAE13C-05FC-4E17-800A-6C915B49B110}">
      <dgm:prSet/>
      <dgm:spPr/>
      <dgm:t>
        <a:bodyPr/>
        <a:lstStyle/>
        <a:p>
          <a:endParaRPr lang="en-US"/>
        </a:p>
      </dgm:t>
    </dgm:pt>
    <dgm:pt modelId="{8CFA79ED-0F6F-4B27-96C8-B35EB36926ED}">
      <dgm:prSet phldrT="[Text]" custT="1"/>
      <dgm:spPr/>
      <dgm:t>
        <a:bodyPr/>
        <a:lstStyle/>
        <a:p>
          <a:r>
            <a:rPr lang="zh-CN" altLang="en-US" sz="3200" b="1" dirty="0" smtClean="0">
              <a:effectLst>
                <a:outerShdw blurRad="38100" dist="38100" dir="2700000" algn="tl">
                  <a:srgbClr val="000000">
                    <a:alpha val="43137"/>
                  </a:srgbClr>
                </a:outerShdw>
              </a:effectLst>
            </a:rPr>
            <a:t>不自私</a:t>
          </a:r>
          <a:endParaRPr lang="en-US" sz="3200" b="1" dirty="0" smtClean="0">
            <a:effectLst>
              <a:outerShdw blurRad="38100" dist="38100" dir="2700000" algn="tl">
                <a:srgbClr val="000000">
                  <a:alpha val="43137"/>
                </a:srgbClr>
              </a:outerShdw>
            </a:effectLst>
          </a:endParaRPr>
        </a:p>
        <a:p>
          <a:r>
            <a:rPr lang="en-US" sz="2400" dirty="0" smtClean="0"/>
            <a:t>Unselfish </a:t>
          </a:r>
          <a:endParaRPr lang="en-US" sz="2400" dirty="0"/>
        </a:p>
      </dgm:t>
    </dgm:pt>
    <dgm:pt modelId="{A7536A11-A6D9-480B-99FD-D646074F8216}" type="parTrans" cxnId="{250E4004-F915-4465-B55C-92E217DACC86}">
      <dgm:prSet/>
      <dgm:spPr/>
      <dgm:t>
        <a:bodyPr/>
        <a:lstStyle/>
        <a:p>
          <a:endParaRPr lang="en-US"/>
        </a:p>
      </dgm:t>
    </dgm:pt>
    <dgm:pt modelId="{33514FA3-0094-4B18-B3F6-BA05C3AD7664}" type="sibTrans" cxnId="{250E4004-F915-4465-B55C-92E217DACC86}">
      <dgm:prSet/>
      <dgm:spPr/>
      <dgm:t>
        <a:bodyPr/>
        <a:lstStyle/>
        <a:p>
          <a:endParaRPr lang="en-US"/>
        </a:p>
      </dgm:t>
    </dgm:pt>
    <dgm:pt modelId="{46FAFA9B-0E05-4659-8B4F-8D82D47DC964}">
      <dgm:prSet phldrT="[Text]" custT="1"/>
      <dgm:spPr/>
      <dgm:t>
        <a:bodyPr/>
        <a:lstStyle/>
        <a:p>
          <a:r>
            <a:rPr lang="zh-CN" altLang="en-US" sz="3200" b="1" dirty="0" smtClean="0">
              <a:effectLst>
                <a:outerShdw blurRad="38100" dist="38100" dir="2700000" algn="tl">
                  <a:srgbClr val="000000">
                    <a:alpha val="43137"/>
                  </a:srgbClr>
                </a:outerShdw>
              </a:effectLst>
            </a:rPr>
            <a:t>平静</a:t>
          </a:r>
          <a:endParaRPr lang="en-US" sz="3200" b="1" dirty="0" smtClean="0">
            <a:effectLst>
              <a:outerShdw blurRad="38100" dist="38100" dir="2700000" algn="tl">
                <a:srgbClr val="000000">
                  <a:alpha val="43137"/>
                </a:srgbClr>
              </a:outerShdw>
            </a:effectLst>
          </a:endParaRPr>
        </a:p>
        <a:p>
          <a:r>
            <a:rPr lang="en-US" sz="2400" dirty="0" smtClean="0"/>
            <a:t>Calm</a:t>
          </a:r>
          <a:endParaRPr lang="en-US" sz="2400" dirty="0"/>
        </a:p>
      </dgm:t>
    </dgm:pt>
    <dgm:pt modelId="{2EF143EC-0675-45E0-8150-1D39FB8246B0}" type="parTrans" cxnId="{7289CB8A-DA50-428D-B798-47570752124A}">
      <dgm:prSet/>
      <dgm:spPr/>
      <dgm:t>
        <a:bodyPr/>
        <a:lstStyle/>
        <a:p>
          <a:endParaRPr lang="en-US"/>
        </a:p>
      </dgm:t>
    </dgm:pt>
    <dgm:pt modelId="{0FC3EB9F-8644-412A-B0A7-8DE98C6A190B}" type="sibTrans" cxnId="{7289CB8A-DA50-428D-B798-47570752124A}">
      <dgm:prSet/>
      <dgm:spPr/>
      <dgm:t>
        <a:bodyPr/>
        <a:lstStyle/>
        <a:p>
          <a:endParaRPr lang="en-US"/>
        </a:p>
      </dgm:t>
    </dgm:pt>
    <dgm:pt modelId="{EB107F58-EAF6-416F-A5D6-2084A139B8EC}">
      <dgm:prSet phldrT="[Text]" custT="1"/>
      <dgm:spPr/>
      <dgm:t>
        <a:bodyPr/>
        <a:lstStyle/>
        <a:p>
          <a:r>
            <a:rPr lang="zh-CN" altLang="en-US" sz="3200" b="1" dirty="0" smtClean="0">
              <a:effectLst>
                <a:outerShdw blurRad="38100" dist="38100" dir="2700000" algn="tl">
                  <a:srgbClr val="000000">
                    <a:alpha val="43137"/>
                  </a:srgbClr>
                </a:outerShdw>
              </a:effectLst>
            </a:rPr>
            <a:t>饶恕</a:t>
          </a:r>
          <a:endParaRPr lang="en-US" sz="3200" b="1" dirty="0" smtClean="0">
            <a:effectLst>
              <a:outerShdw blurRad="38100" dist="38100" dir="2700000" algn="tl">
                <a:srgbClr val="000000">
                  <a:alpha val="43137"/>
                </a:srgbClr>
              </a:outerShdw>
            </a:effectLst>
          </a:endParaRPr>
        </a:p>
        <a:p>
          <a:r>
            <a:rPr lang="en-US" sz="2400" dirty="0" smtClean="0"/>
            <a:t>Forgiving </a:t>
          </a:r>
          <a:endParaRPr lang="en-US" sz="2400" dirty="0"/>
        </a:p>
      </dgm:t>
    </dgm:pt>
    <dgm:pt modelId="{91F27894-EDBC-419B-8F04-1C93A7804E05}" type="parTrans" cxnId="{DC0088DD-12DD-4069-A5DB-56C215D8726A}">
      <dgm:prSet/>
      <dgm:spPr/>
      <dgm:t>
        <a:bodyPr/>
        <a:lstStyle/>
        <a:p>
          <a:endParaRPr lang="en-US"/>
        </a:p>
      </dgm:t>
    </dgm:pt>
    <dgm:pt modelId="{E0776DC6-7B09-4ADE-A63E-ED9F1A4EEDA9}" type="sibTrans" cxnId="{DC0088DD-12DD-4069-A5DB-56C215D8726A}">
      <dgm:prSet/>
      <dgm:spPr/>
      <dgm:t>
        <a:bodyPr/>
        <a:lstStyle/>
        <a:p>
          <a:endParaRPr lang="en-US"/>
        </a:p>
      </dgm:t>
    </dgm:pt>
    <dgm:pt modelId="{B1E03DB1-F5D8-4FD5-94BD-258E18944189}">
      <dgm:prSet custT="1"/>
      <dgm:spPr/>
      <dgm:t>
        <a:bodyPr/>
        <a:lstStyle/>
        <a:p>
          <a:r>
            <a:rPr lang="zh-CN" altLang="en-US" sz="3200" b="1" dirty="0" smtClean="0">
              <a:effectLst>
                <a:outerShdw blurRad="38100" dist="38100" dir="2700000" algn="tl">
                  <a:srgbClr val="000000">
                    <a:alpha val="43137"/>
                  </a:srgbClr>
                </a:outerShdw>
              </a:effectLst>
            </a:rPr>
            <a:t>纯洁</a:t>
          </a:r>
          <a:endParaRPr lang="en-US" sz="3200" b="1" dirty="0" smtClean="0">
            <a:effectLst>
              <a:outerShdw blurRad="38100" dist="38100" dir="2700000" algn="tl">
                <a:srgbClr val="000000">
                  <a:alpha val="43137"/>
                </a:srgbClr>
              </a:outerShdw>
            </a:effectLst>
          </a:endParaRPr>
        </a:p>
        <a:p>
          <a:r>
            <a:rPr lang="en-US" sz="2400" dirty="0" smtClean="0"/>
            <a:t>Pure </a:t>
          </a:r>
          <a:endParaRPr lang="en-US" sz="2400" dirty="0"/>
        </a:p>
      </dgm:t>
    </dgm:pt>
    <dgm:pt modelId="{29693DA8-F293-4E9A-A252-010295709F9A}" type="parTrans" cxnId="{AD3A4050-CACF-46DB-97C2-E3A933041068}">
      <dgm:prSet/>
      <dgm:spPr/>
      <dgm:t>
        <a:bodyPr/>
        <a:lstStyle/>
        <a:p>
          <a:endParaRPr lang="en-US"/>
        </a:p>
      </dgm:t>
    </dgm:pt>
    <dgm:pt modelId="{C015C358-885F-46EE-A621-5C6C5B6C002D}" type="sibTrans" cxnId="{AD3A4050-CACF-46DB-97C2-E3A933041068}">
      <dgm:prSet/>
      <dgm:spPr/>
      <dgm:t>
        <a:bodyPr/>
        <a:lstStyle/>
        <a:p>
          <a:endParaRPr lang="en-US"/>
        </a:p>
      </dgm:t>
    </dgm:pt>
    <dgm:pt modelId="{CEB30342-AB3C-49D2-B877-C9F559BBE2E6}">
      <dgm:prSet custT="1"/>
      <dgm:spPr/>
      <dgm:t>
        <a:bodyPr/>
        <a:lstStyle/>
        <a:p>
          <a:r>
            <a:rPr lang="zh-CN" altLang="en-US" sz="3200" b="1" dirty="0" smtClean="0">
              <a:effectLst>
                <a:outerShdw blurRad="38100" dist="38100" dir="2700000" algn="tl">
                  <a:srgbClr val="000000">
                    <a:alpha val="43137"/>
                  </a:srgbClr>
                </a:outerShdw>
              </a:effectLst>
            </a:rPr>
            <a:t>诚实</a:t>
          </a:r>
          <a:endParaRPr lang="en-US" sz="3200" b="1" dirty="0" smtClean="0">
            <a:effectLst>
              <a:outerShdw blurRad="38100" dist="38100" dir="2700000" algn="tl">
                <a:srgbClr val="000000">
                  <a:alpha val="43137"/>
                </a:srgbClr>
              </a:outerShdw>
            </a:effectLst>
          </a:endParaRPr>
        </a:p>
        <a:p>
          <a:r>
            <a:rPr lang="en-US" sz="2400" dirty="0" smtClean="0"/>
            <a:t>Honest </a:t>
          </a:r>
          <a:endParaRPr lang="en-US" sz="2400" dirty="0"/>
        </a:p>
      </dgm:t>
    </dgm:pt>
    <dgm:pt modelId="{FC0E5960-ACDA-49D3-AD3C-311056D4F688}" type="parTrans" cxnId="{528A670F-155D-4D23-A004-09E19352E1F2}">
      <dgm:prSet/>
      <dgm:spPr/>
      <dgm:t>
        <a:bodyPr/>
        <a:lstStyle/>
        <a:p>
          <a:endParaRPr lang="en-US"/>
        </a:p>
      </dgm:t>
    </dgm:pt>
    <dgm:pt modelId="{CD264404-9819-4004-87E2-DBF494277AA8}" type="sibTrans" cxnId="{528A670F-155D-4D23-A004-09E19352E1F2}">
      <dgm:prSet/>
      <dgm:spPr/>
      <dgm:t>
        <a:bodyPr/>
        <a:lstStyle/>
        <a:p>
          <a:endParaRPr lang="en-US"/>
        </a:p>
      </dgm:t>
    </dgm:pt>
    <dgm:pt modelId="{61760630-B419-4726-8900-CAC4F99D88C6}">
      <dgm:prSet custT="1"/>
      <dgm:spPr/>
      <dgm:t>
        <a:bodyPr/>
        <a:lstStyle/>
        <a:p>
          <a:r>
            <a:rPr lang="zh-CN" altLang="en-US" sz="3200" b="1" dirty="0" smtClean="0">
              <a:effectLst>
                <a:outerShdw blurRad="38100" dist="38100" dir="2700000" algn="tl">
                  <a:srgbClr val="000000">
                    <a:alpha val="43137"/>
                  </a:srgbClr>
                </a:outerShdw>
              </a:effectLst>
            </a:rPr>
            <a:t>安全</a:t>
          </a:r>
          <a:endParaRPr lang="en-US" sz="3200" b="1" dirty="0" smtClean="0">
            <a:effectLst>
              <a:outerShdw blurRad="38100" dist="38100" dir="2700000" algn="tl">
                <a:srgbClr val="000000">
                  <a:alpha val="43137"/>
                </a:srgbClr>
              </a:outerShdw>
            </a:effectLst>
          </a:endParaRPr>
        </a:p>
        <a:p>
          <a:r>
            <a:rPr lang="en-US" sz="2400" dirty="0" smtClean="0"/>
            <a:t>Safe </a:t>
          </a:r>
          <a:endParaRPr lang="en-US" sz="2400" dirty="0"/>
        </a:p>
      </dgm:t>
    </dgm:pt>
    <dgm:pt modelId="{75383255-F255-46FB-A79D-92EBF08F6572}" type="parTrans" cxnId="{AE8AFBFC-A50F-4916-B3B0-4AE617E86A24}">
      <dgm:prSet/>
      <dgm:spPr/>
      <dgm:t>
        <a:bodyPr/>
        <a:lstStyle/>
        <a:p>
          <a:endParaRPr lang="en-US"/>
        </a:p>
      </dgm:t>
    </dgm:pt>
    <dgm:pt modelId="{0106EC8F-8BBC-44DC-960C-A79BF93C4DAC}" type="sibTrans" cxnId="{AE8AFBFC-A50F-4916-B3B0-4AE617E86A24}">
      <dgm:prSet/>
      <dgm:spPr/>
      <dgm:t>
        <a:bodyPr/>
        <a:lstStyle/>
        <a:p>
          <a:endParaRPr lang="en-US"/>
        </a:p>
      </dgm:t>
    </dgm:pt>
    <dgm:pt modelId="{D06A55B0-7E4C-4B5D-BA82-F4196C995D17}">
      <dgm:prSet custT="1"/>
      <dgm:spPr/>
      <dgm:t>
        <a:bodyPr/>
        <a:lstStyle/>
        <a:p>
          <a:r>
            <a:rPr lang="zh-CN" altLang="en-US" sz="3200" b="1" dirty="0" smtClean="0">
              <a:effectLst>
                <a:outerShdw blurRad="38100" dist="38100" dir="2700000" algn="tl">
                  <a:srgbClr val="000000">
                    <a:alpha val="43137"/>
                  </a:srgbClr>
                </a:outerShdw>
              </a:effectLst>
            </a:rPr>
            <a:t>信任</a:t>
          </a:r>
          <a:endParaRPr lang="en-US" sz="3200" b="1" dirty="0" smtClean="0">
            <a:effectLst>
              <a:outerShdw blurRad="38100" dist="38100" dir="2700000" algn="tl">
                <a:srgbClr val="000000">
                  <a:alpha val="43137"/>
                </a:srgbClr>
              </a:outerShdw>
            </a:effectLst>
          </a:endParaRPr>
        </a:p>
        <a:p>
          <a:r>
            <a:rPr lang="en-US" sz="2400" dirty="0" smtClean="0"/>
            <a:t>Trusting </a:t>
          </a:r>
          <a:endParaRPr lang="en-US" sz="2400" dirty="0"/>
        </a:p>
      </dgm:t>
    </dgm:pt>
    <dgm:pt modelId="{4B32FAAB-0EEF-435F-8718-38059733E6A8}" type="parTrans" cxnId="{22454AA5-83AC-45AC-96B9-3C994FE6BAAD}">
      <dgm:prSet/>
      <dgm:spPr/>
      <dgm:t>
        <a:bodyPr/>
        <a:lstStyle/>
        <a:p>
          <a:endParaRPr lang="en-US"/>
        </a:p>
      </dgm:t>
    </dgm:pt>
    <dgm:pt modelId="{1B39C7B7-835E-40E7-B3AF-EDD262B6B733}" type="sibTrans" cxnId="{22454AA5-83AC-45AC-96B9-3C994FE6BAAD}">
      <dgm:prSet/>
      <dgm:spPr/>
      <dgm:t>
        <a:bodyPr/>
        <a:lstStyle/>
        <a:p>
          <a:endParaRPr lang="en-US"/>
        </a:p>
      </dgm:t>
    </dgm:pt>
    <dgm:pt modelId="{F47F5C43-73DF-47ED-A7F5-96CB29320A6C}">
      <dgm:prSet custT="1"/>
      <dgm:spPr/>
      <dgm:t>
        <a:bodyPr/>
        <a:lstStyle/>
        <a:p>
          <a:r>
            <a:rPr lang="zh-CN" altLang="en-US" sz="2800" b="1" dirty="0" smtClean="0">
              <a:effectLst>
                <a:outerShdw blurRad="38100" dist="38100" dir="2700000" algn="tl">
                  <a:srgbClr val="000000">
                    <a:alpha val="43137"/>
                  </a:srgbClr>
                </a:outerShdw>
              </a:effectLst>
            </a:rPr>
            <a:t>满有盼望</a:t>
          </a:r>
          <a:endParaRPr lang="en-US" sz="2800" b="1" dirty="0" smtClean="0">
            <a:effectLst>
              <a:outerShdw blurRad="38100" dist="38100" dir="2700000" algn="tl">
                <a:srgbClr val="000000">
                  <a:alpha val="43137"/>
                </a:srgbClr>
              </a:outerShdw>
            </a:effectLst>
          </a:endParaRPr>
        </a:p>
        <a:p>
          <a:r>
            <a:rPr lang="en-US" sz="2400" dirty="0" smtClean="0"/>
            <a:t>Hopeful </a:t>
          </a:r>
          <a:endParaRPr lang="en-US" sz="2400" dirty="0"/>
        </a:p>
      </dgm:t>
    </dgm:pt>
    <dgm:pt modelId="{A8962C90-DFCE-4B6F-99C9-C270D6AFEFD7}" type="parTrans" cxnId="{2CF48E7C-0962-475B-8738-AD2F04DBBE41}">
      <dgm:prSet/>
      <dgm:spPr/>
      <dgm:t>
        <a:bodyPr/>
        <a:lstStyle/>
        <a:p>
          <a:endParaRPr lang="en-US"/>
        </a:p>
      </dgm:t>
    </dgm:pt>
    <dgm:pt modelId="{9AE8C71F-7D98-4F79-A2DF-1683A8ED2B72}" type="sibTrans" cxnId="{2CF48E7C-0962-475B-8738-AD2F04DBBE41}">
      <dgm:prSet/>
      <dgm:spPr/>
      <dgm:t>
        <a:bodyPr/>
        <a:lstStyle/>
        <a:p>
          <a:endParaRPr lang="en-US"/>
        </a:p>
      </dgm:t>
    </dgm:pt>
    <dgm:pt modelId="{6ACE07D9-218B-4D28-B42A-FEEAA42D003A}">
      <dgm:prSet custT="1"/>
      <dgm:spPr/>
      <dgm:t>
        <a:bodyPr/>
        <a:lstStyle/>
        <a:p>
          <a:r>
            <a:rPr lang="zh-CN" altLang="en-US" sz="3200" b="1" dirty="0" smtClean="0">
              <a:effectLst>
                <a:outerShdw blurRad="38100" dist="38100" dir="2700000" algn="tl">
                  <a:srgbClr val="000000">
                    <a:alpha val="43137"/>
                  </a:srgbClr>
                </a:outerShdw>
              </a:effectLst>
            </a:rPr>
            <a:t>持久</a:t>
          </a:r>
          <a:endParaRPr lang="en-US" sz="3200" b="1" dirty="0" smtClean="0">
            <a:effectLst>
              <a:outerShdw blurRad="38100" dist="38100" dir="2700000" algn="tl">
                <a:srgbClr val="000000">
                  <a:alpha val="43137"/>
                </a:srgbClr>
              </a:outerShdw>
            </a:effectLst>
          </a:endParaRPr>
        </a:p>
        <a:p>
          <a:r>
            <a:rPr lang="en-US" sz="2400" dirty="0" smtClean="0"/>
            <a:t>Enduring </a:t>
          </a:r>
          <a:endParaRPr lang="en-US" sz="2400" dirty="0"/>
        </a:p>
      </dgm:t>
    </dgm:pt>
    <dgm:pt modelId="{728A72C8-590B-4680-AEFA-436C4E8BFD4B}" type="parTrans" cxnId="{31852DB7-885F-4CF5-8FCA-12C5B9494D84}">
      <dgm:prSet/>
      <dgm:spPr/>
      <dgm:t>
        <a:bodyPr/>
        <a:lstStyle/>
        <a:p>
          <a:endParaRPr lang="en-US"/>
        </a:p>
      </dgm:t>
    </dgm:pt>
    <dgm:pt modelId="{9E8A19EB-DAD3-48BA-BB8A-EF0072E64C17}" type="sibTrans" cxnId="{31852DB7-885F-4CF5-8FCA-12C5B9494D84}">
      <dgm:prSet/>
      <dgm:spPr/>
      <dgm:t>
        <a:bodyPr/>
        <a:lstStyle/>
        <a:p>
          <a:endParaRPr lang="en-US"/>
        </a:p>
      </dgm:t>
    </dgm:pt>
    <dgm:pt modelId="{83230298-8C74-4804-89C1-B919627A158A}">
      <dgm:prSet custT="1"/>
      <dgm:spPr/>
      <dgm:t>
        <a:bodyPr/>
        <a:lstStyle/>
        <a:p>
          <a:r>
            <a:rPr lang="zh-CN" altLang="en-US" sz="3200" b="1" dirty="0" smtClean="0">
              <a:effectLst>
                <a:outerShdw blurRad="38100" dist="38100" dir="2700000" algn="tl">
                  <a:srgbClr val="000000">
                    <a:alpha val="43137"/>
                  </a:srgbClr>
                </a:outerShdw>
              </a:effectLst>
            </a:rPr>
            <a:t>永恒</a:t>
          </a:r>
          <a:endParaRPr lang="en-US" sz="3200" b="1" dirty="0" smtClean="0">
            <a:effectLst>
              <a:outerShdw blurRad="38100" dist="38100" dir="2700000" algn="tl">
                <a:srgbClr val="000000">
                  <a:alpha val="43137"/>
                </a:srgbClr>
              </a:outerShdw>
            </a:effectLst>
          </a:endParaRPr>
        </a:p>
        <a:p>
          <a:r>
            <a:rPr lang="en-US" sz="2400" dirty="0" smtClean="0"/>
            <a:t>Eternal </a:t>
          </a:r>
          <a:endParaRPr lang="en-US" sz="2400" dirty="0"/>
        </a:p>
      </dgm:t>
    </dgm:pt>
    <dgm:pt modelId="{9200FC3D-69E3-41D1-BE72-C1EAA347512A}" type="parTrans" cxnId="{5955BD02-1190-4E20-AFCA-CF3B3C0881F2}">
      <dgm:prSet/>
      <dgm:spPr/>
      <dgm:t>
        <a:bodyPr/>
        <a:lstStyle/>
        <a:p>
          <a:endParaRPr lang="en-US"/>
        </a:p>
      </dgm:t>
    </dgm:pt>
    <dgm:pt modelId="{F12C4B62-1120-4570-8E03-C097DBF2B569}" type="sibTrans" cxnId="{5955BD02-1190-4E20-AFCA-CF3B3C0881F2}">
      <dgm:prSet/>
      <dgm:spPr/>
      <dgm:t>
        <a:bodyPr/>
        <a:lstStyle/>
        <a:p>
          <a:endParaRPr lang="en-US"/>
        </a:p>
      </dgm:t>
    </dgm:pt>
    <dgm:pt modelId="{44AC9B93-EF03-4D08-999E-F02E22A9DEED}" type="pres">
      <dgm:prSet presAssocID="{D480C66F-319D-4BEA-B0CF-4240320DB7D4}" presName="Name0" presStyleCnt="0">
        <dgm:presLayoutVars>
          <dgm:dir/>
          <dgm:resizeHandles/>
        </dgm:presLayoutVars>
      </dgm:prSet>
      <dgm:spPr/>
      <dgm:t>
        <a:bodyPr/>
        <a:lstStyle/>
        <a:p>
          <a:endParaRPr lang="en-US"/>
        </a:p>
      </dgm:t>
    </dgm:pt>
    <dgm:pt modelId="{58365C75-BE81-4669-A460-F97C2654B5C9}" type="pres">
      <dgm:prSet presAssocID="{370C54CA-4843-4284-B148-BE320FD44AA1}" presName="compNode" presStyleCnt="0"/>
      <dgm:spPr/>
    </dgm:pt>
    <dgm:pt modelId="{428D504E-0866-4283-BAFD-880F2502FB73}" type="pres">
      <dgm:prSet presAssocID="{370C54CA-4843-4284-B148-BE320FD44AA1}" presName="dummyConnPt" presStyleCnt="0"/>
      <dgm:spPr/>
    </dgm:pt>
    <dgm:pt modelId="{55A3E6E7-7897-495D-B511-48BBF16BF96F}" type="pres">
      <dgm:prSet presAssocID="{370C54CA-4843-4284-B148-BE320FD44AA1}" presName="node" presStyleLbl="node1" presStyleIdx="0" presStyleCnt="16">
        <dgm:presLayoutVars>
          <dgm:bulletEnabled val="1"/>
        </dgm:presLayoutVars>
      </dgm:prSet>
      <dgm:spPr/>
      <dgm:t>
        <a:bodyPr/>
        <a:lstStyle/>
        <a:p>
          <a:endParaRPr lang="en-US"/>
        </a:p>
      </dgm:t>
    </dgm:pt>
    <dgm:pt modelId="{66234A53-55EC-41D6-BFF0-5A5B36BCFF79}" type="pres">
      <dgm:prSet presAssocID="{EB8A442B-415A-4959-883D-51F854EF0978}" presName="sibTrans" presStyleLbl="bgSibTrans2D1" presStyleIdx="0" presStyleCnt="15"/>
      <dgm:spPr/>
      <dgm:t>
        <a:bodyPr/>
        <a:lstStyle/>
        <a:p>
          <a:endParaRPr lang="en-US"/>
        </a:p>
      </dgm:t>
    </dgm:pt>
    <dgm:pt modelId="{A066BB62-873F-4A10-B613-0732632BBA3E}" type="pres">
      <dgm:prSet presAssocID="{F25F7495-DA37-43F5-B7A1-BBE2A06ED7F8}" presName="compNode" presStyleCnt="0"/>
      <dgm:spPr/>
    </dgm:pt>
    <dgm:pt modelId="{7385C350-DBEE-4D95-9197-5702EDFC0FB4}" type="pres">
      <dgm:prSet presAssocID="{F25F7495-DA37-43F5-B7A1-BBE2A06ED7F8}" presName="dummyConnPt" presStyleCnt="0"/>
      <dgm:spPr/>
    </dgm:pt>
    <dgm:pt modelId="{71A61AE3-7DCB-4E75-BB09-BD5D4AB12EFE}" type="pres">
      <dgm:prSet presAssocID="{F25F7495-DA37-43F5-B7A1-BBE2A06ED7F8}" presName="node" presStyleLbl="node1" presStyleIdx="1" presStyleCnt="16">
        <dgm:presLayoutVars>
          <dgm:bulletEnabled val="1"/>
        </dgm:presLayoutVars>
      </dgm:prSet>
      <dgm:spPr/>
      <dgm:t>
        <a:bodyPr/>
        <a:lstStyle/>
        <a:p>
          <a:endParaRPr lang="en-US"/>
        </a:p>
      </dgm:t>
    </dgm:pt>
    <dgm:pt modelId="{BCA3A11F-03B4-4CAB-8B2E-D7366BE7ABC0}" type="pres">
      <dgm:prSet presAssocID="{BCB17897-2D20-4D32-9005-D82FD9461232}" presName="sibTrans" presStyleLbl="bgSibTrans2D1" presStyleIdx="1" presStyleCnt="15"/>
      <dgm:spPr/>
      <dgm:t>
        <a:bodyPr/>
        <a:lstStyle/>
        <a:p>
          <a:endParaRPr lang="en-US"/>
        </a:p>
      </dgm:t>
    </dgm:pt>
    <dgm:pt modelId="{83FB3C32-55AA-498B-BB94-8BE3BEF1D4FA}" type="pres">
      <dgm:prSet presAssocID="{E907D82D-CEA4-4FD6-B7F9-D9E3015A1373}" presName="compNode" presStyleCnt="0"/>
      <dgm:spPr/>
    </dgm:pt>
    <dgm:pt modelId="{8F35F766-3458-4C95-A0EA-F42F2AF156E0}" type="pres">
      <dgm:prSet presAssocID="{E907D82D-CEA4-4FD6-B7F9-D9E3015A1373}" presName="dummyConnPt" presStyleCnt="0"/>
      <dgm:spPr/>
    </dgm:pt>
    <dgm:pt modelId="{60A67D4E-8952-47D4-9FD4-DBDD2454640C}" type="pres">
      <dgm:prSet presAssocID="{E907D82D-CEA4-4FD6-B7F9-D9E3015A1373}" presName="node" presStyleLbl="node1" presStyleIdx="2" presStyleCnt="16">
        <dgm:presLayoutVars>
          <dgm:bulletEnabled val="1"/>
        </dgm:presLayoutVars>
      </dgm:prSet>
      <dgm:spPr/>
      <dgm:t>
        <a:bodyPr/>
        <a:lstStyle/>
        <a:p>
          <a:endParaRPr lang="en-US"/>
        </a:p>
      </dgm:t>
    </dgm:pt>
    <dgm:pt modelId="{29036A55-5DDA-4244-BECB-419EA64955AB}" type="pres">
      <dgm:prSet presAssocID="{77D97780-118A-46D1-91EC-D6D5A579C233}" presName="sibTrans" presStyleLbl="bgSibTrans2D1" presStyleIdx="2" presStyleCnt="15"/>
      <dgm:spPr/>
      <dgm:t>
        <a:bodyPr/>
        <a:lstStyle/>
        <a:p>
          <a:endParaRPr lang="en-US"/>
        </a:p>
      </dgm:t>
    </dgm:pt>
    <dgm:pt modelId="{ED851F88-2B13-40A6-9F82-894F1F02D2F5}" type="pres">
      <dgm:prSet presAssocID="{9620CDD4-8C84-43A1-AA50-F98A63DD3CCA}" presName="compNode" presStyleCnt="0"/>
      <dgm:spPr/>
    </dgm:pt>
    <dgm:pt modelId="{689C8226-91C2-40CF-A0E7-772D5B5F2413}" type="pres">
      <dgm:prSet presAssocID="{9620CDD4-8C84-43A1-AA50-F98A63DD3CCA}" presName="dummyConnPt" presStyleCnt="0"/>
      <dgm:spPr/>
    </dgm:pt>
    <dgm:pt modelId="{747462AA-8079-47AB-928E-2E53F3D8831E}" type="pres">
      <dgm:prSet presAssocID="{9620CDD4-8C84-43A1-AA50-F98A63DD3CCA}" presName="node" presStyleLbl="node1" presStyleIdx="3" presStyleCnt="16">
        <dgm:presLayoutVars>
          <dgm:bulletEnabled val="1"/>
        </dgm:presLayoutVars>
      </dgm:prSet>
      <dgm:spPr/>
      <dgm:t>
        <a:bodyPr/>
        <a:lstStyle/>
        <a:p>
          <a:endParaRPr lang="en-US"/>
        </a:p>
      </dgm:t>
    </dgm:pt>
    <dgm:pt modelId="{0BF93684-7336-4463-BCF9-7A190893D091}" type="pres">
      <dgm:prSet presAssocID="{4B390AF7-CFCA-477A-8EAD-389E3BCC5C6E}" presName="sibTrans" presStyleLbl="bgSibTrans2D1" presStyleIdx="3" presStyleCnt="15"/>
      <dgm:spPr/>
      <dgm:t>
        <a:bodyPr/>
        <a:lstStyle/>
        <a:p>
          <a:endParaRPr lang="en-US"/>
        </a:p>
      </dgm:t>
    </dgm:pt>
    <dgm:pt modelId="{2D78961E-E716-4FC4-9F83-3820F2605EC0}" type="pres">
      <dgm:prSet presAssocID="{4BF4B365-B62F-48DC-8C3E-FEF4B6746D69}" presName="compNode" presStyleCnt="0"/>
      <dgm:spPr/>
    </dgm:pt>
    <dgm:pt modelId="{34325966-92E0-4399-ACCB-2E9749ED4E04}" type="pres">
      <dgm:prSet presAssocID="{4BF4B365-B62F-48DC-8C3E-FEF4B6746D69}" presName="dummyConnPt" presStyleCnt="0"/>
      <dgm:spPr/>
    </dgm:pt>
    <dgm:pt modelId="{B26D0529-4ADB-46B7-A7D4-09605C75346C}" type="pres">
      <dgm:prSet presAssocID="{4BF4B365-B62F-48DC-8C3E-FEF4B6746D69}" presName="node" presStyleLbl="node1" presStyleIdx="4" presStyleCnt="16">
        <dgm:presLayoutVars>
          <dgm:bulletEnabled val="1"/>
        </dgm:presLayoutVars>
      </dgm:prSet>
      <dgm:spPr/>
      <dgm:t>
        <a:bodyPr/>
        <a:lstStyle/>
        <a:p>
          <a:endParaRPr lang="en-US"/>
        </a:p>
      </dgm:t>
    </dgm:pt>
    <dgm:pt modelId="{52F1A2B5-FA3A-4E3A-984D-EBF2D0146C63}" type="pres">
      <dgm:prSet presAssocID="{3B7E5753-78A7-4318-9397-6B3B5F8A1549}" presName="sibTrans" presStyleLbl="bgSibTrans2D1" presStyleIdx="4" presStyleCnt="15"/>
      <dgm:spPr/>
      <dgm:t>
        <a:bodyPr/>
        <a:lstStyle/>
        <a:p>
          <a:endParaRPr lang="en-US"/>
        </a:p>
      </dgm:t>
    </dgm:pt>
    <dgm:pt modelId="{DEE0C95B-CCB4-4370-BE05-AC2D71FCAA52}" type="pres">
      <dgm:prSet presAssocID="{5C74D1E7-F899-4FEF-82F5-2AFF4D3E1083}" presName="compNode" presStyleCnt="0"/>
      <dgm:spPr/>
    </dgm:pt>
    <dgm:pt modelId="{CBD34F63-7273-4C3C-9066-BD8CE0D5C926}" type="pres">
      <dgm:prSet presAssocID="{5C74D1E7-F899-4FEF-82F5-2AFF4D3E1083}" presName="dummyConnPt" presStyleCnt="0"/>
      <dgm:spPr/>
    </dgm:pt>
    <dgm:pt modelId="{53557F8D-689A-4DD0-A9F3-3FE1A2CF3B06}" type="pres">
      <dgm:prSet presAssocID="{5C74D1E7-F899-4FEF-82F5-2AFF4D3E1083}" presName="node" presStyleLbl="node1" presStyleIdx="5" presStyleCnt="16">
        <dgm:presLayoutVars>
          <dgm:bulletEnabled val="1"/>
        </dgm:presLayoutVars>
      </dgm:prSet>
      <dgm:spPr/>
      <dgm:t>
        <a:bodyPr/>
        <a:lstStyle/>
        <a:p>
          <a:endParaRPr lang="en-US"/>
        </a:p>
      </dgm:t>
    </dgm:pt>
    <dgm:pt modelId="{7026B989-DC14-431A-9240-4EA9C4F6F2CF}" type="pres">
      <dgm:prSet presAssocID="{2E7AE52F-AC24-4AAF-A526-8DE2061F7F2F}" presName="sibTrans" presStyleLbl="bgSibTrans2D1" presStyleIdx="5" presStyleCnt="15"/>
      <dgm:spPr/>
      <dgm:t>
        <a:bodyPr/>
        <a:lstStyle/>
        <a:p>
          <a:endParaRPr lang="en-US"/>
        </a:p>
      </dgm:t>
    </dgm:pt>
    <dgm:pt modelId="{DFF532C5-D563-4724-8A3B-D9C98E2BFD2A}" type="pres">
      <dgm:prSet presAssocID="{8CFA79ED-0F6F-4B27-96C8-B35EB36926ED}" presName="compNode" presStyleCnt="0"/>
      <dgm:spPr/>
    </dgm:pt>
    <dgm:pt modelId="{3BBBBFA9-7B86-42E5-8C0F-92868F3BB746}" type="pres">
      <dgm:prSet presAssocID="{8CFA79ED-0F6F-4B27-96C8-B35EB36926ED}" presName="dummyConnPt" presStyleCnt="0"/>
      <dgm:spPr/>
    </dgm:pt>
    <dgm:pt modelId="{520278E1-F9E0-49D8-80B1-6D8F6B072F34}" type="pres">
      <dgm:prSet presAssocID="{8CFA79ED-0F6F-4B27-96C8-B35EB36926ED}" presName="node" presStyleLbl="node1" presStyleIdx="6" presStyleCnt="16">
        <dgm:presLayoutVars>
          <dgm:bulletEnabled val="1"/>
        </dgm:presLayoutVars>
      </dgm:prSet>
      <dgm:spPr/>
      <dgm:t>
        <a:bodyPr/>
        <a:lstStyle/>
        <a:p>
          <a:endParaRPr lang="en-US"/>
        </a:p>
      </dgm:t>
    </dgm:pt>
    <dgm:pt modelId="{2E06AE4B-943F-459E-A030-798A0F1B417A}" type="pres">
      <dgm:prSet presAssocID="{33514FA3-0094-4B18-B3F6-BA05C3AD7664}" presName="sibTrans" presStyleLbl="bgSibTrans2D1" presStyleIdx="6" presStyleCnt="15"/>
      <dgm:spPr/>
      <dgm:t>
        <a:bodyPr/>
        <a:lstStyle/>
        <a:p>
          <a:endParaRPr lang="en-US"/>
        </a:p>
      </dgm:t>
    </dgm:pt>
    <dgm:pt modelId="{7F415AFC-03B5-423D-8A53-CC9D18D95E65}" type="pres">
      <dgm:prSet presAssocID="{46FAFA9B-0E05-4659-8B4F-8D82D47DC964}" presName="compNode" presStyleCnt="0"/>
      <dgm:spPr/>
    </dgm:pt>
    <dgm:pt modelId="{AFE6C175-D460-4806-BA48-7DA0566DC5F6}" type="pres">
      <dgm:prSet presAssocID="{46FAFA9B-0E05-4659-8B4F-8D82D47DC964}" presName="dummyConnPt" presStyleCnt="0"/>
      <dgm:spPr/>
    </dgm:pt>
    <dgm:pt modelId="{79BE2992-4498-4263-B3C6-7461B4BDBC59}" type="pres">
      <dgm:prSet presAssocID="{46FAFA9B-0E05-4659-8B4F-8D82D47DC964}" presName="node" presStyleLbl="node1" presStyleIdx="7" presStyleCnt="16">
        <dgm:presLayoutVars>
          <dgm:bulletEnabled val="1"/>
        </dgm:presLayoutVars>
      </dgm:prSet>
      <dgm:spPr/>
      <dgm:t>
        <a:bodyPr/>
        <a:lstStyle/>
        <a:p>
          <a:endParaRPr lang="en-US"/>
        </a:p>
      </dgm:t>
    </dgm:pt>
    <dgm:pt modelId="{C576CDB7-2CDF-4B4A-AB5C-2458908567AC}" type="pres">
      <dgm:prSet presAssocID="{0FC3EB9F-8644-412A-B0A7-8DE98C6A190B}" presName="sibTrans" presStyleLbl="bgSibTrans2D1" presStyleIdx="7" presStyleCnt="15"/>
      <dgm:spPr/>
      <dgm:t>
        <a:bodyPr/>
        <a:lstStyle/>
        <a:p>
          <a:endParaRPr lang="en-US"/>
        </a:p>
      </dgm:t>
    </dgm:pt>
    <dgm:pt modelId="{2096A042-A999-4E9F-B22B-A356CFC4E5C0}" type="pres">
      <dgm:prSet presAssocID="{EB107F58-EAF6-416F-A5D6-2084A139B8EC}" presName="compNode" presStyleCnt="0"/>
      <dgm:spPr/>
    </dgm:pt>
    <dgm:pt modelId="{C19F5E13-B650-479D-806D-2B458491A961}" type="pres">
      <dgm:prSet presAssocID="{EB107F58-EAF6-416F-A5D6-2084A139B8EC}" presName="dummyConnPt" presStyleCnt="0"/>
      <dgm:spPr/>
    </dgm:pt>
    <dgm:pt modelId="{A2D7EBE9-4011-4413-A14B-D76B01754C40}" type="pres">
      <dgm:prSet presAssocID="{EB107F58-EAF6-416F-A5D6-2084A139B8EC}" presName="node" presStyleLbl="node1" presStyleIdx="8" presStyleCnt="16">
        <dgm:presLayoutVars>
          <dgm:bulletEnabled val="1"/>
        </dgm:presLayoutVars>
      </dgm:prSet>
      <dgm:spPr/>
      <dgm:t>
        <a:bodyPr/>
        <a:lstStyle/>
        <a:p>
          <a:endParaRPr lang="en-US"/>
        </a:p>
      </dgm:t>
    </dgm:pt>
    <dgm:pt modelId="{6500A283-392D-41DE-9C3E-C0742D84EAB0}" type="pres">
      <dgm:prSet presAssocID="{E0776DC6-7B09-4ADE-A63E-ED9F1A4EEDA9}" presName="sibTrans" presStyleLbl="bgSibTrans2D1" presStyleIdx="8" presStyleCnt="15"/>
      <dgm:spPr/>
      <dgm:t>
        <a:bodyPr/>
        <a:lstStyle/>
        <a:p>
          <a:endParaRPr lang="en-US"/>
        </a:p>
      </dgm:t>
    </dgm:pt>
    <dgm:pt modelId="{76C68498-AA41-4F05-BEDD-213245671744}" type="pres">
      <dgm:prSet presAssocID="{B1E03DB1-F5D8-4FD5-94BD-258E18944189}" presName="compNode" presStyleCnt="0"/>
      <dgm:spPr/>
    </dgm:pt>
    <dgm:pt modelId="{85E90A1D-84B9-490D-920E-1EBD46CA0C65}" type="pres">
      <dgm:prSet presAssocID="{B1E03DB1-F5D8-4FD5-94BD-258E18944189}" presName="dummyConnPt" presStyleCnt="0"/>
      <dgm:spPr/>
    </dgm:pt>
    <dgm:pt modelId="{C9F1EA47-7753-44DA-96E7-D871E608A6BB}" type="pres">
      <dgm:prSet presAssocID="{B1E03DB1-F5D8-4FD5-94BD-258E18944189}" presName="node" presStyleLbl="node1" presStyleIdx="9" presStyleCnt="16">
        <dgm:presLayoutVars>
          <dgm:bulletEnabled val="1"/>
        </dgm:presLayoutVars>
      </dgm:prSet>
      <dgm:spPr/>
      <dgm:t>
        <a:bodyPr/>
        <a:lstStyle/>
        <a:p>
          <a:endParaRPr lang="en-US"/>
        </a:p>
      </dgm:t>
    </dgm:pt>
    <dgm:pt modelId="{41B2BB18-DE52-4647-A0CB-A1530361D130}" type="pres">
      <dgm:prSet presAssocID="{C015C358-885F-46EE-A621-5C6C5B6C002D}" presName="sibTrans" presStyleLbl="bgSibTrans2D1" presStyleIdx="9" presStyleCnt="15"/>
      <dgm:spPr/>
      <dgm:t>
        <a:bodyPr/>
        <a:lstStyle/>
        <a:p>
          <a:endParaRPr lang="en-US"/>
        </a:p>
      </dgm:t>
    </dgm:pt>
    <dgm:pt modelId="{4694F1B0-752A-4160-A5F1-8CC93DB1DE36}" type="pres">
      <dgm:prSet presAssocID="{CEB30342-AB3C-49D2-B877-C9F559BBE2E6}" presName="compNode" presStyleCnt="0"/>
      <dgm:spPr/>
    </dgm:pt>
    <dgm:pt modelId="{F3B34A12-8D75-4BDD-82B7-530D472AEEBF}" type="pres">
      <dgm:prSet presAssocID="{CEB30342-AB3C-49D2-B877-C9F559BBE2E6}" presName="dummyConnPt" presStyleCnt="0"/>
      <dgm:spPr/>
    </dgm:pt>
    <dgm:pt modelId="{C4697452-4BEC-49A6-A817-EF2EE8982968}" type="pres">
      <dgm:prSet presAssocID="{CEB30342-AB3C-49D2-B877-C9F559BBE2E6}" presName="node" presStyleLbl="node1" presStyleIdx="10" presStyleCnt="16">
        <dgm:presLayoutVars>
          <dgm:bulletEnabled val="1"/>
        </dgm:presLayoutVars>
      </dgm:prSet>
      <dgm:spPr/>
      <dgm:t>
        <a:bodyPr/>
        <a:lstStyle/>
        <a:p>
          <a:endParaRPr lang="en-US"/>
        </a:p>
      </dgm:t>
    </dgm:pt>
    <dgm:pt modelId="{8293CAE7-0282-4A6B-A0FE-4CAA95167389}" type="pres">
      <dgm:prSet presAssocID="{CD264404-9819-4004-87E2-DBF494277AA8}" presName="sibTrans" presStyleLbl="bgSibTrans2D1" presStyleIdx="10" presStyleCnt="15"/>
      <dgm:spPr/>
      <dgm:t>
        <a:bodyPr/>
        <a:lstStyle/>
        <a:p>
          <a:endParaRPr lang="en-US"/>
        </a:p>
      </dgm:t>
    </dgm:pt>
    <dgm:pt modelId="{50849282-42F5-41FE-B2AB-C2681D65E235}" type="pres">
      <dgm:prSet presAssocID="{61760630-B419-4726-8900-CAC4F99D88C6}" presName="compNode" presStyleCnt="0"/>
      <dgm:spPr/>
    </dgm:pt>
    <dgm:pt modelId="{F8A6AED5-F88A-4D9E-A3D2-CC2A2D5EAF86}" type="pres">
      <dgm:prSet presAssocID="{61760630-B419-4726-8900-CAC4F99D88C6}" presName="dummyConnPt" presStyleCnt="0"/>
      <dgm:spPr/>
    </dgm:pt>
    <dgm:pt modelId="{D7110E33-642A-4597-A38B-5F5718398AF5}" type="pres">
      <dgm:prSet presAssocID="{61760630-B419-4726-8900-CAC4F99D88C6}" presName="node" presStyleLbl="node1" presStyleIdx="11" presStyleCnt="16">
        <dgm:presLayoutVars>
          <dgm:bulletEnabled val="1"/>
        </dgm:presLayoutVars>
      </dgm:prSet>
      <dgm:spPr/>
      <dgm:t>
        <a:bodyPr/>
        <a:lstStyle/>
        <a:p>
          <a:endParaRPr lang="en-US"/>
        </a:p>
      </dgm:t>
    </dgm:pt>
    <dgm:pt modelId="{3C7C6D35-9A3B-457D-BBE1-C50A9B6DC267}" type="pres">
      <dgm:prSet presAssocID="{0106EC8F-8BBC-44DC-960C-A79BF93C4DAC}" presName="sibTrans" presStyleLbl="bgSibTrans2D1" presStyleIdx="11" presStyleCnt="15"/>
      <dgm:spPr/>
      <dgm:t>
        <a:bodyPr/>
        <a:lstStyle/>
        <a:p>
          <a:endParaRPr lang="en-US"/>
        </a:p>
      </dgm:t>
    </dgm:pt>
    <dgm:pt modelId="{E4C3DE83-A4B6-43B1-B90C-67AC3B9C712D}" type="pres">
      <dgm:prSet presAssocID="{D06A55B0-7E4C-4B5D-BA82-F4196C995D17}" presName="compNode" presStyleCnt="0"/>
      <dgm:spPr/>
    </dgm:pt>
    <dgm:pt modelId="{1186B013-21C6-42B4-9C32-0C709E777018}" type="pres">
      <dgm:prSet presAssocID="{D06A55B0-7E4C-4B5D-BA82-F4196C995D17}" presName="dummyConnPt" presStyleCnt="0"/>
      <dgm:spPr/>
    </dgm:pt>
    <dgm:pt modelId="{995647AF-D596-44E7-A257-5FD22386CCD1}" type="pres">
      <dgm:prSet presAssocID="{D06A55B0-7E4C-4B5D-BA82-F4196C995D17}" presName="node" presStyleLbl="node1" presStyleIdx="12" presStyleCnt="16">
        <dgm:presLayoutVars>
          <dgm:bulletEnabled val="1"/>
        </dgm:presLayoutVars>
      </dgm:prSet>
      <dgm:spPr/>
      <dgm:t>
        <a:bodyPr/>
        <a:lstStyle/>
        <a:p>
          <a:endParaRPr lang="en-US"/>
        </a:p>
      </dgm:t>
    </dgm:pt>
    <dgm:pt modelId="{7926EA3C-C7C3-43D6-91E8-41B87D36C486}" type="pres">
      <dgm:prSet presAssocID="{1B39C7B7-835E-40E7-B3AF-EDD262B6B733}" presName="sibTrans" presStyleLbl="bgSibTrans2D1" presStyleIdx="12" presStyleCnt="15"/>
      <dgm:spPr/>
      <dgm:t>
        <a:bodyPr/>
        <a:lstStyle/>
        <a:p>
          <a:endParaRPr lang="en-US"/>
        </a:p>
      </dgm:t>
    </dgm:pt>
    <dgm:pt modelId="{39CA8B0E-9477-4B84-AD8A-5A2E8C9DC0E7}" type="pres">
      <dgm:prSet presAssocID="{F47F5C43-73DF-47ED-A7F5-96CB29320A6C}" presName="compNode" presStyleCnt="0"/>
      <dgm:spPr/>
    </dgm:pt>
    <dgm:pt modelId="{FD0F7CAA-EA06-4C53-8948-6D59B15018AC}" type="pres">
      <dgm:prSet presAssocID="{F47F5C43-73DF-47ED-A7F5-96CB29320A6C}" presName="dummyConnPt" presStyleCnt="0"/>
      <dgm:spPr/>
    </dgm:pt>
    <dgm:pt modelId="{E0C9A510-9892-4D7B-BA78-203951CA61E7}" type="pres">
      <dgm:prSet presAssocID="{F47F5C43-73DF-47ED-A7F5-96CB29320A6C}" presName="node" presStyleLbl="node1" presStyleIdx="13" presStyleCnt="16">
        <dgm:presLayoutVars>
          <dgm:bulletEnabled val="1"/>
        </dgm:presLayoutVars>
      </dgm:prSet>
      <dgm:spPr/>
      <dgm:t>
        <a:bodyPr/>
        <a:lstStyle/>
        <a:p>
          <a:endParaRPr lang="en-US"/>
        </a:p>
      </dgm:t>
    </dgm:pt>
    <dgm:pt modelId="{C9EF2915-301E-4C59-846E-611276604243}" type="pres">
      <dgm:prSet presAssocID="{9AE8C71F-7D98-4F79-A2DF-1683A8ED2B72}" presName="sibTrans" presStyleLbl="bgSibTrans2D1" presStyleIdx="13" presStyleCnt="15"/>
      <dgm:spPr/>
      <dgm:t>
        <a:bodyPr/>
        <a:lstStyle/>
        <a:p>
          <a:endParaRPr lang="en-US"/>
        </a:p>
      </dgm:t>
    </dgm:pt>
    <dgm:pt modelId="{B78E8C8E-B4CE-4AC0-8B5B-D14233F5DAD3}" type="pres">
      <dgm:prSet presAssocID="{6ACE07D9-218B-4D28-B42A-FEEAA42D003A}" presName="compNode" presStyleCnt="0"/>
      <dgm:spPr/>
    </dgm:pt>
    <dgm:pt modelId="{4406B74F-425A-4C7C-A7E4-0ADB5A8C65CB}" type="pres">
      <dgm:prSet presAssocID="{6ACE07D9-218B-4D28-B42A-FEEAA42D003A}" presName="dummyConnPt" presStyleCnt="0"/>
      <dgm:spPr/>
    </dgm:pt>
    <dgm:pt modelId="{81652DC9-F197-4734-B801-263B08D8A7AC}" type="pres">
      <dgm:prSet presAssocID="{6ACE07D9-218B-4D28-B42A-FEEAA42D003A}" presName="node" presStyleLbl="node1" presStyleIdx="14" presStyleCnt="16">
        <dgm:presLayoutVars>
          <dgm:bulletEnabled val="1"/>
        </dgm:presLayoutVars>
      </dgm:prSet>
      <dgm:spPr/>
      <dgm:t>
        <a:bodyPr/>
        <a:lstStyle/>
        <a:p>
          <a:endParaRPr lang="en-US"/>
        </a:p>
      </dgm:t>
    </dgm:pt>
    <dgm:pt modelId="{6E0307DE-9B83-4BED-A469-A0C647176FBC}" type="pres">
      <dgm:prSet presAssocID="{9E8A19EB-DAD3-48BA-BB8A-EF0072E64C17}" presName="sibTrans" presStyleLbl="bgSibTrans2D1" presStyleIdx="14" presStyleCnt="15"/>
      <dgm:spPr/>
      <dgm:t>
        <a:bodyPr/>
        <a:lstStyle/>
        <a:p>
          <a:endParaRPr lang="en-US"/>
        </a:p>
      </dgm:t>
    </dgm:pt>
    <dgm:pt modelId="{1B9584C1-79FD-424E-A0C0-9B12090D5890}" type="pres">
      <dgm:prSet presAssocID="{83230298-8C74-4804-89C1-B919627A158A}" presName="compNode" presStyleCnt="0"/>
      <dgm:spPr/>
    </dgm:pt>
    <dgm:pt modelId="{DCA414FE-F5DA-40AC-8DD7-9D543DA27AB4}" type="pres">
      <dgm:prSet presAssocID="{83230298-8C74-4804-89C1-B919627A158A}" presName="dummyConnPt" presStyleCnt="0"/>
      <dgm:spPr/>
    </dgm:pt>
    <dgm:pt modelId="{07A5F2F8-C02F-4009-8A77-B618C96F0FA8}" type="pres">
      <dgm:prSet presAssocID="{83230298-8C74-4804-89C1-B919627A158A}" presName="node" presStyleLbl="node1" presStyleIdx="15" presStyleCnt="16">
        <dgm:presLayoutVars>
          <dgm:bulletEnabled val="1"/>
        </dgm:presLayoutVars>
      </dgm:prSet>
      <dgm:spPr/>
      <dgm:t>
        <a:bodyPr/>
        <a:lstStyle/>
        <a:p>
          <a:endParaRPr lang="en-US"/>
        </a:p>
      </dgm:t>
    </dgm:pt>
  </dgm:ptLst>
  <dgm:cxnLst>
    <dgm:cxn modelId="{0917A489-0C7C-42C2-B93B-8FD19384C659}" type="presOf" srcId="{5C74D1E7-F899-4FEF-82F5-2AFF4D3E1083}" destId="{53557F8D-689A-4DD0-A9F3-3FE1A2CF3B06}" srcOrd="0" destOrd="0" presId="urn:microsoft.com/office/officeart/2005/8/layout/bProcess4"/>
    <dgm:cxn modelId="{EEEAE13C-05FC-4E17-800A-6C915B49B110}" srcId="{D480C66F-319D-4BEA-B0CF-4240320DB7D4}" destId="{5C74D1E7-F899-4FEF-82F5-2AFF4D3E1083}" srcOrd="5" destOrd="0" parTransId="{1A48AB3D-4FC5-4361-BCD8-3212B68B1B48}" sibTransId="{2E7AE52F-AC24-4AAF-A526-8DE2061F7F2F}"/>
    <dgm:cxn modelId="{C661B202-15DE-44A2-A360-4E0AEB4F7711}" type="presOf" srcId="{9AE8C71F-7D98-4F79-A2DF-1683A8ED2B72}" destId="{C9EF2915-301E-4C59-846E-611276604243}" srcOrd="0" destOrd="0" presId="urn:microsoft.com/office/officeart/2005/8/layout/bProcess4"/>
    <dgm:cxn modelId="{CBC5618C-3340-4497-8618-1B25CF36F41D}" type="presOf" srcId="{BCB17897-2D20-4D32-9005-D82FD9461232}" destId="{BCA3A11F-03B4-4CAB-8B2E-D7366BE7ABC0}" srcOrd="0" destOrd="0" presId="urn:microsoft.com/office/officeart/2005/8/layout/bProcess4"/>
    <dgm:cxn modelId="{0F6F9B33-5574-4CB9-9488-0390109A1384}" type="presOf" srcId="{E907D82D-CEA4-4FD6-B7F9-D9E3015A1373}" destId="{60A67D4E-8952-47D4-9FD4-DBDD2454640C}" srcOrd="0" destOrd="0" presId="urn:microsoft.com/office/officeart/2005/8/layout/bProcess4"/>
    <dgm:cxn modelId="{31852DB7-885F-4CF5-8FCA-12C5B9494D84}" srcId="{D480C66F-319D-4BEA-B0CF-4240320DB7D4}" destId="{6ACE07D9-218B-4D28-B42A-FEEAA42D003A}" srcOrd="14" destOrd="0" parTransId="{728A72C8-590B-4680-AEFA-436C4E8BFD4B}" sibTransId="{9E8A19EB-DAD3-48BA-BB8A-EF0072E64C17}"/>
    <dgm:cxn modelId="{A5512F8B-2705-41D1-B4B7-38FC218F8DE9}" type="presOf" srcId="{0FC3EB9F-8644-412A-B0A7-8DE98C6A190B}" destId="{C576CDB7-2CDF-4B4A-AB5C-2458908567AC}" srcOrd="0" destOrd="0" presId="urn:microsoft.com/office/officeart/2005/8/layout/bProcess4"/>
    <dgm:cxn modelId="{4E5EA32F-920D-4BA1-A96B-D6024EC5E9F5}" type="presOf" srcId="{6ACE07D9-218B-4D28-B42A-FEEAA42D003A}" destId="{81652DC9-F197-4734-B801-263B08D8A7AC}" srcOrd="0" destOrd="0" presId="urn:microsoft.com/office/officeart/2005/8/layout/bProcess4"/>
    <dgm:cxn modelId="{528A670F-155D-4D23-A004-09E19352E1F2}" srcId="{D480C66F-319D-4BEA-B0CF-4240320DB7D4}" destId="{CEB30342-AB3C-49D2-B877-C9F559BBE2E6}" srcOrd="10" destOrd="0" parTransId="{FC0E5960-ACDA-49D3-AD3C-311056D4F688}" sibTransId="{CD264404-9819-4004-87E2-DBF494277AA8}"/>
    <dgm:cxn modelId="{DF57D558-9365-48F2-8184-EB03BF870F6C}" type="presOf" srcId="{EB107F58-EAF6-416F-A5D6-2084A139B8EC}" destId="{A2D7EBE9-4011-4413-A14B-D76B01754C40}" srcOrd="0" destOrd="0" presId="urn:microsoft.com/office/officeart/2005/8/layout/bProcess4"/>
    <dgm:cxn modelId="{D9A572F0-405A-4613-99AE-3C01BE18B45A}" type="presOf" srcId="{B1E03DB1-F5D8-4FD5-94BD-258E18944189}" destId="{C9F1EA47-7753-44DA-96E7-D871E608A6BB}" srcOrd="0" destOrd="0" presId="urn:microsoft.com/office/officeart/2005/8/layout/bProcess4"/>
    <dgm:cxn modelId="{2A29CD46-6D1A-482F-B2F3-BA9F7F0A59CC}" type="presOf" srcId="{D480C66F-319D-4BEA-B0CF-4240320DB7D4}" destId="{44AC9B93-EF03-4D08-999E-F02E22A9DEED}" srcOrd="0" destOrd="0" presId="urn:microsoft.com/office/officeart/2005/8/layout/bProcess4"/>
    <dgm:cxn modelId="{6BC762B6-F13F-4DF1-9B28-5B607186AC58}" type="presOf" srcId="{1B39C7B7-835E-40E7-B3AF-EDD262B6B733}" destId="{7926EA3C-C7C3-43D6-91E8-41B87D36C486}" srcOrd="0" destOrd="0" presId="urn:microsoft.com/office/officeart/2005/8/layout/bProcess4"/>
    <dgm:cxn modelId="{7C30AB26-2AE6-47B5-B5A2-0EE90FA019C8}" type="presOf" srcId="{0106EC8F-8BBC-44DC-960C-A79BF93C4DAC}" destId="{3C7C6D35-9A3B-457D-BBE1-C50A9B6DC267}" srcOrd="0" destOrd="0" presId="urn:microsoft.com/office/officeart/2005/8/layout/bProcess4"/>
    <dgm:cxn modelId="{8C414947-580B-44E1-BBED-75831B6E43AD}" type="presOf" srcId="{F47F5C43-73DF-47ED-A7F5-96CB29320A6C}" destId="{E0C9A510-9892-4D7B-BA78-203951CA61E7}" srcOrd="0" destOrd="0" presId="urn:microsoft.com/office/officeart/2005/8/layout/bProcess4"/>
    <dgm:cxn modelId="{439821BD-4FFC-499C-8381-AC947C898AC3}" type="presOf" srcId="{9620CDD4-8C84-43A1-AA50-F98A63DD3CCA}" destId="{747462AA-8079-47AB-928E-2E53F3D8831E}" srcOrd="0" destOrd="0" presId="urn:microsoft.com/office/officeart/2005/8/layout/bProcess4"/>
    <dgm:cxn modelId="{C008D842-E9C9-4E13-9491-06169F5B09AE}" type="presOf" srcId="{8CFA79ED-0F6F-4B27-96C8-B35EB36926ED}" destId="{520278E1-F9E0-49D8-80B1-6D8F6B072F34}" srcOrd="0" destOrd="0" presId="urn:microsoft.com/office/officeart/2005/8/layout/bProcess4"/>
    <dgm:cxn modelId="{77D04CE8-5C08-4239-A287-04F701674159}" type="presOf" srcId="{2E7AE52F-AC24-4AAF-A526-8DE2061F7F2F}" destId="{7026B989-DC14-431A-9240-4EA9C4F6F2CF}" srcOrd="0" destOrd="0" presId="urn:microsoft.com/office/officeart/2005/8/layout/bProcess4"/>
    <dgm:cxn modelId="{A4A92471-413B-4D63-B0E2-01381D3A5F7D}" type="presOf" srcId="{77D97780-118A-46D1-91EC-D6D5A579C233}" destId="{29036A55-5DDA-4244-BECB-419EA64955AB}" srcOrd="0" destOrd="0" presId="urn:microsoft.com/office/officeart/2005/8/layout/bProcess4"/>
    <dgm:cxn modelId="{38BD68BC-C25A-41EB-8052-8F18B1F18005}" srcId="{D480C66F-319D-4BEA-B0CF-4240320DB7D4}" destId="{4BF4B365-B62F-48DC-8C3E-FEF4B6746D69}" srcOrd="4" destOrd="0" parTransId="{670B2988-54A0-4684-B63C-B437DA9E3FFE}" sibTransId="{3B7E5753-78A7-4318-9397-6B3B5F8A1549}"/>
    <dgm:cxn modelId="{7792CB61-D8DF-4B26-94DD-6E51C6432512}" type="presOf" srcId="{F25F7495-DA37-43F5-B7A1-BBE2A06ED7F8}" destId="{71A61AE3-7DCB-4E75-BB09-BD5D4AB12EFE}" srcOrd="0" destOrd="0" presId="urn:microsoft.com/office/officeart/2005/8/layout/bProcess4"/>
    <dgm:cxn modelId="{AD3A4050-CACF-46DB-97C2-E3A933041068}" srcId="{D480C66F-319D-4BEA-B0CF-4240320DB7D4}" destId="{B1E03DB1-F5D8-4FD5-94BD-258E18944189}" srcOrd="9" destOrd="0" parTransId="{29693DA8-F293-4E9A-A252-010295709F9A}" sibTransId="{C015C358-885F-46EE-A621-5C6C5B6C002D}"/>
    <dgm:cxn modelId="{E4A070C6-F2EF-408D-9A4B-A57EDADF9492}" type="presOf" srcId="{9E8A19EB-DAD3-48BA-BB8A-EF0072E64C17}" destId="{6E0307DE-9B83-4BED-A469-A0C647176FBC}" srcOrd="0" destOrd="0" presId="urn:microsoft.com/office/officeart/2005/8/layout/bProcess4"/>
    <dgm:cxn modelId="{7289CB8A-DA50-428D-B798-47570752124A}" srcId="{D480C66F-319D-4BEA-B0CF-4240320DB7D4}" destId="{46FAFA9B-0E05-4659-8B4F-8D82D47DC964}" srcOrd="7" destOrd="0" parTransId="{2EF143EC-0675-45E0-8150-1D39FB8246B0}" sibTransId="{0FC3EB9F-8644-412A-B0A7-8DE98C6A190B}"/>
    <dgm:cxn modelId="{AE8AFBFC-A50F-4916-B3B0-4AE617E86A24}" srcId="{D480C66F-319D-4BEA-B0CF-4240320DB7D4}" destId="{61760630-B419-4726-8900-CAC4F99D88C6}" srcOrd="11" destOrd="0" parTransId="{75383255-F255-46FB-A79D-92EBF08F6572}" sibTransId="{0106EC8F-8BBC-44DC-960C-A79BF93C4DAC}"/>
    <dgm:cxn modelId="{8926AD70-E634-4820-ACD6-4BD9A1C604EE}" type="presOf" srcId="{33514FA3-0094-4B18-B3F6-BA05C3AD7664}" destId="{2E06AE4B-943F-459E-A030-798A0F1B417A}" srcOrd="0" destOrd="0" presId="urn:microsoft.com/office/officeart/2005/8/layout/bProcess4"/>
    <dgm:cxn modelId="{C1D831DB-D8BE-448E-815A-8A0A4C3AF27C}" type="presOf" srcId="{83230298-8C74-4804-89C1-B919627A158A}" destId="{07A5F2F8-C02F-4009-8A77-B618C96F0FA8}" srcOrd="0" destOrd="0" presId="urn:microsoft.com/office/officeart/2005/8/layout/bProcess4"/>
    <dgm:cxn modelId="{80E44927-38EB-4F29-AE5A-8E219DC9BF5C}" type="presOf" srcId="{370C54CA-4843-4284-B148-BE320FD44AA1}" destId="{55A3E6E7-7897-495D-B511-48BBF16BF96F}" srcOrd="0" destOrd="0" presId="urn:microsoft.com/office/officeart/2005/8/layout/bProcess4"/>
    <dgm:cxn modelId="{9BA8E01E-8A1F-46F7-BE25-A6C1AFA1DD0A}" type="presOf" srcId="{C015C358-885F-46EE-A621-5C6C5B6C002D}" destId="{41B2BB18-DE52-4647-A0CB-A1530361D130}" srcOrd="0" destOrd="0" presId="urn:microsoft.com/office/officeart/2005/8/layout/bProcess4"/>
    <dgm:cxn modelId="{D05CFEFA-F155-4B02-8FE5-325FE967A34B}" srcId="{D480C66F-319D-4BEA-B0CF-4240320DB7D4}" destId="{F25F7495-DA37-43F5-B7A1-BBE2A06ED7F8}" srcOrd="1" destOrd="0" parTransId="{9FD61AC5-1A55-418F-B988-76AFA6BB125A}" sibTransId="{BCB17897-2D20-4D32-9005-D82FD9461232}"/>
    <dgm:cxn modelId="{B3169CF5-186D-46DA-993E-A334A9033DAC}" srcId="{D480C66F-319D-4BEA-B0CF-4240320DB7D4}" destId="{9620CDD4-8C84-43A1-AA50-F98A63DD3CCA}" srcOrd="3" destOrd="0" parTransId="{6C465104-B1C7-4FD1-A68F-3A3457004658}" sibTransId="{4B390AF7-CFCA-477A-8EAD-389E3BCC5C6E}"/>
    <dgm:cxn modelId="{68B23D00-FDE9-45F0-A254-7D22A6DE125E}" type="presOf" srcId="{4B390AF7-CFCA-477A-8EAD-389E3BCC5C6E}" destId="{0BF93684-7336-4463-BCF9-7A190893D091}" srcOrd="0" destOrd="0" presId="urn:microsoft.com/office/officeart/2005/8/layout/bProcess4"/>
    <dgm:cxn modelId="{F944C753-0E2B-4EAE-9C60-6A3C08CCAA60}" type="presOf" srcId="{D06A55B0-7E4C-4B5D-BA82-F4196C995D17}" destId="{995647AF-D596-44E7-A257-5FD22386CCD1}" srcOrd="0" destOrd="0" presId="urn:microsoft.com/office/officeart/2005/8/layout/bProcess4"/>
    <dgm:cxn modelId="{26CAC983-10B6-4FD2-A718-5EB65682437E}" type="presOf" srcId="{3B7E5753-78A7-4318-9397-6B3B5F8A1549}" destId="{52F1A2B5-FA3A-4E3A-984D-EBF2D0146C63}" srcOrd="0" destOrd="0" presId="urn:microsoft.com/office/officeart/2005/8/layout/bProcess4"/>
    <dgm:cxn modelId="{B74BAF69-8C42-4E62-A9F3-441F66B1A227}" type="presOf" srcId="{EB8A442B-415A-4959-883D-51F854EF0978}" destId="{66234A53-55EC-41D6-BFF0-5A5B36BCFF79}" srcOrd="0" destOrd="0" presId="urn:microsoft.com/office/officeart/2005/8/layout/bProcess4"/>
    <dgm:cxn modelId="{DC0088DD-12DD-4069-A5DB-56C215D8726A}" srcId="{D480C66F-319D-4BEA-B0CF-4240320DB7D4}" destId="{EB107F58-EAF6-416F-A5D6-2084A139B8EC}" srcOrd="8" destOrd="0" parTransId="{91F27894-EDBC-419B-8F04-1C93A7804E05}" sibTransId="{E0776DC6-7B09-4ADE-A63E-ED9F1A4EEDA9}"/>
    <dgm:cxn modelId="{E22317F1-18DE-40B2-8397-3913354C9D53}" type="presOf" srcId="{E0776DC6-7B09-4ADE-A63E-ED9F1A4EEDA9}" destId="{6500A283-392D-41DE-9C3E-C0742D84EAB0}" srcOrd="0" destOrd="0" presId="urn:microsoft.com/office/officeart/2005/8/layout/bProcess4"/>
    <dgm:cxn modelId="{2D2DC3C8-CA5C-4F8E-91CE-593AF1AF0046}" type="presOf" srcId="{46FAFA9B-0E05-4659-8B4F-8D82D47DC964}" destId="{79BE2992-4498-4263-B3C6-7461B4BDBC59}" srcOrd="0" destOrd="0" presId="urn:microsoft.com/office/officeart/2005/8/layout/bProcess4"/>
    <dgm:cxn modelId="{22454AA5-83AC-45AC-96B9-3C994FE6BAAD}" srcId="{D480C66F-319D-4BEA-B0CF-4240320DB7D4}" destId="{D06A55B0-7E4C-4B5D-BA82-F4196C995D17}" srcOrd="12" destOrd="0" parTransId="{4B32FAAB-0EEF-435F-8718-38059733E6A8}" sibTransId="{1B39C7B7-835E-40E7-B3AF-EDD262B6B733}"/>
    <dgm:cxn modelId="{9E780CF5-A4EF-43CA-9160-9F6E4D12F0A3}" srcId="{D480C66F-319D-4BEA-B0CF-4240320DB7D4}" destId="{370C54CA-4843-4284-B148-BE320FD44AA1}" srcOrd="0" destOrd="0" parTransId="{20E376BF-FF20-4697-A85F-FEC1D231D3EF}" sibTransId="{EB8A442B-415A-4959-883D-51F854EF0978}"/>
    <dgm:cxn modelId="{2A5150C5-A1A6-4CD8-A6DD-469A070B52F3}" type="presOf" srcId="{CD264404-9819-4004-87E2-DBF494277AA8}" destId="{8293CAE7-0282-4A6B-A0FE-4CAA95167389}" srcOrd="0" destOrd="0" presId="urn:microsoft.com/office/officeart/2005/8/layout/bProcess4"/>
    <dgm:cxn modelId="{62BF4281-560D-46BE-B740-F797FCBE0345}" type="presOf" srcId="{61760630-B419-4726-8900-CAC4F99D88C6}" destId="{D7110E33-642A-4597-A38B-5F5718398AF5}" srcOrd="0" destOrd="0" presId="urn:microsoft.com/office/officeart/2005/8/layout/bProcess4"/>
    <dgm:cxn modelId="{415C9B75-93F9-46A1-A40C-86B5F39B03A9}" type="presOf" srcId="{CEB30342-AB3C-49D2-B877-C9F559BBE2E6}" destId="{C4697452-4BEC-49A6-A817-EF2EE8982968}" srcOrd="0" destOrd="0" presId="urn:microsoft.com/office/officeart/2005/8/layout/bProcess4"/>
    <dgm:cxn modelId="{250E4004-F915-4465-B55C-92E217DACC86}" srcId="{D480C66F-319D-4BEA-B0CF-4240320DB7D4}" destId="{8CFA79ED-0F6F-4B27-96C8-B35EB36926ED}" srcOrd="6" destOrd="0" parTransId="{A7536A11-A6D9-480B-99FD-D646074F8216}" sibTransId="{33514FA3-0094-4B18-B3F6-BA05C3AD7664}"/>
    <dgm:cxn modelId="{2CF48E7C-0962-475B-8738-AD2F04DBBE41}" srcId="{D480C66F-319D-4BEA-B0CF-4240320DB7D4}" destId="{F47F5C43-73DF-47ED-A7F5-96CB29320A6C}" srcOrd="13" destOrd="0" parTransId="{A8962C90-DFCE-4B6F-99C9-C270D6AFEFD7}" sibTransId="{9AE8C71F-7D98-4F79-A2DF-1683A8ED2B72}"/>
    <dgm:cxn modelId="{2AC35BEC-6F83-4995-9C24-B030924B0761}" srcId="{D480C66F-319D-4BEA-B0CF-4240320DB7D4}" destId="{E907D82D-CEA4-4FD6-B7F9-D9E3015A1373}" srcOrd="2" destOrd="0" parTransId="{7D208E10-8813-4566-A339-7055B0D99C80}" sibTransId="{77D97780-118A-46D1-91EC-D6D5A579C233}"/>
    <dgm:cxn modelId="{5955BD02-1190-4E20-AFCA-CF3B3C0881F2}" srcId="{D480C66F-319D-4BEA-B0CF-4240320DB7D4}" destId="{83230298-8C74-4804-89C1-B919627A158A}" srcOrd="15" destOrd="0" parTransId="{9200FC3D-69E3-41D1-BE72-C1EAA347512A}" sibTransId="{F12C4B62-1120-4570-8E03-C097DBF2B569}"/>
    <dgm:cxn modelId="{20DB6B3E-BBAB-492E-96AC-1A17902431AD}" type="presOf" srcId="{4BF4B365-B62F-48DC-8C3E-FEF4B6746D69}" destId="{B26D0529-4ADB-46B7-A7D4-09605C75346C}" srcOrd="0" destOrd="0" presId="urn:microsoft.com/office/officeart/2005/8/layout/bProcess4"/>
    <dgm:cxn modelId="{5E3A621B-4DC6-4010-BE68-09FAA99EB2FB}" type="presParOf" srcId="{44AC9B93-EF03-4D08-999E-F02E22A9DEED}" destId="{58365C75-BE81-4669-A460-F97C2654B5C9}" srcOrd="0" destOrd="0" presId="urn:microsoft.com/office/officeart/2005/8/layout/bProcess4"/>
    <dgm:cxn modelId="{828A4726-A3E6-45D0-A616-CF40BA936E69}" type="presParOf" srcId="{58365C75-BE81-4669-A460-F97C2654B5C9}" destId="{428D504E-0866-4283-BAFD-880F2502FB73}" srcOrd="0" destOrd="0" presId="urn:microsoft.com/office/officeart/2005/8/layout/bProcess4"/>
    <dgm:cxn modelId="{2353DFDE-BB59-4FD1-B37B-2C4754BFC1C4}" type="presParOf" srcId="{58365C75-BE81-4669-A460-F97C2654B5C9}" destId="{55A3E6E7-7897-495D-B511-48BBF16BF96F}" srcOrd="1" destOrd="0" presId="urn:microsoft.com/office/officeart/2005/8/layout/bProcess4"/>
    <dgm:cxn modelId="{773ED55B-65A9-4A58-BE6E-ABCD106588A6}" type="presParOf" srcId="{44AC9B93-EF03-4D08-999E-F02E22A9DEED}" destId="{66234A53-55EC-41D6-BFF0-5A5B36BCFF79}" srcOrd="1" destOrd="0" presId="urn:microsoft.com/office/officeart/2005/8/layout/bProcess4"/>
    <dgm:cxn modelId="{493D8ADA-3CBD-417F-A75F-FB16B76DFA2A}" type="presParOf" srcId="{44AC9B93-EF03-4D08-999E-F02E22A9DEED}" destId="{A066BB62-873F-4A10-B613-0732632BBA3E}" srcOrd="2" destOrd="0" presId="urn:microsoft.com/office/officeart/2005/8/layout/bProcess4"/>
    <dgm:cxn modelId="{DE128B13-8F0D-4E5E-B666-9BBA731D5E79}" type="presParOf" srcId="{A066BB62-873F-4A10-B613-0732632BBA3E}" destId="{7385C350-DBEE-4D95-9197-5702EDFC0FB4}" srcOrd="0" destOrd="0" presId="urn:microsoft.com/office/officeart/2005/8/layout/bProcess4"/>
    <dgm:cxn modelId="{EB345810-0AB0-4903-86E3-B773E38DE7D7}" type="presParOf" srcId="{A066BB62-873F-4A10-B613-0732632BBA3E}" destId="{71A61AE3-7DCB-4E75-BB09-BD5D4AB12EFE}" srcOrd="1" destOrd="0" presId="urn:microsoft.com/office/officeart/2005/8/layout/bProcess4"/>
    <dgm:cxn modelId="{20BC7975-2110-4061-A1D3-2594724457B6}" type="presParOf" srcId="{44AC9B93-EF03-4D08-999E-F02E22A9DEED}" destId="{BCA3A11F-03B4-4CAB-8B2E-D7366BE7ABC0}" srcOrd="3" destOrd="0" presId="urn:microsoft.com/office/officeart/2005/8/layout/bProcess4"/>
    <dgm:cxn modelId="{E0DB129D-0F8E-4BBA-BAE0-7F12D0528459}" type="presParOf" srcId="{44AC9B93-EF03-4D08-999E-F02E22A9DEED}" destId="{83FB3C32-55AA-498B-BB94-8BE3BEF1D4FA}" srcOrd="4" destOrd="0" presId="urn:microsoft.com/office/officeart/2005/8/layout/bProcess4"/>
    <dgm:cxn modelId="{7921D6F4-0EAB-45EB-9580-1D4984887C71}" type="presParOf" srcId="{83FB3C32-55AA-498B-BB94-8BE3BEF1D4FA}" destId="{8F35F766-3458-4C95-A0EA-F42F2AF156E0}" srcOrd="0" destOrd="0" presId="urn:microsoft.com/office/officeart/2005/8/layout/bProcess4"/>
    <dgm:cxn modelId="{592F8CE7-AA21-4689-A43B-FAE6E2B386C7}" type="presParOf" srcId="{83FB3C32-55AA-498B-BB94-8BE3BEF1D4FA}" destId="{60A67D4E-8952-47D4-9FD4-DBDD2454640C}" srcOrd="1" destOrd="0" presId="urn:microsoft.com/office/officeart/2005/8/layout/bProcess4"/>
    <dgm:cxn modelId="{D2DB4562-7051-4264-BECD-968E4EA32CEF}" type="presParOf" srcId="{44AC9B93-EF03-4D08-999E-F02E22A9DEED}" destId="{29036A55-5DDA-4244-BECB-419EA64955AB}" srcOrd="5" destOrd="0" presId="urn:microsoft.com/office/officeart/2005/8/layout/bProcess4"/>
    <dgm:cxn modelId="{D98DBCF0-DB18-4F3A-B997-4A72233B71D3}" type="presParOf" srcId="{44AC9B93-EF03-4D08-999E-F02E22A9DEED}" destId="{ED851F88-2B13-40A6-9F82-894F1F02D2F5}" srcOrd="6" destOrd="0" presId="urn:microsoft.com/office/officeart/2005/8/layout/bProcess4"/>
    <dgm:cxn modelId="{B2371945-B376-46BF-B4DF-589EDFE18E8A}" type="presParOf" srcId="{ED851F88-2B13-40A6-9F82-894F1F02D2F5}" destId="{689C8226-91C2-40CF-A0E7-772D5B5F2413}" srcOrd="0" destOrd="0" presId="urn:microsoft.com/office/officeart/2005/8/layout/bProcess4"/>
    <dgm:cxn modelId="{F9465E73-79C4-4A8D-8CE9-E0E231B25811}" type="presParOf" srcId="{ED851F88-2B13-40A6-9F82-894F1F02D2F5}" destId="{747462AA-8079-47AB-928E-2E53F3D8831E}" srcOrd="1" destOrd="0" presId="urn:microsoft.com/office/officeart/2005/8/layout/bProcess4"/>
    <dgm:cxn modelId="{5E6FC9F1-4F21-40D6-905E-8DA08FFC5C5E}" type="presParOf" srcId="{44AC9B93-EF03-4D08-999E-F02E22A9DEED}" destId="{0BF93684-7336-4463-BCF9-7A190893D091}" srcOrd="7" destOrd="0" presId="urn:microsoft.com/office/officeart/2005/8/layout/bProcess4"/>
    <dgm:cxn modelId="{C29A59B3-EB48-4289-B711-57993DE5BF79}" type="presParOf" srcId="{44AC9B93-EF03-4D08-999E-F02E22A9DEED}" destId="{2D78961E-E716-4FC4-9F83-3820F2605EC0}" srcOrd="8" destOrd="0" presId="urn:microsoft.com/office/officeart/2005/8/layout/bProcess4"/>
    <dgm:cxn modelId="{99390433-ACB2-44BD-8A0F-49A7E425A4C9}" type="presParOf" srcId="{2D78961E-E716-4FC4-9F83-3820F2605EC0}" destId="{34325966-92E0-4399-ACCB-2E9749ED4E04}" srcOrd="0" destOrd="0" presId="urn:microsoft.com/office/officeart/2005/8/layout/bProcess4"/>
    <dgm:cxn modelId="{B14A38FA-29CC-49AA-B026-30CF58E4DDDA}" type="presParOf" srcId="{2D78961E-E716-4FC4-9F83-3820F2605EC0}" destId="{B26D0529-4ADB-46B7-A7D4-09605C75346C}" srcOrd="1" destOrd="0" presId="urn:microsoft.com/office/officeart/2005/8/layout/bProcess4"/>
    <dgm:cxn modelId="{56CFEFD1-9A91-4C4D-9221-F7A3707989FC}" type="presParOf" srcId="{44AC9B93-EF03-4D08-999E-F02E22A9DEED}" destId="{52F1A2B5-FA3A-4E3A-984D-EBF2D0146C63}" srcOrd="9" destOrd="0" presId="urn:microsoft.com/office/officeart/2005/8/layout/bProcess4"/>
    <dgm:cxn modelId="{A33B1BEA-5523-4160-9612-2BCD65652C45}" type="presParOf" srcId="{44AC9B93-EF03-4D08-999E-F02E22A9DEED}" destId="{DEE0C95B-CCB4-4370-BE05-AC2D71FCAA52}" srcOrd="10" destOrd="0" presId="urn:microsoft.com/office/officeart/2005/8/layout/bProcess4"/>
    <dgm:cxn modelId="{D87141B8-5FA6-4E3D-B1CE-11F24511FA54}" type="presParOf" srcId="{DEE0C95B-CCB4-4370-BE05-AC2D71FCAA52}" destId="{CBD34F63-7273-4C3C-9066-BD8CE0D5C926}" srcOrd="0" destOrd="0" presId="urn:microsoft.com/office/officeart/2005/8/layout/bProcess4"/>
    <dgm:cxn modelId="{A80A80F7-5C61-46BC-ACFC-5038F47F0265}" type="presParOf" srcId="{DEE0C95B-CCB4-4370-BE05-AC2D71FCAA52}" destId="{53557F8D-689A-4DD0-A9F3-3FE1A2CF3B06}" srcOrd="1" destOrd="0" presId="urn:microsoft.com/office/officeart/2005/8/layout/bProcess4"/>
    <dgm:cxn modelId="{FFE89F2F-3CD5-4326-9D9B-9859C8B224A8}" type="presParOf" srcId="{44AC9B93-EF03-4D08-999E-F02E22A9DEED}" destId="{7026B989-DC14-431A-9240-4EA9C4F6F2CF}" srcOrd="11" destOrd="0" presId="urn:microsoft.com/office/officeart/2005/8/layout/bProcess4"/>
    <dgm:cxn modelId="{FAA956A3-992D-4C13-A57B-81768A75CBAD}" type="presParOf" srcId="{44AC9B93-EF03-4D08-999E-F02E22A9DEED}" destId="{DFF532C5-D563-4724-8A3B-D9C98E2BFD2A}" srcOrd="12" destOrd="0" presId="urn:microsoft.com/office/officeart/2005/8/layout/bProcess4"/>
    <dgm:cxn modelId="{14E36439-9F95-49D6-9202-329483AE3F46}" type="presParOf" srcId="{DFF532C5-D563-4724-8A3B-D9C98E2BFD2A}" destId="{3BBBBFA9-7B86-42E5-8C0F-92868F3BB746}" srcOrd="0" destOrd="0" presId="urn:microsoft.com/office/officeart/2005/8/layout/bProcess4"/>
    <dgm:cxn modelId="{9309EE07-780E-4CF8-825F-6A17856568C8}" type="presParOf" srcId="{DFF532C5-D563-4724-8A3B-D9C98E2BFD2A}" destId="{520278E1-F9E0-49D8-80B1-6D8F6B072F34}" srcOrd="1" destOrd="0" presId="urn:microsoft.com/office/officeart/2005/8/layout/bProcess4"/>
    <dgm:cxn modelId="{A529231C-D470-4963-AB8B-180F8BB3AD0B}" type="presParOf" srcId="{44AC9B93-EF03-4D08-999E-F02E22A9DEED}" destId="{2E06AE4B-943F-459E-A030-798A0F1B417A}" srcOrd="13" destOrd="0" presId="urn:microsoft.com/office/officeart/2005/8/layout/bProcess4"/>
    <dgm:cxn modelId="{8E9EC75F-5C1E-473E-A530-E7F47E7A11F0}" type="presParOf" srcId="{44AC9B93-EF03-4D08-999E-F02E22A9DEED}" destId="{7F415AFC-03B5-423D-8A53-CC9D18D95E65}" srcOrd="14" destOrd="0" presId="urn:microsoft.com/office/officeart/2005/8/layout/bProcess4"/>
    <dgm:cxn modelId="{C1CDCBBD-E8BA-4A90-82D1-C7BF077AF2D9}" type="presParOf" srcId="{7F415AFC-03B5-423D-8A53-CC9D18D95E65}" destId="{AFE6C175-D460-4806-BA48-7DA0566DC5F6}" srcOrd="0" destOrd="0" presId="urn:microsoft.com/office/officeart/2005/8/layout/bProcess4"/>
    <dgm:cxn modelId="{9E7425AB-116B-4253-87CC-2716449B7965}" type="presParOf" srcId="{7F415AFC-03B5-423D-8A53-CC9D18D95E65}" destId="{79BE2992-4498-4263-B3C6-7461B4BDBC59}" srcOrd="1" destOrd="0" presId="urn:microsoft.com/office/officeart/2005/8/layout/bProcess4"/>
    <dgm:cxn modelId="{798A558A-B69C-4A6E-AE46-860352C7BF54}" type="presParOf" srcId="{44AC9B93-EF03-4D08-999E-F02E22A9DEED}" destId="{C576CDB7-2CDF-4B4A-AB5C-2458908567AC}" srcOrd="15" destOrd="0" presId="urn:microsoft.com/office/officeart/2005/8/layout/bProcess4"/>
    <dgm:cxn modelId="{DCDC835C-3397-4EF6-9117-31DD03215925}" type="presParOf" srcId="{44AC9B93-EF03-4D08-999E-F02E22A9DEED}" destId="{2096A042-A999-4E9F-B22B-A356CFC4E5C0}" srcOrd="16" destOrd="0" presId="urn:microsoft.com/office/officeart/2005/8/layout/bProcess4"/>
    <dgm:cxn modelId="{B358C2EA-0D22-4010-815C-7F989290CAC8}" type="presParOf" srcId="{2096A042-A999-4E9F-B22B-A356CFC4E5C0}" destId="{C19F5E13-B650-479D-806D-2B458491A961}" srcOrd="0" destOrd="0" presId="urn:microsoft.com/office/officeart/2005/8/layout/bProcess4"/>
    <dgm:cxn modelId="{654B7909-3B10-4E55-B5B8-87C6D6C881F2}" type="presParOf" srcId="{2096A042-A999-4E9F-B22B-A356CFC4E5C0}" destId="{A2D7EBE9-4011-4413-A14B-D76B01754C40}" srcOrd="1" destOrd="0" presId="urn:microsoft.com/office/officeart/2005/8/layout/bProcess4"/>
    <dgm:cxn modelId="{4460DD1A-45C5-40E8-90A4-E4FD44A0E3C3}" type="presParOf" srcId="{44AC9B93-EF03-4D08-999E-F02E22A9DEED}" destId="{6500A283-392D-41DE-9C3E-C0742D84EAB0}" srcOrd="17" destOrd="0" presId="urn:microsoft.com/office/officeart/2005/8/layout/bProcess4"/>
    <dgm:cxn modelId="{FB718B07-86DA-42E4-A7D5-BB4C6586CDE4}" type="presParOf" srcId="{44AC9B93-EF03-4D08-999E-F02E22A9DEED}" destId="{76C68498-AA41-4F05-BEDD-213245671744}" srcOrd="18" destOrd="0" presId="urn:microsoft.com/office/officeart/2005/8/layout/bProcess4"/>
    <dgm:cxn modelId="{FB8AE74A-3D4B-4C35-99A8-3BFF4EB0835A}" type="presParOf" srcId="{76C68498-AA41-4F05-BEDD-213245671744}" destId="{85E90A1D-84B9-490D-920E-1EBD46CA0C65}" srcOrd="0" destOrd="0" presId="urn:microsoft.com/office/officeart/2005/8/layout/bProcess4"/>
    <dgm:cxn modelId="{3EA0878E-0807-46BD-A0D1-232929B3439C}" type="presParOf" srcId="{76C68498-AA41-4F05-BEDD-213245671744}" destId="{C9F1EA47-7753-44DA-96E7-D871E608A6BB}" srcOrd="1" destOrd="0" presId="urn:microsoft.com/office/officeart/2005/8/layout/bProcess4"/>
    <dgm:cxn modelId="{AE64DF09-C246-4B16-B7CF-C756620F5F73}" type="presParOf" srcId="{44AC9B93-EF03-4D08-999E-F02E22A9DEED}" destId="{41B2BB18-DE52-4647-A0CB-A1530361D130}" srcOrd="19" destOrd="0" presId="urn:microsoft.com/office/officeart/2005/8/layout/bProcess4"/>
    <dgm:cxn modelId="{2E67A457-1FEA-4767-8076-BF38678A1483}" type="presParOf" srcId="{44AC9B93-EF03-4D08-999E-F02E22A9DEED}" destId="{4694F1B0-752A-4160-A5F1-8CC93DB1DE36}" srcOrd="20" destOrd="0" presId="urn:microsoft.com/office/officeart/2005/8/layout/bProcess4"/>
    <dgm:cxn modelId="{E6865DAD-E8E3-4FC0-ADCD-2329B0916D8D}" type="presParOf" srcId="{4694F1B0-752A-4160-A5F1-8CC93DB1DE36}" destId="{F3B34A12-8D75-4BDD-82B7-530D472AEEBF}" srcOrd="0" destOrd="0" presId="urn:microsoft.com/office/officeart/2005/8/layout/bProcess4"/>
    <dgm:cxn modelId="{5F48CF5F-C519-4461-865E-67599A86A7B3}" type="presParOf" srcId="{4694F1B0-752A-4160-A5F1-8CC93DB1DE36}" destId="{C4697452-4BEC-49A6-A817-EF2EE8982968}" srcOrd="1" destOrd="0" presId="urn:microsoft.com/office/officeart/2005/8/layout/bProcess4"/>
    <dgm:cxn modelId="{F9565E9B-72F6-4566-B009-55E8612897BD}" type="presParOf" srcId="{44AC9B93-EF03-4D08-999E-F02E22A9DEED}" destId="{8293CAE7-0282-4A6B-A0FE-4CAA95167389}" srcOrd="21" destOrd="0" presId="urn:microsoft.com/office/officeart/2005/8/layout/bProcess4"/>
    <dgm:cxn modelId="{C0C9EF07-4C7B-4E55-9109-4D59319F1A5C}" type="presParOf" srcId="{44AC9B93-EF03-4D08-999E-F02E22A9DEED}" destId="{50849282-42F5-41FE-B2AB-C2681D65E235}" srcOrd="22" destOrd="0" presId="urn:microsoft.com/office/officeart/2005/8/layout/bProcess4"/>
    <dgm:cxn modelId="{C36527A5-ABC0-46AE-B5C9-E98D0545C15A}" type="presParOf" srcId="{50849282-42F5-41FE-B2AB-C2681D65E235}" destId="{F8A6AED5-F88A-4D9E-A3D2-CC2A2D5EAF86}" srcOrd="0" destOrd="0" presId="urn:microsoft.com/office/officeart/2005/8/layout/bProcess4"/>
    <dgm:cxn modelId="{E40B4842-12FA-4A24-9CEF-5F549F0A55F6}" type="presParOf" srcId="{50849282-42F5-41FE-B2AB-C2681D65E235}" destId="{D7110E33-642A-4597-A38B-5F5718398AF5}" srcOrd="1" destOrd="0" presId="urn:microsoft.com/office/officeart/2005/8/layout/bProcess4"/>
    <dgm:cxn modelId="{E247D88C-26B2-44DD-B1EB-132473D64D50}" type="presParOf" srcId="{44AC9B93-EF03-4D08-999E-F02E22A9DEED}" destId="{3C7C6D35-9A3B-457D-BBE1-C50A9B6DC267}" srcOrd="23" destOrd="0" presId="urn:microsoft.com/office/officeart/2005/8/layout/bProcess4"/>
    <dgm:cxn modelId="{EF27EC86-A6C7-4561-8B3C-7F0112061F94}" type="presParOf" srcId="{44AC9B93-EF03-4D08-999E-F02E22A9DEED}" destId="{E4C3DE83-A4B6-43B1-B90C-67AC3B9C712D}" srcOrd="24" destOrd="0" presId="urn:microsoft.com/office/officeart/2005/8/layout/bProcess4"/>
    <dgm:cxn modelId="{754F7510-21E1-4B53-B780-107340E88F12}" type="presParOf" srcId="{E4C3DE83-A4B6-43B1-B90C-67AC3B9C712D}" destId="{1186B013-21C6-42B4-9C32-0C709E777018}" srcOrd="0" destOrd="0" presId="urn:microsoft.com/office/officeart/2005/8/layout/bProcess4"/>
    <dgm:cxn modelId="{7BA02C37-1965-4312-8C32-2070A4D53AAA}" type="presParOf" srcId="{E4C3DE83-A4B6-43B1-B90C-67AC3B9C712D}" destId="{995647AF-D596-44E7-A257-5FD22386CCD1}" srcOrd="1" destOrd="0" presId="urn:microsoft.com/office/officeart/2005/8/layout/bProcess4"/>
    <dgm:cxn modelId="{5476418A-67FC-4E05-99B7-1212576C3FA2}" type="presParOf" srcId="{44AC9B93-EF03-4D08-999E-F02E22A9DEED}" destId="{7926EA3C-C7C3-43D6-91E8-41B87D36C486}" srcOrd="25" destOrd="0" presId="urn:microsoft.com/office/officeart/2005/8/layout/bProcess4"/>
    <dgm:cxn modelId="{B4D9F043-B434-44B1-B4FF-C671002E10D9}" type="presParOf" srcId="{44AC9B93-EF03-4D08-999E-F02E22A9DEED}" destId="{39CA8B0E-9477-4B84-AD8A-5A2E8C9DC0E7}" srcOrd="26" destOrd="0" presId="urn:microsoft.com/office/officeart/2005/8/layout/bProcess4"/>
    <dgm:cxn modelId="{6F02AD74-AC7C-4963-9591-FC99D37E0544}" type="presParOf" srcId="{39CA8B0E-9477-4B84-AD8A-5A2E8C9DC0E7}" destId="{FD0F7CAA-EA06-4C53-8948-6D59B15018AC}" srcOrd="0" destOrd="0" presId="urn:microsoft.com/office/officeart/2005/8/layout/bProcess4"/>
    <dgm:cxn modelId="{E99A736F-BE41-4534-9A3B-E1F85A57570E}" type="presParOf" srcId="{39CA8B0E-9477-4B84-AD8A-5A2E8C9DC0E7}" destId="{E0C9A510-9892-4D7B-BA78-203951CA61E7}" srcOrd="1" destOrd="0" presId="urn:microsoft.com/office/officeart/2005/8/layout/bProcess4"/>
    <dgm:cxn modelId="{A341BEA2-F1F9-424E-8E1A-526133B217C9}" type="presParOf" srcId="{44AC9B93-EF03-4D08-999E-F02E22A9DEED}" destId="{C9EF2915-301E-4C59-846E-611276604243}" srcOrd="27" destOrd="0" presId="urn:microsoft.com/office/officeart/2005/8/layout/bProcess4"/>
    <dgm:cxn modelId="{6AB95205-979C-4D6F-874E-9846A7E8BFE4}" type="presParOf" srcId="{44AC9B93-EF03-4D08-999E-F02E22A9DEED}" destId="{B78E8C8E-B4CE-4AC0-8B5B-D14233F5DAD3}" srcOrd="28" destOrd="0" presId="urn:microsoft.com/office/officeart/2005/8/layout/bProcess4"/>
    <dgm:cxn modelId="{FF5BD5BB-8CE6-4756-9919-FC7B8E9D6385}" type="presParOf" srcId="{B78E8C8E-B4CE-4AC0-8B5B-D14233F5DAD3}" destId="{4406B74F-425A-4C7C-A7E4-0ADB5A8C65CB}" srcOrd="0" destOrd="0" presId="urn:microsoft.com/office/officeart/2005/8/layout/bProcess4"/>
    <dgm:cxn modelId="{0E73AEDD-8EB2-4324-8D6D-A70AD3F4A2E2}" type="presParOf" srcId="{B78E8C8E-B4CE-4AC0-8B5B-D14233F5DAD3}" destId="{81652DC9-F197-4734-B801-263B08D8A7AC}" srcOrd="1" destOrd="0" presId="urn:microsoft.com/office/officeart/2005/8/layout/bProcess4"/>
    <dgm:cxn modelId="{050670C7-527E-4DE9-A36B-C94BA2CE4C07}" type="presParOf" srcId="{44AC9B93-EF03-4D08-999E-F02E22A9DEED}" destId="{6E0307DE-9B83-4BED-A469-A0C647176FBC}" srcOrd="29" destOrd="0" presId="urn:microsoft.com/office/officeart/2005/8/layout/bProcess4"/>
    <dgm:cxn modelId="{BEB2600F-9F9C-4850-BF4C-5C8674E52EF5}" type="presParOf" srcId="{44AC9B93-EF03-4D08-999E-F02E22A9DEED}" destId="{1B9584C1-79FD-424E-A0C0-9B12090D5890}" srcOrd="30" destOrd="0" presId="urn:microsoft.com/office/officeart/2005/8/layout/bProcess4"/>
    <dgm:cxn modelId="{EB0BD111-6828-4F8D-A55A-A3D572373E9E}" type="presParOf" srcId="{1B9584C1-79FD-424E-A0C0-9B12090D5890}" destId="{DCA414FE-F5DA-40AC-8DD7-9D543DA27AB4}" srcOrd="0" destOrd="0" presId="urn:microsoft.com/office/officeart/2005/8/layout/bProcess4"/>
    <dgm:cxn modelId="{A5AD7373-5476-45AD-9783-4830CE1BFE20}" type="presParOf" srcId="{1B9584C1-79FD-424E-A0C0-9B12090D5890}" destId="{07A5F2F8-C02F-4009-8A77-B618C96F0FA8}" srcOrd="1" destOrd="0" presId="urn:microsoft.com/office/officeart/2005/8/layout/bProcess4"/>
  </dgm:cxnLst>
  <dgm:bg>
    <a:blipFill>
      <a:blip xmlns:r="http://schemas.openxmlformats.org/officeDocument/2006/relationships" r:embed="rId1"/>
      <a:tile tx="0" ty="0" sx="100000" sy="100000" flip="none" algn="tl"/>
    </a:blip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80C66F-319D-4BEA-B0CF-4240320DB7D4}" type="doc">
      <dgm:prSet loTypeId="urn:microsoft.com/office/officeart/2005/8/layout/bProcess4" loCatId="process" qsTypeId="urn:microsoft.com/office/officeart/2005/8/quickstyle/3d2" qsCatId="3D" csTypeId="urn:microsoft.com/office/officeart/2005/8/colors/accent3_1" csCatId="accent3" phldr="1"/>
      <dgm:spPr/>
      <dgm:t>
        <a:bodyPr/>
        <a:lstStyle/>
        <a:p>
          <a:endParaRPr lang="en-US"/>
        </a:p>
      </dgm:t>
    </dgm:pt>
    <dgm:pt modelId="{370C54CA-4843-4284-B148-BE320FD44AA1}">
      <dgm:prSet phldrT="[Text]" custT="1"/>
      <dgm:spPr/>
      <dgm:t>
        <a:bodyPr/>
        <a:lstStyle/>
        <a:p>
          <a:r>
            <a:rPr lang="zh-CN" altLang="en-US" sz="3200" b="1" dirty="0" smtClean="0">
              <a:effectLst>
                <a:outerShdw blurRad="38100" dist="38100" dir="2700000" algn="tl">
                  <a:srgbClr val="000000">
                    <a:alpha val="43137"/>
                  </a:srgbClr>
                </a:outerShdw>
              </a:effectLst>
            </a:rPr>
            <a:t>不耐烦</a:t>
          </a:r>
          <a:endParaRPr lang="en-US" sz="3200" b="1" dirty="0" smtClean="0">
            <a:effectLst>
              <a:outerShdw blurRad="38100" dist="38100" dir="2700000" algn="tl">
                <a:srgbClr val="000000">
                  <a:alpha val="43137"/>
                </a:srgbClr>
              </a:outerShdw>
            </a:effectLst>
          </a:endParaRPr>
        </a:p>
        <a:p>
          <a:r>
            <a:rPr lang="en-US" sz="2300" dirty="0" smtClean="0"/>
            <a:t>Impatient</a:t>
          </a:r>
          <a:endParaRPr lang="en-US" sz="2300" dirty="0"/>
        </a:p>
      </dgm:t>
    </dgm:pt>
    <dgm:pt modelId="{20E376BF-FF20-4697-A85F-FEC1D231D3EF}" type="parTrans" cxnId="{9E780CF5-A4EF-43CA-9160-9F6E4D12F0A3}">
      <dgm:prSet/>
      <dgm:spPr/>
      <dgm:t>
        <a:bodyPr/>
        <a:lstStyle/>
        <a:p>
          <a:endParaRPr lang="en-US"/>
        </a:p>
      </dgm:t>
    </dgm:pt>
    <dgm:pt modelId="{EB8A442B-415A-4959-883D-51F854EF0978}" type="sibTrans" cxnId="{9E780CF5-A4EF-43CA-9160-9F6E4D12F0A3}">
      <dgm:prSet/>
      <dgm:spPr/>
      <dgm:t>
        <a:bodyPr/>
        <a:lstStyle/>
        <a:p>
          <a:endParaRPr lang="en-US"/>
        </a:p>
      </dgm:t>
    </dgm:pt>
    <dgm:pt modelId="{F25F7495-DA37-43F5-B7A1-BBE2A06ED7F8}">
      <dgm:prSet phldrT="[Text]" custT="1"/>
      <dgm:spPr/>
      <dgm:t>
        <a:bodyPr/>
        <a:lstStyle/>
        <a:p>
          <a:r>
            <a:rPr lang="zh-CN" altLang="en-US" sz="3200" b="1" dirty="0" smtClean="0">
              <a:effectLst>
                <a:outerShdw blurRad="38100" dist="38100" dir="2700000" algn="tl">
                  <a:srgbClr val="000000">
                    <a:alpha val="43137"/>
                  </a:srgbClr>
                </a:outerShdw>
              </a:effectLst>
            </a:rPr>
            <a:t>粗鲁</a:t>
          </a:r>
          <a:endParaRPr lang="en-US" sz="3200" b="1" dirty="0" smtClean="0">
            <a:effectLst>
              <a:outerShdw blurRad="38100" dist="38100" dir="2700000" algn="tl">
                <a:srgbClr val="000000">
                  <a:alpha val="43137"/>
                </a:srgbClr>
              </a:outerShdw>
            </a:effectLst>
          </a:endParaRPr>
        </a:p>
        <a:p>
          <a:r>
            <a:rPr lang="en-US" sz="2300" dirty="0" smtClean="0"/>
            <a:t>Rude</a:t>
          </a:r>
          <a:endParaRPr lang="en-US" sz="2300" dirty="0"/>
        </a:p>
      </dgm:t>
    </dgm:pt>
    <dgm:pt modelId="{9FD61AC5-1A55-418F-B988-76AFA6BB125A}" type="parTrans" cxnId="{D05CFEFA-F155-4B02-8FE5-325FE967A34B}">
      <dgm:prSet/>
      <dgm:spPr/>
      <dgm:t>
        <a:bodyPr/>
        <a:lstStyle/>
        <a:p>
          <a:endParaRPr lang="en-US"/>
        </a:p>
      </dgm:t>
    </dgm:pt>
    <dgm:pt modelId="{BCB17897-2D20-4D32-9005-D82FD9461232}" type="sibTrans" cxnId="{D05CFEFA-F155-4B02-8FE5-325FE967A34B}">
      <dgm:prSet/>
      <dgm:spPr/>
      <dgm:t>
        <a:bodyPr/>
        <a:lstStyle/>
        <a:p>
          <a:endParaRPr lang="en-US"/>
        </a:p>
      </dgm:t>
    </dgm:pt>
    <dgm:pt modelId="{E907D82D-CEA4-4FD6-B7F9-D9E3015A1373}">
      <dgm:prSet phldrT="[Text]" custT="1"/>
      <dgm:spPr/>
      <dgm:t>
        <a:bodyPr/>
        <a:lstStyle/>
        <a:p>
          <a:r>
            <a:rPr lang="zh-CN" altLang="en-US" sz="2800" b="1" dirty="0" smtClean="0">
              <a:effectLst>
                <a:outerShdw blurRad="38100" dist="38100" dir="2700000" algn="tl">
                  <a:srgbClr val="000000">
                    <a:alpha val="43137"/>
                  </a:srgbClr>
                </a:outerShdw>
              </a:effectLst>
            </a:rPr>
            <a:t>疑心重重</a:t>
          </a:r>
          <a:endParaRPr lang="en-US" sz="2800" b="1" dirty="0" smtClean="0">
            <a:effectLst>
              <a:outerShdw blurRad="38100" dist="38100" dir="2700000" algn="tl">
                <a:srgbClr val="000000">
                  <a:alpha val="43137"/>
                </a:srgbClr>
              </a:outerShdw>
            </a:effectLst>
          </a:endParaRPr>
        </a:p>
        <a:p>
          <a:r>
            <a:rPr lang="en-US" sz="2300" dirty="0" smtClean="0"/>
            <a:t>Suspicious</a:t>
          </a:r>
          <a:endParaRPr lang="en-US" sz="2300" dirty="0"/>
        </a:p>
      </dgm:t>
    </dgm:pt>
    <dgm:pt modelId="{7D208E10-8813-4566-A339-7055B0D99C80}" type="parTrans" cxnId="{2AC35BEC-6F83-4995-9C24-B030924B0761}">
      <dgm:prSet/>
      <dgm:spPr/>
      <dgm:t>
        <a:bodyPr/>
        <a:lstStyle/>
        <a:p>
          <a:endParaRPr lang="en-US"/>
        </a:p>
      </dgm:t>
    </dgm:pt>
    <dgm:pt modelId="{77D97780-118A-46D1-91EC-D6D5A579C233}" type="sibTrans" cxnId="{2AC35BEC-6F83-4995-9C24-B030924B0761}">
      <dgm:prSet/>
      <dgm:spPr/>
      <dgm:t>
        <a:bodyPr/>
        <a:lstStyle/>
        <a:p>
          <a:endParaRPr lang="en-US"/>
        </a:p>
      </dgm:t>
    </dgm:pt>
    <dgm:pt modelId="{9620CDD4-8C84-43A1-AA50-F98A63DD3CCA}">
      <dgm:prSet phldrT="[Text]" custT="1"/>
      <dgm:spPr/>
      <dgm:t>
        <a:bodyPr/>
        <a:lstStyle/>
        <a:p>
          <a:r>
            <a:rPr lang="zh-CN" altLang="en-US" sz="3200" b="1" dirty="0" smtClean="0">
              <a:effectLst>
                <a:outerShdw blurRad="38100" dist="38100" dir="2700000" algn="tl">
                  <a:srgbClr val="000000">
                    <a:alpha val="43137"/>
                  </a:srgbClr>
                </a:outerShdw>
              </a:effectLst>
            </a:rPr>
            <a:t>嫉妒</a:t>
          </a:r>
          <a:endParaRPr lang="en-US" sz="3200" b="1" dirty="0" smtClean="0">
            <a:effectLst>
              <a:outerShdw blurRad="38100" dist="38100" dir="2700000" algn="tl">
                <a:srgbClr val="000000">
                  <a:alpha val="43137"/>
                </a:srgbClr>
              </a:outerShdw>
            </a:effectLst>
          </a:endParaRPr>
        </a:p>
        <a:p>
          <a:r>
            <a:rPr lang="en-US" sz="2300" dirty="0" smtClean="0"/>
            <a:t>Envious</a:t>
          </a:r>
          <a:endParaRPr lang="en-US" sz="2300" dirty="0"/>
        </a:p>
      </dgm:t>
    </dgm:pt>
    <dgm:pt modelId="{6C465104-B1C7-4FD1-A68F-3A3457004658}" type="parTrans" cxnId="{B3169CF5-186D-46DA-993E-A334A9033DAC}">
      <dgm:prSet/>
      <dgm:spPr/>
      <dgm:t>
        <a:bodyPr/>
        <a:lstStyle/>
        <a:p>
          <a:endParaRPr lang="en-US"/>
        </a:p>
      </dgm:t>
    </dgm:pt>
    <dgm:pt modelId="{4B390AF7-CFCA-477A-8EAD-389E3BCC5C6E}" type="sibTrans" cxnId="{B3169CF5-186D-46DA-993E-A334A9033DAC}">
      <dgm:prSet/>
      <dgm:spPr/>
      <dgm:t>
        <a:bodyPr/>
        <a:lstStyle/>
        <a:p>
          <a:endParaRPr lang="en-US"/>
        </a:p>
      </dgm:t>
    </dgm:pt>
    <dgm:pt modelId="{4BF4B365-B62F-48DC-8C3E-FEF4B6746D69}">
      <dgm:prSet phldrT="[Text]" custT="1"/>
      <dgm:spPr/>
      <dgm:t>
        <a:bodyPr/>
        <a:lstStyle/>
        <a:p>
          <a:r>
            <a:rPr lang="zh-CN" altLang="en-US" sz="3200" b="1" dirty="0" smtClean="0">
              <a:effectLst>
                <a:outerShdw blurRad="38100" dist="38100" dir="2700000" algn="tl">
                  <a:srgbClr val="000000">
                    <a:alpha val="43137"/>
                  </a:srgbClr>
                </a:outerShdw>
              </a:effectLst>
            </a:rPr>
            <a:t>骄傲</a:t>
          </a:r>
          <a:endParaRPr lang="en-US" sz="3200" b="1" dirty="0" smtClean="0">
            <a:effectLst>
              <a:outerShdw blurRad="38100" dist="38100" dir="2700000" algn="tl">
                <a:srgbClr val="000000">
                  <a:alpha val="43137"/>
                </a:srgbClr>
              </a:outerShdw>
            </a:effectLst>
          </a:endParaRPr>
        </a:p>
        <a:p>
          <a:r>
            <a:rPr lang="en-US" sz="2400" dirty="0" smtClean="0"/>
            <a:t>Prideful</a:t>
          </a:r>
          <a:endParaRPr lang="en-US" sz="2400" dirty="0"/>
        </a:p>
      </dgm:t>
    </dgm:pt>
    <dgm:pt modelId="{670B2988-54A0-4684-B63C-B437DA9E3FFE}" type="parTrans" cxnId="{38BD68BC-C25A-41EB-8052-8F18B1F18005}">
      <dgm:prSet/>
      <dgm:spPr/>
      <dgm:t>
        <a:bodyPr/>
        <a:lstStyle/>
        <a:p>
          <a:endParaRPr lang="en-US"/>
        </a:p>
      </dgm:t>
    </dgm:pt>
    <dgm:pt modelId="{3B7E5753-78A7-4318-9397-6B3B5F8A1549}" type="sibTrans" cxnId="{38BD68BC-C25A-41EB-8052-8F18B1F18005}">
      <dgm:prSet/>
      <dgm:spPr/>
      <dgm:t>
        <a:bodyPr/>
        <a:lstStyle/>
        <a:p>
          <a:endParaRPr lang="en-US"/>
        </a:p>
      </dgm:t>
    </dgm:pt>
    <dgm:pt modelId="{5C74D1E7-F899-4FEF-82F5-2AFF4D3E1083}">
      <dgm:prSet phldrT="[Text]" custT="1"/>
      <dgm:spPr/>
      <dgm:t>
        <a:bodyPr/>
        <a:lstStyle/>
        <a:p>
          <a:r>
            <a:rPr lang="zh-CN" altLang="en-US" sz="3200" b="1" dirty="0" smtClean="0">
              <a:effectLst>
                <a:outerShdw blurRad="38100" dist="38100" dir="2700000" algn="tl">
                  <a:srgbClr val="000000">
                    <a:alpha val="43137"/>
                  </a:srgbClr>
                </a:outerShdw>
              </a:effectLst>
            </a:rPr>
            <a:t>不尊重</a:t>
          </a:r>
          <a:endParaRPr lang="en-US" sz="3200" b="1" dirty="0" smtClean="0">
            <a:effectLst>
              <a:outerShdw blurRad="38100" dist="38100" dir="2700000" algn="tl">
                <a:srgbClr val="000000">
                  <a:alpha val="43137"/>
                </a:srgbClr>
              </a:outerShdw>
            </a:effectLst>
          </a:endParaRPr>
        </a:p>
        <a:p>
          <a:r>
            <a:rPr lang="en-US" sz="2000" dirty="0" smtClean="0"/>
            <a:t>Disrespectful</a:t>
          </a:r>
          <a:endParaRPr lang="en-US" sz="2000" dirty="0"/>
        </a:p>
      </dgm:t>
    </dgm:pt>
    <dgm:pt modelId="{1A48AB3D-4FC5-4361-BCD8-3212B68B1B48}" type="parTrans" cxnId="{EEEAE13C-05FC-4E17-800A-6C915B49B110}">
      <dgm:prSet/>
      <dgm:spPr/>
      <dgm:t>
        <a:bodyPr/>
        <a:lstStyle/>
        <a:p>
          <a:endParaRPr lang="en-US"/>
        </a:p>
      </dgm:t>
    </dgm:pt>
    <dgm:pt modelId="{2E7AE52F-AC24-4AAF-A526-8DE2061F7F2F}" type="sibTrans" cxnId="{EEEAE13C-05FC-4E17-800A-6C915B49B110}">
      <dgm:prSet/>
      <dgm:spPr/>
      <dgm:t>
        <a:bodyPr/>
        <a:lstStyle/>
        <a:p>
          <a:endParaRPr lang="en-US"/>
        </a:p>
      </dgm:t>
    </dgm:pt>
    <dgm:pt modelId="{8CFA79ED-0F6F-4B27-96C8-B35EB36926ED}">
      <dgm:prSet phldrT="[Text]" custT="1"/>
      <dgm:spPr/>
      <dgm:t>
        <a:bodyPr/>
        <a:lstStyle/>
        <a:p>
          <a:r>
            <a:rPr lang="zh-CN" altLang="en-US" sz="3200" b="1" dirty="0" smtClean="0">
              <a:effectLst>
                <a:outerShdw blurRad="38100" dist="38100" dir="2700000" algn="tl">
                  <a:srgbClr val="000000">
                    <a:alpha val="43137"/>
                  </a:srgbClr>
                </a:outerShdw>
              </a:effectLst>
            </a:rPr>
            <a:t>自私</a:t>
          </a:r>
          <a:endParaRPr lang="en-US" sz="3200" b="1" dirty="0" smtClean="0">
            <a:effectLst>
              <a:outerShdw blurRad="38100" dist="38100" dir="2700000" algn="tl">
                <a:srgbClr val="000000">
                  <a:alpha val="43137"/>
                </a:srgbClr>
              </a:outerShdw>
            </a:effectLst>
          </a:endParaRPr>
        </a:p>
        <a:p>
          <a:r>
            <a:rPr lang="en-US" sz="2300" dirty="0" smtClean="0"/>
            <a:t>Selfish</a:t>
          </a:r>
          <a:endParaRPr lang="en-US" sz="2300" dirty="0"/>
        </a:p>
      </dgm:t>
    </dgm:pt>
    <dgm:pt modelId="{A7536A11-A6D9-480B-99FD-D646074F8216}" type="parTrans" cxnId="{250E4004-F915-4465-B55C-92E217DACC86}">
      <dgm:prSet/>
      <dgm:spPr/>
      <dgm:t>
        <a:bodyPr/>
        <a:lstStyle/>
        <a:p>
          <a:endParaRPr lang="en-US"/>
        </a:p>
      </dgm:t>
    </dgm:pt>
    <dgm:pt modelId="{33514FA3-0094-4B18-B3F6-BA05C3AD7664}" type="sibTrans" cxnId="{250E4004-F915-4465-B55C-92E217DACC86}">
      <dgm:prSet/>
      <dgm:spPr/>
      <dgm:t>
        <a:bodyPr/>
        <a:lstStyle/>
        <a:p>
          <a:endParaRPr lang="en-US"/>
        </a:p>
      </dgm:t>
    </dgm:pt>
    <dgm:pt modelId="{46FAFA9B-0E05-4659-8B4F-8D82D47DC964}">
      <dgm:prSet phldrT="[Text]" custT="1"/>
      <dgm:spPr/>
      <dgm:t>
        <a:bodyPr/>
        <a:lstStyle/>
        <a:p>
          <a:r>
            <a:rPr lang="zh-CN" altLang="en-US" sz="3200" b="1" dirty="0" smtClean="0">
              <a:effectLst>
                <a:outerShdw blurRad="38100" dist="38100" dir="2700000" algn="tl">
                  <a:srgbClr val="000000">
                    <a:alpha val="43137"/>
                  </a:srgbClr>
                </a:outerShdw>
              </a:effectLst>
            </a:rPr>
            <a:t>愤怒</a:t>
          </a:r>
          <a:endParaRPr lang="en-US" sz="3200" b="1" dirty="0" smtClean="0">
            <a:effectLst>
              <a:outerShdw blurRad="38100" dist="38100" dir="2700000" algn="tl">
                <a:srgbClr val="000000">
                  <a:alpha val="43137"/>
                </a:srgbClr>
              </a:outerShdw>
            </a:effectLst>
          </a:endParaRPr>
        </a:p>
        <a:p>
          <a:r>
            <a:rPr lang="en-US" sz="2300" dirty="0" smtClean="0"/>
            <a:t>Angry</a:t>
          </a:r>
          <a:endParaRPr lang="en-US" sz="2300" dirty="0"/>
        </a:p>
      </dgm:t>
    </dgm:pt>
    <dgm:pt modelId="{2EF143EC-0675-45E0-8150-1D39FB8246B0}" type="parTrans" cxnId="{7289CB8A-DA50-428D-B798-47570752124A}">
      <dgm:prSet/>
      <dgm:spPr/>
      <dgm:t>
        <a:bodyPr/>
        <a:lstStyle/>
        <a:p>
          <a:endParaRPr lang="en-US"/>
        </a:p>
      </dgm:t>
    </dgm:pt>
    <dgm:pt modelId="{0FC3EB9F-8644-412A-B0A7-8DE98C6A190B}" type="sibTrans" cxnId="{7289CB8A-DA50-428D-B798-47570752124A}">
      <dgm:prSet/>
      <dgm:spPr/>
      <dgm:t>
        <a:bodyPr/>
        <a:lstStyle/>
        <a:p>
          <a:endParaRPr lang="en-US"/>
        </a:p>
      </dgm:t>
    </dgm:pt>
    <dgm:pt modelId="{EB107F58-EAF6-416F-A5D6-2084A139B8EC}">
      <dgm:prSet phldrT="[Text]" custT="1"/>
      <dgm:spPr/>
      <dgm:t>
        <a:bodyPr/>
        <a:lstStyle/>
        <a:p>
          <a:r>
            <a:rPr lang="zh-CN" altLang="en-US" sz="3200" b="1" dirty="0" smtClean="0">
              <a:effectLst>
                <a:outerShdw blurRad="38100" dist="38100" dir="2700000" algn="tl">
                  <a:srgbClr val="000000">
                    <a:alpha val="43137"/>
                  </a:srgbClr>
                </a:outerShdw>
              </a:effectLst>
            </a:rPr>
            <a:t>不饶恕</a:t>
          </a:r>
          <a:endParaRPr lang="en-US" sz="3200" b="1" dirty="0" smtClean="0">
            <a:effectLst>
              <a:outerShdw blurRad="38100" dist="38100" dir="2700000" algn="tl">
                <a:srgbClr val="000000">
                  <a:alpha val="43137"/>
                </a:srgbClr>
              </a:outerShdw>
            </a:effectLst>
          </a:endParaRPr>
        </a:p>
        <a:p>
          <a:r>
            <a:rPr lang="en-US" sz="2400" dirty="0" smtClean="0"/>
            <a:t>Unforgiving </a:t>
          </a:r>
          <a:endParaRPr lang="en-US" sz="2400" dirty="0"/>
        </a:p>
      </dgm:t>
    </dgm:pt>
    <dgm:pt modelId="{91F27894-EDBC-419B-8F04-1C93A7804E05}" type="parTrans" cxnId="{DC0088DD-12DD-4069-A5DB-56C215D8726A}">
      <dgm:prSet/>
      <dgm:spPr/>
      <dgm:t>
        <a:bodyPr/>
        <a:lstStyle/>
        <a:p>
          <a:endParaRPr lang="en-US"/>
        </a:p>
      </dgm:t>
    </dgm:pt>
    <dgm:pt modelId="{E0776DC6-7B09-4ADE-A63E-ED9F1A4EEDA9}" type="sibTrans" cxnId="{DC0088DD-12DD-4069-A5DB-56C215D8726A}">
      <dgm:prSet/>
      <dgm:spPr/>
      <dgm:t>
        <a:bodyPr/>
        <a:lstStyle/>
        <a:p>
          <a:endParaRPr lang="en-US"/>
        </a:p>
      </dgm:t>
    </dgm:pt>
    <dgm:pt modelId="{B1E03DB1-F5D8-4FD5-94BD-258E18944189}">
      <dgm:prSet custT="1"/>
      <dgm:spPr/>
      <dgm:t>
        <a:bodyPr/>
        <a:lstStyle/>
        <a:p>
          <a:r>
            <a:rPr lang="zh-CN" altLang="en-US" sz="3200" b="1" dirty="0" smtClean="0">
              <a:effectLst>
                <a:outerShdw blurRad="38100" dist="38100" dir="2700000" algn="tl">
                  <a:srgbClr val="000000">
                    <a:alpha val="43137"/>
                  </a:srgbClr>
                </a:outerShdw>
              </a:effectLst>
            </a:rPr>
            <a:t>不贞</a:t>
          </a:r>
          <a:endParaRPr lang="en-US" sz="3200" b="1" dirty="0" smtClean="0">
            <a:effectLst>
              <a:outerShdw blurRad="38100" dist="38100" dir="2700000" algn="tl">
                <a:srgbClr val="000000">
                  <a:alpha val="43137"/>
                </a:srgbClr>
              </a:outerShdw>
            </a:effectLst>
          </a:endParaRPr>
        </a:p>
        <a:p>
          <a:r>
            <a:rPr lang="en-US" sz="2400" dirty="0" smtClean="0"/>
            <a:t>Impure</a:t>
          </a:r>
          <a:endParaRPr lang="en-US" sz="2400" dirty="0"/>
        </a:p>
      </dgm:t>
    </dgm:pt>
    <dgm:pt modelId="{29693DA8-F293-4E9A-A252-010295709F9A}" type="parTrans" cxnId="{AD3A4050-CACF-46DB-97C2-E3A933041068}">
      <dgm:prSet/>
      <dgm:spPr/>
      <dgm:t>
        <a:bodyPr/>
        <a:lstStyle/>
        <a:p>
          <a:endParaRPr lang="en-US"/>
        </a:p>
      </dgm:t>
    </dgm:pt>
    <dgm:pt modelId="{C015C358-885F-46EE-A621-5C6C5B6C002D}" type="sibTrans" cxnId="{AD3A4050-CACF-46DB-97C2-E3A933041068}">
      <dgm:prSet/>
      <dgm:spPr/>
      <dgm:t>
        <a:bodyPr/>
        <a:lstStyle/>
        <a:p>
          <a:endParaRPr lang="en-US"/>
        </a:p>
      </dgm:t>
    </dgm:pt>
    <dgm:pt modelId="{CEB30342-AB3C-49D2-B877-C9F559BBE2E6}">
      <dgm:prSet custT="1"/>
      <dgm:spPr/>
      <dgm:t>
        <a:bodyPr/>
        <a:lstStyle/>
        <a:p>
          <a:r>
            <a:rPr lang="zh-CN" altLang="en-US" sz="3200" b="1" dirty="0" smtClean="0">
              <a:effectLst>
                <a:outerShdw blurRad="38100" dist="38100" dir="2700000" algn="tl">
                  <a:srgbClr val="000000">
                    <a:alpha val="43137"/>
                  </a:srgbClr>
                </a:outerShdw>
              </a:effectLst>
            </a:rPr>
            <a:t>不诚实</a:t>
          </a:r>
          <a:endParaRPr lang="en-US" sz="3200" b="1" dirty="0" smtClean="0">
            <a:effectLst>
              <a:outerShdw blurRad="38100" dist="38100" dir="2700000" algn="tl">
                <a:srgbClr val="000000">
                  <a:alpha val="43137"/>
                </a:srgbClr>
              </a:outerShdw>
            </a:effectLst>
          </a:endParaRPr>
        </a:p>
        <a:p>
          <a:r>
            <a:rPr lang="en-US" sz="2400" dirty="0" smtClean="0"/>
            <a:t>Dishonest </a:t>
          </a:r>
          <a:endParaRPr lang="en-US" sz="2400" dirty="0"/>
        </a:p>
      </dgm:t>
    </dgm:pt>
    <dgm:pt modelId="{FC0E5960-ACDA-49D3-AD3C-311056D4F688}" type="parTrans" cxnId="{528A670F-155D-4D23-A004-09E19352E1F2}">
      <dgm:prSet/>
      <dgm:spPr/>
      <dgm:t>
        <a:bodyPr/>
        <a:lstStyle/>
        <a:p>
          <a:endParaRPr lang="en-US"/>
        </a:p>
      </dgm:t>
    </dgm:pt>
    <dgm:pt modelId="{CD264404-9819-4004-87E2-DBF494277AA8}" type="sibTrans" cxnId="{528A670F-155D-4D23-A004-09E19352E1F2}">
      <dgm:prSet/>
      <dgm:spPr/>
      <dgm:t>
        <a:bodyPr/>
        <a:lstStyle/>
        <a:p>
          <a:endParaRPr lang="en-US"/>
        </a:p>
      </dgm:t>
    </dgm:pt>
    <dgm:pt modelId="{61760630-B419-4726-8900-CAC4F99D88C6}">
      <dgm:prSet custT="1"/>
      <dgm:spPr/>
      <dgm:t>
        <a:bodyPr/>
        <a:lstStyle/>
        <a:p>
          <a:r>
            <a:rPr lang="zh-CN" altLang="en-US" sz="3200" b="1" dirty="0" smtClean="0">
              <a:effectLst>
                <a:outerShdw blurRad="38100" dist="38100" dir="2700000" algn="tl">
                  <a:srgbClr val="000000">
                    <a:alpha val="43137"/>
                  </a:srgbClr>
                </a:outerShdw>
              </a:effectLst>
            </a:rPr>
            <a:t>粗暴</a:t>
          </a:r>
          <a:endParaRPr lang="en-US" sz="3200" b="1" dirty="0" smtClean="0">
            <a:effectLst>
              <a:outerShdw blurRad="38100" dist="38100" dir="2700000" algn="tl">
                <a:srgbClr val="000000">
                  <a:alpha val="43137"/>
                </a:srgbClr>
              </a:outerShdw>
            </a:effectLst>
          </a:endParaRPr>
        </a:p>
        <a:p>
          <a:r>
            <a:rPr lang="en-US" sz="2400" dirty="0" smtClean="0"/>
            <a:t>Violent </a:t>
          </a:r>
          <a:endParaRPr lang="en-US" sz="2400" dirty="0"/>
        </a:p>
      </dgm:t>
    </dgm:pt>
    <dgm:pt modelId="{75383255-F255-46FB-A79D-92EBF08F6572}" type="parTrans" cxnId="{AE8AFBFC-A50F-4916-B3B0-4AE617E86A24}">
      <dgm:prSet/>
      <dgm:spPr/>
      <dgm:t>
        <a:bodyPr/>
        <a:lstStyle/>
        <a:p>
          <a:endParaRPr lang="en-US"/>
        </a:p>
      </dgm:t>
    </dgm:pt>
    <dgm:pt modelId="{0106EC8F-8BBC-44DC-960C-A79BF93C4DAC}" type="sibTrans" cxnId="{AE8AFBFC-A50F-4916-B3B0-4AE617E86A24}">
      <dgm:prSet/>
      <dgm:spPr/>
      <dgm:t>
        <a:bodyPr/>
        <a:lstStyle/>
        <a:p>
          <a:endParaRPr lang="en-US"/>
        </a:p>
      </dgm:t>
    </dgm:pt>
    <dgm:pt modelId="{D06A55B0-7E4C-4B5D-BA82-F4196C995D17}">
      <dgm:prSet custT="1"/>
      <dgm:spPr/>
      <dgm:t>
        <a:bodyPr/>
        <a:lstStyle/>
        <a:p>
          <a:r>
            <a:rPr lang="zh-CN" altLang="en-US" sz="3200" b="1" dirty="0" smtClean="0">
              <a:effectLst>
                <a:outerShdw blurRad="38100" dist="38100" dir="2700000" algn="tl">
                  <a:srgbClr val="000000">
                    <a:alpha val="43137"/>
                  </a:srgbClr>
                </a:outerShdw>
              </a:effectLst>
            </a:rPr>
            <a:t>不信任</a:t>
          </a:r>
          <a:endParaRPr lang="en-US" sz="3200" b="1" dirty="0" smtClean="0">
            <a:effectLst>
              <a:outerShdw blurRad="38100" dist="38100" dir="2700000" algn="tl">
                <a:srgbClr val="000000">
                  <a:alpha val="43137"/>
                </a:srgbClr>
              </a:outerShdw>
            </a:effectLst>
          </a:endParaRPr>
        </a:p>
        <a:p>
          <a:r>
            <a:rPr lang="en-US" sz="2400" dirty="0" smtClean="0"/>
            <a:t>Untrusting </a:t>
          </a:r>
          <a:endParaRPr lang="en-US" sz="2400" dirty="0"/>
        </a:p>
      </dgm:t>
    </dgm:pt>
    <dgm:pt modelId="{4B32FAAB-0EEF-435F-8718-38059733E6A8}" type="parTrans" cxnId="{22454AA5-83AC-45AC-96B9-3C994FE6BAAD}">
      <dgm:prSet/>
      <dgm:spPr/>
      <dgm:t>
        <a:bodyPr/>
        <a:lstStyle/>
        <a:p>
          <a:endParaRPr lang="en-US"/>
        </a:p>
      </dgm:t>
    </dgm:pt>
    <dgm:pt modelId="{1B39C7B7-835E-40E7-B3AF-EDD262B6B733}" type="sibTrans" cxnId="{22454AA5-83AC-45AC-96B9-3C994FE6BAAD}">
      <dgm:prSet/>
      <dgm:spPr/>
      <dgm:t>
        <a:bodyPr/>
        <a:lstStyle/>
        <a:p>
          <a:endParaRPr lang="en-US"/>
        </a:p>
      </dgm:t>
    </dgm:pt>
    <dgm:pt modelId="{F47F5C43-73DF-47ED-A7F5-96CB29320A6C}">
      <dgm:prSet custT="1"/>
      <dgm:spPr/>
      <dgm:t>
        <a:bodyPr/>
        <a:lstStyle/>
        <a:p>
          <a:r>
            <a:rPr lang="zh-CN" altLang="en-US" sz="3200" b="1" dirty="0" smtClean="0">
              <a:effectLst>
                <a:outerShdw blurRad="38100" dist="38100" dir="2700000" algn="tl">
                  <a:srgbClr val="000000">
                    <a:alpha val="43137"/>
                  </a:srgbClr>
                </a:outerShdw>
              </a:effectLst>
            </a:rPr>
            <a:t>悲观</a:t>
          </a:r>
          <a:endParaRPr lang="en-US" sz="3200" b="1" dirty="0" smtClean="0">
            <a:effectLst>
              <a:outerShdw blurRad="38100" dist="38100" dir="2700000" algn="tl">
                <a:srgbClr val="000000">
                  <a:alpha val="43137"/>
                </a:srgbClr>
              </a:outerShdw>
            </a:effectLst>
          </a:endParaRPr>
        </a:p>
        <a:p>
          <a:r>
            <a:rPr lang="en-US" sz="2400" dirty="0" smtClean="0"/>
            <a:t>Pessimistic</a:t>
          </a:r>
          <a:endParaRPr lang="en-US" sz="2400" dirty="0"/>
        </a:p>
      </dgm:t>
    </dgm:pt>
    <dgm:pt modelId="{A8962C90-DFCE-4B6F-99C9-C270D6AFEFD7}" type="parTrans" cxnId="{2CF48E7C-0962-475B-8738-AD2F04DBBE41}">
      <dgm:prSet/>
      <dgm:spPr/>
      <dgm:t>
        <a:bodyPr/>
        <a:lstStyle/>
        <a:p>
          <a:endParaRPr lang="en-US"/>
        </a:p>
      </dgm:t>
    </dgm:pt>
    <dgm:pt modelId="{9AE8C71F-7D98-4F79-A2DF-1683A8ED2B72}" type="sibTrans" cxnId="{2CF48E7C-0962-475B-8738-AD2F04DBBE41}">
      <dgm:prSet/>
      <dgm:spPr/>
      <dgm:t>
        <a:bodyPr/>
        <a:lstStyle/>
        <a:p>
          <a:endParaRPr lang="en-US"/>
        </a:p>
      </dgm:t>
    </dgm:pt>
    <dgm:pt modelId="{6ACE07D9-218B-4D28-B42A-FEEAA42D003A}">
      <dgm:prSet custT="1"/>
      <dgm:spPr/>
      <dgm:t>
        <a:bodyPr/>
        <a:lstStyle/>
        <a:p>
          <a:r>
            <a:rPr lang="zh-CN" altLang="en-US" sz="3200" b="1" dirty="0" smtClean="0">
              <a:effectLst>
                <a:outerShdw blurRad="38100" dist="38100" dir="2700000" algn="tl">
                  <a:srgbClr val="000000">
                    <a:alpha val="43137"/>
                  </a:srgbClr>
                </a:outerShdw>
              </a:effectLst>
            </a:rPr>
            <a:t>放弃</a:t>
          </a:r>
          <a:endParaRPr lang="en-US" sz="3200" b="1" dirty="0" smtClean="0">
            <a:effectLst>
              <a:outerShdw blurRad="38100" dist="38100" dir="2700000" algn="tl">
                <a:srgbClr val="000000">
                  <a:alpha val="43137"/>
                </a:srgbClr>
              </a:outerShdw>
            </a:effectLst>
          </a:endParaRPr>
        </a:p>
        <a:p>
          <a:r>
            <a:rPr lang="en-US" sz="2400" dirty="0" smtClean="0"/>
            <a:t>Quitting</a:t>
          </a:r>
          <a:endParaRPr lang="en-US" sz="2400" dirty="0"/>
        </a:p>
      </dgm:t>
    </dgm:pt>
    <dgm:pt modelId="{728A72C8-590B-4680-AEFA-436C4E8BFD4B}" type="parTrans" cxnId="{31852DB7-885F-4CF5-8FCA-12C5B9494D84}">
      <dgm:prSet/>
      <dgm:spPr/>
      <dgm:t>
        <a:bodyPr/>
        <a:lstStyle/>
        <a:p>
          <a:endParaRPr lang="en-US"/>
        </a:p>
      </dgm:t>
    </dgm:pt>
    <dgm:pt modelId="{9E8A19EB-DAD3-48BA-BB8A-EF0072E64C17}" type="sibTrans" cxnId="{31852DB7-885F-4CF5-8FCA-12C5B9494D84}">
      <dgm:prSet/>
      <dgm:spPr/>
      <dgm:t>
        <a:bodyPr/>
        <a:lstStyle/>
        <a:p>
          <a:endParaRPr lang="en-US"/>
        </a:p>
      </dgm:t>
    </dgm:pt>
    <dgm:pt modelId="{83230298-8C74-4804-89C1-B919627A158A}">
      <dgm:prSet custT="1"/>
      <dgm:spPr/>
      <dgm:t>
        <a:bodyPr/>
        <a:lstStyle/>
        <a:p>
          <a:r>
            <a:rPr lang="zh-CN" altLang="en-US" sz="3200" b="1" dirty="0" smtClean="0">
              <a:effectLst>
                <a:outerShdw blurRad="38100" dist="38100" dir="2700000" algn="tl">
                  <a:srgbClr val="000000">
                    <a:alpha val="43137"/>
                  </a:srgbClr>
                </a:outerShdw>
              </a:effectLst>
            </a:rPr>
            <a:t>短暂</a:t>
          </a:r>
          <a:endParaRPr lang="en-US" sz="3200" b="1" dirty="0" smtClean="0">
            <a:effectLst>
              <a:outerShdw blurRad="38100" dist="38100" dir="2700000" algn="tl">
                <a:srgbClr val="000000">
                  <a:alpha val="43137"/>
                </a:srgbClr>
              </a:outerShdw>
            </a:effectLst>
          </a:endParaRPr>
        </a:p>
        <a:p>
          <a:r>
            <a:rPr lang="en-US" sz="2400" dirty="0" smtClean="0"/>
            <a:t>Temporary</a:t>
          </a:r>
          <a:endParaRPr lang="en-US" sz="2400" dirty="0"/>
        </a:p>
      </dgm:t>
    </dgm:pt>
    <dgm:pt modelId="{9200FC3D-69E3-41D1-BE72-C1EAA347512A}" type="parTrans" cxnId="{5955BD02-1190-4E20-AFCA-CF3B3C0881F2}">
      <dgm:prSet/>
      <dgm:spPr/>
      <dgm:t>
        <a:bodyPr/>
        <a:lstStyle/>
        <a:p>
          <a:endParaRPr lang="en-US"/>
        </a:p>
      </dgm:t>
    </dgm:pt>
    <dgm:pt modelId="{F12C4B62-1120-4570-8E03-C097DBF2B569}" type="sibTrans" cxnId="{5955BD02-1190-4E20-AFCA-CF3B3C0881F2}">
      <dgm:prSet/>
      <dgm:spPr/>
      <dgm:t>
        <a:bodyPr/>
        <a:lstStyle/>
        <a:p>
          <a:endParaRPr lang="en-US"/>
        </a:p>
      </dgm:t>
    </dgm:pt>
    <dgm:pt modelId="{44AC9B93-EF03-4D08-999E-F02E22A9DEED}" type="pres">
      <dgm:prSet presAssocID="{D480C66F-319D-4BEA-B0CF-4240320DB7D4}" presName="Name0" presStyleCnt="0">
        <dgm:presLayoutVars>
          <dgm:dir/>
          <dgm:resizeHandles/>
        </dgm:presLayoutVars>
      </dgm:prSet>
      <dgm:spPr/>
      <dgm:t>
        <a:bodyPr/>
        <a:lstStyle/>
        <a:p>
          <a:endParaRPr lang="en-US"/>
        </a:p>
      </dgm:t>
    </dgm:pt>
    <dgm:pt modelId="{58365C75-BE81-4669-A460-F97C2654B5C9}" type="pres">
      <dgm:prSet presAssocID="{370C54CA-4843-4284-B148-BE320FD44AA1}" presName="compNode" presStyleCnt="0"/>
      <dgm:spPr/>
    </dgm:pt>
    <dgm:pt modelId="{428D504E-0866-4283-BAFD-880F2502FB73}" type="pres">
      <dgm:prSet presAssocID="{370C54CA-4843-4284-B148-BE320FD44AA1}" presName="dummyConnPt" presStyleCnt="0"/>
      <dgm:spPr/>
    </dgm:pt>
    <dgm:pt modelId="{55A3E6E7-7897-495D-B511-48BBF16BF96F}" type="pres">
      <dgm:prSet presAssocID="{370C54CA-4843-4284-B148-BE320FD44AA1}" presName="node" presStyleLbl="node1" presStyleIdx="0" presStyleCnt="16">
        <dgm:presLayoutVars>
          <dgm:bulletEnabled val="1"/>
        </dgm:presLayoutVars>
      </dgm:prSet>
      <dgm:spPr/>
      <dgm:t>
        <a:bodyPr/>
        <a:lstStyle/>
        <a:p>
          <a:endParaRPr lang="en-US"/>
        </a:p>
      </dgm:t>
    </dgm:pt>
    <dgm:pt modelId="{66234A53-55EC-41D6-BFF0-5A5B36BCFF79}" type="pres">
      <dgm:prSet presAssocID="{EB8A442B-415A-4959-883D-51F854EF0978}" presName="sibTrans" presStyleLbl="bgSibTrans2D1" presStyleIdx="0" presStyleCnt="15"/>
      <dgm:spPr/>
      <dgm:t>
        <a:bodyPr/>
        <a:lstStyle/>
        <a:p>
          <a:endParaRPr lang="en-US"/>
        </a:p>
      </dgm:t>
    </dgm:pt>
    <dgm:pt modelId="{A066BB62-873F-4A10-B613-0732632BBA3E}" type="pres">
      <dgm:prSet presAssocID="{F25F7495-DA37-43F5-B7A1-BBE2A06ED7F8}" presName="compNode" presStyleCnt="0"/>
      <dgm:spPr/>
    </dgm:pt>
    <dgm:pt modelId="{7385C350-DBEE-4D95-9197-5702EDFC0FB4}" type="pres">
      <dgm:prSet presAssocID="{F25F7495-DA37-43F5-B7A1-BBE2A06ED7F8}" presName="dummyConnPt" presStyleCnt="0"/>
      <dgm:spPr/>
    </dgm:pt>
    <dgm:pt modelId="{71A61AE3-7DCB-4E75-BB09-BD5D4AB12EFE}" type="pres">
      <dgm:prSet presAssocID="{F25F7495-DA37-43F5-B7A1-BBE2A06ED7F8}" presName="node" presStyleLbl="node1" presStyleIdx="1" presStyleCnt="16">
        <dgm:presLayoutVars>
          <dgm:bulletEnabled val="1"/>
        </dgm:presLayoutVars>
      </dgm:prSet>
      <dgm:spPr/>
      <dgm:t>
        <a:bodyPr/>
        <a:lstStyle/>
        <a:p>
          <a:endParaRPr lang="en-US"/>
        </a:p>
      </dgm:t>
    </dgm:pt>
    <dgm:pt modelId="{BCA3A11F-03B4-4CAB-8B2E-D7366BE7ABC0}" type="pres">
      <dgm:prSet presAssocID="{BCB17897-2D20-4D32-9005-D82FD9461232}" presName="sibTrans" presStyleLbl="bgSibTrans2D1" presStyleIdx="1" presStyleCnt="15"/>
      <dgm:spPr/>
      <dgm:t>
        <a:bodyPr/>
        <a:lstStyle/>
        <a:p>
          <a:endParaRPr lang="en-US"/>
        </a:p>
      </dgm:t>
    </dgm:pt>
    <dgm:pt modelId="{83FB3C32-55AA-498B-BB94-8BE3BEF1D4FA}" type="pres">
      <dgm:prSet presAssocID="{E907D82D-CEA4-4FD6-B7F9-D9E3015A1373}" presName="compNode" presStyleCnt="0"/>
      <dgm:spPr/>
    </dgm:pt>
    <dgm:pt modelId="{8F35F766-3458-4C95-A0EA-F42F2AF156E0}" type="pres">
      <dgm:prSet presAssocID="{E907D82D-CEA4-4FD6-B7F9-D9E3015A1373}" presName="dummyConnPt" presStyleCnt="0"/>
      <dgm:spPr/>
    </dgm:pt>
    <dgm:pt modelId="{60A67D4E-8952-47D4-9FD4-DBDD2454640C}" type="pres">
      <dgm:prSet presAssocID="{E907D82D-CEA4-4FD6-B7F9-D9E3015A1373}" presName="node" presStyleLbl="node1" presStyleIdx="2" presStyleCnt="16">
        <dgm:presLayoutVars>
          <dgm:bulletEnabled val="1"/>
        </dgm:presLayoutVars>
      </dgm:prSet>
      <dgm:spPr/>
      <dgm:t>
        <a:bodyPr/>
        <a:lstStyle/>
        <a:p>
          <a:endParaRPr lang="en-US"/>
        </a:p>
      </dgm:t>
    </dgm:pt>
    <dgm:pt modelId="{29036A55-5DDA-4244-BECB-419EA64955AB}" type="pres">
      <dgm:prSet presAssocID="{77D97780-118A-46D1-91EC-D6D5A579C233}" presName="sibTrans" presStyleLbl="bgSibTrans2D1" presStyleIdx="2" presStyleCnt="15"/>
      <dgm:spPr/>
      <dgm:t>
        <a:bodyPr/>
        <a:lstStyle/>
        <a:p>
          <a:endParaRPr lang="en-US"/>
        </a:p>
      </dgm:t>
    </dgm:pt>
    <dgm:pt modelId="{ED851F88-2B13-40A6-9F82-894F1F02D2F5}" type="pres">
      <dgm:prSet presAssocID="{9620CDD4-8C84-43A1-AA50-F98A63DD3CCA}" presName="compNode" presStyleCnt="0"/>
      <dgm:spPr/>
    </dgm:pt>
    <dgm:pt modelId="{689C8226-91C2-40CF-A0E7-772D5B5F2413}" type="pres">
      <dgm:prSet presAssocID="{9620CDD4-8C84-43A1-AA50-F98A63DD3CCA}" presName="dummyConnPt" presStyleCnt="0"/>
      <dgm:spPr/>
    </dgm:pt>
    <dgm:pt modelId="{747462AA-8079-47AB-928E-2E53F3D8831E}" type="pres">
      <dgm:prSet presAssocID="{9620CDD4-8C84-43A1-AA50-F98A63DD3CCA}" presName="node" presStyleLbl="node1" presStyleIdx="3" presStyleCnt="16">
        <dgm:presLayoutVars>
          <dgm:bulletEnabled val="1"/>
        </dgm:presLayoutVars>
      </dgm:prSet>
      <dgm:spPr/>
      <dgm:t>
        <a:bodyPr/>
        <a:lstStyle/>
        <a:p>
          <a:endParaRPr lang="en-US"/>
        </a:p>
      </dgm:t>
    </dgm:pt>
    <dgm:pt modelId="{0BF93684-7336-4463-BCF9-7A190893D091}" type="pres">
      <dgm:prSet presAssocID="{4B390AF7-CFCA-477A-8EAD-389E3BCC5C6E}" presName="sibTrans" presStyleLbl="bgSibTrans2D1" presStyleIdx="3" presStyleCnt="15"/>
      <dgm:spPr/>
      <dgm:t>
        <a:bodyPr/>
        <a:lstStyle/>
        <a:p>
          <a:endParaRPr lang="en-US"/>
        </a:p>
      </dgm:t>
    </dgm:pt>
    <dgm:pt modelId="{2D78961E-E716-4FC4-9F83-3820F2605EC0}" type="pres">
      <dgm:prSet presAssocID="{4BF4B365-B62F-48DC-8C3E-FEF4B6746D69}" presName="compNode" presStyleCnt="0"/>
      <dgm:spPr/>
    </dgm:pt>
    <dgm:pt modelId="{34325966-92E0-4399-ACCB-2E9749ED4E04}" type="pres">
      <dgm:prSet presAssocID="{4BF4B365-B62F-48DC-8C3E-FEF4B6746D69}" presName="dummyConnPt" presStyleCnt="0"/>
      <dgm:spPr/>
    </dgm:pt>
    <dgm:pt modelId="{B26D0529-4ADB-46B7-A7D4-09605C75346C}" type="pres">
      <dgm:prSet presAssocID="{4BF4B365-B62F-48DC-8C3E-FEF4B6746D69}" presName="node" presStyleLbl="node1" presStyleIdx="4" presStyleCnt="16">
        <dgm:presLayoutVars>
          <dgm:bulletEnabled val="1"/>
        </dgm:presLayoutVars>
      </dgm:prSet>
      <dgm:spPr/>
      <dgm:t>
        <a:bodyPr/>
        <a:lstStyle/>
        <a:p>
          <a:endParaRPr lang="en-US"/>
        </a:p>
      </dgm:t>
    </dgm:pt>
    <dgm:pt modelId="{52F1A2B5-FA3A-4E3A-984D-EBF2D0146C63}" type="pres">
      <dgm:prSet presAssocID="{3B7E5753-78A7-4318-9397-6B3B5F8A1549}" presName="sibTrans" presStyleLbl="bgSibTrans2D1" presStyleIdx="4" presStyleCnt="15"/>
      <dgm:spPr/>
      <dgm:t>
        <a:bodyPr/>
        <a:lstStyle/>
        <a:p>
          <a:endParaRPr lang="en-US"/>
        </a:p>
      </dgm:t>
    </dgm:pt>
    <dgm:pt modelId="{DEE0C95B-CCB4-4370-BE05-AC2D71FCAA52}" type="pres">
      <dgm:prSet presAssocID="{5C74D1E7-F899-4FEF-82F5-2AFF4D3E1083}" presName="compNode" presStyleCnt="0"/>
      <dgm:spPr/>
    </dgm:pt>
    <dgm:pt modelId="{CBD34F63-7273-4C3C-9066-BD8CE0D5C926}" type="pres">
      <dgm:prSet presAssocID="{5C74D1E7-F899-4FEF-82F5-2AFF4D3E1083}" presName="dummyConnPt" presStyleCnt="0"/>
      <dgm:spPr/>
    </dgm:pt>
    <dgm:pt modelId="{53557F8D-689A-4DD0-A9F3-3FE1A2CF3B06}" type="pres">
      <dgm:prSet presAssocID="{5C74D1E7-F899-4FEF-82F5-2AFF4D3E1083}" presName="node" presStyleLbl="node1" presStyleIdx="5" presStyleCnt="16">
        <dgm:presLayoutVars>
          <dgm:bulletEnabled val="1"/>
        </dgm:presLayoutVars>
      </dgm:prSet>
      <dgm:spPr/>
      <dgm:t>
        <a:bodyPr/>
        <a:lstStyle/>
        <a:p>
          <a:endParaRPr lang="en-US"/>
        </a:p>
      </dgm:t>
    </dgm:pt>
    <dgm:pt modelId="{7026B989-DC14-431A-9240-4EA9C4F6F2CF}" type="pres">
      <dgm:prSet presAssocID="{2E7AE52F-AC24-4AAF-A526-8DE2061F7F2F}" presName="sibTrans" presStyleLbl="bgSibTrans2D1" presStyleIdx="5" presStyleCnt="15"/>
      <dgm:spPr/>
      <dgm:t>
        <a:bodyPr/>
        <a:lstStyle/>
        <a:p>
          <a:endParaRPr lang="en-US"/>
        </a:p>
      </dgm:t>
    </dgm:pt>
    <dgm:pt modelId="{DFF532C5-D563-4724-8A3B-D9C98E2BFD2A}" type="pres">
      <dgm:prSet presAssocID="{8CFA79ED-0F6F-4B27-96C8-B35EB36926ED}" presName="compNode" presStyleCnt="0"/>
      <dgm:spPr/>
    </dgm:pt>
    <dgm:pt modelId="{3BBBBFA9-7B86-42E5-8C0F-92868F3BB746}" type="pres">
      <dgm:prSet presAssocID="{8CFA79ED-0F6F-4B27-96C8-B35EB36926ED}" presName="dummyConnPt" presStyleCnt="0"/>
      <dgm:spPr/>
    </dgm:pt>
    <dgm:pt modelId="{520278E1-F9E0-49D8-80B1-6D8F6B072F34}" type="pres">
      <dgm:prSet presAssocID="{8CFA79ED-0F6F-4B27-96C8-B35EB36926ED}" presName="node" presStyleLbl="node1" presStyleIdx="6" presStyleCnt="16">
        <dgm:presLayoutVars>
          <dgm:bulletEnabled val="1"/>
        </dgm:presLayoutVars>
      </dgm:prSet>
      <dgm:spPr/>
      <dgm:t>
        <a:bodyPr/>
        <a:lstStyle/>
        <a:p>
          <a:endParaRPr lang="en-US"/>
        </a:p>
      </dgm:t>
    </dgm:pt>
    <dgm:pt modelId="{2E06AE4B-943F-459E-A030-798A0F1B417A}" type="pres">
      <dgm:prSet presAssocID="{33514FA3-0094-4B18-B3F6-BA05C3AD7664}" presName="sibTrans" presStyleLbl="bgSibTrans2D1" presStyleIdx="6" presStyleCnt="15"/>
      <dgm:spPr/>
      <dgm:t>
        <a:bodyPr/>
        <a:lstStyle/>
        <a:p>
          <a:endParaRPr lang="en-US"/>
        </a:p>
      </dgm:t>
    </dgm:pt>
    <dgm:pt modelId="{7F415AFC-03B5-423D-8A53-CC9D18D95E65}" type="pres">
      <dgm:prSet presAssocID="{46FAFA9B-0E05-4659-8B4F-8D82D47DC964}" presName="compNode" presStyleCnt="0"/>
      <dgm:spPr/>
    </dgm:pt>
    <dgm:pt modelId="{AFE6C175-D460-4806-BA48-7DA0566DC5F6}" type="pres">
      <dgm:prSet presAssocID="{46FAFA9B-0E05-4659-8B4F-8D82D47DC964}" presName="dummyConnPt" presStyleCnt="0"/>
      <dgm:spPr/>
    </dgm:pt>
    <dgm:pt modelId="{79BE2992-4498-4263-B3C6-7461B4BDBC59}" type="pres">
      <dgm:prSet presAssocID="{46FAFA9B-0E05-4659-8B4F-8D82D47DC964}" presName="node" presStyleLbl="node1" presStyleIdx="7" presStyleCnt="16">
        <dgm:presLayoutVars>
          <dgm:bulletEnabled val="1"/>
        </dgm:presLayoutVars>
      </dgm:prSet>
      <dgm:spPr/>
      <dgm:t>
        <a:bodyPr/>
        <a:lstStyle/>
        <a:p>
          <a:endParaRPr lang="en-US"/>
        </a:p>
      </dgm:t>
    </dgm:pt>
    <dgm:pt modelId="{C576CDB7-2CDF-4B4A-AB5C-2458908567AC}" type="pres">
      <dgm:prSet presAssocID="{0FC3EB9F-8644-412A-B0A7-8DE98C6A190B}" presName="sibTrans" presStyleLbl="bgSibTrans2D1" presStyleIdx="7" presStyleCnt="15"/>
      <dgm:spPr/>
      <dgm:t>
        <a:bodyPr/>
        <a:lstStyle/>
        <a:p>
          <a:endParaRPr lang="en-US"/>
        </a:p>
      </dgm:t>
    </dgm:pt>
    <dgm:pt modelId="{2096A042-A999-4E9F-B22B-A356CFC4E5C0}" type="pres">
      <dgm:prSet presAssocID="{EB107F58-EAF6-416F-A5D6-2084A139B8EC}" presName="compNode" presStyleCnt="0"/>
      <dgm:spPr/>
    </dgm:pt>
    <dgm:pt modelId="{C19F5E13-B650-479D-806D-2B458491A961}" type="pres">
      <dgm:prSet presAssocID="{EB107F58-EAF6-416F-A5D6-2084A139B8EC}" presName="dummyConnPt" presStyleCnt="0"/>
      <dgm:spPr/>
    </dgm:pt>
    <dgm:pt modelId="{A2D7EBE9-4011-4413-A14B-D76B01754C40}" type="pres">
      <dgm:prSet presAssocID="{EB107F58-EAF6-416F-A5D6-2084A139B8EC}" presName="node" presStyleLbl="node1" presStyleIdx="8" presStyleCnt="16">
        <dgm:presLayoutVars>
          <dgm:bulletEnabled val="1"/>
        </dgm:presLayoutVars>
      </dgm:prSet>
      <dgm:spPr/>
      <dgm:t>
        <a:bodyPr/>
        <a:lstStyle/>
        <a:p>
          <a:endParaRPr lang="en-US"/>
        </a:p>
      </dgm:t>
    </dgm:pt>
    <dgm:pt modelId="{6500A283-392D-41DE-9C3E-C0742D84EAB0}" type="pres">
      <dgm:prSet presAssocID="{E0776DC6-7B09-4ADE-A63E-ED9F1A4EEDA9}" presName="sibTrans" presStyleLbl="bgSibTrans2D1" presStyleIdx="8" presStyleCnt="15"/>
      <dgm:spPr/>
      <dgm:t>
        <a:bodyPr/>
        <a:lstStyle/>
        <a:p>
          <a:endParaRPr lang="en-US"/>
        </a:p>
      </dgm:t>
    </dgm:pt>
    <dgm:pt modelId="{76C68498-AA41-4F05-BEDD-213245671744}" type="pres">
      <dgm:prSet presAssocID="{B1E03DB1-F5D8-4FD5-94BD-258E18944189}" presName="compNode" presStyleCnt="0"/>
      <dgm:spPr/>
    </dgm:pt>
    <dgm:pt modelId="{85E90A1D-84B9-490D-920E-1EBD46CA0C65}" type="pres">
      <dgm:prSet presAssocID="{B1E03DB1-F5D8-4FD5-94BD-258E18944189}" presName="dummyConnPt" presStyleCnt="0"/>
      <dgm:spPr/>
    </dgm:pt>
    <dgm:pt modelId="{C9F1EA47-7753-44DA-96E7-D871E608A6BB}" type="pres">
      <dgm:prSet presAssocID="{B1E03DB1-F5D8-4FD5-94BD-258E18944189}" presName="node" presStyleLbl="node1" presStyleIdx="9" presStyleCnt="16">
        <dgm:presLayoutVars>
          <dgm:bulletEnabled val="1"/>
        </dgm:presLayoutVars>
      </dgm:prSet>
      <dgm:spPr/>
      <dgm:t>
        <a:bodyPr/>
        <a:lstStyle/>
        <a:p>
          <a:endParaRPr lang="en-US"/>
        </a:p>
      </dgm:t>
    </dgm:pt>
    <dgm:pt modelId="{41B2BB18-DE52-4647-A0CB-A1530361D130}" type="pres">
      <dgm:prSet presAssocID="{C015C358-885F-46EE-A621-5C6C5B6C002D}" presName="sibTrans" presStyleLbl="bgSibTrans2D1" presStyleIdx="9" presStyleCnt="15"/>
      <dgm:spPr/>
      <dgm:t>
        <a:bodyPr/>
        <a:lstStyle/>
        <a:p>
          <a:endParaRPr lang="en-US"/>
        </a:p>
      </dgm:t>
    </dgm:pt>
    <dgm:pt modelId="{4694F1B0-752A-4160-A5F1-8CC93DB1DE36}" type="pres">
      <dgm:prSet presAssocID="{CEB30342-AB3C-49D2-B877-C9F559BBE2E6}" presName="compNode" presStyleCnt="0"/>
      <dgm:spPr/>
    </dgm:pt>
    <dgm:pt modelId="{F3B34A12-8D75-4BDD-82B7-530D472AEEBF}" type="pres">
      <dgm:prSet presAssocID="{CEB30342-AB3C-49D2-B877-C9F559BBE2E6}" presName="dummyConnPt" presStyleCnt="0"/>
      <dgm:spPr/>
    </dgm:pt>
    <dgm:pt modelId="{C4697452-4BEC-49A6-A817-EF2EE8982968}" type="pres">
      <dgm:prSet presAssocID="{CEB30342-AB3C-49D2-B877-C9F559BBE2E6}" presName="node" presStyleLbl="node1" presStyleIdx="10" presStyleCnt="16">
        <dgm:presLayoutVars>
          <dgm:bulletEnabled val="1"/>
        </dgm:presLayoutVars>
      </dgm:prSet>
      <dgm:spPr/>
      <dgm:t>
        <a:bodyPr/>
        <a:lstStyle/>
        <a:p>
          <a:endParaRPr lang="en-US"/>
        </a:p>
      </dgm:t>
    </dgm:pt>
    <dgm:pt modelId="{8293CAE7-0282-4A6B-A0FE-4CAA95167389}" type="pres">
      <dgm:prSet presAssocID="{CD264404-9819-4004-87E2-DBF494277AA8}" presName="sibTrans" presStyleLbl="bgSibTrans2D1" presStyleIdx="10" presStyleCnt="15"/>
      <dgm:spPr/>
      <dgm:t>
        <a:bodyPr/>
        <a:lstStyle/>
        <a:p>
          <a:endParaRPr lang="en-US"/>
        </a:p>
      </dgm:t>
    </dgm:pt>
    <dgm:pt modelId="{50849282-42F5-41FE-B2AB-C2681D65E235}" type="pres">
      <dgm:prSet presAssocID="{61760630-B419-4726-8900-CAC4F99D88C6}" presName="compNode" presStyleCnt="0"/>
      <dgm:spPr/>
    </dgm:pt>
    <dgm:pt modelId="{F8A6AED5-F88A-4D9E-A3D2-CC2A2D5EAF86}" type="pres">
      <dgm:prSet presAssocID="{61760630-B419-4726-8900-CAC4F99D88C6}" presName="dummyConnPt" presStyleCnt="0"/>
      <dgm:spPr/>
    </dgm:pt>
    <dgm:pt modelId="{D7110E33-642A-4597-A38B-5F5718398AF5}" type="pres">
      <dgm:prSet presAssocID="{61760630-B419-4726-8900-CAC4F99D88C6}" presName="node" presStyleLbl="node1" presStyleIdx="11" presStyleCnt="16">
        <dgm:presLayoutVars>
          <dgm:bulletEnabled val="1"/>
        </dgm:presLayoutVars>
      </dgm:prSet>
      <dgm:spPr/>
      <dgm:t>
        <a:bodyPr/>
        <a:lstStyle/>
        <a:p>
          <a:endParaRPr lang="en-US"/>
        </a:p>
      </dgm:t>
    </dgm:pt>
    <dgm:pt modelId="{3C7C6D35-9A3B-457D-BBE1-C50A9B6DC267}" type="pres">
      <dgm:prSet presAssocID="{0106EC8F-8BBC-44DC-960C-A79BF93C4DAC}" presName="sibTrans" presStyleLbl="bgSibTrans2D1" presStyleIdx="11" presStyleCnt="15"/>
      <dgm:spPr/>
      <dgm:t>
        <a:bodyPr/>
        <a:lstStyle/>
        <a:p>
          <a:endParaRPr lang="en-US"/>
        </a:p>
      </dgm:t>
    </dgm:pt>
    <dgm:pt modelId="{E4C3DE83-A4B6-43B1-B90C-67AC3B9C712D}" type="pres">
      <dgm:prSet presAssocID="{D06A55B0-7E4C-4B5D-BA82-F4196C995D17}" presName="compNode" presStyleCnt="0"/>
      <dgm:spPr/>
    </dgm:pt>
    <dgm:pt modelId="{1186B013-21C6-42B4-9C32-0C709E777018}" type="pres">
      <dgm:prSet presAssocID="{D06A55B0-7E4C-4B5D-BA82-F4196C995D17}" presName="dummyConnPt" presStyleCnt="0"/>
      <dgm:spPr/>
    </dgm:pt>
    <dgm:pt modelId="{995647AF-D596-44E7-A257-5FD22386CCD1}" type="pres">
      <dgm:prSet presAssocID="{D06A55B0-7E4C-4B5D-BA82-F4196C995D17}" presName="node" presStyleLbl="node1" presStyleIdx="12" presStyleCnt="16">
        <dgm:presLayoutVars>
          <dgm:bulletEnabled val="1"/>
        </dgm:presLayoutVars>
      </dgm:prSet>
      <dgm:spPr/>
      <dgm:t>
        <a:bodyPr/>
        <a:lstStyle/>
        <a:p>
          <a:endParaRPr lang="en-US"/>
        </a:p>
      </dgm:t>
    </dgm:pt>
    <dgm:pt modelId="{7926EA3C-C7C3-43D6-91E8-41B87D36C486}" type="pres">
      <dgm:prSet presAssocID="{1B39C7B7-835E-40E7-B3AF-EDD262B6B733}" presName="sibTrans" presStyleLbl="bgSibTrans2D1" presStyleIdx="12" presStyleCnt="15"/>
      <dgm:spPr/>
      <dgm:t>
        <a:bodyPr/>
        <a:lstStyle/>
        <a:p>
          <a:endParaRPr lang="en-US"/>
        </a:p>
      </dgm:t>
    </dgm:pt>
    <dgm:pt modelId="{39CA8B0E-9477-4B84-AD8A-5A2E8C9DC0E7}" type="pres">
      <dgm:prSet presAssocID="{F47F5C43-73DF-47ED-A7F5-96CB29320A6C}" presName="compNode" presStyleCnt="0"/>
      <dgm:spPr/>
    </dgm:pt>
    <dgm:pt modelId="{FD0F7CAA-EA06-4C53-8948-6D59B15018AC}" type="pres">
      <dgm:prSet presAssocID="{F47F5C43-73DF-47ED-A7F5-96CB29320A6C}" presName="dummyConnPt" presStyleCnt="0"/>
      <dgm:spPr/>
    </dgm:pt>
    <dgm:pt modelId="{E0C9A510-9892-4D7B-BA78-203951CA61E7}" type="pres">
      <dgm:prSet presAssocID="{F47F5C43-73DF-47ED-A7F5-96CB29320A6C}" presName="node" presStyleLbl="node1" presStyleIdx="13" presStyleCnt="16">
        <dgm:presLayoutVars>
          <dgm:bulletEnabled val="1"/>
        </dgm:presLayoutVars>
      </dgm:prSet>
      <dgm:spPr/>
      <dgm:t>
        <a:bodyPr/>
        <a:lstStyle/>
        <a:p>
          <a:endParaRPr lang="en-US"/>
        </a:p>
      </dgm:t>
    </dgm:pt>
    <dgm:pt modelId="{C9EF2915-301E-4C59-846E-611276604243}" type="pres">
      <dgm:prSet presAssocID="{9AE8C71F-7D98-4F79-A2DF-1683A8ED2B72}" presName="sibTrans" presStyleLbl="bgSibTrans2D1" presStyleIdx="13" presStyleCnt="15"/>
      <dgm:spPr/>
      <dgm:t>
        <a:bodyPr/>
        <a:lstStyle/>
        <a:p>
          <a:endParaRPr lang="en-US"/>
        </a:p>
      </dgm:t>
    </dgm:pt>
    <dgm:pt modelId="{B78E8C8E-B4CE-4AC0-8B5B-D14233F5DAD3}" type="pres">
      <dgm:prSet presAssocID="{6ACE07D9-218B-4D28-B42A-FEEAA42D003A}" presName="compNode" presStyleCnt="0"/>
      <dgm:spPr/>
    </dgm:pt>
    <dgm:pt modelId="{4406B74F-425A-4C7C-A7E4-0ADB5A8C65CB}" type="pres">
      <dgm:prSet presAssocID="{6ACE07D9-218B-4D28-B42A-FEEAA42D003A}" presName="dummyConnPt" presStyleCnt="0"/>
      <dgm:spPr/>
    </dgm:pt>
    <dgm:pt modelId="{81652DC9-F197-4734-B801-263B08D8A7AC}" type="pres">
      <dgm:prSet presAssocID="{6ACE07D9-218B-4D28-B42A-FEEAA42D003A}" presName="node" presStyleLbl="node1" presStyleIdx="14" presStyleCnt="16">
        <dgm:presLayoutVars>
          <dgm:bulletEnabled val="1"/>
        </dgm:presLayoutVars>
      </dgm:prSet>
      <dgm:spPr/>
      <dgm:t>
        <a:bodyPr/>
        <a:lstStyle/>
        <a:p>
          <a:endParaRPr lang="en-US"/>
        </a:p>
      </dgm:t>
    </dgm:pt>
    <dgm:pt modelId="{6E0307DE-9B83-4BED-A469-A0C647176FBC}" type="pres">
      <dgm:prSet presAssocID="{9E8A19EB-DAD3-48BA-BB8A-EF0072E64C17}" presName="sibTrans" presStyleLbl="bgSibTrans2D1" presStyleIdx="14" presStyleCnt="15"/>
      <dgm:spPr/>
      <dgm:t>
        <a:bodyPr/>
        <a:lstStyle/>
        <a:p>
          <a:endParaRPr lang="en-US"/>
        </a:p>
      </dgm:t>
    </dgm:pt>
    <dgm:pt modelId="{1B9584C1-79FD-424E-A0C0-9B12090D5890}" type="pres">
      <dgm:prSet presAssocID="{83230298-8C74-4804-89C1-B919627A158A}" presName="compNode" presStyleCnt="0"/>
      <dgm:spPr/>
    </dgm:pt>
    <dgm:pt modelId="{DCA414FE-F5DA-40AC-8DD7-9D543DA27AB4}" type="pres">
      <dgm:prSet presAssocID="{83230298-8C74-4804-89C1-B919627A158A}" presName="dummyConnPt" presStyleCnt="0"/>
      <dgm:spPr/>
    </dgm:pt>
    <dgm:pt modelId="{07A5F2F8-C02F-4009-8A77-B618C96F0FA8}" type="pres">
      <dgm:prSet presAssocID="{83230298-8C74-4804-89C1-B919627A158A}" presName="node" presStyleLbl="node1" presStyleIdx="15" presStyleCnt="16">
        <dgm:presLayoutVars>
          <dgm:bulletEnabled val="1"/>
        </dgm:presLayoutVars>
      </dgm:prSet>
      <dgm:spPr/>
      <dgm:t>
        <a:bodyPr/>
        <a:lstStyle/>
        <a:p>
          <a:endParaRPr lang="en-US"/>
        </a:p>
      </dgm:t>
    </dgm:pt>
  </dgm:ptLst>
  <dgm:cxnLst>
    <dgm:cxn modelId="{A4AF0609-7E31-4B12-9783-750162BC6F1E}" type="presOf" srcId="{0106EC8F-8BBC-44DC-960C-A79BF93C4DAC}" destId="{3C7C6D35-9A3B-457D-BBE1-C50A9B6DC267}" srcOrd="0" destOrd="0" presId="urn:microsoft.com/office/officeart/2005/8/layout/bProcess4"/>
    <dgm:cxn modelId="{B21C91CF-AA5F-4910-96C1-6ADF6CD66673}" type="presOf" srcId="{2E7AE52F-AC24-4AAF-A526-8DE2061F7F2F}" destId="{7026B989-DC14-431A-9240-4EA9C4F6F2CF}" srcOrd="0" destOrd="0" presId="urn:microsoft.com/office/officeart/2005/8/layout/bProcess4"/>
    <dgm:cxn modelId="{D6CB9D5B-DF6A-47A3-8A9E-DFF52B52BFEC}" type="presOf" srcId="{D06A55B0-7E4C-4B5D-BA82-F4196C995D17}" destId="{995647AF-D596-44E7-A257-5FD22386CCD1}" srcOrd="0" destOrd="0" presId="urn:microsoft.com/office/officeart/2005/8/layout/bProcess4"/>
    <dgm:cxn modelId="{4B47D8DA-ED81-4C5F-B9E8-44B796C49284}" type="presOf" srcId="{9AE8C71F-7D98-4F79-A2DF-1683A8ED2B72}" destId="{C9EF2915-301E-4C59-846E-611276604243}" srcOrd="0" destOrd="0" presId="urn:microsoft.com/office/officeart/2005/8/layout/bProcess4"/>
    <dgm:cxn modelId="{82B9B815-C25A-4E59-81F3-1657AF23E634}" type="presOf" srcId="{EB107F58-EAF6-416F-A5D6-2084A139B8EC}" destId="{A2D7EBE9-4011-4413-A14B-D76B01754C40}" srcOrd="0" destOrd="0" presId="urn:microsoft.com/office/officeart/2005/8/layout/bProcess4"/>
    <dgm:cxn modelId="{2AC35BEC-6F83-4995-9C24-B030924B0761}" srcId="{D480C66F-319D-4BEA-B0CF-4240320DB7D4}" destId="{E907D82D-CEA4-4FD6-B7F9-D9E3015A1373}" srcOrd="2" destOrd="0" parTransId="{7D208E10-8813-4566-A339-7055B0D99C80}" sibTransId="{77D97780-118A-46D1-91EC-D6D5A579C233}"/>
    <dgm:cxn modelId="{606A36EA-5FAB-47BF-858C-3325FE11CDFC}" type="presOf" srcId="{E907D82D-CEA4-4FD6-B7F9-D9E3015A1373}" destId="{60A67D4E-8952-47D4-9FD4-DBDD2454640C}" srcOrd="0" destOrd="0" presId="urn:microsoft.com/office/officeart/2005/8/layout/bProcess4"/>
    <dgm:cxn modelId="{2DA432A6-AEC6-4CB7-A714-50E19C9D1B98}" type="presOf" srcId="{CEB30342-AB3C-49D2-B877-C9F559BBE2E6}" destId="{C4697452-4BEC-49A6-A817-EF2EE8982968}" srcOrd="0" destOrd="0" presId="urn:microsoft.com/office/officeart/2005/8/layout/bProcess4"/>
    <dgm:cxn modelId="{76D7BBF8-ACFB-49D7-9B2D-43CB8548AC4F}" type="presOf" srcId="{D480C66F-319D-4BEA-B0CF-4240320DB7D4}" destId="{44AC9B93-EF03-4D08-999E-F02E22A9DEED}" srcOrd="0" destOrd="0" presId="urn:microsoft.com/office/officeart/2005/8/layout/bProcess4"/>
    <dgm:cxn modelId="{090938BF-8946-445A-A6F8-522F64888720}" type="presOf" srcId="{77D97780-118A-46D1-91EC-D6D5A579C233}" destId="{29036A55-5DDA-4244-BECB-419EA64955AB}" srcOrd="0" destOrd="0" presId="urn:microsoft.com/office/officeart/2005/8/layout/bProcess4"/>
    <dgm:cxn modelId="{AE8AFBFC-A50F-4916-B3B0-4AE617E86A24}" srcId="{D480C66F-319D-4BEA-B0CF-4240320DB7D4}" destId="{61760630-B419-4726-8900-CAC4F99D88C6}" srcOrd="11" destOrd="0" parTransId="{75383255-F255-46FB-A79D-92EBF08F6572}" sibTransId="{0106EC8F-8BBC-44DC-960C-A79BF93C4DAC}"/>
    <dgm:cxn modelId="{528A670F-155D-4D23-A004-09E19352E1F2}" srcId="{D480C66F-319D-4BEA-B0CF-4240320DB7D4}" destId="{CEB30342-AB3C-49D2-B877-C9F559BBE2E6}" srcOrd="10" destOrd="0" parTransId="{FC0E5960-ACDA-49D3-AD3C-311056D4F688}" sibTransId="{CD264404-9819-4004-87E2-DBF494277AA8}"/>
    <dgm:cxn modelId="{B4C44CC5-54C1-42BC-BD7B-596ADC8DB81F}" type="presOf" srcId="{9620CDD4-8C84-43A1-AA50-F98A63DD3CCA}" destId="{747462AA-8079-47AB-928E-2E53F3D8831E}" srcOrd="0" destOrd="0" presId="urn:microsoft.com/office/officeart/2005/8/layout/bProcess4"/>
    <dgm:cxn modelId="{5955BD02-1190-4E20-AFCA-CF3B3C0881F2}" srcId="{D480C66F-319D-4BEA-B0CF-4240320DB7D4}" destId="{83230298-8C74-4804-89C1-B919627A158A}" srcOrd="15" destOrd="0" parTransId="{9200FC3D-69E3-41D1-BE72-C1EAA347512A}" sibTransId="{F12C4B62-1120-4570-8E03-C097DBF2B569}"/>
    <dgm:cxn modelId="{A1FD1473-1C66-421A-B963-BD87A154F9EC}" type="presOf" srcId="{61760630-B419-4726-8900-CAC4F99D88C6}" destId="{D7110E33-642A-4597-A38B-5F5718398AF5}" srcOrd="0" destOrd="0" presId="urn:microsoft.com/office/officeart/2005/8/layout/bProcess4"/>
    <dgm:cxn modelId="{934E67FF-6ED7-4662-B43D-1E7D43552FE8}" type="presOf" srcId="{0FC3EB9F-8644-412A-B0A7-8DE98C6A190B}" destId="{C576CDB7-2CDF-4B4A-AB5C-2458908567AC}" srcOrd="0" destOrd="0" presId="urn:microsoft.com/office/officeart/2005/8/layout/bProcess4"/>
    <dgm:cxn modelId="{B3169CF5-186D-46DA-993E-A334A9033DAC}" srcId="{D480C66F-319D-4BEA-B0CF-4240320DB7D4}" destId="{9620CDD4-8C84-43A1-AA50-F98A63DD3CCA}" srcOrd="3" destOrd="0" parTransId="{6C465104-B1C7-4FD1-A68F-3A3457004658}" sibTransId="{4B390AF7-CFCA-477A-8EAD-389E3BCC5C6E}"/>
    <dgm:cxn modelId="{AD3A4050-CACF-46DB-97C2-E3A933041068}" srcId="{D480C66F-319D-4BEA-B0CF-4240320DB7D4}" destId="{B1E03DB1-F5D8-4FD5-94BD-258E18944189}" srcOrd="9" destOrd="0" parTransId="{29693DA8-F293-4E9A-A252-010295709F9A}" sibTransId="{C015C358-885F-46EE-A621-5C6C5B6C002D}"/>
    <dgm:cxn modelId="{EEEAE13C-05FC-4E17-800A-6C915B49B110}" srcId="{D480C66F-319D-4BEA-B0CF-4240320DB7D4}" destId="{5C74D1E7-F899-4FEF-82F5-2AFF4D3E1083}" srcOrd="5" destOrd="0" parTransId="{1A48AB3D-4FC5-4361-BCD8-3212B68B1B48}" sibTransId="{2E7AE52F-AC24-4AAF-A526-8DE2061F7F2F}"/>
    <dgm:cxn modelId="{8E2147A5-9AC6-4E63-9882-C0C879A3F402}" type="presOf" srcId="{BCB17897-2D20-4D32-9005-D82FD9461232}" destId="{BCA3A11F-03B4-4CAB-8B2E-D7366BE7ABC0}" srcOrd="0" destOrd="0" presId="urn:microsoft.com/office/officeart/2005/8/layout/bProcess4"/>
    <dgm:cxn modelId="{DBEABB26-16C7-444D-9D97-5575A6131677}" type="presOf" srcId="{9E8A19EB-DAD3-48BA-BB8A-EF0072E64C17}" destId="{6E0307DE-9B83-4BED-A469-A0C647176FBC}" srcOrd="0" destOrd="0" presId="urn:microsoft.com/office/officeart/2005/8/layout/bProcess4"/>
    <dgm:cxn modelId="{31852DB7-885F-4CF5-8FCA-12C5B9494D84}" srcId="{D480C66F-319D-4BEA-B0CF-4240320DB7D4}" destId="{6ACE07D9-218B-4D28-B42A-FEEAA42D003A}" srcOrd="14" destOrd="0" parTransId="{728A72C8-590B-4680-AEFA-436C4E8BFD4B}" sibTransId="{9E8A19EB-DAD3-48BA-BB8A-EF0072E64C17}"/>
    <dgm:cxn modelId="{F364D450-3EA0-49AF-9034-30B4C34E7AD6}" type="presOf" srcId="{E0776DC6-7B09-4ADE-A63E-ED9F1A4EEDA9}" destId="{6500A283-392D-41DE-9C3E-C0742D84EAB0}" srcOrd="0" destOrd="0" presId="urn:microsoft.com/office/officeart/2005/8/layout/bProcess4"/>
    <dgm:cxn modelId="{341AB8BA-8C33-410D-A41B-755D7AB0E5ED}" type="presOf" srcId="{CD264404-9819-4004-87E2-DBF494277AA8}" destId="{8293CAE7-0282-4A6B-A0FE-4CAA95167389}" srcOrd="0" destOrd="0" presId="urn:microsoft.com/office/officeart/2005/8/layout/bProcess4"/>
    <dgm:cxn modelId="{BACDA4DD-9D37-42CE-8F3B-3B0BE2FA0124}" type="presOf" srcId="{B1E03DB1-F5D8-4FD5-94BD-258E18944189}" destId="{C9F1EA47-7753-44DA-96E7-D871E608A6BB}" srcOrd="0" destOrd="0" presId="urn:microsoft.com/office/officeart/2005/8/layout/bProcess4"/>
    <dgm:cxn modelId="{DD19CC4A-5CF6-4AAC-90BB-030B11BA9833}" type="presOf" srcId="{33514FA3-0094-4B18-B3F6-BA05C3AD7664}" destId="{2E06AE4B-943F-459E-A030-798A0F1B417A}" srcOrd="0" destOrd="0" presId="urn:microsoft.com/office/officeart/2005/8/layout/bProcess4"/>
    <dgm:cxn modelId="{EE266C51-0790-423F-B486-90A28A9120BF}" type="presOf" srcId="{370C54CA-4843-4284-B148-BE320FD44AA1}" destId="{55A3E6E7-7897-495D-B511-48BBF16BF96F}" srcOrd="0" destOrd="0" presId="urn:microsoft.com/office/officeart/2005/8/layout/bProcess4"/>
    <dgm:cxn modelId="{B3F7CDA7-1259-4DBA-BB66-2B367D827E4F}" type="presOf" srcId="{3B7E5753-78A7-4318-9397-6B3B5F8A1549}" destId="{52F1A2B5-FA3A-4E3A-984D-EBF2D0146C63}" srcOrd="0" destOrd="0" presId="urn:microsoft.com/office/officeart/2005/8/layout/bProcess4"/>
    <dgm:cxn modelId="{38BD68BC-C25A-41EB-8052-8F18B1F18005}" srcId="{D480C66F-319D-4BEA-B0CF-4240320DB7D4}" destId="{4BF4B365-B62F-48DC-8C3E-FEF4B6746D69}" srcOrd="4" destOrd="0" parTransId="{670B2988-54A0-4684-B63C-B437DA9E3FFE}" sibTransId="{3B7E5753-78A7-4318-9397-6B3B5F8A1549}"/>
    <dgm:cxn modelId="{A07903D6-CEE5-411D-9D24-C5AB96967BC7}" type="presOf" srcId="{5C74D1E7-F899-4FEF-82F5-2AFF4D3E1083}" destId="{53557F8D-689A-4DD0-A9F3-3FE1A2CF3B06}" srcOrd="0" destOrd="0" presId="urn:microsoft.com/office/officeart/2005/8/layout/bProcess4"/>
    <dgm:cxn modelId="{2CF48E7C-0962-475B-8738-AD2F04DBBE41}" srcId="{D480C66F-319D-4BEA-B0CF-4240320DB7D4}" destId="{F47F5C43-73DF-47ED-A7F5-96CB29320A6C}" srcOrd="13" destOrd="0" parTransId="{A8962C90-DFCE-4B6F-99C9-C270D6AFEFD7}" sibTransId="{9AE8C71F-7D98-4F79-A2DF-1683A8ED2B72}"/>
    <dgm:cxn modelId="{CC6FD877-5A16-4721-BE64-E767A51ACC2A}" type="presOf" srcId="{46FAFA9B-0E05-4659-8B4F-8D82D47DC964}" destId="{79BE2992-4498-4263-B3C6-7461B4BDBC59}" srcOrd="0" destOrd="0" presId="urn:microsoft.com/office/officeart/2005/8/layout/bProcess4"/>
    <dgm:cxn modelId="{4CD956DA-47A5-453C-9403-40E3EF3C8205}" type="presOf" srcId="{C015C358-885F-46EE-A621-5C6C5B6C002D}" destId="{41B2BB18-DE52-4647-A0CB-A1530361D130}" srcOrd="0" destOrd="0" presId="urn:microsoft.com/office/officeart/2005/8/layout/bProcess4"/>
    <dgm:cxn modelId="{133B6DF8-BDF5-41BE-AF10-565F95771846}" type="presOf" srcId="{83230298-8C74-4804-89C1-B919627A158A}" destId="{07A5F2F8-C02F-4009-8A77-B618C96F0FA8}" srcOrd="0" destOrd="0" presId="urn:microsoft.com/office/officeart/2005/8/layout/bProcess4"/>
    <dgm:cxn modelId="{DC0088DD-12DD-4069-A5DB-56C215D8726A}" srcId="{D480C66F-319D-4BEA-B0CF-4240320DB7D4}" destId="{EB107F58-EAF6-416F-A5D6-2084A139B8EC}" srcOrd="8" destOrd="0" parTransId="{91F27894-EDBC-419B-8F04-1C93A7804E05}" sibTransId="{E0776DC6-7B09-4ADE-A63E-ED9F1A4EEDA9}"/>
    <dgm:cxn modelId="{5C3C84FE-F1B7-4B7E-A6FC-582761A337F1}" type="presOf" srcId="{4B390AF7-CFCA-477A-8EAD-389E3BCC5C6E}" destId="{0BF93684-7336-4463-BCF9-7A190893D091}" srcOrd="0" destOrd="0" presId="urn:microsoft.com/office/officeart/2005/8/layout/bProcess4"/>
    <dgm:cxn modelId="{22454AA5-83AC-45AC-96B9-3C994FE6BAAD}" srcId="{D480C66F-319D-4BEA-B0CF-4240320DB7D4}" destId="{D06A55B0-7E4C-4B5D-BA82-F4196C995D17}" srcOrd="12" destOrd="0" parTransId="{4B32FAAB-0EEF-435F-8718-38059733E6A8}" sibTransId="{1B39C7B7-835E-40E7-B3AF-EDD262B6B733}"/>
    <dgm:cxn modelId="{7289CB8A-DA50-428D-B798-47570752124A}" srcId="{D480C66F-319D-4BEA-B0CF-4240320DB7D4}" destId="{46FAFA9B-0E05-4659-8B4F-8D82D47DC964}" srcOrd="7" destOrd="0" parTransId="{2EF143EC-0675-45E0-8150-1D39FB8246B0}" sibTransId="{0FC3EB9F-8644-412A-B0A7-8DE98C6A190B}"/>
    <dgm:cxn modelId="{9E9527C5-0F79-45C4-BA23-C4F65CD6ECFA}" type="presOf" srcId="{EB8A442B-415A-4959-883D-51F854EF0978}" destId="{66234A53-55EC-41D6-BFF0-5A5B36BCFF79}" srcOrd="0" destOrd="0" presId="urn:microsoft.com/office/officeart/2005/8/layout/bProcess4"/>
    <dgm:cxn modelId="{250E4004-F915-4465-B55C-92E217DACC86}" srcId="{D480C66F-319D-4BEA-B0CF-4240320DB7D4}" destId="{8CFA79ED-0F6F-4B27-96C8-B35EB36926ED}" srcOrd="6" destOrd="0" parTransId="{A7536A11-A6D9-480B-99FD-D646074F8216}" sibTransId="{33514FA3-0094-4B18-B3F6-BA05C3AD7664}"/>
    <dgm:cxn modelId="{C1D684E9-F015-4F3C-BFB9-580E65AE9712}" type="presOf" srcId="{F47F5C43-73DF-47ED-A7F5-96CB29320A6C}" destId="{E0C9A510-9892-4D7B-BA78-203951CA61E7}" srcOrd="0" destOrd="0" presId="urn:microsoft.com/office/officeart/2005/8/layout/bProcess4"/>
    <dgm:cxn modelId="{8B0AED84-EFB4-47DA-9339-6CB708E25E8C}" type="presOf" srcId="{8CFA79ED-0F6F-4B27-96C8-B35EB36926ED}" destId="{520278E1-F9E0-49D8-80B1-6D8F6B072F34}" srcOrd="0" destOrd="0" presId="urn:microsoft.com/office/officeart/2005/8/layout/bProcess4"/>
    <dgm:cxn modelId="{9E780CF5-A4EF-43CA-9160-9F6E4D12F0A3}" srcId="{D480C66F-319D-4BEA-B0CF-4240320DB7D4}" destId="{370C54CA-4843-4284-B148-BE320FD44AA1}" srcOrd="0" destOrd="0" parTransId="{20E376BF-FF20-4697-A85F-FEC1D231D3EF}" sibTransId="{EB8A442B-415A-4959-883D-51F854EF0978}"/>
    <dgm:cxn modelId="{A037739C-4C71-4457-B57F-47DAB6DBAAF9}" type="presOf" srcId="{4BF4B365-B62F-48DC-8C3E-FEF4B6746D69}" destId="{B26D0529-4ADB-46B7-A7D4-09605C75346C}" srcOrd="0" destOrd="0" presId="urn:microsoft.com/office/officeart/2005/8/layout/bProcess4"/>
    <dgm:cxn modelId="{C9939A13-360B-4CD6-BCA8-E4CD17178F30}" type="presOf" srcId="{F25F7495-DA37-43F5-B7A1-BBE2A06ED7F8}" destId="{71A61AE3-7DCB-4E75-BB09-BD5D4AB12EFE}" srcOrd="0" destOrd="0" presId="urn:microsoft.com/office/officeart/2005/8/layout/bProcess4"/>
    <dgm:cxn modelId="{2F4D8731-EA23-4CC5-A347-E65635FC8B86}" type="presOf" srcId="{1B39C7B7-835E-40E7-B3AF-EDD262B6B733}" destId="{7926EA3C-C7C3-43D6-91E8-41B87D36C486}" srcOrd="0" destOrd="0" presId="urn:microsoft.com/office/officeart/2005/8/layout/bProcess4"/>
    <dgm:cxn modelId="{D05CFEFA-F155-4B02-8FE5-325FE967A34B}" srcId="{D480C66F-319D-4BEA-B0CF-4240320DB7D4}" destId="{F25F7495-DA37-43F5-B7A1-BBE2A06ED7F8}" srcOrd="1" destOrd="0" parTransId="{9FD61AC5-1A55-418F-B988-76AFA6BB125A}" sibTransId="{BCB17897-2D20-4D32-9005-D82FD9461232}"/>
    <dgm:cxn modelId="{61F72BB3-B379-4448-AC51-CD52B25D29D4}" type="presOf" srcId="{6ACE07D9-218B-4D28-B42A-FEEAA42D003A}" destId="{81652DC9-F197-4734-B801-263B08D8A7AC}" srcOrd="0" destOrd="0" presId="urn:microsoft.com/office/officeart/2005/8/layout/bProcess4"/>
    <dgm:cxn modelId="{603450D1-FF01-46FF-A058-B53FE2E35125}" type="presParOf" srcId="{44AC9B93-EF03-4D08-999E-F02E22A9DEED}" destId="{58365C75-BE81-4669-A460-F97C2654B5C9}" srcOrd="0" destOrd="0" presId="urn:microsoft.com/office/officeart/2005/8/layout/bProcess4"/>
    <dgm:cxn modelId="{C35F5BD2-9248-486F-A712-03C95684E318}" type="presParOf" srcId="{58365C75-BE81-4669-A460-F97C2654B5C9}" destId="{428D504E-0866-4283-BAFD-880F2502FB73}" srcOrd="0" destOrd="0" presId="urn:microsoft.com/office/officeart/2005/8/layout/bProcess4"/>
    <dgm:cxn modelId="{EE3607BA-AC05-4A72-9E71-A9BCDA854FB0}" type="presParOf" srcId="{58365C75-BE81-4669-A460-F97C2654B5C9}" destId="{55A3E6E7-7897-495D-B511-48BBF16BF96F}" srcOrd="1" destOrd="0" presId="urn:microsoft.com/office/officeart/2005/8/layout/bProcess4"/>
    <dgm:cxn modelId="{95EA92BC-AD09-47E8-AC3E-5F7216F1E50C}" type="presParOf" srcId="{44AC9B93-EF03-4D08-999E-F02E22A9DEED}" destId="{66234A53-55EC-41D6-BFF0-5A5B36BCFF79}" srcOrd="1" destOrd="0" presId="urn:microsoft.com/office/officeart/2005/8/layout/bProcess4"/>
    <dgm:cxn modelId="{C1BDDAAD-E823-47C8-A188-A2C44F80EAE7}" type="presParOf" srcId="{44AC9B93-EF03-4D08-999E-F02E22A9DEED}" destId="{A066BB62-873F-4A10-B613-0732632BBA3E}" srcOrd="2" destOrd="0" presId="urn:microsoft.com/office/officeart/2005/8/layout/bProcess4"/>
    <dgm:cxn modelId="{4EEEA91A-747E-450A-9A44-192351292FAD}" type="presParOf" srcId="{A066BB62-873F-4A10-B613-0732632BBA3E}" destId="{7385C350-DBEE-4D95-9197-5702EDFC0FB4}" srcOrd="0" destOrd="0" presId="urn:microsoft.com/office/officeart/2005/8/layout/bProcess4"/>
    <dgm:cxn modelId="{46B7060A-BA89-447C-83B2-BE251C56B31C}" type="presParOf" srcId="{A066BB62-873F-4A10-B613-0732632BBA3E}" destId="{71A61AE3-7DCB-4E75-BB09-BD5D4AB12EFE}" srcOrd="1" destOrd="0" presId="urn:microsoft.com/office/officeart/2005/8/layout/bProcess4"/>
    <dgm:cxn modelId="{84B9234E-271A-4B70-B5CD-4E2C65192F50}" type="presParOf" srcId="{44AC9B93-EF03-4D08-999E-F02E22A9DEED}" destId="{BCA3A11F-03B4-4CAB-8B2E-D7366BE7ABC0}" srcOrd="3" destOrd="0" presId="urn:microsoft.com/office/officeart/2005/8/layout/bProcess4"/>
    <dgm:cxn modelId="{7C7B46C7-792C-4F1A-AD87-9269ED0B35A2}" type="presParOf" srcId="{44AC9B93-EF03-4D08-999E-F02E22A9DEED}" destId="{83FB3C32-55AA-498B-BB94-8BE3BEF1D4FA}" srcOrd="4" destOrd="0" presId="urn:microsoft.com/office/officeart/2005/8/layout/bProcess4"/>
    <dgm:cxn modelId="{32A973DC-7EC8-4A01-825A-957316986668}" type="presParOf" srcId="{83FB3C32-55AA-498B-BB94-8BE3BEF1D4FA}" destId="{8F35F766-3458-4C95-A0EA-F42F2AF156E0}" srcOrd="0" destOrd="0" presId="urn:microsoft.com/office/officeart/2005/8/layout/bProcess4"/>
    <dgm:cxn modelId="{B2293AC2-48C8-4E25-86F8-E0792774C63C}" type="presParOf" srcId="{83FB3C32-55AA-498B-BB94-8BE3BEF1D4FA}" destId="{60A67D4E-8952-47D4-9FD4-DBDD2454640C}" srcOrd="1" destOrd="0" presId="urn:microsoft.com/office/officeart/2005/8/layout/bProcess4"/>
    <dgm:cxn modelId="{602B568F-5616-4A77-AAD6-44528E71877E}" type="presParOf" srcId="{44AC9B93-EF03-4D08-999E-F02E22A9DEED}" destId="{29036A55-5DDA-4244-BECB-419EA64955AB}" srcOrd="5" destOrd="0" presId="urn:microsoft.com/office/officeart/2005/8/layout/bProcess4"/>
    <dgm:cxn modelId="{BE6FC5D1-1FF0-40E2-8C36-9D8104D04129}" type="presParOf" srcId="{44AC9B93-EF03-4D08-999E-F02E22A9DEED}" destId="{ED851F88-2B13-40A6-9F82-894F1F02D2F5}" srcOrd="6" destOrd="0" presId="urn:microsoft.com/office/officeart/2005/8/layout/bProcess4"/>
    <dgm:cxn modelId="{77EC3BFA-D4E6-4F3F-A680-C3E140410CE8}" type="presParOf" srcId="{ED851F88-2B13-40A6-9F82-894F1F02D2F5}" destId="{689C8226-91C2-40CF-A0E7-772D5B5F2413}" srcOrd="0" destOrd="0" presId="urn:microsoft.com/office/officeart/2005/8/layout/bProcess4"/>
    <dgm:cxn modelId="{B951A9A8-E78E-4A40-843E-22C9D4DF5867}" type="presParOf" srcId="{ED851F88-2B13-40A6-9F82-894F1F02D2F5}" destId="{747462AA-8079-47AB-928E-2E53F3D8831E}" srcOrd="1" destOrd="0" presId="urn:microsoft.com/office/officeart/2005/8/layout/bProcess4"/>
    <dgm:cxn modelId="{CECF451B-3865-47BD-AB5E-0A5512064150}" type="presParOf" srcId="{44AC9B93-EF03-4D08-999E-F02E22A9DEED}" destId="{0BF93684-7336-4463-BCF9-7A190893D091}" srcOrd="7" destOrd="0" presId="urn:microsoft.com/office/officeart/2005/8/layout/bProcess4"/>
    <dgm:cxn modelId="{71407372-EF36-4E5E-A941-102B174FF50D}" type="presParOf" srcId="{44AC9B93-EF03-4D08-999E-F02E22A9DEED}" destId="{2D78961E-E716-4FC4-9F83-3820F2605EC0}" srcOrd="8" destOrd="0" presId="urn:microsoft.com/office/officeart/2005/8/layout/bProcess4"/>
    <dgm:cxn modelId="{4587CA6E-EAA8-4CC7-8340-20186DAB5D36}" type="presParOf" srcId="{2D78961E-E716-4FC4-9F83-3820F2605EC0}" destId="{34325966-92E0-4399-ACCB-2E9749ED4E04}" srcOrd="0" destOrd="0" presId="urn:microsoft.com/office/officeart/2005/8/layout/bProcess4"/>
    <dgm:cxn modelId="{3B9F8507-4F8D-4D3E-8D3D-7EC05ADB79B4}" type="presParOf" srcId="{2D78961E-E716-4FC4-9F83-3820F2605EC0}" destId="{B26D0529-4ADB-46B7-A7D4-09605C75346C}" srcOrd="1" destOrd="0" presId="urn:microsoft.com/office/officeart/2005/8/layout/bProcess4"/>
    <dgm:cxn modelId="{6E4A4FD9-AE00-4CAB-AE92-C9077F7F7DD4}" type="presParOf" srcId="{44AC9B93-EF03-4D08-999E-F02E22A9DEED}" destId="{52F1A2B5-FA3A-4E3A-984D-EBF2D0146C63}" srcOrd="9" destOrd="0" presId="urn:microsoft.com/office/officeart/2005/8/layout/bProcess4"/>
    <dgm:cxn modelId="{10645187-0780-45A0-92A0-A21134F54CAF}" type="presParOf" srcId="{44AC9B93-EF03-4D08-999E-F02E22A9DEED}" destId="{DEE0C95B-CCB4-4370-BE05-AC2D71FCAA52}" srcOrd="10" destOrd="0" presId="urn:microsoft.com/office/officeart/2005/8/layout/bProcess4"/>
    <dgm:cxn modelId="{525EB863-675C-4E57-9E01-D0D09F0632F5}" type="presParOf" srcId="{DEE0C95B-CCB4-4370-BE05-AC2D71FCAA52}" destId="{CBD34F63-7273-4C3C-9066-BD8CE0D5C926}" srcOrd="0" destOrd="0" presId="urn:microsoft.com/office/officeart/2005/8/layout/bProcess4"/>
    <dgm:cxn modelId="{444AD89C-4FA1-4438-9622-08DB76BECB1E}" type="presParOf" srcId="{DEE0C95B-CCB4-4370-BE05-AC2D71FCAA52}" destId="{53557F8D-689A-4DD0-A9F3-3FE1A2CF3B06}" srcOrd="1" destOrd="0" presId="urn:microsoft.com/office/officeart/2005/8/layout/bProcess4"/>
    <dgm:cxn modelId="{7DA9AB63-A64C-4A27-B465-D685B08CF8E5}" type="presParOf" srcId="{44AC9B93-EF03-4D08-999E-F02E22A9DEED}" destId="{7026B989-DC14-431A-9240-4EA9C4F6F2CF}" srcOrd="11" destOrd="0" presId="urn:microsoft.com/office/officeart/2005/8/layout/bProcess4"/>
    <dgm:cxn modelId="{209394F7-8BF2-4B5C-8C2F-58691E1B00C0}" type="presParOf" srcId="{44AC9B93-EF03-4D08-999E-F02E22A9DEED}" destId="{DFF532C5-D563-4724-8A3B-D9C98E2BFD2A}" srcOrd="12" destOrd="0" presId="urn:microsoft.com/office/officeart/2005/8/layout/bProcess4"/>
    <dgm:cxn modelId="{5A8B8E62-44F5-4839-99E2-5201C327D8D7}" type="presParOf" srcId="{DFF532C5-D563-4724-8A3B-D9C98E2BFD2A}" destId="{3BBBBFA9-7B86-42E5-8C0F-92868F3BB746}" srcOrd="0" destOrd="0" presId="urn:microsoft.com/office/officeart/2005/8/layout/bProcess4"/>
    <dgm:cxn modelId="{6091631C-4FCD-41A3-A17F-2C00AE9B839C}" type="presParOf" srcId="{DFF532C5-D563-4724-8A3B-D9C98E2BFD2A}" destId="{520278E1-F9E0-49D8-80B1-6D8F6B072F34}" srcOrd="1" destOrd="0" presId="urn:microsoft.com/office/officeart/2005/8/layout/bProcess4"/>
    <dgm:cxn modelId="{ADBBE937-B64D-465A-94F8-635A0B441DAF}" type="presParOf" srcId="{44AC9B93-EF03-4D08-999E-F02E22A9DEED}" destId="{2E06AE4B-943F-459E-A030-798A0F1B417A}" srcOrd="13" destOrd="0" presId="urn:microsoft.com/office/officeart/2005/8/layout/bProcess4"/>
    <dgm:cxn modelId="{E43720E8-87D9-4355-9738-DA24F04FCEC3}" type="presParOf" srcId="{44AC9B93-EF03-4D08-999E-F02E22A9DEED}" destId="{7F415AFC-03B5-423D-8A53-CC9D18D95E65}" srcOrd="14" destOrd="0" presId="urn:microsoft.com/office/officeart/2005/8/layout/bProcess4"/>
    <dgm:cxn modelId="{7B5A2A0D-03A5-4C9D-BE0E-4CEF00742172}" type="presParOf" srcId="{7F415AFC-03B5-423D-8A53-CC9D18D95E65}" destId="{AFE6C175-D460-4806-BA48-7DA0566DC5F6}" srcOrd="0" destOrd="0" presId="urn:microsoft.com/office/officeart/2005/8/layout/bProcess4"/>
    <dgm:cxn modelId="{46B88419-C35C-40A2-9FD1-580E43C7D980}" type="presParOf" srcId="{7F415AFC-03B5-423D-8A53-CC9D18D95E65}" destId="{79BE2992-4498-4263-B3C6-7461B4BDBC59}" srcOrd="1" destOrd="0" presId="urn:microsoft.com/office/officeart/2005/8/layout/bProcess4"/>
    <dgm:cxn modelId="{25C8761E-11DD-4C9D-8E82-AC59EAA97DAE}" type="presParOf" srcId="{44AC9B93-EF03-4D08-999E-F02E22A9DEED}" destId="{C576CDB7-2CDF-4B4A-AB5C-2458908567AC}" srcOrd="15" destOrd="0" presId="urn:microsoft.com/office/officeart/2005/8/layout/bProcess4"/>
    <dgm:cxn modelId="{4BE99312-3D85-49EC-8315-9E078985DEFC}" type="presParOf" srcId="{44AC9B93-EF03-4D08-999E-F02E22A9DEED}" destId="{2096A042-A999-4E9F-B22B-A356CFC4E5C0}" srcOrd="16" destOrd="0" presId="urn:microsoft.com/office/officeart/2005/8/layout/bProcess4"/>
    <dgm:cxn modelId="{543127C1-D6A8-4481-87FF-9766FBB2B056}" type="presParOf" srcId="{2096A042-A999-4E9F-B22B-A356CFC4E5C0}" destId="{C19F5E13-B650-479D-806D-2B458491A961}" srcOrd="0" destOrd="0" presId="urn:microsoft.com/office/officeart/2005/8/layout/bProcess4"/>
    <dgm:cxn modelId="{85DE4A3A-21D4-496A-8F9B-821BDA21C8E3}" type="presParOf" srcId="{2096A042-A999-4E9F-B22B-A356CFC4E5C0}" destId="{A2D7EBE9-4011-4413-A14B-D76B01754C40}" srcOrd="1" destOrd="0" presId="urn:microsoft.com/office/officeart/2005/8/layout/bProcess4"/>
    <dgm:cxn modelId="{BF515856-C2C1-451A-9400-46AF94CDBB72}" type="presParOf" srcId="{44AC9B93-EF03-4D08-999E-F02E22A9DEED}" destId="{6500A283-392D-41DE-9C3E-C0742D84EAB0}" srcOrd="17" destOrd="0" presId="urn:microsoft.com/office/officeart/2005/8/layout/bProcess4"/>
    <dgm:cxn modelId="{B9FF9A04-546D-4518-B11E-3FBB2160887C}" type="presParOf" srcId="{44AC9B93-EF03-4D08-999E-F02E22A9DEED}" destId="{76C68498-AA41-4F05-BEDD-213245671744}" srcOrd="18" destOrd="0" presId="urn:microsoft.com/office/officeart/2005/8/layout/bProcess4"/>
    <dgm:cxn modelId="{AAD54380-B9B0-4BF4-A1D2-86467E9CAA41}" type="presParOf" srcId="{76C68498-AA41-4F05-BEDD-213245671744}" destId="{85E90A1D-84B9-490D-920E-1EBD46CA0C65}" srcOrd="0" destOrd="0" presId="urn:microsoft.com/office/officeart/2005/8/layout/bProcess4"/>
    <dgm:cxn modelId="{29B217B8-5364-42A9-B6A0-5EB0485D2290}" type="presParOf" srcId="{76C68498-AA41-4F05-BEDD-213245671744}" destId="{C9F1EA47-7753-44DA-96E7-D871E608A6BB}" srcOrd="1" destOrd="0" presId="urn:microsoft.com/office/officeart/2005/8/layout/bProcess4"/>
    <dgm:cxn modelId="{4B5CE5B5-BC80-42DD-9A1F-C88341A331BF}" type="presParOf" srcId="{44AC9B93-EF03-4D08-999E-F02E22A9DEED}" destId="{41B2BB18-DE52-4647-A0CB-A1530361D130}" srcOrd="19" destOrd="0" presId="urn:microsoft.com/office/officeart/2005/8/layout/bProcess4"/>
    <dgm:cxn modelId="{970F752C-44C4-484E-B5E2-DEEED359559F}" type="presParOf" srcId="{44AC9B93-EF03-4D08-999E-F02E22A9DEED}" destId="{4694F1B0-752A-4160-A5F1-8CC93DB1DE36}" srcOrd="20" destOrd="0" presId="urn:microsoft.com/office/officeart/2005/8/layout/bProcess4"/>
    <dgm:cxn modelId="{EEB0DCAD-CD99-43B1-8417-F2C6E4D25523}" type="presParOf" srcId="{4694F1B0-752A-4160-A5F1-8CC93DB1DE36}" destId="{F3B34A12-8D75-4BDD-82B7-530D472AEEBF}" srcOrd="0" destOrd="0" presId="urn:microsoft.com/office/officeart/2005/8/layout/bProcess4"/>
    <dgm:cxn modelId="{4C4A3F3A-0342-4CCA-925B-3E69DFC473ED}" type="presParOf" srcId="{4694F1B0-752A-4160-A5F1-8CC93DB1DE36}" destId="{C4697452-4BEC-49A6-A817-EF2EE8982968}" srcOrd="1" destOrd="0" presId="urn:microsoft.com/office/officeart/2005/8/layout/bProcess4"/>
    <dgm:cxn modelId="{289ED3A0-3391-4B85-82E2-A84196CE3E20}" type="presParOf" srcId="{44AC9B93-EF03-4D08-999E-F02E22A9DEED}" destId="{8293CAE7-0282-4A6B-A0FE-4CAA95167389}" srcOrd="21" destOrd="0" presId="urn:microsoft.com/office/officeart/2005/8/layout/bProcess4"/>
    <dgm:cxn modelId="{A077460F-1791-4E48-BA98-475774A27C51}" type="presParOf" srcId="{44AC9B93-EF03-4D08-999E-F02E22A9DEED}" destId="{50849282-42F5-41FE-B2AB-C2681D65E235}" srcOrd="22" destOrd="0" presId="urn:microsoft.com/office/officeart/2005/8/layout/bProcess4"/>
    <dgm:cxn modelId="{37CA71A1-35EE-4E1D-A0BB-2973002B3206}" type="presParOf" srcId="{50849282-42F5-41FE-B2AB-C2681D65E235}" destId="{F8A6AED5-F88A-4D9E-A3D2-CC2A2D5EAF86}" srcOrd="0" destOrd="0" presId="urn:microsoft.com/office/officeart/2005/8/layout/bProcess4"/>
    <dgm:cxn modelId="{342B0887-465C-48B8-8BF5-A43D62530487}" type="presParOf" srcId="{50849282-42F5-41FE-B2AB-C2681D65E235}" destId="{D7110E33-642A-4597-A38B-5F5718398AF5}" srcOrd="1" destOrd="0" presId="urn:microsoft.com/office/officeart/2005/8/layout/bProcess4"/>
    <dgm:cxn modelId="{9B702AA9-B767-4CF2-BD46-AC4FAD88C0BE}" type="presParOf" srcId="{44AC9B93-EF03-4D08-999E-F02E22A9DEED}" destId="{3C7C6D35-9A3B-457D-BBE1-C50A9B6DC267}" srcOrd="23" destOrd="0" presId="urn:microsoft.com/office/officeart/2005/8/layout/bProcess4"/>
    <dgm:cxn modelId="{AD6C58A6-D7AB-4F54-887E-12A78D8AB02B}" type="presParOf" srcId="{44AC9B93-EF03-4D08-999E-F02E22A9DEED}" destId="{E4C3DE83-A4B6-43B1-B90C-67AC3B9C712D}" srcOrd="24" destOrd="0" presId="urn:microsoft.com/office/officeart/2005/8/layout/bProcess4"/>
    <dgm:cxn modelId="{F37DC1F4-418A-4A3C-A2E8-9AB996410AB7}" type="presParOf" srcId="{E4C3DE83-A4B6-43B1-B90C-67AC3B9C712D}" destId="{1186B013-21C6-42B4-9C32-0C709E777018}" srcOrd="0" destOrd="0" presId="urn:microsoft.com/office/officeart/2005/8/layout/bProcess4"/>
    <dgm:cxn modelId="{7C86581B-114B-4D65-8D55-0FD1487E83B7}" type="presParOf" srcId="{E4C3DE83-A4B6-43B1-B90C-67AC3B9C712D}" destId="{995647AF-D596-44E7-A257-5FD22386CCD1}" srcOrd="1" destOrd="0" presId="urn:microsoft.com/office/officeart/2005/8/layout/bProcess4"/>
    <dgm:cxn modelId="{76B5C390-74ED-4380-A491-19B71FEC95D7}" type="presParOf" srcId="{44AC9B93-EF03-4D08-999E-F02E22A9DEED}" destId="{7926EA3C-C7C3-43D6-91E8-41B87D36C486}" srcOrd="25" destOrd="0" presId="urn:microsoft.com/office/officeart/2005/8/layout/bProcess4"/>
    <dgm:cxn modelId="{590BA322-C8D1-436B-BA2F-6BA8D08D61F6}" type="presParOf" srcId="{44AC9B93-EF03-4D08-999E-F02E22A9DEED}" destId="{39CA8B0E-9477-4B84-AD8A-5A2E8C9DC0E7}" srcOrd="26" destOrd="0" presId="urn:microsoft.com/office/officeart/2005/8/layout/bProcess4"/>
    <dgm:cxn modelId="{434EE6C3-EA9C-432E-93EB-0720D73B9FD2}" type="presParOf" srcId="{39CA8B0E-9477-4B84-AD8A-5A2E8C9DC0E7}" destId="{FD0F7CAA-EA06-4C53-8948-6D59B15018AC}" srcOrd="0" destOrd="0" presId="urn:microsoft.com/office/officeart/2005/8/layout/bProcess4"/>
    <dgm:cxn modelId="{FA5039E4-5480-4408-8E8C-C4F1F1C48C76}" type="presParOf" srcId="{39CA8B0E-9477-4B84-AD8A-5A2E8C9DC0E7}" destId="{E0C9A510-9892-4D7B-BA78-203951CA61E7}" srcOrd="1" destOrd="0" presId="urn:microsoft.com/office/officeart/2005/8/layout/bProcess4"/>
    <dgm:cxn modelId="{AC91C7EE-309E-40F2-B4B5-3C7E8B03532D}" type="presParOf" srcId="{44AC9B93-EF03-4D08-999E-F02E22A9DEED}" destId="{C9EF2915-301E-4C59-846E-611276604243}" srcOrd="27" destOrd="0" presId="urn:microsoft.com/office/officeart/2005/8/layout/bProcess4"/>
    <dgm:cxn modelId="{3DD00AF3-FFA6-40C3-968A-A4FCC9414494}" type="presParOf" srcId="{44AC9B93-EF03-4D08-999E-F02E22A9DEED}" destId="{B78E8C8E-B4CE-4AC0-8B5B-D14233F5DAD3}" srcOrd="28" destOrd="0" presId="urn:microsoft.com/office/officeart/2005/8/layout/bProcess4"/>
    <dgm:cxn modelId="{F2EEE202-7C5F-4D29-ACA0-43E015CCE04E}" type="presParOf" srcId="{B78E8C8E-B4CE-4AC0-8B5B-D14233F5DAD3}" destId="{4406B74F-425A-4C7C-A7E4-0ADB5A8C65CB}" srcOrd="0" destOrd="0" presId="urn:microsoft.com/office/officeart/2005/8/layout/bProcess4"/>
    <dgm:cxn modelId="{8C905C90-F927-4EB7-AB17-19694D5BA22C}" type="presParOf" srcId="{B78E8C8E-B4CE-4AC0-8B5B-D14233F5DAD3}" destId="{81652DC9-F197-4734-B801-263B08D8A7AC}" srcOrd="1" destOrd="0" presId="urn:microsoft.com/office/officeart/2005/8/layout/bProcess4"/>
    <dgm:cxn modelId="{974C6C1F-FA61-467E-96A8-514A58519649}" type="presParOf" srcId="{44AC9B93-EF03-4D08-999E-F02E22A9DEED}" destId="{6E0307DE-9B83-4BED-A469-A0C647176FBC}" srcOrd="29" destOrd="0" presId="urn:microsoft.com/office/officeart/2005/8/layout/bProcess4"/>
    <dgm:cxn modelId="{C85FBBB9-1BAC-4BE5-A8F3-6CCE1D1CA0CC}" type="presParOf" srcId="{44AC9B93-EF03-4D08-999E-F02E22A9DEED}" destId="{1B9584C1-79FD-424E-A0C0-9B12090D5890}" srcOrd="30" destOrd="0" presId="urn:microsoft.com/office/officeart/2005/8/layout/bProcess4"/>
    <dgm:cxn modelId="{598E1884-5E8B-42FB-A015-047321BECC89}" type="presParOf" srcId="{1B9584C1-79FD-424E-A0C0-9B12090D5890}" destId="{DCA414FE-F5DA-40AC-8DD7-9D543DA27AB4}" srcOrd="0" destOrd="0" presId="urn:microsoft.com/office/officeart/2005/8/layout/bProcess4"/>
    <dgm:cxn modelId="{A3F5A2E3-9142-4235-8D18-0FE22CFD49B5}" type="presParOf" srcId="{1B9584C1-79FD-424E-A0C0-9B12090D5890}" destId="{07A5F2F8-C02F-4009-8A77-B618C96F0FA8}" srcOrd="1" destOrd="0" presId="urn:microsoft.com/office/officeart/2005/8/layout/bProcess4"/>
  </dgm:cxnLst>
  <dgm:bg>
    <a:blipFill>
      <a:blip xmlns:r="http://schemas.openxmlformats.org/officeDocument/2006/relationships" r:embed="rId1"/>
      <a:tile tx="0" ty="0" sx="100000" sy="100000" flip="none" algn="tl"/>
    </a:blip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1509B1-DEC1-494D-AEBE-22AE0B469AAA}" type="doc">
      <dgm:prSet loTypeId="urn:microsoft.com/office/officeart/2005/8/layout/radial4" loCatId="relationship" qsTypeId="urn:microsoft.com/office/officeart/2005/8/quickstyle/3d2" qsCatId="3D" csTypeId="urn:microsoft.com/office/officeart/2005/8/colors/colorful1" csCatId="colorful" phldr="1"/>
      <dgm:spPr/>
      <dgm:t>
        <a:bodyPr/>
        <a:lstStyle/>
        <a:p>
          <a:endParaRPr lang="en-US"/>
        </a:p>
      </dgm:t>
    </dgm:pt>
    <dgm:pt modelId="{79E3CF6F-A7D8-4AA5-A556-C5A0158C1380}">
      <dgm:prSet phldrT="[Text]"/>
      <dgm:spPr>
        <a:blipFill rotWithShape="0">
          <a:blip xmlns:r="http://schemas.openxmlformats.org/officeDocument/2006/relationships" r:embed="rId1"/>
          <a:stretch>
            <a:fillRect/>
          </a:stretch>
        </a:blipFill>
        <a:ln w="76200">
          <a:solidFill>
            <a:schemeClr val="tx1"/>
          </a:solidFill>
        </a:ln>
      </dgm:spPr>
      <dgm:t>
        <a:bodyPr/>
        <a:lstStyle/>
        <a:p>
          <a:endParaRPr lang="en-US" dirty="0"/>
        </a:p>
      </dgm:t>
    </dgm:pt>
    <dgm:pt modelId="{E370DEB2-DC23-449D-A541-4BD46FD34818}" type="parTrans" cxnId="{D012123B-3035-4184-A8D3-3C3204FFF9B3}">
      <dgm:prSet/>
      <dgm:spPr/>
      <dgm:t>
        <a:bodyPr/>
        <a:lstStyle/>
        <a:p>
          <a:endParaRPr lang="en-US"/>
        </a:p>
      </dgm:t>
    </dgm:pt>
    <dgm:pt modelId="{0A5ED3DE-3377-402F-9081-F8E9C2D5F2B3}" type="sibTrans" cxnId="{D012123B-3035-4184-A8D3-3C3204FFF9B3}">
      <dgm:prSet/>
      <dgm:spPr/>
      <dgm:t>
        <a:bodyPr/>
        <a:lstStyle/>
        <a:p>
          <a:endParaRPr lang="en-US"/>
        </a:p>
      </dgm:t>
    </dgm:pt>
    <dgm:pt modelId="{8A59CA12-4082-446D-A397-476DAED922FA}">
      <dgm:prSet phldrT="[Text]"/>
      <dgm:spPr/>
      <dgm:t>
        <a:bodyPr/>
        <a:lstStyle/>
        <a:p>
          <a:r>
            <a:rPr lang="zh-CN" altLang="en-US" b="1" dirty="0" smtClean="0">
              <a:solidFill>
                <a:schemeClr val="tx1"/>
              </a:solidFill>
              <a:effectLst>
                <a:outerShdw blurRad="38100" dist="38100" dir="2700000" algn="tl">
                  <a:srgbClr val="000000">
                    <a:alpha val="43137"/>
                  </a:srgbClr>
                </a:outerShdw>
              </a:effectLst>
            </a:rPr>
            <a:t>智力</a:t>
          </a:r>
          <a:endParaRPr lang="en-US" b="1" dirty="0" smtClean="0">
            <a:solidFill>
              <a:schemeClr val="tx1"/>
            </a:solidFill>
            <a:effectLst>
              <a:outerShdw blurRad="38100" dist="38100" dir="2700000" algn="tl">
                <a:srgbClr val="000000">
                  <a:alpha val="43137"/>
                </a:srgbClr>
              </a:outerShdw>
            </a:effectLst>
          </a:endParaRPr>
        </a:p>
        <a:p>
          <a:r>
            <a:rPr lang="en-US" dirty="0" smtClean="0"/>
            <a:t>Mental </a:t>
          </a:r>
          <a:endParaRPr lang="en-US" dirty="0"/>
        </a:p>
      </dgm:t>
    </dgm:pt>
    <dgm:pt modelId="{E3AAB690-60CF-4C98-95A6-BA27C1EE4CCA}" type="parTrans" cxnId="{3DDC5240-172F-48D4-9A97-15ACB31C13B3}">
      <dgm:prSet/>
      <dgm:spPr/>
      <dgm:t>
        <a:bodyPr/>
        <a:lstStyle/>
        <a:p>
          <a:endParaRPr lang="en-US" dirty="0"/>
        </a:p>
      </dgm:t>
    </dgm:pt>
    <dgm:pt modelId="{2D058920-F21A-4B03-81AA-2BD98DC16F35}" type="sibTrans" cxnId="{3DDC5240-172F-48D4-9A97-15ACB31C13B3}">
      <dgm:prSet/>
      <dgm:spPr/>
      <dgm:t>
        <a:bodyPr/>
        <a:lstStyle/>
        <a:p>
          <a:endParaRPr lang="en-US"/>
        </a:p>
      </dgm:t>
    </dgm:pt>
    <dgm:pt modelId="{399967F0-E5CC-4444-B863-A55CD5810FC0}">
      <dgm:prSet phldrT="[Text]"/>
      <dgm:spPr/>
      <dgm:t>
        <a:bodyPr/>
        <a:lstStyle/>
        <a:p>
          <a:r>
            <a:rPr lang="zh-CN" altLang="en-US" b="1" dirty="0" smtClean="0">
              <a:solidFill>
                <a:schemeClr val="tx1"/>
              </a:solidFill>
              <a:effectLst>
                <a:outerShdw blurRad="38100" dist="38100" dir="2700000" algn="tl">
                  <a:srgbClr val="000000">
                    <a:alpha val="43137"/>
                  </a:srgbClr>
                </a:outerShdw>
              </a:effectLst>
            </a:rPr>
            <a:t>身体</a:t>
          </a:r>
          <a:endParaRPr lang="en-US" b="1" dirty="0" smtClean="0">
            <a:solidFill>
              <a:schemeClr val="tx1"/>
            </a:solidFill>
            <a:effectLst>
              <a:outerShdw blurRad="38100" dist="38100" dir="2700000" algn="tl">
                <a:srgbClr val="000000">
                  <a:alpha val="43137"/>
                </a:srgbClr>
              </a:outerShdw>
            </a:effectLst>
          </a:endParaRPr>
        </a:p>
        <a:p>
          <a:r>
            <a:rPr lang="en-US" dirty="0" smtClean="0"/>
            <a:t>Physical</a:t>
          </a:r>
          <a:endParaRPr lang="en-US" dirty="0"/>
        </a:p>
      </dgm:t>
    </dgm:pt>
    <dgm:pt modelId="{61ED27EB-B708-4D2C-8764-ED5B75E46E09}" type="parTrans" cxnId="{DA684D02-0C0F-4E0A-BF0B-5E92EBF0ACF5}">
      <dgm:prSet/>
      <dgm:spPr/>
      <dgm:t>
        <a:bodyPr/>
        <a:lstStyle/>
        <a:p>
          <a:endParaRPr lang="en-US" dirty="0"/>
        </a:p>
      </dgm:t>
    </dgm:pt>
    <dgm:pt modelId="{416E661B-8317-4131-8865-D2CFCFE3D469}" type="sibTrans" cxnId="{DA684D02-0C0F-4E0A-BF0B-5E92EBF0ACF5}">
      <dgm:prSet/>
      <dgm:spPr/>
      <dgm:t>
        <a:bodyPr/>
        <a:lstStyle/>
        <a:p>
          <a:endParaRPr lang="en-US"/>
        </a:p>
      </dgm:t>
    </dgm:pt>
    <dgm:pt modelId="{F42198AF-603D-467B-B558-E0A2B20EAA60}">
      <dgm:prSet phldrT="[Text]"/>
      <dgm:spPr/>
      <dgm:t>
        <a:bodyPr/>
        <a:lstStyle/>
        <a:p>
          <a:r>
            <a:rPr lang="zh-CN" altLang="en-US" b="1" dirty="0" smtClean="0">
              <a:solidFill>
                <a:schemeClr val="tx1"/>
              </a:solidFill>
              <a:effectLst>
                <a:outerShdw blurRad="38100" dist="38100" dir="2700000" algn="tl">
                  <a:srgbClr val="000000">
                    <a:alpha val="43137"/>
                  </a:srgbClr>
                </a:outerShdw>
              </a:effectLst>
            </a:rPr>
            <a:t>灵性</a:t>
          </a:r>
          <a:endParaRPr lang="en-US" b="1" dirty="0" smtClean="0">
            <a:solidFill>
              <a:schemeClr val="tx1"/>
            </a:solidFill>
            <a:effectLst>
              <a:outerShdw blurRad="38100" dist="38100" dir="2700000" algn="tl">
                <a:srgbClr val="000000">
                  <a:alpha val="43137"/>
                </a:srgbClr>
              </a:outerShdw>
            </a:effectLst>
          </a:endParaRPr>
        </a:p>
        <a:p>
          <a:r>
            <a:rPr lang="en-US" dirty="0" smtClean="0"/>
            <a:t>Spiritual</a:t>
          </a:r>
          <a:endParaRPr lang="en-US" dirty="0"/>
        </a:p>
      </dgm:t>
    </dgm:pt>
    <dgm:pt modelId="{65431209-0058-4DE9-8073-2B8EA2276A87}" type="parTrans" cxnId="{667D0B08-48D2-4681-BAD7-78EF45EF53AA}">
      <dgm:prSet/>
      <dgm:spPr/>
      <dgm:t>
        <a:bodyPr/>
        <a:lstStyle/>
        <a:p>
          <a:endParaRPr lang="en-US" dirty="0"/>
        </a:p>
      </dgm:t>
    </dgm:pt>
    <dgm:pt modelId="{0DF3BEB9-5A0C-4B9A-88D0-330ED1727746}" type="sibTrans" cxnId="{667D0B08-48D2-4681-BAD7-78EF45EF53AA}">
      <dgm:prSet/>
      <dgm:spPr/>
      <dgm:t>
        <a:bodyPr/>
        <a:lstStyle/>
        <a:p>
          <a:endParaRPr lang="en-US"/>
        </a:p>
      </dgm:t>
    </dgm:pt>
    <dgm:pt modelId="{1C821387-04E4-46B3-9487-9E2414B86A9A}">
      <dgm:prSet/>
      <dgm:spPr/>
      <dgm:t>
        <a:bodyPr/>
        <a:lstStyle/>
        <a:p>
          <a:r>
            <a:rPr lang="zh-CN" altLang="en-US" b="1" dirty="0" smtClean="0">
              <a:solidFill>
                <a:schemeClr val="tx1"/>
              </a:solidFill>
              <a:effectLst>
                <a:outerShdw blurRad="38100" dist="38100" dir="2700000" algn="tl">
                  <a:srgbClr val="000000">
                    <a:alpha val="43137"/>
                  </a:srgbClr>
                </a:outerShdw>
              </a:effectLst>
            </a:rPr>
            <a:t>社交</a:t>
          </a:r>
          <a:endParaRPr lang="en-US" b="1" dirty="0" smtClean="0">
            <a:solidFill>
              <a:schemeClr val="tx1"/>
            </a:solidFill>
            <a:effectLst>
              <a:outerShdw blurRad="38100" dist="38100" dir="2700000" algn="tl">
                <a:srgbClr val="000000">
                  <a:alpha val="43137"/>
                </a:srgbClr>
              </a:outerShdw>
            </a:effectLst>
          </a:endParaRPr>
        </a:p>
        <a:p>
          <a:r>
            <a:rPr lang="en-US" dirty="0" smtClean="0"/>
            <a:t>Social</a:t>
          </a:r>
          <a:endParaRPr lang="en-US" dirty="0"/>
        </a:p>
      </dgm:t>
    </dgm:pt>
    <dgm:pt modelId="{FA6DD2AE-12F6-4192-B6DF-D41983609049}" type="parTrans" cxnId="{AFADFB9F-9577-47CA-AAE6-653A19C2596A}">
      <dgm:prSet/>
      <dgm:spPr/>
      <dgm:t>
        <a:bodyPr/>
        <a:lstStyle/>
        <a:p>
          <a:endParaRPr lang="en-US" dirty="0"/>
        </a:p>
      </dgm:t>
    </dgm:pt>
    <dgm:pt modelId="{4AF4D59E-E67D-4DF1-B5D3-55971C985C20}" type="sibTrans" cxnId="{AFADFB9F-9577-47CA-AAE6-653A19C2596A}">
      <dgm:prSet/>
      <dgm:spPr/>
      <dgm:t>
        <a:bodyPr/>
        <a:lstStyle/>
        <a:p>
          <a:endParaRPr lang="en-US"/>
        </a:p>
      </dgm:t>
    </dgm:pt>
    <dgm:pt modelId="{8D63E79C-839A-45F3-BAEF-5D2B5218E03C}" type="pres">
      <dgm:prSet presAssocID="{541509B1-DEC1-494D-AEBE-22AE0B469AAA}" presName="cycle" presStyleCnt="0">
        <dgm:presLayoutVars>
          <dgm:chMax val="1"/>
          <dgm:dir/>
          <dgm:animLvl val="ctr"/>
          <dgm:resizeHandles val="exact"/>
        </dgm:presLayoutVars>
      </dgm:prSet>
      <dgm:spPr/>
      <dgm:t>
        <a:bodyPr/>
        <a:lstStyle/>
        <a:p>
          <a:endParaRPr lang="en-US"/>
        </a:p>
      </dgm:t>
    </dgm:pt>
    <dgm:pt modelId="{A72A77DA-CA7B-4DE9-82A4-903455B3DC26}" type="pres">
      <dgm:prSet presAssocID="{79E3CF6F-A7D8-4AA5-A556-C5A0158C1380}" presName="centerShape" presStyleLbl="node0" presStyleIdx="0" presStyleCnt="1" custScaleX="73037"/>
      <dgm:spPr/>
      <dgm:t>
        <a:bodyPr/>
        <a:lstStyle/>
        <a:p>
          <a:endParaRPr lang="en-US"/>
        </a:p>
      </dgm:t>
    </dgm:pt>
    <dgm:pt modelId="{A05A3EC5-721E-48E4-8234-AEE63AE65805}" type="pres">
      <dgm:prSet presAssocID="{E3AAB690-60CF-4C98-95A6-BA27C1EE4CCA}" presName="parTrans" presStyleLbl="bgSibTrans2D1" presStyleIdx="0" presStyleCnt="4"/>
      <dgm:spPr/>
      <dgm:t>
        <a:bodyPr/>
        <a:lstStyle/>
        <a:p>
          <a:endParaRPr lang="en-US"/>
        </a:p>
      </dgm:t>
    </dgm:pt>
    <dgm:pt modelId="{04657F88-F126-43D7-A34E-A918B1AE15E8}" type="pres">
      <dgm:prSet presAssocID="{8A59CA12-4082-446D-A397-476DAED922FA}" presName="node" presStyleLbl="node1" presStyleIdx="0" presStyleCnt="4" custScaleX="92865" custRadScaleRad="96681" custRadScaleInc="-38834">
        <dgm:presLayoutVars>
          <dgm:bulletEnabled val="1"/>
        </dgm:presLayoutVars>
      </dgm:prSet>
      <dgm:spPr/>
      <dgm:t>
        <a:bodyPr/>
        <a:lstStyle/>
        <a:p>
          <a:endParaRPr lang="en-US"/>
        </a:p>
      </dgm:t>
    </dgm:pt>
    <dgm:pt modelId="{B4C8E746-7419-4A51-BF8A-8CDAAA95CF34}" type="pres">
      <dgm:prSet presAssocID="{61ED27EB-B708-4D2C-8764-ED5B75E46E09}" presName="parTrans" presStyleLbl="bgSibTrans2D1" presStyleIdx="1" presStyleCnt="4"/>
      <dgm:spPr/>
      <dgm:t>
        <a:bodyPr/>
        <a:lstStyle/>
        <a:p>
          <a:endParaRPr lang="en-US"/>
        </a:p>
      </dgm:t>
    </dgm:pt>
    <dgm:pt modelId="{D573A746-8904-485F-A4DD-4A8754735A8C}" type="pres">
      <dgm:prSet presAssocID="{399967F0-E5CC-4444-B863-A55CD5810FC0}" presName="node" presStyleLbl="node1" presStyleIdx="1" presStyleCnt="4" custScaleX="103950" custRadScaleRad="94821" custRadScaleInc="-18131">
        <dgm:presLayoutVars>
          <dgm:bulletEnabled val="1"/>
        </dgm:presLayoutVars>
      </dgm:prSet>
      <dgm:spPr/>
      <dgm:t>
        <a:bodyPr/>
        <a:lstStyle/>
        <a:p>
          <a:endParaRPr lang="en-US"/>
        </a:p>
      </dgm:t>
    </dgm:pt>
    <dgm:pt modelId="{48A18D77-EAF9-45B5-B69C-BA12509E23EB}" type="pres">
      <dgm:prSet presAssocID="{65431209-0058-4DE9-8073-2B8EA2276A87}" presName="parTrans" presStyleLbl="bgSibTrans2D1" presStyleIdx="2" presStyleCnt="4"/>
      <dgm:spPr/>
      <dgm:t>
        <a:bodyPr/>
        <a:lstStyle/>
        <a:p>
          <a:endParaRPr lang="en-US"/>
        </a:p>
      </dgm:t>
    </dgm:pt>
    <dgm:pt modelId="{F68BC65F-461C-40DE-9EBD-3029919F7638}" type="pres">
      <dgm:prSet presAssocID="{F42198AF-603D-467B-B558-E0A2B20EAA60}" presName="node" presStyleLbl="node1" presStyleIdx="2" presStyleCnt="4" custScaleX="102565" custRadScaleRad="104061" custRadScaleInc="33970">
        <dgm:presLayoutVars>
          <dgm:bulletEnabled val="1"/>
        </dgm:presLayoutVars>
      </dgm:prSet>
      <dgm:spPr/>
      <dgm:t>
        <a:bodyPr/>
        <a:lstStyle/>
        <a:p>
          <a:endParaRPr lang="en-US"/>
        </a:p>
      </dgm:t>
    </dgm:pt>
    <dgm:pt modelId="{467756E6-CB95-417D-842E-009577D4C68B}" type="pres">
      <dgm:prSet presAssocID="{FA6DD2AE-12F6-4192-B6DF-D41983609049}" presName="parTrans" presStyleLbl="bgSibTrans2D1" presStyleIdx="3" presStyleCnt="4"/>
      <dgm:spPr/>
      <dgm:t>
        <a:bodyPr/>
        <a:lstStyle/>
        <a:p>
          <a:endParaRPr lang="en-US"/>
        </a:p>
      </dgm:t>
    </dgm:pt>
    <dgm:pt modelId="{04445B31-38E9-49BE-8560-B5313C1DC6E9}" type="pres">
      <dgm:prSet presAssocID="{1C821387-04E4-46B3-9487-9E2414B86A9A}" presName="node" presStyleLbl="node1" presStyleIdx="3" presStyleCnt="4" custRadScaleRad="96681" custRadScaleInc="38834">
        <dgm:presLayoutVars>
          <dgm:bulletEnabled val="1"/>
        </dgm:presLayoutVars>
      </dgm:prSet>
      <dgm:spPr/>
      <dgm:t>
        <a:bodyPr/>
        <a:lstStyle/>
        <a:p>
          <a:endParaRPr lang="en-US"/>
        </a:p>
      </dgm:t>
    </dgm:pt>
  </dgm:ptLst>
  <dgm:cxnLst>
    <dgm:cxn modelId="{75FC426C-524F-4458-8D7F-E0B04126E967}" type="presOf" srcId="{61ED27EB-B708-4D2C-8764-ED5B75E46E09}" destId="{B4C8E746-7419-4A51-BF8A-8CDAAA95CF34}" srcOrd="0" destOrd="0" presId="urn:microsoft.com/office/officeart/2005/8/layout/radial4"/>
    <dgm:cxn modelId="{7E609AAE-1283-4C41-9FD9-07BC41A663FF}" type="presOf" srcId="{79E3CF6F-A7D8-4AA5-A556-C5A0158C1380}" destId="{A72A77DA-CA7B-4DE9-82A4-903455B3DC26}" srcOrd="0" destOrd="0" presId="urn:microsoft.com/office/officeart/2005/8/layout/radial4"/>
    <dgm:cxn modelId="{17E38984-F9D0-4BCC-B8FA-4A6317904E65}" type="presOf" srcId="{8A59CA12-4082-446D-A397-476DAED922FA}" destId="{04657F88-F126-43D7-A34E-A918B1AE15E8}" srcOrd="0" destOrd="0" presId="urn:microsoft.com/office/officeart/2005/8/layout/radial4"/>
    <dgm:cxn modelId="{4C4390D3-DEE4-49FF-977A-64A792162457}" type="presOf" srcId="{1C821387-04E4-46B3-9487-9E2414B86A9A}" destId="{04445B31-38E9-49BE-8560-B5313C1DC6E9}" srcOrd="0" destOrd="0" presId="urn:microsoft.com/office/officeart/2005/8/layout/radial4"/>
    <dgm:cxn modelId="{AFADFB9F-9577-47CA-AAE6-653A19C2596A}" srcId="{79E3CF6F-A7D8-4AA5-A556-C5A0158C1380}" destId="{1C821387-04E4-46B3-9487-9E2414B86A9A}" srcOrd="3" destOrd="0" parTransId="{FA6DD2AE-12F6-4192-B6DF-D41983609049}" sibTransId="{4AF4D59E-E67D-4DF1-B5D3-55971C985C20}"/>
    <dgm:cxn modelId="{98B8064A-3B7C-4D93-BC43-9EC6DC574E0E}" type="presOf" srcId="{FA6DD2AE-12F6-4192-B6DF-D41983609049}" destId="{467756E6-CB95-417D-842E-009577D4C68B}" srcOrd="0" destOrd="0" presId="urn:microsoft.com/office/officeart/2005/8/layout/radial4"/>
    <dgm:cxn modelId="{DC780AB5-2AA1-44EF-A39D-620DB8CEE69D}" type="presOf" srcId="{F42198AF-603D-467B-B558-E0A2B20EAA60}" destId="{F68BC65F-461C-40DE-9EBD-3029919F7638}" srcOrd="0" destOrd="0" presId="urn:microsoft.com/office/officeart/2005/8/layout/radial4"/>
    <dgm:cxn modelId="{76314154-32A4-4057-B2EA-5460C98205CD}" type="presOf" srcId="{65431209-0058-4DE9-8073-2B8EA2276A87}" destId="{48A18D77-EAF9-45B5-B69C-BA12509E23EB}" srcOrd="0" destOrd="0" presId="urn:microsoft.com/office/officeart/2005/8/layout/radial4"/>
    <dgm:cxn modelId="{C2D6FB6E-C76D-4CAC-9CEA-6C2A6DA13F30}" type="presOf" srcId="{E3AAB690-60CF-4C98-95A6-BA27C1EE4CCA}" destId="{A05A3EC5-721E-48E4-8234-AEE63AE65805}" srcOrd="0" destOrd="0" presId="urn:microsoft.com/office/officeart/2005/8/layout/radial4"/>
    <dgm:cxn modelId="{DA684D02-0C0F-4E0A-BF0B-5E92EBF0ACF5}" srcId="{79E3CF6F-A7D8-4AA5-A556-C5A0158C1380}" destId="{399967F0-E5CC-4444-B863-A55CD5810FC0}" srcOrd="1" destOrd="0" parTransId="{61ED27EB-B708-4D2C-8764-ED5B75E46E09}" sibTransId="{416E661B-8317-4131-8865-D2CFCFE3D469}"/>
    <dgm:cxn modelId="{DA3CE491-1D93-4533-AFA0-51C50DEC4CF7}" type="presOf" srcId="{541509B1-DEC1-494D-AEBE-22AE0B469AAA}" destId="{8D63E79C-839A-45F3-BAEF-5D2B5218E03C}" srcOrd="0" destOrd="0" presId="urn:microsoft.com/office/officeart/2005/8/layout/radial4"/>
    <dgm:cxn modelId="{667D0B08-48D2-4681-BAD7-78EF45EF53AA}" srcId="{79E3CF6F-A7D8-4AA5-A556-C5A0158C1380}" destId="{F42198AF-603D-467B-B558-E0A2B20EAA60}" srcOrd="2" destOrd="0" parTransId="{65431209-0058-4DE9-8073-2B8EA2276A87}" sibTransId="{0DF3BEB9-5A0C-4B9A-88D0-330ED1727746}"/>
    <dgm:cxn modelId="{06B5D009-CE66-412C-AE37-5791257ADF89}" type="presOf" srcId="{399967F0-E5CC-4444-B863-A55CD5810FC0}" destId="{D573A746-8904-485F-A4DD-4A8754735A8C}" srcOrd="0" destOrd="0" presId="urn:microsoft.com/office/officeart/2005/8/layout/radial4"/>
    <dgm:cxn modelId="{D012123B-3035-4184-A8D3-3C3204FFF9B3}" srcId="{541509B1-DEC1-494D-AEBE-22AE0B469AAA}" destId="{79E3CF6F-A7D8-4AA5-A556-C5A0158C1380}" srcOrd="0" destOrd="0" parTransId="{E370DEB2-DC23-449D-A541-4BD46FD34818}" sibTransId="{0A5ED3DE-3377-402F-9081-F8E9C2D5F2B3}"/>
    <dgm:cxn modelId="{3DDC5240-172F-48D4-9A97-15ACB31C13B3}" srcId="{79E3CF6F-A7D8-4AA5-A556-C5A0158C1380}" destId="{8A59CA12-4082-446D-A397-476DAED922FA}" srcOrd="0" destOrd="0" parTransId="{E3AAB690-60CF-4C98-95A6-BA27C1EE4CCA}" sibTransId="{2D058920-F21A-4B03-81AA-2BD98DC16F35}"/>
    <dgm:cxn modelId="{986D1ACD-FAA7-4CF6-9F83-D41AFD2C1732}" type="presParOf" srcId="{8D63E79C-839A-45F3-BAEF-5D2B5218E03C}" destId="{A72A77DA-CA7B-4DE9-82A4-903455B3DC26}" srcOrd="0" destOrd="0" presId="urn:microsoft.com/office/officeart/2005/8/layout/radial4"/>
    <dgm:cxn modelId="{09B1002B-95A6-4B5D-A3E5-22AA7008289A}" type="presParOf" srcId="{8D63E79C-839A-45F3-BAEF-5D2B5218E03C}" destId="{A05A3EC5-721E-48E4-8234-AEE63AE65805}" srcOrd="1" destOrd="0" presId="urn:microsoft.com/office/officeart/2005/8/layout/radial4"/>
    <dgm:cxn modelId="{376579CD-1E3B-4973-B81F-FBBA82026AD1}" type="presParOf" srcId="{8D63E79C-839A-45F3-BAEF-5D2B5218E03C}" destId="{04657F88-F126-43D7-A34E-A918B1AE15E8}" srcOrd="2" destOrd="0" presId="urn:microsoft.com/office/officeart/2005/8/layout/radial4"/>
    <dgm:cxn modelId="{36C3FE71-06F5-4CD1-AA6F-816379274555}" type="presParOf" srcId="{8D63E79C-839A-45F3-BAEF-5D2B5218E03C}" destId="{B4C8E746-7419-4A51-BF8A-8CDAAA95CF34}" srcOrd="3" destOrd="0" presId="urn:microsoft.com/office/officeart/2005/8/layout/radial4"/>
    <dgm:cxn modelId="{CE0D2BAA-7591-49CF-8600-544BFEB7643F}" type="presParOf" srcId="{8D63E79C-839A-45F3-BAEF-5D2B5218E03C}" destId="{D573A746-8904-485F-A4DD-4A8754735A8C}" srcOrd="4" destOrd="0" presId="urn:microsoft.com/office/officeart/2005/8/layout/radial4"/>
    <dgm:cxn modelId="{F7E1CFF7-2532-4419-84B3-9870DE4CE913}" type="presParOf" srcId="{8D63E79C-839A-45F3-BAEF-5D2B5218E03C}" destId="{48A18D77-EAF9-45B5-B69C-BA12509E23EB}" srcOrd="5" destOrd="0" presId="urn:microsoft.com/office/officeart/2005/8/layout/radial4"/>
    <dgm:cxn modelId="{1C19D20A-4A06-423F-88FB-C09951A1BA4F}" type="presParOf" srcId="{8D63E79C-839A-45F3-BAEF-5D2B5218E03C}" destId="{F68BC65F-461C-40DE-9EBD-3029919F7638}" srcOrd="6" destOrd="0" presId="urn:microsoft.com/office/officeart/2005/8/layout/radial4"/>
    <dgm:cxn modelId="{2A399CF7-21BE-4CF3-A78D-039078595631}" type="presParOf" srcId="{8D63E79C-839A-45F3-BAEF-5D2B5218E03C}" destId="{467756E6-CB95-417D-842E-009577D4C68B}" srcOrd="7" destOrd="0" presId="urn:microsoft.com/office/officeart/2005/8/layout/radial4"/>
    <dgm:cxn modelId="{DE1E1403-F3D8-4968-B072-0F3FE3E760E1}" type="presParOf" srcId="{8D63E79C-839A-45F3-BAEF-5D2B5218E03C}" destId="{04445B31-38E9-49BE-8560-B5313C1DC6E9}" srcOrd="8"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6234A53-55EC-41D6-BFF0-5A5B36BCFF79}">
      <dsp:nvSpPr>
        <dsp:cNvPr id="0" name=""/>
        <dsp:cNvSpPr/>
      </dsp:nvSpPr>
      <dsp:spPr>
        <a:xfrm rot="5400000">
          <a:off x="-308457" y="1693546"/>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5A3E6E7-7897-495D-B511-48BBF16BF96F}">
      <dsp:nvSpPr>
        <dsp:cNvPr id="0" name=""/>
        <dsp:cNvSpPr/>
      </dsp:nvSpPr>
      <dsp:spPr>
        <a:xfrm>
          <a:off x="4688" y="820415"/>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耐烦</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Patient</a:t>
          </a:r>
          <a:endParaRPr lang="en-US" sz="2400" kern="1200" dirty="0"/>
        </a:p>
      </dsp:txBody>
      <dsp:txXfrm>
        <a:off x="4688" y="820415"/>
        <a:ext cx="1830585" cy="1098351"/>
      </dsp:txXfrm>
    </dsp:sp>
    <dsp:sp modelId="{BCA3A11F-03B4-4CAB-8B2E-D7366BE7ABC0}">
      <dsp:nvSpPr>
        <dsp:cNvPr id="0" name=""/>
        <dsp:cNvSpPr/>
      </dsp:nvSpPr>
      <dsp:spPr>
        <a:xfrm rot="5400000">
          <a:off x="-308457" y="3066486"/>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1A61AE3-7DCB-4E75-BB09-BD5D4AB12EFE}">
      <dsp:nvSpPr>
        <dsp:cNvPr id="0" name=""/>
        <dsp:cNvSpPr/>
      </dsp:nvSpPr>
      <dsp:spPr>
        <a:xfrm>
          <a:off x="4688" y="2193354"/>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恩慈</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Kind</a:t>
          </a:r>
          <a:endParaRPr lang="en-US" sz="2400" kern="1200" dirty="0"/>
        </a:p>
      </dsp:txBody>
      <dsp:txXfrm>
        <a:off x="4688" y="2193354"/>
        <a:ext cx="1830585" cy="1098351"/>
      </dsp:txXfrm>
    </dsp:sp>
    <dsp:sp modelId="{29036A55-5DDA-4244-BECB-419EA64955AB}">
      <dsp:nvSpPr>
        <dsp:cNvPr id="0" name=""/>
        <dsp:cNvSpPr/>
      </dsp:nvSpPr>
      <dsp:spPr>
        <a:xfrm rot="5400000">
          <a:off x="-308457" y="4439425"/>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0A67D4E-8952-47D4-9FD4-DBDD2454640C}">
      <dsp:nvSpPr>
        <dsp:cNvPr id="0" name=""/>
        <dsp:cNvSpPr/>
      </dsp:nvSpPr>
      <dsp:spPr>
        <a:xfrm>
          <a:off x="4688" y="3566293"/>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自信</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Confident</a:t>
          </a:r>
          <a:endParaRPr lang="en-US" sz="2400" kern="1200" dirty="0"/>
        </a:p>
      </dsp:txBody>
      <dsp:txXfrm>
        <a:off x="4688" y="3566293"/>
        <a:ext cx="1830585" cy="1098351"/>
      </dsp:txXfrm>
    </dsp:sp>
    <dsp:sp modelId="{0BF93684-7336-4463-BCF9-7A190893D091}">
      <dsp:nvSpPr>
        <dsp:cNvPr id="0" name=""/>
        <dsp:cNvSpPr/>
      </dsp:nvSpPr>
      <dsp:spPr>
        <a:xfrm>
          <a:off x="378012" y="5125895"/>
          <a:ext cx="242747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47462AA-8079-47AB-928E-2E53F3D8831E}">
      <dsp:nvSpPr>
        <dsp:cNvPr id="0" name=""/>
        <dsp:cNvSpPr/>
      </dsp:nvSpPr>
      <dsp:spPr>
        <a:xfrm>
          <a:off x="4688" y="4939233"/>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满足 </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Satisfied</a:t>
          </a:r>
          <a:endParaRPr lang="en-US" sz="2400" kern="1200" dirty="0"/>
        </a:p>
      </dsp:txBody>
      <dsp:txXfrm>
        <a:off x="4688" y="4939233"/>
        <a:ext cx="1830585" cy="1098351"/>
      </dsp:txXfrm>
    </dsp:sp>
    <dsp:sp modelId="{52F1A2B5-FA3A-4E3A-984D-EBF2D0146C63}">
      <dsp:nvSpPr>
        <dsp:cNvPr id="0" name=""/>
        <dsp:cNvSpPr/>
      </dsp:nvSpPr>
      <dsp:spPr>
        <a:xfrm rot="16200000">
          <a:off x="2126221" y="4439425"/>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26D0529-4ADB-46B7-A7D4-09605C75346C}">
      <dsp:nvSpPr>
        <dsp:cNvPr id="0" name=""/>
        <dsp:cNvSpPr/>
      </dsp:nvSpPr>
      <dsp:spPr>
        <a:xfrm>
          <a:off x="2439367" y="4939233"/>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谦卑</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Humble </a:t>
          </a:r>
          <a:endParaRPr lang="en-US" sz="2400" kern="1200" dirty="0"/>
        </a:p>
      </dsp:txBody>
      <dsp:txXfrm>
        <a:off x="2439367" y="4939233"/>
        <a:ext cx="1830585" cy="1098351"/>
      </dsp:txXfrm>
    </dsp:sp>
    <dsp:sp modelId="{7026B989-DC14-431A-9240-4EA9C4F6F2CF}">
      <dsp:nvSpPr>
        <dsp:cNvPr id="0" name=""/>
        <dsp:cNvSpPr/>
      </dsp:nvSpPr>
      <dsp:spPr>
        <a:xfrm rot="16200000">
          <a:off x="2126221" y="3066486"/>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3557F8D-689A-4DD0-A9F3-3FE1A2CF3B06}">
      <dsp:nvSpPr>
        <dsp:cNvPr id="0" name=""/>
        <dsp:cNvSpPr/>
      </dsp:nvSpPr>
      <dsp:spPr>
        <a:xfrm>
          <a:off x="2439367" y="3566293"/>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敬重</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Honor</a:t>
          </a:r>
          <a:endParaRPr lang="en-US" sz="2400" kern="1200" dirty="0"/>
        </a:p>
      </dsp:txBody>
      <dsp:txXfrm>
        <a:off x="2439367" y="3566293"/>
        <a:ext cx="1830585" cy="1098351"/>
      </dsp:txXfrm>
    </dsp:sp>
    <dsp:sp modelId="{2E06AE4B-943F-459E-A030-798A0F1B417A}">
      <dsp:nvSpPr>
        <dsp:cNvPr id="0" name=""/>
        <dsp:cNvSpPr/>
      </dsp:nvSpPr>
      <dsp:spPr>
        <a:xfrm rot="16200000">
          <a:off x="2126221" y="1693546"/>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20278E1-F9E0-49D8-80B1-6D8F6B072F34}">
      <dsp:nvSpPr>
        <dsp:cNvPr id="0" name=""/>
        <dsp:cNvSpPr/>
      </dsp:nvSpPr>
      <dsp:spPr>
        <a:xfrm>
          <a:off x="2439367" y="2193354"/>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不自私</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Unselfish </a:t>
          </a:r>
          <a:endParaRPr lang="en-US" sz="2400" kern="1200" dirty="0"/>
        </a:p>
      </dsp:txBody>
      <dsp:txXfrm>
        <a:off x="2439367" y="2193354"/>
        <a:ext cx="1830585" cy="1098351"/>
      </dsp:txXfrm>
    </dsp:sp>
    <dsp:sp modelId="{C576CDB7-2CDF-4B4A-AB5C-2458908567AC}">
      <dsp:nvSpPr>
        <dsp:cNvPr id="0" name=""/>
        <dsp:cNvSpPr/>
      </dsp:nvSpPr>
      <dsp:spPr>
        <a:xfrm>
          <a:off x="2812691" y="1007077"/>
          <a:ext cx="242747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9BE2992-4498-4263-B3C6-7461B4BDBC59}">
      <dsp:nvSpPr>
        <dsp:cNvPr id="0" name=""/>
        <dsp:cNvSpPr/>
      </dsp:nvSpPr>
      <dsp:spPr>
        <a:xfrm>
          <a:off x="2439367" y="820415"/>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平静</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Calm</a:t>
          </a:r>
          <a:endParaRPr lang="en-US" sz="2400" kern="1200" dirty="0"/>
        </a:p>
      </dsp:txBody>
      <dsp:txXfrm>
        <a:off x="2439367" y="820415"/>
        <a:ext cx="1830585" cy="1098351"/>
      </dsp:txXfrm>
    </dsp:sp>
    <dsp:sp modelId="{6500A283-392D-41DE-9C3E-C0742D84EAB0}">
      <dsp:nvSpPr>
        <dsp:cNvPr id="0" name=""/>
        <dsp:cNvSpPr/>
      </dsp:nvSpPr>
      <dsp:spPr>
        <a:xfrm rot="5400000">
          <a:off x="4560901" y="1693546"/>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2D7EBE9-4011-4413-A14B-D76B01754C40}">
      <dsp:nvSpPr>
        <dsp:cNvPr id="0" name=""/>
        <dsp:cNvSpPr/>
      </dsp:nvSpPr>
      <dsp:spPr>
        <a:xfrm>
          <a:off x="4874046" y="820415"/>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饶恕</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Forgiving </a:t>
          </a:r>
          <a:endParaRPr lang="en-US" sz="2400" kern="1200" dirty="0"/>
        </a:p>
      </dsp:txBody>
      <dsp:txXfrm>
        <a:off x="4874046" y="820415"/>
        <a:ext cx="1830585" cy="1098351"/>
      </dsp:txXfrm>
    </dsp:sp>
    <dsp:sp modelId="{41B2BB18-DE52-4647-A0CB-A1530361D130}">
      <dsp:nvSpPr>
        <dsp:cNvPr id="0" name=""/>
        <dsp:cNvSpPr/>
      </dsp:nvSpPr>
      <dsp:spPr>
        <a:xfrm rot="5400000">
          <a:off x="4560901" y="3066486"/>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9F1EA47-7753-44DA-96E7-D871E608A6BB}">
      <dsp:nvSpPr>
        <dsp:cNvPr id="0" name=""/>
        <dsp:cNvSpPr/>
      </dsp:nvSpPr>
      <dsp:spPr>
        <a:xfrm>
          <a:off x="4874046" y="2193354"/>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纯洁</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Pure </a:t>
          </a:r>
          <a:endParaRPr lang="en-US" sz="2400" kern="1200" dirty="0"/>
        </a:p>
      </dsp:txBody>
      <dsp:txXfrm>
        <a:off x="4874046" y="2193354"/>
        <a:ext cx="1830585" cy="1098351"/>
      </dsp:txXfrm>
    </dsp:sp>
    <dsp:sp modelId="{8293CAE7-0282-4A6B-A0FE-4CAA95167389}">
      <dsp:nvSpPr>
        <dsp:cNvPr id="0" name=""/>
        <dsp:cNvSpPr/>
      </dsp:nvSpPr>
      <dsp:spPr>
        <a:xfrm rot="5400000">
          <a:off x="4560901" y="4439425"/>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4697452-4BEC-49A6-A817-EF2EE8982968}">
      <dsp:nvSpPr>
        <dsp:cNvPr id="0" name=""/>
        <dsp:cNvSpPr/>
      </dsp:nvSpPr>
      <dsp:spPr>
        <a:xfrm>
          <a:off x="4874046" y="3566293"/>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诚实</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Honest </a:t>
          </a:r>
          <a:endParaRPr lang="en-US" sz="2400" kern="1200" dirty="0"/>
        </a:p>
      </dsp:txBody>
      <dsp:txXfrm>
        <a:off x="4874046" y="3566293"/>
        <a:ext cx="1830585" cy="1098351"/>
      </dsp:txXfrm>
    </dsp:sp>
    <dsp:sp modelId="{3C7C6D35-9A3B-457D-BBE1-C50A9B6DC267}">
      <dsp:nvSpPr>
        <dsp:cNvPr id="0" name=""/>
        <dsp:cNvSpPr/>
      </dsp:nvSpPr>
      <dsp:spPr>
        <a:xfrm>
          <a:off x="5247370" y="5125895"/>
          <a:ext cx="242747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7110E33-642A-4597-A38B-5F5718398AF5}">
      <dsp:nvSpPr>
        <dsp:cNvPr id="0" name=""/>
        <dsp:cNvSpPr/>
      </dsp:nvSpPr>
      <dsp:spPr>
        <a:xfrm>
          <a:off x="4874046" y="4939233"/>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安全</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Safe </a:t>
          </a:r>
          <a:endParaRPr lang="en-US" sz="2400" kern="1200" dirty="0"/>
        </a:p>
      </dsp:txBody>
      <dsp:txXfrm>
        <a:off x="4874046" y="4939233"/>
        <a:ext cx="1830585" cy="1098351"/>
      </dsp:txXfrm>
    </dsp:sp>
    <dsp:sp modelId="{7926EA3C-C7C3-43D6-91E8-41B87D36C486}">
      <dsp:nvSpPr>
        <dsp:cNvPr id="0" name=""/>
        <dsp:cNvSpPr/>
      </dsp:nvSpPr>
      <dsp:spPr>
        <a:xfrm rot="16200000">
          <a:off x="6995580" y="4439425"/>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95647AF-D596-44E7-A257-5FD22386CCD1}">
      <dsp:nvSpPr>
        <dsp:cNvPr id="0" name=""/>
        <dsp:cNvSpPr/>
      </dsp:nvSpPr>
      <dsp:spPr>
        <a:xfrm>
          <a:off x="7308725" y="4939233"/>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信任</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Trusting </a:t>
          </a:r>
          <a:endParaRPr lang="en-US" sz="2400" kern="1200" dirty="0"/>
        </a:p>
      </dsp:txBody>
      <dsp:txXfrm>
        <a:off x="7308725" y="4939233"/>
        <a:ext cx="1830585" cy="1098351"/>
      </dsp:txXfrm>
    </dsp:sp>
    <dsp:sp modelId="{C9EF2915-301E-4C59-846E-611276604243}">
      <dsp:nvSpPr>
        <dsp:cNvPr id="0" name=""/>
        <dsp:cNvSpPr/>
      </dsp:nvSpPr>
      <dsp:spPr>
        <a:xfrm rot="16200000">
          <a:off x="6995580" y="3066486"/>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0C9A510-9892-4D7B-BA78-203951CA61E7}">
      <dsp:nvSpPr>
        <dsp:cNvPr id="0" name=""/>
        <dsp:cNvSpPr/>
      </dsp:nvSpPr>
      <dsp:spPr>
        <a:xfrm>
          <a:off x="7308725" y="3566293"/>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effectLst>
                <a:outerShdw blurRad="38100" dist="38100" dir="2700000" algn="tl">
                  <a:srgbClr val="000000">
                    <a:alpha val="43137"/>
                  </a:srgbClr>
                </a:outerShdw>
              </a:effectLst>
            </a:rPr>
            <a:t>满有盼望</a:t>
          </a:r>
          <a:endParaRPr lang="en-US" sz="2800" b="1" kern="1200" dirty="0" smtClean="0">
            <a:effectLst>
              <a:outerShdw blurRad="38100" dist="38100" dir="2700000" algn="tl">
                <a:srgbClr val="000000">
                  <a:alpha val="43137"/>
                </a:srgbClr>
              </a:outerShdw>
            </a:effectLst>
          </a:endParaRPr>
        </a:p>
        <a:p>
          <a:pPr lvl="0" algn="ctr" defTabSz="1244600">
            <a:lnSpc>
              <a:spcPct val="90000"/>
            </a:lnSpc>
            <a:spcBef>
              <a:spcPct val="0"/>
            </a:spcBef>
            <a:spcAft>
              <a:spcPct val="35000"/>
            </a:spcAft>
          </a:pPr>
          <a:r>
            <a:rPr lang="en-US" sz="2400" kern="1200" dirty="0" smtClean="0"/>
            <a:t>Hopeful </a:t>
          </a:r>
          <a:endParaRPr lang="en-US" sz="2400" kern="1200" dirty="0"/>
        </a:p>
      </dsp:txBody>
      <dsp:txXfrm>
        <a:off x="7308725" y="3566293"/>
        <a:ext cx="1830585" cy="1098351"/>
      </dsp:txXfrm>
    </dsp:sp>
    <dsp:sp modelId="{6E0307DE-9B83-4BED-A469-A0C647176FBC}">
      <dsp:nvSpPr>
        <dsp:cNvPr id="0" name=""/>
        <dsp:cNvSpPr/>
      </dsp:nvSpPr>
      <dsp:spPr>
        <a:xfrm rot="16200000">
          <a:off x="6995580" y="1693546"/>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1652DC9-F197-4734-B801-263B08D8A7AC}">
      <dsp:nvSpPr>
        <dsp:cNvPr id="0" name=""/>
        <dsp:cNvSpPr/>
      </dsp:nvSpPr>
      <dsp:spPr>
        <a:xfrm>
          <a:off x="7308725" y="2193354"/>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持久</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Enduring </a:t>
          </a:r>
          <a:endParaRPr lang="en-US" sz="2400" kern="1200" dirty="0"/>
        </a:p>
      </dsp:txBody>
      <dsp:txXfrm>
        <a:off x="7308725" y="2193354"/>
        <a:ext cx="1830585" cy="1098351"/>
      </dsp:txXfrm>
    </dsp:sp>
    <dsp:sp modelId="{07A5F2F8-C02F-4009-8A77-B618C96F0FA8}">
      <dsp:nvSpPr>
        <dsp:cNvPr id="0" name=""/>
        <dsp:cNvSpPr/>
      </dsp:nvSpPr>
      <dsp:spPr>
        <a:xfrm>
          <a:off x="7308725" y="820415"/>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永恒</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Eternal </a:t>
          </a:r>
          <a:endParaRPr lang="en-US" sz="2400" kern="1200" dirty="0"/>
        </a:p>
      </dsp:txBody>
      <dsp:txXfrm>
        <a:off x="7308725" y="820415"/>
        <a:ext cx="1830585" cy="109835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6234A53-55EC-41D6-BFF0-5A5B36BCFF79}">
      <dsp:nvSpPr>
        <dsp:cNvPr id="0" name=""/>
        <dsp:cNvSpPr/>
      </dsp:nvSpPr>
      <dsp:spPr>
        <a:xfrm rot="5400000">
          <a:off x="-308457" y="1693546"/>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5A3E6E7-7897-495D-B511-48BBF16BF96F}">
      <dsp:nvSpPr>
        <dsp:cNvPr id="0" name=""/>
        <dsp:cNvSpPr/>
      </dsp:nvSpPr>
      <dsp:spPr>
        <a:xfrm>
          <a:off x="4688" y="820415"/>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不耐烦</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300" kern="1200" dirty="0" smtClean="0"/>
            <a:t>Impatient</a:t>
          </a:r>
          <a:endParaRPr lang="en-US" sz="2300" kern="1200" dirty="0"/>
        </a:p>
      </dsp:txBody>
      <dsp:txXfrm>
        <a:off x="4688" y="820415"/>
        <a:ext cx="1830585" cy="1098351"/>
      </dsp:txXfrm>
    </dsp:sp>
    <dsp:sp modelId="{BCA3A11F-03B4-4CAB-8B2E-D7366BE7ABC0}">
      <dsp:nvSpPr>
        <dsp:cNvPr id="0" name=""/>
        <dsp:cNvSpPr/>
      </dsp:nvSpPr>
      <dsp:spPr>
        <a:xfrm rot="5400000">
          <a:off x="-308457" y="3066486"/>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1A61AE3-7DCB-4E75-BB09-BD5D4AB12EFE}">
      <dsp:nvSpPr>
        <dsp:cNvPr id="0" name=""/>
        <dsp:cNvSpPr/>
      </dsp:nvSpPr>
      <dsp:spPr>
        <a:xfrm>
          <a:off x="4688" y="2193354"/>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粗鲁</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300" kern="1200" dirty="0" smtClean="0"/>
            <a:t>Rude</a:t>
          </a:r>
          <a:endParaRPr lang="en-US" sz="2300" kern="1200" dirty="0"/>
        </a:p>
      </dsp:txBody>
      <dsp:txXfrm>
        <a:off x="4688" y="2193354"/>
        <a:ext cx="1830585" cy="1098351"/>
      </dsp:txXfrm>
    </dsp:sp>
    <dsp:sp modelId="{29036A55-5DDA-4244-BECB-419EA64955AB}">
      <dsp:nvSpPr>
        <dsp:cNvPr id="0" name=""/>
        <dsp:cNvSpPr/>
      </dsp:nvSpPr>
      <dsp:spPr>
        <a:xfrm rot="5400000">
          <a:off x="-308457" y="4439425"/>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0A67D4E-8952-47D4-9FD4-DBDD2454640C}">
      <dsp:nvSpPr>
        <dsp:cNvPr id="0" name=""/>
        <dsp:cNvSpPr/>
      </dsp:nvSpPr>
      <dsp:spPr>
        <a:xfrm>
          <a:off x="4688" y="3566293"/>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effectLst>
                <a:outerShdw blurRad="38100" dist="38100" dir="2700000" algn="tl">
                  <a:srgbClr val="000000">
                    <a:alpha val="43137"/>
                  </a:srgbClr>
                </a:outerShdw>
              </a:effectLst>
            </a:rPr>
            <a:t>疑心重重</a:t>
          </a:r>
          <a:endParaRPr lang="en-US" sz="2800" b="1" kern="1200" dirty="0" smtClean="0">
            <a:effectLst>
              <a:outerShdw blurRad="38100" dist="38100" dir="2700000" algn="tl">
                <a:srgbClr val="000000">
                  <a:alpha val="43137"/>
                </a:srgbClr>
              </a:outerShdw>
            </a:effectLst>
          </a:endParaRPr>
        </a:p>
        <a:p>
          <a:pPr lvl="0" algn="ctr" defTabSz="1244600">
            <a:lnSpc>
              <a:spcPct val="90000"/>
            </a:lnSpc>
            <a:spcBef>
              <a:spcPct val="0"/>
            </a:spcBef>
            <a:spcAft>
              <a:spcPct val="35000"/>
            </a:spcAft>
          </a:pPr>
          <a:r>
            <a:rPr lang="en-US" sz="2300" kern="1200" dirty="0" smtClean="0"/>
            <a:t>Suspicious</a:t>
          </a:r>
          <a:endParaRPr lang="en-US" sz="2300" kern="1200" dirty="0"/>
        </a:p>
      </dsp:txBody>
      <dsp:txXfrm>
        <a:off x="4688" y="3566293"/>
        <a:ext cx="1830585" cy="1098351"/>
      </dsp:txXfrm>
    </dsp:sp>
    <dsp:sp modelId="{0BF93684-7336-4463-BCF9-7A190893D091}">
      <dsp:nvSpPr>
        <dsp:cNvPr id="0" name=""/>
        <dsp:cNvSpPr/>
      </dsp:nvSpPr>
      <dsp:spPr>
        <a:xfrm>
          <a:off x="378012" y="5125895"/>
          <a:ext cx="242747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47462AA-8079-47AB-928E-2E53F3D8831E}">
      <dsp:nvSpPr>
        <dsp:cNvPr id="0" name=""/>
        <dsp:cNvSpPr/>
      </dsp:nvSpPr>
      <dsp:spPr>
        <a:xfrm>
          <a:off x="4688" y="4939233"/>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嫉妒</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300" kern="1200" dirty="0" smtClean="0"/>
            <a:t>Envious</a:t>
          </a:r>
          <a:endParaRPr lang="en-US" sz="2300" kern="1200" dirty="0"/>
        </a:p>
      </dsp:txBody>
      <dsp:txXfrm>
        <a:off x="4688" y="4939233"/>
        <a:ext cx="1830585" cy="1098351"/>
      </dsp:txXfrm>
    </dsp:sp>
    <dsp:sp modelId="{52F1A2B5-FA3A-4E3A-984D-EBF2D0146C63}">
      <dsp:nvSpPr>
        <dsp:cNvPr id="0" name=""/>
        <dsp:cNvSpPr/>
      </dsp:nvSpPr>
      <dsp:spPr>
        <a:xfrm rot="16200000">
          <a:off x="2126221" y="4439425"/>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26D0529-4ADB-46B7-A7D4-09605C75346C}">
      <dsp:nvSpPr>
        <dsp:cNvPr id="0" name=""/>
        <dsp:cNvSpPr/>
      </dsp:nvSpPr>
      <dsp:spPr>
        <a:xfrm>
          <a:off x="2439367" y="4939233"/>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骄傲</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Prideful</a:t>
          </a:r>
          <a:endParaRPr lang="en-US" sz="2400" kern="1200" dirty="0"/>
        </a:p>
      </dsp:txBody>
      <dsp:txXfrm>
        <a:off x="2439367" y="4939233"/>
        <a:ext cx="1830585" cy="1098351"/>
      </dsp:txXfrm>
    </dsp:sp>
    <dsp:sp modelId="{7026B989-DC14-431A-9240-4EA9C4F6F2CF}">
      <dsp:nvSpPr>
        <dsp:cNvPr id="0" name=""/>
        <dsp:cNvSpPr/>
      </dsp:nvSpPr>
      <dsp:spPr>
        <a:xfrm rot="16200000">
          <a:off x="2126221" y="3066486"/>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3557F8D-689A-4DD0-A9F3-3FE1A2CF3B06}">
      <dsp:nvSpPr>
        <dsp:cNvPr id="0" name=""/>
        <dsp:cNvSpPr/>
      </dsp:nvSpPr>
      <dsp:spPr>
        <a:xfrm>
          <a:off x="2439367" y="3566293"/>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不尊重</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000" kern="1200" dirty="0" smtClean="0"/>
            <a:t>Disrespectful</a:t>
          </a:r>
          <a:endParaRPr lang="en-US" sz="2000" kern="1200" dirty="0"/>
        </a:p>
      </dsp:txBody>
      <dsp:txXfrm>
        <a:off x="2439367" y="3566293"/>
        <a:ext cx="1830585" cy="1098351"/>
      </dsp:txXfrm>
    </dsp:sp>
    <dsp:sp modelId="{2E06AE4B-943F-459E-A030-798A0F1B417A}">
      <dsp:nvSpPr>
        <dsp:cNvPr id="0" name=""/>
        <dsp:cNvSpPr/>
      </dsp:nvSpPr>
      <dsp:spPr>
        <a:xfrm rot="16200000">
          <a:off x="2126221" y="1693546"/>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20278E1-F9E0-49D8-80B1-6D8F6B072F34}">
      <dsp:nvSpPr>
        <dsp:cNvPr id="0" name=""/>
        <dsp:cNvSpPr/>
      </dsp:nvSpPr>
      <dsp:spPr>
        <a:xfrm>
          <a:off x="2439367" y="2193354"/>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自私</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300" kern="1200" dirty="0" smtClean="0"/>
            <a:t>Selfish</a:t>
          </a:r>
          <a:endParaRPr lang="en-US" sz="2300" kern="1200" dirty="0"/>
        </a:p>
      </dsp:txBody>
      <dsp:txXfrm>
        <a:off x="2439367" y="2193354"/>
        <a:ext cx="1830585" cy="1098351"/>
      </dsp:txXfrm>
    </dsp:sp>
    <dsp:sp modelId="{C576CDB7-2CDF-4B4A-AB5C-2458908567AC}">
      <dsp:nvSpPr>
        <dsp:cNvPr id="0" name=""/>
        <dsp:cNvSpPr/>
      </dsp:nvSpPr>
      <dsp:spPr>
        <a:xfrm>
          <a:off x="2812691" y="1007077"/>
          <a:ext cx="242747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9BE2992-4498-4263-B3C6-7461B4BDBC59}">
      <dsp:nvSpPr>
        <dsp:cNvPr id="0" name=""/>
        <dsp:cNvSpPr/>
      </dsp:nvSpPr>
      <dsp:spPr>
        <a:xfrm>
          <a:off x="2439367" y="820415"/>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愤怒</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300" kern="1200" dirty="0" smtClean="0"/>
            <a:t>Angry</a:t>
          </a:r>
          <a:endParaRPr lang="en-US" sz="2300" kern="1200" dirty="0"/>
        </a:p>
      </dsp:txBody>
      <dsp:txXfrm>
        <a:off x="2439367" y="820415"/>
        <a:ext cx="1830585" cy="1098351"/>
      </dsp:txXfrm>
    </dsp:sp>
    <dsp:sp modelId="{6500A283-392D-41DE-9C3E-C0742D84EAB0}">
      <dsp:nvSpPr>
        <dsp:cNvPr id="0" name=""/>
        <dsp:cNvSpPr/>
      </dsp:nvSpPr>
      <dsp:spPr>
        <a:xfrm rot="5400000">
          <a:off x="4560901" y="1693546"/>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2D7EBE9-4011-4413-A14B-D76B01754C40}">
      <dsp:nvSpPr>
        <dsp:cNvPr id="0" name=""/>
        <dsp:cNvSpPr/>
      </dsp:nvSpPr>
      <dsp:spPr>
        <a:xfrm>
          <a:off x="4874046" y="820415"/>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不饶恕</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Unforgiving </a:t>
          </a:r>
          <a:endParaRPr lang="en-US" sz="2400" kern="1200" dirty="0"/>
        </a:p>
      </dsp:txBody>
      <dsp:txXfrm>
        <a:off x="4874046" y="820415"/>
        <a:ext cx="1830585" cy="1098351"/>
      </dsp:txXfrm>
    </dsp:sp>
    <dsp:sp modelId="{41B2BB18-DE52-4647-A0CB-A1530361D130}">
      <dsp:nvSpPr>
        <dsp:cNvPr id="0" name=""/>
        <dsp:cNvSpPr/>
      </dsp:nvSpPr>
      <dsp:spPr>
        <a:xfrm rot="5400000">
          <a:off x="4560901" y="3066486"/>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9F1EA47-7753-44DA-96E7-D871E608A6BB}">
      <dsp:nvSpPr>
        <dsp:cNvPr id="0" name=""/>
        <dsp:cNvSpPr/>
      </dsp:nvSpPr>
      <dsp:spPr>
        <a:xfrm>
          <a:off x="4874046" y="2193354"/>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不贞</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Impure</a:t>
          </a:r>
          <a:endParaRPr lang="en-US" sz="2400" kern="1200" dirty="0"/>
        </a:p>
      </dsp:txBody>
      <dsp:txXfrm>
        <a:off x="4874046" y="2193354"/>
        <a:ext cx="1830585" cy="1098351"/>
      </dsp:txXfrm>
    </dsp:sp>
    <dsp:sp modelId="{8293CAE7-0282-4A6B-A0FE-4CAA95167389}">
      <dsp:nvSpPr>
        <dsp:cNvPr id="0" name=""/>
        <dsp:cNvSpPr/>
      </dsp:nvSpPr>
      <dsp:spPr>
        <a:xfrm rot="5400000">
          <a:off x="4560901" y="4439425"/>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4697452-4BEC-49A6-A817-EF2EE8982968}">
      <dsp:nvSpPr>
        <dsp:cNvPr id="0" name=""/>
        <dsp:cNvSpPr/>
      </dsp:nvSpPr>
      <dsp:spPr>
        <a:xfrm>
          <a:off x="4874046" y="3566293"/>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不诚实</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Dishonest </a:t>
          </a:r>
          <a:endParaRPr lang="en-US" sz="2400" kern="1200" dirty="0"/>
        </a:p>
      </dsp:txBody>
      <dsp:txXfrm>
        <a:off x="4874046" y="3566293"/>
        <a:ext cx="1830585" cy="1098351"/>
      </dsp:txXfrm>
    </dsp:sp>
    <dsp:sp modelId="{3C7C6D35-9A3B-457D-BBE1-C50A9B6DC267}">
      <dsp:nvSpPr>
        <dsp:cNvPr id="0" name=""/>
        <dsp:cNvSpPr/>
      </dsp:nvSpPr>
      <dsp:spPr>
        <a:xfrm>
          <a:off x="5247370" y="5125895"/>
          <a:ext cx="242747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7110E33-642A-4597-A38B-5F5718398AF5}">
      <dsp:nvSpPr>
        <dsp:cNvPr id="0" name=""/>
        <dsp:cNvSpPr/>
      </dsp:nvSpPr>
      <dsp:spPr>
        <a:xfrm>
          <a:off x="4874046" y="4939233"/>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粗暴</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Violent </a:t>
          </a:r>
          <a:endParaRPr lang="en-US" sz="2400" kern="1200" dirty="0"/>
        </a:p>
      </dsp:txBody>
      <dsp:txXfrm>
        <a:off x="4874046" y="4939233"/>
        <a:ext cx="1830585" cy="1098351"/>
      </dsp:txXfrm>
    </dsp:sp>
    <dsp:sp modelId="{7926EA3C-C7C3-43D6-91E8-41B87D36C486}">
      <dsp:nvSpPr>
        <dsp:cNvPr id="0" name=""/>
        <dsp:cNvSpPr/>
      </dsp:nvSpPr>
      <dsp:spPr>
        <a:xfrm rot="16200000">
          <a:off x="6995580" y="4439425"/>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95647AF-D596-44E7-A257-5FD22386CCD1}">
      <dsp:nvSpPr>
        <dsp:cNvPr id="0" name=""/>
        <dsp:cNvSpPr/>
      </dsp:nvSpPr>
      <dsp:spPr>
        <a:xfrm>
          <a:off x="7308725" y="4939233"/>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不信任</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Untrusting </a:t>
          </a:r>
          <a:endParaRPr lang="en-US" sz="2400" kern="1200" dirty="0"/>
        </a:p>
      </dsp:txBody>
      <dsp:txXfrm>
        <a:off x="7308725" y="4939233"/>
        <a:ext cx="1830585" cy="1098351"/>
      </dsp:txXfrm>
    </dsp:sp>
    <dsp:sp modelId="{C9EF2915-301E-4C59-846E-611276604243}">
      <dsp:nvSpPr>
        <dsp:cNvPr id="0" name=""/>
        <dsp:cNvSpPr/>
      </dsp:nvSpPr>
      <dsp:spPr>
        <a:xfrm rot="16200000">
          <a:off x="6995580" y="3066486"/>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0C9A510-9892-4D7B-BA78-203951CA61E7}">
      <dsp:nvSpPr>
        <dsp:cNvPr id="0" name=""/>
        <dsp:cNvSpPr/>
      </dsp:nvSpPr>
      <dsp:spPr>
        <a:xfrm>
          <a:off x="7308725" y="3566293"/>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悲观</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Pessimistic</a:t>
          </a:r>
          <a:endParaRPr lang="en-US" sz="2400" kern="1200" dirty="0"/>
        </a:p>
      </dsp:txBody>
      <dsp:txXfrm>
        <a:off x="7308725" y="3566293"/>
        <a:ext cx="1830585" cy="1098351"/>
      </dsp:txXfrm>
    </dsp:sp>
    <dsp:sp modelId="{6E0307DE-9B83-4BED-A469-A0C647176FBC}">
      <dsp:nvSpPr>
        <dsp:cNvPr id="0" name=""/>
        <dsp:cNvSpPr/>
      </dsp:nvSpPr>
      <dsp:spPr>
        <a:xfrm rot="16200000">
          <a:off x="6995580" y="1693546"/>
          <a:ext cx="1365732" cy="164752"/>
        </a:xfrm>
        <a:prstGeom prst="rect">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1652DC9-F197-4734-B801-263B08D8A7AC}">
      <dsp:nvSpPr>
        <dsp:cNvPr id="0" name=""/>
        <dsp:cNvSpPr/>
      </dsp:nvSpPr>
      <dsp:spPr>
        <a:xfrm>
          <a:off x="7308725" y="2193354"/>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放弃</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Quitting</a:t>
          </a:r>
          <a:endParaRPr lang="en-US" sz="2400" kern="1200" dirty="0"/>
        </a:p>
      </dsp:txBody>
      <dsp:txXfrm>
        <a:off x="7308725" y="2193354"/>
        <a:ext cx="1830585" cy="1098351"/>
      </dsp:txXfrm>
    </dsp:sp>
    <dsp:sp modelId="{07A5F2F8-C02F-4009-8A77-B618C96F0FA8}">
      <dsp:nvSpPr>
        <dsp:cNvPr id="0" name=""/>
        <dsp:cNvSpPr/>
      </dsp:nvSpPr>
      <dsp:spPr>
        <a:xfrm>
          <a:off x="7308725" y="820415"/>
          <a:ext cx="1830585" cy="109835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effectLst>
                <a:outerShdw blurRad="38100" dist="38100" dir="2700000" algn="tl">
                  <a:srgbClr val="000000">
                    <a:alpha val="43137"/>
                  </a:srgbClr>
                </a:outerShdw>
              </a:effectLst>
            </a:rPr>
            <a:t>短暂</a:t>
          </a:r>
          <a:endParaRPr lang="en-US" sz="3200" b="1" kern="1200" dirty="0" smtClean="0">
            <a:effectLst>
              <a:outerShdw blurRad="38100" dist="38100" dir="2700000" algn="tl">
                <a:srgbClr val="000000">
                  <a:alpha val="43137"/>
                </a:srgbClr>
              </a:outerShdw>
            </a:effectLst>
          </a:endParaRPr>
        </a:p>
        <a:p>
          <a:pPr lvl="0" algn="ctr" defTabSz="1422400">
            <a:lnSpc>
              <a:spcPct val="90000"/>
            </a:lnSpc>
            <a:spcBef>
              <a:spcPct val="0"/>
            </a:spcBef>
            <a:spcAft>
              <a:spcPct val="35000"/>
            </a:spcAft>
          </a:pPr>
          <a:r>
            <a:rPr lang="en-US" sz="2400" kern="1200" dirty="0" smtClean="0"/>
            <a:t>Temporary</a:t>
          </a:r>
          <a:endParaRPr lang="en-US" sz="2400" kern="1200" dirty="0"/>
        </a:p>
      </dsp:txBody>
      <dsp:txXfrm>
        <a:off x="7308725" y="820415"/>
        <a:ext cx="1830585" cy="109835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72A77DA-CA7B-4DE9-82A4-903455B3DC26}">
      <dsp:nvSpPr>
        <dsp:cNvPr id="0" name=""/>
        <dsp:cNvSpPr/>
      </dsp:nvSpPr>
      <dsp:spPr>
        <a:xfrm>
          <a:off x="3499308" y="2104346"/>
          <a:ext cx="1467679" cy="2009501"/>
        </a:xfrm>
        <a:prstGeom prst="ellipse">
          <a:avLst/>
        </a:prstGeom>
        <a:blipFill rotWithShape="0">
          <a:blip xmlns:r="http://schemas.openxmlformats.org/officeDocument/2006/relationships" r:embed="rId1"/>
          <a:stretch>
            <a:fillRect/>
          </a:stretch>
        </a:blipFill>
        <a:ln w="76200">
          <a:solidFill>
            <a:schemeClr val="tx1"/>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p>
      </dsp:txBody>
      <dsp:txXfrm>
        <a:off x="3499308" y="2104346"/>
        <a:ext cx="1467679" cy="2009501"/>
      </dsp:txXfrm>
    </dsp:sp>
    <dsp:sp modelId="{A05A3EC5-721E-48E4-8234-AEE63AE65805}">
      <dsp:nvSpPr>
        <dsp:cNvPr id="0" name=""/>
        <dsp:cNvSpPr/>
      </dsp:nvSpPr>
      <dsp:spPr>
        <a:xfrm rot="10651482">
          <a:off x="1733653" y="2894704"/>
          <a:ext cx="1669710" cy="572707"/>
        </a:xfrm>
        <a:prstGeom prst="lef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4657F88-F126-43D7-A34E-A918B1AE15E8}">
      <dsp:nvSpPr>
        <dsp:cNvPr id="0" name=""/>
        <dsp:cNvSpPr/>
      </dsp:nvSpPr>
      <dsp:spPr>
        <a:xfrm>
          <a:off x="848024" y="2453503"/>
          <a:ext cx="1772817" cy="152722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0485" tIns="70485" rIns="70485" bIns="70485" numCol="1" spcCol="1270" anchor="ctr" anchorCtr="0">
          <a:noAutofit/>
        </a:bodyPr>
        <a:lstStyle/>
        <a:p>
          <a:pPr lvl="0" algn="ctr" defTabSz="1644650">
            <a:lnSpc>
              <a:spcPct val="90000"/>
            </a:lnSpc>
            <a:spcBef>
              <a:spcPct val="0"/>
            </a:spcBef>
            <a:spcAft>
              <a:spcPct val="35000"/>
            </a:spcAft>
          </a:pPr>
          <a:r>
            <a:rPr lang="zh-CN" altLang="en-US" sz="3700" b="1" kern="1200" dirty="0" smtClean="0">
              <a:solidFill>
                <a:schemeClr val="tx1"/>
              </a:solidFill>
              <a:effectLst>
                <a:outerShdw blurRad="38100" dist="38100" dir="2700000" algn="tl">
                  <a:srgbClr val="000000">
                    <a:alpha val="43137"/>
                  </a:srgbClr>
                </a:outerShdw>
              </a:effectLst>
            </a:rPr>
            <a:t>智力</a:t>
          </a:r>
          <a:endParaRPr lang="en-US" sz="3700" b="1" kern="1200" dirty="0" smtClean="0">
            <a:solidFill>
              <a:schemeClr val="tx1"/>
            </a:solidFill>
            <a:effectLst>
              <a:outerShdw blurRad="38100" dist="38100" dir="2700000" algn="tl">
                <a:srgbClr val="000000">
                  <a:alpha val="43137"/>
                </a:srgbClr>
              </a:outerShdw>
            </a:effectLst>
          </a:endParaRPr>
        </a:p>
        <a:p>
          <a:pPr lvl="0" algn="ctr" defTabSz="1644650">
            <a:lnSpc>
              <a:spcPct val="90000"/>
            </a:lnSpc>
            <a:spcBef>
              <a:spcPct val="0"/>
            </a:spcBef>
            <a:spcAft>
              <a:spcPct val="35000"/>
            </a:spcAft>
          </a:pPr>
          <a:r>
            <a:rPr lang="en-US" sz="3700" kern="1200" dirty="0" smtClean="0"/>
            <a:t>Mental </a:t>
          </a:r>
          <a:endParaRPr lang="en-US" sz="3700" kern="1200" dirty="0"/>
        </a:p>
      </dsp:txBody>
      <dsp:txXfrm>
        <a:off x="848024" y="2453503"/>
        <a:ext cx="1772817" cy="1527220"/>
      </dsp:txXfrm>
    </dsp:sp>
    <dsp:sp modelId="{B4C8E746-7419-4A51-BF8A-8CDAAA95CF34}">
      <dsp:nvSpPr>
        <dsp:cNvPr id="0" name=""/>
        <dsp:cNvSpPr/>
      </dsp:nvSpPr>
      <dsp:spPr>
        <a:xfrm rot="14210463">
          <a:off x="2557888" y="1385698"/>
          <a:ext cx="1472705" cy="572707"/>
        </a:xfrm>
        <a:prstGeom prst="leftArrow">
          <a:avLst>
            <a:gd name="adj1" fmla="val 6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573A746-8904-485F-A4DD-4A8754735A8C}">
      <dsp:nvSpPr>
        <dsp:cNvPr id="0" name=""/>
        <dsp:cNvSpPr/>
      </dsp:nvSpPr>
      <dsp:spPr>
        <a:xfrm>
          <a:off x="1899266" y="291999"/>
          <a:ext cx="1984432" cy="1527220"/>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0485" tIns="70485" rIns="70485" bIns="70485" numCol="1" spcCol="1270" anchor="ctr" anchorCtr="0">
          <a:noAutofit/>
        </a:bodyPr>
        <a:lstStyle/>
        <a:p>
          <a:pPr lvl="0" algn="ctr" defTabSz="1644650">
            <a:lnSpc>
              <a:spcPct val="90000"/>
            </a:lnSpc>
            <a:spcBef>
              <a:spcPct val="0"/>
            </a:spcBef>
            <a:spcAft>
              <a:spcPct val="35000"/>
            </a:spcAft>
          </a:pPr>
          <a:r>
            <a:rPr lang="zh-CN" altLang="en-US" sz="3700" b="1" kern="1200" dirty="0" smtClean="0">
              <a:solidFill>
                <a:schemeClr val="tx1"/>
              </a:solidFill>
              <a:effectLst>
                <a:outerShdw blurRad="38100" dist="38100" dir="2700000" algn="tl">
                  <a:srgbClr val="000000">
                    <a:alpha val="43137"/>
                  </a:srgbClr>
                </a:outerShdw>
              </a:effectLst>
            </a:rPr>
            <a:t>身体</a:t>
          </a:r>
          <a:endParaRPr lang="en-US" sz="3700" b="1" kern="1200" dirty="0" smtClean="0">
            <a:solidFill>
              <a:schemeClr val="tx1"/>
            </a:solidFill>
            <a:effectLst>
              <a:outerShdw blurRad="38100" dist="38100" dir="2700000" algn="tl">
                <a:srgbClr val="000000">
                  <a:alpha val="43137"/>
                </a:srgbClr>
              </a:outerShdw>
            </a:effectLst>
          </a:endParaRPr>
        </a:p>
        <a:p>
          <a:pPr lvl="0" algn="ctr" defTabSz="1644650">
            <a:lnSpc>
              <a:spcPct val="90000"/>
            </a:lnSpc>
            <a:spcBef>
              <a:spcPct val="0"/>
            </a:spcBef>
            <a:spcAft>
              <a:spcPct val="35000"/>
            </a:spcAft>
          </a:pPr>
          <a:r>
            <a:rPr lang="en-US" sz="3700" kern="1200" dirty="0" smtClean="0"/>
            <a:t>Physical</a:t>
          </a:r>
          <a:endParaRPr lang="en-US" sz="3700" kern="1200" dirty="0"/>
        </a:p>
      </dsp:txBody>
      <dsp:txXfrm>
        <a:off x="1899266" y="291999"/>
        <a:ext cx="1984432" cy="1527220"/>
      </dsp:txXfrm>
    </dsp:sp>
    <dsp:sp modelId="{48A18D77-EAF9-45B5-B69C-BA12509E23EB}">
      <dsp:nvSpPr>
        <dsp:cNvPr id="0" name=""/>
        <dsp:cNvSpPr/>
      </dsp:nvSpPr>
      <dsp:spPr>
        <a:xfrm rot="18617190">
          <a:off x="4548310" y="1429640"/>
          <a:ext cx="1731420" cy="572707"/>
        </a:xfrm>
        <a:prstGeom prst="lef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68BC65F-461C-40DE-9EBD-3029919F7638}">
      <dsp:nvSpPr>
        <dsp:cNvPr id="0" name=""/>
        <dsp:cNvSpPr/>
      </dsp:nvSpPr>
      <dsp:spPr>
        <a:xfrm>
          <a:off x="4994801" y="292002"/>
          <a:ext cx="1957992" cy="1527220"/>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0485" tIns="70485" rIns="70485" bIns="70485" numCol="1" spcCol="1270" anchor="ctr" anchorCtr="0">
          <a:noAutofit/>
        </a:bodyPr>
        <a:lstStyle/>
        <a:p>
          <a:pPr lvl="0" algn="ctr" defTabSz="1644650">
            <a:lnSpc>
              <a:spcPct val="90000"/>
            </a:lnSpc>
            <a:spcBef>
              <a:spcPct val="0"/>
            </a:spcBef>
            <a:spcAft>
              <a:spcPct val="35000"/>
            </a:spcAft>
          </a:pPr>
          <a:r>
            <a:rPr lang="zh-CN" altLang="en-US" sz="3700" b="1" kern="1200" dirty="0" smtClean="0">
              <a:solidFill>
                <a:schemeClr val="tx1"/>
              </a:solidFill>
              <a:effectLst>
                <a:outerShdw blurRad="38100" dist="38100" dir="2700000" algn="tl">
                  <a:srgbClr val="000000">
                    <a:alpha val="43137"/>
                  </a:srgbClr>
                </a:outerShdw>
              </a:effectLst>
            </a:rPr>
            <a:t>灵性</a:t>
          </a:r>
          <a:endParaRPr lang="en-US" sz="3700" b="1" kern="1200" dirty="0" smtClean="0">
            <a:solidFill>
              <a:schemeClr val="tx1"/>
            </a:solidFill>
            <a:effectLst>
              <a:outerShdw blurRad="38100" dist="38100" dir="2700000" algn="tl">
                <a:srgbClr val="000000">
                  <a:alpha val="43137"/>
                </a:srgbClr>
              </a:outerShdw>
            </a:effectLst>
          </a:endParaRPr>
        </a:p>
        <a:p>
          <a:pPr lvl="0" algn="ctr" defTabSz="1644650">
            <a:lnSpc>
              <a:spcPct val="90000"/>
            </a:lnSpc>
            <a:spcBef>
              <a:spcPct val="0"/>
            </a:spcBef>
            <a:spcAft>
              <a:spcPct val="35000"/>
            </a:spcAft>
          </a:pPr>
          <a:r>
            <a:rPr lang="en-US" sz="3700" kern="1200" dirty="0" smtClean="0"/>
            <a:t>Spiritual</a:t>
          </a:r>
          <a:endParaRPr lang="en-US" sz="3700" kern="1200" dirty="0"/>
        </a:p>
      </dsp:txBody>
      <dsp:txXfrm>
        <a:off x="4994801" y="292002"/>
        <a:ext cx="1957992" cy="1527220"/>
      </dsp:txXfrm>
    </dsp:sp>
    <dsp:sp modelId="{467756E6-CB95-417D-842E-009577D4C68B}">
      <dsp:nvSpPr>
        <dsp:cNvPr id="0" name=""/>
        <dsp:cNvSpPr/>
      </dsp:nvSpPr>
      <dsp:spPr>
        <a:xfrm rot="148518">
          <a:off x="5062931" y="2894704"/>
          <a:ext cx="1669710" cy="572707"/>
        </a:xfrm>
        <a:prstGeom prst="lef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4445B31-38E9-49BE-8560-B5313C1DC6E9}">
      <dsp:nvSpPr>
        <dsp:cNvPr id="0" name=""/>
        <dsp:cNvSpPr/>
      </dsp:nvSpPr>
      <dsp:spPr>
        <a:xfrm>
          <a:off x="5777349" y="2453503"/>
          <a:ext cx="1909026" cy="152722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0485" tIns="70485" rIns="70485" bIns="70485" numCol="1" spcCol="1270" anchor="ctr" anchorCtr="0">
          <a:noAutofit/>
        </a:bodyPr>
        <a:lstStyle/>
        <a:p>
          <a:pPr lvl="0" algn="ctr" defTabSz="1644650">
            <a:lnSpc>
              <a:spcPct val="90000"/>
            </a:lnSpc>
            <a:spcBef>
              <a:spcPct val="0"/>
            </a:spcBef>
            <a:spcAft>
              <a:spcPct val="35000"/>
            </a:spcAft>
          </a:pPr>
          <a:r>
            <a:rPr lang="zh-CN" altLang="en-US" sz="3700" b="1" kern="1200" dirty="0" smtClean="0">
              <a:solidFill>
                <a:schemeClr val="tx1"/>
              </a:solidFill>
              <a:effectLst>
                <a:outerShdw blurRad="38100" dist="38100" dir="2700000" algn="tl">
                  <a:srgbClr val="000000">
                    <a:alpha val="43137"/>
                  </a:srgbClr>
                </a:outerShdw>
              </a:effectLst>
            </a:rPr>
            <a:t>社交</a:t>
          </a:r>
          <a:endParaRPr lang="en-US" sz="3700" b="1" kern="1200" dirty="0" smtClean="0">
            <a:solidFill>
              <a:schemeClr val="tx1"/>
            </a:solidFill>
            <a:effectLst>
              <a:outerShdw blurRad="38100" dist="38100" dir="2700000" algn="tl">
                <a:srgbClr val="000000">
                  <a:alpha val="43137"/>
                </a:srgbClr>
              </a:outerShdw>
            </a:effectLst>
          </a:endParaRPr>
        </a:p>
        <a:p>
          <a:pPr lvl="0" algn="ctr" defTabSz="1644650">
            <a:lnSpc>
              <a:spcPct val="90000"/>
            </a:lnSpc>
            <a:spcBef>
              <a:spcPct val="0"/>
            </a:spcBef>
            <a:spcAft>
              <a:spcPct val="35000"/>
            </a:spcAft>
          </a:pPr>
          <a:r>
            <a:rPr lang="en-US" sz="3700" kern="1200" dirty="0" smtClean="0"/>
            <a:t>Social</a:t>
          </a:r>
          <a:endParaRPr lang="en-US" sz="3700" kern="1200" dirty="0"/>
        </a:p>
      </dsp:txBody>
      <dsp:txXfrm>
        <a:off x="5777349" y="2453503"/>
        <a:ext cx="1909026" cy="152722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C7B-224D-4BD3-95F5-3885B8B356D5}" type="datetimeFigureOut">
              <a:rPr lang="en-US" smtClean="0"/>
              <a:pPr/>
              <a:t>9/28/2019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C41B6D-AB7E-44AF-9471-E31104018F3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C41B6D-AB7E-44AF-9471-E31104018F39}"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8C57C39-BB97-41EB-AD30-F5A89B5B5015}" type="slidenum">
              <a:rPr lang="en-US" smtClean="0"/>
              <a:pPr/>
              <a:t>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5E8959-AF9F-4F64-B359-B89F9E7469DB}" type="datetimeFigureOut">
              <a:rPr lang="en-US" smtClean="0"/>
              <a:pPr/>
              <a:t>9/28/2019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5E8959-AF9F-4F64-B359-B89F9E7469DB}" type="datetimeFigureOut">
              <a:rPr lang="en-US" smtClean="0"/>
              <a:pPr/>
              <a:t>9/28/2019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5E8959-AF9F-4F64-B359-B89F9E7469DB}" type="datetimeFigureOut">
              <a:rPr lang="en-US" smtClean="0"/>
              <a:pPr/>
              <a:t>9/28/2019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5E8959-AF9F-4F64-B359-B89F9E7469DB}" type="datetimeFigureOut">
              <a:rPr lang="en-US" smtClean="0"/>
              <a:pPr/>
              <a:t>9/28/2019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5E8959-AF9F-4F64-B359-B89F9E7469DB}" type="datetimeFigureOut">
              <a:rPr lang="en-US" smtClean="0"/>
              <a:pPr/>
              <a:t>9/28/2019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5E8959-AF9F-4F64-B359-B89F9E7469DB}" type="datetimeFigureOut">
              <a:rPr lang="en-US" smtClean="0"/>
              <a:pPr/>
              <a:t>9/28/2019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5E8959-AF9F-4F64-B359-B89F9E7469DB}" type="datetimeFigureOut">
              <a:rPr lang="en-US" smtClean="0"/>
              <a:pPr/>
              <a:t>9/28/2019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5E8959-AF9F-4F64-B359-B89F9E7469DB}" type="datetimeFigureOut">
              <a:rPr lang="en-US" smtClean="0"/>
              <a:pPr/>
              <a:t>9/28/2019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5E8959-AF9F-4F64-B359-B89F9E7469DB}" type="datetimeFigureOut">
              <a:rPr lang="en-US" smtClean="0"/>
              <a:pPr/>
              <a:t>9/28/2019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5E8959-AF9F-4F64-B359-B89F9E7469DB}" type="datetimeFigureOut">
              <a:rPr lang="en-US" smtClean="0"/>
              <a:pPr/>
              <a:t>9/28/2019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5E8959-AF9F-4F64-B359-B89F9E7469DB}" type="datetimeFigureOut">
              <a:rPr lang="en-US" smtClean="0"/>
              <a:pPr/>
              <a:t>9/28/2019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E8959-AF9F-4F64-B359-B89F9E7469DB}" type="datetimeFigureOut">
              <a:rPr lang="en-US" smtClean="0"/>
              <a:pPr/>
              <a:t>9/28/2019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D1975A-C971-407F-ABEF-793BFDDBCF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6.xml"/><Relationship Id="rId1" Type="http://schemas.openxmlformats.org/officeDocument/2006/relationships/audio" Target="file:///C:\Users\Owner\Music\Ppt%20SOUND%20CLIPS\Baby_Huey.mp3" TargetMode="External"/><Relationship Id="rId5" Type="http://schemas.openxmlformats.org/officeDocument/2006/relationships/image" Target="../media/image26.png"/><Relationship Id="rId4" Type="http://schemas.microsoft.com/office/2007/relationships/media" Target="file:///C:\Users\Owner\Music\Ppt%20SOUND%20CLIPS\Baby_Huey.mp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gif"/><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gif"/><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gif"/><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5" Type="http://schemas.openxmlformats.org/officeDocument/2006/relationships/image" Target="../media/image77.gif"/><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7244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8000" b="1" dirty="0" smtClean="0">
                <a:solidFill>
                  <a:srgbClr val="FFD85B"/>
                </a:solidFill>
              </a:rPr>
              <a:t>养育成功的孩子</a:t>
            </a:r>
            <a:endParaRPr lang="en-US" sz="8000" b="1" dirty="0" smtClean="0">
              <a:solidFill>
                <a:srgbClr val="FFD85B"/>
              </a:solidFill>
            </a:endParaRPr>
          </a:p>
          <a:p>
            <a:pPr algn="ctr"/>
            <a:endParaRPr lang="en-US" sz="3200" dirty="0" smtClean="0">
              <a:solidFill>
                <a:srgbClr val="FFD85B"/>
              </a:solidFill>
            </a:endParaRPr>
          </a:p>
          <a:p>
            <a:pPr algn="ctr"/>
            <a:r>
              <a:rPr lang="en-US" sz="3200" dirty="0" smtClean="0">
                <a:solidFill>
                  <a:srgbClr val="FFD85B"/>
                </a:solidFill>
              </a:rPr>
              <a:t>Raising Successful Children</a:t>
            </a:r>
            <a:endParaRPr lang="en-US" sz="3200" dirty="0" smtClean="0"/>
          </a:p>
          <a:p>
            <a:pPr algn="ctr"/>
            <a:endParaRPr lang="en-US" sz="3600" dirty="0" smtClean="0"/>
          </a:p>
          <a:p>
            <a:pPr algn="ctr"/>
            <a:r>
              <a:rPr lang="en-US" sz="3600" dirty="0" smtClean="0"/>
              <a:t>Dr. Jay </a:t>
            </a:r>
            <a:r>
              <a:rPr lang="en-US" sz="3600" dirty="0" err="1" smtClean="0"/>
              <a:t>BarLeon</a:t>
            </a:r>
            <a:r>
              <a:rPr lang="en-US" sz="3600" dirty="0" smtClean="0"/>
              <a:t> </a:t>
            </a:r>
          </a:p>
          <a:p>
            <a:pPr algn="ctr"/>
            <a:r>
              <a:rPr lang="en-US" sz="3600" dirty="0" smtClean="0"/>
              <a:t>&amp; </a:t>
            </a:r>
            <a:r>
              <a:rPr lang="en-US" sz="3600" dirty="0" err="1" smtClean="0"/>
              <a:t>Suran</a:t>
            </a:r>
            <a:endParaRPr lang="en-US" sz="3600" dirty="0" smtClean="0"/>
          </a:p>
          <a:p>
            <a:pPr algn="ctr"/>
            <a:r>
              <a:rPr lang="zh-CN" altLang="en-US" sz="3600" dirty="0" smtClean="0"/>
              <a:t>（介巴梁</a:t>
            </a:r>
            <a:r>
              <a:rPr lang="en-US" altLang="zh-CN" sz="3600" dirty="0" smtClean="0"/>
              <a:t>&amp;</a:t>
            </a:r>
            <a:r>
              <a:rPr lang="zh-CN" altLang="en-US" sz="3600" dirty="0" smtClean="0"/>
              <a:t>苏然）</a:t>
            </a:r>
            <a:endParaRPr lang="en-US" sz="3600" dirty="0"/>
          </a:p>
        </p:txBody>
      </p:sp>
      <p:pic>
        <p:nvPicPr>
          <p:cNvPr id="47106" name="Picture 2" descr="Image result for parenting, vertical pictures"/>
          <p:cNvPicPr>
            <a:picLocks noChangeAspect="1" noChangeArrowheads="1"/>
          </p:cNvPicPr>
          <p:nvPr/>
        </p:nvPicPr>
        <p:blipFill>
          <a:blip r:embed="rId3" cstate="print"/>
          <a:srcRect/>
          <a:stretch>
            <a:fillRect/>
          </a:stretch>
        </p:blipFill>
        <p:spPr bwMode="auto">
          <a:xfrm>
            <a:off x="4648199" y="0"/>
            <a:ext cx="4571999" cy="6858000"/>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82" name="Picture 10" descr="Image result for question mark"/>
          <p:cNvPicPr>
            <a:picLocks noChangeAspect="1" noChangeArrowheads="1"/>
          </p:cNvPicPr>
          <p:nvPr/>
        </p:nvPicPr>
        <p:blipFill>
          <a:blip r:embed="rId2" cstate="print"/>
          <a:srcRect/>
          <a:stretch>
            <a:fillRect/>
          </a:stretch>
        </p:blipFill>
        <p:spPr bwMode="auto">
          <a:xfrm>
            <a:off x="5715000" y="3200400"/>
            <a:ext cx="2095500" cy="2095501"/>
          </a:xfrm>
          <a:prstGeom prst="rect">
            <a:avLst/>
          </a:prstGeom>
          <a:noFill/>
        </p:spPr>
      </p:pic>
      <p:sp>
        <p:nvSpPr>
          <p:cNvPr id="2" name="Title 1"/>
          <p:cNvSpPr>
            <a:spLocks noGrp="1"/>
          </p:cNvSpPr>
          <p:nvPr>
            <p:ph type="title"/>
          </p:nvPr>
        </p:nvSpPr>
        <p:spPr>
          <a:xfrm>
            <a:off x="0" y="0"/>
            <a:ext cx="9144000" cy="1524000"/>
          </a:xfrm>
        </p:spPr>
        <p:style>
          <a:lnRef idx="0">
            <a:schemeClr val="accent4"/>
          </a:lnRef>
          <a:fillRef idx="3">
            <a:schemeClr val="accent4"/>
          </a:fillRef>
          <a:effectRef idx="3">
            <a:schemeClr val="accent4"/>
          </a:effectRef>
          <a:fontRef idx="minor">
            <a:schemeClr val="lt1"/>
          </a:fontRef>
        </p:style>
        <p:txBody>
          <a:bodyPr>
            <a:normAutofit/>
          </a:bodyPr>
          <a:lstStyle/>
          <a:p>
            <a:r>
              <a:rPr lang="zh-CN" altLang="en-US" dirty="0" smtClean="0"/>
              <a:t>这个孩子长大后是谁？</a:t>
            </a:r>
            <a:r>
              <a:rPr lang="en-US" dirty="0" smtClean="0"/>
              <a:t> </a:t>
            </a:r>
            <a:br>
              <a:rPr lang="en-US" dirty="0" smtClean="0"/>
            </a:br>
            <a:r>
              <a:rPr lang="en-US" sz="2400" dirty="0" smtClean="0"/>
              <a:t>(Who did this child grow up to be?)</a:t>
            </a:r>
            <a:endParaRPr lang="en-US" sz="2400" dirty="0"/>
          </a:p>
        </p:txBody>
      </p:sp>
      <p:pic>
        <p:nvPicPr>
          <p:cNvPr id="54274" name="Picture 2" descr="Related image"/>
          <p:cNvPicPr>
            <a:picLocks noChangeAspect="1" noChangeArrowheads="1"/>
          </p:cNvPicPr>
          <p:nvPr/>
        </p:nvPicPr>
        <p:blipFill>
          <a:blip r:embed="rId3" cstate="print"/>
          <a:srcRect/>
          <a:stretch>
            <a:fillRect/>
          </a:stretch>
        </p:blipFill>
        <p:spPr bwMode="auto">
          <a:xfrm>
            <a:off x="609600" y="1828800"/>
            <a:ext cx="3505200" cy="4750306"/>
          </a:xfrm>
          <a:prstGeom prst="rect">
            <a:avLst/>
          </a:prstGeom>
          <a:ln w="88900" cap="sq" cmpd="thickThin">
            <a:solidFill>
              <a:srgbClr val="7030A0"/>
            </a:solidFill>
            <a:prstDash val="solid"/>
            <a:miter lim="800000"/>
            <a:headEnd/>
            <a:tailEnd/>
          </a:ln>
          <a:effectLst>
            <a:innerShdw blurRad="76200">
              <a:srgbClr val="000000"/>
            </a:innerShdw>
          </a:effectLst>
        </p:spPr>
      </p:pic>
      <p:pic>
        <p:nvPicPr>
          <p:cNvPr id="54276" name="Picture 4" descr="Image result for trump"/>
          <p:cNvPicPr>
            <a:picLocks noChangeAspect="1" noChangeArrowheads="1"/>
          </p:cNvPicPr>
          <p:nvPr/>
        </p:nvPicPr>
        <p:blipFill>
          <a:blip r:embed="rId4" cstate="print"/>
          <a:srcRect/>
          <a:stretch>
            <a:fillRect/>
          </a:stretch>
        </p:blipFill>
        <p:spPr bwMode="auto">
          <a:xfrm>
            <a:off x="4951186" y="1828800"/>
            <a:ext cx="3430814" cy="4724400"/>
          </a:xfrm>
          <a:prstGeom prst="rect">
            <a:avLst/>
          </a:prstGeom>
          <a:ln w="88900" cap="sq" cmpd="thickThin">
            <a:solidFill>
              <a:srgbClr val="7030A0"/>
            </a:solidFill>
            <a:prstDash val="solid"/>
            <a:miter lim="800000"/>
            <a:headEnd/>
            <a:tailEnd/>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p:cTn id="7" dur="500" fill="hold"/>
                                        <p:tgtEl>
                                          <p:spTgt spid="54276"/>
                                        </p:tgtEl>
                                        <p:attrNameLst>
                                          <p:attrName>ppt_w</p:attrName>
                                        </p:attrNameLst>
                                      </p:cBhvr>
                                      <p:tavLst>
                                        <p:tav tm="0">
                                          <p:val>
                                            <p:fltVal val="0"/>
                                          </p:val>
                                        </p:tav>
                                        <p:tav tm="100000">
                                          <p:val>
                                            <p:strVal val="#ppt_w"/>
                                          </p:val>
                                        </p:tav>
                                      </p:tavLst>
                                    </p:anim>
                                    <p:anim calcmode="lin" valueType="num">
                                      <p:cBhvr>
                                        <p:cTn id="8" dur="500" fill="hold"/>
                                        <p:tgtEl>
                                          <p:spTgt spid="54276"/>
                                        </p:tgtEl>
                                        <p:attrNameLst>
                                          <p:attrName>ppt_h</p:attrName>
                                        </p:attrNameLst>
                                      </p:cBhvr>
                                      <p:tavLst>
                                        <p:tav tm="0">
                                          <p:val>
                                            <p:fltVal val="0"/>
                                          </p:val>
                                        </p:tav>
                                        <p:tav tm="100000">
                                          <p:val>
                                            <p:strVal val="#ppt_h"/>
                                          </p:val>
                                        </p:tav>
                                      </p:tavLst>
                                    </p:anim>
                                    <p:animEffect transition="in" filter="fade">
                                      <p:cBhvr>
                                        <p:cTn id="9" dur="5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82" name="Picture 10" descr="Image result for question mark"/>
          <p:cNvPicPr>
            <a:picLocks noChangeAspect="1" noChangeArrowheads="1"/>
          </p:cNvPicPr>
          <p:nvPr/>
        </p:nvPicPr>
        <p:blipFill>
          <a:blip r:embed="rId2" cstate="print"/>
          <a:srcRect/>
          <a:stretch>
            <a:fillRect/>
          </a:stretch>
        </p:blipFill>
        <p:spPr bwMode="auto">
          <a:xfrm>
            <a:off x="5715000" y="3200400"/>
            <a:ext cx="2095500" cy="2095501"/>
          </a:xfrm>
          <a:prstGeom prst="rect">
            <a:avLst/>
          </a:prstGeom>
          <a:noFill/>
        </p:spPr>
      </p:pic>
      <p:sp>
        <p:nvSpPr>
          <p:cNvPr id="2" name="Title 1"/>
          <p:cNvSpPr>
            <a:spLocks noGrp="1"/>
          </p:cNvSpPr>
          <p:nvPr>
            <p:ph type="title"/>
          </p:nvPr>
        </p:nvSpPr>
        <p:spPr>
          <a:xfrm>
            <a:off x="0" y="0"/>
            <a:ext cx="9144000" cy="1524000"/>
          </a:xfrm>
        </p:spPr>
        <p:style>
          <a:lnRef idx="0">
            <a:schemeClr val="accent4"/>
          </a:lnRef>
          <a:fillRef idx="3">
            <a:schemeClr val="accent4"/>
          </a:fillRef>
          <a:effectRef idx="3">
            <a:schemeClr val="accent4"/>
          </a:effectRef>
          <a:fontRef idx="minor">
            <a:schemeClr val="lt1"/>
          </a:fontRef>
        </p:style>
        <p:txBody>
          <a:bodyPr>
            <a:normAutofit/>
          </a:bodyPr>
          <a:lstStyle/>
          <a:p>
            <a:r>
              <a:rPr lang="zh-CN" altLang="en-US" dirty="0" smtClean="0"/>
              <a:t>这个孩子长大后是谁？</a:t>
            </a:r>
            <a:r>
              <a:rPr lang="en-US" dirty="0" smtClean="0"/>
              <a:t> </a:t>
            </a:r>
            <a:br>
              <a:rPr lang="en-US" dirty="0" smtClean="0"/>
            </a:br>
            <a:r>
              <a:rPr lang="en-US" sz="2400" dirty="0" smtClean="0"/>
              <a:t>(Who did this child grow up to be?)</a:t>
            </a:r>
            <a:endParaRPr lang="en-US" sz="2400" dirty="0"/>
          </a:p>
        </p:txBody>
      </p:sp>
      <p:pic>
        <p:nvPicPr>
          <p:cNvPr id="77828" name="Picture 4" descr="Image result for elvis presley baby pic"/>
          <p:cNvPicPr>
            <a:picLocks noChangeAspect="1" noChangeArrowheads="1"/>
          </p:cNvPicPr>
          <p:nvPr/>
        </p:nvPicPr>
        <p:blipFill>
          <a:blip r:embed="rId3" cstate="print"/>
          <a:srcRect/>
          <a:stretch>
            <a:fillRect/>
          </a:stretch>
        </p:blipFill>
        <p:spPr bwMode="auto">
          <a:xfrm>
            <a:off x="228600" y="1905000"/>
            <a:ext cx="3505200" cy="4552208"/>
          </a:xfrm>
          <a:prstGeom prst="rect">
            <a:avLst/>
          </a:prstGeom>
          <a:ln w="88900" cap="sq" cmpd="thickThin">
            <a:solidFill>
              <a:srgbClr val="7030A0"/>
            </a:solidFill>
            <a:prstDash val="solid"/>
            <a:miter lim="800000"/>
            <a:headEnd/>
            <a:tailEnd/>
          </a:ln>
          <a:effectLst>
            <a:innerShdw blurRad="76200">
              <a:srgbClr val="000000"/>
            </a:innerShdw>
          </a:effectLst>
        </p:spPr>
      </p:pic>
      <p:pic>
        <p:nvPicPr>
          <p:cNvPr id="77830" name="Picture 6" descr="Image result for elvis presley, animated gif"/>
          <p:cNvPicPr>
            <a:picLocks noChangeAspect="1" noChangeArrowheads="1" noCrop="1"/>
          </p:cNvPicPr>
          <p:nvPr/>
        </p:nvPicPr>
        <p:blipFill>
          <a:blip r:embed="rId4" cstate="print"/>
          <a:srcRect/>
          <a:stretch>
            <a:fillRect/>
          </a:stretch>
        </p:blipFill>
        <p:spPr bwMode="auto">
          <a:xfrm>
            <a:off x="4038600" y="2333244"/>
            <a:ext cx="4800600" cy="3648456"/>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7830"/>
                                        </p:tgtEl>
                                        <p:attrNameLst>
                                          <p:attrName>style.visibility</p:attrName>
                                        </p:attrNameLst>
                                      </p:cBhvr>
                                      <p:to>
                                        <p:strVal val="visible"/>
                                      </p:to>
                                    </p:set>
                                    <p:anim calcmode="lin" valueType="num">
                                      <p:cBhvr>
                                        <p:cTn id="7" dur="500" fill="hold"/>
                                        <p:tgtEl>
                                          <p:spTgt spid="77830"/>
                                        </p:tgtEl>
                                        <p:attrNameLst>
                                          <p:attrName>ppt_w</p:attrName>
                                        </p:attrNameLst>
                                      </p:cBhvr>
                                      <p:tavLst>
                                        <p:tav tm="0">
                                          <p:val>
                                            <p:fltVal val="0"/>
                                          </p:val>
                                        </p:tav>
                                        <p:tav tm="100000">
                                          <p:val>
                                            <p:strVal val="#ppt_w"/>
                                          </p:val>
                                        </p:tav>
                                      </p:tavLst>
                                    </p:anim>
                                    <p:anim calcmode="lin" valueType="num">
                                      <p:cBhvr>
                                        <p:cTn id="8" dur="500" fill="hold"/>
                                        <p:tgtEl>
                                          <p:spTgt spid="77830"/>
                                        </p:tgtEl>
                                        <p:attrNameLst>
                                          <p:attrName>ppt_h</p:attrName>
                                        </p:attrNameLst>
                                      </p:cBhvr>
                                      <p:tavLst>
                                        <p:tav tm="0">
                                          <p:val>
                                            <p:fltVal val="0"/>
                                          </p:val>
                                        </p:tav>
                                        <p:tav tm="100000">
                                          <p:val>
                                            <p:strVal val="#ppt_h"/>
                                          </p:val>
                                        </p:tav>
                                      </p:tavLst>
                                    </p:anim>
                                    <p:animEffect transition="in" filter="fade">
                                      <p:cBhvr>
                                        <p:cTn id="9" dur="500"/>
                                        <p:tgtEl>
                                          <p:spTgt spid="77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82" name="Picture 10" descr="Image result for question mark"/>
          <p:cNvPicPr>
            <a:picLocks noChangeAspect="1" noChangeArrowheads="1"/>
          </p:cNvPicPr>
          <p:nvPr/>
        </p:nvPicPr>
        <p:blipFill>
          <a:blip r:embed="rId2" cstate="print"/>
          <a:srcRect/>
          <a:stretch>
            <a:fillRect/>
          </a:stretch>
        </p:blipFill>
        <p:spPr bwMode="auto">
          <a:xfrm>
            <a:off x="5715000" y="3200400"/>
            <a:ext cx="2095500" cy="2095501"/>
          </a:xfrm>
          <a:prstGeom prst="rect">
            <a:avLst/>
          </a:prstGeom>
          <a:noFill/>
        </p:spPr>
      </p:pic>
      <p:sp>
        <p:nvSpPr>
          <p:cNvPr id="2" name="Title 1"/>
          <p:cNvSpPr>
            <a:spLocks noGrp="1"/>
          </p:cNvSpPr>
          <p:nvPr>
            <p:ph type="title"/>
          </p:nvPr>
        </p:nvSpPr>
        <p:spPr>
          <a:xfrm>
            <a:off x="0" y="0"/>
            <a:ext cx="9144000" cy="1524000"/>
          </a:xfrm>
        </p:spPr>
        <p:style>
          <a:lnRef idx="0">
            <a:schemeClr val="accent4"/>
          </a:lnRef>
          <a:fillRef idx="3">
            <a:schemeClr val="accent4"/>
          </a:fillRef>
          <a:effectRef idx="3">
            <a:schemeClr val="accent4"/>
          </a:effectRef>
          <a:fontRef idx="minor">
            <a:schemeClr val="lt1"/>
          </a:fontRef>
        </p:style>
        <p:txBody>
          <a:bodyPr>
            <a:normAutofit/>
          </a:bodyPr>
          <a:lstStyle/>
          <a:p>
            <a:r>
              <a:rPr lang="zh-CN" altLang="en-US" dirty="0" smtClean="0"/>
              <a:t>这个孩子长大后是谁？</a:t>
            </a:r>
            <a:r>
              <a:rPr lang="en-US" dirty="0" smtClean="0"/>
              <a:t> </a:t>
            </a:r>
            <a:br>
              <a:rPr lang="en-US" dirty="0" smtClean="0"/>
            </a:br>
            <a:r>
              <a:rPr lang="en-US" sz="2400" dirty="0" smtClean="0"/>
              <a:t>(Who did this child grow up to be?)</a:t>
            </a:r>
            <a:endParaRPr lang="en-US" sz="2400" dirty="0"/>
          </a:p>
        </p:txBody>
      </p:sp>
      <p:pic>
        <p:nvPicPr>
          <p:cNvPr id="83970" name="Picture 2" descr="Who is he ?"/>
          <p:cNvPicPr>
            <a:picLocks noChangeAspect="1" noChangeArrowheads="1"/>
          </p:cNvPicPr>
          <p:nvPr/>
        </p:nvPicPr>
        <p:blipFill>
          <a:blip r:embed="rId3" cstate="print"/>
          <a:srcRect/>
          <a:stretch>
            <a:fillRect/>
          </a:stretch>
        </p:blipFill>
        <p:spPr bwMode="auto">
          <a:xfrm>
            <a:off x="838200" y="1869567"/>
            <a:ext cx="3314700" cy="4607433"/>
          </a:xfrm>
          <a:prstGeom prst="rect">
            <a:avLst/>
          </a:prstGeom>
          <a:ln w="88900" cap="sq" cmpd="thickThin">
            <a:solidFill>
              <a:srgbClr val="7030A0"/>
            </a:solidFill>
            <a:prstDash val="solid"/>
            <a:miter lim="800000"/>
            <a:headEnd/>
            <a:tailEnd/>
          </a:ln>
          <a:effectLst>
            <a:innerShdw blurRad="76200">
              <a:srgbClr val="000000"/>
            </a:innerShdw>
          </a:effectLst>
        </p:spPr>
      </p:pic>
      <p:pic>
        <p:nvPicPr>
          <p:cNvPr id="83972" name="Picture 4" descr="Image result for tom cruise"/>
          <p:cNvPicPr>
            <a:picLocks noChangeAspect="1" noChangeArrowheads="1"/>
          </p:cNvPicPr>
          <p:nvPr/>
        </p:nvPicPr>
        <p:blipFill>
          <a:blip r:embed="rId4" cstate="print"/>
          <a:srcRect/>
          <a:stretch>
            <a:fillRect/>
          </a:stretch>
        </p:blipFill>
        <p:spPr bwMode="auto">
          <a:xfrm>
            <a:off x="5124450" y="1877315"/>
            <a:ext cx="3105150" cy="4599685"/>
          </a:xfrm>
          <a:prstGeom prst="rect">
            <a:avLst/>
          </a:prstGeom>
          <a:ln w="88900" cap="sq" cmpd="thickThin">
            <a:solidFill>
              <a:srgbClr val="7030A0"/>
            </a:solidFill>
            <a:prstDash val="solid"/>
            <a:miter lim="800000"/>
            <a:headEnd/>
            <a:tailEnd/>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3972"/>
                                        </p:tgtEl>
                                        <p:attrNameLst>
                                          <p:attrName>style.visibility</p:attrName>
                                        </p:attrNameLst>
                                      </p:cBhvr>
                                      <p:to>
                                        <p:strVal val="visible"/>
                                      </p:to>
                                    </p:set>
                                    <p:anim calcmode="lin" valueType="num">
                                      <p:cBhvr>
                                        <p:cTn id="7" dur="500" fill="hold"/>
                                        <p:tgtEl>
                                          <p:spTgt spid="83972"/>
                                        </p:tgtEl>
                                        <p:attrNameLst>
                                          <p:attrName>ppt_w</p:attrName>
                                        </p:attrNameLst>
                                      </p:cBhvr>
                                      <p:tavLst>
                                        <p:tav tm="0">
                                          <p:val>
                                            <p:fltVal val="0"/>
                                          </p:val>
                                        </p:tav>
                                        <p:tav tm="100000">
                                          <p:val>
                                            <p:strVal val="#ppt_w"/>
                                          </p:val>
                                        </p:tav>
                                      </p:tavLst>
                                    </p:anim>
                                    <p:anim calcmode="lin" valueType="num">
                                      <p:cBhvr>
                                        <p:cTn id="8" dur="500" fill="hold"/>
                                        <p:tgtEl>
                                          <p:spTgt spid="83972"/>
                                        </p:tgtEl>
                                        <p:attrNameLst>
                                          <p:attrName>ppt_h</p:attrName>
                                        </p:attrNameLst>
                                      </p:cBhvr>
                                      <p:tavLst>
                                        <p:tav tm="0">
                                          <p:val>
                                            <p:fltVal val="0"/>
                                          </p:val>
                                        </p:tav>
                                        <p:tav tm="100000">
                                          <p:val>
                                            <p:strVal val="#ppt_h"/>
                                          </p:val>
                                        </p:tav>
                                      </p:tavLst>
                                    </p:anim>
                                    <p:animEffect transition="in" filter="fade">
                                      <p:cBhvr>
                                        <p:cTn id="9" dur="500"/>
                                        <p:tgtEl>
                                          <p:spTgt spid="83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82" name="Picture 10" descr="Image result for question mark"/>
          <p:cNvPicPr>
            <a:picLocks noChangeAspect="1" noChangeArrowheads="1"/>
          </p:cNvPicPr>
          <p:nvPr/>
        </p:nvPicPr>
        <p:blipFill>
          <a:blip r:embed="rId2" cstate="print"/>
          <a:srcRect/>
          <a:stretch>
            <a:fillRect/>
          </a:stretch>
        </p:blipFill>
        <p:spPr bwMode="auto">
          <a:xfrm>
            <a:off x="5715000" y="3200400"/>
            <a:ext cx="2095500" cy="2095501"/>
          </a:xfrm>
          <a:prstGeom prst="rect">
            <a:avLst/>
          </a:prstGeom>
          <a:noFill/>
        </p:spPr>
      </p:pic>
      <p:sp>
        <p:nvSpPr>
          <p:cNvPr id="2" name="Title 1"/>
          <p:cNvSpPr>
            <a:spLocks noGrp="1"/>
          </p:cNvSpPr>
          <p:nvPr>
            <p:ph type="title"/>
          </p:nvPr>
        </p:nvSpPr>
        <p:spPr>
          <a:xfrm>
            <a:off x="0" y="0"/>
            <a:ext cx="9144000" cy="1524000"/>
          </a:xfrm>
        </p:spPr>
        <p:style>
          <a:lnRef idx="0">
            <a:schemeClr val="accent4"/>
          </a:lnRef>
          <a:fillRef idx="3">
            <a:schemeClr val="accent4"/>
          </a:fillRef>
          <a:effectRef idx="3">
            <a:schemeClr val="accent4"/>
          </a:effectRef>
          <a:fontRef idx="minor">
            <a:schemeClr val="lt1"/>
          </a:fontRef>
        </p:style>
        <p:txBody>
          <a:bodyPr>
            <a:normAutofit/>
          </a:bodyPr>
          <a:lstStyle/>
          <a:p>
            <a:r>
              <a:rPr lang="zh-CN" altLang="en-US" dirty="0" smtClean="0"/>
              <a:t>这个孩子长大后是谁？</a:t>
            </a:r>
            <a:r>
              <a:rPr lang="en-US" dirty="0" smtClean="0"/>
              <a:t> </a:t>
            </a:r>
            <a:br>
              <a:rPr lang="en-US" dirty="0" smtClean="0"/>
            </a:br>
            <a:r>
              <a:rPr lang="en-US" sz="2400" dirty="0" smtClean="0"/>
              <a:t>(Who did this child grow up to be?)</a:t>
            </a:r>
            <a:endParaRPr lang="en-US" sz="2400" dirty="0"/>
          </a:p>
        </p:txBody>
      </p:sp>
      <p:pic>
        <p:nvPicPr>
          <p:cNvPr id="82946" name="Picture 2" descr="Image result for albert einstein"/>
          <p:cNvPicPr>
            <a:picLocks noChangeAspect="1" noChangeArrowheads="1"/>
          </p:cNvPicPr>
          <p:nvPr/>
        </p:nvPicPr>
        <p:blipFill>
          <a:blip r:embed="rId3" cstate="print"/>
          <a:srcRect/>
          <a:stretch>
            <a:fillRect/>
          </a:stretch>
        </p:blipFill>
        <p:spPr bwMode="auto">
          <a:xfrm>
            <a:off x="4800600" y="1752600"/>
            <a:ext cx="3543300" cy="4719031"/>
          </a:xfrm>
          <a:prstGeom prst="rect">
            <a:avLst/>
          </a:prstGeom>
          <a:ln w="88900" cap="sq" cmpd="thickThin">
            <a:solidFill>
              <a:srgbClr val="7030A0"/>
            </a:solidFill>
            <a:prstDash val="solid"/>
            <a:miter lim="800000"/>
            <a:headEnd/>
            <a:tailEnd/>
          </a:ln>
          <a:effectLst>
            <a:innerShdw blurRad="76200">
              <a:srgbClr val="000000"/>
            </a:innerShdw>
          </a:effectLst>
        </p:spPr>
      </p:pic>
      <p:pic>
        <p:nvPicPr>
          <p:cNvPr id="82948" name="Picture 4" descr="Image result for childhood picture, albert einstein"/>
          <p:cNvPicPr>
            <a:picLocks noChangeAspect="1" noChangeArrowheads="1"/>
          </p:cNvPicPr>
          <p:nvPr/>
        </p:nvPicPr>
        <p:blipFill>
          <a:blip r:embed="rId4" cstate="print"/>
          <a:srcRect/>
          <a:stretch>
            <a:fillRect/>
          </a:stretch>
        </p:blipFill>
        <p:spPr bwMode="auto">
          <a:xfrm>
            <a:off x="762000" y="1752600"/>
            <a:ext cx="3286471" cy="4762500"/>
          </a:xfrm>
          <a:prstGeom prst="rect">
            <a:avLst/>
          </a:prstGeom>
          <a:ln w="88900" cap="sq" cmpd="thickThin">
            <a:solidFill>
              <a:srgbClr val="7030A0"/>
            </a:solidFill>
            <a:prstDash val="solid"/>
            <a:miter lim="800000"/>
            <a:headEnd/>
            <a:tailEnd/>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946"/>
                                        </p:tgtEl>
                                        <p:attrNameLst>
                                          <p:attrName>style.visibility</p:attrName>
                                        </p:attrNameLst>
                                      </p:cBhvr>
                                      <p:to>
                                        <p:strVal val="visible"/>
                                      </p:to>
                                    </p:set>
                                    <p:anim calcmode="lin" valueType="num">
                                      <p:cBhvr>
                                        <p:cTn id="7" dur="500" fill="hold"/>
                                        <p:tgtEl>
                                          <p:spTgt spid="82946"/>
                                        </p:tgtEl>
                                        <p:attrNameLst>
                                          <p:attrName>ppt_w</p:attrName>
                                        </p:attrNameLst>
                                      </p:cBhvr>
                                      <p:tavLst>
                                        <p:tav tm="0">
                                          <p:val>
                                            <p:fltVal val="0"/>
                                          </p:val>
                                        </p:tav>
                                        <p:tav tm="100000">
                                          <p:val>
                                            <p:strVal val="#ppt_w"/>
                                          </p:val>
                                        </p:tav>
                                      </p:tavLst>
                                    </p:anim>
                                    <p:anim calcmode="lin" valueType="num">
                                      <p:cBhvr>
                                        <p:cTn id="8" dur="500" fill="hold"/>
                                        <p:tgtEl>
                                          <p:spTgt spid="82946"/>
                                        </p:tgtEl>
                                        <p:attrNameLst>
                                          <p:attrName>ppt_h</p:attrName>
                                        </p:attrNameLst>
                                      </p:cBhvr>
                                      <p:tavLst>
                                        <p:tav tm="0">
                                          <p:val>
                                            <p:fltVal val="0"/>
                                          </p:val>
                                        </p:tav>
                                        <p:tav tm="100000">
                                          <p:val>
                                            <p:strVal val="#ppt_h"/>
                                          </p:val>
                                        </p:tav>
                                      </p:tavLst>
                                    </p:anim>
                                    <p:animEffect transition="in" filter="fade">
                                      <p:cBhvr>
                                        <p:cTn id="9" dur="50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82" name="Picture 10" descr="Image result for question mark"/>
          <p:cNvPicPr>
            <a:picLocks noChangeAspect="1" noChangeArrowheads="1"/>
          </p:cNvPicPr>
          <p:nvPr/>
        </p:nvPicPr>
        <p:blipFill>
          <a:blip r:embed="rId2" cstate="print"/>
          <a:srcRect/>
          <a:stretch>
            <a:fillRect/>
          </a:stretch>
        </p:blipFill>
        <p:spPr bwMode="auto">
          <a:xfrm>
            <a:off x="5715000" y="3200400"/>
            <a:ext cx="2095500" cy="2095501"/>
          </a:xfrm>
          <a:prstGeom prst="rect">
            <a:avLst/>
          </a:prstGeom>
          <a:noFill/>
        </p:spPr>
      </p:pic>
      <p:sp>
        <p:nvSpPr>
          <p:cNvPr id="2" name="Title 1"/>
          <p:cNvSpPr>
            <a:spLocks noGrp="1"/>
          </p:cNvSpPr>
          <p:nvPr>
            <p:ph type="title"/>
          </p:nvPr>
        </p:nvSpPr>
        <p:spPr>
          <a:xfrm>
            <a:off x="0" y="0"/>
            <a:ext cx="9144000" cy="1524000"/>
          </a:xfrm>
        </p:spPr>
        <p:style>
          <a:lnRef idx="0">
            <a:schemeClr val="accent4"/>
          </a:lnRef>
          <a:fillRef idx="3">
            <a:schemeClr val="accent4"/>
          </a:fillRef>
          <a:effectRef idx="3">
            <a:schemeClr val="accent4"/>
          </a:effectRef>
          <a:fontRef idx="minor">
            <a:schemeClr val="lt1"/>
          </a:fontRef>
        </p:style>
        <p:txBody>
          <a:bodyPr>
            <a:normAutofit/>
          </a:bodyPr>
          <a:lstStyle/>
          <a:p>
            <a:r>
              <a:rPr lang="zh-CN" altLang="en-US" dirty="0" smtClean="0"/>
              <a:t>这个孩子长大后是谁？</a:t>
            </a:r>
            <a:r>
              <a:rPr lang="en-US" dirty="0" smtClean="0"/>
              <a:t> </a:t>
            </a:r>
            <a:br>
              <a:rPr lang="en-US" dirty="0" smtClean="0"/>
            </a:br>
            <a:r>
              <a:rPr lang="en-US" sz="2400" dirty="0" smtClean="0"/>
              <a:t>(Who did this child grow up to be?)</a:t>
            </a:r>
            <a:endParaRPr lang="en-US" sz="2400" dirty="0"/>
          </a:p>
        </p:txBody>
      </p:sp>
      <p:pic>
        <p:nvPicPr>
          <p:cNvPr id="80898" name="Picture 2" descr="Image result for jack ma"/>
          <p:cNvPicPr>
            <a:picLocks noChangeAspect="1" noChangeArrowheads="1"/>
          </p:cNvPicPr>
          <p:nvPr/>
        </p:nvPicPr>
        <p:blipFill>
          <a:blip r:embed="rId3" cstate="print"/>
          <a:srcRect/>
          <a:stretch>
            <a:fillRect/>
          </a:stretch>
        </p:blipFill>
        <p:spPr bwMode="auto">
          <a:xfrm>
            <a:off x="5029200" y="1752600"/>
            <a:ext cx="3445859" cy="4867276"/>
          </a:xfrm>
          <a:prstGeom prst="rect">
            <a:avLst/>
          </a:prstGeom>
          <a:ln w="88900" cap="sq" cmpd="thickThin">
            <a:solidFill>
              <a:srgbClr val="7030A0"/>
            </a:solidFill>
            <a:prstDash val="solid"/>
            <a:miter lim="800000"/>
            <a:headEnd/>
            <a:tailEnd/>
          </a:ln>
          <a:effectLst>
            <a:innerShdw blurRad="76200">
              <a:srgbClr val="000000"/>
            </a:innerShdw>
          </a:effectLst>
        </p:spPr>
      </p:pic>
      <p:pic>
        <p:nvPicPr>
          <p:cNvPr id="80900" name="Picture 4" descr="Image result for baby picture, jack ma"/>
          <p:cNvPicPr>
            <a:picLocks noChangeAspect="1" noChangeArrowheads="1"/>
          </p:cNvPicPr>
          <p:nvPr/>
        </p:nvPicPr>
        <p:blipFill>
          <a:blip r:embed="rId4" cstate="print"/>
          <a:srcRect/>
          <a:stretch>
            <a:fillRect/>
          </a:stretch>
        </p:blipFill>
        <p:spPr bwMode="auto">
          <a:xfrm>
            <a:off x="685801" y="1828800"/>
            <a:ext cx="3550640" cy="4732338"/>
          </a:xfrm>
          <a:prstGeom prst="rect">
            <a:avLst/>
          </a:prstGeom>
          <a:ln w="88900" cap="sq" cmpd="thickThin">
            <a:solidFill>
              <a:srgbClr val="7030A0"/>
            </a:solidFill>
            <a:prstDash val="solid"/>
            <a:miter lim="800000"/>
            <a:headEnd/>
            <a:tailEnd/>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p:cTn id="7" dur="500" fill="hold"/>
                                        <p:tgtEl>
                                          <p:spTgt spid="80898"/>
                                        </p:tgtEl>
                                        <p:attrNameLst>
                                          <p:attrName>ppt_w</p:attrName>
                                        </p:attrNameLst>
                                      </p:cBhvr>
                                      <p:tavLst>
                                        <p:tav tm="0">
                                          <p:val>
                                            <p:fltVal val="0"/>
                                          </p:val>
                                        </p:tav>
                                        <p:tav tm="100000">
                                          <p:val>
                                            <p:strVal val="#ppt_w"/>
                                          </p:val>
                                        </p:tav>
                                      </p:tavLst>
                                    </p:anim>
                                    <p:anim calcmode="lin" valueType="num">
                                      <p:cBhvr>
                                        <p:cTn id="8" dur="500" fill="hold"/>
                                        <p:tgtEl>
                                          <p:spTgt spid="80898"/>
                                        </p:tgtEl>
                                        <p:attrNameLst>
                                          <p:attrName>ppt_h</p:attrName>
                                        </p:attrNameLst>
                                      </p:cBhvr>
                                      <p:tavLst>
                                        <p:tav tm="0">
                                          <p:val>
                                            <p:fltVal val="0"/>
                                          </p:val>
                                        </p:tav>
                                        <p:tav tm="100000">
                                          <p:val>
                                            <p:strVal val="#ppt_h"/>
                                          </p:val>
                                        </p:tav>
                                      </p:tavLst>
                                    </p:anim>
                                    <p:animEffect transition="in" filter="fade">
                                      <p:cBhvr>
                                        <p:cTn id="9" dur="5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82" name="Picture 10" descr="Image result for question mark"/>
          <p:cNvPicPr>
            <a:picLocks noChangeAspect="1" noChangeArrowheads="1"/>
          </p:cNvPicPr>
          <p:nvPr/>
        </p:nvPicPr>
        <p:blipFill>
          <a:blip r:embed="rId2" cstate="print"/>
          <a:srcRect/>
          <a:stretch>
            <a:fillRect/>
          </a:stretch>
        </p:blipFill>
        <p:spPr bwMode="auto">
          <a:xfrm>
            <a:off x="5715000" y="3200400"/>
            <a:ext cx="2095500" cy="2095501"/>
          </a:xfrm>
          <a:prstGeom prst="rect">
            <a:avLst/>
          </a:prstGeom>
          <a:noFill/>
        </p:spPr>
      </p:pic>
      <p:sp>
        <p:nvSpPr>
          <p:cNvPr id="2" name="Title 1"/>
          <p:cNvSpPr>
            <a:spLocks noGrp="1"/>
          </p:cNvSpPr>
          <p:nvPr>
            <p:ph type="title"/>
          </p:nvPr>
        </p:nvSpPr>
        <p:spPr>
          <a:xfrm>
            <a:off x="0" y="0"/>
            <a:ext cx="9144000" cy="1524000"/>
          </a:xfrm>
        </p:spPr>
        <p:style>
          <a:lnRef idx="0">
            <a:schemeClr val="accent4"/>
          </a:lnRef>
          <a:fillRef idx="3">
            <a:schemeClr val="accent4"/>
          </a:fillRef>
          <a:effectRef idx="3">
            <a:schemeClr val="accent4"/>
          </a:effectRef>
          <a:fontRef idx="minor">
            <a:schemeClr val="lt1"/>
          </a:fontRef>
        </p:style>
        <p:txBody>
          <a:bodyPr>
            <a:normAutofit/>
          </a:bodyPr>
          <a:lstStyle/>
          <a:p>
            <a:r>
              <a:rPr lang="zh-CN" altLang="en-US" dirty="0" smtClean="0"/>
              <a:t>这个孩子长大后是谁？</a:t>
            </a:r>
            <a:r>
              <a:rPr lang="en-US" dirty="0" smtClean="0"/>
              <a:t> </a:t>
            </a:r>
            <a:br>
              <a:rPr lang="en-US" dirty="0" smtClean="0"/>
            </a:br>
            <a:r>
              <a:rPr lang="en-US" sz="2400" dirty="0" smtClean="0"/>
              <a:t>(Who did this child grow up to be?)</a:t>
            </a:r>
            <a:endParaRPr lang="en-US" sz="2400" dirty="0"/>
          </a:p>
        </p:txBody>
      </p:sp>
      <p:pic>
        <p:nvPicPr>
          <p:cNvPr id="79874" name="Picture 2" descr="Related image"/>
          <p:cNvPicPr>
            <a:picLocks noChangeAspect="1" noChangeArrowheads="1"/>
          </p:cNvPicPr>
          <p:nvPr/>
        </p:nvPicPr>
        <p:blipFill>
          <a:blip r:embed="rId3" cstate="print"/>
          <a:srcRect/>
          <a:stretch>
            <a:fillRect/>
          </a:stretch>
        </p:blipFill>
        <p:spPr bwMode="auto">
          <a:xfrm>
            <a:off x="727945" y="1877080"/>
            <a:ext cx="3310655" cy="4523720"/>
          </a:xfrm>
          <a:prstGeom prst="rect">
            <a:avLst/>
          </a:prstGeom>
          <a:ln w="88900" cap="sq" cmpd="thickThin">
            <a:solidFill>
              <a:srgbClr val="7030A0"/>
            </a:solidFill>
            <a:prstDash val="solid"/>
            <a:miter lim="800000"/>
            <a:headEnd/>
            <a:tailEnd/>
          </a:ln>
          <a:effectLst>
            <a:innerShdw blurRad="76200">
              <a:srgbClr val="000000"/>
            </a:innerShdw>
          </a:effectLst>
        </p:spPr>
      </p:pic>
      <p:pic>
        <p:nvPicPr>
          <p:cNvPr id="79876" name="Picture 4" descr="Image result for putin"/>
          <p:cNvPicPr>
            <a:picLocks noChangeAspect="1" noChangeArrowheads="1"/>
          </p:cNvPicPr>
          <p:nvPr/>
        </p:nvPicPr>
        <p:blipFill>
          <a:blip r:embed="rId4" cstate="print"/>
          <a:srcRect/>
          <a:stretch>
            <a:fillRect/>
          </a:stretch>
        </p:blipFill>
        <p:spPr bwMode="auto">
          <a:xfrm>
            <a:off x="5029200" y="1828800"/>
            <a:ext cx="3200400" cy="4538751"/>
          </a:xfrm>
          <a:prstGeom prst="rect">
            <a:avLst/>
          </a:prstGeom>
          <a:ln w="88900" cap="sq" cmpd="thickThin">
            <a:solidFill>
              <a:srgbClr val="7030A0"/>
            </a:solidFill>
            <a:prstDash val="solid"/>
            <a:miter lim="800000"/>
            <a:headEnd/>
            <a:tailEnd/>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anim calcmode="lin" valueType="num">
                                      <p:cBhvr>
                                        <p:cTn id="7" dur="500" fill="hold"/>
                                        <p:tgtEl>
                                          <p:spTgt spid="79876"/>
                                        </p:tgtEl>
                                        <p:attrNameLst>
                                          <p:attrName>ppt_w</p:attrName>
                                        </p:attrNameLst>
                                      </p:cBhvr>
                                      <p:tavLst>
                                        <p:tav tm="0">
                                          <p:val>
                                            <p:fltVal val="0"/>
                                          </p:val>
                                        </p:tav>
                                        <p:tav tm="100000">
                                          <p:val>
                                            <p:strVal val="#ppt_w"/>
                                          </p:val>
                                        </p:tav>
                                      </p:tavLst>
                                    </p:anim>
                                    <p:anim calcmode="lin" valueType="num">
                                      <p:cBhvr>
                                        <p:cTn id="8" dur="500" fill="hold"/>
                                        <p:tgtEl>
                                          <p:spTgt spid="79876"/>
                                        </p:tgtEl>
                                        <p:attrNameLst>
                                          <p:attrName>ppt_h</p:attrName>
                                        </p:attrNameLst>
                                      </p:cBhvr>
                                      <p:tavLst>
                                        <p:tav tm="0">
                                          <p:val>
                                            <p:fltVal val="0"/>
                                          </p:val>
                                        </p:tav>
                                        <p:tav tm="100000">
                                          <p:val>
                                            <p:strVal val="#ppt_h"/>
                                          </p:val>
                                        </p:tav>
                                      </p:tavLst>
                                    </p:anim>
                                    <p:animEffect transition="in" filter="fade">
                                      <p:cBhvr>
                                        <p:cTn id="9" dur="5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82" name="Picture 10" descr="Image result for question mark"/>
          <p:cNvPicPr>
            <a:picLocks noChangeAspect="1" noChangeArrowheads="1"/>
          </p:cNvPicPr>
          <p:nvPr/>
        </p:nvPicPr>
        <p:blipFill>
          <a:blip r:embed="rId2" cstate="print"/>
          <a:srcRect/>
          <a:stretch>
            <a:fillRect/>
          </a:stretch>
        </p:blipFill>
        <p:spPr bwMode="auto">
          <a:xfrm>
            <a:off x="5715000" y="3200400"/>
            <a:ext cx="2095500" cy="2095501"/>
          </a:xfrm>
          <a:prstGeom prst="rect">
            <a:avLst/>
          </a:prstGeom>
          <a:noFill/>
        </p:spPr>
      </p:pic>
      <p:sp>
        <p:nvSpPr>
          <p:cNvPr id="2" name="Title 1"/>
          <p:cNvSpPr>
            <a:spLocks noGrp="1"/>
          </p:cNvSpPr>
          <p:nvPr>
            <p:ph type="title"/>
          </p:nvPr>
        </p:nvSpPr>
        <p:spPr>
          <a:xfrm>
            <a:off x="0" y="0"/>
            <a:ext cx="9144000" cy="1524000"/>
          </a:xfrm>
        </p:spPr>
        <p:style>
          <a:lnRef idx="0">
            <a:schemeClr val="accent4"/>
          </a:lnRef>
          <a:fillRef idx="3">
            <a:schemeClr val="accent4"/>
          </a:fillRef>
          <a:effectRef idx="3">
            <a:schemeClr val="accent4"/>
          </a:effectRef>
          <a:fontRef idx="minor">
            <a:schemeClr val="lt1"/>
          </a:fontRef>
        </p:style>
        <p:txBody>
          <a:bodyPr>
            <a:normAutofit/>
          </a:bodyPr>
          <a:lstStyle/>
          <a:p>
            <a:r>
              <a:rPr lang="zh-CN" altLang="en-US" dirty="0" smtClean="0"/>
              <a:t> 这个孩子长大后是谁？</a:t>
            </a:r>
            <a:r>
              <a:rPr lang="en-US" dirty="0" smtClean="0"/>
              <a:t> </a:t>
            </a:r>
            <a:br>
              <a:rPr lang="en-US" dirty="0" smtClean="0"/>
            </a:br>
            <a:r>
              <a:rPr lang="en-US" sz="2400" dirty="0" smtClean="0"/>
              <a:t>(Who did this child grow up to be?)</a:t>
            </a:r>
            <a:endParaRPr lang="en-US" sz="2400" dirty="0"/>
          </a:p>
        </p:txBody>
      </p:sp>
      <p:pic>
        <p:nvPicPr>
          <p:cNvPr id="78852" name="Picture 4" descr="Image may contain: 1 person, stripes, child and closeup"/>
          <p:cNvPicPr>
            <a:picLocks noChangeAspect="1" noChangeArrowheads="1"/>
          </p:cNvPicPr>
          <p:nvPr/>
        </p:nvPicPr>
        <p:blipFill>
          <a:blip r:embed="rId3" cstate="print"/>
          <a:srcRect/>
          <a:stretch>
            <a:fillRect/>
          </a:stretch>
        </p:blipFill>
        <p:spPr bwMode="auto">
          <a:xfrm>
            <a:off x="152400" y="1828800"/>
            <a:ext cx="4343400" cy="4343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8850" name="Picture 2" descr="Image may contain: Johnnie Achord, smiling, eyeglasses"/>
          <p:cNvPicPr>
            <a:picLocks noChangeAspect="1" noChangeArrowheads="1"/>
          </p:cNvPicPr>
          <p:nvPr/>
        </p:nvPicPr>
        <p:blipFill>
          <a:blip r:embed="rId4" cstate="print"/>
          <a:srcRect/>
          <a:stretch>
            <a:fillRect/>
          </a:stretch>
        </p:blipFill>
        <p:spPr bwMode="auto">
          <a:xfrm>
            <a:off x="4648200" y="1905000"/>
            <a:ext cx="4343400" cy="4343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p:cTn id="7" dur="500" fill="hold"/>
                                        <p:tgtEl>
                                          <p:spTgt spid="78850"/>
                                        </p:tgtEl>
                                        <p:attrNameLst>
                                          <p:attrName>ppt_w</p:attrName>
                                        </p:attrNameLst>
                                      </p:cBhvr>
                                      <p:tavLst>
                                        <p:tav tm="0">
                                          <p:val>
                                            <p:fltVal val="0"/>
                                          </p:val>
                                        </p:tav>
                                        <p:tav tm="100000">
                                          <p:val>
                                            <p:strVal val="#ppt_w"/>
                                          </p:val>
                                        </p:tav>
                                      </p:tavLst>
                                    </p:anim>
                                    <p:anim calcmode="lin" valueType="num">
                                      <p:cBhvr>
                                        <p:cTn id="8" dur="500" fill="hold"/>
                                        <p:tgtEl>
                                          <p:spTgt spid="78850"/>
                                        </p:tgtEl>
                                        <p:attrNameLst>
                                          <p:attrName>ppt_h</p:attrName>
                                        </p:attrNameLst>
                                      </p:cBhvr>
                                      <p:tavLst>
                                        <p:tav tm="0">
                                          <p:val>
                                            <p:fltVal val="0"/>
                                          </p:val>
                                        </p:tav>
                                        <p:tav tm="100000">
                                          <p:val>
                                            <p:strVal val="#ppt_h"/>
                                          </p:val>
                                        </p:tav>
                                      </p:tavLst>
                                    </p:anim>
                                    <p:animEffect transition="in" filter="fade">
                                      <p:cBhvr>
                                        <p:cTn id="9" dur="5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9_09_3CrazyKid2.jpg"/>
          <p:cNvPicPr>
            <a:picLocks noChangeAspect="1"/>
          </p:cNvPicPr>
          <p:nvPr/>
        </p:nvPicPr>
        <p:blipFill>
          <a:blip r:embed="rId3" cstate="print"/>
          <a:stretch>
            <a:fillRect/>
          </a:stretch>
        </p:blipFill>
        <p:spPr>
          <a:xfrm>
            <a:off x="0" y="-68981"/>
            <a:ext cx="5943600" cy="6926981"/>
          </a:xfrm>
          <a:prstGeom prst="rect">
            <a:avLst/>
          </a:prstGeom>
        </p:spPr>
      </p:pic>
      <p:sp>
        <p:nvSpPr>
          <p:cNvPr id="6" name="Rectangle 5"/>
          <p:cNvSpPr/>
          <p:nvPr/>
        </p:nvSpPr>
        <p:spPr>
          <a:xfrm>
            <a:off x="5638800" y="228600"/>
            <a:ext cx="3505200" cy="525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1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介绍</a:t>
            </a:r>
            <a:endParaRPr lang="en-US" sz="1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p:nvPr/>
        </p:nvSpPr>
        <p:spPr>
          <a:xfrm>
            <a:off x="5410200" y="5715000"/>
            <a:ext cx="3733800" cy="114300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smtClean="0">
                <a:solidFill>
                  <a:srgbClr val="C00000"/>
                </a:solidFill>
                <a:latin typeface="Arial Narrow" panose="020B0606020202030204" pitchFamily="34" charset="0"/>
              </a:rPr>
              <a:t>INTRODUCTION</a:t>
            </a:r>
            <a:endParaRPr lang="en-US" sz="3200" dirty="0">
              <a:solidFill>
                <a:srgbClr val="C00000"/>
              </a:solidFill>
              <a:latin typeface="Arial Narrow" panose="020B0606020202030204" pitchFamily="34" charset="0"/>
            </a:endParaRPr>
          </a:p>
        </p:txBody>
      </p:sp>
      <p:pic>
        <p:nvPicPr>
          <p:cNvPr id="7" name="Baby_Huey.mp3">
            <a:hlinkClick r:id="" action="ppaction://media"/>
          </p:cNvPr>
          <p:cNvPicPr>
            <a:picLocks noRot="1" noChangeAspect="1"/>
          </p:cNvPicPr>
          <p:nvPr>
            <a:audioFile r:link="rId1"/>
            <p:extLst>
              <p:ext uri="{DAA4B4D4-6D71-4841-9C94-3DE7FCFB9230}">
                <p14:media xmlns="" xmlns:p14="http://schemas.microsoft.com/office/powerpoint/2010/main" r:link="rId4"/>
              </p:ext>
            </p:extLst>
          </p:nvPr>
        </p:nvPicPr>
        <p:blipFill>
          <a:blip r:embed="rId5" cstate="print"/>
          <a:stretch>
            <a:fillRect/>
          </a:stretch>
        </p:blipFill>
        <p:spPr>
          <a:xfrm>
            <a:off x="3581400" y="838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7" repeatCount="indefinite"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95233" name="Picture 1" descr="G:\2. BACKUP pics\KEEP\shulan\Ealier Shulan\早期照片\早年 时光\Juniorhigh (2).jpg"/>
          <p:cNvPicPr>
            <a:picLocks noChangeAspect="1" noChangeArrowheads="1"/>
          </p:cNvPicPr>
          <p:nvPr/>
        </p:nvPicPr>
        <p:blipFill>
          <a:blip r:embed="rId3" cstate="print">
            <a:grayscl/>
          </a:blip>
          <a:srcRect/>
          <a:stretch>
            <a:fillRect/>
          </a:stretch>
        </p:blipFill>
        <p:spPr bwMode="auto">
          <a:xfrm rot="1015577">
            <a:off x="4972959" y="1164279"/>
            <a:ext cx="3264774" cy="533400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4" descr="Image may contain: 1 person, stripes, child and closeup"/>
          <p:cNvPicPr>
            <a:picLocks noChangeAspect="1" noChangeArrowheads="1"/>
          </p:cNvPicPr>
          <p:nvPr/>
        </p:nvPicPr>
        <p:blipFill>
          <a:blip r:embed="rId4" cstate="print">
            <a:grayscl/>
          </a:blip>
          <a:srcRect/>
          <a:stretch>
            <a:fillRect/>
          </a:stretch>
        </p:blipFill>
        <p:spPr bwMode="auto">
          <a:xfrm>
            <a:off x="304800" y="1600200"/>
            <a:ext cx="4343400" cy="4343401"/>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Oval 10"/>
          <p:cNvSpPr/>
          <p:nvPr/>
        </p:nvSpPr>
        <p:spPr>
          <a:xfrm>
            <a:off x="228600" y="1752600"/>
            <a:ext cx="304800" cy="3048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Oval 11"/>
          <p:cNvSpPr/>
          <p:nvPr/>
        </p:nvSpPr>
        <p:spPr>
          <a:xfrm>
            <a:off x="5562600" y="914400"/>
            <a:ext cx="304800" cy="3048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Oval 12"/>
          <p:cNvSpPr/>
          <p:nvPr/>
        </p:nvSpPr>
        <p:spPr>
          <a:xfrm>
            <a:off x="4038600" y="1295400"/>
            <a:ext cx="304800" cy="3048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4" name="Oval 13"/>
          <p:cNvSpPr/>
          <p:nvPr/>
        </p:nvSpPr>
        <p:spPr>
          <a:xfrm>
            <a:off x="8305800" y="1524000"/>
            <a:ext cx="304800" cy="3048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84915071.jpg"/>
          <p:cNvPicPr>
            <a:picLocks noChangeAspect="1"/>
          </p:cNvPicPr>
          <p:nvPr/>
        </p:nvPicPr>
        <p:blipFill>
          <a:blip r:embed="rId2" cstate="print"/>
          <a:stretch>
            <a:fillRect/>
          </a:stretch>
        </p:blipFill>
        <p:spPr>
          <a:xfrm>
            <a:off x="0" y="990600"/>
            <a:ext cx="9144000" cy="6858000"/>
          </a:xfrm>
          <a:prstGeom prst="rect">
            <a:avLst/>
          </a:prstGeom>
        </p:spPr>
      </p:pic>
      <p:sp>
        <p:nvSpPr>
          <p:cNvPr id="2" name="Rectangle 1"/>
          <p:cNvSpPr/>
          <p:nvPr/>
        </p:nvSpPr>
        <p:spPr>
          <a:xfrm>
            <a:off x="0" y="0"/>
            <a:ext cx="9144000" cy="1752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0" dirty="0" smtClean="0">
                <a:solidFill>
                  <a:schemeClr val="bg1"/>
                </a:solidFill>
              </a:rPr>
              <a:t>1) </a:t>
            </a:r>
            <a:r>
              <a:rPr lang="zh-CN" altLang="en-US" sz="8000" dirty="0" smtClean="0">
                <a:solidFill>
                  <a:schemeClr val="bg1"/>
                </a:solidFill>
              </a:rPr>
              <a:t>一个全新的世界</a:t>
            </a:r>
            <a:endParaRPr lang="en-US" sz="8000" dirty="0">
              <a:solidFill>
                <a:schemeClr val="bg1"/>
              </a:solidFill>
            </a:endParaRPr>
          </a:p>
        </p:txBody>
      </p:sp>
      <p:sp>
        <p:nvSpPr>
          <p:cNvPr id="3" name="Rectangle 2"/>
          <p:cNvSpPr/>
          <p:nvPr/>
        </p:nvSpPr>
        <p:spPr>
          <a:xfrm>
            <a:off x="0" y="6324600"/>
            <a:ext cx="9144000"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smtClean="0">
                <a:ln>
                  <a:solidFill>
                    <a:sysClr val="windowText" lastClr="000000"/>
                  </a:solidFill>
                </a:ln>
              </a:rPr>
              <a:t>1) A WHOLE NEW WORLD</a:t>
            </a:r>
            <a:endParaRPr lang="en-US" sz="3200" b="1" dirty="0">
              <a:ln>
                <a:solidFill>
                  <a:sysClr val="windowText" lastClr="000000"/>
                </a:solidFill>
              </a:ln>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Freeform 10"/>
          <p:cNvSpPr/>
          <p:nvPr/>
        </p:nvSpPr>
        <p:spPr>
          <a:xfrm>
            <a:off x="381000" y="609600"/>
            <a:ext cx="8458200" cy="2437655"/>
          </a:xfrm>
          <a:custGeom>
            <a:avLst/>
            <a:gdLst>
              <a:gd name="connsiteX0" fmla="*/ 0 w 8686800"/>
              <a:gd name="connsiteY0" fmla="*/ 304726 h 3047255"/>
              <a:gd name="connsiteX1" fmla="*/ 89252 w 8686800"/>
              <a:gd name="connsiteY1" fmla="*/ 89252 h 3047255"/>
              <a:gd name="connsiteX2" fmla="*/ 304726 w 8686800"/>
              <a:gd name="connsiteY2" fmla="*/ 0 h 3047255"/>
              <a:gd name="connsiteX3" fmla="*/ 8382074 w 8686800"/>
              <a:gd name="connsiteY3" fmla="*/ 0 h 3047255"/>
              <a:gd name="connsiteX4" fmla="*/ 8597548 w 8686800"/>
              <a:gd name="connsiteY4" fmla="*/ 89252 h 3047255"/>
              <a:gd name="connsiteX5" fmla="*/ 8686800 w 8686800"/>
              <a:gd name="connsiteY5" fmla="*/ 304726 h 3047255"/>
              <a:gd name="connsiteX6" fmla="*/ 8686800 w 8686800"/>
              <a:gd name="connsiteY6" fmla="*/ 2742529 h 3047255"/>
              <a:gd name="connsiteX7" fmla="*/ 8597548 w 8686800"/>
              <a:gd name="connsiteY7" fmla="*/ 2958003 h 3047255"/>
              <a:gd name="connsiteX8" fmla="*/ 8382074 w 8686800"/>
              <a:gd name="connsiteY8" fmla="*/ 3047255 h 3047255"/>
              <a:gd name="connsiteX9" fmla="*/ 304726 w 8686800"/>
              <a:gd name="connsiteY9" fmla="*/ 3047255 h 3047255"/>
              <a:gd name="connsiteX10" fmla="*/ 89252 w 8686800"/>
              <a:gd name="connsiteY10" fmla="*/ 2958003 h 3047255"/>
              <a:gd name="connsiteX11" fmla="*/ 0 w 8686800"/>
              <a:gd name="connsiteY11" fmla="*/ 2742529 h 3047255"/>
              <a:gd name="connsiteX12" fmla="*/ 0 w 8686800"/>
              <a:gd name="connsiteY12" fmla="*/ 304726 h 30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86800" h="3047255">
                <a:moveTo>
                  <a:pt x="0" y="304726"/>
                </a:moveTo>
                <a:cubicBezTo>
                  <a:pt x="0" y="223908"/>
                  <a:pt x="32105" y="146399"/>
                  <a:pt x="89252" y="89252"/>
                </a:cubicBezTo>
                <a:cubicBezTo>
                  <a:pt x="146399" y="32105"/>
                  <a:pt x="223908" y="0"/>
                  <a:pt x="304726" y="0"/>
                </a:cubicBezTo>
                <a:lnTo>
                  <a:pt x="8382074" y="0"/>
                </a:lnTo>
                <a:cubicBezTo>
                  <a:pt x="8462892" y="0"/>
                  <a:pt x="8540401" y="32105"/>
                  <a:pt x="8597548" y="89252"/>
                </a:cubicBezTo>
                <a:cubicBezTo>
                  <a:pt x="8654695" y="146399"/>
                  <a:pt x="8686800" y="223908"/>
                  <a:pt x="8686800" y="304726"/>
                </a:cubicBezTo>
                <a:lnTo>
                  <a:pt x="8686800" y="2742529"/>
                </a:lnTo>
                <a:cubicBezTo>
                  <a:pt x="8686800" y="2823347"/>
                  <a:pt x="8654695" y="2900856"/>
                  <a:pt x="8597548" y="2958003"/>
                </a:cubicBezTo>
                <a:cubicBezTo>
                  <a:pt x="8540401" y="3015150"/>
                  <a:pt x="8462892" y="3047255"/>
                  <a:pt x="8382074" y="3047255"/>
                </a:cubicBezTo>
                <a:lnTo>
                  <a:pt x="304726" y="3047255"/>
                </a:lnTo>
                <a:cubicBezTo>
                  <a:pt x="223908" y="3047255"/>
                  <a:pt x="146399" y="3015150"/>
                  <a:pt x="89252" y="2958003"/>
                </a:cubicBezTo>
                <a:cubicBezTo>
                  <a:pt x="32105" y="2900856"/>
                  <a:pt x="0" y="2823347"/>
                  <a:pt x="0" y="2742529"/>
                </a:cubicBezTo>
                <a:lnTo>
                  <a:pt x="0" y="304726"/>
                </a:lnTo>
                <a:close/>
              </a:path>
            </a:pathLst>
          </a:custGeom>
          <a:solidFill>
            <a:schemeClr val="accent3">
              <a:lumMod val="75000"/>
            </a:schemeClr>
          </a:solidFill>
          <a:scene3d>
            <a:camera prst="orthographicFront"/>
            <a:lightRig rig="threePt" dir="t">
              <a:rot lat="0" lon="0" rev="7500000"/>
            </a:lightRig>
          </a:scene3d>
          <a:sp3d prstMaterial="plastic">
            <a:bevelT w="127000" h="25400" prst="relaxedInset"/>
          </a:sp3d>
        </p:spPr>
        <p:style>
          <a:lnRef idx="0">
            <a:schemeClr val="accent3"/>
          </a:lnRef>
          <a:fillRef idx="3">
            <a:schemeClr val="accent3"/>
          </a:fillRef>
          <a:effectRef idx="3">
            <a:schemeClr val="accent3"/>
          </a:effectRef>
          <a:fontRef idx="minor">
            <a:schemeClr val="lt1"/>
          </a:fontRef>
        </p:style>
        <p:txBody>
          <a:bodyPr spcFirstLastPara="0" vert="horz" wrap="square" lIns="2209725" tIns="167640" rIns="167641" bIns="167640" numCol="1" spcCol="1270" anchor="ctr" anchorCtr="0">
            <a:noAutofit/>
          </a:bodyPr>
          <a:lstStyle/>
          <a:p>
            <a:pPr lvl="0" algn="ctr" defTabSz="1955800">
              <a:lnSpc>
                <a:spcPct val="90000"/>
              </a:lnSpc>
              <a:spcBef>
                <a:spcPct val="0"/>
              </a:spcBef>
              <a:spcAft>
                <a:spcPct val="35000"/>
              </a:spcAft>
            </a:pPr>
            <a:r>
              <a:rPr lang="zh-CN" altLang="en-US" sz="6000" b="0" kern="1200" cap="none" spc="0" dirty="0" smtClean="0">
                <a:ln w="18415" cmpd="sng">
                  <a:solidFill>
                    <a:schemeClr val="bg1"/>
                  </a:solidFill>
                  <a:prstDash val="solid"/>
                </a:ln>
                <a:effectLst/>
              </a:rPr>
              <a:t> 温暖型</a:t>
            </a:r>
            <a:r>
              <a:rPr lang="en-US" altLang="zh-CN" sz="6000" b="0" kern="1200" cap="none" spc="0" dirty="0" smtClean="0">
                <a:ln w="18415" cmpd="sng">
                  <a:solidFill>
                    <a:schemeClr val="bg1"/>
                  </a:solidFill>
                  <a:prstDash val="solid"/>
                </a:ln>
                <a:effectLst/>
              </a:rPr>
              <a:t>/</a:t>
            </a:r>
            <a:r>
              <a:rPr lang="zh-CN" altLang="en-US" sz="6000" b="0" kern="1200" cap="none" spc="0" dirty="0" smtClean="0">
                <a:ln w="18415" cmpd="sng">
                  <a:solidFill>
                    <a:schemeClr val="bg1"/>
                  </a:solidFill>
                  <a:prstDash val="solid"/>
                </a:ln>
                <a:effectLst/>
              </a:rPr>
              <a:t>控制型              象限  </a:t>
            </a:r>
            <a:endParaRPr lang="en-US" altLang="zh-CN" sz="6000" b="0" kern="1200" cap="none" spc="0" dirty="0" smtClean="0">
              <a:ln w="18415" cmpd="sng">
                <a:solidFill>
                  <a:schemeClr val="bg1"/>
                </a:solidFill>
                <a:prstDash val="solid"/>
              </a:ln>
              <a:effectLst/>
            </a:endParaRPr>
          </a:p>
          <a:p>
            <a:pPr lvl="0" algn="ctr" defTabSz="1955800">
              <a:lnSpc>
                <a:spcPct val="90000"/>
              </a:lnSpc>
              <a:spcBef>
                <a:spcPct val="0"/>
              </a:spcBef>
              <a:spcAft>
                <a:spcPct val="35000"/>
              </a:spcAft>
            </a:pPr>
            <a:r>
              <a:rPr lang="en-US" sz="2400" b="0" kern="1200" cap="none" spc="0" dirty="0" smtClean="0">
                <a:ln w="18415" cmpd="sng">
                  <a:solidFill>
                    <a:schemeClr val="bg1"/>
                  </a:solidFill>
                  <a:prstDash val="solid"/>
                </a:ln>
                <a:effectLst/>
              </a:rPr>
              <a:t>THE WARMTH / CONTROL QUADRANT</a:t>
            </a:r>
            <a:endParaRPr lang="en-US" sz="4400" b="0" kern="1200" cap="none" spc="0" dirty="0">
              <a:ln w="18415" cmpd="sng">
                <a:solidFill>
                  <a:schemeClr val="bg1"/>
                </a:solidFill>
                <a:prstDash val="solid"/>
              </a:ln>
              <a:effectLst/>
            </a:endParaRPr>
          </a:p>
        </p:txBody>
      </p:sp>
      <p:sp>
        <p:nvSpPr>
          <p:cNvPr id="13" name="Freeform 12"/>
          <p:cNvSpPr/>
          <p:nvPr/>
        </p:nvSpPr>
        <p:spPr>
          <a:xfrm>
            <a:off x="457200" y="3505200"/>
            <a:ext cx="8458200" cy="2514600"/>
          </a:xfrm>
          <a:custGeom>
            <a:avLst/>
            <a:gdLst>
              <a:gd name="connsiteX0" fmla="*/ 0 w 8686800"/>
              <a:gd name="connsiteY0" fmla="*/ 304726 h 3047255"/>
              <a:gd name="connsiteX1" fmla="*/ 89252 w 8686800"/>
              <a:gd name="connsiteY1" fmla="*/ 89252 h 3047255"/>
              <a:gd name="connsiteX2" fmla="*/ 304726 w 8686800"/>
              <a:gd name="connsiteY2" fmla="*/ 0 h 3047255"/>
              <a:gd name="connsiteX3" fmla="*/ 8382074 w 8686800"/>
              <a:gd name="connsiteY3" fmla="*/ 0 h 3047255"/>
              <a:gd name="connsiteX4" fmla="*/ 8597548 w 8686800"/>
              <a:gd name="connsiteY4" fmla="*/ 89252 h 3047255"/>
              <a:gd name="connsiteX5" fmla="*/ 8686800 w 8686800"/>
              <a:gd name="connsiteY5" fmla="*/ 304726 h 3047255"/>
              <a:gd name="connsiteX6" fmla="*/ 8686800 w 8686800"/>
              <a:gd name="connsiteY6" fmla="*/ 2742529 h 3047255"/>
              <a:gd name="connsiteX7" fmla="*/ 8597548 w 8686800"/>
              <a:gd name="connsiteY7" fmla="*/ 2958003 h 3047255"/>
              <a:gd name="connsiteX8" fmla="*/ 8382074 w 8686800"/>
              <a:gd name="connsiteY8" fmla="*/ 3047255 h 3047255"/>
              <a:gd name="connsiteX9" fmla="*/ 304726 w 8686800"/>
              <a:gd name="connsiteY9" fmla="*/ 3047255 h 3047255"/>
              <a:gd name="connsiteX10" fmla="*/ 89252 w 8686800"/>
              <a:gd name="connsiteY10" fmla="*/ 2958003 h 3047255"/>
              <a:gd name="connsiteX11" fmla="*/ 0 w 8686800"/>
              <a:gd name="connsiteY11" fmla="*/ 2742529 h 3047255"/>
              <a:gd name="connsiteX12" fmla="*/ 0 w 8686800"/>
              <a:gd name="connsiteY12" fmla="*/ 304726 h 30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86800" h="3047255">
                <a:moveTo>
                  <a:pt x="0" y="304726"/>
                </a:moveTo>
                <a:cubicBezTo>
                  <a:pt x="0" y="223908"/>
                  <a:pt x="32105" y="146399"/>
                  <a:pt x="89252" y="89252"/>
                </a:cubicBezTo>
                <a:cubicBezTo>
                  <a:pt x="146399" y="32105"/>
                  <a:pt x="223908" y="0"/>
                  <a:pt x="304726" y="0"/>
                </a:cubicBezTo>
                <a:lnTo>
                  <a:pt x="8382074" y="0"/>
                </a:lnTo>
                <a:cubicBezTo>
                  <a:pt x="8462892" y="0"/>
                  <a:pt x="8540401" y="32105"/>
                  <a:pt x="8597548" y="89252"/>
                </a:cubicBezTo>
                <a:cubicBezTo>
                  <a:pt x="8654695" y="146399"/>
                  <a:pt x="8686800" y="223908"/>
                  <a:pt x="8686800" y="304726"/>
                </a:cubicBezTo>
                <a:lnTo>
                  <a:pt x="8686800" y="2742529"/>
                </a:lnTo>
                <a:cubicBezTo>
                  <a:pt x="8686800" y="2823347"/>
                  <a:pt x="8654695" y="2900856"/>
                  <a:pt x="8597548" y="2958003"/>
                </a:cubicBezTo>
                <a:cubicBezTo>
                  <a:pt x="8540401" y="3015150"/>
                  <a:pt x="8462892" y="3047255"/>
                  <a:pt x="8382074" y="3047255"/>
                </a:cubicBezTo>
                <a:lnTo>
                  <a:pt x="304726" y="3047255"/>
                </a:lnTo>
                <a:cubicBezTo>
                  <a:pt x="223908" y="3047255"/>
                  <a:pt x="146399" y="3015150"/>
                  <a:pt x="89252" y="2958003"/>
                </a:cubicBezTo>
                <a:cubicBezTo>
                  <a:pt x="32105" y="2900856"/>
                  <a:pt x="0" y="2823347"/>
                  <a:pt x="0" y="2742529"/>
                </a:cubicBezTo>
                <a:lnTo>
                  <a:pt x="0" y="304726"/>
                </a:lnTo>
                <a:close/>
              </a:path>
            </a:pathLst>
          </a:custGeom>
          <a:scene3d>
            <a:camera prst="orthographicFront"/>
            <a:lightRig rig="threePt" dir="t">
              <a:rot lat="0" lon="0" rev="7500000"/>
            </a:lightRig>
          </a:scene3d>
          <a:sp3d prstMaterial="plastic">
            <a:bevelT w="127000" h="25400" prst="relaxedInset"/>
          </a:sp3d>
        </p:spPr>
        <p:style>
          <a:lnRef idx="0">
            <a:schemeClr val="accent5"/>
          </a:lnRef>
          <a:fillRef idx="3">
            <a:schemeClr val="accent5"/>
          </a:fillRef>
          <a:effectRef idx="3">
            <a:schemeClr val="accent5"/>
          </a:effectRef>
          <a:fontRef idx="minor">
            <a:schemeClr val="lt1"/>
          </a:fontRef>
        </p:style>
        <p:txBody>
          <a:bodyPr spcFirstLastPara="0" vert="horz" wrap="square" lIns="2209725" tIns="167640" rIns="167641" bIns="167640" numCol="1" spcCol="1270" anchor="ctr" anchorCtr="0">
            <a:noAutofit/>
          </a:bodyPr>
          <a:lstStyle/>
          <a:p>
            <a:pPr lvl="0" algn="ctr" defTabSz="1955800">
              <a:lnSpc>
                <a:spcPct val="100000"/>
              </a:lnSpc>
              <a:spcBef>
                <a:spcPct val="0"/>
              </a:spcBef>
              <a:spcAft>
                <a:spcPct val="35000"/>
              </a:spcAft>
            </a:pPr>
            <a:r>
              <a:rPr lang="zh-CN" altLang="en-US" sz="4400" b="0" kern="1200" cap="none" spc="0" dirty="0" smtClean="0">
                <a:ln w="18415" cmpd="sng">
                  <a:solidFill>
                    <a:schemeClr val="bg1"/>
                  </a:solidFill>
                  <a:prstDash val="solid"/>
                </a:ln>
                <a:effectLst/>
              </a:rPr>
              <a:t>    </a:t>
            </a:r>
            <a:r>
              <a:rPr lang="zh-CN" altLang="en-US" sz="5400" b="0" kern="1200" cap="none" spc="0" dirty="0" smtClean="0">
                <a:ln w="18415" cmpd="sng">
                  <a:solidFill>
                    <a:schemeClr val="bg1"/>
                  </a:solidFill>
                  <a:prstDash val="solid"/>
                </a:ln>
                <a:effectLst/>
              </a:rPr>
              <a:t>成功育儿的劝告                                    </a:t>
            </a:r>
            <a:r>
              <a:rPr lang="en-US" sz="2400" b="0" kern="1200" cap="none" spc="0" dirty="0" smtClean="0">
                <a:ln w="18415" cmpd="sng">
                  <a:solidFill>
                    <a:schemeClr val="bg1"/>
                  </a:solidFill>
                  <a:prstDash val="solid"/>
                </a:ln>
                <a:effectLst/>
              </a:rPr>
              <a:t>TIPS FOR SUCCESSFUL PARENTING</a:t>
            </a:r>
            <a:endParaRPr lang="en-US" sz="4400" b="0" kern="1200" cap="none" spc="0" dirty="0">
              <a:ln w="18415" cmpd="sng">
                <a:solidFill>
                  <a:schemeClr val="bg1"/>
                </a:solidFill>
                <a:prstDash val="solid"/>
              </a:ln>
              <a:effectLst/>
            </a:endParaRPr>
          </a:p>
        </p:txBody>
      </p:sp>
      <p:sp>
        <p:nvSpPr>
          <p:cNvPr id="14" name="Rounded Rectangle 13"/>
          <p:cNvSpPr/>
          <p:nvPr/>
        </p:nvSpPr>
        <p:spPr>
          <a:xfrm>
            <a:off x="685800" y="3886200"/>
            <a:ext cx="1600200" cy="1674024"/>
          </a:xfrm>
          <a:prstGeom prst="roundRect">
            <a:avLst>
              <a:gd name="adj" fmla="val 10000"/>
            </a:avLst>
          </a:prstGeom>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sp>
      <p:pic>
        <p:nvPicPr>
          <p:cNvPr id="48132" name="Picture 4" descr="Image result for quadrants of a graph"/>
          <p:cNvPicPr>
            <a:picLocks noChangeAspect="1" noChangeArrowheads="1"/>
          </p:cNvPicPr>
          <p:nvPr/>
        </p:nvPicPr>
        <p:blipFill>
          <a:blip r:embed="rId2" cstate="print"/>
          <a:srcRect/>
          <a:stretch>
            <a:fillRect/>
          </a:stretch>
        </p:blipFill>
        <p:spPr bwMode="auto">
          <a:xfrm>
            <a:off x="533400" y="762000"/>
            <a:ext cx="1991428" cy="1978152"/>
          </a:xfrm>
          <a:prstGeom prst="rect">
            <a:avLst/>
          </a:prstGeom>
          <a:ln w="9525"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8136" name="Picture 8" descr="Image result for animated gif, success"/>
          <p:cNvPicPr>
            <a:picLocks noChangeAspect="1" noChangeArrowheads="1" noCrop="1"/>
          </p:cNvPicPr>
          <p:nvPr/>
        </p:nvPicPr>
        <p:blipFill>
          <a:blip r:embed="rId3" cstate="print"/>
          <a:srcRect/>
          <a:stretch>
            <a:fillRect/>
          </a:stretch>
        </p:blipFill>
        <p:spPr bwMode="auto">
          <a:xfrm>
            <a:off x="838200" y="4114800"/>
            <a:ext cx="2095500" cy="16764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age result for animated gif, smartphone"/>
          <p:cNvPicPr>
            <a:picLocks noChangeAspect="1" noChangeArrowheads="1" noCrop="1"/>
          </p:cNvPicPr>
          <p:nvPr/>
        </p:nvPicPr>
        <p:blipFill>
          <a:blip r:embed="rId2" cstate="print"/>
          <a:srcRect/>
          <a:stretch>
            <a:fillRect/>
          </a:stretch>
        </p:blipFill>
        <p:spPr bwMode="auto">
          <a:xfrm>
            <a:off x="5334000" y="2057400"/>
            <a:ext cx="3581400" cy="4476750"/>
          </a:xfrm>
          <a:prstGeom prst="rect">
            <a:avLst/>
          </a:prstGeom>
          <a:noFill/>
        </p:spPr>
      </p:pic>
      <p:pic>
        <p:nvPicPr>
          <p:cNvPr id="7" name="Picture 8" descr="http://www.evolife.cn/wp-content/uploads/2008/09/ipod-nano-feature-ipod-mini.jpg"/>
          <p:cNvPicPr>
            <a:picLocks noChangeAspect="1" noChangeArrowheads="1"/>
          </p:cNvPicPr>
          <p:nvPr/>
        </p:nvPicPr>
        <p:blipFill>
          <a:blip r:embed="rId3" cstate="print"/>
          <a:srcRect/>
          <a:stretch>
            <a:fillRect/>
          </a:stretch>
        </p:blipFill>
        <p:spPr bwMode="auto">
          <a:xfrm>
            <a:off x="4876800" y="5105400"/>
            <a:ext cx="1219200" cy="1219201"/>
          </a:xfrm>
          <a:prstGeom prst="rect">
            <a:avLst/>
          </a:prstGeom>
          <a:noFill/>
        </p:spPr>
      </p:pic>
      <p:sp>
        <p:nvSpPr>
          <p:cNvPr id="3" name="Title 1"/>
          <p:cNvSpPr txBox="1"/>
          <p:nvPr/>
        </p:nvSpPr>
        <p:spPr>
          <a:xfrm>
            <a:off x="0" y="0"/>
            <a:ext cx="9144000" cy="1981200"/>
          </a:xfrm>
          <a:prstGeom prst="rect">
            <a:avLst/>
          </a:prstGeom>
          <a:solidFill>
            <a:srgbClr val="003FBC"/>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0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新科技</a:t>
            </a: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带来更多优势</a:t>
            </a:r>
            <a:endParaRPr lang="en-US" altLang="zh-CN"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时也导致新的压力</a:t>
            </a:r>
            <a:endParaRPr kumimoji="0" lang="en-US" sz="6000" b="0" i="0" u="none" strike="noStrike" kern="1200" cap="none" spc="0" normalizeH="0" baseline="0" noProof="0" dirty="0">
              <a:ln>
                <a:noFill/>
              </a:ln>
              <a:solidFill>
                <a:schemeClr val="lt1"/>
              </a:solidFill>
              <a:effectLst/>
              <a:uLnTx/>
              <a:uFillTx/>
              <a:latin typeface="+mn-lt"/>
              <a:ea typeface="+mn-ea"/>
              <a:cs typeface="+mn-cs"/>
            </a:endParaRPr>
          </a:p>
        </p:txBody>
      </p:sp>
      <p:pic>
        <p:nvPicPr>
          <p:cNvPr id="5" name="Picture 2" descr="http://blog.loaz.com/media/blogs/timwang/mini-laptop-fujitsu-P7230.jpg"/>
          <p:cNvPicPr>
            <a:picLocks noChangeAspect="1" noChangeArrowheads="1"/>
          </p:cNvPicPr>
          <p:nvPr/>
        </p:nvPicPr>
        <p:blipFill>
          <a:blip r:embed="rId4" cstate="print"/>
          <a:srcRect/>
          <a:stretch>
            <a:fillRect/>
          </a:stretch>
        </p:blipFill>
        <p:spPr bwMode="auto">
          <a:xfrm>
            <a:off x="0" y="2209800"/>
            <a:ext cx="4724400" cy="4242512"/>
          </a:xfrm>
          <a:prstGeom prst="rect">
            <a:avLst/>
          </a:prstGeom>
          <a:noFill/>
        </p:spPr>
      </p:pic>
      <p:sp>
        <p:nvSpPr>
          <p:cNvPr id="4" name="Rectangle 3"/>
          <p:cNvSpPr/>
          <p:nvPr/>
        </p:nvSpPr>
        <p:spPr>
          <a:xfrm>
            <a:off x="0" y="6211669"/>
            <a:ext cx="9144000" cy="646331"/>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TECHNOLOGY WILL ALLOW NEW ADVANTAGES AND CAUSE NEW PRESSURES</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 name="Picture 10" descr="http://community.plus.net/wp-content/uploads/2009/03/playstation.jpeg"/>
          <p:cNvPicPr>
            <a:picLocks noChangeAspect="1" noChangeArrowheads="1"/>
          </p:cNvPicPr>
          <p:nvPr/>
        </p:nvPicPr>
        <p:blipFill>
          <a:blip r:embed="rId5" cstate="print"/>
          <a:srcRect/>
          <a:stretch>
            <a:fillRect/>
          </a:stretch>
        </p:blipFill>
        <p:spPr bwMode="auto">
          <a:xfrm flipH="1">
            <a:off x="116114" y="2209800"/>
            <a:ext cx="1331686" cy="139827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animated gif, smartphone"/>
          <p:cNvPicPr>
            <a:picLocks noChangeAspect="1" noChangeArrowheads="1" noCrop="1"/>
          </p:cNvPicPr>
          <p:nvPr/>
        </p:nvPicPr>
        <p:blipFill>
          <a:blip r:embed="rId2" cstate="print"/>
          <a:srcRect/>
          <a:stretch>
            <a:fillRect/>
          </a:stretch>
        </p:blipFill>
        <p:spPr bwMode="auto">
          <a:xfrm flipH="1">
            <a:off x="4267200" y="1828800"/>
            <a:ext cx="6172200" cy="7715250"/>
          </a:xfrm>
          <a:prstGeom prst="rect">
            <a:avLst/>
          </a:prstGeom>
          <a:noFill/>
        </p:spPr>
      </p:pic>
      <p:pic>
        <p:nvPicPr>
          <p:cNvPr id="14" name="Picture 2" descr="Image result for animated gif, smartphone"/>
          <p:cNvPicPr>
            <a:picLocks noChangeAspect="1" noChangeArrowheads="1" noCrop="1"/>
          </p:cNvPicPr>
          <p:nvPr/>
        </p:nvPicPr>
        <p:blipFill>
          <a:blip r:embed="rId2" cstate="print"/>
          <a:srcRect/>
          <a:stretch>
            <a:fillRect/>
          </a:stretch>
        </p:blipFill>
        <p:spPr bwMode="auto">
          <a:xfrm>
            <a:off x="-1219200" y="1905000"/>
            <a:ext cx="6172200" cy="7715250"/>
          </a:xfrm>
          <a:prstGeom prst="rect">
            <a:avLst/>
          </a:prstGeom>
          <a:noFill/>
        </p:spPr>
      </p:pic>
      <p:sp>
        <p:nvSpPr>
          <p:cNvPr id="3"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3600" dirty="0" smtClean="0">
                <a:ln w="18415" cmpd="sng">
                  <a:solidFill>
                    <a:sysClr val="windowText" lastClr="000000"/>
                  </a:solidFill>
                  <a:prstDash val="solid"/>
                </a:ln>
                <a:solidFill>
                  <a:srgbClr val="0000FF"/>
                </a:solidFill>
              </a:rPr>
              <a:t>他们有哪些优势和压力是我们那时没有的？</a:t>
            </a:r>
            <a:r>
              <a:rPr lang="en-US" altLang="zh-CN" sz="3600" dirty="0" smtClean="0">
                <a:ln w="18415" cmpd="sng">
                  <a:solidFill>
                    <a:sysClr val="windowText" lastClr="000000"/>
                  </a:solidFill>
                  <a:prstDash val="solid"/>
                </a:ln>
                <a:solidFill>
                  <a:srgbClr val="0000FF"/>
                </a:solidFill>
              </a:rPr>
              <a:t> </a:t>
            </a:r>
            <a:endParaRPr kumimoji="0" lang="en-US" sz="36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4" name="Rectangle 3"/>
          <p:cNvSpPr/>
          <p:nvPr/>
        </p:nvSpPr>
        <p:spPr>
          <a:xfrm>
            <a:off x="0" y="6211669"/>
            <a:ext cx="9144000" cy="738664"/>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What advantages and pressures will they have that we didn’t?</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Rectangle 9"/>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Right Arrow 12"/>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73730" name="Picture 2" descr="Image result for happy face"/>
          <p:cNvPicPr>
            <a:picLocks noChangeAspect="1" noChangeArrowheads="1"/>
          </p:cNvPicPr>
          <p:nvPr/>
        </p:nvPicPr>
        <p:blipFill>
          <a:blip r:embed="rId3" cstate="print"/>
          <a:srcRect/>
          <a:stretch>
            <a:fillRect/>
          </a:stretch>
        </p:blipFill>
        <p:spPr bwMode="auto">
          <a:xfrm rot="20973112">
            <a:off x="1003248" y="1791008"/>
            <a:ext cx="1760300" cy="1981201"/>
          </a:xfrm>
          <a:prstGeom prst="rect">
            <a:avLst/>
          </a:prstGeom>
          <a:noFill/>
        </p:spPr>
      </p:pic>
      <p:pic>
        <p:nvPicPr>
          <p:cNvPr id="73732" name="Picture 4" descr="Image result for stressed face"/>
          <p:cNvPicPr>
            <a:picLocks noChangeAspect="1" noChangeArrowheads="1"/>
          </p:cNvPicPr>
          <p:nvPr/>
        </p:nvPicPr>
        <p:blipFill>
          <a:blip r:embed="rId4" cstate="print"/>
          <a:srcRect/>
          <a:stretch>
            <a:fillRect/>
          </a:stretch>
        </p:blipFill>
        <p:spPr bwMode="auto">
          <a:xfrm rot="461104">
            <a:off x="6477000" y="1905000"/>
            <a:ext cx="1743587" cy="1933575"/>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4" descr="http://www.ploomy.com/wp-content/uploads/2008/04/internet-porn_mans-best-friend_or_worst-enemy.jpg"/>
          <p:cNvPicPr>
            <a:picLocks noChangeAspect="1" noChangeArrowheads="1"/>
          </p:cNvPicPr>
          <p:nvPr/>
        </p:nvPicPr>
        <p:blipFill>
          <a:blip r:embed="rId2" cstate="print"/>
          <a:srcRect/>
          <a:stretch>
            <a:fillRect/>
          </a:stretch>
        </p:blipFill>
        <p:spPr bwMode="auto">
          <a:xfrm>
            <a:off x="-1" y="1371600"/>
            <a:ext cx="9133563" cy="5334000"/>
          </a:xfrm>
          <a:prstGeom prst="rect">
            <a:avLst/>
          </a:prstGeom>
          <a:ln>
            <a:noFill/>
          </a:ln>
          <a:effectLst>
            <a:softEdge rad="112500"/>
          </a:effectLst>
        </p:spPr>
      </p:pic>
      <p:sp>
        <p:nvSpPr>
          <p:cNvPr id="4" name="Rectangle 3"/>
          <p:cNvSpPr/>
          <p:nvPr/>
        </p:nvSpPr>
        <p:spPr>
          <a:xfrm>
            <a:off x="0" y="6211669"/>
            <a:ext cx="9144000" cy="646331"/>
          </a:xfrm>
          <a:prstGeom prst="rect">
            <a:avLst/>
          </a:prstGeom>
          <a:solidFill>
            <a:srgbClr val="0000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MORE TEMPTATION.</a:t>
            </a:r>
          </a:p>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  </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Title 1"/>
          <p:cNvSpPr txBox="1"/>
          <p:nvPr/>
        </p:nvSpPr>
        <p:spPr>
          <a:xfrm>
            <a:off x="0" y="0"/>
            <a:ext cx="9144000" cy="1981200"/>
          </a:xfrm>
          <a:prstGeom prst="rect">
            <a:avLst/>
          </a:prstGeom>
          <a:solidFill>
            <a:srgbClr val="003FBC"/>
          </a:solidFill>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更多</a:t>
            </a:r>
            <a:r>
              <a:rPr lang="zh-CN" altLang="en-US" sz="54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试探</a:t>
            </a:r>
            <a:r>
              <a:rPr lang="en-US" altLang="zh-CN" sz="54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t>
            </a:r>
            <a:endParaRPr kumimoji="0" lang="en-US" sz="54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Image result for kid shocked"/>
          <p:cNvPicPr>
            <a:picLocks noChangeAspect="1" noChangeArrowheads="1"/>
          </p:cNvPicPr>
          <p:nvPr/>
        </p:nvPicPr>
        <p:blipFill>
          <a:blip r:embed="rId2" cstate="print"/>
          <a:srcRect/>
          <a:stretch>
            <a:fillRect/>
          </a:stretch>
        </p:blipFill>
        <p:spPr bwMode="auto">
          <a:xfrm>
            <a:off x="2133600" y="1675151"/>
            <a:ext cx="5029200" cy="4878049"/>
          </a:xfrm>
          <a:prstGeom prst="rect">
            <a:avLst/>
          </a:prstGeom>
          <a:noFill/>
        </p:spPr>
      </p:pic>
      <p:sp>
        <p:nvSpPr>
          <p:cNvPr id="4" name="Rectangle 3"/>
          <p:cNvSpPr/>
          <p:nvPr/>
        </p:nvSpPr>
        <p:spPr>
          <a:xfrm>
            <a:off x="0" y="6211669"/>
            <a:ext cx="9144000" cy="646331"/>
          </a:xfrm>
          <a:prstGeom prst="rect">
            <a:avLst/>
          </a:prstGeom>
          <a:solidFill>
            <a:srgbClr val="0000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What temptations are now more available to kids and teens?</a:t>
            </a:r>
            <a:endParaRPr lang="en-US"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今日的儿童和少年遇到更多什么诱惑？</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6" name="Right Arrow 5"/>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 name="Right Arrow 7"/>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32" name="Picture 8" descr="https://encrypted-tbn2.google.com/images?q=tbn:ANd9GcQUFAi3HYOC8V5Z8WYOWRSjiLbBwpHrVHzx4CYGuEYQ4ITVh8VCbQ"/>
          <p:cNvPicPr>
            <a:picLocks noChangeAspect="1" noChangeArrowheads="1"/>
          </p:cNvPicPr>
          <p:nvPr/>
        </p:nvPicPr>
        <p:blipFill>
          <a:blip r:embed="rId2" cstate="print"/>
          <a:srcRect/>
          <a:stretch>
            <a:fillRect/>
          </a:stretch>
        </p:blipFill>
        <p:spPr bwMode="auto">
          <a:xfrm>
            <a:off x="5029200" y="3713777"/>
            <a:ext cx="4114800" cy="276322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4034" name="Picture 2" descr="Image result for trump and xi"/>
          <p:cNvPicPr>
            <a:picLocks noChangeAspect="1" noChangeArrowheads="1"/>
          </p:cNvPicPr>
          <p:nvPr/>
        </p:nvPicPr>
        <p:blipFill>
          <a:blip r:embed="rId3" cstate="print"/>
          <a:srcRect/>
          <a:stretch>
            <a:fillRect/>
          </a:stretch>
        </p:blipFill>
        <p:spPr bwMode="auto">
          <a:xfrm>
            <a:off x="5029200" y="1219200"/>
            <a:ext cx="4114800" cy="27432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54642" name="Picture 18" descr="https://encrypted-tbn3.google.com/images?q=tbn:ANd9GcQMQs3TffuEnaeEjVAz9aBl-x_4WX8dur725h2e_BLelCweeAFQLg"/>
          <p:cNvPicPr>
            <a:picLocks noChangeAspect="1" noChangeArrowheads="1"/>
          </p:cNvPicPr>
          <p:nvPr/>
        </p:nvPicPr>
        <p:blipFill>
          <a:blip r:embed="rId4" cstate="print"/>
          <a:srcRect/>
          <a:stretch>
            <a:fillRect/>
          </a:stretch>
        </p:blipFill>
        <p:spPr bwMode="auto">
          <a:xfrm>
            <a:off x="0" y="4267200"/>
            <a:ext cx="2781300" cy="2286000"/>
          </a:xfrm>
          <a:prstGeom prst="rect">
            <a:avLst/>
          </a:prstGeom>
          <a:noFill/>
        </p:spPr>
      </p:pic>
      <p:pic>
        <p:nvPicPr>
          <p:cNvPr id="154626" name="Picture 2" descr="https://encrypted-tbn1.google.com/images?q=tbn:ANd9GcSieAd0jYvYcpLjRGtqSG4vzM5IcSGq3n8zXX7DtOutvdyiqp1VGZ63D1A"/>
          <p:cNvPicPr>
            <a:picLocks noChangeAspect="1" noChangeArrowheads="1"/>
          </p:cNvPicPr>
          <p:nvPr/>
        </p:nvPicPr>
        <p:blipFill>
          <a:blip r:embed="rId5" cstate="print"/>
          <a:srcRect/>
          <a:stretch>
            <a:fillRect/>
          </a:stretch>
        </p:blipFill>
        <p:spPr bwMode="auto">
          <a:xfrm>
            <a:off x="0" y="381000"/>
            <a:ext cx="2779594" cy="39624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3" name="Title 1"/>
          <p:cNvSpPr txBox="1"/>
          <p:nvPr/>
        </p:nvSpPr>
        <p:spPr>
          <a:xfrm>
            <a:off x="0" y="0"/>
            <a:ext cx="9144000" cy="1219200"/>
          </a:xfrm>
          <a:prstGeom prst="rect">
            <a:avLst/>
          </a:prstGeom>
          <a:solidFill>
            <a:srgbClr val="003FBC"/>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400" b="1" dirty="0" smtClean="0">
                <a:ln w="18415" cmpd="sng">
                  <a:solidFill>
                    <a:srgbClr val="FFFFFF"/>
                  </a:solidFill>
                  <a:prstDash val="solid"/>
                </a:ln>
                <a:solidFill>
                  <a:srgbClr val="FFFFFF"/>
                </a:solidFill>
              </a:rPr>
              <a:t>更容易留意到</a:t>
            </a:r>
            <a:r>
              <a:rPr lang="zh-CN" altLang="en-US" sz="5400" b="1" dirty="0" smtClean="0">
                <a:ln w="18415" cmpd="sng">
                  <a:solidFill>
                    <a:srgbClr val="FFFF00"/>
                  </a:solidFill>
                  <a:prstDash val="solid"/>
                </a:ln>
                <a:solidFill>
                  <a:srgbClr val="FFFF00"/>
                </a:solidFill>
              </a:rPr>
              <a:t>世界大事</a:t>
            </a:r>
            <a:endParaRPr kumimoji="0" lang="en-US" sz="3600" b="1" i="0" u="none" strike="noStrike" kern="1200" cap="none" spc="0" normalizeH="0" baseline="0" noProof="0" dirty="0">
              <a:ln w="18415" cmpd="sng">
                <a:solidFill>
                  <a:srgbClr val="FFFF00"/>
                </a:solidFill>
                <a:prstDash val="solid"/>
              </a:ln>
              <a:solidFill>
                <a:srgbClr val="FFFF00"/>
              </a:solidFill>
              <a:uLnTx/>
              <a:uFillTx/>
              <a:latin typeface="+mn-lt"/>
              <a:ea typeface="+mn-ea"/>
              <a:cs typeface="+mn-cs"/>
            </a:endParaRPr>
          </a:p>
        </p:txBody>
      </p:sp>
      <p:pic>
        <p:nvPicPr>
          <p:cNvPr id="5" name="Picture 4" descr="103d.gif"/>
          <p:cNvPicPr>
            <a:picLocks noChangeAspect="1"/>
          </p:cNvPicPr>
          <p:nvPr/>
        </p:nvPicPr>
        <p:blipFill>
          <a:blip r:embed="rId6" cstate="print"/>
          <a:stretch>
            <a:fillRect/>
          </a:stretch>
        </p:blipFill>
        <p:spPr>
          <a:xfrm>
            <a:off x="3037114" y="1424940"/>
            <a:ext cx="1763486" cy="18516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4628" name="AutoShape 4"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0" name="AutoShape 6"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4" name="AutoShape 10" descr="data:image/jpeg;base64,/9j/4AAQSkZJRgABAQAAAQABAAD/2wBDAAkGBwgHBgkIBwgKCgkLDRYPDQwMDRsUFRAWIB0iIiAdHx8kKDQsJCYxJx8fLT0tMTU3Ojo6Iys/RD84QzQ5Ojf/2wBDAQoKCg0MDRoPDxo3JR8lNzc3Nzc3Nzc3Nzc3Nzc3Nzc3Nzc3Nzc3Nzc3Nzc3Nzc3Nzc3Nzc3Nzc3Nzc3Nzc3Nzf/wAARCACFAMQDASIAAhEBAxEB/8QAHAAAAgMBAQEBAAAAAAAAAAAABQYABAcDAgEI/8QAOxAAAgEEAQMCBAMGAwgDAAAAAQIDAAQFESEGEjETQRQiUWEHMnEVI0KBocEkkdEzQ1JTYrHh8BZysv/EABkBAAMBAQEAAAAAAAAAAAAAAAIDBAEABf/EACkRAAICAgICAgICAQUAAAAAAAECAAMRIQQSMUETUSIyBRQjQlJhcZH/2gAMAwEAAhEDEQA/AAl96M1isQhUydvlRzuhlpDezRvGi+nHH5VvJr7Z34y41ZQyJMG2zt+VaO96RHUsqmQjtIB1umUcO568qIN/IQN5ibdXiRsfVBRxwfpR/obOPPC9vNG0qhjsb2O2hHVFl2W7N2kq35WHsaLfhXgbzIQ3TRhI+zXd3+SKDkowHUjcKlhnMYbv8PpbhmuccVWyk+dkJP8APVVriwktr74J3f4dFVggPBp06e6hSK2ks7qSOP4baEsQPFDTaW3Vl209rcGNYtjvUfmqc1qV15jg5ByfEsZHqS1wvTP7Qmi7kVAoQAbJ8arPYcmLu3nukhaJppO5Yx7D3pg6gwtze9ItDcy+lBbXBDE+WAP/AIoTCbOaydIQwK6RWHjX1pFVIUE+4ZY5B9ShfQerboYl7JGPJq5bYOS1s5LkuxlC/wBK9nHxXEQ7J2Aj5/nSvmeorsyPa28rCNTok/xUZV20kIsi7aEDjYsmVgJMWvm7z/rS7dia2yjxWbkyKe0NF70xWLTZmwVIT6c3jdBVlbBZGVLiBZrjfDg8fqKNQ4Y7gkqVGpZjxeXYxXE8bDR2A/OxRDqTFZG6x8ZSLY86A80z4+5MtnE0vPcuwPpViN7o2gluJCVRiYowOAKZjABMWGJyBFLpzG4aPp2+TK26DIx7Ks50R51qgEISC+W5hj0Qfl44NOPU2IjysMdz+QxHuJA8iuiXWDvsalo7x7UDXbwd0dgdQCRMrZSCBFbJZGbKRiO4iTtQ8BRUjgsrnETW4gVbteUPjdOOJwlrZss8+yW32A88UB6vnx6IiwlUmVjsrSyrDBxoxmRvcUzaXItvT0SODwN6r3bJcY+cwM4AbRIB8inTpK9hvLX0FtwJW4PFEWxmAtp55r4l7rt0eeB9NVxfrMI7YJMRcrKJliiBPZK4Xeq+w4UW086s5JVQUI9xqnxum7aTHMl12MrfvIio+ZW9qBx4O+mM0kpKkjSgnnVYGONRnXsd7gHG2637vCJgkoOvmHFX8hhJsVbC4kmjPcwGhV5bGS0tXVYGEutErzuh1pjr6+v4Yr9Z/QDbOx4rvkJHnUz4ip8bhVOnY5oo5DeSqWUEgAealGZYZLVvSt3Yx62O7yKlIz/xKflb/dA6sML0wJYU/eMoIP1ZqSJLm5kuVYSSNIW87PmnTJkzdGI+jtUU6oV09iFC/tO9kCQxjuVD7kV7v8hYUCAHWJ4nEQPkn7hq2uhLY/C3y7uFTZH/AGpp/CedUzdxAW4li4X9KzmDK/4uaeZT2yn5T9qcvw6ygTqa0VIVRZW7S3vzXnW3WWkF5WKkRcJOXW1h6HVl4u2CysGH08Ua/Dm9WHIR2Xd/EdA+9O/Udp00LsTZuSFJmG1Eja2B9KoWEvRdtdxPYm29ct8hQ7OzSWU5zKK7V+EpjJij+It5NBdzYsMRC7+pr9aA4yFHsmADKA3J35pq/FGwMues5AvyyxnZ/Tn+9CIoljCRCLcZPI+tCVOyI0unwqvuccgyLGhhB326HaPNZ1dW03xpjkjdJHfgMPvWnzsYQwMXag/L9qF30MF1dWzlVaRW/MPam1HCkycr2cLPeKs4sf2BNL8vzb9zSt1jG810JlhIVeC48CnmzeN7gh1BVG0d0H69vVt7Z4YYg3rnTNr8opdZ/Lcp5aBQCviecRlIfg7SJT6jFdHt5o9cXViuOlja50wX5QeCDSH0rMiXsbduyDoCmTq+3l+E+IWKPuVfMfJpjL1YKZGpJUtCXTrrLYhXbuUsQd/SlnqrA/BXAvbKP907bPaPyt9aK9ETC9xNyoPzqTsfejllCk2KW3vJllkYFSvuK99lSyhUPn1PJUutpYeoBwGWvMkTbX2j6Kjt0NUoy2QTOXHrkuRIdA8+TTvZYtMVlUUyE+qCOfeuuMwFrcdbWNw7hommBkiP10dGortcYdhsEiUpu0keCI29F/h3a29iL/MuylxtVVigUa96NL030Xkmazt/h2uPO1k2w/rXj8U8pcYzGwxWq/IfzDeuKzC3zMkUkV0CIp0IIZa8x2Cy+ig2nRj5kMHkMfMtpH2un+7cjXH0oSkLPcyJcDTrwdfWvU34iXORUW4tVMwI9Ngd/wA6pyTzfECZuSzbf70IdOwz4ltdNyq33idpLSJHLnnVVUk9Z3A7QF8c811vblFhlkDcdpP86DLdy2eP+JuITthtD/xVTyUqABQeZJVfyNhz/wCwkIWn+fe/bipS2l3mwO6KNQjnuA343UqXqv3MLP8AUMW0cd5jGhjCt28FfoaXM1Y3VykdtGkoUNp1QcEUR6caaw+I9Xu279x7hr9KPrdS+rHGbQ7kUuGDDwK9X5aeQgFjYK6/7kPxW1HKDIMEWeKtLTGd9zCnqL47xvX0FV+ng9rnbFwugs6cj9aO3VnaZpRYGdre8UepGrHhv1pPR50zUkMhaMWkqklDsMQQanvtRyFr8CNqrKgl/Jmyde28DXFpcypGzBGX5hvXis5s54sZm2lBRoi4J+g5o9n+qcdmf3Ceo3bEArBSNNSVPP2WzwMoH1Oqj6lmlVb9VxNT/EaQ/s7G3EYHbIQC30BFB8Xa2b5G2i72cSjTMx4U1VsOt7LOW1ljri3IMEY7i3uQK4rLA888kUvqoTpCh121z6MGsZE0STovFXVibe57iTyZFOj/AJ1m1xhWwWZu7V3aa2XRgZ/OvcU19KdRTPjpYLiXuMb9vcze1KnWWfae4lntk9QRDtRfqax2wuo/ir/kyfUsXUtgIkWyRjJ5djxzRGDG2mRs++9iSSJh2kEA1mJz99AoNzAySO2x9NU6Yy5nltiI2OtBtbrkGH3G2lXpPTyIfx/TvT+LspwIY1fZIbXJqpibq2GRUXcYMA3onkGqRujcOUkYk+NV5jSNZB3Dj2ph2ZCLMDEsXhx1hmrie2VYYbhAxAGgWFBrG0P7Ya7t7e4nUsSAvt/ag95fm8y0zSk9kUnaFBPAB+n9f501wXRx1rG7CRgfypGKKznWKioPU5OKjMXPuELu2VyjSRMrryokXTLQJ0ax6wxl13kK0qjt3x51/ejtzlTc2tu720kTB2Qk/QfX35/tSxnMjCmZsJtMzRMCQBVz8tbuJk/t7kq8c18jA8TSfxasJ7+zx6wN2q8nax+2t1nC9J5G6ysVnZoJnC9zgtrQ+tbTfQJ1HgraezcFxp039deDSpY4bqW0zIu7O2jjOuxjK3Gj+leY65MvotNY15gQ9EZLExnISRRBIhtl37UA6ju5rSOFrc6Z3Ox9tVq3V2Xe2t1xkpVpJY9yOfp9qzK/is7xwkkmmjPA3SnUKdT0ONyDZnv5giJbrI4cyPcBZTtgB449jVa0ubzKWsVoAHCvpQedaNXrbHW8MMsEdw4RieO7xXnB5WLBZBrLD23xUjD5zIdhabXaACJNfx3z3Jhu0scjJFuO0ZgDrYPHFSnPEdU2S2YSS3SN0OmUfWpXdAZN8rCJdi8HpwNmAqs35yw1qhczo2ca+xxmksFj7F2Tz9SK+9QCe/WOwji7p/IO9dqjyTRSxltyFsLYbjhARjr+L3FYn0ZrzP8AK3t4t1Ne7eME6Qk8gfaq+KuZnEkzP8p8ljyfvR/r2FHLvCAiR/KV+tKOLBllWBTw/Boxoam9AW3GvGQeoW3ti6+QaoZab4dxGx2zHQG+SKJWdsC5WN2RIY9bHvVe4sxKYSVJkD6UkcgH3oQ35ZhiliuINwkV3eZGWHHIFJXRdv4BTXZ4VsPbLCLiSVpW2x371zgitcNchoVZEmH7x3+tEpbuK8ktvRcOqt82jTk6uJFYXRp9is/2fY3McD93rN3srn317UF6euVv5rhXi7VjftHvzR68mRpSOQijfJpWt7LIWtvPf2UsXpPIWVCOSKC5BjEZxrHyQDC2c+ENsjoFLp7aoa2UnktbeSyCqJOHJPgVTvv2lkLAqlp2do2W8EihNus0rxrawypCi6k343Qqusym12UdY5xTtJJH2H5iOTuiykMhUnnVIsV1I7iOFiDvk/SjUVpfBVaRpWU+NHzRrk+ZKy4OpY9K2guJ3mCgBjMxYbDAjx9jsUXtsibdVZZCV8gfar3TuPxeZnfHG9MGRjjBgUqCkv8AxDfnY/8Ad0udRYbJ4S8PrQsIydK6/MjH6A/2OqjtrJaV0uOuIZN29xJcsDdRoVIKMFCn7+NkDXHNBxYG/wAioWMtIpB3vW68wZuaGOW1u4I1+UbIB7l96L9Jql5cC40WC72AdEVRUgFeTE2PmzUccXk7jExhbYjUY00R8GuWS65v7qIfD2yRFDvfd70l9ZZybG3kNnaEx+udl25IFDjkHjURu5Pv83mnKVb8YplIJM95DqDKXl5NNkT3MW+Uj2H6UOy4KSw3UdyZJTrageK+3UsJleR30ToLuq9xdPGO6cKq+x+tBYmGAja7MqTCeOikuOxYVE0sh4A81fxXRubxuUnyU9uIrdx7nkUQ/CRY7jJzXZGxGNKdcbo/+KeckMuLtbd+2Fyxl0fJHgVnXAMYbQxCiB5Okc/eObi2VPSk5XT+alTG9R31pbelDcDsB2A3OqlAG1MIbPmd+rrVntJZ7TUd1FGSrD6fSkTpHJSWFzILhJGV9sBrZLHzzTl1ReyYu99C9RkGiGGqQbe9hRPUUkdshAJ44qq1VAyPMlXJ0Z66xzEeTf04IJFdeXBHmgOAKx5NDJoduyd1cubu2knldQTvQ5r505iLrO9QC0x8JlZvOhwB9TSwAyxnYqYThysr3kskLCKNfC9u+79acbfpvJz4mPOyxpDadok5bkg++q89cdBSdNdP22QiYO6fLcgeNH3/AJUTzXUxh6VxeLKelD6KM2/41HillcRy2MTqLGVE0qo4TuS3Pcw7d8feqFlcKMn6+u2PweOAast1IztewqrQWl0upZOzZIHsKGRjESWE5s7idirAlZRruP0Fcgx+Q9TrEY/gR5jDPG01rJPEryMw7VVBsmuUl6bTDIJLdYpNEBWPIpw/CTLWlxcvYtEoldPkBHgClDrrE+h1PdJeJ3xH/ZKTwKI/kOxiwvxt0gG0vMxeyxQ3P7qGT/edvBH60z5TGW1pYdsFyo2NHXuaXhb38OEPZL6luJD2J7oK5QQyyenFJIxDEAsNkKK46wQY0B7RjGhDdjZQG1ijXsLsdbA53XvLZiPHd1kWIkX5WI57a6XmPitrBryMlYwpAZH91BO/6UiXM7u5eRvUdiSSPO6NVKAj7kztkwu07CdLyCUh1YMrr5UjwRWvYbrVc70ddpLZpdZO2jX1YmUdko/5gH29x7HXsd1iGPmZAQx49jRrFX82Nvoru0k7JVYsp3w2wQyn7EEj/wA0QA9wcmaY2Gx+Vw0082lnTZWTwdeQD/2ob0lZRm4f03Xv7eQlXenpo8xZw2EUywSXkMggD+O9P4T9T2//AINBbJL/AAN9PGZoo7hX9KRxpggB8ge5rryFXE2pSzal3q7o6a4t2yZkbUQP5h4pDGKyRnjinjkRXYAMyHQJ8VuXTkVllsTO0r3Fy8p7ZhPISdeR8vAA/QUHt7Ke6zowt6rGztz64cjkr7DdDWgYZz4muxBxMY6j6Zz+JnC5KzcRsfklj5Q/Tmh98cjfQJ6qDshGuOK/TmbWLJ4xrZlDRkFVBHuPFYddzW+OtryO4EWzIVCg8igYnPicsAdEdR3eJyKxRzlIpDyD43WhZ+8tc1aQwICHXTNKfY1i3dqUsvHOxT3azsuPjfu4K8mk3uy4x7jqQrefUPxY5Owdsmx9QalA7TIyrCB3sOfpUpPc/cf+P1NI/GgxQ/AyOqln2rH38brJovhnvoTNCjWyuPUQ/wAQ967dQ9V5HqFYVyMwlNvvsfWi3tz/ACqxcz2y4GFiIFkl0F/4jVjhs5mUNWEwZXyktiZJ1srZEh7yFAHtTh+CV9ZWeVvLd0SKWRQ6yk/0pElx00pZbSaJkGu/bcirFtd22Eu7S7tZ1f5wJ0Xkge9YuRgmKJUgrP0X1EbXIYswXapLbSDT/cGsl/ErHw2mFxIgffw7vBz7oBta0vHZHHZTAWt/ZsJrZo+frv6GkT8Vz8ViLeSJSiLL414p1gBXIgcc/wCQCJ1gIJunnaUOWH5Rrig+NMMQZpo9gg0WxF/6eGmtJQpAB01BpGPYEj/Mf6VMfE9VVDNuEunsv+xcjHkNsFQkEKeSKPSzS/iBdSSx3UdpIj9saycnt15pEvO6K1WNiNs3mi97jZcPYwX9pdMJG1v280xM9cSDmDFmRCmds2wccVlHeJMrKTIVO6udDzQy5CSJ3ADpxsbpQgkeeEyTSFmJ8seaYPw6cftktMwKhTrigOO0fUMU79ydXTvaXdxaQSMbcqdrrQBOt6pSuCka+oxbfjS07dfxRzXzrCF0V8jyDqkhjsD3J9jTVOpHyFwwP3Psc6NBIyMCQu9Vbx916tuA5/rQlmDTERRD3DEH296s2oFtH8zK5PjR4o8yeNPT2Zns7yCRpvRNvcLLBIV2A3Ktx9CD/WmPDx33UOekgsV9QOS1zOxPbGPOzrySfArLri8LnW+N8Ctz/A3qCC6xE+ImjiS6tmDq6qAZkbjbfUgjRP6UDJ8h36jEs6DXmc5MH1Vh7qO5wwtbi2tyzlUkMcsv/To8H/Or3RvX1l1Hl2S4ijtZ3g0ne4HuNLz5J5PFOd7Bc3WJurewlSG6ZHSKRwSEY+CdVnfSeDxTu/R3UmCtIMhaRCVLqCQmS4B8yBwAd7P9a0KANQS3bzHnITlLiO3RT6jc6A8V+ffxUxT4nquYgH07lRIOffWj/attxNhksHmILC6yP7RspUf4eacamj7dfK3sw1v5uPFIP4925e4xsyqO8ll4861ut9TBMgHyqdim7p1Xu8egkOkXj9aCZa2tbezgMM3dM3513RPo74nJXKY5ZfSt0BaRh5I+lItUumo2s9WwYyWwjkj/AHQRlU9u9/SpTFDhcasSrHB2qBr5d8/epUBrGZaM4mRZANbTvBJGYpEPaUbyDVNpXc7cllQaUb8Vof4uYketa5eFO31j6cmh7+xNIFnEs5KNvfsB9a9Ou4W1h5A6FG6yxjiyNL2fL3RnfzVwZkUAbG/sKIwWq2sqoylWkUjmumH6ZvMxc+naxAJs/vmPykjyB96Z2DKMQCpU7mgfgtmFjW5xF0f3Qb1I/oN7/vTL+IcdveY+aB7mKMhfUT22RWQYW7uOns6e8CNt+m4b9aJ9l7nspcO0heGNzyW3x9BQMxUEGMQbBEEW7o8pS6DInjamu57V21mFKgaOzyTXjJ2kUN9LBMZFCcqFG9j70XxOMtbiAfKFJHHPNYlXcaMq/t9WyQYq5H1pPz9o14UfWmzqSOZenbMyKNBlBNB5cFkJbyWW2haWCNuD9dVcz2bS+xsVkLdonjYdxY/T7Vq/URa/YlvUF2R/dMANsPb60/8AQWMsL/DSSFWW6Ykd4Oin6Vm6mWOWMwbMpYBFH8RPgVq+L6by+Le3SWVEaaP1GC8aPvQOhJhC89QPqKmVie3yclvI5kaMkFifPH/mlG8IgDqfzaKjmt56TssXk7+4s8jbQXBcf7R1BO/saxnrjHR2PUGStYfyQXDqn6bokUjzO5NocAexAHqKiAKef0rnI7d2wxJPmubeefNdLYblXfPPg0clnqOKRUaUr4Gxv3rfekHw/SHQljkZ44oriZUe7uOwd7FuVBP0GxxWKtEGicHwRqu37cku7EY+/uJ/SDAsAw7W7da2CPtWzp+hMJ1xiLn1P8SqDfys3HdVXqq9sru2iyWNvbZcrjmMtuxcD1B/FET9GH+RAPtWW4+XCXdgI/XZJ18cjn/SgF5cIblUlHpqfZzoN/rQ1jscGE4wMibDN17huxc5JcKGeIJbweWVDyx19SRr9FH3rLuuusf/AJRmIHiQpbQAqoYcsT5NUb+1EMEdvENxTMO1t8xsfb9D/wC+aHriL8zfDpC5EbbJI0B/M1jMFOzOVSfUoZNP8T8gPP2oh0zdTY+4e5RNp26PNGouno2O7yQl+3jsGuw/X6GrEeHtI9L6lwQD42vP9KnblVDWY9OOx2YdsMrk3tUeO1btbkbYVK5LeLGoSNGVVGgAw/0qUj+xVKPjaGeurzHTdMT213L2SAAqFGyHHikHpbF3sb/Hz46QWMnHfIv5j5+UeT781tnTPTdtPmLrI3sSyQ9wEaMOO766ov11iY7qxilsvSW+tgzQxE6Eq60y/wCXg+xp3Er61YJ0ZLc/56mRyYaO5HxeTiSztYgJF7vMmjyp142DwRVl8mgUW2Mj+FtfRLJIqliTvY1+uqr+sLqESwr3oU7GV9hEUbGh9wf71VspYoGgtrQlWPBZjsIf+mvRWtUXLRBYudQf1BaWt1BFfSmJdNwnce+QE87+4ozh7GztoES1YDvHcSPfdXbHFQDMiK4RZEYeqe7jvO6M5qBLP/FW8cccY+V4lHA44IqXkXo+AkppqK7MTL6yt7W6nmWbv7x83cN6q5+Hk9nJBdRmESTd5BLew9tVQzUkVzBMhBB7S3ao0aVOmr+SwycQaRkhkOnI9voaWEOJxcBppkHo4m7a3UvLHLt0B/h35FInVsPrZp5V/dxPoa+9dOpLu5fJLPZ3Us0US69T2HNB72+nvVUSsCyHfjW6KpcbgWtnUZ+mMDDa5axvLiZ5PTkDdvsK2XOta5eNbYyGMhdrIOCKwfp7OSpcQwzt3IrAlj51Wg5HMpd3q/DuWgEY0VOuaZZYFMCtO0LdNWUVpJK/xzJLby9u1IBC63s78/yrJ+q2+Izt+/eZCbhz3ny3PmtPw9z3TNI0gjZ4zwF33EH/AL6rJb2Y3NxLMD+d2bf2J3TcggETGzncB3a9spBPNe7VNEMRXy6BDn32a4FmPBPH0oIMM/FRIO1nGz7DnmhM+jKzAaG66Y6B7m8hhiBLO4Ghrf31v7Voa9PY23gWGGWadFJJ9VFAbdKtuSv9jGV1s/iZuncXATu7idAL5NOvSa5exVtqI43O9y8t/lRiysrSzY/CwJGSPIHNdHbdefdzuw6qJXVxupyTLE109xGYpSGjPJUjgkVWkmLcsdn6mvPO65N481GSx8mU4AnoMWYGvm9vv7mvgOtD3FfO7ZP61wnT6x0xqV4c/NUrp0/QllCsGIiQEsewMWPkn60hdU5S4usibcnsWLhSvnkc1Kle4+lAE8xNk5incY4N1Bb2cMnp21xGzPGy92m4BI548146usbPG4qyjsoOy5DnuuS22YfepUpthPWYB+UGwZi4L2tsxLOs/piUnntI3qj2UnuXtIRJOzKH8EcVKlSEDEfkwH1xbpZYz1bcBZJEBZh71nUTkL6g87qVKp/0yJDmah03bQPglSWMOrLyPG6zW8UQZS5hT8iuQv2FSpS6vJlNvgS9jrJGy0MUhLK8Rc64pgs4+3H/ALk+m0RJ357ualSjYDrAXTS9f3FxY2FsY5j6jAv3ga1seP60mPxrXjXipUrU/Wdb+0G3ZJ1s+Kq1KlFFwn00dZ2y1/zP7GtJJ8/rUqV5X8j+6y/h/qZzQfMD9q+VKlQCVGc3OidfeuLH5qlSinTyx53968A6Y/8A2qVK2ZPre1SpUrp0/9k="/>
          <p:cNvSpPr>
            <a:spLocks noChangeAspect="1" noChangeArrowheads="1"/>
          </p:cNvSpPr>
          <p:nvPr/>
        </p:nvSpPr>
        <p:spPr bwMode="auto">
          <a:xfrm>
            <a:off x="63500" y="-858838"/>
            <a:ext cx="2590800" cy="1762126"/>
          </a:xfrm>
          <a:prstGeom prst="rect">
            <a:avLst/>
          </a:prstGeom>
          <a:noFill/>
        </p:spPr>
        <p:txBody>
          <a:bodyPr vert="horz" wrap="square" lIns="91440" tIns="45720" rIns="91440" bIns="45720" numCol="1" anchor="t" anchorCtr="0" compatLnSpc="1"/>
          <a:lstStyle/>
          <a:p>
            <a:endParaRPr lang="en-US" dirty="0"/>
          </a:p>
        </p:txBody>
      </p:sp>
      <p:pic>
        <p:nvPicPr>
          <p:cNvPr id="154638" name="Picture 14" descr="https://encrypted-tbn3.google.com/images?q=tbn:ANd9GcRgn9nyfT0JWu3jgAKJDbJA0AJHp8yrehsp2xMS9j-QX-KOF5DH8w"/>
          <p:cNvPicPr>
            <a:picLocks noChangeAspect="1" noChangeArrowheads="1"/>
          </p:cNvPicPr>
          <p:nvPr/>
        </p:nvPicPr>
        <p:blipFill>
          <a:blip r:embed="rId7" cstate="print"/>
          <a:srcRect/>
          <a:stretch>
            <a:fillRect/>
          </a:stretch>
        </p:blipFill>
        <p:spPr bwMode="auto">
          <a:xfrm>
            <a:off x="2819400" y="3657600"/>
            <a:ext cx="2132135" cy="285750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4" name="Rectangle 3"/>
          <p:cNvSpPr/>
          <p:nvPr/>
        </p:nvSpPr>
        <p:spPr>
          <a:xfrm>
            <a:off x="0" y="6211669"/>
            <a:ext cx="9144000" cy="646331"/>
          </a:xfrm>
          <a:prstGeom prst="rect">
            <a:avLst/>
          </a:prstGeom>
          <a:solidFill>
            <a:srgbClr val="0000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MORE AWARENESS OF WORLD EVENTS</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4640" name="AutoShape 16" descr="data:image/jpeg;base64,/9j/4AAQSkZJRgABAQAAAQABAAD/2wBDAAkGBwgHBgkIBwgKCgkLDRYPDQwMDRsUFRAWIB0iIiAdHx8kKDQsJCYxJx8fLT0tMTU3Ojo6Iys/RD84QzQ5Ojf/2wBDAQoKCg0MDRoPDxo3JR8lNzc3Nzc3Nzc3Nzc3Nzc3Nzc3Nzc3Nzc3Nzc3Nzc3Nzc3Nzc3Nzc3Nzc3Nzc3Nzc3Nzf/wAARCACDAMYDASIAAhEBAxEB/8QAGwAAAQUBAQAAAAAAAAAAAAAABAACAwUGAQf/xAA7EAACAgIABQIDBgUCBAcAAAABAgADBBEFEiExQVFhEyJxBhQVMoGhI0KRscFS0RYk4fElQ0RykpPw/8QAGQEAAwEBAQAAAAAAAAAAAAAAAgMEAAEF/8QAJREAAwACAQMFAAMBAAAAAAAAAAECAxEhBBIxExQiQVEyYXGh/9oADAMBAAIRAxEAPwDyMnrOjc4R1jgIBQcG48DcSiTBILOpDVWSom46tIVVV7QaodMbIVq9pOlPtC6qfaFV4/tEuyqMIHXj78SdMX2h9WP7QqvG9omshQsSRWJie0mXF9pb14h9JOuGfSKeQLtSKMYvtEcb2l/9zPpGth+03qG0igON7SNsf2l6+KR4kFmPrxMsgXYijan2kFlUurKNb6QSyn2jZsXWMqXSD2LLOyuC2V9Y6aJrgAdTIm3DLE6QZ1jkyapIDGkyRgYwiEJYqz1MU6g6mKYxF5jgItdZIqzuzJHUWEIu41E3Ca07RdMdMjq6twymqNpSH0oNdoi6LccHaqYbTVOUp26Q/Hq34k1UVKUKnH3D6MTZ7ftJMbH7dJcYuL22ItLYF1oCpwunWFV4IPjrNDwrg75e+oVR5IlxVwBVIDWgj2XrKIwU1sjvqZl6bMV+Hn/T+0jfAIHUftPRfwfE5OU1n67gOTwAEE02fow/zCrpqSAnrIbPPLcTQPT9oFdja8TYZ2A1TMliEMPB8ymyscDfSS3Dkux2mZq6nW+kCuq6S8yKup6SuvT2mmtDtFLbXArU1Le9PaAXJ3lMsTcldYsGsWHWiC2CUSyPJIG6yNhJ3kLRqJaQ1e5inUHUxToIwd5MgkIPWTp4mZ2SesQupd6g1IhtS9ommV40E0pDqVEGpENpEmplsIKpXtLPFTeoBR3EtcMdZNXka/BZ4dWyJq+CcNF4WyzXwye3rM7hDqs1FeemHw+tAvMSDy68RuLtXNEPUd2tT5NHSipWAqhQPAGpJKvB4zi5VYKv8/lSIUudQ+9WL07z0ozY9cM8msdp8oKM53lbk386tq1QPHWM4fmEhkdl+XsQdwfcT3aO+k+3YVn49WRXyXJvfZvKmYviuIce5q2O/II8ibDJza1UddnfpMtxq1bShQkjrr6bkvUVL8FnR96fPgzOVWNnQlRkrrcvMrzKbJHeRnrz4Kq8SvvX0lpcIBeO8fDBsq7l1uCWQ68QG0aMqgiygz95C0ksMhYxyI6Op3MUah6mKEAMHeTIe0H31kyTGTDKT1EPqOwJW1NqHUv0HWJtFeJljTDaTK6l4ZS8mpF0MsqD1EtMVwDKaqztDaL9GT0uR3k0+HYOnWWl1q/eKSx/g1VfFJA67HTX9Zl8XK1qXdV6nHPOTrWt+2x/1nG+BFRyB3faF/iOKMOtayenzHmjfx68qB8S1CDvlY7BkV+BbXayJUzKT8rAEhhJcXhT5JPxdIidW/6xXdTKFGGZ2WFvHM37tXa9PKrDo5A1BPx62tdIC58k/Ku/oIXh5NfEDZw9qlFIU/A8Mdd9+/mVeTgmp2Wgi0KeoJ0w/Sde1zsDHGPbmp0wzC43fk5C4+WiGqz5flGtSfiL/BYUk9UULuV3D0+BcLr15UHYN0OzFxq5vvdhYHr2JGtj1hxW1ycvHKv4+CDIuB3oyrvfc7bf1PWCvZud1sYlpEVpgN/mFWPAbm7x0ICwLI8yvvPUw69pX3tKoRDmYK5kDmSOZCxj0RUxyHrFGp3inQNjI9W1GGIGdOBSP2hdNmvMrA2pNXZBaGxei5qt94ZTb7ykqu1Cq79eYioLMeUu67teYVXd7yiS/wB4Sl/vE1BVORF9Vlcuusv8PJ+94qrzbZDooD116zDjI6d44ZdiHmrdlPqp0YmsPdwM70b8JY6aNrco7Iu4Rw+kpj5VaMzWvWQB6fQep/xMZwS3LzMr+Jk2cijZ250fabXg746bey35h09T06/2/vJ3DmtHbbcbO4XDcmvJx3qHUOrMQfyDv1/SDccJHEXHIRYCQevQj13NNh5NFbEsH6lP/LPkfT1lB9pTXe4ek/xHA2Pqvf8AYwqjUbFYctXm+SAai93Kfh8qDuWbYaQcV4jRRjHFq0zv1O33yD2mbzmuS1gXYeg3BVtPk7PrDjF9jqe2GvaSd7kTWe8HNupE98aoN3aJrLPeB3POWXjzA7rx1jZkRktJDb3gFz9Y6++Bu+5TEnn5cm2cZusY04TGkxqJmyRO8UYh6xThwax6zk6ZyEcOyWmuy06rQtrr0kaqxOl7y54WUx9cw69zBp6G447q0VoYr0I1JksMvbsXEyrRYlQNgOyVXX9ZLyYecvwLk1bWerIP9vEQ8q/CpdNX0/8AChW/Rk9d8LzuB21sHxRzVt2BPaV9uNfjn+LWy+57Qk5rwC1kh6Yal/vJUt2ZVo++x3+sueA4T52QQR8lY5mPgCBaUrY3Hbp6NDwVXTG/hoTZYek3HC2vTHRUoDWszqw3+XoB0lVw7D+6ot3wtV820Zxpn16CaTgV6VLXbbWwBB2W+s87+VFuetY9Jb0Ff+ICtG+7A9B032AlLxXML2Kt1PKDWPiDXUaJ7fpua38bxnXl8n26yg4rSDRkXqASexJ7RuSUp+L2RdPT7/lOjzn7QgApag0D3lE9upf/AGlWwYIdl6dGB1369ZjbL9eYzp57pK899jDnyNeYLble8Da4nzIzzWdF2T36SpQkRVmb8EzZLsdL3MWTjZVFYstqYK3YwvgmDbZn0s9ZCA7+Yd5qeJhOQLyhvY9RF3lUUkg8eCsstvgwVVNuTYEqUs3jX94s3AyMQbtT5d62DNni8GqS1coKayO6qdAwPjlZcMFUcpUgzq6jdaQL6Ptht+TFk9ZzmjnUqSNa9pHqVo857TJEPWKcQ9YpjD3qsX8yOv1UiF8Nw0ybGFr/AAwB+Y9ty6PE7u1lCt9IFnZuO1akYZ2G2V10b6+0T30+NFXpRPLY8cCyUbmoKsNb2ekS4mdVsfDqI86YQmniwfE5gBTYPAGx/SVuTmq1nM2Oj+vKxXf6QF3t8jq9KVtMLxTk0VZSMjozp8rnqBIuHXW41q6uXGVm2Xs6tafp6Ri5V1iAUrkUj0GnH79ZKotLK4xshR/O5rVub9D1ndcHFS419F4cgmx8e9D8KzrXYPWArxC+sPi5mO7kHQYVkgiNGc5oUtitaiNrQqIBHqPQxmTxOwptAHr8bsKMPYxUxz4KayLW9hWO1FDc34eVc+H7H6TRcMzuHpUVtVaD+bl5em/eZpchMvFFNtDUp/q0T19Q06mJVXWzfFN57BWsBA/t+8C47vIcUl/E2P8AxPibOrHPL0DHR3768QzE+0OLVQWrybLGHUA63uYAY9WSjV2Yb4766OpBG/6xuPw22u8JVlADvpgebXr6QPQj90b1G/rg9Io+0lTb3aq60Na69j/vO1/aCq9zU7FUGwQ386n+0wj4xrqDi24PvQbYO/8AEqsg8VS4ilhbzHo6MCJxYd8bCq4nntNnxVGsrsoqJuqbohQgkCZ2/wCzY5BpwpHUsW7/AKRVsuOi894Z+nzs5I39Jyxse5Wf7xcKtb5g2h7j/tCiajhM7bi18kAvwC4EkXVjR0A3Qy2xMDEwaw21NpGi3N3ldlqnwkWv5C42pd9f77kP4cVr3dk3WueyKSq/53GtulyydTMP4z/0sn4jXjM3wTz2k6XQ6w3BryXAtyyFB6hZU4bY9R5asZwexJXR39T1/aTZmVeH5A+QpPk1bA/WBU74Q+cmvk2WvEOJJUmubsPWZfM418RlQfMQ29QkYiZB3kZVl5J7VLHJRXjN/wAnholn+u5+sKJmf7YrLeS/HCKvieDzIuVTWwRxtgfBlT8Jz+VGP0E0yXZSX8+VYhXfVFGwZ3J4xUi8uPikN6hdRyyUuNbI7wxT7m9GXCsrEMCD6aimkREzNPk4rc4Hdem4oz1V9i/bv6BfuSufk5f/ALDOrw09zvX/ALjKt+IsWBZRv1B0YVRx2yoaCsfXrN20vBxZcZZ0cNU9Pi9/AeT/AIKnQmxhvoPnH+ZUV8eZVIelbNsSC3p6Ttf2gbkVDjgvy6LK/L19da/aB2X+hrPi/C+ThbVa21x9PykQbPtx+HFDkUWsr70yHl0fSUL8ayWNQZtGvuVcgn9fH08znEuNXcQRK7FAVNEeev8A+8TLE98mfUz2vt4ZqOGZPDc3G+LbbdjlW5GVrdgH9o/jWFws8PyVqzFbIqQWAHRPfoN+/b9ZhhceQp/KdbH0jhZvmHhh1hejp7TB91taaNLwLOxBjtj8QyBWN8qMwOtEefH/AHi+zNlFeVfj52QtdQqLF/HMpA/sT/SZoMPWd59jvCeJPaAXUUtf0bPKzOEUvQuPd8atrwtm+bSrr82/YkfvHXX8Fxr0TmLB15g9bl10exImK+KfMXxT6wfQWvIfu6/De8NfByeHJkW5C0kkrYoGgGB9/wBI278EqrNlmYpA10Qb0CdbmENrcvLzHXpG84HiD7dfoXvH+G1zqMNMl660V+R6lDP1B5ifHjQECzLcZ8LLrW9jacoU8oB+VAQOn10TM2uZagIDt8zKx+o7Rj2lmZifzEsevmEsSQL6ps09PFUdb2uAKi8V1Lvl0u+5/T+0scfHqzUWyq61a2Okdm1s7ImFDa6g6Pg67ST7zdtNWuRX+QMxIX3A8TPCn4NPV0vPJvPwrlU/Dz9AeFfcgOFap199Dj36zI0cQyKMYY9VnKofm2P7fSNpzbarxejas2T16jZ9oHoV+jPdzxwbWujJ5Sq8vL7DUjsxWXYCor/6h3/rM8PtJl7HOlbgD8o2ojv+J7h/6etfQBoPoWM93jLC7FykbasznxzAmDPVxAn39SIIftFlMx5lAHgAyJuPXn+X94ai0KrPif2w9KOIb6uP1MUrF4xezHx+sULsr8A9aP1ldZa9HzVHRJKnpvp+saLXsJDkEL20AIoo8iFoRRRTHBpAnYopjCjgBFFMdOzoGx1iimOnJ2KKYwjEe0UUxwQjdDcUUxjviKKKY6hbiiimMc8ySq56SzVkAsOQ7APQkb7xRTHBn3iwFhtehP8AKP8AadORZ6r/APAf7RRTGOVnbEmKKKYx/9k="/>
          <p:cNvSpPr>
            <a:spLocks noChangeAspect="1" noChangeArrowheads="1"/>
          </p:cNvSpPr>
          <p:nvPr/>
        </p:nvSpPr>
        <p:spPr bwMode="auto">
          <a:xfrm>
            <a:off x="63500" y="-842963"/>
            <a:ext cx="2619375" cy="1743076"/>
          </a:xfrm>
          <a:prstGeom prst="rect">
            <a:avLst/>
          </a:prstGeom>
          <a:noFill/>
        </p:spPr>
        <p:txBody>
          <a:bodyPr vert="horz" wrap="square" lIns="91440" tIns="45720" rIns="91440" bIns="45720" numCol="1" anchor="t" anchorCtr="0" compatLnSpc="1"/>
          <a:lstStyle/>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Related image"/>
          <p:cNvPicPr>
            <a:picLocks noChangeAspect="1" noChangeArrowheads="1"/>
          </p:cNvPicPr>
          <p:nvPr/>
        </p:nvPicPr>
        <p:blipFill>
          <a:blip r:embed="rId2" cstate="print"/>
          <a:srcRect/>
          <a:stretch>
            <a:fillRect/>
          </a:stretch>
        </p:blipFill>
        <p:spPr bwMode="auto">
          <a:xfrm>
            <a:off x="838200" y="1470062"/>
            <a:ext cx="7620000" cy="5083138"/>
          </a:xfrm>
          <a:prstGeom prst="rect">
            <a:avLst/>
          </a:prstGeom>
          <a:noFill/>
        </p:spPr>
      </p:pic>
      <p:sp>
        <p:nvSpPr>
          <p:cNvPr id="154628" name="AutoShape 4"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0" name="AutoShape 6"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4" name="Rectangle 3"/>
          <p:cNvSpPr/>
          <p:nvPr/>
        </p:nvSpPr>
        <p:spPr>
          <a:xfrm>
            <a:off x="0" y="6287869"/>
            <a:ext cx="9144000" cy="646331"/>
          </a:xfrm>
          <a:prstGeom prst="rect">
            <a:avLst/>
          </a:prstGeom>
          <a:solidFill>
            <a:srgbClr val="0000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What affect might this have on our kids?</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这会如何影响到我们的孩子？</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15" name="Right Arrow 14"/>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6" name="Right Arrow 15"/>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 result for animated gif, world of warcraft"/>
          <p:cNvPicPr>
            <a:picLocks noChangeAspect="1" noChangeArrowheads="1" noCrop="1"/>
          </p:cNvPicPr>
          <p:nvPr/>
        </p:nvPicPr>
        <p:blipFill>
          <a:blip r:embed="rId2" cstate="print"/>
          <a:srcRect/>
          <a:stretch>
            <a:fillRect/>
          </a:stretch>
        </p:blipFill>
        <p:spPr bwMode="auto">
          <a:xfrm>
            <a:off x="0" y="1784369"/>
            <a:ext cx="9144000" cy="5073632"/>
          </a:xfrm>
          <a:prstGeom prst="rect">
            <a:avLst/>
          </a:prstGeom>
          <a:noFill/>
        </p:spPr>
      </p:pic>
      <p:sp>
        <p:nvSpPr>
          <p:cNvPr id="3" name="Title 1"/>
          <p:cNvSpPr txBox="1"/>
          <p:nvPr/>
        </p:nvSpPr>
        <p:spPr>
          <a:xfrm>
            <a:off x="0" y="0"/>
            <a:ext cx="9144000" cy="1981200"/>
          </a:xfrm>
          <a:prstGeom prst="rect">
            <a:avLst/>
          </a:prstGeom>
          <a:solidFill>
            <a:srgbClr val="003FBC"/>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600" b="1" dirty="0" smtClean="0">
                <a:ln w="18415" cmpd="sng">
                  <a:solidFill>
                    <a:srgbClr val="FFFFFF"/>
                  </a:solidFill>
                  <a:prstDash val="solid"/>
                </a:ln>
                <a:solidFill>
                  <a:srgbClr val="FFFFFF"/>
                </a:solidFill>
              </a:rPr>
              <a:t>一个前所未有的新的</a:t>
            </a:r>
            <a:endParaRPr lang="en-US" altLang="zh-CN" sz="5600" b="1" dirty="0" smtClean="0">
              <a:ln w="18415" cmpd="sng">
                <a:solidFill>
                  <a:srgbClr val="FFFFFF"/>
                </a:solidFill>
                <a:prstDash val="solid"/>
              </a:ln>
              <a:solidFill>
                <a:srgbClr val="FFFFFF"/>
              </a:solidFill>
            </a:endParaRPr>
          </a:p>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600" b="1" dirty="0" smtClean="0">
                <a:ln w="18415" cmpd="sng">
                  <a:solidFill>
                    <a:srgbClr val="FFFF00"/>
                  </a:solidFill>
                  <a:prstDash val="solid"/>
                </a:ln>
                <a:solidFill>
                  <a:srgbClr val="FFFF00"/>
                </a:solidFill>
              </a:rPr>
              <a:t>虚拟世界</a:t>
            </a:r>
            <a:r>
              <a:rPr lang="zh-CN" altLang="en-US" sz="5600" b="1" dirty="0" smtClean="0">
                <a:ln w="18415" cmpd="sng">
                  <a:solidFill>
                    <a:srgbClr val="FFFFFF"/>
                  </a:solidFill>
                  <a:prstDash val="solid"/>
                </a:ln>
                <a:solidFill>
                  <a:srgbClr val="FFFFFF"/>
                </a:solidFill>
              </a:rPr>
              <a:t>存在着</a:t>
            </a:r>
            <a:endParaRPr kumimoji="0" lang="en-US" sz="5600" b="1" i="0" u="none" strike="noStrike" kern="1200" cap="none" spc="0" normalizeH="0" baseline="0" noProof="0" dirty="0">
              <a:ln>
                <a:noFill/>
              </a:ln>
              <a:solidFill>
                <a:schemeClr val="lt1"/>
              </a:solidFill>
              <a:uLnTx/>
              <a:uFillTx/>
              <a:latin typeface="+mn-lt"/>
              <a:ea typeface="+mn-ea"/>
              <a:cs typeface="+mn-cs"/>
            </a:endParaRPr>
          </a:p>
        </p:txBody>
      </p:sp>
      <p:sp>
        <p:nvSpPr>
          <p:cNvPr id="154628" name="AutoShape 4"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0" name="AutoShape 6"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4" name="AutoShape 10" descr="data:image/jpeg;base64,/9j/4AAQSkZJRgABAQAAAQABAAD/2wBDAAkGBwgHBgkIBwgKCgkLDRYPDQwMDRsUFRAWIB0iIiAdHx8kKDQsJCYxJx8fLT0tMTU3Ojo6Iys/RD84QzQ5Ojf/2wBDAQoKCg0MDRoPDxo3JR8lNzc3Nzc3Nzc3Nzc3Nzc3Nzc3Nzc3Nzc3Nzc3Nzc3Nzc3Nzc3Nzc3Nzc3Nzc3Nzc3Nzf/wAARCACFAMQDASIAAhEBAxEB/8QAHAAAAgMBAQEBAAAAAAAAAAAABQYABAcDAgEI/8QAOxAAAgEEAQMCBAMGAwgDAAAAAQIDAAQFESEGEjETQRQiUWEHMnEVI0KBocEkkdEzQ1JTYrHh8BZysv/EABkBAAMBAQEAAAAAAAAAAAAAAAIDBAEABf/EACkRAAICAgICAgICAQUAAAAAAAECAAMRIQQSMUETUSIyBRQjQlJhcZH/2gAMAwEAAhEDEQA/AAl96M1isQhUydvlRzuhlpDezRvGi+nHH5VvJr7Z34y41ZQyJMG2zt+VaO96RHUsqmQjtIB1umUcO568qIN/IQN5ibdXiRsfVBRxwfpR/obOPPC9vNG0qhjsb2O2hHVFl2W7N2kq35WHsaLfhXgbzIQ3TRhI+zXd3+SKDkowHUjcKlhnMYbv8PpbhmuccVWyk+dkJP8APVVriwktr74J3f4dFVggPBp06e6hSK2ks7qSOP4baEsQPFDTaW3Vl209rcGNYtjvUfmqc1qV15jg5ByfEsZHqS1wvTP7Qmi7kVAoQAbJ8arPYcmLu3nukhaJppO5Yx7D3pg6gwtze9ItDcy+lBbXBDE+WAP/AIoTCbOaydIQwK6RWHjX1pFVIUE+4ZY5B9ShfQerboYl7JGPJq5bYOS1s5LkuxlC/wBK9nHxXEQ7J2Aj5/nSvmeorsyPa28rCNTok/xUZV20kIsi7aEDjYsmVgJMWvm7z/rS7dia2yjxWbkyKe0NF70xWLTZmwVIT6c3jdBVlbBZGVLiBZrjfDg8fqKNQ4Y7gkqVGpZjxeXYxXE8bDR2A/OxRDqTFZG6x8ZSLY86A80z4+5MtnE0vPcuwPpViN7o2gluJCVRiYowOAKZjABMWGJyBFLpzG4aPp2+TK26DIx7Ks50R51qgEISC+W5hj0Qfl44NOPU2IjysMdz+QxHuJA8iuiXWDvsalo7x7UDXbwd0dgdQCRMrZSCBFbJZGbKRiO4iTtQ8BRUjgsrnETW4gVbteUPjdOOJwlrZss8+yW32A88UB6vnx6IiwlUmVjsrSyrDBxoxmRvcUzaXItvT0SODwN6r3bJcY+cwM4AbRIB8inTpK9hvLX0FtwJW4PFEWxmAtp55r4l7rt0eeB9NVxfrMI7YJMRcrKJliiBPZK4Xeq+w4UW086s5JVQUI9xqnxum7aTHMl12MrfvIio+ZW9qBx4O+mM0kpKkjSgnnVYGONRnXsd7gHG2637vCJgkoOvmHFX8hhJsVbC4kmjPcwGhV5bGS0tXVYGEutErzuh1pjr6+v4Yr9Z/QDbOx4rvkJHnUz4ip8bhVOnY5oo5DeSqWUEgAealGZYZLVvSt3Yx62O7yKlIz/xKflb/dA6sML0wJYU/eMoIP1ZqSJLm5kuVYSSNIW87PmnTJkzdGI+jtUU6oV09iFC/tO9kCQxjuVD7kV7v8hYUCAHWJ4nEQPkn7hq2uhLY/C3y7uFTZH/AGpp/CedUzdxAW4li4X9KzmDK/4uaeZT2yn5T9qcvw6ygTqa0VIVRZW7S3vzXnW3WWkF5WKkRcJOXW1h6HVl4u2CysGH08Ua/Dm9WHIR2Xd/EdA+9O/Udp00LsTZuSFJmG1Eja2B9KoWEvRdtdxPYm29ct8hQ7OzSWU5zKK7V+EpjJij+It5NBdzYsMRC7+pr9aA4yFHsmADKA3J35pq/FGwMues5AvyyxnZ/Tn+9CIoljCRCLcZPI+tCVOyI0unwqvuccgyLGhhB326HaPNZ1dW03xpjkjdJHfgMPvWnzsYQwMXag/L9qF30MF1dWzlVaRW/MPam1HCkycr2cLPeKs4sf2BNL8vzb9zSt1jG810JlhIVeC48CnmzeN7gh1BVG0d0H69vVt7Z4YYg3rnTNr8opdZ/Lcp5aBQCviecRlIfg7SJT6jFdHt5o9cXViuOlja50wX5QeCDSH0rMiXsbduyDoCmTq+3l+E+IWKPuVfMfJpjL1YKZGpJUtCXTrrLYhXbuUsQd/SlnqrA/BXAvbKP907bPaPyt9aK9ETC9xNyoPzqTsfejllCk2KW3vJllkYFSvuK99lSyhUPn1PJUutpYeoBwGWvMkTbX2j6Kjt0NUoy2QTOXHrkuRIdA8+TTvZYtMVlUUyE+qCOfeuuMwFrcdbWNw7hommBkiP10dGortcYdhsEiUpu0keCI29F/h3a29iL/MuylxtVVigUa96NL030Xkmazt/h2uPO1k2w/rXj8U8pcYzGwxWq/IfzDeuKzC3zMkUkV0CIp0IIZa8x2Cy+ig2nRj5kMHkMfMtpH2un+7cjXH0oSkLPcyJcDTrwdfWvU34iXORUW4tVMwI9Ngd/wA6pyTzfECZuSzbf70IdOwz4ltdNyq33idpLSJHLnnVVUk9Z3A7QF8c811vblFhlkDcdpP86DLdy2eP+JuITthtD/xVTyUqABQeZJVfyNhz/wCwkIWn+fe/bipS2l3mwO6KNQjnuA343UqXqv3MLP8AUMW0cd5jGhjCt28FfoaXM1Y3VykdtGkoUNp1QcEUR6caaw+I9Xu279x7hr9KPrdS+rHGbQ7kUuGDDwK9X5aeQgFjYK6/7kPxW1HKDIMEWeKtLTGd9zCnqL47xvX0FV+ng9rnbFwugs6cj9aO3VnaZpRYGdre8UepGrHhv1pPR50zUkMhaMWkqklDsMQQanvtRyFr8CNqrKgl/Jmyde28DXFpcypGzBGX5hvXis5s54sZm2lBRoi4J+g5o9n+qcdmf3Ceo3bEArBSNNSVPP2WzwMoH1Oqj6lmlVb9VxNT/EaQ/s7G3EYHbIQC30BFB8Xa2b5G2i72cSjTMx4U1VsOt7LOW1ljri3IMEY7i3uQK4rLA888kUvqoTpCh121z6MGsZE0STovFXVibe57iTyZFOj/AJ1m1xhWwWZu7V3aa2XRgZ/OvcU19KdRTPjpYLiXuMb9vcze1KnWWfae4lntk9QRDtRfqax2wuo/ir/kyfUsXUtgIkWyRjJ5djxzRGDG2mRs++9iSSJh2kEA1mJz99AoNzAySO2x9NU6Yy5nltiI2OtBtbrkGH3G2lXpPTyIfx/TvT+LspwIY1fZIbXJqpibq2GRUXcYMA3onkGqRujcOUkYk+NV5jSNZB3Dj2ph2ZCLMDEsXhx1hmrie2VYYbhAxAGgWFBrG0P7Ya7t7e4nUsSAvt/ag95fm8y0zSk9kUnaFBPAB+n9f501wXRx1rG7CRgfypGKKznWKioPU5OKjMXPuELu2VyjSRMrryokXTLQJ0ax6wxl13kK0qjt3x51/ejtzlTc2tu720kTB2Qk/QfX35/tSxnMjCmZsJtMzRMCQBVz8tbuJk/t7kq8c18jA8TSfxasJ7+zx6wN2q8nax+2t1nC9J5G6ysVnZoJnC9zgtrQ+tbTfQJ1HgraezcFxp039deDSpY4bqW0zIu7O2jjOuxjK3Gj+leY65MvotNY15gQ9EZLExnISRRBIhtl37UA6ju5rSOFrc6Z3Ox9tVq3V2Xe2t1xkpVpJY9yOfp9qzK/is7xwkkmmjPA3SnUKdT0ONyDZnv5giJbrI4cyPcBZTtgB449jVa0ubzKWsVoAHCvpQedaNXrbHW8MMsEdw4RieO7xXnB5WLBZBrLD23xUjD5zIdhabXaACJNfx3z3Jhu0scjJFuO0ZgDrYPHFSnPEdU2S2YSS3SN0OmUfWpXdAZN8rCJdi8HpwNmAqs35yw1qhczo2ca+xxmksFj7F2Tz9SK+9QCe/WOwji7p/IO9dqjyTRSxltyFsLYbjhARjr+L3FYn0ZrzP8AK3t4t1Ne7eME6Qk8gfaq+KuZnEkzP8p8ljyfvR/r2FHLvCAiR/KV+tKOLBllWBTw/Boxoam9AW3GvGQeoW3ti6+QaoZab4dxGx2zHQG+SKJWdsC5WN2RIY9bHvVe4sxKYSVJkD6UkcgH3oQ35ZhiliuINwkV3eZGWHHIFJXRdv4BTXZ4VsPbLCLiSVpW2x371zgitcNchoVZEmH7x3+tEpbuK8ktvRcOqt82jTk6uJFYXRp9is/2fY3McD93rN3srn317UF6euVv5rhXi7VjftHvzR68mRpSOQijfJpWt7LIWtvPf2UsXpPIWVCOSKC5BjEZxrHyQDC2c+ENsjoFLp7aoa2UnktbeSyCqJOHJPgVTvv2lkLAqlp2do2W8EihNus0rxrawypCi6k343Qqusym12UdY5xTtJJH2H5iOTuiykMhUnnVIsV1I7iOFiDvk/SjUVpfBVaRpWU+NHzRrk+ZKy4OpY9K2guJ3mCgBjMxYbDAjx9jsUXtsibdVZZCV8gfar3TuPxeZnfHG9MGRjjBgUqCkv8AxDfnY/8Ad0udRYbJ4S8PrQsIydK6/MjH6A/2OqjtrJaV0uOuIZN29xJcsDdRoVIKMFCn7+NkDXHNBxYG/wAioWMtIpB3vW68wZuaGOW1u4I1+UbIB7l96L9Jql5cC40WC72AdEVRUgFeTE2PmzUccXk7jExhbYjUY00R8GuWS65v7qIfD2yRFDvfd70l9ZZybG3kNnaEx+udl25IFDjkHjURu5Pv83mnKVb8YplIJM95DqDKXl5NNkT3MW+Uj2H6UOy4KSw3UdyZJTrageK+3UsJleR30ToLuq9xdPGO6cKq+x+tBYmGAja7MqTCeOikuOxYVE0sh4A81fxXRubxuUnyU9uIrdx7nkUQ/CRY7jJzXZGxGNKdcbo/+KeckMuLtbd+2Fyxl0fJHgVnXAMYbQxCiB5Okc/eObi2VPSk5XT+alTG9R31pbelDcDsB2A3OqlAG1MIbPmd+rrVntJZ7TUd1FGSrD6fSkTpHJSWFzILhJGV9sBrZLHzzTl1ReyYu99C9RkGiGGqQbe9hRPUUkdshAJ44qq1VAyPMlXJ0Z66xzEeTf04IJFdeXBHmgOAKx5NDJoduyd1cubu2knldQTvQ5r505iLrO9QC0x8JlZvOhwB9TSwAyxnYqYThysr3kskLCKNfC9u+79acbfpvJz4mPOyxpDadok5bkg++q89cdBSdNdP22QiYO6fLcgeNH3/AJUTzXUxh6VxeLKelD6KM2/41HillcRy2MTqLGVE0qo4TuS3Pcw7d8feqFlcKMn6+u2PweOAast1IztewqrQWl0upZOzZIHsKGRjESWE5s7idirAlZRruP0Fcgx+Q9TrEY/gR5jDPG01rJPEryMw7VVBsmuUl6bTDIJLdYpNEBWPIpw/CTLWlxcvYtEoldPkBHgClDrrE+h1PdJeJ3xH/ZKTwKI/kOxiwvxt0gG0vMxeyxQ3P7qGT/edvBH60z5TGW1pYdsFyo2NHXuaXhb38OEPZL6luJD2J7oK5QQyyenFJIxDEAsNkKK46wQY0B7RjGhDdjZQG1ijXsLsdbA53XvLZiPHd1kWIkX5WI57a6XmPitrBryMlYwpAZH91BO/6UiXM7u5eRvUdiSSPO6NVKAj7kztkwu07CdLyCUh1YMrr5UjwRWvYbrVc70ddpLZpdZO2jX1YmUdko/5gH29x7HXsd1iGPmZAQx49jRrFX82Nvoru0k7JVYsp3w2wQyn7EEj/wA0QA9wcmaY2Gx+Vw0082lnTZWTwdeQD/2ob0lZRm4f03Xv7eQlXenpo8xZw2EUywSXkMggD+O9P4T9T2//AINBbJL/AAN9PGZoo7hX9KRxpggB8ge5rryFXE2pSzal3q7o6a4t2yZkbUQP5h4pDGKyRnjinjkRXYAMyHQJ8VuXTkVllsTO0r3Fy8p7ZhPISdeR8vAA/QUHt7Ke6zowt6rGztz64cjkr7DdDWgYZz4muxBxMY6j6Zz+JnC5KzcRsfklj5Q/Tmh98cjfQJ6qDshGuOK/TmbWLJ4xrZlDRkFVBHuPFYddzW+OtryO4EWzIVCg8igYnPicsAdEdR3eJyKxRzlIpDyD43WhZ+8tc1aQwICHXTNKfY1i3dqUsvHOxT3azsuPjfu4K8mk3uy4x7jqQrefUPxY5Owdsmx9QalA7TIyrCB3sOfpUpPc/cf+P1NI/GgxQ/AyOqln2rH38brJovhnvoTNCjWyuPUQ/wAQ967dQ9V5HqFYVyMwlNvvsfWi3tz/ACqxcz2y4GFiIFkl0F/4jVjhs5mUNWEwZXyktiZJ1srZEh7yFAHtTh+CV9ZWeVvLd0SKWRQ6yk/0pElx00pZbSaJkGu/bcirFtd22Eu7S7tZ1f5wJ0Xkge9YuRgmKJUgrP0X1EbXIYswXapLbSDT/cGsl/ErHw2mFxIgffw7vBz7oBta0vHZHHZTAWt/ZsJrZo+frv6GkT8Vz8ViLeSJSiLL414p1gBXIgcc/wCQCJ1gIJunnaUOWH5Rrig+NMMQZpo9gg0WxF/6eGmtJQpAB01BpGPYEj/Mf6VMfE9VVDNuEunsv+xcjHkNsFQkEKeSKPSzS/iBdSSx3UdpIj9saycnt15pEvO6K1WNiNs3mi97jZcPYwX9pdMJG1v280xM9cSDmDFmRCmds2wccVlHeJMrKTIVO6udDzQy5CSJ3ADpxsbpQgkeeEyTSFmJ8seaYPw6cftktMwKhTrigOO0fUMU79ydXTvaXdxaQSMbcqdrrQBOt6pSuCka+oxbfjS07dfxRzXzrCF0V8jyDqkhjsD3J9jTVOpHyFwwP3Psc6NBIyMCQu9Vbx916tuA5/rQlmDTERRD3DEH296s2oFtH8zK5PjR4o8yeNPT2Zns7yCRpvRNvcLLBIV2A3Ktx9CD/WmPDx33UOekgsV9QOS1zOxPbGPOzrySfArLri8LnW+N8Ctz/A3qCC6xE+ImjiS6tmDq6qAZkbjbfUgjRP6UDJ8h36jEs6DXmc5MH1Vh7qO5wwtbi2tyzlUkMcsv/To8H/Or3RvX1l1Hl2S4ijtZ3g0ne4HuNLz5J5PFOd7Bc3WJurewlSG6ZHSKRwSEY+CdVnfSeDxTu/R3UmCtIMhaRCVLqCQmS4B8yBwAd7P9a0KANQS3bzHnITlLiO3RT6jc6A8V+ffxUxT4nquYgH07lRIOffWj/attxNhksHmILC6yP7RspUf4eacamj7dfK3sw1v5uPFIP4925e4xsyqO8ll4861ut9TBMgHyqdim7p1Xu8egkOkXj9aCZa2tbezgMM3dM3513RPo74nJXKY5ZfSt0BaRh5I+lItUumo2s9WwYyWwjkj/AHQRlU9u9/SpTFDhcasSrHB2qBr5d8/epUBrGZaM4mRZANbTvBJGYpEPaUbyDVNpXc7cllQaUb8Vof4uYketa5eFO31j6cmh7+xNIFnEs5KNvfsB9a9Ou4W1h5A6FG6yxjiyNL2fL3RnfzVwZkUAbG/sKIwWq2sqoylWkUjmumH6ZvMxc+naxAJs/vmPykjyB96Z2DKMQCpU7mgfgtmFjW5xF0f3Qb1I/oN7/vTL+IcdveY+aB7mKMhfUT22RWQYW7uOns6e8CNt+m4b9aJ9l7nspcO0heGNzyW3x9BQMxUEGMQbBEEW7o8pS6DInjamu57V21mFKgaOzyTXjJ2kUN9LBMZFCcqFG9j70XxOMtbiAfKFJHHPNYlXcaMq/t9WyQYq5H1pPz9o14UfWmzqSOZenbMyKNBlBNB5cFkJbyWW2haWCNuD9dVcz2bS+xsVkLdonjYdxY/T7Vq/URa/YlvUF2R/dMANsPb60/8AQWMsL/DSSFWW6Ykd4Oin6Vm6mWOWMwbMpYBFH8RPgVq+L6by+Le3SWVEaaP1GC8aPvQOhJhC89QPqKmVie3yclvI5kaMkFifPH/mlG8IgDqfzaKjmt56TssXk7+4s8jbQXBcf7R1BO/saxnrjHR2PUGStYfyQXDqn6bokUjzO5NocAexAHqKiAKef0rnI7d2wxJPmubeefNdLYblXfPPg0clnqOKRUaUr4Gxv3rfekHw/SHQljkZ44oriZUe7uOwd7FuVBP0GxxWKtEGicHwRqu37cku7EY+/uJ/SDAsAw7W7da2CPtWzp+hMJ1xiLn1P8SqDfys3HdVXqq9sru2iyWNvbZcrjmMtuxcD1B/FET9GH+RAPtWW4+XCXdgI/XZJ18cjn/SgF5cIblUlHpqfZzoN/rQ1jscGE4wMibDN17huxc5JcKGeIJbweWVDyx19SRr9FH3rLuuusf/AJRmIHiQpbQAqoYcsT5NUb+1EMEdvENxTMO1t8xsfb9D/wC+aHriL8zfDpC5EbbJI0B/M1jMFOzOVSfUoZNP8T8gPP2oh0zdTY+4e5RNp26PNGouno2O7yQl+3jsGuw/X6GrEeHtI9L6lwQD42vP9KnblVDWY9OOx2YdsMrk3tUeO1btbkbYVK5LeLGoSNGVVGgAw/0qUj+xVKPjaGeurzHTdMT213L2SAAqFGyHHikHpbF3sb/Hz46QWMnHfIv5j5+UeT781tnTPTdtPmLrI3sSyQ9wEaMOO766ov11iY7qxilsvSW+tgzQxE6Eq60y/wCXg+xp3Er61YJ0ZLc/56mRyYaO5HxeTiSztYgJF7vMmjyp142DwRVl8mgUW2Mj+FtfRLJIqliTvY1+uqr+sLqESwr3oU7GV9hEUbGh9wf71VspYoGgtrQlWPBZjsIf+mvRWtUXLRBYudQf1BaWt1BFfSmJdNwnce+QE87+4ozh7GztoES1YDvHcSPfdXbHFQDMiK4RZEYeqe7jvO6M5qBLP/FW8cccY+V4lHA44IqXkXo+AkppqK7MTL6yt7W6nmWbv7x83cN6q5+Hk9nJBdRmESTd5BLew9tVQzUkVzBMhBB7S3ao0aVOmr+SwycQaRkhkOnI9voaWEOJxcBppkHo4m7a3UvLHLt0B/h35FInVsPrZp5V/dxPoa+9dOpLu5fJLPZ3Us0US69T2HNB72+nvVUSsCyHfjW6KpcbgWtnUZ+mMDDa5axvLiZ5PTkDdvsK2XOta5eNbYyGMhdrIOCKwfp7OSpcQwzt3IrAlj51Wg5HMpd3q/DuWgEY0VOuaZZYFMCtO0LdNWUVpJK/xzJLby9u1IBC63s78/yrJ+q2+Izt+/eZCbhz3ny3PmtPw9z3TNI0gjZ4zwF33EH/AL6rJb2Y3NxLMD+d2bf2J3TcggETGzncB3a9spBPNe7VNEMRXy6BDn32a4FmPBPH0oIMM/FRIO1nGz7DnmhM+jKzAaG66Y6B7m8hhiBLO4Ghrf31v7Voa9PY23gWGGWadFJJ9VFAbdKtuSv9jGV1s/iZuncXATu7idAL5NOvSa5exVtqI43O9y8t/lRiysrSzY/CwJGSPIHNdHbdefdzuw6qJXVxupyTLE109xGYpSGjPJUjgkVWkmLcsdn6mvPO65N481GSx8mU4AnoMWYGvm9vv7mvgOtD3FfO7ZP61wnT6x0xqV4c/NUrp0/QllCsGIiQEsewMWPkn60hdU5S4usibcnsWLhSvnkc1Kle4+lAE8xNk5incY4N1Bb2cMnp21xGzPGy92m4BI548146usbPG4qyjsoOy5DnuuS22YfepUpthPWYB+UGwZi4L2tsxLOs/piUnntI3qj2UnuXtIRJOzKH8EcVKlSEDEfkwH1xbpZYz1bcBZJEBZh71nUTkL6g87qVKp/0yJDmah03bQPglSWMOrLyPG6zW8UQZS5hT8iuQv2FSpS6vJlNvgS9jrJGy0MUhLK8Rc64pgs4+3H/ALk+m0RJ357ualSjYDrAXTS9f3FxY2FsY5j6jAv3ga1seP60mPxrXjXipUrU/Wdb+0G3ZJ1s+Kq1KlFFwn00dZ2y1/zP7GtJJ8/rUqV5X8j+6y/h/qZzQfMD9q+VKlQCVGc3OidfeuLH5qlSinTyx53968A6Y/8A2qVK2ZPre1SpUrp0/9k="/>
          <p:cNvSpPr>
            <a:spLocks noChangeAspect="1" noChangeArrowheads="1"/>
          </p:cNvSpPr>
          <p:nvPr/>
        </p:nvSpPr>
        <p:spPr bwMode="auto">
          <a:xfrm>
            <a:off x="63500" y="-858838"/>
            <a:ext cx="2590800" cy="1762126"/>
          </a:xfrm>
          <a:prstGeom prst="rect">
            <a:avLst/>
          </a:prstGeom>
          <a:noFill/>
        </p:spPr>
        <p:txBody>
          <a:bodyPr vert="horz" wrap="square" lIns="91440" tIns="45720" rIns="91440" bIns="45720" numCol="1" anchor="t" anchorCtr="0" compatLnSpc="1"/>
          <a:lstStyle/>
          <a:p>
            <a:endParaRPr lang="en-US" dirty="0"/>
          </a:p>
        </p:txBody>
      </p:sp>
      <p:sp>
        <p:nvSpPr>
          <p:cNvPr id="4" name="Rectangle 3"/>
          <p:cNvSpPr/>
          <p:nvPr/>
        </p:nvSpPr>
        <p:spPr>
          <a:xfrm>
            <a:off x="0" y="6211669"/>
            <a:ext cx="9144000" cy="646331"/>
          </a:xfrm>
          <a:prstGeom prst="rect">
            <a:avLst/>
          </a:prstGeom>
          <a:solidFill>
            <a:srgbClr val="0000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A NEW VIRTUAL WORLD EXISTS THAT NEVER HAS BEFORE</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4640" name="AutoShape 16" descr="data:image/jpeg;base64,/9j/4AAQSkZJRgABAQAAAQABAAD/2wBDAAkGBwgHBgkIBwgKCgkLDRYPDQwMDRsUFRAWIB0iIiAdHx8kKDQsJCYxJx8fLT0tMTU3Ojo6Iys/RD84QzQ5Ojf/2wBDAQoKCg0MDRoPDxo3JR8lNzc3Nzc3Nzc3Nzc3Nzc3Nzc3Nzc3Nzc3Nzc3Nzc3Nzc3Nzc3Nzc3Nzc3Nzc3Nzc3Nzf/wAARCACDAMYDASIAAhEBAxEB/8QAGwAAAQUBAQAAAAAAAAAAAAAABAACAwUGAQf/xAA7EAACAgIABQIDBgUCBAcAAAABAgADBBEFEiExQVFhEyJxBhQVMoGhI0KRscFS0RYk4fElQ0RykpPw/8QAGQEAAwEBAQAAAAAAAAAAAAAAAgMEAAEF/8QAJREAAwACAQMFAAMBAAAAAAAAAAECAxEhBBIxExQiQVEyYXGh/9oADAMBAAIRAxEAPwDyMnrOjc4R1jgIBQcG48DcSiTBILOpDVWSom46tIVVV7QaodMbIVq9pOlPtC6qfaFV4/tEuyqMIHXj78SdMX2h9WP7QqvG9omshQsSRWJie0mXF9pb14h9JOuGfSKeQLtSKMYvtEcb2l/9zPpGth+03qG0igON7SNsf2l6+KR4kFmPrxMsgXYijan2kFlUurKNb6QSyn2jZsXWMqXSD2LLOyuC2V9Y6aJrgAdTIm3DLE6QZ1jkyapIDGkyRgYwiEJYqz1MU6g6mKYxF5jgItdZIqzuzJHUWEIu41E3Ca07RdMdMjq6twymqNpSH0oNdoi6LccHaqYbTVOUp26Q/Hq34k1UVKUKnH3D6MTZ7ftJMbH7dJcYuL22ItLYF1oCpwunWFV4IPjrNDwrg75e+oVR5IlxVwBVIDWgj2XrKIwU1sjvqZl6bMV+Hn/T+0jfAIHUftPRfwfE5OU1n67gOTwAEE02fow/zCrpqSAnrIbPPLcTQPT9oFdja8TYZ2A1TMliEMPB8ymyscDfSS3Dkux2mZq6nW+kCuq6S8yKup6SuvT2mmtDtFLbXArU1Le9PaAXJ3lMsTcldYsGsWHWiC2CUSyPJIG6yNhJ3kLRqJaQ1e5inUHUxToIwd5MgkIPWTp4mZ2SesQupd6g1IhtS9ommV40E0pDqVEGpENpEmplsIKpXtLPFTeoBR3EtcMdZNXka/BZ4dWyJq+CcNF4WyzXwye3rM7hDqs1FeemHw+tAvMSDy68RuLtXNEPUd2tT5NHSipWAqhQPAGpJKvB4zi5VYKv8/lSIUudQ+9WL07z0ozY9cM8msdp8oKM53lbk386tq1QPHWM4fmEhkdl+XsQdwfcT3aO+k+3YVn49WRXyXJvfZvKmYviuIce5q2O/II8ibDJza1UddnfpMtxq1bShQkjrr6bkvUVL8FnR96fPgzOVWNnQlRkrrcvMrzKbJHeRnrz4Kq8SvvX0lpcIBeO8fDBsq7l1uCWQ68QG0aMqgiygz95C0ksMhYxyI6Op3MUah6mKEAMHeTIe0H31kyTGTDKT1EPqOwJW1NqHUv0HWJtFeJljTDaTK6l4ZS8mpF0MsqD1EtMVwDKaqztDaL9GT0uR3k0+HYOnWWl1q/eKSx/g1VfFJA67HTX9Zl8XK1qXdV6nHPOTrWt+2x/1nG+BFRyB3faF/iOKMOtayenzHmjfx68qB8S1CDvlY7BkV+BbXayJUzKT8rAEhhJcXhT5JPxdIidW/6xXdTKFGGZ2WFvHM37tXa9PKrDo5A1BPx62tdIC58k/Ku/oIXh5NfEDZw9qlFIU/A8Mdd9+/mVeTgmp2Wgi0KeoJ0w/Sde1zsDHGPbmp0wzC43fk5C4+WiGqz5flGtSfiL/BYUk9UULuV3D0+BcLr15UHYN0OzFxq5vvdhYHr2JGtj1hxW1ycvHKv4+CDIuB3oyrvfc7bf1PWCvZud1sYlpEVpgN/mFWPAbm7x0ICwLI8yvvPUw69pX3tKoRDmYK5kDmSOZCxj0RUxyHrFGp3inQNjI9W1GGIGdOBSP2hdNmvMrA2pNXZBaGxei5qt94ZTb7ykqu1Cq79eYioLMeUu67teYVXd7yiS/wB4Sl/vE1BVORF9Vlcuusv8PJ+94qrzbZDooD116zDjI6d44ZdiHmrdlPqp0YmsPdwM70b8JY6aNrco7Iu4Rw+kpj5VaMzWvWQB6fQep/xMZwS3LzMr+Jk2cijZ250fabXg746bey35h09T06/2/vJ3DmtHbbcbO4XDcmvJx3qHUOrMQfyDv1/SDccJHEXHIRYCQevQj13NNh5NFbEsH6lP/LPkfT1lB9pTXe4ek/xHA2Pqvf8AYwqjUbFYctXm+SAai93Kfh8qDuWbYaQcV4jRRjHFq0zv1O33yD2mbzmuS1gXYeg3BVtPk7PrDjF9jqe2GvaSd7kTWe8HNupE98aoN3aJrLPeB3POWXjzA7rx1jZkRktJDb3gFz9Y6++Bu+5TEnn5cm2cZusY04TGkxqJmyRO8UYh6xThwax6zk6ZyEcOyWmuy06rQtrr0kaqxOl7y54WUx9cw69zBp6G447q0VoYr0I1JksMvbsXEyrRYlQNgOyVXX9ZLyYecvwLk1bWerIP9vEQ8q/CpdNX0/8AChW/Rk9d8LzuB21sHxRzVt2BPaV9uNfjn+LWy+57Qk5rwC1kh6Yal/vJUt2ZVo++x3+sueA4T52QQR8lY5mPgCBaUrY3Hbp6NDwVXTG/hoTZYek3HC2vTHRUoDWszqw3+XoB0lVw7D+6ot3wtV820Zxpn16CaTgV6VLXbbWwBB2W+s87+VFuetY9Jb0Ff+ICtG+7A9B032AlLxXML2Kt1PKDWPiDXUaJ7fpua38bxnXl8n26yg4rSDRkXqASexJ7RuSUp+L2RdPT7/lOjzn7QgApag0D3lE9upf/AGlWwYIdl6dGB1369ZjbL9eYzp57pK899jDnyNeYLble8Da4nzIzzWdF2T36SpQkRVmb8EzZLsdL3MWTjZVFYstqYK3YwvgmDbZn0s9ZCA7+Yd5qeJhOQLyhvY9RF3lUUkg8eCsstvgwVVNuTYEqUs3jX94s3AyMQbtT5d62DNni8GqS1coKayO6qdAwPjlZcMFUcpUgzq6jdaQL6Ptht+TFk9ZzmjnUqSNa9pHqVo857TJEPWKcQ9YpjD3qsX8yOv1UiF8Nw0ybGFr/AAwB+Y9ty6PE7u1lCt9IFnZuO1akYZ2G2V10b6+0T30+NFXpRPLY8cCyUbmoKsNb2ekS4mdVsfDqI86YQmniwfE5gBTYPAGx/SVuTmq1nM2Oj+vKxXf6QF3t8jq9KVtMLxTk0VZSMjozp8rnqBIuHXW41q6uXGVm2Xs6tafp6Ri5V1iAUrkUj0GnH79ZKotLK4xshR/O5rVub9D1ndcHFS419F4cgmx8e9D8KzrXYPWArxC+sPi5mO7kHQYVkgiNGc5oUtitaiNrQqIBHqPQxmTxOwptAHr8bsKMPYxUxz4KayLW9hWO1FDc34eVc+H7H6TRcMzuHpUVtVaD+bl5em/eZpchMvFFNtDUp/q0T19Q06mJVXWzfFN57BWsBA/t+8C47vIcUl/E2P8AxPibOrHPL0DHR3768QzE+0OLVQWrybLGHUA63uYAY9WSjV2Yb4766OpBG/6xuPw22u8JVlADvpgebXr6QPQj90b1G/rg9Io+0lTb3aq60Na69j/vO1/aCq9zU7FUGwQ386n+0wj4xrqDi24PvQbYO/8AEqsg8VS4ilhbzHo6MCJxYd8bCq4nntNnxVGsrsoqJuqbohQgkCZ2/wCzY5BpwpHUsW7/AKRVsuOi894Z+nzs5I39Jyxse5Wf7xcKtb5g2h7j/tCiajhM7bi18kAvwC4EkXVjR0A3Qy2xMDEwaw21NpGi3N3ldlqnwkWv5C42pd9f77kP4cVr3dk3WueyKSq/53GtulyydTMP4z/0sn4jXjM3wTz2k6XQ6w3BryXAtyyFB6hZU4bY9R5asZwexJXR39T1/aTZmVeH5A+QpPk1bA/WBU74Q+cmvk2WvEOJJUmubsPWZfM418RlQfMQ29QkYiZB3kZVl5J7VLHJRXjN/wAnholn+u5+sKJmf7YrLeS/HCKvieDzIuVTWwRxtgfBlT8Jz+VGP0E0yXZSX8+VYhXfVFGwZ3J4xUi8uPikN6hdRyyUuNbI7wxT7m9GXCsrEMCD6aimkREzNPk4rc4Hdem4oz1V9i/bv6BfuSufk5f/ALDOrw09zvX/ALjKt+IsWBZRv1B0YVRx2yoaCsfXrN20vBxZcZZ0cNU9Pi9/AeT/AIKnQmxhvoPnH+ZUV8eZVIelbNsSC3p6Ttf2gbkVDjgvy6LK/L19da/aB2X+hrPi/C+ThbVa21x9PykQbPtx+HFDkUWsr70yHl0fSUL8ayWNQZtGvuVcgn9fH08znEuNXcQRK7FAVNEeev8A+8TLE98mfUz2vt4ZqOGZPDc3G+LbbdjlW5GVrdgH9o/jWFws8PyVqzFbIqQWAHRPfoN+/b9ZhhceQp/KdbH0jhZvmHhh1hejp7TB91taaNLwLOxBjtj8QyBWN8qMwOtEefH/AHi+zNlFeVfj52QtdQqLF/HMpA/sT/SZoMPWd59jvCeJPaAXUUtf0bPKzOEUvQuPd8atrwtm+bSrr82/YkfvHXX8Fxr0TmLB15g9bl10exImK+KfMXxT6wfQWvIfu6/De8NfByeHJkW5C0kkrYoGgGB9/wBI278EqrNlmYpA10Qb0CdbmENrcvLzHXpG84HiD7dfoXvH+G1zqMNMl660V+R6lDP1B5ifHjQECzLcZ8LLrW9jacoU8oB+VAQOn10TM2uZagIDt8zKx+o7Rj2lmZifzEsevmEsSQL6ps09PFUdb2uAKi8V1Lvl0u+5/T+0scfHqzUWyq61a2Okdm1s7ImFDa6g6Pg67ST7zdtNWuRX+QMxIX3A8TPCn4NPV0vPJvPwrlU/Dz9AeFfcgOFap199Dj36zI0cQyKMYY9VnKofm2P7fSNpzbarxejas2T16jZ9oHoV+jPdzxwbWujJ5Sq8vL7DUjsxWXYCor/6h3/rM8PtJl7HOlbgD8o2ojv+J7h/6etfQBoPoWM93jLC7FykbasznxzAmDPVxAn39SIIftFlMx5lAHgAyJuPXn+X94ai0KrPif2w9KOIb6uP1MUrF4xezHx+sULsr8A9aP1ldZa9HzVHRJKnpvp+saLXsJDkEL20AIoo8iFoRRRTHBpAnYopjCjgBFFMdOzoGx1iimOnJ2KKYwjEe0UUxwQjdDcUUxjviKKKY6hbiiimMc8ySq56SzVkAsOQ7APQkb7xRTHBn3iwFhtehP8AKP8AadORZ6r/APAf7RRTGOVnbEmKKKYx/9k="/>
          <p:cNvSpPr>
            <a:spLocks noChangeAspect="1" noChangeArrowheads="1"/>
          </p:cNvSpPr>
          <p:nvPr/>
        </p:nvSpPr>
        <p:spPr bwMode="auto">
          <a:xfrm>
            <a:off x="63500" y="-842963"/>
            <a:ext cx="2619375" cy="1743076"/>
          </a:xfrm>
          <a:prstGeom prst="rect">
            <a:avLst/>
          </a:prstGeom>
          <a:noFill/>
        </p:spPr>
        <p:txBody>
          <a:bodyPr vert="horz" wrap="square" lIns="91440" tIns="45720" rIns="91440" bIns="45720" numCol="1" anchor="t" anchorCtr="0" compatLnSpc="1"/>
          <a:lstStyle/>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8" name="Picture 8" descr="Image result for realistic video game character"/>
          <p:cNvPicPr>
            <a:picLocks noChangeAspect="1" noChangeArrowheads="1"/>
          </p:cNvPicPr>
          <p:nvPr/>
        </p:nvPicPr>
        <p:blipFill>
          <a:blip r:embed="rId2" cstate="print"/>
          <a:srcRect/>
          <a:stretch>
            <a:fillRect/>
          </a:stretch>
        </p:blipFill>
        <p:spPr bwMode="auto">
          <a:xfrm>
            <a:off x="0" y="1737360"/>
            <a:ext cx="9144000" cy="5120640"/>
          </a:xfrm>
          <a:prstGeom prst="rect">
            <a:avLst/>
          </a:prstGeom>
          <a:noFill/>
        </p:spPr>
      </p:pic>
      <p:sp>
        <p:nvSpPr>
          <p:cNvPr id="154628" name="AutoShape 4"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0" name="AutoShape 6"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4" name="Rectangle 3"/>
          <p:cNvSpPr/>
          <p:nvPr/>
        </p:nvSpPr>
        <p:spPr>
          <a:xfrm>
            <a:off x="0" y="6027003"/>
            <a:ext cx="9144000" cy="830997"/>
          </a:xfrm>
          <a:prstGeom prst="rect">
            <a:avLst/>
          </a:prstGeom>
          <a:solidFill>
            <a:srgbClr val="0000FF"/>
          </a:solidFill>
        </p:spPr>
        <p:style>
          <a:lnRef idx="0">
            <a:schemeClr val="accent3"/>
          </a:lnRef>
          <a:fillRef idx="3">
            <a:schemeClr val="accent3"/>
          </a:fillRef>
          <a:effectRef idx="3">
            <a:schemeClr val="accent3"/>
          </a:effectRef>
          <a:fontRef idx="minor">
            <a:schemeClr val="lt1"/>
          </a:fontRef>
        </p:style>
        <p:txBody>
          <a:bodyPr wrap="square">
            <a:spAutoFit/>
          </a:bodyPr>
          <a:lstStyle/>
          <a:p>
            <a:pPr lvl="1" algn="ctr"/>
            <a:r>
              <a:rPr lang="en-US" sz="2400" b="1" dirty="0" smtClean="0"/>
              <a:t>How does this world affect our kids and society?</a:t>
            </a:r>
          </a:p>
          <a:p>
            <a:pPr lvl="1" algn="ctr"/>
            <a:r>
              <a:rPr lang="en-US" sz="2400" b="1" dirty="0" smtClean="0"/>
              <a:t>  </a:t>
            </a:r>
            <a:endParaRPr lang="en-US" sz="2400" dirty="0"/>
          </a:p>
        </p:txBody>
      </p:sp>
      <p:sp>
        <p:nvSpPr>
          <p:cNvPr id="14"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3800" dirty="0" smtClean="0">
                <a:ln w="18415" cmpd="sng">
                  <a:solidFill>
                    <a:sysClr val="windowText" lastClr="000000"/>
                  </a:solidFill>
                  <a:prstDash val="solid"/>
                </a:ln>
                <a:solidFill>
                  <a:srgbClr val="0000FF"/>
                </a:solidFill>
              </a:rPr>
              <a:t>这个世界会如何影响我们的孩子和社会？</a:t>
            </a:r>
            <a:r>
              <a:rPr lang="en-US" altLang="zh-CN" sz="3800" dirty="0" smtClean="0">
                <a:ln w="18415" cmpd="sng">
                  <a:solidFill>
                    <a:sysClr val="windowText" lastClr="000000"/>
                  </a:solidFill>
                  <a:prstDash val="solid"/>
                </a:ln>
                <a:solidFill>
                  <a:srgbClr val="0000FF"/>
                </a:solidFill>
              </a:rPr>
              <a:t> </a:t>
            </a:r>
            <a:endParaRPr kumimoji="0" lang="en-US" sz="38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15" name="Right Arrow 14"/>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6" name="Right Arrow 15"/>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72" name="Picture 8" descr="https://encrypted-tbn3.google.com/images?q=tbn:ANd9GcR6AE8E-arrVdlmfVGMMjqmfyn-A8zRMPh_wOXsf_Ek-pOR-XSd7g"/>
          <p:cNvPicPr>
            <a:picLocks noChangeAspect="1" noChangeArrowheads="1"/>
          </p:cNvPicPr>
          <p:nvPr/>
        </p:nvPicPr>
        <p:blipFill>
          <a:blip r:embed="rId2" cstate="print"/>
          <a:srcRect/>
          <a:stretch>
            <a:fillRect/>
          </a:stretch>
        </p:blipFill>
        <p:spPr bwMode="auto">
          <a:xfrm>
            <a:off x="4438650" y="3657600"/>
            <a:ext cx="4705350" cy="28956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64868" name="Picture 4" descr="https://encrypted-tbn3.google.com/images?q=tbn:ANd9GcS8FSqMsE0kgHRKGu3u5-5HEdoIc1t_WQJoSETaRuOIQ3M05F7V"/>
          <p:cNvPicPr>
            <a:picLocks noChangeAspect="1" noChangeArrowheads="1"/>
          </p:cNvPicPr>
          <p:nvPr/>
        </p:nvPicPr>
        <p:blipFill>
          <a:blip r:embed="rId3" cstate="print"/>
          <a:srcRect/>
          <a:stretch>
            <a:fillRect/>
          </a:stretch>
        </p:blipFill>
        <p:spPr bwMode="auto">
          <a:xfrm>
            <a:off x="4405533" y="228600"/>
            <a:ext cx="4738467" cy="35814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54628" name="AutoShape 4"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0" name="AutoShape 6"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4" name="AutoShape 10" descr="data:image/jpeg;base64,/9j/4AAQSkZJRgABAQAAAQABAAD/2wBDAAkGBwgHBgkIBwgKCgkLDRYPDQwMDRsUFRAWIB0iIiAdHx8kKDQsJCYxJx8fLT0tMTU3Ojo6Iys/RD84QzQ5Ojf/2wBDAQoKCg0MDRoPDxo3JR8lNzc3Nzc3Nzc3Nzc3Nzc3Nzc3Nzc3Nzc3Nzc3Nzc3Nzc3Nzc3Nzc3Nzc3Nzc3Nzc3Nzf/wAARCACFAMQDASIAAhEBAxEB/8QAHAAAAgMBAQEBAAAAAAAAAAAABQYABAcDAgEI/8QAOxAAAgEEAQMCBAMGAwgDAAAAAQIDAAQFESEGEjETQRQiUWEHMnEVI0KBocEkkdEzQ1JTYrHh8BZysv/EABkBAAMBAQEAAAAAAAAAAAAAAAIDBAEABf/EACkRAAICAgICAgICAQUAAAAAAAECAAMRIQQSMUETUSIyBRQjQlJhcZH/2gAMAwEAAhEDEQA/AAl96M1isQhUydvlRzuhlpDezRvGi+nHH5VvJr7Z34y41ZQyJMG2zt+VaO96RHUsqmQjtIB1umUcO568qIN/IQN5ibdXiRsfVBRxwfpR/obOPPC9vNG0qhjsb2O2hHVFl2W7N2kq35WHsaLfhXgbzIQ3TRhI+zXd3+SKDkowHUjcKlhnMYbv8PpbhmuccVWyk+dkJP8APVVriwktr74J3f4dFVggPBp06e6hSK2ks7qSOP4baEsQPFDTaW3Vl209rcGNYtjvUfmqc1qV15jg5ByfEsZHqS1wvTP7Qmi7kVAoQAbJ8arPYcmLu3nukhaJppO5Yx7D3pg6gwtze9ItDcy+lBbXBDE+WAP/AIoTCbOaydIQwK6RWHjX1pFVIUE+4ZY5B9ShfQerboYl7JGPJq5bYOS1s5LkuxlC/wBK9nHxXEQ7J2Aj5/nSvmeorsyPa28rCNTok/xUZV20kIsi7aEDjYsmVgJMWvm7z/rS7dia2yjxWbkyKe0NF70xWLTZmwVIT6c3jdBVlbBZGVLiBZrjfDg8fqKNQ4Y7gkqVGpZjxeXYxXE8bDR2A/OxRDqTFZG6x8ZSLY86A80z4+5MtnE0vPcuwPpViN7o2gluJCVRiYowOAKZjABMWGJyBFLpzG4aPp2+TK26DIx7Ks50R51qgEISC+W5hj0Qfl44NOPU2IjysMdz+QxHuJA8iuiXWDvsalo7x7UDXbwd0dgdQCRMrZSCBFbJZGbKRiO4iTtQ8BRUjgsrnETW4gVbteUPjdOOJwlrZss8+yW32A88UB6vnx6IiwlUmVjsrSyrDBxoxmRvcUzaXItvT0SODwN6r3bJcY+cwM4AbRIB8inTpK9hvLX0FtwJW4PFEWxmAtp55r4l7rt0eeB9NVxfrMI7YJMRcrKJliiBPZK4Xeq+w4UW086s5JVQUI9xqnxum7aTHMl12MrfvIio+ZW9qBx4O+mM0kpKkjSgnnVYGONRnXsd7gHG2637vCJgkoOvmHFX8hhJsVbC4kmjPcwGhV5bGS0tXVYGEutErzuh1pjr6+v4Yr9Z/QDbOx4rvkJHnUz4ip8bhVOnY5oo5DeSqWUEgAealGZYZLVvSt3Yx62O7yKlIz/xKflb/dA6sML0wJYU/eMoIP1ZqSJLm5kuVYSSNIW87PmnTJkzdGI+jtUU6oV09iFC/tO9kCQxjuVD7kV7v8hYUCAHWJ4nEQPkn7hq2uhLY/C3y7uFTZH/AGpp/CedUzdxAW4li4X9KzmDK/4uaeZT2yn5T9qcvw6ygTqa0VIVRZW7S3vzXnW3WWkF5WKkRcJOXW1h6HVl4u2CysGH08Ua/Dm9WHIR2Xd/EdA+9O/Udp00LsTZuSFJmG1Eja2B9KoWEvRdtdxPYm29ct8hQ7OzSWU5zKK7V+EpjJij+It5NBdzYsMRC7+pr9aA4yFHsmADKA3J35pq/FGwMues5AvyyxnZ/Tn+9CIoljCRCLcZPI+tCVOyI0unwqvuccgyLGhhB326HaPNZ1dW03xpjkjdJHfgMPvWnzsYQwMXag/L9qF30MF1dWzlVaRW/MPam1HCkycr2cLPeKs4sf2BNL8vzb9zSt1jG810JlhIVeC48CnmzeN7gh1BVG0d0H69vVt7Z4YYg3rnTNr8opdZ/Lcp5aBQCviecRlIfg7SJT6jFdHt5o9cXViuOlja50wX5QeCDSH0rMiXsbduyDoCmTq+3l+E+IWKPuVfMfJpjL1YKZGpJUtCXTrrLYhXbuUsQd/SlnqrA/BXAvbKP907bPaPyt9aK9ETC9xNyoPzqTsfejllCk2KW3vJllkYFSvuK99lSyhUPn1PJUutpYeoBwGWvMkTbX2j6Kjt0NUoy2QTOXHrkuRIdA8+TTvZYtMVlUUyE+qCOfeuuMwFrcdbWNw7hommBkiP10dGortcYdhsEiUpu0keCI29F/h3a29iL/MuylxtVVigUa96NL030Xkmazt/h2uPO1k2w/rXj8U8pcYzGwxWq/IfzDeuKzC3zMkUkV0CIp0IIZa8x2Cy+ig2nRj5kMHkMfMtpH2un+7cjXH0oSkLPcyJcDTrwdfWvU34iXORUW4tVMwI9Ngd/wA6pyTzfECZuSzbf70IdOwz4ltdNyq33idpLSJHLnnVVUk9Z3A7QF8c811vblFhlkDcdpP86DLdy2eP+JuITthtD/xVTyUqABQeZJVfyNhz/wCwkIWn+fe/bipS2l3mwO6KNQjnuA343UqXqv3MLP8AUMW0cd5jGhjCt28FfoaXM1Y3VykdtGkoUNp1QcEUR6caaw+I9Xu279x7hr9KPrdS+rHGbQ7kUuGDDwK9X5aeQgFjYK6/7kPxW1HKDIMEWeKtLTGd9zCnqL47xvX0FV+ng9rnbFwugs6cj9aO3VnaZpRYGdre8UepGrHhv1pPR50zUkMhaMWkqklDsMQQanvtRyFr8CNqrKgl/Jmyde28DXFpcypGzBGX5hvXis5s54sZm2lBRoi4J+g5o9n+qcdmf3Ceo3bEArBSNNSVPP2WzwMoH1Oqj6lmlVb9VxNT/EaQ/s7G3EYHbIQC30BFB8Xa2b5G2i72cSjTMx4U1VsOt7LOW1ljri3IMEY7i3uQK4rLA888kUvqoTpCh121z6MGsZE0STovFXVibe57iTyZFOj/AJ1m1xhWwWZu7V3aa2XRgZ/OvcU19KdRTPjpYLiXuMb9vcze1KnWWfae4lntk9QRDtRfqax2wuo/ir/kyfUsXUtgIkWyRjJ5djxzRGDG2mRs++9iSSJh2kEA1mJz99AoNzAySO2x9NU6Yy5nltiI2OtBtbrkGH3G2lXpPTyIfx/TvT+LspwIY1fZIbXJqpibq2GRUXcYMA3onkGqRujcOUkYk+NV5jSNZB3Dj2ph2ZCLMDEsXhx1hmrie2VYYbhAxAGgWFBrG0P7Ya7t7e4nUsSAvt/ag95fm8y0zSk9kUnaFBPAB+n9f501wXRx1rG7CRgfypGKKznWKioPU5OKjMXPuELu2VyjSRMrryokXTLQJ0ax6wxl13kK0qjt3x51/ejtzlTc2tu720kTB2Qk/QfX35/tSxnMjCmZsJtMzRMCQBVz8tbuJk/t7kq8c18jA8TSfxasJ7+zx6wN2q8nax+2t1nC9J5G6ysVnZoJnC9zgtrQ+tbTfQJ1HgraezcFxp039deDSpY4bqW0zIu7O2jjOuxjK3Gj+leY65MvotNY15gQ9EZLExnISRRBIhtl37UA6ju5rSOFrc6Z3Ox9tVq3V2Xe2t1xkpVpJY9yOfp9qzK/is7xwkkmmjPA3SnUKdT0ONyDZnv5giJbrI4cyPcBZTtgB449jVa0ubzKWsVoAHCvpQedaNXrbHW8MMsEdw4RieO7xXnB5WLBZBrLD23xUjD5zIdhabXaACJNfx3z3Jhu0scjJFuO0ZgDrYPHFSnPEdU2S2YSS3SN0OmUfWpXdAZN8rCJdi8HpwNmAqs35yw1qhczo2ca+xxmksFj7F2Tz9SK+9QCe/WOwji7p/IO9dqjyTRSxltyFsLYbjhARjr+L3FYn0ZrzP8AK3t4t1Ne7eME6Qk8gfaq+KuZnEkzP8p8ljyfvR/r2FHLvCAiR/KV+tKOLBllWBTw/Boxoam9AW3GvGQeoW3ti6+QaoZab4dxGx2zHQG+SKJWdsC5WN2RIY9bHvVe4sxKYSVJkD6UkcgH3oQ35ZhiliuINwkV3eZGWHHIFJXRdv4BTXZ4VsPbLCLiSVpW2x371zgitcNchoVZEmH7x3+tEpbuK8ktvRcOqt82jTk6uJFYXRp9is/2fY3McD93rN3srn317UF6euVv5rhXi7VjftHvzR68mRpSOQijfJpWt7LIWtvPf2UsXpPIWVCOSKC5BjEZxrHyQDC2c+ENsjoFLp7aoa2UnktbeSyCqJOHJPgVTvv2lkLAqlp2do2W8EihNus0rxrawypCi6k343Qqusym12UdY5xTtJJH2H5iOTuiykMhUnnVIsV1I7iOFiDvk/SjUVpfBVaRpWU+NHzRrk+ZKy4OpY9K2guJ3mCgBjMxYbDAjx9jsUXtsibdVZZCV8gfar3TuPxeZnfHG9MGRjjBgUqCkv8AxDfnY/8Ad0udRYbJ4S8PrQsIydK6/MjH6A/2OqjtrJaV0uOuIZN29xJcsDdRoVIKMFCn7+NkDXHNBxYG/wAioWMtIpB3vW68wZuaGOW1u4I1+UbIB7l96L9Jql5cC40WC72AdEVRUgFeTE2PmzUccXk7jExhbYjUY00R8GuWS65v7qIfD2yRFDvfd70l9ZZybG3kNnaEx+udl25IFDjkHjURu5Pv83mnKVb8YplIJM95DqDKXl5NNkT3MW+Uj2H6UOy4KSw3UdyZJTrageK+3UsJleR30ToLuq9xdPGO6cKq+x+tBYmGAja7MqTCeOikuOxYVE0sh4A81fxXRubxuUnyU9uIrdx7nkUQ/CRY7jJzXZGxGNKdcbo/+KeckMuLtbd+2Fyxl0fJHgVnXAMYbQxCiB5Okc/eObi2VPSk5XT+alTG9R31pbelDcDsB2A3OqlAG1MIbPmd+rrVntJZ7TUd1FGSrD6fSkTpHJSWFzILhJGV9sBrZLHzzTl1ReyYu99C9RkGiGGqQbe9hRPUUkdshAJ44qq1VAyPMlXJ0Z66xzEeTf04IJFdeXBHmgOAKx5NDJoduyd1cubu2knldQTvQ5r505iLrO9QC0x8JlZvOhwB9TSwAyxnYqYThysr3kskLCKNfC9u+79acbfpvJz4mPOyxpDadok5bkg++q89cdBSdNdP22QiYO6fLcgeNH3/AJUTzXUxh6VxeLKelD6KM2/41HillcRy2MTqLGVE0qo4TuS3Pcw7d8feqFlcKMn6+u2PweOAast1IztewqrQWl0upZOzZIHsKGRjESWE5s7idirAlZRruP0Fcgx+Q9TrEY/gR5jDPG01rJPEryMw7VVBsmuUl6bTDIJLdYpNEBWPIpw/CTLWlxcvYtEoldPkBHgClDrrE+h1PdJeJ3xH/ZKTwKI/kOxiwvxt0gG0vMxeyxQ3P7qGT/edvBH60z5TGW1pYdsFyo2NHXuaXhb38OEPZL6luJD2J7oK5QQyyenFJIxDEAsNkKK46wQY0B7RjGhDdjZQG1ijXsLsdbA53XvLZiPHd1kWIkX5WI57a6XmPitrBryMlYwpAZH91BO/6UiXM7u5eRvUdiSSPO6NVKAj7kztkwu07CdLyCUh1YMrr5UjwRWvYbrVc70ddpLZpdZO2jX1YmUdko/5gH29x7HXsd1iGPmZAQx49jRrFX82Nvoru0k7JVYsp3w2wQyn7EEj/wA0QA9wcmaY2Gx+Vw0082lnTZWTwdeQD/2ob0lZRm4f03Xv7eQlXenpo8xZw2EUywSXkMggD+O9P4T9T2//AINBbJL/AAN9PGZoo7hX9KRxpggB8ge5rryFXE2pSzal3q7o6a4t2yZkbUQP5h4pDGKyRnjinjkRXYAMyHQJ8VuXTkVllsTO0r3Fy8p7ZhPISdeR8vAA/QUHt7Ke6zowt6rGztz64cjkr7DdDWgYZz4muxBxMY6j6Zz+JnC5KzcRsfklj5Q/Tmh98cjfQJ6qDshGuOK/TmbWLJ4xrZlDRkFVBHuPFYddzW+OtryO4EWzIVCg8igYnPicsAdEdR3eJyKxRzlIpDyD43WhZ+8tc1aQwICHXTNKfY1i3dqUsvHOxT3azsuPjfu4K8mk3uy4x7jqQrefUPxY5Owdsmx9QalA7TIyrCB3sOfpUpPc/cf+P1NI/GgxQ/AyOqln2rH38brJovhnvoTNCjWyuPUQ/wAQ967dQ9V5HqFYVyMwlNvvsfWi3tz/ACqxcz2y4GFiIFkl0F/4jVjhs5mUNWEwZXyktiZJ1srZEh7yFAHtTh+CV9ZWeVvLd0SKWRQ6yk/0pElx00pZbSaJkGu/bcirFtd22Eu7S7tZ1f5wJ0Xkge9YuRgmKJUgrP0X1EbXIYswXapLbSDT/cGsl/ErHw2mFxIgffw7vBz7oBta0vHZHHZTAWt/ZsJrZo+frv6GkT8Vz8ViLeSJSiLL414p1gBXIgcc/wCQCJ1gIJunnaUOWH5Rrig+NMMQZpo9gg0WxF/6eGmtJQpAB01BpGPYEj/Mf6VMfE9VVDNuEunsv+xcjHkNsFQkEKeSKPSzS/iBdSSx3UdpIj9saycnt15pEvO6K1WNiNs3mi97jZcPYwX9pdMJG1v280xM9cSDmDFmRCmds2wccVlHeJMrKTIVO6udDzQy5CSJ3ADpxsbpQgkeeEyTSFmJ8seaYPw6cftktMwKhTrigOO0fUMU79ydXTvaXdxaQSMbcqdrrQBOt6pSuCka+oxbfjS07dfxRzXzrCF0V8jyDqkhjsD3J9jTVOpHyFwwP3Psc6NBIyMCQu9Vbx916tuA5/rQlmDTERRD3DEH296s2oFtH8zK5PjR4o8yeNPT2Zns7yCRpvRNvcLLBIV2A3Ktx9CD/WmPDx33UOekgsV9QOS1zOxPbGPOzrySfArLri8LnW+N8Ctz/A3qCC6xE+ImjiS6tmDq6qAZkbjbfUgjRP6UDJ8h36jEs6DXmc5MH1Vh7qO5wwtbi2tyzlUkMcsv/To8H/Or3RvX1l1Hl2S4ijtZ3g0ne4HuNLz5J5PFOd7Bc3WJurewlSG6ZHSKRwSEY+CdVnfSeDxTu/R3UmCtIMhaRCVLqCQmS4B8yBwAd7P9a0KANQS3bzHnITlLiO3RT6jc6A8V+ffxUxT4nquYgH07lRIOffWj/attxNhksHmILC6yP7RspUf4eacamj7dfK3sw1v5uPFIP4925e4xsyqO8ll4861ut9TBMgHyqdim7p1Xu8egkOkXj9aCZa2tbezgMM3dM3513RPo74nJXKY5ZfSt0BaRh5I+lItUumo2s9WwYyWwjkj/AHQRlU9u9/SpTFDhcasSrHB2qBr5d8/epUBrGZaM4mRZANbTvBJGYpEPaUbyDVNpXc7cllQaUb8Vof4uYketa5eFO31j6cmh7+xNIFnEs5KNvfsB9a9Ou4W1h5A6FG6yxjiyNL2fL3RnfzVwZkUAbG/sKIwWq2sqoylWkUjmumH6ZvMxc+naxAJs/vmPykjyB96Z2DKMQCpU7mgfgtmFjW5xF0f3Qb1I/oN7/vTL+IcdveY+aB7mKMhfUT22RWQYW7uOns6e8CNt+m4b9aJ9l7nspcO0heGNzyW3x9BQMxUEGMQbBEEW7o8pS6DInjamu57V21mFKgaOzyTXjJ2kUN9LBMZFCcqFG9j70XxOMtbiAfKFJHHPNYlXcaMq/t9WyQYq5H1pPz9o14UfWmzqSOZenbMyKNBlBNB5cFkJbyWW2haWCNuD9dVcz2bS+xsVkLdonjYdxY/T7Vq/URa/YlvUF2R/dMANsPb60/8AQWMsL/DSSFWW6Ykd4Oin6Vm6mWOWMwbMpYBFH8RPgVq+L6by+Le3SWVEaaP1GC8aPvQOhJhC89QPqKmVie3yclvI5kaMkFifPH/mlG8IgDqfzaKjmt56TssXk7+4s8jbQXBcf7R1BO/saxnrjHR2PUGStYfyQXDqn6bokUjzO5NocAexAHqKiAKef0rnI7d2wxJPmubeefNdLYblXfPPg0clnqOKRUaUr4Gxv3rfekHw/SHQljkZ44oriZUe7uOwd7FuVBP0GxxWKtEGicHwRqu37cku7EY+/uJ/SDAsAw7W7da2CPtWzp+hMJ1xiLn1P8SqDfys3HdVXqq9sru2iyWNvbZcrjmMtuxcD1B/FET9GH+RAPtWW4+XCXdgI/XZJ18cjn/SgF5cIblUlHpqfZzoN/rQ1jscGE4wMibDN17huxc5JcKGeIJbweWVDyx19SRr9FH3rLuuusf/AJRmIHiQpbQAqoYcsT5NUb+1EMEdvENxTMO1t8xsfb9D/wC+aHriL8zfDpC5EbbJI0B/M1jMFOzOVSfUoZNP8T8gPP2oh0zdTY+4e5RNp26PNGouno2O7yQl+3jsGuw/X6GrEeHtI9L6lwQD42vP9KnblVDWY9OOx2YdsMrk3tUeO1btbkbYVK5LeLGoSNGVVGgAw/0qUj+xVKPjaGeurzHTdMT213L2SAAqFGyHHikHpbF3sb/Hz46QWMnHfIv5j5+UeT781tnTPTdtPmLrI3sSyQ9wEaMOO766ov11iY7qxilsvSW+tgzQxE6Eq60y/wCXg+xp3Er61YJ0ZLc/56mRyYaO5HxeTiSztYgJF7vMmjyp142DwRVl8mgUW2Mj+FtfRLJIqliTvY1+uqr+sLqESwr3oU7GV9hEUbGh9wf71VspYoGgtrQlWPBZjsIf+mvRWtUXLRBYudQf1BaWt1BFfSmJdNwnce+QE87+4ozh7GztoES1YDvHcSPfdXbHFQDMiK4RZEYeqe7jvO6M5qBLP/FW8cccY+V4lHA44IqXkXo+AkppqK7MTL6yt7W6nmWbv7x83cN6q5+Hk9nJBdRmESTd5BLew9tVQzUkVzBMhBB7S3ao0aVOmr+SwycQaRkhkOnI9voaWEOJxcBppkHo4m7a3UvLHLt0B/h35FInVsPrZp5V/dxPoa+9dOpLu5fJLPZ3Us0US69T2HNB72+nvVUSsCyHfjW6KpcbgWtnUZ+mMDDa5axvLiZ5PTkDdvsK2XOta5eNbYyGMhdrIOCKwfp7OSpcQwzt3IrAlj51Wg5HMpd3q/DuWgEY0VOuaZZYFMCtO0LdNWUVpJK/xzJLby9u1IBC63s78/yrJ+q2+Izt+/eZCbhz3ny3PmtPw9z3TNI0gjZ4zwF33EH/AL6rJb2Y3NxLMD+d2bf2J3TcggETGzncB3a9spBPNe7VNEMRXy6BDn32a4FmPBPH0oIMM/FRIO1nGz7DnmhM+jKzAaG66Y6B7m8hhiBLO4Ghrf31v7Voa9PY23gWGGWadFJJ9VFAbdKtuSv9jGV1s/iZuncXATu7idAL5NOvSa5exVtqI43O9y8t/lRiysrSzY/CwJGSPIHNdHbdefdzuw6qJXVxupyTLE109xGYpSGjPJUjgkVWkmLcsdn6mvPO65N481GSx8mU4AnoMWYGvm9vv7mvgOtD3FfO7ZP61wnT6x0xqV4c/NUrp0/QllCsGIiQEsewMWPkn60hdU5S4usibcnsWLhSvnkc1Kle4+lAE8xNk5incY4N1Bb2cMnp21xGzPGy92m4BI548146usbPG4qyjsoOy5DnuuS22YfepUpthPWYB+UGwZi4L2tsxLOs/piUnntI3qj2UnuXtIRJOzKH8EcVKlSEDEfkwH1xbpZYz1bcBZJEBZh71nUTkL6g87qVKp/0yJDmah03bQPglSWMOrLyPG6zW8UQZS5hT8iuQv2FSpS6vJlNvgS9jrJGy0MUhLK8Rc64pgs4+3H/ALk+m0RJ357ualSjYDrAXTS9f3FxY2FsY5j6jAv3ga1seP60mPxrXjXipUrU/Wdb+0G3ZJ1s+Kq1KlFFwn00dZ2y1/zP7GtJJ8/rUqV5X8j+6y/h/qZzQfMD9q+VKlQCVGc3OidfeuLH5qlSinTyx53968A6Y/8A2qVK2ZPre1SpUrp0/9k="/>
          <p:cNvSpPr>
            <a:spLocks noChangeAspect="1" noChangeArrowheads="1"/>
          </p:cNvSpPr>
          <p:nvPr/>
        </p:nvSpPr>
        <p:spPr bwMode="auto">
          <a:xfrm>
            <a:off x="63500" y="-858838"/>
            <a:ext cx="2590800" cy="1762126"/>
          </a:xfrm>
          <a:prstGeom prst="rect">
            <a:avLst/>
          </a:prstGeom>
          <a:noFill/>
        </p:spPr>
        <p:txBody>
          <a:bodyPr vert="horz" wrap="square" lIns="91440" tIns="45720" rIns="91440" bIns="45720" numCol="1" anchor="t" anchorCtr="0" compatLnSpc="1"/>
          <a:lstStyle/>
          <a:p>
            <a:endParaRPr lang="en-US" dirty="0"/>
          </a:p>
        </p:txBody>
      </p:sp>
      <p:sp>
        <p:nvSpPr>
          <p:cNvPr id="154640" name="AutoShape 16" descr="data:image/jpeg;base64,/9j/4AAQSkZJRgABAQAAAQABAAD/2wBDAAkGBwgHBgkIBwgKCgkLDRYPDQwMDRsUFRAWIB0iIiAdHx8kKDQsJCYxJx8fLT0tMTU3Ojo6Iys/RD84QzQ5Ojf/2wBDAQoKCg0MDRoPDxo3JR8lNzc3Nzc3Nzc3Nzc3Nzc3Nzc3Nzc3Nzc3Nzc3Nzc3Nzc3Nzc3Nzc3Nzc3Nzc3Nzc3Nzf/wAARCACDAMYDASIAAhEBAxEB/8QAGwAAAQUBAQAAAAAAAAAAAAAABAACAwUGAQf/xAA7EAACAgIABQIDBgUCBAcAAAABAgADBBEFEiExQVFhEyJxBhQVMoGhI0KRscFS0RYk4fElQ0RykpPw/8QAGQEAAwEBAQAAAAAAAAAAAAAAAgMEAAEF/8QAJREAAwACAQMFAAMBAAAAAAAAAAECAxEhBBIxExQiQVEyYXGh/9oADAMBAAIRAxEAPwDyMnrOjc4R1jgIBQcG48DcSiTBILOpDVWSom46tIVVV7QaodMbIVq9pOlPtC6qfaFV4/tEuyqMIHXj78SdMX2h9WP7QqvG9omshQsSRWJie0mXF9pb14h9JOuGfSKeQLtSKMYvtEcb2l/9zPpGth+03qG0igON7SNsf2l6+KR4kFmPrxMsgXYijan2kFlUurKNb6QSyn2jZsXWMqXSD2LLOyuC2V9Y6aJrgAdTIm3DLE6QZ1jkyapIDGkyRgYwiEJYqz1MU6g6mKYxF5jgItdZIqzuzJHUWEIu41E3Ca07RdMdMjq6twymqNpSH0oNdoi6LccHaqYbTVOUp26Q/Hq34k1UVKUKnH3D6MTZ7ftJMbH7dJcYuL22ItLYF1oCpwunWFV4IPjrNDwrg75e+oVR5IlxVwBVIDWgj2XrKIwU1sjvqZl6bMV+Hn/T+0jfAIHUftPRfwfE5OU1n67gOTwAEE02fow/zCrpqSAnrIbPPLcTQPT9oFdja8TYZ2A1TMliEMPB8ymyscDfSS3Dkux2mZq6nW+kCuq6S8yKup6SuvT2mmtDtFLbXArU1Le9PaAXJ3lMsTcldYsGsWHWiC2CUSyPJIG6yNhJ3kLRqJaQ1e5inUHUxToIwd5MgkIPWTp4mZ2SesQupd6g1IhtS9ommV40E0pDqVEGpENpEmplsIKpXtLPFTeoBR3EtcMdZNXka/BZ4dWyJq+CcNF4WyzXwye3rM7hDqs1FeemHw+tAvMSDy68RuLtXNEPUd2tT5NHSipWAqhQPAGpJKvB4zi5VYKv8/lSIUudQ+9WL07z0ozY9cM8msdp8oKM53lbk386tq1QPHWM4fmEhkdl+XsQdwfcT3aO+k+3YVn49WRXyXJvfZvKmYviuIce5q2O/II8ibDJza1UddnfpMtxq1bShQkjrr6bkvUVL8FnR96fPgzOVWNnQlRkrrcvMrzKbJHeRnrz4Kq8SvvX0lpcIBeO8fDBsq7l1uCWQ68QG0aMqgiygz95C0ksMhYxyI6Op3MUah6mKEAMHeTIe0H31kyTGTDKT1EPqOwJW1NqHUv0HWJtFeJljTDaTK6l4ZS8mpF0MsqD1EtMVwDKaqztDaL9GT0uR3k0+HYOnWWl1q/eKSx/g1VfFJA67HTX9Zl8XK1qXdV6nHPOTrWt+2x/1nG+BFRyB3faF/iOKMOtayenzHmjfx68qB8S1CDvlY7BkV+BbXayJUzKT8rAEhhJcXhT5JPxdIidW/6xXdTKFGGZ2WFvHM37tXa9PKrDo5A1BPx62tdIC58k/Ku/oIXh5NfEDZw9qlFIU/A8Mdd9+/mVeTgmp2Wgi0KeoJ0w/Sde1zsDHGPbmp0wzC43fk5C4+WiGqz5flGtSfiL/BYUk9UULuV3D0+BcLr15UHYN0OzFxq5vvdhYHr2JGtj1hxW1ycvHKv4+CDIuB3oyrvfc7bf1PWCvZud1sYlpEVpgN/mFWPAbm7x0ICwLI8yvvPUw69pX3tKoRDmYK5kDmSOZCxj0RUxyHrFGp3inQNjI9W1GGIGdOBSP2hdNmvMrA2pNXZBaGxei5qt94ZTb7ykqu1Cq79eYioLMeUu67teYVXd7yiS/wB4Sl/vE1BVORF9Vlcuusv8PJ+94qrzbZDooD116zDjI6d44ZdiHmrdlPqp0YmsPdwM70b8JY6aNrco7Iu4Rw+kpj5VaMzWvWQB6fQep/xMZwS3LzMr+Jk2cijZ250fabXg746bey35h09T06/2/vJ3DmtHbbcbO4XDcmvJx3qHUOrMQfyDv1/SDccJHEXHIRYCQevQj13NNh5NFbEsH6lP/LPkfT1lB9pTXe4ek/xHA2Pqvf8AYwqjUbFYctXm+SAai93Kfh8qDuWbYaQcV4jRRjHFq0zv1O33yD2mbzmuS1gXYeg3BVtPk7PrDjF9jqe2GvaSd7kTWe8HNupE98aoN3aJrLPeB3POWXjzA7rx1jZkRktJDb3gFz9Y6++Bu+5TEnn5cm2cZusY04TGkxqJmyRO8UYh6xThwax6zk6ZyEcOyWmuy06rQtrr0kaqxOl7y54WUx9cw69zBp6G447q0VoYr0I1JksMvbsXEyrRYlQNgOyVXX9ZLyYecvwLk1bWerIP9vEQ8q/CpdNX0/8AChW/Rk9d8LzuB21sHxRzVt2BPaV9uNfjn+LWy+57Qk5rwC1kh6Yal/vJUt2ZVo++x3+sueA4T52QQR8lY5mPgCBaUrY3Hbp6NDwVXTG/hoTZYek3HC2vTHRUoDWszqw3+XoB0lVw7D+6ot3wtV820Zxpn16CaTgV6VLXbbWwBB2W+s87+VFuetY9Jb0Ff+ICtG+7A9B032AlLxXML2Kt1PKDWPiDXUaJ7fpua38bxnXl8n26yg4rSDRkXqASexJ7RuSUp+L2RdPT7/lOjzn7QgApag0D3lE9upf/AGlWwYIdl6dGB1369ZjbL9eYzp57pK899jDnyNeYLble8Da4nzIzzWdF2T36SpQkRVmb8EzZLsdL3MWTjZVFYstqYK3YwvgmDbZn0s9ZCA7+Yd5qeJhOQLyhvY9RF3lUUkg8eCsstvgwVVNuTYEqUs3jX94s3AyMQbtT5d62DNni8GqS1coKayO6qdAwPjlZcMFUcpUgzq6jdaQL6Ptht+TFk9ZzmjnUqSNa9pHqVo857TJEPWKcQ9YpjD3qsX8yOv1UiF8Nw0ybGFr/AAwB+Y9ty6PE7u1lCt9IFnZuO1akYZ2G2V10b6+0T30+NFXpRPLY8cCyUbmoKsNb2ekS4mdVsfDqI86YQmniwfE5gBTYPAGx/SVuTmq1nM2Oj+vKxXf6QF3t8jq9KVtMLxTk0VZSMjozp8rnqBIuHXW41q6uXGVm2Xs6tafp6Ri5V1iAUrkUj0GnH79ZKotLK4xshR/O5rVub9D1ndcHFS419F4cgmx8e9D8KzrXYPWArxC+sPi5mO7kHQYVkgiNGc5oUtitaiNrQqIBHqPQxmTxOwptAHr8bsKMPYxUxz4KayLW9hWO1FDc34eVc+H7H6TRcMzuHpUVtVaD+bl5em/eZpchMvFFNtDUp/q0T19Q06mJVXWzfFN57BWsBA/t+8C47vIcUl/E2P8AxPibOrHPL0DHR3768QzE+0OLVQWrybLGHUA63uYAY9WSjV2Yb4766OpBG/6xuPw22u8JVlADvpgebXr6QPQj90b1G/rg9Io+0lTb3aq60Na69j/vO1/aCq9zU7FUGwQ386n+0wj4xrqDi24PvQbYO/8AEqsg8VS4ilhbzHo6MCJxYd8bCq4nntNnxVGsrsoqJuqbohQgkCZ2/wCzY5BpwpHUsW7/AKRVsuOi894Z+nzs5I39Jyxse5Wf7xcKtb5g2h7j/tCiajhM7bi18kAvwC4EkXVjR0A3Qy2xMDEwaw21NpGi3N3ldlqnwkWv5C42pd9f77kP4cVr3dk3WueyKSq/53GtulyydTMP4z/0sn4jXjM3wTz2k6XQ6w3BryXAtyyFB6hZU4bY9R5asZwexJXR39T1/aTZmVeH5A+QpPk1bA/WBU74Q+cmvk2WvEOJJUmubsPWZfM418RlQfMQ29QkYiZB3kZVl5J7VLHJRXjN/wAnholn+u5+sKJmf7YrLeS/HCKvieDzIuVTWwRxtgfBlT8Jz+VGP0E0yXZSX8+VYhXfVFGwZ3J4xUi8uPikN6hdRyyUuNbI7wxT7m9GXCsrEMCD6aimkREzNPk4rc4Hdem4oz1V9i/bv6BfuSufk5f/ALDOrw09zvX/ALjKt+IsWBZRv1B0YVRx2yoaCsfXrN20vBxZcZZ0cNU9Pi9/AeT/AIKnQmxhvoPnH+ZUV8eZVIelbNsSC3p6Ttf2gbkVDjgvy6LK/L19da/aB2X+hrPi/C+ThbVa21x9PykQbPtx+HFDkUWsr70yHl0fSUL8ayWNQZtGvuVcgn9fH08znEuNXcQRK7FAVNEeev8A+8TLE98mfUz2vt4ZqOGZPDc3G+LbbdjlW5GVrdgH9o/jWFws8PyVqzFbIqQWAHRPfoN+/b9ZhhceQp/KdbH0jhZvmHhh1hejp7TB91taaNLwLOxBjtj8QyBWN8qMwOtEefH/AHi+zNlFeVfj52QtdQqLF/HMpA/sT/SZoMPWd59jvCeJPaAXUUtf0bPKzOEUvQuPd8atrwtm+bSrr82/YkfvHXX8Fxr0TmLB15g9bl10exImK+KfMXxT6wfQWvIfu6/De8NfByeHJkW5C0kkrYoGgGB9/wBI278EqrNlmYpA10Qb0CdbmENrcvLzHXpG84HiD7dfoXvH+G1zqMNMl660V+R6lDP1B5ifHjQECzLcZ8LLrW9jacoU8oB+VAQOn10TM2uZagIDt8zKx+o7Rj2lmZifzEsevmEsSQL6ps09PFUdb2uAKi8V1Lvl0u+5/T+0scfHqzUWyq61a2Okdm1s7ImFDa6g6Pg67ST7zdtNWuRX+QMxIX3A8TPCn4NPV0vPJvPwrlU/Dz9AeFfcgOFap199Dj36zI0cQyKMYY9VnKofm2P7fSNpzbarxejas2T16jZ9oHoV+jPdzxwbWujJ5Sq8vL7DUjsxWXYCor/6h3/rM8PtJl7HOlbgD8o2ojv+J7h/6etfQBoPoWM93jLC7FykbasznxzAmDPVxAn39SIIftFlMx5lAHgAyJuPXn+X94ai0KrPif2w9KOIb6uP1MUrF4xezHx+sULsr8A9aP1ldZa9HzVHRJKnpvp+saLXsJDkEL20AIoo8iFoRRRTHBpAnYopjCjgBFFMdOzoGx1iimOnJ2KKYwjEe0UUxwQjdDcUUxjviKKKY6hbiiimMc8ySq56SzVkAsOQ7APQkb7xRTHBn3iwFhtehP8AKP8AadORZ6r/APAf7RRTGOVnbEmKKKYx/9k="/>
          <p:cNvSpPr>
            <a:spLocks noChangeAspect="1" noChangeArrowheads="1"/>
          </p:cNvSpPr>
          <p:nvPr/>
        </p:nvSpPr>
        <p:spPr bwMode="auto">
          <a:xfrm>
            <a:off x="63500" y="-842963"/>
            <a:ext cx="2619375" cy="1743076"/>
          </a:xfrm>
          <a:prstGeom prst="rect">
            <a:avLst/>
          </a:prstGeom>
          <a:noFill/>
        </p:spPr>
        <p:txBody>
          <a:bodyPr vert="horz" wrap="square" lIns="91440" tIns="45720" rIns="91440" bIns="45720" numCol="1" anchor="t" anchorCtr="0" compatLnSpc="1"/>
          <a:lstStyle/>
          <a:p>
            <a:endParaRPr lang="en-US" dirty="0"/>
          </a:p>
        </p:txBody>
      </p:sp>
      <p:pic>
        <p:nvPicPr>
          <p:cNvPr id="164866" name="Picture 2" descr="https://encrypted-tbn0.google.com/images?q=tbn:ANd9GcQZkT6grvij2ZLitumSsQ-4G8o5I4XPVYUh6SOTzIcBP1M8u7L9-g"/>
          <p:cNvPicPr>
            <a:picLocks noChangeAspect="1" noChangeArrowheads="1"/>
          </p:cNvPicPr>
          <p:nvPr/>
        </p:nvPicPr>
        <p:blipFill>
          <a:blip r:embed="rId4" cstate="print"/>
          <a:srcRect/>
          <a:stretch>
            <a:fillRect/>
          </a:stretch>
        </p:blipFill>
        <p:spPr bwMode="auto">
          <a:xfrm>
            <a:off x="0" y="3319259"/>
            <a:ext cx="4724400" cy="353874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64870" name="Picture 6" descr="https://encrypted-tbn3.google.com/images?q=tbn:ANd9GcTXAOD5nzPQ95RZpqRKRUoWIn8UAqXfHDXVwIBCuFJA8o6GOJqlVg"/>
          <p:cNvPicPr>
            <a:picLocks noChangeAspect="1" noChangeArrowheads="1"/>
          </p:cNvPicPr>
          <p:nvPr/>
        </p:nvPicPr>
        <p:blipFill>
          <a:blip r:embed="rId5" cstate="print"/>
          <a:srcRect/>
          <a:stretch>
            <a:fillRect/>
          </a:stretch>
        </p:blipFill>
        <p:spPr bwMode="auto">
          <a:xfrm>
            <a:off x="0" y="1111089"/>
            <a:ext cx="4724400" cy="231791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3" name="Title 1"/>
          <p:cNvSpPr txBox="1"/>
          <p:nvPr/>
        </p:nvSpPr>
        <p:spPr>
          <a:xfrm>
            <a:off x="0" y="0"/>
            <a:ext cx="9144000" cy="1143000"/>
          </a:xfrm>
          <a:prstGeom prst="rect">
            <a:avLst/>
          </a:prstGeom>
          <a:solidFill>
            <a:srgbClr val="003FBC"/>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有更多</a:t>
            </a:r>
            <a:r>
              <a:rPr lang="zh-CN" altLang="en-US" sz="54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教育和商业</a:t>
            </a:r>
            <a:r>
              <a:rPr lang="zh-CN" altLang="en-US" sz="5400" b="1"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个人</a:t>
            </a:r>
            <a:r>
              <a:rPr lang="zh-CN" altLang="en-US"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机会</a:t>
            </a:r>
            <a:endParaRPr kumimoji="0" lang="en-US" sz="3600" b="1" i="0" u="none" strike="noStrike" kern="1200" cap="none" spc="0" normalizeH="0" baseline="0" noProof="0" dirty="0">
              <a:ln>
                <a:noFill/>
              </a:ln>
              <a:solidFill>
                <a:schemeClr val="lt1"/>
              </a:solidFill>
              <a:effectLst/>
              <a:uLnTx/>
              <a:uFillTx/>
              <a:latin typeface="+mn-lt"/>
              <a:ea typeface="+mn-ea"/>
              <a:cs typeface="+mn-cs"/>
            </a:endParaRPr>
          </a:p>
        </p:txBody>
      </p:sp>
      <p:sp>
        <p:nvSpPr>
          <p:cNvPr id="4" name="Rectangle 3"/>
          <p:cNvSpPr/>
          <p:nvPr/>
        </p:nvSpPr>
        <p:spPr>
          <a:xfrm>
            <a:off x="0" y="6211669"/>
            <a:ext cx="9144000" cy="646331"/>
          </a:xfrm>
          <a:prstGeom prst="rect">
            <a:avLst/>
          </a:prstGeom>
          <a:solidFill>
            <a:srgbClr val="0000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MORE PRIVATE OPPORTUNITIES FOR SCHOOL &amp; BUSINESS</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http://media.salemwebnetwork.com/Crosswalk/parenting/TeensLibrary.125w.tn.jpg"/>
          <p:cNvPicPr>
            <a:picLocks noChangeAspect="1" noChangeArrowheads="1"/>
          </p:cNvPicPr>
          <p:nvPr/>
        </p:nvPicPr>
        <p:blipFill>
          <a:blip r:embed="rId2" cstate="print"/>
          <a:srcRect/>
          <a:stretch>
            <a:fillRect/>
          </a:stretch>
        </p:blipFill>
        <p:spPr bwMode="auto">
          <a:xfrm>
            <a:off x="6781800" y="990600"/>
            <a:ext cx="22098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226" name="Picture 2" descr="http://www.artofseductions.com/wp-content/uploads/talking-to-girl.jpg"/>
          <p:cNvPicPr>
            <a:picLocks noChangeAspect="1" noChangeArrowheads="1"/>
          </p:cNvPicPr>
          <p:nvPr/>
        </p:nvPicPr>
        <p:blipFill>
          <a:blip r:embed="rId3" cstate="print"/>
          <a:srcRect/>
          <a:stretch>
            <a:fillRect/>
          </a:stretch>
        </p:blipFill>
        <p:spPr bwMode="auto">
          <a:xfrm>
            <a:off x="3581400" y="990600"/>
            <a:ext cx="3048000" cy="1687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228" name="Picture 4" descr="http://xorsyst.com/wp-content/uploads/2008/08/chinese-teens-fish-necklaces.jpg"/>
          <p:cNvPicPr>
            <a:picLocks noChangeAspect="1" noChangeArrowheads="1"/>
          </p:cNvPicPr>
          <p:nvPr/>
        </p:nvPicPr>
        <p:blipFill>
          <a:blip r:embed="rId4" cstate="print"/>
          <a:srcRect/>
          <a:stretch>
            <a:fillRect/>
          </a:stretch>
        </p:blipFill>
        <p:spPr bwMode="auto">
          <a:xfrm>
            <a:off x="76200" y="990600"/>
            <a:ext cx="333375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p:cNvSpPr txBox="1">
            <a:spLocks/>
          </p:cNvSpPr>
          <p:nvPr/>
        </p:nvSpPr>
        <p:spPr>
          <a:xfrm>
            <a:off x="0" y="0"/>
            <a:ext cx="9144000" cy="914400"/>
          </a:xfrm>
          <a:prstGeom prst="rect">
            <a:avLst/>
          </a:prstGeom>
          <a:solidFill>
            <a:schemeClr val="accent2">
              <a:lumMod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同辈和社会压力加大</a:t>
            </a:r>
            <a:endParaRPr kumimoji="0" lang="en-US" sz="3600" b="0" i="0" u="none" strike="noStrike" kern="1200" cap="none" spc="0" normalizeH="0" baseline="0" noProof="0" dirty="0">
              <a:ln>
                <a:noFill/>
              </a:ln>
              <a:solidFill>
                <a:schemeClr val="lt1"/>
              </a:solidFill>
              <a:effectLst/>
              <a:uLnTx/>
              <a:uFillTx/>
              <a:latin typeface="+mn-lt"/>
              <a:ea typeface="+mn-ea"/>
              <a:cs typeface="+mn-cs"/>
            </a:endParaRPr>
          </a:p>
        </p:txBody>
      </p:sp>
      <p:sp>
        <p:nvSpPr>
          <p:cNvPr id="7" name="Rectangle 6"/>
          <p:cNvSpPr/>
          <p:nvPr/>
        </p:nvSpPr>
        <p:spPr>
          <a:xfrm>
            <a:off x="0" y="6488668"/>
            <a:ext cx="914400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b="1" dirty="0" smtClean="0">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INCREASING PEER PRESSURE AND SOCIAL PRESSURE</a:t>
            </a:r>
            <a:endParaRPr lang="en-US" dirty="0">
              <a:solidFill>
                <a:schemeClr val="tx1"/>
              </a:solidFill>
              <a:effectLst>
                <a:outerShdw blurRad="38100" dist="38100" dir="2700000" algn="tl">
                  <a:srgbClr val="000000">
                    <a:alpha val="43137"/>
                  </a:srgbClr>
                </a:outerShdw>
              </a:effectLst>
            </a:endParaRPr>
          </a:p>
        </p:txBody>
      </p:sp>
      <p:pic>
        <p:nvPicPr>
          <p:cNvPr id="12" name="Picture 12" descr="http://farm4.static.flickr.com/3099/2296408128_99b0e6fbe7_b.jpg"/>
          <p:cNvPicPr>
            <a:picLocks noChangeAspect="1" noChangeArrowheads="1"/>
          </p:cNvPicPr>
          <p:nvPr/>
        </p:nvPicPr>
        <p:blipFill>
          <a:blip r:embed="rId5" cstate="print"/>
          <a:srcRect/>
          <a:stretch>
            <a:fillRect/>
          </a:stretch>
        </p:blipFill>
        <p:spPr bwMode="auto">
          <a:xfrm>
            <a:off x="156865" y="3429000"/>
            <a:ext cx="1925687"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8" descr="http://english.cri.cn/mmsource/images/2007/01/28/4362_0128_08.jpg"/>
          <p:cNvPicPr>
            <a:picLocks noChangeAspect="1" noChangeArrowheads="1"/>
          </p:cNvPicPr>
          <p:nvPr/>
        </p:nvPicPr>
        <p:blipFill>
          <a:blip r:embed="rId6" cstate="print"/>
          <a:srcRect/>
          <a:stretch>
            <a:fillRect/>
          </a:stretch>
        </p:blipFill>
        <p:spPr bwMode="auto">
          <a:xfrm>
            <a:off x="6858000" y="3317748"/>
            <a:ext cx="2133600" cy="3083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2" descr="http://www.cbc.ca/gfx/images/sports/photos/2008/06/17/venues-volleyball_584.jpg"/>
          <p:cNvPicPr>
            <a:picLocks noChangeAspect="1" noChangeArrowheads="1"/>
          </p:cNvPicPr>
          <p:nvPr/>
        </p:nvPicPr>
        <p:blipFill>
          <a:blip r:embed="rId7" cstate="print"/>
          <a:srcRect/>
          <a:stretch>
            <a:fillRect/>
          </a:stretch>
        </p:blipFill>
        <p:spPr bwMode="auto">
          <a:xfrm>
            <a:off x="2209800" y="3890506"/>
            <a:ext cx="4419600" cy="2489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2" descr="http://wwwdelivery.superstock.com/WI/223/1439/PreviewComp/SuperStock_1439R-95029.jpg"/>
          <p:cNvPicPr>
            <a:picLocks noChangeAspect="1" noChangeArrowheads="1"/>
          </p:cNvPicPr>
          <p:nvPr/>
        </p:nvPicPr>
        <p:blipFill>
          <a:blip r:embed="rId8" cstate="print"/>
          <a:srcRect/>
          <a:stretch>
            <a:fillRect/>
          </a:stretch>
        </p:blipFill>
        <p:spPr bwMode="auto">
          <a:xfrm>
            <a:off x="5244465" y="2819400"/>
            <a:ext cx="1369641"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http://local.yodle.com/articles/wp-content/uploads/2009/04/acne.jpg"/>
          <p:cNvPicPr>
            <a:picLocks noChangeAspect="1" noChangeArrowheads="1"/>
          </p:cNvPicPr>
          <p:nvPr/>
        </p:nvPicPr>
        <p:blipFill>
          <a:blip r:embed="rId9" cstate="print"/>
          <a:srcRect/>
          <a:stretch>
            <a:fillRect/>
          </a:stretch>
        </p:blipFill>
        <p:spPr bwMode="auto">
          <a:xfrm>
            <a:off x="3581400" y="2811716"/>
            <a:ext cx="1524000" cy="2040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http://www.tonguechic.com/assets/0002/2870/cosmopolitan_std.jpg"/>
          <p:cNvPicPr>
            <a:picLocks noChangeAspect="1" noChangeArrowheads="1"/>
          </p:cNvPicPr>
          <p:nvPr/>
        </p:nvPicPr>
        <p:blipFill>
          <a:blip r:embed="rId10" cstate="print"/>
          <a:srcRect/>
          <a:stretch>
            <a:fillRect/>
          </a:stretch>
        </p:blipFill>
        <p:spPr bwMode="auto">
          <a:xfrm rot="21039771">
            <a:off x="1782823" y="2724498"/>
            <a:ext cx="1844249" cy="2401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Oval 14"/>
          <p:cNvSpPr/>
          <p:nvPr/>
        </p:nvSpPr>
        <p:spPr>
          <a:xfrm>
            <a:off x="304800" y="0"/>
            <a:ext cx="914400" cy="914400"/>
          </a:xfrm>
          <a:prstGeom prst="ellipse">
            <a:avLst/>
          </a:prstGeom>
          <a:solidFill>
            <a:srgbClr val="FFFF00"/>
          </a:solidFill>
          <a:ln w="38100">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8</a:t>
            </a:r>
            <a:endPar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p:cTn id="7" dur="1000" fill="hold"/>
                                        <p:tgtEl>
                                          <p:spTgt spid="52228"/>
                                        </p:tgtEl>
                                        <p:attrNameLst>
                                          <p:attrName>ppt_w</p:attrName>
                                        </p:attrNameLst>
                                      </p:cBhvr>
                                      <p:tavLst>
                                        <p:tav tm="0">
                                          <p:val>
                                            <p:fltVal val="0"/>
                                          </p:val>
                                        </p:tav>
                                        <p:tav tm="100000">
                                          <p:val>
                                            <p:strVal val="#ppt_w"/>
                                          </p:val>
                                        </p:tav>
                                      </p:tavLst>
                                    </p:anim>
                                    <p:anim calcmode="lin" valueType="num">
                                      <p:cBhvr>
                                        <p:cTn id="8" dur="1000" fill="hold"/>
                                        <p:tgtEl>
                                          <p:spTgt spid="52228"/>
                                        </p:tgtEl>
                                        <p:attrNameLst>
                                          <p:attrName>ppt_h</p:attrName>
                                        </p:attrNameLst>
                                      </p:cBhvr>
                                      <p:tavLst>
                                        <p:tav tm="0">
                                          <p:val>
                                            <p:fltVal val="0"/>
                                          </p:val>
                                        </p:tav>
                                        <p:tav tm="100000">
                                          <p:val>
                                            <p:strVal val="#ppt_h"/>
                                          </p:val>
                                        </p:tav>
                                      </p:tavLst>
                                    </p:anim>
                                    <p:animEffect transition="in" filter="fade">
                                      <p:cBhvr>
                                        <p:cTn id="9" dur="1000"/>
                                        <p:tgtEl>
                                          <p:spTgt spid="52228"/>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p:cTn id="13" dur="1000" fill="hold"/>
                                        <p:tgtEl>
                                          <p:spTgt spid="18438"/>
                                        </p:tgtEl>
                                        <p:attrNameLst>
                                          <p:attrName>ppt_w</p:attrName>
                                        </p:attrNameLst>
                                      </p:cBhvr>
                                      <p:tavLst>
                                        <p:tav tm="0">
                                          <p:val>
                                            <p:fltVal val="0"/>
                                          </p:val>
                                        </p:tav>
                                        <p:tav tm="100000">
                                          <p:val>
                                            <p:strVal val="#ppt_w"/>
                                          </p:val>
                                        </p:tav>
                                      </p:tavLst>
                                    </p:anim>
                                    <p:anim calcmode="lin" valueType="num">
                                      <p:cBhvr>
                                        <p:cTn id="14" dur="1000" fill="hold"/>
                                        <p:tgtEl>
                                          <p:spTgt spid="18438"/>
                                        </p:tgtEl>
                                        <p:attrNameLst>
                                          <p:attrName>ppt_h</p:attrName>
                                        </p:attrNameLst>
                                      </p:cBhvr>
                                      <p:tavLst>
                                        <p:tav tm="0">
                                          <p:val>
                                            <p:fltVal val="0"/>
                                          </p:val>
                                        </p:tav>
                                        <p:tav tm="100000">
                                          <p:val>
                                            <p:strVal val="#ppt_h"/>
                                          </p:val>
                                        </p:tav>
                                      </p:tavLst>
                                    </p:anim>
                                    <p:animEffect transition="in" filter="fade">
                                      <p:cBhvr>
                                        <p:cTn id="15" dur="1000"/>
                                        <p:tgtEl>
                                          <p:spTgt spid="18438"/>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Effect transition="in" filter="fade">
                                      <p:cBhvr>
                                        <p:cTn id="21" dur="1000"/>
                                        <p:tgtEl>
                                          <p:spTgt spid="14"/>
                                        </p:tgtEl>
                                      </p:cBhvr>
                                    </p:animEffect>
                                  </p:childTnLst>
                                </p:cTn>
                              </p:par>
                            </p:childTnLst>
                          </p:cTn>
                        </p:par>
                        <p:par>
                          <p:cTn id="22" fill="hold">
                            <p:stCondLst>
                              <p:cond delay="3000"/>
                            </p:stCondLst>
                            <p:childTnLst>
                              <p:par>
                                <p:cTn id="23" presetID="53" presetClass="entr" presetSubtype="0" fill="hold" nodeType="afterEffect">
                                  <p:stCondLst>
                                    <p:cond delay="0"/>
                                  </p:stCondLst>
                                  <p:childTnLst>
                                    <p:set>
                                      <p:cBhvr>
                                        <p:cTn id="24" dur="1" fill="hold">
                                          <p:stCondLst>
                                            <p:cond delay="0"/>
                                          </p:stCondLst>
                                        </p:cTn>
                                        <p:tgtEl>
                                          <p:spTgt spid="52226"/>
                                        </p:tgtEl>
                                        <p:attrNameLst>
                                          <p:attrName>style.visibility</p:attrName>
                                        </p:attrNameLst>
                                      </p:cBhvr>
                                      <p:to>
                                        <p:strVal val="visible"/>
                                      </p:to>
                                    </p:set>
                                    <p:anim calcmode="lin" valueType="num">
                                      <p:cBhvr>
                                        <p:cTn id="25" dur="1000" fill="hold"/>
                                        <p:tgtEl>
                                          <p:spTgt spid="52226"/>
                                        </p:tgtEl>
                                        <p:attrNameLst>
                                          <p:attrName>ppt_w</p:attrName>
                                        </p:attrNameLst>
                                      </p:cBhvr>
                                      <p:tavLst>
                                        <p:tav tm="0">
                                          <p:val>
                                            <p:fltVal val="0"/>
                                          </p:val>
                                        </p:tav>
                                        <p:tav tm="100000">
                                          <p:val>
                                            <p:strVal val="#ppt_w"/>
                                          </p:val>
                                        </p:tav>
                                      </p:tavLst>
                                    </p:anim>
                                    <p:anim calcmode="lin" valueType="num">
                                      <p:cBhvr>
                                        <p:cTn id="26" dur="1000" fill="hold"/>
                                        <p:tgtEl>
                                          <p:spTgt spid="52226"/>
                                        </p:tgtEl>
                                        <p:attrNameLst>
                                          <p:attrName>ppt_h</p:attrName>
                                        </p:attrNameLst>
                                      </p:cBhvr>
                                      <p:tavLst>
                                        <p:tav tm="0">
                                          <p:val>
                                            <p:fltVal val="0"/>
                                          </p:val>
                                        </p:tav>
                                        <p:tav tm="100000">
                                          <p:val>
                                            <p:strVal val="#ppt_h"/>
                                          </p:val>
                                        </p:tav>
                                      </p:tavLst>
                                    </p:anim>
                                    <p:animEffect transition="in" filter="fade">
                                      <p:cBhvr>
                                        <p:cTn id="27" dur="1000"/>
                                        <p:tgtEl>
                                          <p:spTgt spid="52226"/>
                                        </p:tgtEl>
                                      </p:cBhvr>
                                    </p:animEffect>
                                  </p:childTnLst>
                                </p:cTn>
                              </p:par>
                            </p:childTnLst>
                          </p:cTn>
                        </p:par>
                        <p:par>
                          <p:cTn id="28" fill="hold">
                            <p:stCondLst>
                              <p:cond delay="4000"/>
                            </p:stCondLst>
                            <p:childTnLst>
                              <p:par>
                                <p:cTn id="29" presetID="53"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Effect transition="in" filter="fade">
                                      <p:cBhvr>
                                        <p:cTn id="33" dur="1000"/>
                                        <p:tgtEl>
                                          <p:spTgt spid="12"/>
                                        </p:tgtEl>
                                      </p:cBhvr>
                                    </p:animEffect>
                                  </p:childTnLst>
                                </p:cTn>
                              </p:par>
                            </p:childTnLst>
                          </p:cTn>
                        </p:par>
                        <p:par>
                          <p:cTn id="34" fill="hold">
                            <p:stCondLst>
                              <p:cond delay="5000"/>
                            </p:stCondLst>
                            <p:childTnLst>
                              <p:par>
                                <p:cTn id="35" presetID="53"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Effect transition="in" filter="fade">
                                      <p:cBhvr>
                                        <p:cTn id="39" dur="1000"/>
                                        <p:tgtEl>
                                          <p:spTgt spid="13"/>
                                        </p:tgtEl>
                                      </p:cBhvr>
                                    </p:animEffect>
                                  </p:childTnLst>
                                </p:cTn>
                              </p:par>
                            </p:childTnLst>
                          </p:cTn>
                        </p:par>
                        <p:par>
                          <p:cTn id="40" fill="hold">
                            <p:stCondLst>
                              <p:cond delay="6000"/>
                            </p:stCondLst>
                            <p:childTnLst>
                              <p:par>
                                <p:cTn id="41" presetID="53"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Effect transition="in" filter="fade">
                                      <p:cBhvr>
                                        <p:cTn id="45" dur="1000"/>
                                        <p:tgtEl>
                                          <p:spTgt spid="10"/>
                                        </p:tgtEl>
                                      </p:cBhvr>
                                    </p:animEffect>
                                  </p:childTnLst>
                                </p:cTn>
                              </p:par>
                            </p:childTnLst>
                          </p:cTn>
                        </p:par>
                        <p:par>
                          <p:cTn id="46" fill="hold">
                            <p:stCondLst>
                              <p:cond delay="7000"/>
                            </p:stCondLst>
                            <p:childTnLst>
                              <p:par>
                                <p:cTn id="47" presetID="53" presetClass="entr" presetSubtype="0"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Effect transition="in" filter="fade">
                                      <p:cBhvr>
                                        <p:cTn id="51" dur="1000"/>
                                        <p:tgtEl>
                                          <p:spTgt spid="11"/>
                                        </p:tgtEl>
                                      </p:cBhvr>
                                    </p:animEffect>
                                  </p:childTnLst>
                                </p:cTn>
                              </p:par>
                            </p:childTnLst>
                          </p:cTn>
                        </p:par>
                        <p:par>
                          <p:cTn id="52" fill="hold">
                            <p:stCondLst>
                              <p:cond delay="8000"/>
                            </p:stCondLst>
                            <p:childTnLst>
                              <p:par>
                                <p:cTn id="53" presetID="53" presetClass="entr" presetSubtype="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1000" fill="hold"/>
                                        <p:tgtEl>
                                          <p:spTgt spid="9"/>
                                        </p:tgtEl>
                                        <p:attrNameLst>
                                          <p:attrName>ppt_w</p:attrName>
                                        </p:attrNameLst>
                                      </p:cBhvr>
                                      <p:tavLst>
                                        <p:tav tm="0">
                                          <p:val>
                                            <p:fltVal val="0"/>
                                          </p:val>
                                        </p:tav>
                                        <p:tav tm="100000">
                                          <p:val>
                                            <p:strVal val="#ppt_w"/>
                                          </p:val>
                                        </p:tav>
                                      </p:tavLst>
                                    </p:anim>
                                    <p:anim calcmode="lin" valueType="num">
                                      <p:cBhvr>
                                        <p:cTn id="56" dur="1000" fill="hold"/>
                                        <p:tgtEl>
                                          <p:spTgt spid="9"/>
                                        </p:tgtEl>
                                        <p:attrNameLst>
                                          <p:attrName>ppt_h</p:attrName>
                                        </p:attrNameLst>
                                      </p:cBhvr>
                                      <p:tavLst>
                                        <p:tav tm="0">
                                          <p:val>
                                            <p:fltVal val="0"/>
                                          </p:val>
                                        </p:tav>
                                        <p:tav tm="100000">
                                          <p:val>
                                            <p:strVal val="#ppt_h"/>
                                          </p:val>
                                        </p:tav>
                                      </p:tavLst>
                                    </p:anim>
                                    <p:animEffect transition="in" filter="fade">
                                      <p:cBhvr>
                                        <p:cTn id="5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228600" y="533400"/>
            <a:ext cx="8763000" cy="990600"/>
          </a:xfrm>
          <a:prstGeom prst="snip2DiagRect">
            <a:avLst/>
          </a:prstGeom>
        </p:spPr>
        <p:style>
          <a:lnRef idx="3">
            <a:schemeClr val="lt1"/>
          </a:lnRef>
          <a:fillRef idx="1">
            <a:schemeClr val="accent1"/>
          </a:fillRef>
          <a:effectRef idx="1">
            <a:schemeClr val="accent1"/>
          </a:effectRef>
          <a:fontRef idx="minor">
            <a:schemeClr val="lt1"/>
          </a:fontRef>
        </p:style>
        <p:txBody>
          <a:bodyPr>
            <a:normAutofit fontScale="90000"/>
          </a:bodyPr>
          <a:lstStyle/>
          <a:p>
            <a:r>
              <a:rPr lang="zh-CN" altLang="en-US"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神至高无上</a:t>
            </a:r>
            <a:r>
              <a:rPr lang="en-US"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
            </a:r>
            <a:br>
              <a:rPr lang="en-US" dirty="0" smtClean="0">
                <a:ln w="18415" cmpd="sng">
                  <a:solidFill>
                    <a:schemeClr val="tx1"/>
                  </a:solidFill>
                  <a:prstDash val="solid"/>
                </a:ln>
                <a:solidFill>
                  <a:schemeClr val="tx1"/>
                </a:solidFill>
                <a:effectLst>
                  <a:outerShdw blurRad="63500" dir="3600000" algn="tl" rotWithShape="0">
                    <a:srgbClr val="000000">
                      <a:alpha val="70000"/>
                    </a:srgbClr>
                  </a:outerShdw>
                </a:effectLst>
              </a:rPr>
            </a:br>
            <a:r>
              <a:rPr lang="en-US" sz="2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GOD IS SOVEREIGN.</a:t>
            </a:r>
            <a:endParaRPr lang="en-US" sz="2000"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
        <p:nvSpPr>
          <p:cNvPr id="16" name="Title 1"/>
          <p:cNvSpPr txBox="1">
            <a:spLocks/>
          </p:cNvSpPr>
          <p:nvPr/>
        </p:nvSpPr>
        <p:spPr>
          <a:xfrm>
            <a:off x="228600" y="1676400"/>
            <a:ext cx="8763000" cy="990600"/>
          </a:xfrm>
          <a:prstGeom prst="snip2Diag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祂比你更爱你的孩子</a:t>
            </a:r>
            <a: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br>
            <a:r>
              <a:rPr lang="en-US" sz="2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HE LOVES YOUR CHILDREN MORE THAN YOU DO.</a:t>
            </a:r>
            <a:endParaRPr kumimoji="0" lang="en-US" sz="2000" b="0" i="0" u="none" strike="noStrike" kern="1200" cap="none" spc="0" normalizeH="0" baseline="0" noProof="0" dirty="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endParaRPr>
          </a:p>
        </p:txBody>
      </p:sp>
      <p:sp>
        <p:nvSpPr>
          <p:cNvPr id="17" name="Title 1"/>
          <p:cNvSpPr txBox="1">
            <a:spLocks/>
          </p:cNvSpPr>
          <p:nvPr/>
        </p:nvSpPr>
        <p:spPr>
          <a:xfrm>
            <a:off x="228600" y="2819400"/>
            <a:ext cx="8763000" cy="990600"/>
          </a:xfrm>
          <a:prstGeom prst="snip2DiagRect">
            <a:avLst/>
          </a:prstGeom>
        </p:spPr>
        <p:style>
          <a:lnRef idx="3">
            <a:schemeClr val="lt1"/>
          </a:lnRef>
          <a:fillRef idx="1">
            <a:schemeClr val="accent3"/>
          </a:fillRef>
          <a:effectRef idx="1">
            <a:schemeClr val="accent3"/>
          </a:effectRef>
          <a:fontRef idx="minor">
            <a:schemeClr val="lt1"/>
          </a:fontRef>
        </p:style>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作为父母</a:t>
            </a:r>
            <a:r>
              <a:rPr lang="en-US" altLang="zh-CN"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a:t>
            </a: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我们犯了很多错误</a:t>
            </a:r>
            <a: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br>
            <a:r>
              <a:rPr lang="en-US" sz="2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 AS PARENTS, WE MAKE MANY MISTAKES.</a:t>
            </a:r>
            <a:endParaRPr kumimoji="0" lang="en-US" sz="2000" b="0" i="0" u="none" strike="noStrike" kern="1200" cap="none" spc="0" normalizeH="0" baseline="0" noProof="0" dirty="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endParaRPr>
          </a:p>
        </p:txBody>
      </p:sp>
      <p:sp>
        <p:nvSpPr>
          <p:cNvPr id="18" name="Title 1"/>
          <p:cNvSpPr txBox="1">
            <a:spLocks/>
          </p:cNvSpPr>
          <p:nvPr/>
        </p:nvSpPr>
        <p:spPr>
          <a:xfrm>
            <a:off x="228600" y="3962400"/>
            <a:ext cx="8763000" cy="990600"/>
          </a:xfrm>
          <a:prstGeom prst="snip2DiagRect">
            <a:avLst/>
          </a:prstGeom>
        </p:spPr>
        <p:style>
          <a:lnRef idx="3">
            <a:schemeClr val="lt1"/>
          </a:lnRef>
          <a:fillRef idx="1">
            <a:schemeClr val="accent4"/>
          </a:fillRef>
          <a:effectRef idx="1">
            <a:schemeClr val="accent4"/>
          </a:effectRef>
          <a:fontRef idx="minor">
            <a:schemeClr val="lt1"/>
          </a:fontRef>
        </p:style>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神的话语给了我们很多教养的忠告</a:t>
            </a:r>
            <a: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br>
            <a:r>
              <a:rPr lang="en-US" sz="2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GOD’S WORD GIVES US A LOT OF PARENTING ADVICE</a:t>
            </a:r>
            <a:endParaRPr kumimoji="0" lang="en-US" sz="2000" b="0" i="0" u="none" strike="noStrike" kern="1200" cap="none" spc="0" normalizeH="0" baseline="0" noProof="0" dirty="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endParaRPr>
          </a:p>
        </p:txBody>
      </p:sp>
      <p:sp>
        <p:nvSpPr>
          <p:cNvPr id="19" name="Title 1"/>
          <p:cNvSpPr txBox="1">
            <a:spLocks/>
          </p:cNvSpPr>
          <p:nvPr/>
        </p:nvSpPr>
        <p:spPr>
          <a:xfrm>
            <a:off x="228600" y="5105400"/>
            <a:ext cx="8763000" cy="990600"/>
          </a:xfrm>
          <a:prstGeom prst="snip2Diag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求神帮助你成为</a:t>
            </a:r>
            <a:r>
              <a:rPr lang="zh-CN" altLang="en-US" sz="4400" u="sng" dirty="0" smtClean="0">
                <a:ln w="18415" cmpd="sng">
                  <a:solidFill>
                    <a:schemeClr val="tx1"/>
                  </a:solidFill>
                  <a:prstDash val="solid"/>
                </a:ln>
                <a:solidFill>
                  <a:srgbClr val="FF0000"/>
                </a:solidFill>
                <a:effectLst>
                  <a:outerShdw blurRad="63500" dir="3600000" algn="tl" rotWithShape="0">
                    <a:srgbClr val="000000">
                      <a:alpha val="70000"/>
                    </a:srgbClr>
                  </a:outerShdw>
                </a:effectLst>
              </a:rPr>
              <a:t>祂</a:t>
            </a: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孩子更好的父母</a:t>
            </a:r>
            <a: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br>
            <a:r>
              <a:rPr lang="en-US" sz="2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ASK GOD TO HELP YOU BECOME A BETTER PARENT TO </a:t>
            </a:r>
            <a:r>
              <a:rPr lang="en-US" sz="2000" u="sng" dirty="0" smtClean="0">
                <a:ln w="18415" cmpd="sng">
                  <a:solidFill>
                    <a:schemeClr val="tx1"/>
                  </a:solidFill>
                  <a:prstDash val="solid"/>
                </a:ln>
                <a:solidFill>
                  <a:srgbClr val="FF0000"/>
                </a:solidFill>
                <a:effectLst>
                  <a:outerShdw blurRad="63500" dir="3600000" algn="tl" rotWithShape="0">
                    <a:srgbClr val="000000">
                      <a:alpha val="70000"/>
                    </a:srgbClr>
                  </a:outerShdw>
                </a:effectLst>
              </a:rPr>
              <a:t>HIS</a:t>
            </a:r>
            <a:r>
              <a:rPr lang="en-US" sz="2000" dirty="0" smtClean="0">
                <a:ln w="18415" cmpd="sng">
                  <a:solidFill>
                    <a:schemeClr val="tx1"/>
                  </a:solidFill>
                  <a:prstDash val="solid"/>
                </a:ln>
                <a:solidFill>
                  <a:srgbClr val="FF0000"/>
                </a:solidFill>
                <a:effectLst>
                  <a:outerShdw blurRad="63500" dir="3600000" algn="tl" rotWithShape="0">
                    <a:srgbClr val="000000">
                      <a:alpha val="70000"/>
                    </a:srgbClr>
                  </a:outerShdw>
                </a:effectLst>
              </a:rPr>
              <a:t> </a:t>
            </a:r>
            <a:r>
              <a:rPr lang="en-US" sz="2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CHILDREN</a:t>
            </a:r>
            <a:endParaRPr kumimoji="0" lang="en-US" sz="2000" b="0" i="0" u="none" strike="noStrike" kern="1200" cap="none" spc="0" normalizeH="0" baseline="0" noProof="0" dirty="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0-#ppt_w/2"/>
                                          </p:val>
                                        </p:tav>
                                        <p:tav tm="100000">
                                          <p:val>
                                            <p:strVal val="#ppt_x"/>
                                          </p:val>
                                        </p:tav>
                                      </p:tavLst>
                                    </p:anim>
                                    <p:anim calcmode="lin" valueType="num">
                                      <p:cBhvr additive="base">
                                        <p:cTn id="23" dur="50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AutoShape 4"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0" name="AutoShape 6"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4" name="Rectangle 3"/>
          <p:cNvSpPr/>
          <p:nvPr/>
        </p:nvSpPr>
        <p:spPr>
          <a:xfrm>
            <a:off x="0" y="6119336"/>
            <a:ext cx="9144000" cy="738664"/>
          </a:xfrm>
          <a:prstGeom prst="rect">
            <a:avLst/>
          </a:prstGeom>
          <a:solidFill>
            <a:srgbClr val="0000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2400" b="1" dirty="0" smtClean="0"/>
              <a:t>How does this one affect kids and families?</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这会如何影响我们的孩子和家庭？</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15" name="Right Arrow 14"/>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6" name="Right Arrow 15"/>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91138" name="Picture 2" descr="Image result for chinese student uniforms"/>
          <p:cNvPicPr>
            <a:picLocks noChangeAspect="1" noChangeArrowheads="1"/>
          </p:cNvPicPr>
          <p:nvPr/>
        </p:nvPicPr>
        <p:blipFill>
          <a:blip r:embed="rId2" cstate="print"/>
          <a:srcRect/>
          <a:stretch>
            <a:fillRect/>
          </a:stretch>
        </p:blipFill>
        <p:spPr bwMode="auto">
          <a:xfrm>
            <a:off x="838200" y="1638452"/>
            <a:ext cx="7391400" cy="468614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http://wwwdelivery.superstock.com/WI/223/1569/PreviewComp/SuperStock_1569R-117001.jpg"/>
          <p:cNvPicPr>
            <a:picLocks noChangeAspect="1" noChangeArrowheads="1"/>
          </p:cNvPicPr>
          <p:nvPr/>
        </p:nvPicPr>
        <p:blipFill>
          <a:blip r:embed="rId2" cstate="print"/>
          <a:srcRect/>
          <a:stretch>
            <a:fillRect/>
          </a:stretch>
        </p:blipFill>
        <p:spPr bwMode="auto">
          <a:xfrm>
            <a:off x="152400" y="914400"/>
            <a:ext cx="243840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536" name="Picture 8" descr="http://wwwdelivery.superstock.com/WI/223/1487/PreviewComp/SuperStock_1487R-61498.jpg"/>
          <p:cNvPicPr>
            <a:picLocks noChangeAspect="1" noChangeArrowheads="1"/>
          </p:cNvPicPr>
          <p:nvPr/>
        </p:nvPicPr>
        <p:blipFill>
          <a:blip r:embed="rId3" cstate="print"/>
          <a:srcRect/>
          <a:stretch>
            <a:fillRect/>
          </a:stretch>
        </p:blipFill>
        <p:spPr bwMode="auto">
          <a:xfrm>
            <a:off x="1905000" y="2209800"/>
            <a:ext cx="2667000" cy="4023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538" name="Picture 10" descr="http://i.ehow.com/images/GlobalPhoto/Articles/4671036/200710211820319847780101-main_Full.jpg"/>
          <p:cNvPicPr>
            <a:picLocks noChangeAspect="1" noChangeArrowheads="1"/>
          </p:cNvPicPr>
          <p:nvPr/>
        </p:nvPicPr>
        <p:blipFill>
          <a:blip r:embed="rId4" cstate="print"/>
          <a:srcRect/>
          <a:stretch>
            <a:fillRect/>
          </a:stretch>
        </p:blipFill>
        <p:spPr bwMode="auto">
          <a:xfrm>
            <a:off x="4038600" y="914400"/>
            <a:ext cx="2799184"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540" name="Picture 12" descr="http://www.kenttoussaint.com/girl-rolling-eyes.jpg"/>
          <p:cNvPicPr>
            <a:picLocks noChangeAspect="1" noChangeArrowheads="1"/>
          </p:cNvPicPr>
          <p:nvPr/>
        </p:nvPicPr>
        <p:blipFill>
          <a:blip r:embed="rId5" cstate="print"/>
          <a:srcRect/>
          <a:stretch>
            <a:fillRect/>
          </a:stretch>
        </p:blipFill>
        <p:spPr bwMode="auto">
          <a:xfrm>
            <a:off x="4876800" y="3505200"/>
            <a:ext cx="28194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p:cNvSpPr>
            <a:spLocks noGrp="1"/>
          </p:cNvSpPr>
          <p:nvPr>
            <p:ph type="title"/>
          </p:nvPr>
        </p:nvSpPr>
        <p:spPr>
          <a:xfrm>
            <a:off x="0" y="0"/>
            <a:ext cx="9144000" cy="762000"/>
          </a:xfrm>
          <a:solidFill>
            <a:schemeClr val="accent2">
              <a:lumMod val="50000"/>
            </a:schemeClr>
          </a:solidFill>
        </p:spPr>
        <p:style>
          <a:lnRef idx="0">
            <a:schemeClr val="accent2"/>
          </a:lnRef>
          <a:fillRef idx="3">
            <a:schemeClr val="accent2"/>
          </a:fillRef>
          <a:effectRef idx="3">
            <a:schemeClr val="accent2"/>
          </a:effectRef>
          <a:fontRef idx="minor">
            <a:schemeClr val="lt1"/>
          </a:fontRef>
        </p:style>
        <p:txBody>
          <a:bodyPr>
            <a:noAutofit/>
          </a:bodyPr>
          <a:lstStyle/>
          <a:p>
            <a:pPr lvl="0"/>
            <a:r>
              <a:rPr lang="zh-CN"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他们将会有更多家庭朋友之外的朋友</a:t>
            </a:r>
            <a:endParaRPr lang="en-US" dirty="0"/>
          </a:p>
        </p:txBody>
      </p:sp>
      <p:sp>
        <p:nvSpPr>
          <p:cNvPr id="9" name="Rectangle 8"/>
          <p:cNvSpPr/>
          <p:nvPr/>
        </p:nvSpPr>
        <p:spPr>
          <a:xfrm>
            <a:off x="0" y="6488668"/>
            <a:ext cx="914400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b="1" dirty="0" smtClean="0">
                <a:solidFill>
                  <a:srgbClr val="333333"/>
                </a:solidFill>
                <a:latin typeface="Arial" pitchFamily="34" charset="0"/>
                <a:ea typeface="Times New Roman" pitchFamily="18" charset="0"/>
                <a:cs typeface="Arial" pitchFamily="34" charset="0"/>
              </a:rPr>
              <a:t>THEY WILL HAVE MORE FRIENDS OUTSIDE OF FAMILY FRIENDS</a:t>
            </a:r>
            <a:endParaRPr lang="en-US" dirty="0"/>
          </a:p>
        </p:txBody>
      </p:sp>
      <p:pic>
        <p:nvPicPr>
          <p:cNvPr id="22532" name="Picture 4" descr="http://cache4.asset-cache.net/xc/82278213.jpg?v=1&amp;c=NewsMaker&amp;k=2&amp;d=73945CD3E2DBA41F449AAC39F3C1EA60E30A760B0D811297"/>
          <p:cNvPicPr>
            <a:picLocks noChangeAspect="1" noChangeArrowheads="1"/>
          </p:cNvPicPr>
          <p:nvPr/>
        </p:nvPicPr>
        <p:blipFill>
          <a:blip r:embed="rId6" cstate="print"/>
          <a:srcRect/>
          <a:stretch>
            <a:fillRect/>
          </a:stretch>
        </p:blipFill>
        <p:spPr bwMode="auto">
          <a:xfrm>
            <a:off x="7086600" y="1524000"/>
            <a:ext cx="1828800" cy="2745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530" name="Picture 2" descr="http://wwwdelivery.superstock.com/WI/223/1569/PreviewComp/SuperStock_1569R-79006.jpg"/>
          <p:cNvPicPr>
            <a:picLocks noChangeAspect="1" noChangeArrowheads="1"/>
          </p:cNvPicPr>
          <p:nvPr/>
        </p:nvPicPr>
        <p:blipFill>
          <a:blip r:embed="rId7" cstate="print"/>
          <a:srcRect/>
          <a:stretch>
            <a:fillRect/>
          </a:stretch>
        </p:blipFill>
        <p:spPr bwMode="auto">
          <a:xfrm>
            <a:off x="228600" y="3886200"/>
            <a:ext cx="2368246" cy="2259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Oval 9"/>
          <p:cNvSpPr/>
          <p:nvPr/>
        </p:nvSpPr>
        <p:spPr>
          <a:xfrm>
            <a:off x="2819400" y="1066800"/>
            <a:ext cx="914400" cy="914400"/>
          </a:xfrm>
          <a:prstGeom prst="ellipse">
            <a:avLst/>
          </a:prstGeom>
          <a:solidFill>
            <a:srgbClr val="FFFF00"/>
          </a:solidFill>
          <a:ln w="38100">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endPar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descr="http://api.ning.com/files/9mt-MvKmj*zAXDcwQ3P*za1SOru-Fn4njp3EL2GF8ap5tiJZlEd8CogAU39Rufl-jywMxu4CUc5yad7I8QEwv1bHVlwUXMNj/peer_home.jpg"/>
          <p:cNvPicPr>
            <a:picLocks noChangeAspect="1" noChangeArrowheads="1"/>
          </p:cNvPicPr>
          <p:nvPr/>
        </p:nvPicPr>
        <p:blipFill>
          <a:blip r:embed="rId2" cstate="print"/>
          <a:srcRect/>
          <a:stretch>
            <a:fillRect/>
          </a:stretch>
        </p:blipFill>
        <p:spPr bwMode="auto">
          <a:xfrm>
            <a:off x="2895600" y="2133600"/>
            <a:ext cx="3124200" cy="2978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 descr="http://urmad.pagalguy.com/archives/Diversity%20this!!!.jpg"/>
          <p:cNvPicPr>
            <a:picLocks noChangeAspect="1" noChangeArrowheads="1"/>
          </p:cNvPicPr>
          <p:nvPr/>
        </p:nvPicPr>
        <p:blipFill>
          <a:blip r:embed="rId3" cstate="print"/>
          <a:srcRect/>
          <a:stretch>
            <a:fillRect/>
          </a:stretch>
        </p:blipFill>
        <p:spPr bwMode="auto">
          <a:xfrm>
            <a:off x="1600200" y="1447800"/>
            <a:ext cx="1952625" cy="19466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4" descr="http://serc.carleton.edu/images/NAGTWorkshops/affective/student_group.v3.jpg"/>
          <p:cNvPicPr>
            <a:picLocks noChangeAspect="1" noChangeArrowheads="1"/>
          </p:cNvPicPr>
          <p:nvPr/>
        </p:nvPicPr>
        <p:blipFill>
          <a:blip r:embed="rId4" cstate="print"/>
          <a:srcRect/>
          <a:stretch>
            <a:fillRect/>
          </a:stretch>
        </p:blipFill>
        <p:spPr bwMode="auto">
          <a:xfrm>
            <a:off x="5334000" y="1371600"/>
            <a:ext cx="2362200" cy="21281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6" descr="http://www.heystudents.com/images/student-life.jpg"/>
          <p:cNvPicPr>
            <a:picLocks noChangeAspect="1" noChangeArrowheads="1"/>
          </p:cNvPicPr>
          <p:nvPr/>
        </p:nvPicPr>
        <p:blipFill>
          <a:blip r:embed="rId5" cstate="print"/>
          <a:srcRect/>
          <a:stretch>
            <a:fillRect/>
          </a:stretch>
        </p:blipFill>
        <p:spPr bwMode="auto">
          <a:xfrm>
            <a:off x="5029200" y="4267200"/>
            <a:ext cx="2817603"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8" descr="http://www.chinadaily.com.cn/english/doc/2006-03/03/xin_19030303095823408021.jpg"/>
          <p:cNvPicPr>
            <a:picLocks noChangeAspect="1" noChangeArrowheads="1"/>
          </p:cNvPicPr>
          <p:nvPr/>
        </p:nvPicPr>
        <p:blipFill>
          <a:blip r:embed="rId6" cstate="print"/>
          <a:srcRect/>
          <a:stretch>
            <a:fillRect/>
          </a:stretch>
        </p:blipFill>
        <p:spPr bwMode="auto">
          <a:xfrm>
            <a:off x="1143000" y="4191000"/>
            <a:ext cx="2664907" cy="19145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itle 1"/>
          <p:cNvSpPr txBox="1">
            <a:spLocks/>
          </p:cNvSpPr>
          <p:nvPr/>
        </p:nvSpPr>
        <p:spPr>
          <a:xfrm>
            <a:off x="0" y="0"/>
            <a:ext cx="9144000" cy="10668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关于朋友的几个建议</a:t>
            </a:r>
            <a:endParaRPr kumimoji="0" lang="en-US" sz="3600" b="0" i="0" u="none" strike="noStrike" kern="1200" cap="none" spc="0" normalizeH="0" baseline="0" noProof="0" dirty="0">
              <a:ln>
                <a:noFill/>
              </a:ln>
              <a:solidFill>
                <a:schemeClr val="lt1"/>
              </a:solidFill>
              <a:effectLst/>
              <a:uLnTx/>
              <a:uFillTx/>
              <a:latin typeface="+mn-lt"/>
              <a:ea typeface="+mn-ea"/>
              <a:cs typeface="+mn-cs"/>
            </a:endParaRPr>
          </a:p>
        </p:txBody>
      </p:sp>
      <p:sp>
        <p:nvSpPr>
          <p:cNvPr id="7" name="Rectangle 6"/>
          <p:cNvSpPr/>
          <p:nvPr/>
        </p:nvSpPr>
        <p:spPr>
          <a:xfrm>
            <a:off x="0" y="6488668"/>
            <a:ext cx="9144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b="1" dirty="0" smtClean="0">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 FEW TIPS REGARDING FRIENDS</a:t>
            </a:r>
            <a:endParaRPr lang="en-US" dirty="0">
              <a:solidFill>
                <a:schemeClr val="tx1"/>
              </a:solidFill>
              <a:effectLst>
                <a:outerShdw blurRad="38100" dist="38100" dir="2700000" algn="tl">
                  <a:srgbClr val="000000">
                    <a:alpha val="43137"/>
                  </a:srgbClr>
                </a:outerShdw>
              </a:effectLst>
            </a:endParaRPr>
          </a:p>
        </p:txBody>
      </p:sp>
      <p:sp>
        <p:nvSpPr>
          <p:cNvPr id="15" name="Title 1"/>
          <p:cNvSpPr>
            <a:spLocks noGrp="1"/>
          </p:cNvSpPr>
          <p:nvPr>
            <p:ph type="title"/>
          </p:nvPr>
        </p:nvSpPr>
        <p:spPr>
          <a:xfrm>
            <a:off x="0" y="1143000"/>
            <a:ext cx="9144000" cy="990600"/>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zh-CN" altLang="en-US"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你不会喜欢他们所有的朋友</a:t>
            </a:r>
            <a:r>
              <a:rPr lang="en-US"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
            </a:r>
            <a:br>
              <a:rPr lang="en-US" dirty="0" smtClean="0">
                <a:ln w="18415" cmpd="sng">
                  <a:solidFill>
                    <a:schemeClr val="tx1"/>
                  </a:solidFill>
                  <a:prstDash val="solid"/>
                </a:ln>
                <a:solidFill>
                  <a:schemeClr val="tx1"/>
                </a:solidFill>
                <a:effectLst>
                  <a:outerShdw blurRad="63500" dir="3600000" algn="tl" rotWithShape="0">
                    <a:srgbClr val="000000">
                      <a:alpha val="70000"/>
                    </a:srgbClr>
                  </a:outerShdw>
                </a:effectLst>
              </a:rPr>
            </a:br>
            <a:r>
              <a:rPr lang="en-US" sz="2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YOU WON’T ALWAYS LIKE THEIR FRIENDS</a:t>
            </a:r>
            <a:endParaRPr lang="en-US" sz="2000"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
        <p:nvSpPr>
          <p:cNvPr id="16" name="Title 1"/>
          <p:cNvSpPr txBox="1">
            <a:spLocks/>
          </p:cNvSpPr>
          <p:nvPr/>
        </p:nvSpPr>
        <p:spPr>
          <a:xfrm>
            <a:off x="0" y="2209800"/>
            <a:ext cx="9144000" cy="990600"/>
          </a:xfrm>
          <a:prstGeom prst="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对他们朋友的负面反应会让孩子隐蔽友谊</a:t>
            </a:r>
            <a: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br>
            <a:r>
              <a:rPr lang="en-US" sz="2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NEGATIVE RESPONSES TO FRIENDS ENCOURAGE THE KIDS TO HIDE FRIENDSHIPS</a:t>
            </a:r>
            <a:endParaRPr kumimoji="0" lang="en-US" sz="2000" b="0" i="0" u="none" strike="noStrike" kern="1200" cap="none" spc="0" normalizeH="0" baseline="0" noProof="0" dirty="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endParaRPr>
          </a:p>
        </p:txBody>
      </p:sp>
      <p:sp>
        <p:nvSpPr>
          <p:cNvPr id="17" name="Title 1"/>
          <p:cNvSpPr txBox="1">
            <a:spLocks/>
          </p:cNvSpPr>
          <p:nvPr/>
        </p:nvSpPr>
        <p:spPr>
          <a:xfrm>
            <a:off x="0" y="3276600"/>
            <a:ext cx="9144000" cy="990600"/>
          </a:xfrm>
          <a:prstGeom prst="rect">
            <a:avLst/>
          </a:prstGeom>
        </p:spPr>
        <p:style>
          <a:lnRef idx="3">
            <a:schemeClr val="lt1"/>
          </a:lnRef>
          <a:fillRef idx="1">
            <a:schemeClr val="accent3"/>
          </a:fillRef>
          <a:effectRef idx="1">
            <a:schemeClr val="accent3"/>
          </a:effectRef>
          <a:fontRef idx="minor">
            <a:schemeClr val="lt1"/>
          </a:fontRef>
        </p:style>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试着了解他们的朋友</a:t>
            </a:r>
            <a:r>
              <a:rPr lang="en-US" altLang="zh-CN"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a:t>
            </a: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你的家应成为安全之所</a:t>
            </a:r>
            <a: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br>
            <a:r>
              <a:rPr lang="en-US" sz="2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 GET TO KNOW THEIR FRIENDS. YOUR HOUSE SHOULD BE THE SAFE PLACE.</a:t>
            </a:r>
            <a:endParaRPr kumimoji="0" lang="en-US" sz="2000" b="0" i="0" u="none" strike="noStrike" kern="1200" cap="none" spc="0" normalizeH="0" baseline="0" noProof="0" dirty="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endParaRPr>
          </a:p>
        </p:txBody>
      </p:sp>
      <p:sp>
        <p:nvSpPr>
          <p:cNvPr id="18" name="Title 1"/>
          <p:cNvSpPr txBox="1">
            <a:spLocks/>
          </p:cNvSpPr>
          <p:nvPr/>
        </p:nvSpPr>
        <p:spPr>
          <a:xfrm>
            <a:off x="0" y="4343400"/>
            <a:ext cx="9144000" cy="990600"/>
          </a:xfrm>
          <a:prstGeom prst="rect">
            <a:avLst/>
          </a:prstGeom>
        </p:spPr>
        <p:style>
          <a:lnRef idx="3">
            <a:schemeClr val="lt1"/>
          </a:lnRef>
          <a:fillRef idx="1">
            <a:schemeClr val="accent4"/>
          </a:fillRef>
          <a:effectRef idx="1">
            <a:schemeClr val="accent4"/>
          </a:effectRef>
          <a:fontRef idx="minor">
            <a:schemeClr val="lt1"/>
          </a:fontRef>
        </p:style>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将</a:t>
            </a:r>
            <a:r>
              <a:rPr lang="zh-CN" altLang="en-US" sz="440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你的孩子与朋友隔离是非常有害的</a:t>
            </a:r>
            <a: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br>
            <a:r>
              <a:rPr lang="en-US" sz="200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ISOLATING YOUR CHILD FROM FRIENDS IS DETRIMENTAL </a:t>
            </a:r>
            <a:endParaRPr kumimoji="0" lang="en-US" sz="2000" b="0" i="0" u="none" strike="noStrike" kern="1200" cap="none" spc="0" normalizeH="0" baseline="0" noProof="0" dirty="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endParaRPr>
          </a:p>
        </p:txBody>
      </p:sp>
      <p:sp>
        <p:nvSpPr>
          <p:cNvPr id="19" name="Title 1"/>
          <p:cNvSpPr txBox="1">
            <a:spLocks/>
          </p:cNvSpPr>
          <p:nvPr/>
        </p:nvSpPr>
        <p:spPr>
          <a:xfrm>
            <a:off x="0" y="5410200"/>
            <a:ext cx="9144000" cy="990600"/>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孩子越年轻</a:t>
            </a:r>
            <a:r>
              <a:rPr lang="en-US" altLang="zh-CN"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a:t>
            </a:r>
            <a:r>
              <a:rPr lang="zh-CN" altLang="en-US" sz="4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你对他们的朋友越有影响力</a:t>
            </a:r>
            <a: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rPr>
            </a:br>
            <a:r>
              <a:rPr lang="en-US" sz="2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THE YOUNGER THE CHILD, THE GREATER YOUR INFLUENCE ON THEIR FRIENDS </a:t>
            </a:r>
            <a:endParaRPr kumimoji="0" lang="en-US" sz="2000" b="0" i="0" u="none" strike="noStrike" kern="1200" cap="none" spc="0" normalizeH="0" baseline="0" noProof="0" dirty="0">
              <a:ln w="18415" cmpd="sng">
                <a:solidFill>
                  <a:schemeClr val="tx1"/>
                </a:solidFill>
                <a:prstDash val="solid"/>
              </a:ln>
              <a:solidFill>
                <a:schemeClr val="tx1"/>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3000" fill="hold"/>
                                        <p:tgtEl>
                                          <p:spTgt spid="15"/>
                                        </p:tgtEl>
                                        <p:attrNameLst>
                                          <p:attrName>ppt_x</p:attrName>
                                        </p:attrNameLst>
                                      </p:cBhvr>
                                      <p:tavLst>
                                        <p:tav tm="0">
                                          <p:val>
                                            <p:strVal val="0-#ppt_w/2"/>
                                          </p:val>
                                        </p:tav>
                                        <p:tav tm="100000">
                                          <p:val>
                                            <p:strVal val="#ppt_x"/>
                                          </p:val>
                                        </p:tav>
                                      </p:tavLst>
                                    </p:anim>
                                    <p:anim calcmode="lin" valueType="num">
                                      <p:cBhvr additive="base">
                                        <p:cTn id="8" dur="30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3000" fill="hold"/>
                                        <p:tgtEl>
                                          <p:spTgt spid="16"/>
                                        </p:tgtEl>
                                        <p:attrNameLst>
                                          <p:attrName>ppt_x</p:attrName>
                                        </p:attrNameLst>
                                      </p:cBhvr>
                                      <p:tavLst>
                                        <p:tav tm="0">
                                          <p:val>
                                            <p:strVal val="0-#ppt_w/2"/>
                                          </p:val>
                                        </p:tav>
                                        <p:tav tm="100000">
                                          <p:val>
                                            <p:strVal val="#ppt_x"/>
                                          </p:val>
                                        </p:tav>
                                      </p:tavLst>
                                    </p:anim>
                                    <p:anim calcmode="lin" valueType="num">
                                      <p:cBhvr additive="base">
                                        <p:cTn id="13" dur="30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6000"/>
                            </p:stCondLst>
                            <p:childTnLst>
                              <p:par>
                                <p:cTn id="15" presetID="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3000" fill="hold"/>
                                        <p:tgtEl>
                                          <p:spTgt spid="17"/>
                                        </p:tgtEl>
                                        <p:attrNameLst>
                                          <p:attrName>ppt_x</p:attrName>
                                        </p:attrNameLst>
                                      </p:cBhvr>
                                      <p:tavLst>
                                        <p:tav tm="0">
                                          <p:val>
                                            <p:strVal val="0-#ppt_w/2"/>
                                          </p:val>
                                        </p:tav>
                                        <p:tav tm="100000">
                                          <p:val>
                                            <p:strVal val="#ppt_x"/>
                                          </p:val>
                                        </p:tav>
                                      </p:tavLst>
                                    </p:anim>
                                    <p:anim calcmode="lin" valueType="num">
                                      <p:cBhvr additive="base">
                                        <p:cTn id="18" dur="300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9000"/>
                            </p:stCondLst>
                            <p:childTnLst>
                              <p:par>
                                <p:cTn id="20" presetID="2" presetClass="entr" presetSubtype="8"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3000" fill="hold"/>
                                        <p:tgtEl>
                                          <p:spTgt spid="18"/>
                                        </p:tgtEl>
                                        <p:attrNameLst>
                                          <p:attrName>ppt_x</p:attrName>
                                        </p:attrNameLst>
                                      </p:cBhvr>
                                      <p:tavLst>
                                        <p:tav tm="0">
                                          <p:val>
                                            <p:strVal val="0-#ppt_w/2"/>
                                          </p:val>
                                        </p:tav>
                                        <p:tav tm="100000">
                                          <p:val>
                                            <p:strVal val="#ppt_x"/>
                                          </p:val>
                                        </p:tav>
                                      </p:tavLst>
                                    </p:anim>
                                    <p:anim calcmode="lin" valueType="num">
                                      <p:cBhvr additive="base">
                                        <p:cTn id="23" dur="300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12000"/>
                            </p:stCondLst>
                            <p:childTnLst>
                              <p:par>
                                <p:cTn id="25" presetID="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3000" fill="hold"/>
                                        <p:tgtEl>
                                          <p:spTgt spid="19"/>
                                        </p:tgtEl>
                                        <p:attrNameLst>
                                          <p:attrName>ppt_x</p:attrName>
                                        </p:attrNameLst>
                                      </p:cBhvr>
                                      <p:tavLst>
                                        <p:tav tm="0">
                                          <p:val>
                                            <p:strVal val="0-#ppt_w/2"/>
                                          </p:val>
                                        </p:tav>
                                        <p:tav tm="100000">
                                          <p:val>
                                            <p:strVal val="#ppt_x"/>
                                          </p:val>
                                        </p:tav>
                                      </p:tavLst>
                                    </p:anim>
                                    <p:anim calcmode="lin" valueType="num">
                                      <p:cBhvr additive="base">
                                        <p:cTn id="28" dur="3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503783"/>
            <a:ext cx="9144000" cy="1354217"/>
          </a:xfrm>
          <a:prstGeom prst="rect">
            <a:avLst/>
          </a:prstGeom>
          <a:solidFill>
            <a:srgbClr val="FFFF00"/>
          </a:solidFill>
        </p:spPr>
        <p:style>
          <a:lnRef idx="1">
            <a:schemeClr val="dk1"/>
          </a:lnRef>
          <a:fillRef idx="2">
            <a:schemeClr val="dk1"/>
          </a:fillRef>
          <a:effectRef idx="1">
            <a:schemeClr val="dk1"/>
          </a:effectRef>
          <a:fontRef idx="minor">
            <a:schemeClr val="dk1"/>
          </a:fontRef>
        </p:style>
        <p:txBody>
          <a:bodyPr wrap="square">
            <a:spAutoFit/>
          </a:bodyPr>
          <a:lstStyle/>
          <a:p>
            <a:pPr algn="ctr"/>
            <a:r>
              <a:rPr lang="zh-CN" altLang="en-US" sz="3200" b="1" dirty="0" smtClean="0">
                <a:ln w="18415" cmpd="sng">
                  <a:noFill/>
                  <a:prstDash val="solid"/>
                </a:ln>
                <a:solidFill>
                  <a:sysClr val="windowText" lastClr="000000"/>
                </a:solidFill>
                <a:effectLst>
                  <a:outerShdw blurRad="63500" dir="3600000" algn="tl" rotWithShape="0">
                    <a:srgbClr val="000000">
                      <a:alpha val="70000"/>
                    </a:srgbClr>
                  </a:outerShdw>
                </a:effectLst>
              </a:rPr>
              <a:t>耶稣的智慧和身量</a:t>
            </a:r>
            <a:r>
              <a:rPr lang="en-US" altLang="zh-CN" sz="3200" b="1" dirty="0" smtClean="0">
                <a:ln w="18415" cmpd="sng">
                  <a:noFill/>
                  <a:prstDash val="solid"/>
                </a:ln>
                <a:solidFill>
                  <a:sysClr val="windowText" lastClr="000000"/>
                </a:solidFill>
                <a:effectLst>
                  <a:outerShdw blurRad="63500" dir="3600000" algn="tl" rotWithShape="0">
                    <a:srgbClr val="000000">
                      <a:alpha val="70000"/>
                    </a:srgbClr>
                  </a:outerShdw>
                </a:effectLst>
              </a:rPr>
              <a:t>, (</a:t>
            </a:r>
            <a:r>
              <a:rPr lang="zh-CN" altLang="en-US" sz="3200" b="1" dirty="0" smtClean="0">
                <a:ln w="18415" cmpd="sng">
                  <a:noFill/>
                  <a:prstDash val="solid"/>
                </a:ln>
                <a:solidFill>
                  <a:sysClr val="windowText" lastClr="000000"/>
                </a:solidFill>
                <a:effectLst>
                  <a:outerShdw blurRad="63500" dir="3600000" algn="tl" rotWithShape="0">
                    <a:srgbClr val="000000">
                      <a:alpha val="70000"/>
                    </a:srgbClr>
                  </a:outerShdw>
                </a:effectLst>
              </a:rPr>
              <a:t>身量或作年纪</a:t>
            </a:r>
            <a:r>
              <a:rPr lang="en-US" altLang="zh-CN" sz="3200" b="1" dirty="0" smtClean="0">
                <a:ln w="18415" cmpd="sng">
                  <a:noFill/>
                  <a:prstDash val="solid"/>
                </a:ln>
                <a:solidFill>
                  <a:sysClr val="windowText" lastClr="000000"/>
                </a:solidFill>
                <a:effectLst>
                  <a:outerShdw blurRad="63500" dir="3600000" algn="tl" rotWithShape="0">
                    <a:srgbClr val="000000">
                      <a:alpha val="70000"/>
                    </a:srgbClr>
                  </a:outerShdw>
                </a:effectLst>
              </a:rPr>
              <a:t>)</a:t>
            </a:r>
          </a:p>
          <a:p>
            <a:pPr algn="ctr"/>
            <a:r>
              <a:rPr lang="zh-CN" altLang="en-US" sz="3200" b="1" dirty="0" smtClean="0">
                <a:ln w="18415" cmpd="sng">
                  <a:noFill/>
                  <a:prstDash val="solid"/>
                </a:ln>
                <a:solidFill>
                  <a:sysClr val="windowText" lastClr="000000"/>
                </a:solidFill>
                <a:effectLst>
                  <a:outerShdw blurRad="63500" dir="3600000" algn="tl" rotWithShape="0">
                    <a:srgbClr val="000000">
                      <a:alpha val="70000"/>
                    </a:srgbClr>
                  </a:outerShdw>
                </a:effectLst>
              </a:rPr>
              <a:t>并神和人喜爱他的心</a:t>
            </a:r>
            <a:r>
              <a:rPr lang="en-US" altLang="zh-CN" sz="3200" b="1" dirty="0" smtClean="0">
                <a:ln w="18415" cmpd="sng">
                  <a:noFill/>
                  <a:prstDash val="solid"/>
                </a:ln>
                <a:solidFill>
                  <a:sysClr val="windowText" lastClr="000000"/>
                </a:solidFill>
                <a:effectLst>
                  <a:outerShdw blurRad="63500" dir="3600000" algn="tl" rotWithShape="0">
                    <a:srgbClr val="000000">
                      <a:alpha val="70000"/>
                    </a:srgbClr>
                  </a:outerShdw>
                </a:effectLst>
              </a:rPr>
              <a:t>, </a:t>
            </a:r>
            <a:r>
              <a:rPr lang="zh-CN" altLang="en-US" sz="3200" b="1" dirty="0" smtClean="0">
                <a:ln w="18415" cmpd="sng">
                  <a:noFill/>
                  <a:prstDash val="solid"/>
                </a:ln>
                <a:solidFill>
                  <a:sysClr val="windowText" lastClr="000000"/>
                </a:solidFill>
                <a:effectLst>
                  <a:outerShdw blurRad="63500" dir="3600000" algn="tl" rotWithShape="0">
                    <a:srgbClr val="000000">
                      <a:alpha val="70000"/>
                    </a:srgbClr>
                  </a:outerShdw>
                </a:effectLst>
              </a:rPr>
              <a:t>都一齐增长</a:t>
            </a:r>
            <a:r>
              <a:rPr lang="en-US" altLang="zh-CN" sz="3200" b="1" dirty="0" smtClean="0">
                <a:ln w="18415" cmpd="sng">
                  <a:noFill/>
                  <a:prstDash val="solid"/>
                </a:ln>
                <a:solidFill>
                  <a:sysClr val="windowText" lastClr="000000"/>
                </a:solidFill>
                <a:effectLst>
                  <a:outerShdw blurRad="63500" dir="3600000" algn="tl" rotWithShape="0">
                    <a:srgbClr val="000000">
                      <a:alpha val="70000"/>
                    </a:srgbClr>
                  </a:outerShdw>
                </a:effectLst>
              </a:rPr>
              <a:t>.  </a:t>
            </a:r>
            <a:r>
              <a:rPr lang="zh-CN" altLang="en-US" sz="3200" b="1" dirty="0" smtClean="0">
                <a:ln w="18415" cmpd="sng">
                  <a:noFill/>
                  <a:prstDash val="solid"/>
                </a:ln>
                <a:solidFill>
                  <a:sysClr val="windowText" lastClr="000000"/>
                </a:solidFill>
                <a:effectLst>
                  <a:outerShdw blurRad="63500" dir="3600000" algn="tl" rotWithShape="0">
                    <a:srgbClr val="000000">
                      <a:alpha val="70000"/>
                    </a:srgbClr>
                  </a:outerShdw>
                </a:effectLst>
              </a:rPr>
              <a:t>路</a:t>
            </a:r>
            <a:r>
              <a:rPr lang="en-US" altLang="zh-CN" sz="3200" b="1" dirty="0" smtClean="0">
                <a:ln w="18415" cmpd="sng">
                  <a:noFill/>
                  <a:prstDash val="solid"/>
                </a:ln>
                <a:solidFill>
                  <a:sysClr val="windowText" lastClr="000000"/>
                </a:solidFill>
                <a:effectLst>
                  <a:outerShdw blurRad="63500" dir="3600000" algn="tl" rotWithShape="0">
                    <a:srgbClr val="000000">
                      <a:alpha val="70000"/>
                    </a:srgbClr>
                  </a:outerShdw>
                </a:effectLst>
              </a:rPr>
              <a:t>2:52</a:t>
            </a:r>
            <a:endParaRPr lang="en-US" sz="3200" b="1" dirty="0" smtClean="0">
              <a:ln w="18415" cmpd="sng">
                <a:noFill/>
                <a:prstDash val="solid"/>
              </a:ln>
              <a:solidFill>
                <a:sysClr val="windowText" lastClr="000000"/>
              </a:solidFill>
              <a:effectLst>
                <a:outerShdw blurRad="63500" dir="3600000" algn="tl" rotWithShape="0">
                  <a:srgbClr val="000000">
                    <a:alpha val="70000"/>
                  </a:srgbClr>
                </a:outerShdw>
              </a:effectLst>
            </a:endParaRPr>
          </a:p>
          <a:p>
            <a:pPr algn="ctr"/>
            <a:r>
              <a:rPr lang="en-US" dirty="0" smtClean="0">
                <a:effectLst>
                  <a:outerShdw blurRad="38100" dist="38100" dir="2700000" algn="tl">
                    <a:srgbClr val="000000">
                      <a:alpha val="43137"/>
                    </a:srgbClr>
                  </a:outerShdw>
                </a:effectLst>
              </a:rPr>
              <a:t>“And Jesus kept increasing in wisdom and stature, and in favor with God and men.” Lk 2:52</a:t>
            </a:r>
            <a:endParaRPr lang="en-US" dirty="0">
              <a:effectLst>
                <a:outerShdw blurRad="38100" dist="38100" dir="2700000" algn="tl">
                  <a:srgbClr val="000000">
                    <a:alpha val="43137"/>
                  </a:srgbClr>
                </a:outerShdw>
              </a:effectLst>
            </a:endParaRPr>
          </a:p>
        </p:txBody>
      </p:sp>
      <p:graphicFrame>
        <p:nvGraphicFramePr>
          <p:cNvPr id="4" name="Diagram 3"/>
          <p:cNvGraphicFramePr/>
          <p:nvPr/>
        </p:nvGraphicFramePr>
        <p:xfrm>
          <a:off x="304800" y="1143000"/>
          <a:ext cx="8534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0" y="0"/>
            <a:ext cx="9144000" cy="110799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zh-CN" altLang="en-US" sz="4800" b="1" dirty="0" smtClean="0">
                <a:ln w="18415" cmpd="sng">
                  <a:noFill/>
                  <a:prstDash val="solid"/>
                </a:ln>
                <a:solidFill>
                  <a:srgbClr val="FFFF00"/>
                </a:solidFill>
                <a:effectLst>
                  <a:outerShdw blurRad="63500" dir="3600000" algn="tl" rotWithShape="0">
                    <a:srgbClr val="000000">
                      <a:alpha val="70000"/>
                    </a:srgbClr>
                  </a:outerShdw>
                </a:effectLst>
              </a:rPr>
              <a:t>耶稣也同样需要经历这些</a:t>
            </a:r>
            <a:endParaRPr lang="en-US" sz="4800" b="1" dirty="0" smtClean="0">
              <a:ln w="18415" cmpd="sng">
                <a:noFill/>
                <a:prstDash val="solid"/>
              </a:ln>
              <a:solidFill>
                <a:srgbClr val="FFFF00"/>
              </a:solidFill>
              <a:effectLst>
                <a:outerShdw blurRad="63500" dir="3600000" algn="tl" rotWithShape="0">
                  <a:srgbClr val="000000">
                    <a:alpha val="70000"/>
                  </a:srgbClr>
                </a:outerShdw>
              </a:effectLst>
            </a:endParaRPr>
          </a:p>
          <a:p>
            <a:pPr algn="ctr"/>
            <a:r>
              <a:rPr lang="en-US" b="1" dirty="0" smtClean="0">
                <a:solidFill>
                  <a:srgbClr val="FFFF00"/>
                </a:solidFill>
                <a:effectLst>
                  <a:outerShdw blurRad="38100" dist="38100" dir="2700000" algn="tl">
                    <a:srgbClr val="000000">
                      <a:alpha val="43137"/>
                    </a:srgbClr>
                  </a:outerShdw>
                </a:effectLst>
              </a:rPr>
              <a:t>JESUS HAD TO GO THROUGH THIS ALSO</a:t>
            </a:r>
            <a:endParaRPr lang="en-US"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
                                            <p:graphicEl>
                                              <a:dgm id="{A72A77DA-CA7B-4DE9-82A4-903455B3DC26}"/>
                                            </p:graphicEl>
                                          </p:spTgt>
                                        </p:tgtEl>
                                        <p:attrNameLst>
                                          <p:attrName>style.visibility</p:attrName>
                                        </p:attrNameLst>
                                      </p:cBhvr>
                                      <p:to>
                                        <p:strVal val="visible"/>
                                      </p:to>
                                    </p:set>
                                    <p:anim calcmode="lin" valueType="num">
                                      <p:cBhvr>
                                        <p:cTn id="7" dur="1000" fill="hold"/>
                                        <p:tgtEl>
                                          <p:spTgt spid="4">
                                            <p:graphicEl>
                                              <a:dgm id="{A72A77DA-CA7B-4DE9-82A4-903455B3DC26}"/>
                                            </p:graphicEl>
                                          </p:spTgt>
                                        </p:tgtEl>
                                        <p:attrNameLst>
                                          <p:attrName>ppt_w</p:attrName>
                                        </p:attrNameLst>
                                      </p:cBhvr>
                                      <p:tavLst>
                                        <p:tav tm="0">
                                          <p:val>
                                            <p:fltVal val="0"/>
                                          </p:val>
                                        </p:tav>
                                        <p:tav tm="100000">
                                          <p:val>
                                            <p:strVal val="#ppt_w"/>
                                          </p:val>
                                        </p:tav>
                                      </p:tavLst>
                                    </p:anim>
                                    <p:anim calcmode="lin" valueType="num">
                                      <p:cBhvr>
                                        <p:cTn id="8" dur="1000" fill="hold"/>
                                        <p:tgtEl>
                                          <p:spTgt spid="4">
                                            <p:graphicEl>
                                              <a:dgm id="{A72A77DA-CA7B-4DE9-82A4-903455B3DC26}"/>
                                            </p:graphicEl>
                                          </p:spTgt>
                                        </p:tgtEl>
                                        <p:attrNameLst>
                                          <p:attrName>ppt_h</p:attrName>
                                        </p:attrNameLst>
                                      </p:cBhvr>
                                      <p:tavLst>
                                        <p:tav tm="0">
                                          <p:val>
                                            <p:fltVal val="0"/>
                                          </p:val>
                                        </p:tav>
                                        <p:tav tm="100000">
                                          <p:val>
                                            <p:strVal val="#ppt_h"/>
                                          </p:val>
                                        </p:tav>
                                      </p:tavLst>
                                    </p:anim>
                                    <p:animEffect transition="in" filter="fade">
                                      <p:cBhvr>
                                        <p:cTn id="9" dur="1000"/>
                                        <p:tgtEl>
                                          <p:spTgt spid="4">
                                            <p:graphicEl>
                                              <a:dgm id="{A72A77DA-CA7B-4DE9-82A4-903455B3DC26}"/>
                                            </p:graphic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graphicEl>
                                              <a:dgm id="{A05A3EC5-721E-48E4-8234-AEE63AE65805}"/>
                                            </p:graphicEl>
                                          </p:spTgt>
                                        </p:tgtEl>
                                        <p:attrNameLst>
                                          <p:attrName>style.visibility</p:attrName>
                                        </p:attrNameLst>
                                      </p:cBhvr>
                                      <p:to>
                                        <p:strVal val="visible"/>
                                      </p:to>
                                    </p:set>
                                    <p:anim calcmode="lin" valueType="num">
                                      <p:cBhvr>
                                        <p:cTn id="12" dur="1000" fill="hold"/>
                                        <p:tgtEl>
                                          <p:spTgt spid="4">
                                            <p:graphicEl>
                                              <a:dgm id="{A05A3EC5-721E-48E4-8234-AEE63AE65805}"/>
                                            </p:graphicEl>
                                          </p:spTgt>
                                        </p:tgtEl>
                                        <p:attrNameLst>
                                          <p:attrName>ppt_w</p:attrName>
                                        </p:attrNameLst>
                                      </p:cBhvr>
                                      <p:tavLst>
                                        <p:tav tm="0">
                                          <p:val>
                                            <p:fltVal val="0"/>
                                          </p:val>
                                        </p:tav>
                                        <p:tav tm="100000">
                                          <p:val>
                                            <p:strVal val="#ppt_w"/>
                                          </p:val>
                                        </p:tav>
                                      </p:tavLst>
                                    </p:anim>
                                    <p:anim calcmode="lin" valueType="num">
                                      <p:cBhvr>
                                        <p:cTn id="13" dur="1000" fill="hold"/>
                                        <p:tgtEl>
                                          <p:spTgt spid="4">
                                            <p:graphicEl>
                                              <a:dgm id="{A05A3EC5-721E-48E4-8234-AEE63AE65805}"/>
                                            </p:graphicEl>
                                          </p:spTgt>
                                        </p:tgtEl>
                                        <p:attrNameLst>
                                          <p:attrName>ppt_h</p:attrName>
                                        </p:attrNameLst>
                                      </p:cBhvr>
                                      <p:tavLst>
                                        <p:tav tm="0">
                                          <p:val>
                                            <p:fltVal val="0"/>
                                          </p:val>
                                        </p:tav>
                                        <p:tav tm="100000">
                                          <p:val>
                                            <p:strVal val="#ppt_h"/>
                                          </p:val>
                                        </p:tav>
                                      </p:tavLst>
                                    </p:anim>
                                    <p:animEffect transition="in" filter="fade">
                                      <p:cBhvr>
                                        <p:cTn id="14" dur="1000"/>
                                        <p:tgtEl>
                                          <p:spTgt spid="4">
                                            <p:graphicEl>
                                              <a:dgm id="{A05A3EC5-721E-48E4-8234-AEE63AE65805}"/>
                                            </p:graphic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
                                            <p:graphicEl>
                                              <a:dgm id="{04657F88-F126-43D7-A34E-A918B1AE15E8}"/>
                                            </p:graphicEl>
                                          </p:spTgt>
                                        </p:tgtEl>
                                        <p:attrNameLst>
                                          <p:attrName>style.visibility</p:attrName>
                                        </p:attrNameLst>
                                      </p:cBhvr>
                                      <p:to>
                                        <p:strVal val="visible"/>
                                      </p:to>
                                    </p:set>
                                    <p:anim calcmode="lin" valueType="num">
                                      <p:cBhvr>
                                        <p:cTn id="17" dur="1000" fill="hold"/>
                                        <p:tgtEl>
                                          <p:spTgt spid="4">
                                            <p:graphicEl>
                                              <a:dgm id="{04657F88-F126-43D7-A34E-A918B1AE15E8}"/>
                                            </p:graphicEl>
                                          </p:spTgt>
                                        </p:tgtEl>
                                        <p:attrNameLst>
                                          <p:attrName>ppt_w</p:attrName>
                                        </p:attrNameLst>
                                      </p:cBhvr>
                                      <p:tavLst>
                                        <p:tav tm="0">
                                          <p:val>
                                            <p:fltVal val="0"/>
                                          </p:val>
                                        </p:tav>
                                        <p:tav tm="100000">
                                          <p:val>
                                            <p:strVal val="#ppt_w"/>
                                          </p:val>
                                        </p:tav>
                                      </p:tavLst>
                                    </p:anim>
                                    <p:anim calcmode="lin" valueType="num">
                                      <p:cBhvr>
                                        <p:cTn id="18" dur="1000" fill="hold"/>
                                        <p:tgtEl>
                                          <p:spTgt spid="4">
                                            <p:graphicEl>
                                              <a:dgm id="{04657F88-F126-43D7-A34E-A918B1AE15E8}"/>
                                            </p:graphicEl>
                                          </p:spTgt>
                                        </p:tgtEl>
                                        <p:attrNameLst>
                                          <p:attrName>ppt_h</p:attrName>
                                        </p:attrNameLst>
                                      </p:cBhvr>
                                      <p:tavLst>
                                        <p:tav tm="0">
                                          <p:val>
                                            <p:fltVal val="0"/>
                                          </p:val>
                                        </p:tav>
                                        <p:tav tm="100000">
                                          <p:val>
                                            <p:strVal val="#ppt_h"/>
                                          </p:val>
                                        </p:tav>
                                      </p:tavLst>
                                    </p:anim>
                                    <p:animEffect transition="in" filter="fade">
                                      <p:cBhvr>
                                        <p:cTn id="19" dur="1000"/>
                                        <p:tgtEl>
                                          <p:spTgt spid="4">
                                            <p:graphicEl>
                                              <a:dgm id="{04657F88-F126-43D7-A34E-A918B1AE15E8}"/>
                                            </p:graphic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4">
                                            <p:graphicEl>
                                              <a:dgm id="{B4C8E746-7419-4A51-BF8A-8CDAAA95CF34}"/>
                                            </p:graphicEl>
                                          </p:spTgt>
                                        </p:tgtEl>
                                        <p:attrNameLst>
                                          <p:attrName>style.visibility</p:attrName>
                                        </p:attrNameLst>
                                      </p:cBhvr>
                                      <p:to>
                                        <p:strVal val="visible"/>
                                      </p:to>
                                    </p:set>
                                    <p:anim calcmode="lin" valueType="num">
                                      <p:cBhvr>
                                        <p:cTn id="22" dur="1000" fill="hold"/>
                                        <p:tgtEl>
                                          <p:spTgt spid="4">
                                            <p:graphicEl>
                                              <a:dgm id="{B4C8E746-7419-4A51-BF8A-8CDAAA95CF34}"/>
                                            </p:graphicEl>
                                          </p:spTgt>
                                        </p:tgtEl>
                                        <p:attrNameLst>
                                          <p:attrName>ppt_w</p:attrName>
                                        </p:attrNameLst>
                                      </p:cBhvr>
                                      <p:tavLst>
                                        <p:tav tm="0">
                                          <p:val>
                                            <p:fltVal val="0"/>
                                          </p:val>
                                        </p:tav>
                                        <p:tav tm="100000">
                                          <p:val>
                                            <p:strVal val="#ppt_w"/>
                                          </p:val>
                                        </p:tav>
                                      </p:tavLst>
                                    </p:anim>
                                    <p:anim calcmode="lin" valueType="num">
                                      <p:cBhvr>
                                        <p:cTn id="23" dur="1000" fill="hold"/>
                                        <p:tgtEl>
                                          <p:spTgt spid="4">
                                            <p:graphicEl>
                                              <a:dgm id="{B4C8E746-7419-4A51-BF8A-8CDAAA95CF34}"/>
                                            </p:graphicEl>
                                          </p:spTgt>
                                        </p:tgtEl>
                                        <p:attrNameLst>
                                          <p:attrName>ppt_h</p:attrName>
                                        </p:attrNameLst>
                                      </p:cBhvr>
                                      <p:tavLst>
                                        <p:tav tm="0">
                                          <p:val>
                                            <p:fltVal val="0"/>
                                          </p:val>
                                        </p:tav>
                                        <p:tav tm="100000">
                                          <p:val>
                                            <p:strVal val="#ppt_h"/>
                                          </p:val>
                                        </p:tav>
                                      </p:tavLst>
                                    </p:anim>
                                    <p:animEffect transition="in" filter="fade">
                                      <p:cBhvr>
                                        <p:cTn id="24" dur="1000"/>
                                        <p:tgtEl>
                                          <p:spTgt spid="4">
                                            <p:graphicEl>
                                              <a:dgm id="{B4C8E746-7419-4A51-BF8A-8CDAAA95CF34}"/>
                                            </p:graphic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4">
                                            <p:graphicEl>
                                              <a:dgm id="{D573A746-8904-485F-A4DD-4A8754735A8C}"/>
                                            </p:graphicEl>
                                          </p:spTgt>
                                        </p:tgtEl>
                                        <p:attrNameLst>
                                          <p:attrName>style.visibility</p:attrName>
                                        </p:attrNameLst>
                                      </p:cBhvr>
                                      <p:to>
                                        <p:strVal val="visible"/>
                                      </p:to>
                                    </p:set>
                                    <p:anim calcmode="lin" valueType="num">
                                      <p:cBhvr>
                                        <p:cTn id="27" dur="1000" fill="hold"/>
                                        <p:tgtEl>
                                          <p:spTgt spid="4">
                                            <p:graphicEl>
                                              <a:dgm id="{D573A746-8904-485F-A4DD-4A8754735A8C}"/>
                                            </p:graphicEl>
                                          </p:spTgt>
                                        </p:tgtEl>
                                        <p:attrNameLst>
                                          <p:attrName>ppt_w</p:attrName>
                                        </p:attrNameLst>
                                      </p:cBhvr>
                                      <p:tavLst>
                                        <p:tav tm="0">
                                          <p:val>
                                            <p:fltVal val="0"/>
                                          </p:val>
                                        </p:tav>
                                        <p:tav tm="100000">
                                          <p:val>
                                            <p:strVal val="#ppt_w"/>
                                          </p:val>
                                        </p:tav>
                                      </p:tavLst>
                                    </p:anim>
                                    <p:anim calcmode="lin" valueType="num">
                                      <p:cBhvr>
                                        <p:cTn id="28" dur="1000" fill="hold"/>
                                        <p:tgtEl>
                                          <p:spTgt spid="4">
                                            <p:graphicEl>
                                              <a:dgm id="{D573A746-8904-485F-A4DD-4A8754735A8C}"/>
                                            </p:graphicEl>
                                          </p:spTgt>
                                        </p:tgtEl>
                                        <p:attrNameLst>
                                          <p:attrName>ppt_h</p:attrName>
                                        </p:attrNameLst>
                                      </p:cBhvr>
                                      <p:tavLst>
                                        <p:tav tm="0">
                                          <p:val>
                                            <p:fltVal val="0"/>
                                          </p:val>
                                        </p:tav>
                                        <p:tav tm="100000">
                                          <p:val>
                                            <p:strVal val="#ppt_h"/>
                                          </p:val>
                                        </p:tav>
                                      </p:tavLst>
                                    </p:anim>
                                    <p:animEffect transition="in" filter="fade">
                                      <p:cBhvr>
                                        <p:cTn id="29" dur="1000"/>
                                        <p:tgtEl>
                                          <p:spTgt spid="4">
                                            <p:graphicEl>
                                              <a:dgm id="{D573A746-8904-485F-A4DD-4A8754735A8C}"/>
                                            </p:graphicEl>
                                          </p:spTgt>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4">
                                            <p:graphicEl>
                                              <a:dgm id="{48A18D77-EAF9-45B5-B69C-BA12509E23EB}"/>
                                            </p:graphicEl>
                                          </p:spTgt>
                                        </p:tgtEl>
                                        <p:attrNameLst>
                                          <p:attrName>style.visibility</p:attrName>
                                        </p:attrNameLst>
                                      </p:cBhvr>
                                      <p:to>
                                        <p:strVal val="visible"/>
                                      </p:to>
                                    </p:set>
                                    <p:anim calcmode="lin" valueType="num">
                                      <p:cBhvr>
                                        <p:cTn id="32" dur="1000" fill="hold"/>
                                        <p:tgtEl>
                                          <p:spTgt spid="4">
                                            <p:graphicEl>
                                              <a:dgm id="{48A18D77-EAF9-45B5-B69C-BA12509E23EB}"/>
                                            </p:graphicEl>
                                          </p:spTgt>
                                        </p:tgtEl>
                                        <p:attrNameLst>
                                          <p:attrName>ppt_w</p:attrName>
                                        </p:attrNameLst>
                                      </p:cBhvr>
                                      <p:tavLst>
                                        <p:tav tm="0">
                                          <p:val>
                                            <p:fltVal val="0"/>
                                          </p:val>
                                        </p:tav>
                                        <p:tav tm="100000">
                                          <p:val>
                                            <p:strVal val="#ppt_w"/>
                                          </p:val>
                                        </p:tav>
                                      </p:tavLst>
                                    </p:anim>
                                    <p:anim calcmode="lin" valueType="num">
                                      <p:cBhvr>
                                        <p:cTn id="33" dur="1000" fill="hold"/>
                                        <p:tgtEl>
                                          <p:spTgt spid="4">
                                            <p:graphicEl>
                                              <a:dgm id="{48A18D77-EAF9-45B5-B69C-BA12509E23EB}"/>
                                            </p:graphicEl>
                                          </p:spTgt>
                                        </p:tgtEl>
                                        <p:attrNameLst>
                                          <p:attrName>ppt_h</p:attrName>
                                        </p:attrNameLst>
                                      </p:cBhvr>
                                      <p:tavLst>
                                        <p:tav tm="0">
                                          <p:val>
                                            <p:fltVal val="0"/>
                                          </p:val>
                                        </p:tav>
                                        <p:tav tm="100000">
                                          <p:val>
                                            <p:strVal val="#ppt_h"/>
                                          </p:val>
                                        </p:tav>
                                      </p:tavLst>
                                    </p:anim>
                                    <p:animEffect transition="in" filter="fade">
                                      <p:cBhvr>
                                        <p:cTn id="34" dur="1000"/>
                                        <p:tgtEl>
                                          <p:spTgt spid="4">
                                            <p:graphicEl>
                                              <a:dgm id="{48A18D77-EAF9-45B5-B69C-BA12509E23EB}"/>
                                            </p:graphicEl>
                                          </p:spTgt>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4">
                                            <p:graphicEl>
                                              <a:dgm id="{F68BC65F-461C-40DE-9EBD-3029919F7638}"/>
                                            </p:graphicEl>
                                          </p:spTgt>
                                        </p:tgtEl>
                                        <p:attrNameLst>
                                          <p:attrName>style.visibility</p:attrName>
                                        </p:attrNameLst>
                                      </p:cBhvr>
                                      <p:to>
                                        <p:strVal val="visible"/>
                                      </p:to>
                                    </p:set>
                                    <p:anim calcmode="lin" valueType="num">
                                      <p:cBhvr>
                                        <p:cTn id="37" dur="1000" fill="hold"/>
                                        <p:tgtEl>
                                          <p:spTgt spid="4">
                                            <p:graphicEl>
                                              <a:dgm id="{F68BC65F-461C-40DE-9EBD-3029919F7638}"/>
                                            </p:graphicEl>
                                          </p:spTgt>
                                        </p:tgtEl>
                                        <p:attrNameLst>
                                          <p:attrName>ppt_w</p:attrName>
                                        </p:attrNameLst>
                                      </p:cBhvr>
                                      <p:tavLst>
                                        <p:tav tm="0">
                                          <p:val>
                                            <p:fltVal val="0"/>
                                          </p:val>
                                        </p:tav>
                                        <p:tav tm="100000">
                                          <p:val>
                                            <p:strVal val="#ppt_w"/>
                                          </p:val>
                                        </p:tav>
                                      </p:tavLst>
                                    </p:anim>
                                    <p:anim calcmode="lin" valueType="num">
                                      <p:cBhvr>
                                        <p:cTn id="38" dur="1000" fill="hold"/>
                                        <p:tgtEl>
                                          <p:spTgt spid="4">
                                            <p:graphicEl>
                                              <a:dgm id="{F68BC65F-461C-40DE-9EBD-3029919F7638}"/>
                                            </p:graphicEl>
                                          </p:spTgt>
                                        </p:tgtEl>
                                        <p:attrNameLst>
                                          <p:attrName>ppt_h</p:attrName>
                                        </p:attrNameLst>
                                      </p:cBhvr>
                                      <p:tavLst>
                                        <p:tav tm="0">
                                          <p:val>
                                            <p:fltVal val="0"/>
                                          </p:val>
                                        </p:tav>
                                        <p:tav tm="100000">
                                          <p:val>
                                            <p:strVal val="#ppt_h"/>
                                          </p:val>
                                        </p:tav>
                                      </p:tavLst>
                                    </p:anim>
                                    <p:animEffect transition="in" filter="fade">
                                      <p:cBhvr>
                                        <p:cTn id="39" dur="1000"/>
                                        <p:tgtEl>
                                          <p:spTgt spid="4">
                                            <p:graphicEl>
                                              <a:dgm id="{F68BC65F-461C-40DE-9EBD-3029919F7638}"/>
                                            </p:graphicEl>
                                          </p:spTgt>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4">
                                            <p:graphicEl>
                                              <a:dgm id="{467756E6-CB95-417D-842E-009577D4C68B}"/>
                                            </p:graphicEl>
                                          </p:spTgt>
                                        </p:tgtEl>
                                        <p:attrNameLst>
                                          <p:attrName>style.visibility</p:attrName>
                                        </p:attrNameLst>
                                      </p:cBhvr>
                                      <p:to>
                                        <p:strVal val="visible"/>
                                      </p:to>
                                    </p:set>
                                    <p:anim calcmode="lin" valueType="num">
                                      <p:cBhvr>
                                        <p:cTn id="42" dur="1000" fill="hold"/>
                                        <p:tgtEl>
                                          <p:spTgt spid="4">
                                            <p:graphicEl>
                                              <a:dgm id="{467756E6-CB95-417D-842E-009577D4C68B}"/>
                                            </p:graphicEl>
                                          </p:spTgt>
                                        </p:tgtEl>
                                        <p:attrNameLst>
                                          <p:attrName>ppt_w</p:attrName>
                                        </p:attrNameLst>
                                      </p:cBhvr>
                                      <p:tavLst>
                                        <p:tav tm="0">
                                          <p:val>
                                            <p:fltVal val="0"/>
                                          </p:val>
                                        </p:tav>
                                        <p:tav tm="100000">
                                          <p:val>
                                            <p:strVal val="#ppt_w"/>
                                          </p:val>
                                        </p:tav>
                                      </p:tavLst>
                                    </p:anim>
                                    <p:anim calcmode="lin" valueType="num">
                                      <p:cBhvr>
                                        <p:cTn id="43" dur="1000" fill="hold"/>
                                        <p:tgtEl>
                                          <p:spTgt spid="4">
                                            <p:graphicEl>
                                              <a:dgm id="{467756E6-CB95-417D-842E-009577D4C68B}"/>
                                            </p:graphicEl>
                                          </p:spTgt>
                                        </p:tgtEl>
                                        <p:attrNameLst>
                                          <p:attrName>ppt_h</p:attrName>
                                        </p:attrNameLst>
                                      </p:cBhvr>
                                      <p:tavLst>
                                        <p:tav tm="0">
                                          <p:val>
                                            <p:fltVal val="0"/>
                                          </p:val>
                                        </p:tav>
                                        <p:tav tm="100000">
                                          <p:val>
                                            <p:strVal val="#ppt_h"/>
                                          </p:val>
                                        </p:tav>
                                      </p:tavLst>
                                    </p:anim>
                                    <p:animEffect transition="in" filter="fade">
                                      <p:cBhvr>
                                        <p:cTn id="44" dur="1000"/>
                                        <p:tgtEl>
                                          <p:spTgt spid="4">
                                            <p:graphicEl>
                                              <a:dgm id="{467756E6-CB95-417D-842E-009577D4C68B}"/>
                                            </p:graphicEl>
                                          </p:spTgt>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4">
                                            <p:graphicEl>
                                              <a:dgm id="{04445B31-38E9-49BE-8560-B5313C1DC6E9}"/>
                                            </p:graphicEl>
                                          </p:spTgt>
                                        </p:tgtEl>
                                        <p:attrNameLst>
                                          <p:attrName>style.visibility</p:attrName>
                                        </p:attrNameLst>
                                      </p:cBhvr>
                                      <p:to>
                                        <p:strVal val="visible"/>
                                      </p:to>
                                    </p:set>
                                    <p:anim calcmode="lin" valueType="num">
                                      <p:cBhvr>
                                        <p:cTn id="47" dur="1000" fill="hold"/>
                                        <p:tgtEl>
                                          <p:spTgt spid="4">
                                            <p:graphicEl>
                                              <a:dgm id="{04445B31-38E9-49BE-8560-B5313C1DC6E9}"/>
                                            </p:graphicEl>
                                          </p:spTgt>
                                        </p:tgtEl>
                                        <p:attrNameLst>
                                          <p:attrName>ppt_w</p:attrName>
                                        </p:attrNameLst>
                                      </p:cBhvr>
                                      <p:tavLst>
                                        <p:tav tm="0">
                                          <p:val>
                                            <p:fltVal val="0"/>
                                          </p:val>
                                        </p:tav>
                                        <p:tav tm="100000">
                                          <p:val>
                                            <p:strVal val="#ppt_w"/>
                                          </p:val>
                                        </p:tav>
                                      </p:tavLst>
                                    </p:anim>
                                    <p:anim calcmode="lin" valueType="num">
                                      <p:cBhvr>
                                        <p:cTn id="48" dur="1000" fill="hold"/>
                                        <p:tgtEl>
                                          <p:spTgt spid="4">
                                            <p:graphicEl>
                                              <a:dgm id="{04445B31-38E9-49BE-8560-B5313C1DC6E9}"/>
                                            </p:graphicEl>
                                          </p:spTgt>
                                        </p:tgtEl>
                                        <p:attrNameLst>
                                          <p:attrName>ppt_h</p:attrName>
                                        </p:attrNameLst>
                                      </p:cBhvr>
                                      <p:tavLst>
                                        <p:tav tm="0">
                                          <p:val>
                                            <p:fltVal val="0"/>
                                          </p:val>
                                        </p:tav>
                                        <p:tav tm="100000">
                                          <p:val>
                                            <p:strVal val="#ppt_h"/>
                                          </p:val>
                                        </p:tav>
                                      </p:tavLst>
                                    </p:anim>
                                    <p:animEffect transition="in" filter="fade">
                                      <p:cBhvr>
                                        <p:cTn id="49" dur="1000"/>
                                        <p:tgtEl>
                                          <p:spTgt spid="4">
                                            <p:graphicEl>
                                              <a:dgm id="{04445B31-38E9-49BE-8560-B5313C1DC6E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1295400"/>
          </a:xfrm>
          <a:prstGeom prst="rect">
            <a:avLst/>
          </a:prstGeom>
          <a:solidFill>
            <a:srgbClr val="A2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6000" dirty="0" smtClean="0">
                <a:ln>
                  <a:solidFill>
                    <a:schemeClr val="bg1"/>
                  </a:solidFill>
                </a:ln>
              </a:rPr>
              <a:t>2) </a:t>
            </a:r>
            <a:r>
              <a:rPr lang="zh-CN" altLang="en-US" sz="6000" dirty="0" smtClean="0">
                <a:ln>
                  <a:solidFill>
                    <a:schemeClr val="bg1"/>
                  </a:solidFill>
                </a:ln>
              </a:rPr>
              <a:t>温暖型</a:t>
            </a:r>
            <a:r>
              <a:rPr lang="en-US" altLang="zh-CN" sz="6000" dirty="0" smtClean="0">
                <a:ln>
                  <a:solidFill>
                    <a:schemeClr val="bg1"/>
                  </a:solidFill>
                </a:ln>
              </a:rPr>
              <a:t>/</a:t>
            </a:r>
            <a:r>
              <a:rPr lang="zh-CN" altLang="en-US" sz="6000" dirty="0" smtClean="0">
                <a:ln>
                  <a:solidFill>
                    <a:schemeClr val="bg1"/>
                  </a:solidFill>
                </a:ln>
              </a:rPr>
              <a:t>控制型象限</a:t>
            </a:r>
            <a:endParaRPr lang="en-US" sz="6000" dirty="0">
              <a:ln>
                <a:solidFill>
                  <a:schemeClr val="bg1"/>
                </a:solidFill>
              </a:ln>
            </a:endParaRPr>
          </a:p>
        </p:txBody>
      </p:sp>
      <p:sp>
        <p:nvSpPr>
          <p:cNvPr id="3" name="Rectangle 2"/>
          <p:cNvSpPr/>
          <p:nvPr/>
        </p:nvSpPr>
        <p:spPr>
          <a:xfrm>
            <a:off x="0" y="5943600"/>
            <a:ext cx="9144000" cy="9144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en-US" sz="3200" b="1" dirty="0" smtClean="0">
                <a:ln>
                  <a:solidFill>
                    <a:sysClr val="windowText" lastClr="000000"/>
                  </a:solidFill>
                </a:ln>
              </a:rPr>
              <a:t>2) THE WARMTH / CONTROL QUADRANT</a:t>
            </a:r>
            <a:endParaRPr lang="en-US" sz="3200" b="1" dirty="0">
              <a:ln>
                <a:solidFill>
                  <a:sysClr val="windowText" lastClr="000000"/>
                </a:solidFill>
              </a:ln>
            </a:endParaRPr>
          </a:p>
        </p:txBody>
      </p:sp>
      <p:sp>
        <p:nvSpPr>
          <p:cNvPr id="6" name="Quad Arrow 5"/>
          <p:cNvSpPr/>
          <p:nvPr/>
        </p:nvSpPr>
        <p:spPr>
          <a:xfrm>
            <a:off x="228600" y="1447800"/>
            <a:ext cx="8686800" cy="4191000"/>
          </a:xfrm>
          <a:prstGeom prst="quadArrow">
            <a:avLst>
              <a:gd name="adj1" fmla="val 4976"/>
              <a:gd name="adj2" fmla="val 12503"/>
              <a:gd name="adj3" fmla="val 17497"/>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 name="Oval 4"/>
          <p:cNvSpPr/>
          <p:nvPr/>
        </p:nvSpPr>
        <p:spPr>
          <a:xfrm>
            <a:off x="838200" y="1828800"/>
            <a:ext cx="1371600" cy="1295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Oval 6"/>
          <p:cNvSpPr/>
          <p:nvPr/>
        </p:nvSpPr>
        <p:spPr>
          <a:xfrm>
            <a:off x="5715000" y="2438400"/>
            <a:ext cx="685800" cy="609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Oval 8"/>
          <p:cNvSpPr/>
          <p:nvPr/>
        </p:nvSpPr>
        <p:spPr>
          <a:xfrm>
            <a:off x="2362200" y="1828800"/>
            <a:ext cx="1371600" cy="12954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Oval 9"/>
          <p:cNvSpPr/>
          <p:nvPr/>
        </p:nvSpPr>
        <p:spPr>
          <a:xfrm>
            <a:off x="6629400" y="1828800"/>
            <a:ext cx="1371600" cy="12954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 name="Oval 11"/>
          <p:cNvSpPr/>
          <p:nvPr/>
        </p:nvSpPr>
        <p:spPr>
          <a:xfrm>
            <a:off x="6934200" y="4938793"/>
            <a:ext cx="685800" cy="609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Oval 12"/>
          <p:cNvSpPr/>
          <p:nvPr/>
        </p:nvSpPr>
        <p:spPr>
          <a:xfrm>
            <a:off x="5791200" y="4938793"/>
            <a:ext cx="685800" cy="609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Oval 14"/>
          <p:cNvSpPr/>
          <p:nvPr/>
        </p:nvSpPr>
        <p:spPr>
          <a:xfrm>
            <a:off x="914400" y="4343400"/>
            <a:ext cx="1371600" cy="1295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6" name="Oval 15"/>
          <p:cNvSpPr/>
          <p:nvPr/>
        </p:nvSpPr>
        <p:spPr>
          <a:xfrm>
            <a:off x="2590800" y="4938793"/>
            <a:ext cx="685800" cy="609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wwwdelivery.superstock.com/WI/223/1487/PreviewComp/SuperStock_1487R-54902.jpg"/>
          <p:cNvPicPr>
            <a:picLocks noChangeAspect="1" noChangeArrowheads="1"/>
          </p:cNvPicPr>
          <p:nvPr/>
        </p:nvPicPr>
        <p:blipFill>
          <a:blip r:embed="rId2" cstate="print"/>
          <a:srcRect/>
          <a:stretch>
            <a:fillRect/>
          </a:stretch>
        </p:blipFill>
        <p:spPr bwMode="auto">
          <a:xfrm>
            <a:off x="-1" y="1143000"/>
            <a:ext cx="4807465" cy="32004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242" name="Picture 2" descr="http://a.abcnews.com/images/Health/pd_angry_teen_070622_mn.jpg"/>
          <p:cNvPicPr>
            <a:picLocks noChangeAspect="1" noChangeArrowheads="1"/>
          </p:cNvPicPr>
          <p:nvPr/>
        </p:nvPicPr>
        <p:blipFill>
          <a:blip r:embed="rId3" cstate="print"/>
          <a:srcRect/>
          <a:stretch>
            <a:fillRect/>
          </a:stretch>
        </p:blipFill>
        <p:spPr bwMode="auto">
          <a:xfrm>
            <a:off x="4800600" y="914400"/>
            <a:ext cx="4343400" cy="32575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248" name="Picture 8" descr="http://www.bellevuewa.gov/images/PCD/Teen_and_Parent.jpg"/>
          <p:cNvPicPr>
            <a:picLocks noChangeAspect="1" noChangeArrowheads="1"/>
          </p:cNvPicPr>
          <p:nvPr/>
        </p:nvPicPr>
        <p:blipFill>
          <a:blip r:embed="rId4" cstate="print"/>
          <a:srcRect/>
          <a:stretch>
            <a:fillRect/>
          </a:stretch>
        </p:blipFill>
        <p:spPr bwMode="auto">
          <a:xfrm>
            <a:off x="4876800" y="3567952"/>
            <a:ext cx="4267200" cy="283284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0" y="0"/>
            <a:ext cx="9144000" cy="1143000"/>
          </a:xfrm>
          <a:solidFill>
            <a:srgbClr val="C00000"/>
          </a:solidFill>
        </p:spPr>
        <p:style>
          <a:lnRef idx="0">
            <a:schemeClr val="accent1"/>
          </a:lnRef>
          <a:fillRef idx="3">
            <a:schemeClr val="accent1"/>
          </a:fillRef>
          <a:effectRef idx="3">
            <a:schemeClr val="accent1"/>
          </a:effectRef>
          <a:fontRef idx="minor">
            <a:schemeClr val="lt1"/>
          </a:fontRef>
        </p:style>
        <p:txBody>
          <a:bodyPr>
            <a:normAutofit/>
          </a:bodyPr>
          <a:lstStyle/>
          <a:p>
            <a:r>
              <a:rPr lang="zh-CN" altLang="en-US" sz="5400" b="1" dirty="0" smtClean="0">
                <a:effectLst>
                  <a:outerShdw blurRad="38100" dist="38100" dir="2700000" algn="tl">
                    <a:srgbClr val="000000">
                      <a:alpha val="43137"/>
                    </a:srgbClr>
                  </a:outerShdw>
                </a:effectLst>
              </a:rPr>
              <a:t>光有规则没有关系导致</a:t>
            </a:r>
            <a:r>
              <a:rPr lang="zh-CN" altLang="en-US" sz="5400" b="1" dirty="0" smtClean="0">
                <a:solidFill>
                  <a:srgbClr val="FFFF00"/>
                </a:solidFill>
                <a:effectLst>
                  <a:outerShdw blurRad="38100" dist="38100" dir="2700000" algn="tl">
                    <a:srgbClr val="000000">
                      <a:alpha val="43137"/>
                    </a:srgbClr>
                  </a:outerShdw>
                </a:effectLst>
              </a:rPr>
              <a:t>叛逆</a:t>
            </a:r>
            <a:endParaRPr lang="en-US" sz="5400" b="1" dirty="0">
              <a:solidFill>
                <a:srgbClr val="FFFF00"/>
              </a:solidFill>
              <a:effectLst>
                <a:outerShdw blurRad="38100" dist="38100" dir="2700000" algn="tl">
                  <a:srgbClr val="000000">
                    <a:alpha val="43137"/>
                  </a:srgbClr>
                </a:outerShdw>
              </a:effectLst>
            </a:endParaRPr>
          </a:p>
        </p:txBody>
      </p:sp>
      <p:pic>
        <p:nvPicPr>
          <p:cNvPr id="10246" name="Picture 6" descr="http://www.baltimoremediation.com/images/left_fam20gif"/>
          <p:cNvPicPr>
            <a:picLocks noChangeAspect="1" noChangeArrowheads="1"/>
          </p:cNvPicPr>
          <p:nvPr/>
        </p:nvPicPr>
        <p:blipFill>
          <a:blip r:embed="rId5" cstate="print"/>
          <a:srcRect/>
          <a:stretch>
            <a:fillRect/>
          </a:stretch>
        </p:blipFill>
        <p:spPr bwMode="auto">
          <a:xfrm>
            <a:off x="0" y="3581400"/>
            <a:ext cx="4876800" cy="364882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Title 1"/>
          <p:cNvSpPr txBox="1"/>
          <p:nvPr/>
        </p:nvSpPr>
        <p:spPr>
          <a:xfrm>
            <a:off x="0" y="6324600"/>
            <a:ext cx="9144000" cy="5334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2700" b="1" i="0" u="none" strike="noStrike" kern="1200" cap="none" spc="0" normalizeH="0" baseline="0" noProof="0" dirty="0" smtClean="0">
                <a:ln>
                  <a:noFill/>
                </a:ln>
                <a:solidFill>
                  <a:schemeClr val="lt1"/>
                </a:solidFill>
                <a:effectLst>
                  <a:outerShdw blurRad="38100" dist="38100" dir="2700000" algn="tl">
                    <a:srgbClr val="000000">
                      <a:alpha val="43137"/>
                    </a:srgbClr>
                  </a:outerShdw>
                </a:effectLst>
                <a:uLnTx/>
                <a:uFillTx/>
                <a:latin typeface="+mn-lt"/>
                <a:ea typeface="+mn-ea"/>
                <a:cs typeface="+mn-cs"/>
              </a:rPr>
              <a:t>     Rules without relationship lead to rebellion</a:t>
            </a:r>
            <a:endParaRPr kumimoji="0" lang="en-US" sz="27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954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6000" b="1" dirty="0" smtClean="0">
                <a:ln>
                  <a:solidFill>
                    <a:schemeClr val="bg1"/>
                  </a:solidFill>
                </a:ln>
              </a:rPr>
              <a:t>温暖型象限</a:t>
            </a:r>
            <a:r>
              <a:rPr lang="en-US" altLang="zh-CN" sz="6000" b="1" dirty="0" smtClean="0">
                <a:ln>
                  <a:solidFill>
                    <a:schemeClr val="bg1"/>
                  </a:solidFill>
                </a:ln>
              </a:rPr>
              <a:t>/</a:t>
            </a:r>
            <a:r>
              <a:rPr lang="zh-CN" altLang="en-US" sz="6000" b="1" dirty="0" smtClean="0">
                <a:ln>
                  <a:solidFill>
                    <a:schemeClr val="bg1"/>
                  </a:solidFill>
                </a:ln>
              </a:rPr>
              <a:t>控制型象限</a:t>
            </a:r>
            <a:endParaRPr lang="en-US" sz="6000" b="1" dirty="0">
              <a:ln>
                <a:solidFill>
                  <a:schemeClr val="bg1"/>
                </a:solidFill>
              </a:ln>
            </a:endParaRPr>
          </a:p>
        </p:txBody>
      </p:sp>
      <p:sp>
        <p:nvSpPr>
          <p:cNvPr id="3" name="Rectangle 2"/>
          <p:cNvSpPr/>
          <p:nvPr/>
        </p:nvSpPr>
        <p:spPr>
          <a:xfrm>
            <a:off x="0" y="6324600"/>
            <a:ext cx="9144000" cy="5334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ln>
                  <a:solidFill>
                    <a:sysClr val="windowText" lastClr="000000"/>
                  </a:solidFill>
                </a:ln>
              </a:rPr>
              <a:t>THE WARMTH / CONTROL QUADRANT</a:t>
            </a:r>
            <a:endParaRPr lang="en-US" sz="3200" b="1" dirty="0">
              <a:ln>
                <a:solidFill>
                  <a:sysClr val="windowText" lastClr="000000"/>
                </a:solidFill>
              </a:ln>
            </a:endParaRPr>
          </a:p>
        </p:txBody>
      </p:sp>
      <p:sp>
        <p:nvSpPr>
          <p:cNvPr id="6" name="Title 1"/>
          <p:cNvSpPr txBox="1"/>
          <p:nvPr/>
        </p:nvSpPr>
        <p:spPr>
          <a:xfrm>
            <a:off x="0" y="1447800"/>
            <a:ext cx="9144000" cy="4648200"/>
          </a:xfrm>
          <a:prstGeom prst="rect">
            <a:avLst/>
          </a:prstGeom>
        </p:spPr>
        <p:txBody>
          <a:bodyPr>
            <a:normAutofit fontScale="97500"/>
          </a:bodyPr>
          <a:lstStyle/>
          <a:p>
            <a:pPr marL="0" marR="0" lvl="0" indent="0" defTabSz="914400" rtl="0" eaLnBrk="1" fontAlgn="auto" latinLnBrk="0" hangingPunct="1">
              <a:lnSpc>
                <a:spcPct val="100000"/>
              </a:lnSpc>
              <a:spcBef>
                <a:spcPct val="0"/>
              </a:spcBef>
              <a:spcAft>
                <a:spcPts val="0"/>
              </a:spcAft>
              <a:buClrTx/>
              <a:buSzTx/>
              <a:buFont typeface="Arial" panose="020B0604020202020204" pitchFamily="34" charset="0"/>
              <a:buChar char="•"/>
              <a:defRPr/>
            </a:pPr>
            <a:r>
              <a:rPr lang="zh-CN" altLang="en-US" sz="4400" b="1" u="sng" dirty="0" smtClean="0">
                <a:ln>
                  <a:solidFill>
                    <a:schemeClr val="tx1"/>
                  </a:solidFill>
                </a:ln>
                <a:solidFill>
                  <a:srgbClr val="C00000"/>
                </a:solidFill>
                <a:latin typeface="Arial" panose="020B0604020202020204" pitchFamily="34" charset="0"/>
                <a:ea typeface="+mj-ea"/>
                <a:cs typeface="Arial" panose="020B0604020202020204" pitchFamily="34" charset="0"/>
              </a:rPr>
              <a:t>温暖</a:t>
            </a:r>
            <a:r>
              <a:rPr lang="en-US" altLang="zh-CN" sz="4400" b="1" dirty="0" smtClean="0">
                <a:solidFill>
                  <a:srgbClr val="C00000"/>
                </a:solidFill>
                <a:latin typeface="Arial" panose="020B0604020202020204" pitchFamily="34" charset="0"/>
                <a:ea typeface="+mj-ea"/>
                <a:cs typeface="Arial" panose="020B0604020202020204" pitchFamily="34" charset="0"/>
              </a:rPr>
              <a:t>=</a:t>
            </a:r>
            <a:r>
              <a:rPr lang="en-US" altLang="zh-CN" sz="2000" b="1" dirty="0" smtClean="0">
                <a:solidFill>
                  <a:srgbClr val="C00000"/>
                </a:solidFill>
                <a:latin typeface="Arial" panose="020B0604020202020204" pitchFamily="34" charset="0"/>
                <a:ea typeface="+mj-ea"/>
                <a:cs typeface="Arial" panose="020B0604020202020204" pitchFamily="34" charset="0"/>
              </a:rPr>
              <a:t> </a:t>
            </a:r>
            <a:r>
              <a:rPr lang="zh-CN" altLang="en-US" sz="4500" b="1" dirty="0" smtClean="0">
                <a:solidFill>
                  <a:srgbClr val="C00000"/>
                </a:solidFill>
                <a:latin typeface="Arial" panose="020B0604020202020204" pitchFamily="34" charset="0"/>
                <a:ea typeface="+mj-ea"/>
                <a:cs typeface="Arial" panose="020B0604020202020204" pitchFamily="34" charset="0"/>
              </a:rPr>
              <a:t>父母有能力在口头上和身体上 </a:t>
            </a:r>
            <a:endParaRPr lang="en-US" altLang="zh-CN" sz="4500" b="1" dirty="0" smtClean="0">
              <a:solidFill>
                <a:srgbClr val="C00000"/>
              </a:solidFill>
              <a:latin typeface="Arial" panose="020B0604020202020204" pitchFamily="34" charset="0"/>
              <a:ea typeface="+mj-ea"/>
              <a:cs typeface="Arial" panose="020B0604020202020204" pitchFamily="34" charset="0"/>
            </a:endParaRPr>
          </a:p>
          <a:p>
            <a:pPr marL="0" marR="0" lvl="0" indent="0" defTabSz="914400" rtl="0" eaLnBrk="1" fontAlgn="auto" latinLnBrk="0" hangingPunct="1">
              <a:lnSpc>
                <a:spcPct val="100000"/>
              </a:lnSpc>
              <a:spcBef>
                <a:spcPct val="0"/>
              </a:spcBef>
              <a:spcAft>
                <a:spcPts val="0"/>
              </a:spcAft>
              <a:buClrTx/>
              <a:buSzTx/>
              <a:defRPr/>
            </a:pPr>
            <a:r>
              <a:rPr lang="en-US" altLang="zh-CN" sz="4500" b="1" dirty="0" smtClean="0">
                <a:solidFill>
                  <a:srgbClr val="C00000"/>
                </a:solidFill>
                <a:latin typeface="Arial" panose="020B0604020202020204" pitchFamily="34" charset="0"/>
                <a:ea typeface="+mj-ea"/>
                <a:cs typeface="Arial" panose="020B0604020202020204" pitchFamily="34" charset="0"/>
              </a:rPr>
              <a:t>  </a:t>
            </a:r>
            <a:r>
              <a:rPr lang="zh-CN" altLang="en-US" sz="4500" b="1" dirty="0" smtClean="0">
                <a:solidFill>
                  <a:srgbClr val="C00000"/>
                </a:solidFill>
                <a:latin typeface="Arial" panose="020B0604020202020204" pitchFamily="34" charset="0"/>
                <a:ea typeface="+mj-ea"/>
                <a:cs typeface="Arial" panose="020B0604020202020204" pitchFamily="34" charset="0"/>
              </a:rPr>
              <a:t>以合宜的方式向孩子示范爱和情感。</a:t>
            </a:r>
            <a:r>
              <a:rPr lang="en-US" altLang="zh-CN" sz="1600" b="1" dirty="0" smtClean="0">
                <a:solidFill>
                  <a:srgbClr val="C00000"/>
                </a:solidFill>
                <a:latin typeface="Arial" panose="020B0604020202020204" pitchFamily="34" charset="0"/>
                <a:ea typeface="+mj-ea"/>
                <a:cs typeface="Arial" panose="020B0604020202020204" pitchFamily="34" charset="0"/>
              </a:rPr>
              <a:t>	</a:t>
            </a:r>
            <a:r>
              <a:rPr lang="en-US" sz="2500" b="1" i="1" u="sng" dirty="0" smtClean="0">
                <a:latin typeface="Arial Narrow" panose="020B0606020202030204" pitchFamily="34" charset="0"/>
                <a:cs typeface="Arial" panose="020B0604020202020204" pitchFamily="34" charset="0"/>
              </a:rPr>
              <a:t>WARMTH</a:t>
            </a:r>
            <a:r>
              <a:rPr lang="en-US" sz="2500" b="1" i="1" dirty="0" smtClean="0">
                <a:latin typeface="Arial Narrow" panose="020B0606020202030204" pitchFamily="34" charset="0"/>
                <a:cs typeface="Arial" panose="020B0604020202020204" pitchFamily="34" charset="0"/>
              </a:rPr>
              <a:t> = </a:t>
            </a:r>
            <a:r>
              <a:rPr lang="en-US" sz="2500" i="1" dirty="0" smtClean="0">
                <a:latin typeface="Arial Narrow" panose="020B0606020202030204" pitchFamily="34" charset="0"/>
                <a:cs typeface="Arial" panose="020B0604020202020204" pitchFamily="34" charset="0"/>
              </a:rPr>
              <a:t>the parent’s ability to demonstrate love and affection to  	their child(</a:t>
            </a:r>
            <a:r>
              <a:rPr lang="en-US" sz="2500" i="1" dirty="0" err="1" smtClean="0">
                <a:latin typeface="Arial Narrow" panose="020B0606020202030204" pitchFamily="34" charset="0"/>
                <a:cs typeface="Arial" panose="020B0604020202020204" pitchFamily="34" charset="0"/>
              </a:rPr>
              <a:t>ren</a:t>
            </a:r>
            <a:r>
              <a:rPr lang="en-US" sz="2500" i="1" dirty="0" smtClean="0">
                <a:latin typeface="Arial Narrow" panose="020B0606020202030204" pitchFamily="34" charset="0"/>
                <a:cs typeface="Arial" panose="020B0604020202020204" pitchFamily="34" charset="0"/>
              </a:rPr>
              <a:t>) in both verbally and physically appropriate ways.</a:t>
            </a:r>
          </a:p>
          <a:p>
            <a:pPr marL="0" marR="0" lvl="0" indent="0" defTabSz="914400" rtl="0" eaLnBrk="1" fontAlgn="auto" latinLnBrk="0" hangingPunct="1">
              <a:lnSpc>
                <a:spcPct val="100000"/>
              </a:lnSpc>
              <a:spcBef>
                <a:spcPct val="0"/>
              </a:spcBef>
              <a:spcAft>
                <a:spcPts val="0"/>
              </a:spcAft>
              <a:buClrTx/>
              <a:buSzTx/>
              <a:defRPr/>
            </a:pPr>
            <a:r>
              <a:rPr lang="en-US" sz="2500" i="1" dirty="0" smtClean="0">
                <a:latin typeface="Arial Narrow" panose="020B0606020202030204" pitchFamily="34" charset="0"/>
                <a:cs typeface="Arial" panose="020B0604020202020204" pitchFamily="34" charset="0"/>
              </a:rPr>
              <a:t> </a:t>
            </a:r>
          </a:p>
          <a:p>
            <a:pPr lvl="0">
              <a:spcBef>
                <a:spcPct val="0"/>
              </a:spcBef>
              <a:buFont typeface="Arial" panose="020B0604020202020204" pitchFamily="34" charset="0"/>
              <a:buChar char="•"/>
              <a:defRPr/>
            </a:pPr>
            <a:r>
              <a:rPr lang="zh-CN" altLang="en-US" sz="4400" b="1" u="sng" dirty="0" smtClean="0">
                <a:ln>
                  <a:solidFill>
                    <a:schemeClr val="tx1"/>
                  </a:solidFill>
                </a:ln>
                <a:solidFill>
                  <a:srgbClr val="C00000"/>
                </a:solidFill>
                <a:latin typeface="Arial" panose="020B0604020202020204" pitchFamily="34" charset="0"/>
                <a:cs typeface="Arial" panose="020B0604020202020204" pitchFamily="34" charset="0"/>
              </a:rPr>
              <a:t>控制</a:t>
            </a:r>
            <a:r>
              <a:rPr lang="en-US" altLang="zh-CN" sz="4400" b="1" dirty="0" smtClean="0">
                <a:solidFill>
                  <a:srgbClr val="C00000"/>
                </a:solidFill>
                <a:latin typeface="Arial" panose="020B0604020202020204" pitchFamily="34" charset="0"/>
                <a:cs typeface="Arial" panose="020B0604020202020204" pitchFamily="34" charset="0"/>
              </a:rPr>
              <a:t>=</a:t>
            </a:r>
            <a:r>
              <a:rPr lang="zh-CN" altLang="en-US" sz="4400" b="1" dirty="0" smtClean="0">
                <a:solidFill>
                  <a:srgbClr val="C00000"/>
                </a:solidFill>
                <a:latin typeface="Arial" panose="020B0604020202020204" pitchFamily="34" charset="0"/>
                <a:cs typeface="Arial" panose="020B0604020202020204" pitchFamily="34" charset="0"/>
              </a:rPr>
              <a:t>父母有能力为孩子建立和保持</a:t>
            </a:r>
            <a:endParaRPr lang="en-US" altLang="zh-CN" sz="4400" b="1" dirty="0" smtClean="0">
              <a:solidFill>
                <a:srgbClr val="C00000"/>
              </a:solidFill>
              <a:latin typeface="Arial" panose="020B0604020202020204" pitchFamily="34" charset="0"/>
              <a:cs typeface="Arial" panose="020B0604020202020204" pitchFamily="34" charset="0"/>
            </a:endParaRPr>
          </a:p>
          <a:p>
            <a:pPr lvl="0">
              <a:spcBef>
                <a:spcPct val="0"/>
              </a:spcBef>
              <a:defRPr/>
            </a:pPr>
            <a:r>
              <a:rPr lang="en-US" altLang="zh-CN" sz="4400" b="1" dirty="0" smtClean="0">
                <a:solidFill>
                  <a:srgbClr val="C00000"/>
                </a:solidFill>
                <a:latin typeface="Arial" panose="020B0604020202020204" pitchFamily="34" charset="0"/>
                <a:cs typeface="Arial" panose="020B0604020202020204" pitchFamily="34" charset="0"/>
              </a:rPr>
              <a:t>  </a:t>
            </a:r>
            <a:r>
              <a:rPr lang="zh-CN" altLang="en-US" sz="4400" b="1" dirty="0" smtClean="0">
                <a:solidFill>
                  <a:srgbClr val="C00000"/>
                </a:solidFill>
                <a:latin typeface="Arial" panose="020B0604020202020204" pitchFamily="34" charset="0"/>
                <a:cs typeface="Arial" panose="020B0604020202020204" pitchFamily="34" charset="0"/>
              </a:rPr>
              <a:t>合宜的界限和规矩。</a:t>
            </a:r>
            <a:endParaRPr lang="en-US" altLang="zh-CN" sz="4400" b="1" dirty="0" smtClean="0">
              <a:solidFill>
                <a:srgbClr val="C00000"/>
              </a:solidFill>
              <a:latin typeface="Arial" panose="020B0604020202020204" pitchFamily="34" charset="0"/>
              <a:cs typeface="Arial" panose="020B0604020202020204" pitchFamily="34" charset="0"/>
            </a:endParaRPr>
          </a:p>
          <a:p>
            <a:pPr lvl="1">
              <a:spcBef>
                <a:spcPct val="0"/>
              </a:spcBef>
            </a:pPr>
            <a:r>
              <a:rPr lang="en-US" sz="2500" b="1" i="1" dirty="0" smtClean="0">
                <a:latin typeface="Arial Narrow" panose="020B0606020202030204" pitchFamily="34" charset="0"/>
              </a:rPr>
              <a:t>	</a:t>
            </a:r>
            <a:r>
              <a:rPr lang="en-US" sz="2500" b="1" i="1" u="sng" dirty="0" smtClean="0">
                <a:latin typeface="Arial Narrow" panose="020B0606020202030204" pitchFamily="34" charset="0"/>
              </a:rPr>
              <a:t>CONTROL</a:t>
            </a:r>
            <a:r>
              <a:rPr lang="en-US" sz="2500" b="1" i="1" dirty="0" smtClean="0">
                <a:latin typeface="Arial Narrow" panose="020B0606020202030204" pitchFamily="34" charset="0"/>
              </a:rPr>
              <a:t> = </a:t>
            </a:r>
            <a:r>
              <a:rPr lang="en-US" sz="2500" i="1" dirty="0" smtClean="0">
                <a:latin typeface="Arial Narrow" panose="020B0606020202030204" pitchFamily="34" charset="0"/>
              </a:rPr>
              <a:t>the parent’s ability to establish and maintain proper 	boundaries and rules for the child(</a:t>
            </a:r>
            <a:r>
              <a:rPr lang="en-US" sz="2500" i="1" dirty="0" err="1" smtClean="0">
                <a:latin typeface="Arial Narrow" panose="020B0606020202030204" pitchFamily="34" charset="0"/>
              </a:rPr>
              <a:t>ren</a:t>
            </a:r>
            <a:r>
              <a:rPr lang="en-US" sz="2500" i="1" dirty="0" smtClean="0">
                <a:latin typeface="Arial Narrow" panose="020B0606020202030204" pitchFamily="34" charset="0"/>
              </a:rPr>
              <a:t>).</a:t>
            </a:r>
            <a:endParaRPr kumimoji="0" lang="en-US" sz="2500" i="1" u="none" strike="noStrike" kern="1200" normalizeH="0" baseline="0" noProof="0" dirty="0">
              <a:uLnTx/>
              <a:uFillTx/>
              <a:latin typeface="Arial" panose="020B0604020202020204" pitchFamily="34" charset="0"/>
              <a:ea typeface="+mj-ea"/>
              <a:cs typeface="Arial" panose="020B060402020202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9" name="Right Arrow 8"/>
          <p:cNvSpPr/>
          <p:nvPr/>
        </p:nvSpPr>
        <p:spPr>
          <a:xfrm>
            <a:off x="5105400" y="2438400"/>
            <a:ext cx="2514600" cy="2057400"/>
          </a:xfrm>
          <a:prstGeom prst="rightArrow">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lstStyle/>
          <a:p>
            <a:pPr algn="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温暖</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(warmth)</a:t>
            </a:r>
            <a:endPar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Flowchart: Delay 10"/>
          <p:cNvSpPr/>
          <p:nvPr/>
        </p:nvSpPr>
        <p:spPr>
          <a:xfrm flipH="1">
            <a:off x="7391400" y="2743200"/>
            <a:ext cx="1752600" cy="1219200"/>
          </a:xfrm>
          <a:prstGeom prst="flowChartDelay">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5400" b="1" dirty="0" smtClean="0">
                <a:solidFill>
                  <a:srgbClr val="C00000"/>
                </a:solidFill>
                <a:latin typeface="Arial Narrow" panose="020B0606020202030204" pitchFamily="34" charset="0"/>
              </a:rPr>
              <a:t>低</a:t>
            </a:r>
            <a:endParaRPr lang="en-US" sz="5400" b="1" dirty="0" smtClean="0">
              <a:solidFill>
                <a:srgbClr val="C00000"/>
              </a:solidFill>
              <a:latin typeface="Arial Narrow" panose="020B0606020202030204" pitchFamily="34" charset="0"/>
            </a:endParaRPr>
          </a:p>
          <a:p>
            <a:pPr algn="ctr"/>
            <a:r>
              <a:rPr lang="en-US" sz="2000" i="1" dirty="0" smtClean="0">
                <a:ln>
                  <a:solidFill>
                    <a:sysClr val="windowText" lastClr="000000"/>
                  </a:solidFill>
                </a:ln>
                <a:latin typeface="Arial Narrow" panose="020B0606020202030204" pitchFamily="34" charset="0"/>
              </a:rPr>
              <a:t>low</a:t>
            </a:r>
            <a:endParaRPr lang="en-US" sz="2000" i="1" dirty="0">
              <a:ln>
                <a:solidFill>
                  <a:sysClr val="windowText" lastClr="000000"/>
                </a:solidFill>
              </a:ln>
              <a:latin typeface="Arial Narrow" panose="020B0606020202030204" pitchFamily="34" charset="0"/>
            </a:endParaRPr>
          </a:p>
        </p:txBody>
      </p:sp>
      <p:sp>
        <p:nvSpPr>
          <p:cNvPr id="14" name="Right Arrow 13"/>
          <p:cNvSpPr/>
          <p:nvPr/>
        </p:nvSpPr>
        <p:spPr>
          <a:xfrm flipH="1">
            <a:off x="1371600" y="2362200"/>
            <a:ext cx="2438400" cy="2133600"/>
          </a:xfrm>
          <a:prstGeom prst="rightArrow">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lstStyle/>
          <a:p>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温暖</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(warmth)</a:t>
            </a:r>
            <a:endPar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ight Arrow 14"/>
          <p:cNvSpPr/>
          <p:nvPr/>
        </p:nvSpPr>
        <p:spPr>
          <a:xfrm rot="16200000">
            <a:off x="3581400" y="990600"/>
            <a:ext cx="2057400" cy="2209800"/>
          </a:xfrm>
          <a:prstGeom prst="rightArrow">
            <a:avLst/>
          </a:prstGeom>
          <a:solidFill>
            <a:srgbClr val="002060"/>
          </a:solidFill>
        </p:spPr>
        <p:style>
          <a:lnRef idx="2">
            <a:schemeClr val="dk1"/>
          </a:lnRef>
          <a:fillRef idx="1">
            <a:schemeClr val="lt1"/>
          </a:fillRef>
          <a:effectRef idx="0">
            <a:schemeClr val="dk1"/>
          </a:effectRef>
          <a:fontRef idx="minor">
            <a:schemeClr val="dk1"/>
          </a:fontRef>
        </p:style>
        <p:txBody>
          <a:bodyPr rtlCol="0" anchor="ctr"/>
          <a:lstStyle/>
          <a:p>
            <a:pPr algn="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控制</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(control)</a:t>
            </a:r>
            <a:endPar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Right Arrow 15"/>
          <p:cNvSpPr/>
          <p:nvPr/>
        </p:nvSpPr>
        <p:spPr>
          <a:xfrm rot="16200000" flipH="1">
            <a:off x="3733800" y="3581401"/>
            <a:ext cx="1828800" cy="2286000"/>
          </a:xfrm>
          <a:prstGeom prst="rightArrow">
            <a:avLst/>
          </a:prstGeom>
          <a:solidFill>
            <a:srgbClr val="002060"/>
          </a:solidFill>
        </p:spPr>
        <p:style>
          <a:lnRef idx="2">
            <a:schemeClr val="dk1"/>
          </a:lnRef>
          <a:fillRef idx="1">
            <a:schemeClr val="lt1"/>
          </a:fillRef>
          <a:effectRef idx="0">
            <a:schemeClr val="dk1"/>
          </a:effectRef>
          <a:fontRef idx="minor">
            <a:schemeClr val="dk1"/>
          </a:fontRef>
        </p:style>
        <p:txBody>
          <a:bodyPr rtlCol="0" anchor="ctr"/>
          <a:lstStyle/>
          <a:p>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控制</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(control)</a:t>
            </a:r>
            <a:endPar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Rectangle 17"/>
          <p:cNvSpPr/>
          <p:nvPr/>
        </p:nvSpPr>
        <p:spPr>
          <a:xfrm>
            <a:off x="5715000" y="0"/>
            <a:ext cx="3429000" cy="23622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rPr>
              <a:t>严格型父母</a:t>
            </a:r>
            <a:endParaRPr lang="en-US" altLang="zh-CN" sz="4000" b="1" dirty="0" smtClean="0">
              <a:solidFill>
                <a:srgbClr val="C00000"/>
              </a:solidFill>
            </a:endParaRPr>
          </a:p>
          <a:p>
            <a:pPr algn="ctr"/>
            <a:r>
              <a:rPr lang="zh-CN" altLang="en-US" sz="4000" b="1" dirty="0" smtClean="0">
                <a:solidFill>
                  <a:srgbClr val="C00000"/>
                </a:solidFill>
              </a:rPr>
              <a:t>破碎的孩子</a:t>
            </a:r>
            <a:endParaRPr lang="en-US" sz="4000" b="1" dirty="0" smtClean="0">
              <a:solidFill>
                <a:srgbClr val="C00000"/>
              </a:solidFill>
            </a:endParaRPr>
          </a:p>
          <a:p>
            <a:pPr algn="ctr"/>
            <a:r>
              <a:rPr lang="en-US" sz="2400" b="1" dirty="0" smtClean="0">
                <a:latin typeface="Arial Narrow" panose="020B0606020202030204" pitchFamily="34" charset="0"/>
              </a:rPr>
              <a:t>Strict Parent</a:t>
            </a:r>
          </a:p>
          <a:p>
            <a:pPr algn="ctr"/>
            <a:r>
              <a:rPr lang="en-US" sz="2400" b="1" dirty="0" smtClean="0">
                <a:latin typeface="Arial Narrow" panose="020B0606020202030204" pitchFamily="34" charset="0"/>
              </a:rPr>
              <a:t>Broken Child</a:t>
            </a:r>
            <a:endParaRPr lang="en-US" sz="2400" b="1" dirty="0">
              <a:latin typeface="Arial Narrow" panose="020B0606020202030204" pitchFamily="34" charset="0"/>
            </a:endParaRPr>
          </a:p>
        </p:txBody>
      </p:sp>
      <p:sp>
        <p:nvSpPr>
          <p:cNvPr id="19" name="Rectangle 18"/>
          <p:cNvSpPr/>
          <p:nvPr/>
        </p:nvSpPr>
        <p:spPr>
          <a:xfrm>
            <a:off x="5791200" y="4495800"/>
            <a:ext cx="3352800" cy="23622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rPr>
              <a:t>忽略型父母</a:t>
            </a:r>
            <a:endParaRPr lang="en-US" altLang="zh-CN" sz="4000" b="1" dirty="0" smtClean="0">
              <a:solidFill>
                <a:srgbClr val="C00000"/>
              </a:solidFill>
            </a:endParaRPr>
          </a:p>
          <a:p>
            <a:pPr algn="ctr"/>
            <a:r>
              <a:rPr lang="zh-CN" altLang="en-US" sz="4000" b="1" dirty="0" smtClean="0">
                <a:solidFill>
                  <a:srgbClr val="C00000"/>
                </a:solidFill>
              </a:rPr>
              <a:t>冷漠的孩子</a:t>
            </a:r>
            <a:endParaRPr lang="en-US" sz="4000" dirty="0" smtClean="0">
              <a:solidFill>
                <a:srgbClr val="C00000"/>
              </a:solidFill>
            </a:endParaRPr>
          </a:p>
          <a:p>
            <a:pPr algn="ctr"/>
            <a:r>
              <a:rPr lang="en-US" sz="2400" b="1" dirty="0" smtClean="0">
                <a:latin typeface="Arial Narrow" panose="020B0606020202030204" pitchFamily="34" charset="0"/>
              </a:rPr>
              <a:t>Uninvolved Parent</a:t>
            </a:r>
          </a:p>
          <a:p>
            <a:pPr algn="ctr"/>
            <a:r>
              <a:rPr lang="en-US" sz="2400" b="1" dirty="0" smtClean="0">
                <a:latin typeface="Arial Narrow" panose="020B0606020202030204" pitchFamily="34" charset="0"/>
              </a:rPr>
              <a:t>Indifferent Child</a:t>
            </a:r>
          </a:p>
        </p:txBody>
      </p:sp>
      <p:sp>
        <p:nvSpPr>
          <p:cNvPr id="20" name="Rectangle 19"/>
          <p:cNvSpPr/>
          <p:nvPr/>
        </p:nvSpPr>
        <p:spPr>
          <a:xfrm>
            <a:off x="0" y="4572000"/>
            <a:ext cx="3429000" cy="22860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rPr>
              <a:t>纵容型父母</a:t>
            </a:r>
            <a:endParaRPr lang="en-US" altLang="zh-CN" sz="4000" b="1" dirty="0" smtClean="0">
              <a:solidFill>
                <a:srgbClr val="C00000"/>
              </a:solidFill>
            </a:endParaRPr>
          </a:p>
          <a:p>
            <a:pPr algn="ctr"/>
            <a:r>
              <a:rPr lang="zh-CN" altLang="en-US" sz="4000" b="1" dirty="0" smtClean="0">
                <a:solidFill>
                  <a:srgbClr val="C00000"/>
                </a:solidFill>
              </a:rPr>
              <a:t>悖逆的孩子</a:t>
            </a:r>
            <a:endParaRPr lang="en-US" sz="4000" b="1" dirty="0" smtClean="0">
              <a:solidFill>
                <a:srgbClr val="C00000"/>
              </a:solidFill>
            </a:endParaRPr>
          </a:p>
          <a:p>
            <a:pPr algn="ctr"/>
            <a:r>
              <a:rPr lang="en-US" sz="2400" b="1" dirty="0" smtClean="0">
                <a:latin typeface="Arial Narrow" panose="020B0606020202030204" pitchFamily="34" charset="0"/>
              </a:rPr>
              <a:t>Permissive Parent Rebellious Child</a:t>
            </a:r>
          </a:p>
        </p:txBody>
      </p:sp>
      <p:sp>
        <p:nvSpPr>
          <p:cNvPr id="21" name="Rectangle 20"/>
          <p:cNvSpPr/>
          <p:nvPr/>
        </p:nvSpPr>
        <p:spPr>
          <a:xfrm>
            <a:off x="0" y="0"/>
            <a:ext cx="3352800" cy="23622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ln>
                  <a:solidFill>
                    <a:sysClr val="windowText" lastClr="000000"/>
                  </a:solidFill>
                </a:ln>
                <a:solidFill>
                  <a:srgbClr val="008000"/>
                </a:solidFill>
              </a:rPr>
              <a:t>受尊敬型父母</a:t>
            </a:r>
            <a:endParaRPr lang="en-US" altLang="zh-CN" sz="4000" b="1" dirty="0" smtClean="0">
              <a:ln>
                <a:solidFill>
                  <a:sysClr val="windowText" lastClr="000000"/>
                </a:solidFill>
              </a:ln>
              <a:solidFill>
                <a:srgbClr val="008000"/>
              </a:solidFill>
            </a:endParaRPr>
          </a:p>
          <a:p>
            <a:pPr algn="ctr"/>
            <a:r>
              <a:rPr lang="zh-CN" altLang="en-US" sz="4000" b="1" dirty="0" smtClean="0">
                <a:ln>
                  <a:solidFill>
                    <a:sysClr val="windowText" lastClr="000000"/>
                  </a:solidFill>
                </a:ln>
                <a:solidFill>
                  <a:srgbClr val="008000"/>
                </a:solidFill>
              </a:rPr>
              <a:t>健康的孩子</a:t>
            </a:r>
            <a:endParaRPr lang="en-US" sz="4000" b="1" dirty="0" smtClean="0">
              <a:ln>
                <a:solidFill>
                  <a:sysClr val="windowText" lastClr="000000"/>
                </a:solidFill>
              </a:ln>
              <a:solidFill>
                <a:srgbClr val="008000"/>
              </a:solidFill>
            </a:endParaRPr>
          </a:p>
          <a:p>
            <a:pPr algn="ctr"/>
            <a:r>
              <a:rPr lang="en-US" sz="2400" b="1" dirty="0" smtClean="0">
                <a:latin typeface="Arial Narrow" panose="020B0606020202030204" pitchFamily="34" charset="0"/>
              </a:rPr>
              <a:t>Respected Parent</a:t>
            </a:r>
          </a:p>
          <a:p>
            <a:pPr algn="ctr"/>
            <a:r>
              <a:rPr lang="en-US" sz="2400" b="1" dirty="0" smtClean="0">
                <a:latin typeface="Arial Narrow" panose="020B0606020202030204" pitchFamily="34" charset="0"/>
              </a:rPr>
              <a:t>Healthy Child</a:t>
            </a:r>
            <a:endParaRPr lang="en-US" sz="2400" b="1" dirty="0">
              <a:latin typeface="Arial Narrow" panose="020B0606020202030204" pitchFamily="34" charset="0"/>
            </a:endParaRPr>
          </a:p>
        </p:txBody>
      </p:sp>
      <p:pic>
        <p:nvPicPr>
          <p:cNvPr id="28674" name="Picture 2" descr="http://i.istockimg.com/file_thumbview_approve/15207641/3/stock-photo-15207641-confused-asian-baby-isolated-on-white.jpg"/>
          <p:cNvPicPr>
            <a:picLocks noChangeAspect="1" noChangeArrowheads="1"/>
          </p:cNvPicPr>
          <p:nvPr/>
        </p:nvPicPr>
        <p:blipFill>
          <a:blip r:embed="rId2" cstate="print"/>
          <a:srcRect/>
          <a:stretch>
            <a:fillRect/>
          </a:stretch>
        </p:blipFill>
        <p:spPr bwMode="auto">
          <a:xfrm>
            <a:off x="3847443" y="2819400"/>
            <a:ext cx="1497723" cy="1143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2" name="Flowchart: Delay 11"/>
          <p:cNvSpPr/>
          <p:nvPr/>
        </p:nvSpPr>
        <p:spPr>
          <a:xfrm rot="5400000">
            <a:off x="3867150" y="-95250"/>
            <a:ext cx="1371600" cy="1562100"/>
          </a:xfrm>
          <a:prstGeom prst="flowChartDelay">
            <a:avLst/>
          </a:prstGeom>
          <a:solidFill>
            <a:schemeClr val="accent3">
              <a:lumMod val="40000"/>
              <a:lumOff val="60000"/>
            </a:schemeClr>
          </a:solidFill>
        </p:spPr>
        <p:style>
          <a:lnRef idx="2">
            <a:schemeClr val="dk1"/>
          </a:lnRef>
          <a:fillRef idx="1">
            <a:schemeClr val="lt1"/>
          </a:fillRef>
          <a:effectRef idx="0">
            <a:schemeClr val="dk1"/>
          </a:effectRef>
          <a:fontRef idx="minor">
            <a:schemeClr val="dk1"/>
          </a:fontRef>
        </p:style>
        <p:txBody>
          <a:bodyPr vert="vert270" rtlCol="0" anchor="ctr"/>
          <a:lstStyle/>
          <a:p>
            <a:pPr algn="ctr"/>
            <a:r>
              <a:rPr lang="zh-CN" altLang="en-US" sz="5400" b="1" dirty="0" smtClean="0">
                <a:solidFill>
                  <a:srgbClr val="C00000"/>
                </a:solidFill>
                <a:latin typeface="Arial Narrow" panose="020B0606020202030204" pitchFamily="34" charset="0"/>
              </a:rPr>
              <a:t>高</a:t>
            </a:r>
            <a:endParaRPr lang="en-US" sz="5400" b="1" dirty="0" smtClean="0">
              <a:solidFill>
                <a:srgbClr val="C00000"/>
              </a:solidFill>
              <a:latin typeface="Arial Narrow" panose="020B0606020202030204" pitchFamily="34" charset="0"/>
            </a:endParaRPr>
          </a:p>
          <a:p>
            <a:pPr algn="ctr"/>
            <a:r>
              <a:rPr lang="en-US" sz="2000" i="1" dirty="0" smtClean="0">
                <a:ln>
                  <a:solidFill>
                    <a:sysClr val="windowText" lastClr="000000"/>
                  </a:solidFill>
                </a:ln>
                <a:latin typeface="Arial Narrow" panose="020B0606020202030204" pitchFamily="34" charset="0"/>
              </a:rPr>
              <a:t>high</a:t>
            </a:r>
            <a:endParaRPr lang="en-US" sz="2000" i="1" dirty="0">
              <a:ln>
                <a:solidFill>
                  <a:sysClr val="windowText" lastClr="000000"/>
                </a:solidFill>
              </a:ln>
              <a:latin typeface="Arial Narrow" panose="020B0606020202030204" pitchFamily="34" charset="0"/>
            </a:endParaRPr>
          </a:p>
        </p:txBody>
      </p:sp>
      <p:sp>
        <p:nvSpPr>
          <p:cNvPr id="13" name="Flowchart: Delay 12"/>
          <p:cNvSpPr/>
          <p:nvPr/>
        </p:nvSpPr>
        <p:spPr>
          <a:xfrm rot="5400000" flipH="1">
            <a:off x="3867150" y="5314950"/>
            <a:ext cx="1524000" cy="1562100"/>
          </a:xfrm>
          <a:prstGeom prst="flowChartDelay">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vert="vert270" rtlCol="0" anchor="ctr"/>
          <a:lstStyle/>
          <a:p>
            <a:pPr algn="ctr"/>
            <a:r>
              <a:rPr lang="zh-CN" altLang="en-US" sz="5400" b="1" dirty="0" smtClean="0">
                <a:solidFill>
                  <a:srgbClr val="C00000"/>
                </a:solidFill>
                <a:latin typeface="Arial Narrow" panose="020B0606020202030204" pitchFamily="34" charset="0"/>
              </a:rPr>
              <a:t>低</a:t>
            </a:r>
            <a:r>
              <a:rPr lang="en-US" altLang="zh-CN" sz="5400" b="1" dirty="0" smtClean="0">
                <a:solidFill>
                  <a:srgbClr val="C00000"/>
                </a:solidFill>
                <a:latin typeface="Arial Narrow" panose="020B0606020202030204" pitchFamily="34" charset="0"/>
              </a:rPr>
              <a:t>  </a:t>
            </a:r>
            <a:r>
              <a:rPr lang="en-US" sz="2000" i="1" dirty="0" smtClean="0">
                <a:ln>
                  <a:solidFill>
                    <a:sysClr val="windowText" lastClr="000000"/>
                  </a:solidFill>
                </a:ln>
                <a:latin typeface="Arial Narrow" panose="020B0606020202030204" pitchFamily="34" charset="0"/>
              </a:rPr>
              <a:t>low</a:t>
            </a:r>
            <a:endParaRPr lang="en-US" sz="2000" i="1" dirty="0">
              <a:ln>
                <a:solidFill>
                  <a:sysClr val="windowText" lastClr="000000"/>
                </a:solidFill>
              </a:ln>
              <a:latin typeface="Arial Narrow" panose="020B0606020202030204" pitchFamily="34" charset="0"/>
            </a:endParaRPr>
          </a:p>
        </p:txBody>
      </p:sp>
      <p:sp>
        <p:nvSpPr>
          <p:cNvPr id="10" name="Flowchart: Delay 9"/>
          <p:cNvSpPr/>
          <p:nvPr/>
        </p:nvSpPr>
        <p:spPr>
          <a:xfrm>
            <a:off x="0" y="2819400"/>
            <a:ext cx="1676400" cy="1219200"/>
          </a:xfrm>
          <a:prstGeom prst="flowChartDelay">
            <a:avLst/>
          </a:prstGeom>
          <a:solidFill>
            <a:schemeClr val="accent3">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5400" b="1" dirty="0" smtClean="0">
                <a:solidFill>
                  <a:srgbClr val="C00000"/>
                </a:solidFill>
                <a:latin typeface="Arial Narrow" panose="020B0606020202030204" pitchFamily="34" charset="0"/>
              </a:rPr>
              <a:t>高</a:t>
            </a:r>
            <a:endParaRPr lang="en-US" sz="5400" b="1" dirty="0" smtClean="0">
              <a:solidFill>
                <a:srgbClr val="C00000"/>
              </a:solidFill>
              <a:latin typeface="Arial Narrow" panose="020B0606020202030204" pitchFamily="34" charset="0"/>
            </a:endParaRPr>
          </a:p>
          <a:p>
            <a:pPr algn="ctr"/>
            <a:r>
              <a:rPr lang="en-US" sz="2000" i="1" dirty="0" smtClean="0">
                <a:ln>
                  <a:solidFill>
                    <a:sysClr val="windowText" lastClr="000000"/>
                  </a:solidFill>
                </a:ln>
                <a:latin typeface="Arial Narrow" panose="020B0606020202030204" pitchFamily="34" charset="0"/>
              </a:rPr>
              <a:t>high</a:t>
            </a:r>
            <a:endParaRPr lang="en-US" sz="2000" i="1" dirty="0">
              <a:ln>
                <a:solidFill>
                  <a:sysClr val="windowText" lastClr="000000"/>
                </a:solidFill>
              </a:ln>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90" y="0"/>
            <a:ext cx="915899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p:cNvSpPr/>
          <p:nvPr/>
        </p:nvSpPr>
        <p:spPr>
          <a:xfrm>
            <a:off x="0" y="6019800"/>
            <a:ext cx="9158990" cy="8381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atin typeface="Arial" panose="020B0604020202020204" pitchFamily="34" charset="0"/>
                <a:cs typeface="Arial" panose="020B0604020202020204" pitchFamily="34" charset="0"/>
              </a:rPr>
              <a:t>QUESTIONS? (Until 3:30 pm)</a:t>
            </a:r>
            <a:endParaRPr lang="en-US" sz="2400" dirty="0">
              <a:latin typeface="Arial" panose="020B0604020202020204" pitchFamily="34" charset="0"/>
              <a:cs typeface="Arial" panose="020B0604020202020204" pitchFamily="34" charset="0"/>
            </a:endParaRPr>
          </a:p>
        </p:txBody>
      </p:sp>
      <p:sp>
        <p:nvSpPr>
          <p:cNvPr id="10" name="Rectangle 9"/>
          <p:cNvSpPr/>
          <p:nvPr/>
        </p:nvSpPr>
        <p:spPr>
          <a:xfrm>
            <a:off x="6096000" y="5791200"/>
            <a:ext cx="3048000" cy="228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6" name="Picture 2" descr="Image result for asking questions"/>
          <p:cNvPicPr>
            <a:picLocks noChangeAspect="1" noChangeArrowheads="1"/>
          </p:cNvPicPr>
          <p:nvPr/>
        </p:nvPicPr>
        <p:blipFill>
          <a:blip r:embed="rId2" cstate="print"/>
          <a:srcRect/>
          <a:stretch>
            <a:fillRect/>
          </a:stretch>
        </p:blipFill>
        <p:spPr bwMode="auto">
          <a:xfrm>
            <a:off x="0" y="689711"/>
            <a:ext cx="9144000" cy="5349139"/>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enquirer.com/editions/2002/01/16/author_zoom.jpg"/>
          <p:cNvPicPr>
            <a:picLocks noChangeAspect="1" noChangeArrowheads="1"/>
          </p:cNvPicPr>
          <p:nvPr/>
        </p:nvPicPr>
        <p:blipFill>
          <a:blip r:embed="rId2" cstate="print"/>
          <a:srcRect/>
          <a:stretch>
            <a:fillRect/>
          </a:stretch>
        </p:blipFill>
        <p:spPr bwMode="auto">
          <a:xfrm>
            <a:off x="0" y="1066800"/>
            <a:ext cx="9144000" cy="6251171"/>
          </a:xfrm>
          <a:prstGeom prst="rect">
            <a:avLst/>
          </a:prstGeom>
          <a:noFill/>
        </p:spPr>
      </p:pic>
      <p:sp>
        <p:nvSpPr>
          <p:cNvPr id="3" name="Rectangle 2"/>
          <p:cNvSpPr/>
          <p:nvPr/>
        </p:nvSpPr>
        <p:spPr>
          <a:xfrm>
            <a:off x="0" y="6534834"/>
            <a:ext cx="9144000"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dirty="0" smtClean="0">
                <a:solidFill>
                  <a:schemeClr val="accent6">
                    <a:lumMod val="40000"/>
                    <a:lumOff val="60000"/>
                  </a:schemeClr>
                </a:solidFill>
              </a:rPr>
              <a:t>Ephesians 6:4 “Fathers, </a:t>
            </a:r>
            <a:r>
              <a:rPr lang="en-US" b="1" dirty="0" smtClean="0">
                <a:solidFill>
                  <a:schemeClr val="accent6">
                    <a:lumMod val="40000"/>
                    <a:lumOff val="60000"/>
                  </a:schemeClr>
                </a:solidFill>
              </a:rPr>
              <a:t>do not exasperate your children; </a:t>
            </a:r>
            <a:r>
              <a:rPr lang="en-US" dirty="0" smtClean="0">
                <a:solidFill>
                  <a:schemeClr val="accent6">
                    <a:lumMod val="40000"/>
                    <a:lumOff val="60000"/>
                  </a:schemeClr>
                </a:solidFill>
              </a:rPr>
              <a:t>instead, </a:t>
            </a:r>
          </a:p>
          <a:p>
            <a:pPr algn="ctr"/>
            <a:r>
              <a:rPr lang="en-US" dirty="0" smtClean="0">
                <a:solidFill>
                  <a:schemeClr val="accent6">
                    <a:lumMod val="40000"/>
                    <a:lumOff val="60000"/>
                  </a:schemeClr>
                </a:solidFill>
              </a:rPr>
              <a:t>bring them up in the </a:t>
            </a:r>
            <a:r>
              <a:rPr lang="en-US" b="1" dirty="0" smtClean="0">
                <a:solidFill>
                  <a:schemeClr val="accent6">
                    <a:lumMod val="40000"/>
                    <a:lumOff val="60000"/>
                  </a:schemeClr>
                </a:solidFill>
              </a:rPr>
              <a:t>training and instruction of the Lord</a:t>
            </a:r>
            <a:r>
              <a:rPr lang="en-US" dirty="0" smtClean="0">
                <a:solidFill>
                  <a:schemeClr val="accent6">
                    <a:lumMod val="40000"/>
                    <a:lumOff val="60000"/>
                  </a:schemeClr>
                </a:solidFill>
              </a:rPr>
              <a:t>. “</a:t>
            </a:r>
            <a:endParaRPr lang="en-US" dirty="0">
              <a:solidFill>
                <a:schemeClr val="accent6">
                  <a:lumMod val="40000"/>
                  <a:lumOff val="60000"/>
                </a:schemeClr>
              </a:solidFill>
            </a:endParaRPr>
          </a:p>
        </p:txBody>
      </p:sp>
      <p:sp>
        <p:nvSpPr>
          <p:cNvPr id="4" name="Rectangle 3"/>
          <p:cNvSpPr/>
          <p:nvPr/>
        </p:nvSpPr>
        <p:spPr>
          <a:xfrm>
            <a:off x="0" y="0"/>
            <a:ext cx="9144000" cy="2308324"/>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zh-CN" altLang="en-US" sz="4800" dirty="0" smtClean="0">
                <a:ln>
                  <a:solidFill>
                    <a:sysClr val="windowText" lastClr="000000"/>
                  </a:solidFill>
                </a:ln>
                <a:solidFill>
                  <a:sysClr val="windowText" lastClr="000000"/>
                </a:solidFill>
              </a:rPr>
              <a:t> </a:t>
            </a:r>
            <a:r>
              <a:rPr lang="zh-CN" altLang="en-US" sz="4800" b="1" dirty="0" smtClean="0">
                <a:ln>
                  <a:solidFill>
                    <a:sysClr val="windowText" lastClr="000000"/>
                  </a:solidFill>
                </a:ln>
                <a:solidFill>
                  <a:sysClr val="windowText" lastClr="000000"/>
                </a:solidFill>
                <a:effectLst>
                  <a:outerShdw blurRad="38100" dist="38100" dir="2700000" algn="tl">
                    <a:srgbClr val="000000">
                      <a:alpha val="43137"/>
                    </a:srgbClr>
                  </a:outerShdw>
                </a:effectLst>
              </a:rPr>
              <a:t>以弗所书六章四节</a:t>
            </a:r>
            <a:r>
              <a:rPr lang="en-US" altLang="zh-CN" sz="4800" b="1" dirty="0" smtClean="0">
                <a:ln>
                  <a:solidFill>
                    <a:sysClr val="windowText" lastClr="000000"/>
                  </a:solidFill>
                </a:ln>
                <a:solidFill>
                  <a:sysClr val="windowText" lastClr="000000"/>
                </a:solidFill>
                <a:effectLst>
                  <a:outerShdw blurRad="38100" dist="38100" dir="2700000" algn="tl">
                    <a:srgbClr val="000000">
                      <a:alpha val="43137"/>
                    </a:srgbClr>
                  </a:outerShdw>
                </a:effectLst>
              </a:rPr>
              <a:t>:</a:t>
            </a:r>
            <a:r>
              <a:rPr lang="zh-CN" altLang="en-US" sz="4800" b="1" dirty="0" smtClean="0">
                <a:ln>
                  <a:solidFill>
                    <a:sysClr val="windowText" lastClr="000000"/>
                  </a:solidFill>
                </a:ln>
                <a:solidFill>
                  <a:sysClr val="windowText" lastClr="000000"/>
                </a:solidFill>
                <a:effectLst>
                  <a:outerShdw blurRad="38100" dist="38100" dir="2700000" algn="tl">
                    <a:srgbClr val="000000">
                      <a:alpha val="43137"/>
                    </a:srgbClr>
                  </a:outerShdw>
                </a:effectLst>
              </a:rPr>
              <a:t>“你们作父亲的，不要惹儿女的气</a:t>
            </a:r>
            <a:r>
              <a:rPr lang="en-US" altLang="zh-CN" sz="4800" b="1" dirty="0" smtClean="0">
                <a:ln>
                  <a:solidFill>
                    <a:sysClr val="windowText" lastClr="000000"/>
                  </a:solidFill>
                </a:ln>
                <a:solidFill>
                  <a:sysClr val="windowText" lastClr="000000"/>
                </a:solidFill>
                <a:effectLst>
                  <a:outerShdw blurRad="38100" dist="38100" dir="2700000" algn="tl">
                    <a:srgbClr val="000000">
                      <a:alpha val="43137"/>
                    </a:srgbClr>
                  </a:outerShdw>
                </a:effectLst>
              </a:rPr>
              <a:t>,</a:t>
            </a:r>
            <a:r>
              <a:rPr lang="zh-CN" altLang="en-US" sz="4800" b="1" dirty="0" smtClean="0">
                <a:ln>
                  <a:solidFill>
                    <a:sysClr val="windowText" lastClr="000000"/>
                  </a:solidFill>
                </a:ln>
                <a:solidFill>
                  <a:sysClr val="windowText" lastClr="000000"/>
                </a:solidFill>
                <a:effectLst>
                  <a:outerShdw blurRad="38100" dist="38100" dir="2700000" algn="tl">
                    <a:srgbClr val="000000">
                      <a:alpha val="43137"/>
                    </a:srgbClr>
                  </a:outerShdw>
                </a:effectLst>
              </a:rPr>
              <a:t>只要照着主的教训和警戒养育他们</a:t>
            </a:r>
            <a:r>
              <a:rPr lang="en-US" altLang="zh-CN" sz="4800" b="1" dirty="0" smtClean="0">
                <a:ln>
                  <a:solidFill>
                    <a:sysClr val="windowText" lastClr="000000"/>
                  </a:solidFill>
                </a:ln>
                <a:solidFill>
                  <a:sysClr val="windowText" lastClr="000000"/>
                </a:solidFill>
                <a:effectLst>
                  <a:outerShdw blurRad="38100" dist="38100" dir="2700000" algn="tl">
                    <a:srgbClr val="000000">
                      <a:alpha val="43137"/>
                    </a:srgbClr>
                  </a:outerShdw>
                </a:effectLst>
              </a:rPr>
              <a:t>.</a:t>
            </a:r>
            <a:r>
              <a:rPr lang="zh-CN" altLang="en-US" sz="4800" b="1" dirty="0" smtClean="0">
                <a:ln>
                  <a:solidFill>
                    <a:sysClr val="windowText" lastClr="000000"/>
                  </a:solidFill>
                </a:ln>
                <a:solidFill>
                  <a:sysClr val="windowText" lastClr="000000"/>
                </a:solidFill>
                <a:effectLst>
                  <a:outerShdw blurRad="38100" dist="38100" dir="2700000" algn="tl">
                    <a:srgbClr val="000000">
                      <a:alpha val="43137"/>
                    </a:srgbClr>
                  </a:outerShdw>
                </a:effectLst>
              </a:rPr>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24400"/>
            <a:ext cx="9144000" cy="1981200"/>
          </a:xfrm>
        </p:spPr>
        <p:style>
          <a:lnRef idx="0">
            <a:schemeClr val="accent3"/>
          </a:lnRef>
          <a:fillRef idx="3">
            <a:schemeClr val="accent3"/>
          </a:fillRef>
          <a:effectRef idx="3">
            <a:schemeClr val="accent3"/>
          </a:effectRef>
          <a:fontRef idx="minor">
            <a:schemeClr val="lt1"/>
          </a:fontRef>
        </p:style>
        <p:txBody>
          <a:bodyPr>
            <a:noAutofit/>
          </a:bodyPr>
          <a:lstStyle/>
          <a:p>
            <a:r>
              <a:rPr lang="en-US" sz="1800" b="1" dirty="0" smtClean="0">
                <a:solidFill>
                  <a:schemeClr val="tx1"/>
                </a:solidFill>
              </a:rPr>
              <a:t>“These commandments that I give you today are to be upon your hearts. Impress them on your children. Talk about them when you sit at home and when you walk along the road, when you lie down and when you get up. Tie them as symbols on your hands and bind them on your foreheads. Write them on the doorframes of your houses and on your gates.”</a:t>
            </a:r>
            <a:br>
              <a:rPr lang="en-US" sz="1800" b="1" dirty="0" smtClean="0">
                <a:solidFill>
                  <a:schemeClr val="tx1"/>
                </a:solidFill>
              </a:rPr>
            </a:br>
            <a:r>
              <a:rPr lang="en-US" sz="1800" b="1" dirty="0" smtClean="0">
                <a:solidFill>
                  <a:schemeClr val="tx1"/>
                </a:solidFill>
              </a:rPr>
              <a:t> Deuteronomy 6:6-9 </a:t>
            </a:r>
            <a:br>
              <a:rPr lang="en-US" sz="1800" b="1" dirty="0" smtClean="0">
                <a:solidFill>
                  <a:schemeClr val="tx1"/>
                </a:solidFill>
              </a:rPr>
            </a:br>
            <a:r>
              <a:rPr lang="en-US" sz="2400" b="1" dirty="0" smtClean="0">
                <a:solidFill>
                  <a:srgbClr val="C00000"/>
                </a:solidFill>
              </a:rPr>
              <a:t>How can you do that if you are not with them at those times?</a:t>
            </a:r>
            <a:endParaRPr lang="en-US" sz="2400" b="1" dirty="0">
              <a:solidFill>
                <a:srgbClr val="C00000"/>
              </a:solidFill>
            </a:endParaRPr>
          </a:p>
        </p:txBody>
      </p:sp>
      <p:sp>
        <p:nvSpPr>
          <p:cNvPr id="3" name="Title 1"/>
          <p:cNvSpPr txBox="1">
            <a:spLocks/>
          </p:cNvSpPr>
          <p:nvPr/>
        </p:nvSpPr>
        <p:spPr>
          <a:xfrm>
            <a:off x="0" y="152400"/>
            <a:ext cx="9144000" cy="4419600"/>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p>
            <a:pPr lvl="0" algn="just">
              <a:spcBef>
                <a:spcPct val="0"/>
              </a:spcBef>
              <a:defRPr/>
            </a:pPr>
            <a:r>
              <a:rPr lang="zh-CN" altLang="en-US" sz="4400" b="1" dirty="0" smtClean="0">
                <a:ln w="18415" cmpd="sng">
                  <a:noFill/>
                  <a:prstDash val="solid"/>
                </a:ln>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我今日所吩咐你的话都要记在心上</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也要殷勤教训你的儿女</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无论你坐在家里</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行在路上</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躺下</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起来</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都要谈论</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也要系在手上为记号</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戴在额上为经文</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又要写在你房屋的门框上</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solidFill>
                  <a:sysClr val="windowText" lastClr="000000"/>
                </a:solidFill>
                <a:effectLst>
                  <a:outerShdw blurRad="38100" dist="38100" dir="2700000" algn="tl">
                    <a:srgbClr val="000000">
                      <a:alpha val="43137"/>
                    </a:srgbClr>
                  </a:outerShdw>
                </a:effectLst>
              </a:rPr>
              <a:t>并你的城门上</a:t>
            </a:r>
            <a:r>
              <a:rPr lang="en-US" altLang="zh-CN" sz="4400" b="1" dirty="0" smtClean="0">
                <a:solidFill>
                  <a:sysClr val="windowText" lastClr="000000"/>
                </a:solidFill>
                <a:effectLst>
                  <a:outerShdw blurRad="38100" dist="38100" dir="2700000" algn="tl">
                    <a:srgbClr val="000000">
                      <a:alpha val="43137"/>
                    </a:srgbClr>
                  </a:outerShdw>
                </a:effectLst>
              </a:rPr>
              <a:t>.</a:t>
            </a:r>
            <a:r>
              <a:rPr lang="zh-CN" altLang="en-US" sz="4400" b="1" dirty="0" smtClean="0">
                <a:ln w="18415" cmpd="sng">
                  <a:noFill/>
                  <a:prstDash val="solid"/>
                </a:ln>
                <a:solidFill>
                  <a:sysClr val="windowText" lastClr="000000"/>
                </a:solidFill>
                <a:effectLst>
                  <a:outerShdw blurRad="38100" dist="38100" dir="2700000" algn="tl">
                    <a:srgbClr val="000000">
                      <a:alpha val="43137"/>
                    </a:srgbClr>
                  </a:outerShdw>
                </a:effectLst>
              </a:rPr>
              <a:t>”</a:t>
            </a:r>
            <a:r>
              <a:rPr lang="en-US" altLang="zh-CN" sz="4400" b="1" dirty="0" smtClean="0">
                <a:ln w="18415" cmpd="sng">
                  <a:noFill/>
                  <a:prstDash val="solid"/>
                </a:ln>
                <a:solidFill>
                  <a:sysClr val="windowText" lastClr="000000"/>
                </a:solidFill>
                <a:effectLst>
                  <a:outerShdw blurRad="38100" dist="38100" dir="2700000" algn="tl">
                    <a:srgbClr val="000000">
                      <a:alpha val="43137"/>
                    </a:srgbClr>
                  </a:outerShdw>
                </a:effectLst>
              </a:rPr>
              <a:t>-</a:t>
            </a:r>
            <a:r>
              <a:rPr lang="zh-CN" altLang="en-US" sz="4400" b="1" dirty="0" smtClean="0">
                <a:ln w="18415" cmpd="sng">
                  <a:noFill/>
                  <a:prstDash val="solid"/>
                </a:ln>
                <a:solidFill>
                  <a:sysClr val="windowText" lastClr="000000"/>
                </a:solidFill>
                <a:effectLst>
                  <a:outerShdw blurRad="38100" dist="38100" dir="2700000" algn="tl">
                    <a:srgbClr val="000000">
                      <a:alpha val="43137"/>
                    </a:srgbClr>
                  </a:outerShdw>
                </a:effectLst>
              </a:rPr>
              <a:t>申命记</a:t>
            </a:r>
            <a:r>
              <a:rPr lang="en-US" altLang="zh-CN" sz="4400" b="1" dirty="0" smtClean="0">
                <a:ln w="18415" cmpd="sng">
                  <a:noFill/>
                  <a:prstDash val="solid"/>
                </a:ln>
                <a:solidFill>
                  <a:sysClr val="windowText" lastClr="000000"/>
                </a:solidFill>
                <a:effectLst>
                  <a:outerShdw blurRad="38100" dist="38100" dir="2700000" algn="tl">
                    <a:srgbClr val="000000">
                      <a:alpha val="43137"/>
                    </a:srgbClr>
                  </a:outerShdw>
                </a:effectLst>
              </a:rPr>
              <a:t>6:6-9</a:t>
            </a:r>
            <a:endParaRPr kumimoji="0" lang="en-US" sz="4400" b="1" i="0" u="none" strike="noStrike" kern="1200" normalizeH="0" baseline="0" noProof="0" dirty="0" smtClean="0">
              <a:ln w="18415" cmpd="sng">
                <a:noFill/>
                <a:prstDash val="solid"/>
              </a:ln>
              <a:solidFill>
                <a:sysClr val="windowText" lastClr="000000"/>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2192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zh-CN" altLang="en-US" sz="370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你说你爱他们</a:t>
            </a:r>
            <a:r>
              <a:rPr lang="en-US" altLang="zh-CN" sz="370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t>
            </a:r>
            <a:r>
              <a:rPr lang="zh-CN" altLang="en-US" sz="370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你以爱待他们了吗？</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kumimoji="0" lang="en-US" sz="16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t>
            </a:r>
            <a:r>
              <a:rPr lang="en-US"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YOU SAY YOU LOVE THEM…DO YOU TREAT THEMWITH LOVE?</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
        <p:nvSpPr>
          <p:cNvPr id="4" name="16-Point Star 3"/>
          <p:cNvSpPr/>
          <p:nvPr/>
        </p:nvSpPr>
        <p:spPr>
          <a:xfrm>
            <a:off x="0" y="0"/>
            <a:ext cx="1752600" cy="1219200"/>
          </a:xfrm>
          <a:prstGeom prst="star16">
            <a:avLst/>
          </a:prstGeom>
          <a:solidFill>
            <a:srgbClr val="FFFF00"/>
          </a:solidFill>
        </p:spPr>
        <p:style>
          <a:lnRef idx="0">
            <a:schemeClr val="accent2"/>
          </a:lnRef>
          <a:fillRef idx="3">
            <a:schemeClr val="accent2"/>
          </a:fillRef>
          <a:effectRef idx="3">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40</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5" name="Rectangle 4"/>
          <p:cNvSpPr/>
          <p:nvPr/>
        </p:nvSpPr>
        <p:spPr>
          <a:xfrm>
            <a:off x="0" y="1219200"/>
            <a:ext cx="9144000" cy="5638800"/>
          </a:xfrm>
          <a:prstGeom prst="rect">
            <a:avLst/>
          </a:prstGeom>
        </p:spPr>
        <p:style>
          <a:lnRef idx="2">
            <a:schemeClr val="dk1"/>
          </a:lnRef>
          <a:fillRef idx="1">
            <a:schemeClr val="lt1"/>
          </a:fillRef>
          <a:effectRef idx="0">
            <a:schemeClr val="dk1"/>
          </a:effectRef>
          <a:fontRef idx="minor">
            <a:schemeClr val="dk1"/>
          </a:fontRef>
        </p:style>
        <p:txBody>
          <a:bodyPr rtlCol="0" anchor="t"/>
          <a:lstStyle/>
          <a:p>
            <a:endParaRPr lang="en-US" altLang="zh-CN" sz="5400" b="1" dirty="0" smtClean="0">
              <a:solidFill>
                <a:schemeClr val="accent2">
                  <a:lumMod val="50000"/>
                </a:schemeClr>
              </a:solidFill>
              <a:effectLst>
                <a:outerShdw blurRad="38100" dist="38100" dir="2700000" algn="tl">
                  <a:srgbClr val="000000">
                    <a:alpha val="43137"/>
                  </a:srgbClr>
                </a:outerShdw>
              </a:effectLst>
            </a:endParaRPr>
          </a:p>
          <a:p>
            <a:r>
              <a:rPr lang="zh-CN" altLang="en-US" sz="5400" b="1" dirty="0" smtClean="0">
                <a:solidFill>
                  <a:schemeClr val="accent2">
                    <a:lumMod val="50000"/>
                  </a:schemeClr>
                </a:solidFill>
                <a:effectLst>
                  <a:outerShdw blurRad="38100" dist="38100" dir="2700000" algn="tl">
                    <a:srgbClr val="000000">
                      <a:alpha val="43137"/>
                    </a:srgbClr>
                  </a:outerShdw>
                </a:effectLst>
              </a:rPr>
              <a:t>看看林前</a:t>
            </a:r>
            <a:r>
              <a:rPr lang="en-US" altLang="zh-CN" sz="5400" b="1" dirty="0" smtClean="0">
                <a:solidFill>
                  <a:schemeClr val="accent2">
                    <a:lumMod val="50000"/>
                  </a:schemeClr>
                </a:solidFill>
                <a:effectLst>
                  <a:outerShdw blurRad="38100" dist="38100" dir="2700000" algn="tl">
                    <a:srgbClr val="000000">
                      <a:alpha val="43137"/>
                    </a:srgbClr>
                  </a:outerShdw>
                </a:effectLst>
              </a:rPr>
              <a:t>13</a:t>
            </a:r>
            <a:r>
              <a:rPr lang="zh-CN" altLang="en-US" sz="5400" b="1" dirty="0" smtClean="0">
                <a:solidFill>
                  <a:schemeClr val="accent2">
                    <a:lumMod val="50000"/>
                  </a:schemeClr>
                </a:solidFill>
                <a:effectLst>
                  <a:outerShdw blurRad="38100" dist="38100" dir="2700000" algn="tl">
                    <a:srgbClr val="000000">
                      <a:alpha val="43137"/>
                    </a:srgbClr>
                  </a:outerShdw>
                </a:effectLst>
              </a:rPr>
              <a:t>章</a:t>
            </a:r>
            <a:endParaRPr lang="en-US" sz="5400" b="1" dirty="0" smtClean="0">
              <a:solidFill>
                <a:schemeClr val="accent2">
                  <a:lumMod val="50000"/>
                </a:schemeClr>
              </a:solidFill>
              <a:effectLst>
                <a:outerShdw blurRad="38100" dist="38100" dir="2700000" algn="tl">
                  <a:srgbClr val="000000">
                    <a:alpha val="43137"/>
                  </a:srgbClr>
                </a:outerShdw>
              </a:effectLst>
            </a:endParaRPr>
          </a:p>
          <a:p>
            <a:pPr>
              <a:buFont typeface="Arial" charset="0"/>
              <a:buChar char="•"/>
            </a:pPr>
            <a:r>
              <a:rPr lang="en-US" sz="2000" b="1" dirty="0" smtClean="0"/>
              <a:t>LOOK AT 1 COR 13 </a:t>
            </a:r>
          </a:p>
          <a:p>
            <a:pPr>
              <a:buFont typeface="Arial" charset="0"/>
              <a:buChar char="•"/>
            </a:pPr>
            <a:endParaRPr lang="en-US" sz="2000" b="1" dirty="0" smtClean="0"/>
          </a:p>
          <a:p>
            <a:r>
              <a:rPr lang="zh-CN" altLang="en-US" sz="5400" b="1" dirty="0" smtClean="0">
                <a:solidFill>
                  <a:schemeClr val="accent2">
                    <a:lumMod val="50000"/>
                  </a:schemeClr>
                </a:solidFill>
                <a:effectLst>
                  <a:outerShdw blurRad="38100" dist="38100" dir="2700000" algn="tl">
                    <a:srgbClr val="000000">
                      <a:alpha val="43137"/>
                    </a:srgbClr>
                  </a:outerShdw>
                </a:effectLst>
              </a:rPr>
              <a:t>爱不是一种感觉</a:t>
            </a:r>
            <a:endParaRPr lang="en-US" sz="5400" b="1" dirty="0" smtClean="0">
              <a:solidFill>
                <a:schemeClr val="accent2">
                  <a:lumMod val="50000"/>
                </a:schemeClr>
              </a:solidFill>
              <a:effectLst>
                <a:outerShdw blurRad="38100" dist="38100" dir="2700000" algn="tl">
                  <a:srgbClr val="000000">
                    <a:alpha val="43137"/>
                  </a:srgbClr>
                </a:outerShdw>
              </a:effectLst>
            </a:endParaRPr>
          </a:p>
          <a:p>
            <a:pPr>
              <a:buFont typeface="Arial" charset="0"/>
              <a:buChar char="•"/>
            </a:pPr>
            <a:r>
              <a:rPr lang="en-US" sz="2000" b="1" dirty="0" smtClean="0"/>
              <a:t>LOVE IS NOT A FEELING</a:t>
            </a:r>
          </a:p>
          <a:p>
            <a:pPr>
              <a:buFont typeface="Arial" charset="0"/>
              <a:buChar char="•"/>
            </a:pPr>
            <a:endParaRPr lang="en-US" sz="2000" b="1" dirty="0" smtClean="0">
              <a:latin typeface="Arial Narrow" pitchFamily="34" charset="0"/>
            </a:endParaRPr>
          </a:p>
          <a:p>
            <a:r>
              <a:rPr lang="zh-CN" altLang="en-US" sz="5400" b="1" dirty="0" smtClean="0">
                <a:solidFill>
                  <a:schemeClr val="accent2">
                    <a:lumMod val="50000"/>
                  </a:schemeClr>
                </a:solidFill>
                <a:effectLst>
                  <a:outerShdw blurRad="38100" dist="38100" dir="2700000" algn="tl">
                    <a:srgbClr val="000000">
                      <a:alpha val="43137"/>
                    </a:srgbClr>
                  </a:outerShdw>
                </a:effectLst>
              </a:rPr>
              <a:t>爱是你如何对待某人</a:t>
            </a:r>
            <a:endParaRPr lang="en-US" sz="5400" b="1" dirty="0" smtClean="0">
              <a:solidFill>
                <a:schemeClr val="accent2">
                  <a:lumMod val="50000"/>
                </a:schemeClr>
              </a:solidFill>
              <a:effectLst>
                <a:outerShdw blurRad="38100" dist="38100" dir="2700000" algn="tl">
                  <a:srgbClr val="000000">
                    <a:alpha val="43137"/>
                  </a:srgbClr>
                </a:outerShdw>
              </a:effectLst>
            </a:endParaRPr>
          </a:p>
          <a:p>
            <a:pPr>
              <a:buFont typeface="Arial" charset="0"/>
              <a:buChar char="•"/>
            </a:pPr>
            <a:r>
              <a:rPr lang="en-US" sz="2000" b="1" dirty="0" smtClean="0"/>
              <a:t>LOVE IS HOW YOU TREAT SOMEONE</a:t>
            </a:r>
          </a:p>
          <a:p>
            <a:endParaRPr lang="en-US" dirty="0"/>
          </a:p>
        </p:txBody>
      </p:sp>
      <p:pic>
        <p:nvPicPr>
          <p:cNvPr id="6" name="Picture 5" descr="2006_05_05_Wacom1.jpg"/>
          <p:cNvPicPr>
            <a:picLocks noChangeAspect="1"/>
          </p:cNvPicPr>
          <p:nvPr/>
        </p:nvPicPr>
        <p:blipFill>
          <a:blip r:embed="rId2" cstate="print"/>
          <a:stretch>
            <a:fillRect/>
          </a:stretch>
        </p:blipFill>
        <p:spPr>
          <a:xfrm>
            <a:off x="5479518" y="1371600"/>
            <a:ext cx="3445407"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additive="base">
                                        <p:cTn id="1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4" end="4"/>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anim calcmode="lin" valueType="num">
                                      <p:cBhvr additive="base">
                                        <p:cTn id="23"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7" end="7"/>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 calcmode="lin" valueType="num">
                                      <p:cBhvr additive="base">
                                        <p:cTn id="27"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0" y="15240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0" y="0"/>
            <a:ext cx="9144000" cy="838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zh-CN" altLang="en-US" sz="6000" b="1" dirty="0" smtClean="0">
                <a:ln w="50800"/>
                <a:solidFill>
                  <a:schemeClr val="bg1">
                    <a:shade val="50000"/>
                  </a:schemeClr>
                </a:solidFill>
              </a:rPr>
              <a:t>爱是什么？（林前</a:t>
            </a:r>
            <a:r>
              <a:rPr lang="en-US" altLang="zh-CN" sz="6000" b="1" dirty="0" smtClean="0">
                <a:ln w="50800"/>
                <a:solidFill>
                  <a:schemeClr val="bg1">
                    <a:shade val="50000"/>
                  </a:schemeClr>
                </a:solidFill>
              </a:rPr>
              <a:t>13</a:t>
            </a:r>
            <a:r>
              <a:rPr lang="zh-CN" altLang="en-US" sz="6000" b="1" dirty="0" smtClean="0">
                <a:ln w="50800"/>
                <a:solidFill>
                  <a:schemeClr val="bg1">
                    <a:shade val="50000"/>
                  </a:schemeClr>
                </a:solidFill>
              </a:rPr>
              <a:t>章）</a:t>
            </a:r>
            <a:endParaRPr lang="en-US" sz="6000" b="1" dirty="0">
              <a:ln w="50800"/>
              <a:solidFill>
                <a:schemeClr val="bg1">
                  <a:shade val="50000"/>
                </a:schemeClr>
              </a:solidFill>
            </a:endParaRPr>
          </a:p>
        </p:txBody>
      </p:sp>
      <p:sp>
        <p:nvSpPr>
          <p:cNvPr id="8" name="Rectangle 7"/>
          <p:cNvSpPr/>
          <p:nvPr/>
        </p:nvSpPr>
        <p:spPr>
          <a:xfrm>
            <a:off x="0" y="6591300"/>
            <a:ext cx="9144000"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en-US" sz="2800" b="1" dirty="0" smtClean="0">
                <a:ln w="50800"/>
                <a:solidFill>
                  <a:schemeClr val="bg1">
                    <a:shade val="50000"/>
                  </a:schemeClr>
                </a:solidFill>
              </a:rPr>
              <a:t>What love IS (1 Cor. 13)</a:t>
            </a:r>
            <a:endParaRPr lang="en-US" sz="2800" b="1" dirty="0">
              <a:ln w="50800"/>
              <a:solidFill>
                <a:schemeClr val="bg1">
                  <a:shade val="5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0" y="15240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0" y="0"/>
            <a:ext cx="9144000" cy="838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zh-CN" altLang="en-US" sz="6000" b="1" dirty="0" smtClean="0">
                <a:ln w="50800"/>
                <a:solidFill>
                  <a:schemeClr val="bg1">
                    <a:shade val="50000"/>
                  </a:schemeClr>
                </a:solidFill>
              </a:rPr>
              <a:t>爱</a:t>
            </a:r>
            <a:r>
              <a:rPr lang="zh-CN" altLang="en-US" sz="6000" b="1" u="sng" dirty="0" smtClean="0">
                <a:ln w="50800"/>
                <a:solidFill>
                  <a:schemeClr val="bg1">
                    <a:shade val="50000"/>
                  </a:schemeClr>
                </a:solidFill>
              </a:rPr>
              <a:t>不是</a:t>
            </a:r>
            <a:r>
              <a:rPr lang="zh-CN" altLang="en-US" sz="6000" b="1" dirty="0" smtClean="0">
                <a:ln w="50800"/>
                <a:solidFill>
                  <a:schemeClr val="bg1">
                    <a:shade val="50000"/>
                  </a:schemeClr>
                </a:solidFill>
              </a:rPr>
              <a:t>什么？</a:t>
            </a:r>
            <a:r>
              <a:rPr lang="en-US" altLang="zh-CN" sz="6000" b="1" dirty="0" smtClean="0">
                <a:ln w="50800"/>
                <a:solidFill>
                  <a:schemeClr val="bg1">
                    <a:shade val="50000"/>
                  </a:schemeClr>
                </a:solidFill>
              </a:rPr>
              <a:t>(</a:t>
            </a:r>
            <a:r>
              <a:rPr lang="zh-CN" altLang="en-US" sz="6000" b="1" dirty="0" smtClean="0">
                <a:ln w="50800"/>
                <a:solidFill>
                  <a:schemeClr val="bg1">
                    <a:shade val="50000"/>
                  </a:schemeClr>
                </a:solidFill>
              </a:rPr>
              <a:t>林前</a:t>
            </a:r>
            <a:r>
              <a:rPr lang="en-US" altLang="zh-CN" sz="6000" b="1" dirty="0" smtClean="0">
                <a:ln w="50800"/>
                <a:solidFill>
                  <a:schemeClr val="bg1">
                    <a:shade val="50000"/>
                  </a:schemeClr>
                </a:solidFill>
              </a:rPr>
              <a:t>13)</a:t>
            </a:r>
            <a:endParaRPr lang="en-US" sz="6000" b="1" dirty="0">
              <a:ln w="50800"/>
              <a:solidFill>
                <a:schemeClr val="bg1">
                  <a:shade val="50000"/>
                </a:schemeClr>
              </a:solidFill>
            </a:endParaRPr>
          </a:p>
        </p:txBody>
      </p:sp>
      <p:sp>
        <p:nvSpPr>
          <p:cNvPr id="8" name="Rectangle 7"/>
          <p:cNvSpPr/>
          <p:nvPr/>
        </p:nvSpPr>
        <p:spPr>
          <a:xfrm>
            <a:off x="0" y="6324600"/>
            <a:ext cx="9144000"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en-US" sz="2800" b="1" dirty="0" smtClean="0">
                <a:ln w="50800"/>
                <a:solidFill>
                  <a:schemeClr val="bg1">
                    <a:shade val="50000"/>
                  </a:schemeClr>
                </a:solidFill>
              </a:rPr>
              <a:t>What love IS </a:t>
            </a:r>
            <a:r>
              <a:rPr lang="en-US" sz="4000" b="1" dirty="0" smtClean="0">
                <a:ln w="50800"/>
                <a:solidFill>
                  <a:schemeClr val="bg1">
                    <a:shade val="50000"/>
                  </a:schemeClr>
                </a:solidFill>
              </a:rPr>
              <a:t>NOT </a:t>
            </a:r>
            <a:r>
              <a:rPr lang="en-US" sz="2800" b="1" dirty="0" smtClean="0">
                <a:ln w="50800"/>
                <a:solidFill>
                  <a:schemeClr val="bg1">
                    <a:shade val="50000"/>
                  </a:schemeClr>
                </a:solidFill>
              </a:rPr>
              <a:t>(1 Cor. 13)</a:t>
            </a:r>
            <a:endParaRPr lang="en-US" sz="2800" b="1" dirty="0">
              <a:ln w="50800"/>
              <a:solidFill>
                <a:schemeClr val="bg1">
                  <a:shade val="50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82" name="Picture 10" descr="Image result for question mark"/>
          <p:cNvPicPr>
            <a:picLocks noChangeAspect="1" noChangeArrowheads="1"/>
          </p:cNvPicPr>
          <p:nvPr/>
        </p:nvPicPr>
        <p:blipFill>
          <a:blip r:embed="rId2" cstate="print"/>
          <a:srcRect/>
          <a:stretch>
            <a:fillRect/>
          </a:stretch>
        </p:blipFill>
        <p:spPr bwMode="auto">
          <a:xfrm>
            <a:off x="5715000" y="3200400"/>
            <a:ext cx="2095500" cy="2095501"/>
          </a:xfrm>
          <a:prstGeom prst="rect">
            <a:avLst/>
          </a:prstGeom>
          <a:noFill/>
        </p:spPr>
      </p:pic>
      <p:sp>
        <p:nvSpPr>
          <p:cNvPr id="2" name="Title 1"/>
          <p:cNvSpPr>
            <a:spLocks noGrp="1"/>
          </p:cNvSpPr>
          <p:nvPr>
            <p:ph type="title"/>
          </p:nvPr>
        </p:nvSpPr>
        <p:spPr>
          <a:xfrm>
            <a:off x="0" y="0"/>
            <a:ext cx="9144000" cy="1524000"/>
          </a:xfrm>
        </p:spPr>
        <p:style>
          <a:lnRef idx="0">
            <a:schemeClr val="accent4"/>
          </a:lnRef>
          <a:fillRef idx="3">
            <a:schemeClr val="accent4"/>
          </a:fillRef>
          <a:effectRef idx="3">
            <a:schemeClr val="accent4"/>
          </a:effectRef>
          <a:fontRef idx="minor">
            <a:schemeClr val="lt1"/>
          </a:fontRef>
        </p:style>
        <p:txBody>
          <a:bodyPr>
            <a:normAutofit/>
          </a:bodyPr>
          <a:lstStyle/>
          <a:p>
            <a:r>
              <a:rPr lang="zh-CN" altLang="en-US" dirty="0" smtClean="0"/>
              <a:t>这个孩子长大后是谁？</a:t>
            </a:r>
            <a:r>
              <a:rPr lang="en-US" dirty="0" smtClean="0"/>
              <a:t> </a:t>
            </a:r>
            <a:br>
              <a:rPr lang="en-US" dirty="0" smtClean="0"/>
            </a:br>
            <a:r>
              <a:rPr lang="en-US" sz="2400" dirty="0" smtClean="0"/>
              <a:t>(Who did this child grow up to be?)</a:t>
            </a:r>
            <a:endParaRPr lang="en-US" sz="2400" dirty="0"/>
          </a:p>
        </p:txBody>
      </p:sp>
      <p:pic>
        <p:nvPicPr>
          <p:cNvPr id="84994" name="Picture 2" descr="Image result for childhood picture, jackie chan"/>
          <p:cNvPicPr>
            <a:picLocks noChangeAspect="1" noChangeArrowheads="1"/>
          </p:cNvPicPr>
          <p:nvPr/>
        </p:nvPicPr>
        <p:blipFill>
          <a:blip r:embed="rId3" cstate="print"/>
          <a:srcRect/>
          <a:stretch>
            <a:fillRect/>
          </a:stretch>
        </p:blipFill>
        <p:spPr bwMode="auto">
          <a:xfrm>
            <a:off x="245746" y="1828800"/>
            <a:ext cx="3203257" cy="4343400"/>
          </a:xfrm>
          <a:prstGeom prst="rect">
            <a:avLst/>
          </a:prstGeom>
          <a:ln w="88900" cap="sq" cmpd="thickThin">
            <a:solidFill>
              <a:srgbClr val="7030A0"/>
            </a:solidFill>
            <a:prstDash val="solid"/>
            <a:miter lim="800000"/>
            <a:headEnd/>
            <a:tailEnd/>
          </a:ln>
          <a:effectLst>
            <a:innerShdw blurRad="76200">
              <a:srgbClr val="000000"/>
            </a:innerShdw>
          </a:effectLst>
        </p:spPr>
      </p:pic>
      <p:pic>
        <p:nvPicPr>
          <p:cNvPr id="84998" name="Picture 6" descr="Related image"/>
          <p:cNvPicPr>
            <a:picLocks noChangeAspect="1" noChangeArrowheads="1" noCrop="1"/>
          </p:cNvPicPr>
          <p:nvPr/>
        </p:nvPicPr>
        <p:blipFill>
          <a:blip r:embed="rId4" cstate="print"/>
          <a:srcRect/>
          <a:stretch>
            <a:fillRect/>
          </a:stretch>
        </p:blipFill>
        <p:spPr bwMode="auto">
          <a:xfrm>
            <a:off x="3886200" y="1828800"/>
            <a:ext cx="5034393" cy="4343400"/>
          </a:xfrm>
          <a:prstGeom prst="rect">
            <a:avLst/>
          </a:prstGeom>
          <a:ln w="88900" cap="sq" cmpd="thickThin">
            <a:solidFill>
              <a:srgbClr val="7030A0"/>
            </a:solidFill>
            <a:prstDash val="solid"/>
            <a:miter lim="800000"/>
            <a:headEnd/>
            <a:tailEnd/>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4998"/>
                                        </p:tgtEl>
                                        <p:attrNameLst>
                                          <p:attrName>style.visibility</p:attrName>
                                        </p:attrNameLst>
                                      </p:cBhvr>
                                      <p:to>
                                        <p:strVal val="visible"/>
                                      </p:to>
                                    </p:set>
                                    <p:anim calcmode="lin" valueType="num">
                                      <p:cBhvr>
                                        <p:cTn id="7" dur="500" fill="hold"/>
                                        <p:tgtEl>
                                          <p:spTgt spid="84998"/>
                                        </p:tgtEl>
                                        <p:attrNameLst>
                                          <p:attrName>ppt_w</p:attrName>
                                        </p:attrNameLst>
                                      </p:cBhvr>
                                      <p:tavLst>
                                        <p:tav tm="0">
                                          <p:val>
                                            <p:fltVal val="0"/>
                                          </p:val>
                                        </p:tav>
                                        <p:tav tm="100000">
                                          <p:val>
                                            <p:strVal val="#ppt_w"/>
                                          </p:val>
                                        </p:tav>
                                      </p:tavLst>
                                    </p:anim>
                                    <p:anim calcmode="lin" valueType="num">
                                      <p:cBhvr>
                                        <p:cTn id="8" dur="500" fill="hold"/>
                                        <p:tgtEl>
                                          <p:spTgt spid="84998"/>
                                        </p:tgtEl>
                                        <p:attrNameLst>
                                          <p:attrName>ppt_h</p:attrName>
                                        </p:attrNameLst>
                                      </p:cBhvr>
                                      <p:tavLst>
                                        <p:tav tm="0">
                                          <p:val>
                                            <p:fltVal val="0"/>
                                          </p:val>
                                        </p:tav>
                                        <p:tav tm="100000">
                                          <p:val>
                                            <p:strVal val="#ppt_h"/>
                                          </p:val>
                                        </p:tav>
                                      </p:tavLst>
                                    </p:anim>
                                    <p:animEffect transition="in" filter="fade">
                                      <p:cBhvr>
                                        <p:cTn id="9" dur="5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1657</TotalTime>
  <Words>1279</Words>
  <Application>Microsoft Office PowerPoint</Application>
  <PresentationFormat>On-screen Show (4:3)</PresentationFormat>
  <Paragraphs>202</Paragraphs>
  <Slides>38</Slides>
  <Notes>2</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Slide 1</vt:lpstr>
      <vt:lpstr>Slide 2</vt:lpstr>
      <vt:lpstr>神至高无上 GOD IS SOVEREIGN.</vt:lpstr>
      <vt:lpstr>Slide 4</vt:lpstr>
      <vt:lpstr>“These commandments that I give you today are to be upon your hearts. Impress them on your children. Talk about them when you sit at home and when you walk along the road, when you lie down and when you get up. Tie them as symbols on your hands and bind them on your foreheads. Write them on the doorframes of your houses and on your gates.”  Deuteronomy 6:6-9  How can you do that if you are not with them at those times?</vt:lpstr>
      <vt:lpstr>Slide 6</vt:lpstr>
      <vt:lpstr>Slide 7</vt:lpstr>
      <vt:lpstr>Slide 8</vt:lpstr>
      <vt:lpstr>这个孩子长大后是谁？  (Who did this child grow up to be?)</vt:lpstr>
      <vt:lpstr>这个孩子长大后是谁？  (Who did this child grow up to be?)</vt:lpstr>
      <vt:lpstr>这个孩子长大后是谁？  (Who did this child grow up to be?)</vt:lpstr>
      <vt:lpstr>这个孩子长大后是谁？  (Who did this child grow up to be?)</vt:lpstr>
      <vt:lpstr>这个孩子长大后是谁？  (Who did this child grow up to be?)</vt:lpstr>
      <vt:lpstr>这个孩子长大后是谁？  (Who did this child grow up to be?)</vt:lpstr>
      <vt:lpstr>这个孩子长大后是谁？  (Who did this child grow up to be?)</vt:lpstr>
      <vt:lpstr> 这个孩子长大后是谁？  (Who did this child grow up to be?)</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他们将会有更多家庭朋友之外的朋友</vt:lpstr>
      <vt:lpstr>你不会喜欢他们所有的朋友 YOU WON’T ALWAYS LIKE THEIR FRIENDS</vt:lpstr>
      <vt:lpstr>Slide 33</vt:lpstr>
      <vt:lpstr>Slide 34</vt:lpstr>
      <vt:lpstr>光有规则没有关系导致叛逆</vt:lpstr>
      <vt:lpstr>Slide 36</vt:lpstr>
      <vt:lpstr>Slide 37</vt:lpstr>
      <vt:lpstr>Slide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johnnie achord</dc:creator>
  <cp:lastModifiedBy>Shulan</cp:lastModifiedBy>
  <cp:revision>201</cp:revision>
  <dcterms:created xsi:type="dcterms:W3CDTF">2016-02-29T00:41:00Z</dcterms:created>
  <dcterms:modified xsi:type="dcterms:W3CDTF">2019-09-28T17:24:08Z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