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docProps/custom.xml" ContentType="application/vnd.openxmlformats-officedocument.custom-properties+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395" r:id="rId2"/>
    <p:sldId id="396" r:id="rId3"/>
    <p:sldId id="397" r:id="rId4"/>
    <p:sldId id="398" r:id="rId5"/>
    <p:sldId id="400" r:id="rId6"/>
    <p:sldId id="401" r:id="rId7"/>
    <p:sldId id="402" r:id="rId8"/>
    <p:sldId id="281" r:id="rId9"/>
    <p:sldId id="280" r:id="rId10"/>
    <p:sldId id="426" r:id="rId11"/>
    <p:sldId id="391" r:id="rId12"/>
    <p:sldId id="422" r:id="rId13"/>
    <p:sldId id="310" r:id="rId14"/>
    <p:sldId id="428" r:id="rId15"/>
    <p:sldId id="419" r:id="rId16"/>
    <p:sldId id="366" r:id="rId17"/>
    <p:sldId id="283" r:id="rId18"/>
    <p:sldId id="411" r:id="rId19"/>
    <p:sldId id="425" r:id="rId20"/>
    <p:sldId id="412" r:id="rId21"/>
    <p:sldId id="423" r:id="rId22"/>
    <p:sldId id="424" r:id="rId23"/>
    <p:sldId id="367" r:id="rId24"/>
    <p:sldId id="290" r:id="rId25"/>
    <p:sldId id="292" r:id="rId26"/>
    <p:sldId id="370" r:id="rId27"/>
    <p:sldId id="293" r:id="rId28"/>
    <p:sldId id="385" r:id="rId29"/>
    <p:sldId id="358" r:id="rId30"/>
    <p:sldId id="295" r:id="rId31"/>
    <p:sldId id="371" r:id="rId32"/>
    <p:sldId id="294" r:id="rId33"/>
    <p:sldId id="386" r:id="rId34"/>
    <p:sldId id="392" r:id="rId35"/>
    <p:sldId id="296" r:id="rId36"/>
    <p:sldId id="427" r:id="rId37"/>
    <p:sldId id="297" r:id="rId38"/>
    <p:sldId id="387" r:id="rId39"/>
    <p:sldId id="298" r:id="rId40"/>
    <p:sldId id="323" r:id="rId41"/>
    <p:sldId id="393" r:id="rId42"/>
    <p:sldId id="394" r:id="rId43"/>
    <p:sldId id="413" r:id="rId44"/>
    <p:sldId id="414" r:id="rId45"/>
    <p:sldId id="388" r:id="rId46"/>
    <p:sldId id="304" r:id="rId47"/>
    <p:sldId id="305" r:id="rId48"/>
    <p:sldId id="420" r:id="rId49"/>
    <p:sldId id="307" r:id="rId50"/>
    <p:sldId id="415" r:id="rId51"/>
    <p:sldId id="416" r:id="rId52"/>
    <p:sldId id="417" r:id="rId53"/>
    <p:sldId id="418" r:id="rId54"/>
    <p:sldId id="314" r:id="rId55"/>
    <p:sldId id="315" r:id="rId56"/>
    <p:sldId id="326" r:id="rId57"/>
    <p:sldId id="372" r:id="rId58"/>
    <p:sldId id="316" r:id="rId59"/>
    <p:sldId id="317" r:id="rId60"/>
    <p:sldId id="375" r:id="rId61"/>
    <p:sldId id="352" r:id="rId62"/>
    <p:sldId id="376" r:id="rId63"/>
    <p:sldId id="318" r:id="rId64"/>
    <p:sldId id="404" r:id="rId65"/>
    <p:sldId id="319" r:id="rId66"/>
    <p:sldId id="378" r:id="rId67"/>
    <p:sldId id="320" r:id="rId68"/>
    <p:sldId id="321" r:id="rId69"/>
    <p:sldId id="345" r:id="rId70"/>
    <p:sldId id="322" r:id="rId71"/>
    <p:sldId id="405" r:id="rId72"/>
    <p:sldId id="408" r:id="rId73"/>
    <p:sldId id="410" r:id="rId74"/>
    <p:sldId id="325"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000"/>
    <a:srgbClr val="FFFF66"/>
    <a:srgbClr val="F0EA00"/>
    <a:srgbClr val="0000FF"/>
    <a:srgbClr val="465723"/>
    <a:srgbClr val="19434F"/>
    <a:srgbClr val="352844"/>
    <a:srgbClr val="A20000"/>
    <a:srgbClr val="003FBC"/>
    <a:srgbClr val="000D2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95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3.xml.rels><?xml version="1.0" encoding="UTF-8" standalone="yes"?>
<Relationships xmlns="http://schemas.openxmlformats.org/package/2006/relationships"><Relationship Id="rId1" Type="http://schemas.openxmlformats.org/officeDocument/2006/relationships/image" Target="../media/image16.png"/></Relationships>
</file>

<file path=ppt/diagrams/_rels/data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6ED4A6-7F6E-4C34-A64E-DD2F17E5A72A}" type="doc">
      <dgm:prSet loTypeId="urn:microsoft.com/office/officeart/2005/8/layout/equation1" loCatId="process" qsTypeId="urn:microsoft.com/office/officeart/2005/8/quickstyle/3d2" qsCatId="3D" csTypeId="urn:microsoft.com/office/officeart/2005/8/colors/accent2_2" csCatId="accent2" phldr="1"/>
      <dgm:spPr/>
    </dgm:pt>
    <dgm:pt modelId="{0E5CB87C-D85B-4A29-A635-7D815BF918EA}">
      <dgm:prSet phldrT="[Text]"/>
      <dgm:spPr/>
      <dgm:t>
        <a:bodyPr/>
        <a:lstStyle/>
        <a:p>
          <a:r>
            <a:rPr lang="zh-CN" altLang="en-US" dirty="0" smtClean="0"/>
            <a:t>疑问</a:t>
          </a:r>
          <a:endParaRPr lang="en-US" dirty="0"/>
        </a:p>
      </dgm:t>
    </dgm:pt>
    <dgm:pt modelId="{049CFB43-3788-488C-A254-1C84492D356B}" type="parTrans" cxnId="{493DDBA0-B73B-4BEA-9FE8-7DF332740108}">
      <dgm:prSet/>
      <dgm:spPr/>
      <dgm:t>
        <a:bodyPr/>
        <a:lstStyle/>
        <a:p>
          <a:endParaRPr lang="en-US"/>
        </a:p>
      </dgm:t>
    </dgm:pt>
    <dgm:pt modelId="{7A512977-8FC1-4FF3-BBE7-9FDD5A2C97C0}" type="sibTrans" cxnId="{493DDBA0-B73B-4BEA-9FE8-7DF332740108}">
      <dgm:prSet/>
      <dgm:spPr>
        <a:ln>
          <a:solidFill>
            <a:schemeClr val="tx1"/>
          </a:solidFill>
        </a:ln>
      </dgm:spPr>
      <dgm:t>
        <a:bodyPr/>
        <a:lstStyle/>
        <a:p>
          <a:endParaRPr lang="en-US" dirty="0"/>
        </a:p>
      </dgm:t>
    </dgm:pt>
    <dgm:pt modelId="{225C1920-68E5-4B9F-8D76-E020B1AA2DAE}">
      <dgm:prSet phldrT="[Text]"/>
      <dgm:spPr/>
      <dgm:t>
        <a:bodyPr/>
        <a:lstStyle/>
        <a:p>
          <a:r>
            <a:rPr lang="zh-CN" altLang="en-US" dirty="0" smtClean="0"/>
            <a:t>沉默</a:t>
          </a:r>
          <a:endParaRPr lang="en-US" dirty="0"/>
        </a:p>
      </dgm:t>
    </dgm:pt>
    <dgm:pt modelId="{7A8ACF29-4CF1-4EEF-B09F-63B0F0E1F858}" type="parTrans" cxnId="{3133ADB6-F510-4C70-8EF0-647F9EC48386}">
      <dgm:prSet/>
      <dgm:spPr/>
      <dgm:t>
        <a:bodyPr/>
        <a:lstStyle/>
        <a:p>
          <a:endParaRPr lang="en-US"/>
        </a:p>
      </dgm:t>
    </dgm:pt>
    <dgm:pt modelId="{2EDA591E-8FBE-4679-9D49-0ABDB1C7D17B}" type="sibTrans" cxnId="{3133ADB6-F510-4C70-8EF0-647F9EC48386}">
      <dgm:prSet/>
      <dgm:spPr>
        <a:ln>
          <a:solidFill>
            <a:schemeClr val="tx1"/>
          </a:solidFill>
        </a:ln>
      </dgm:spPr>
      <dgm:t>
        <a:bodyPr/>
        <a:lstStyle/>
        <a:p>
          <a:endParaRPr lang="en-US" dirty="0"/>
        </a:p>
      </dgm:t>
    </dgm:pt>
    <dgm:pt modelId="{0B711EFD-ECB9-4F66-8DF8-DC807A2DCEEF}">
      <dgm:prSet phldrT="[Text]">
        <dgm:style>
          <a:lnRef idx="0">
            <a:schemeClr val="accent2"/>
          </a:lnRef>
          <a:fillRef idx="3">
            <a:schemeClr val="accent2"/>
          </a:fillRef>
          <a:effectRef idx="3">
            <a:schemeClr val="accent2"/>
          </a:effectRef>
          <a:fontRef idx="minor">
            <a:schemeClr val="lt1"/>
          </a:fontRef>
        </dgm:style>
      </dgm:prSet>
      <dgm:spPr/>
      <dgm:t>
        <a:bodyPr/>
        <a:lstStyle/>
        <a:p>
          <a:r>
            <a:rPr lang="zh-CN" altLang="en-US" dirty="0" smtClean="0"/>
            <a:t>怀疑</a:t>
          </a:r>
          <a:endParaRPr lang="en-US" dirty="0"/>
        </a:p>
      </dgm:t>
    </dgm:pt>
    <dgm:pt modelId="{A92880F8-AD1B-4CE6-A871-93939B17C57B}" type="parTrans" cxnId="{0080D429-89F1-472B-970E-919C8121D32B}">
      <dgm:prSet/>
      <dgm:spPr/>
      <dgm:t>
        <a:bodyPr/>
        <a:lstStyle/>
        <a:p>
          <a:endParaRPr lang="en-US"/>
        </a:p>
      </dgm:t>
    </dgm:pt>
    <dgm:pt modelId="{23299D10-755C-4FEB-95B5-F5E891BAFC00}" type="sibTrans" cxnId="{0080D429-89F1-472B-970E-919C8121D32B}">
      <dgm:prSet/>
      <dgm:spPr/>
      <dgm:t>
        <a:bodyPr/>
        <a:lstStyle/>
        <a:p>
          <a:endParaRPr lang="en-US"/>
        </a:p>
      </dgm:t>
    </dgm:pt>
    <dgm:pt modelId="{B5532EBB-41BC-43C5-AA58-D4B53779A127}" type="pres">
      <dgm:prSet presAssocID="{676ED4A6-7F6E-4C34-A64E-DD2F17E5A72A}" presName="linearFlow" presStyleCnt="0">
        <dgm:presLayoutVars>
          <dgm:dir/>
          <dgm:resizeHandles val="exact"/>
        </dgm:presLayoutVars>
      </dgm:prSet>
      <dgm:spPr/>
    </dgm:pt>
    <dgm:pt modelId="{A1F0EBA2-0FD8-45E0-AA97-5C693F02BA17}" type="pres">
      <dgm:prSet presAssocID="{0E5CB87C-D85B-4A29-A635-7D815BF918EA}" presName="node" presStyleLbl="node1" presStyleIdx="0" presStyleCnt="3">
        <dgm:presLayoutVars>
          <dgm:bulletEnabled val="1"/>
        </dgm:presLayoutVars>
      </dgm:prSet>
      <dgm:spPr/>
      <dgm:t>
        <a:bodyPr/>
        <a:lstStyle/>
        <a:p>
          <a:endParaRPr lang="en-US"/>
        </a:p>
      </dgm:t>
    </dgm:pt>
    <dgm:pt modelId="{6FB589B8-DCA2-4DF4-88C2-97C8DF132CC1}" type="pres">
      <dgm:prSet presAssocID="{7A512977-8FC1-4FF3-BBE7-9FDD5A2C97C0}" presName="spacerL" presStyleCnt="0"/>
      <dgm:spPr/>
    </dgm:pt>
    <dgm:pt modelId="{9DF28B79-59D9-4758-B2B6-EDD427AAA55A}" type="pres">
      <dgm:prSet presAssocID="{7A512977-8FC1-4FF3-BBE7-9FDD5A2C97C0}" presName="sibTrans" presStyleLbl="sibTrans2D1" presStyleIdx="0" presStyleCnt="2"/>
      <dgm:spPr/>
      <dgm:t>
        <a:bodyPr/>
        <a:lstStyle/>
        <a:p>
          <a:endParaRPr lang="en-US"/>
        </a:p>
      </dgm:t>
    </dgm:pt>
    <dgm:pt modelId="{1151EEC2-8614-4467-B16B-8DB90368C316}" type="pres">
      <dgm:prSet presAssocID="{7A512977-8FC1-4FF3-BBE7-9FDD5A2C97C0}" presName="spacerR" presStyleCnt="0"/>
      <dgm:spPr/>
    </dgm:pt>
    <dgm:pt modelId="{119474FE-F4B3-43A5-BE07-FBE02B07D268}" type="pres">
      <dgm:prSet presAssocID="{225C1920-68E5-4B9F-8D76-E020B1AA2DAE}" presName="node" presStyleLbl="node1" presStyleIdx="1" presStyleCnt="3">
        <dgm:presLayoutVars>
          <dgm:bulletEnabled val="1"/>
        </dgm:presLayoutVars>
      </dgm:prSet>
      <dgm:spPr/>
      <dgm:t>
        <a:bodyPr/>
        <a:lstStyle/>
        <a:p>
          <a:endParaRPr lang="en-US"/>
        </a:p>
      </dgm:t>
    </dgm:pt>
    <dgm:pt modelId="{E7F2AF80-9209-48AF-8F12-EBC6FA6D71BE}" type="pres">
      <dgm:prSet presAssocID="{2EDA591E-8FBE-4679-9D49-0ABDB1C7D17B}" presName="spacerL" presStyleCnt="0"/>
      <dgm:spPr/>
    </dgm:pt>
    <dgm:pt modelId="{9725E724-0D4D-47DA-92DF-FB299791FD7C}" type="pres">
      <dgm:prSet presAssocID="{2EDA591E-8FBE-4679-9D49-0ABDB1C7D17B}" presName="sibTrans" presStyleLbl="sibTrans2D1" presStyleIdx="1" presStyleCnt="2"/>
      <dgm:spPr/>
      <dgm:t>
        <a:bodyPr/>
        <a:lstStyle/>
        <a:p>
          <a:endParaRPr lang="en-US"/>
        </a:p>
      </dgm:t>
    </dgm:pt>
    <dgm:pt modelId="{66A96000-B68A-4A80-AFF7-B01894A68464}" type="pres">
      <dgm:prSet presAssocID="{2EDA591E-8FBE-4679-9D49-0ABDB1C7D17B}" presName="spacerR" presStyleCnt="0"/>
      <dgm:spPr/>
    </dgm:pt>
    <dgm:pt modelId="{613C955E-C14C-4422-87C3-65DDDD864FB5}" type="pres">
      <dgm:prSet presAssocID="{0B711EFD-ECB9-4F66-8DF8-DC807A2DCEEF}" presName="node" presStyleLbl="node1" presStyleIdx="2" presStyleCnt="3">
        <dgm:presLayoutVars>
          <dgm:bulletEnabled val="1"/>
        </dgm:presLayoutVars>
      </dgm:prSet>
      <dgm:spPr/>
      <dgm:t>
        <a:bodyPr/>
        <a:lstStyle/>
        <a:p>
          <a:endParaRPr lang="en-US"/>
        </a:p>
      </dgm:t>
    </dgm:pt>
  </dgm:ptLst>
  <dgm:cxnLst>
    <dgm:cxn modelId="{832C20FA-84FE-4567-BC93-A8D28F432EE2}" type="presOf" srcId="{7A512977-8FC1-4FF3-BBE7-9FDD5A2C97C0}" destId="{9DF28B79-59D9-4758-B2B6-EDD427AAA55A}" srcOrd="0" destOrd="0" presId="urn:microsoft.com/office/officeart/2005/8/layout/equation1"/>
    <dgm:cxn modelId="{493DDBA0-B73B-4BEA-9FE8-7DF332740108}" srcId="{676ED4A6-7F6E-4C34-A64E-DD2F17E5A72A}" destId="{0E5CB87C-D85B-4A29-A635-7D815BF918EA}" srcOrd="0" destOrd="0" parTransId="{049CFB43-3788-488C-A254-1C84492D356B}" sibTransId="{7A512977-8FC1-4FF3-BBE7-9FDD5A2C97C0}"/>
    <dgm:cxn modelId="{5225D486-8741-4AF5-A34C-69B3CD0791BF}" type="presOf" srcId="{0E5CB87C-D85B-4A29-A635-7D815BF918EA}" destId="{A1F0EBA2-0FD8-45E0-AA97-5C693F02BA17}" srcOrd="0" destOrd="0" presId="urn:microsoft.com/office/officeart/2005/8/layout/equation1"/>
    <dgm:cxn modelId="{D1387B9F-DB38-4455-813C-672768CBE1D8}" type="presOf" srcId="{0B711EFD-ECB9-4F66-8DF8-DC807A2DCEEF}" destId="{613C955E-C14C-4422-87C3-65DDDD864FB5}" srcOrd="0" destOrd="0" presId="urn:microsoft.com/office/officeart/2005/8/layout/equation1"/>
    <dgm:cxn modelId="{D7F37CF3-7924-4547-B0F9-B44C004EE0A8}" type="presOf" srcId="{225C1920-68E5-4B9F-8D76-E020B1AA2DAE}" destId="{119474FE-F4B3-43A5-BE07-FBE02B07D268}" srcOrd="0" destOrd="0" presId="urn:microsoft.com/office/officeart/2005/8/layout/equation1"/>
    <dgm:cxn modelId="{80F18875-21CC-49E2-AF83-C8E28A8731E0}" type="presOf" srcId="{676ED4A6-7F6E-4C34-A64E-DD2F17E5A72A}" destId="{B5532EBB-41BC-43C5-AA58-D4B53779A127}" srcOrd="0" destOrd="0" presId="urn:microsoft.com/office/officeart/2005/8/layout/equation1"/>
    <dgm:cxn modelId="{0080D429-89F1-472B-970E-919C8121D32B}" srcId="{676ED4A6-7F6E-4C34-A64E-DD2F17E5A72A}" destId="{0B711EFD-ECB9-4F66-8DF8-DC807A2DCEEF}" srcOrd="2" destOrd="0" parTransId="{A92880F8-AD1B-4CE6-A871-93939B17C57B}" sibTransId="{23299D10-755C-4FEB-95B5-F5E891BAFC00}"/>
    <dgm:cxn modelId="{44CBDD0F-3D09-4A18-8D43-FC29F78FF3CA}" type="presOf" srcId="{2EDA591E-8FBE-4679-9D49-0ABDB1C7D17B}" destId="{9725E724-0D4D-47DA-92DF-FB299791FD7C}" srcOrd="0" destOrd="0" presId="urn:microsoft.com/office/officeart/2005/8/layout/equation1"/>
    <dgm:cxn modelId="{3133ADB6-F510-4C70-8EF0-647F9EC48386}" srcId="{676ED4A6-7F6E-4C34-A64E-DD2F17E5A72A}" destId="{225C1920-68E5-4B9F-8D76-E020B1AA2DAE}" srcOrd="1" destOrd="0" parTransId="{7A8ACF29-4CF1-4EEF-B09F-63B0F0E1F858}" sibTransId="{2EDA591E-8FBE-4679-9D49-0ABDB1C7D17B}"/>
    <dgm:cxn modelId="{4A38E4AE-82F6-41CA-ABD1-C1CF978826FA}" type="presParOf" srcId="{B5532EBB-41BC-43C5-AA58-D4B53779A127}" destId="{A1F0EBA2-0FD8-45E0-AA97-5C693F02BA17}" srcOrd="0" destOrd="0" presId="urn:microsoft.com/office/officeart/2005/8/layout/equation1"/>
    <dgm:cxn modelId="{7D9CD41C-2A37-4CFD-926A-51E0CAC8B604}" type="presParOf" srcId="{B5532EBB-41BC-43C5-AA58-D4B53779A127}" destId="{6FB589B8-DCA2-4DF4-88C2-97C8DF132CC1}" srcOrd="1" destOrd="0" presId="urn:microsoft.com/office/officeart/2005/8/layout/equation1"/>
    <dgm:cxn modelId="{4B80A0DD-7FB2-4817-A024-9859173B6829}" type="presParOf" srcId="{B5532EBB-41BC-43C5-AA58-D4B53779A127}" destId="{9DF28B79-59D9-4758-B2B6-EDD427AAA55A}" srcOrd="2" destOrd="0" presId="urn:microsoft.com/office/officeart/2005/8/layout/equation1"/>
    <dgm:cxn modelId="{4B0D738F-2D5E-4A9D-88CE-41564366C0F4}" type="presParOf" srcId="{B5532EBB-41BC-43C5-AA58-D4B53779A127}" destId="{1151EEC2-8614-4467-B16B-8DB90368C316}" srcOrd="3" destOrd="0" presId="urn:microsoft.com/office/officeart/2005/8/layout/equation1"/>
    <dgm:cxn modelId="{FF1E8B71-6F26-41FC-BE9F-0C4C1A1698E0}" type="presParOf" srcId="{B5532EBB-41BC-43C5-AA58-D4B53779A127}" destId="{119474FE-F4B3-43A5-BE07-FBE02B07D268}" srcOrd="4" destOrd="0" presId="urn:microsoft.com/office/officeart/2005/8/layout/equation1"/>
    <dgm:cxn modelId="{0C5CC436-F740-4F5B-BAD0-15796D8658EB}" type="presParOf" srcId="{B5532EBB-41BC-43C5-AA58-D4B53779A127}" destId="{E7F2AF80-9209-48AF-8F12-EBC6FA6D71BE}" srcOrd="5" destOrd="0" presId="urn:microsoft.com/office/officeart/2005/8/layout/equation1"/>
    <dgm:cxn modelId="{FB5A5EAE-EA69-4492-A145-B484B3E40750}" type="presParOf" srcId="{B5532EBB-41BC-43C5-AA58-D4B53779A127}" destId="{9725E724-0D4D-47DA-92DF-FB299791FD7C}" srcOrd="6" destOrd="0" presId="urn:microsoft.com/office/officeart/2005/8/layout/equation1"/>
    <dgm:cxn modelId="{DB186337-0BAB-4B12-83A1-E2785FEB45FD}" type="presParOf" srcId="{B5532EBB-41BC-43C5-AA58-D4B53779A127}" destId="{66A96000-B68A-4A80-AFF7-B01894A68464}" srcOrd="7" destOrd="0" presId="urn:microsoft.com/office/officeart/2005/8/layout/equation1"/>
    <dgm:cxn modelId="{0172F2A1-9090-4056-9EB5-57AFD424D06A}" type="presParOf" srcId="{B5532EBB-41BC-43C5-AA58-D4B53779A127}" destId="{613C955E-C14C-4422-87C3-65DDDD864FB5}" srcOrd="8" destOrd="0" presId="urn:microsoft.com/office/officeart/2005/8/layout/equati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6ED4A6-7F6E-4C34-A64E-DD2F17E5A72A}" type="doc">
      <dgm:prSet loTypeId="urn:microsoft.com/office/officeart/2005/8/layout/equation1" loCatId="process" qsTypeId="urn:microsoft.com/office/officeart/2005/8/quickstyle/3d2" qsCatId="3D" csTypeId="urn:microsoft.com/office/officeart/2005/8/colors/accent1_2" csCatId="accent1" phldr="1"/>
      <dgm:spPr/>
    </dgm:pt>
    <dgm:pt modelId="{0E5CB87C-D85B-4A29-A635-7D815BF918EA}">
      <dgm:prSet phldrT="[Text]"/>
      <dgm:spPr/>
      <dgm:t>
        <a:bodyPr/>
        <a:lstStyle/>
        <a:p>
          <a:r>
            <a:rPr lang="zh-CN" altLang="en-US" dirty="0" smtClean="0"/>
            <a:t>疑问</a:t>
          </a:r>
          <a:endParaRPr lang="en-US" dirty="0"/>
        </a:p>
      </dgm:t>
    </dgm:pt>
    <dgm:pt modelId="{049CFB43-3788-488C-A254-1C84492D356B}" type="parTrans" cxnId="{493DDBA0-B73B-4BEA-9FE8-7DF332740108}">
      <dgm:prSet/>
      <dgm:spPr/>
      <dgm:t>
        <a:bodyPr/>
        <a:lstStyle/>
        <a:p>
          <a:endParaRPr lang="en-US"/>
        </a:p>
      </dgm:t>
    </dgm:pt>
    <dgm:pt modelId="{7A512977-8FC1-4FF3-BBE7-9FDD5A2C97C0}" type="sibTrans" cxnId="{493DDBA0-B73B-4BEA-9FE8-7DF332740108}">
      <dgm:prSet/>
      <dgm:spPr>
        <a:ln>
          <a:solidFill>
            <a:schemeClr val="tx1"/>
          </a:solidFill>
        </a:ln>
      </dgm:spPr>
      <dgm:t>
        <a:bodyPr/>
        <a:lstStyle/>
        <a:p>
          <a:endParaRPr lang="en-US" dirty="0"/>
        </a:p>
      </dgm:t>
    </dgm:pt>
    <dgm:pt modelId="{225C1920-68E5-4B9F-8D76-E020B1AA2DAE}">
      <dgm:prSet phldrT="[Text]"/>
      <dgm:spPr/>
      <dgm:t>
        <a:bodyPr/>
        <a:lstStyle/>
        <a:p>
          <a:r>
            <a:rPr lang="zh-CN" altLang="en-US" dirty="0" smtClean="0"/>
            <a:t>回答</a:t>
          </a:r>
          <a:endParaRPr lang="en-US" dirty="0"/>
        </a:p>
      </dgm:t>
    </dgm:pt>
    <dgm:pt modelId="{7A8ACF29-4CF1-4EEF-B09F-63B0F0E1F858}" type="parTrans" cxnId="{3133ADB6-F510-4C70-8EF0-647F9EC48386}">
      <dgm:prSet/>
      <dgm:spPr/>
      <dgm:t>
        <a:bodyPr/>
        <a:lstStyle/>
        <a:p>
          <a:endParaRPr lang="en-US"/>
        </a:p>
      </dgm:t>
    </dgm:pt>
    <dgm:pt modelId="{2EDA591E-8FBE-4679-9D49-0ABDB1C7D17B}" type="sibTrans" cxnId="{3133ADB6-F510-4C70-8EF0-647F9EC48386}">
      <dgm:prSet/>
      <dgm:spPr>
        <a:ln>
          <a:solidFill>
            <a:schemeClr val="tx1"/>
          </a:solidFill>
        </a:ln>
      </dgm:spPr>
      <dgm:t>
        <a:bodyPr/>
        <a:lstStyle/>
        <a:p>
          <a:endParaRPr lang="en-US" dirty="0"/>
        </a:p>
      </dgm:t>
    </dgm:pt>
    <dgm:pt modelId="{0B711EFD-ECB9-4F66-8DF8-DC807A2DCEEF}">
      <dgm:prSet phldrT="[Text]"/>
      <dgm:spPr/>
      <dgm:t>
        <a:bodyPr/>
        <a:lstStyle/>
        <a:p>
          <a:r>
            <a:rPr lang="zh-CN" altLang="en-US" dirty="0" smtClean="0"/>
            <a:t>信心</a:t>
          </a:r>
          <a:endParaRPr lang="en-US" dirty="0"/>
        </a:p>
      </dgm:t>
    </dgm:pt>
    <dgm:pt modelId="{A92880F8-AD1B-4CE6-A871-93939B17C57B}" type="parTrans" cxnId="{0080D429-89F1-472B-970E-919C8121D32B}">
      <dgm:prSet/>
      <dgm:spPr/>
      <dgm:t>
        <a:bodyPr/>
        <a:lstStyle/>
        <a:p>
          <a:endParaRPr lang="en-US"/>
        </a:p>
      </dgm:t>
    </dgm:pt>
    <dgm:pt modelId="{23299D10-755C-4FEB-95B5-F5E891BAFC00}" type="sibTrans" cxnId="{0080D429-89F1-472B-970E-919C8121D32B}">
      <dgm:prSet/>
      <dgm:spPr/>
      <dgm:t>
        <a:bodyPr/>
        <a:lstStyle/>
        <a:p>
          <a:endParaRPr lang="en-US"/>
        </a:p>
      </dgm:t>
    </dgm:pt>
    <dgm:pt modelId="{B5532EBB-41BC-43C5-AA58-D4B53779A127}" type="pres">
      <dgm:prSet presAssocID="{676ED4A6-7F6E-4C34-A64E-DD2F17E5A72A}" presName="linearFlow" presStyleCnt="0">
        <dgm:presLayoutVars>
          <dgm:dir/>
          <dgm:resizeHandles val="exact"/>
        </dgm:presLayoutVars>
      </dgm:prSet>
      <dgm:spPr/>
    </dgm:pt>
    <dgm:pt modelId="{A1F0EBA2-0FD8-45E0-AA97-5C693F02BA17}" type="pres">
      <dgm:prSet presAssocID="{0E5CB87C-D85B-4A29-A635-7D815BF918EA}" presName="node" presStyleLbl="node1" presStyleIdx="0" presStyleCnt="3">
        <dgm:presLayoutVars>
          <dgm:bulletEnabled val="1"/>
        </dgm:presLayoutVars>
      </dgm:prSet>
      <dgm:spPr/>
      <dgm:t>
        <a:bodyPr/>
        <a:lstStyle/>
        <a:p>
          <a:endParaRPr lang="en-US"/>
        </a:p>
      </dgm:t>
    </dgm:pt>
    <dgm:pt modelId="{6FB589B8-DCA2-4DF4-88C2-97C8DF132CC1}" type="pres">
      <dgm:prSet presAssocID="{7A512977-8FC1-4FF3-BBE7-9FDD5A2C97C0}" presName="spacerL" presStyleCnt="0"/>
      <dgm:spPr/>
    </dgm:pt>
    <dgm:pt modelId="{9DF28B79-59D9-4758-B2B6-EDD427AAA55A}" type="pres">
      <dgm:prSet presAssocID="{7A512977-8FC1-4FF3-BBE7-9FDD5A2C97C0}" presName="sibTrans" presStyleLbl="sibTrans2D1" presStyleIdx="0" presStyleCnt="2"/>
      <dgm:spPr/>
      <dgm:t>
        <a:bodyPr/>
        <a:lstStyle/>
        <a:p>
          <a:endParaRPr lang="en-US"/>
        </a:p>
      </dgm:t>
    </dgm:pt>
    <dgm:pt modelId="{1151EEC2-8614-4467-B16B-8DB90368C316}" type="pres">
      <dgm:prSet presAssocID="{7A512977-8FC1-4FF3-BBE7-9FDD5A2C97C0}" presName="spacerR" presStyleCnt="0"/>
      <dgm:spPr/>
    </dgm:pt>
    <dgm:pt modelId="{119474FE-F4B3-43A5-BE07-FBE02B07D268}" type="pres">
      <dgm:prSet presAssocID="{225C1920-68E5-4B9F-8D76-E020B1AA2DAE}" presName="node" presStyleLbl="node1" presStyleIdx="1" presStyleCnt="3">
        <dgm:presLayoutVars>
          <dgm:bulletEnabled val="1"/>
        </dgm:presLayoutVars>
      </dgm:prSet>
      <dgm:spPr/>
      <dgm:t>
        <a:bodyPr/>
        <a:lstStyle/>
        <a:p>
          <a:endParaRPr lang="en-US"/>
        </a:p>
      </dgm:t>
    </dgm:pt>
    <dgm:pt modelId="{E7F2AF80-9209-48AF-8F12-EBC6FA6D71BE}" type="pres">
      <dgm:prSet presAssocID="{2EDA591E-8FBE-4679-9D49-0ABDB1C7D17B}" presName="spacerL" presStyleCnt="0"/>
      <dgm:spPr/>
    </dgm:pt>
    <dgm:pt modelId="{9725E724-0D4D-47DA-92DF-FB299791FD7C}" type="pres">
      <dgm:prSet presAssocID="{2EDA591E-8FBE-4679-9D49-0ABDB1C7D17B}" presName="sibTrans" presStyleLbl="sibTrans2D1" presStyleIdx="1" presStyleCnt="2"/>
      <dgm:spPr/>
      <dgm:t>
        <a:bodyPr/>
        <a:lstStyle/>
        <a:p>
          <a:endParaRPr lang="en-US"/>
        </a:p>
      </dgm:t>
    </dgm:pt>
    <dgm:pt modelId="{66A96000-B68A-4A80-AFF7-B01894A68464}" type="pres">
      <dgm:prSet presAssocID="{2EDA591E-8FBE-4679-9D49-0ABDB1C7D17B}" presName="spacerR" presStyleCnt="0"/>
      <dgm:spPr/>
    </dgm:pt>
    <dgm:pt modelId="{613C955E-C14C-4422-87C3-65DDDD864FB5}" type="pres">
      <dgm:prSet presAssocID="{0B711EFD-ECB9-4F66-8DF8-DC807A2DCEEF}" presName="node" presStyleLbl="node1" presStyleIdx="2" presStyleCnt="3">
        <dgm:presLayoutVars>
          <dgm:bulletEnabled val="1"/>
        </dgm:presLayoutVars>
      </dgm:prSet>
      <dgm:spPr/>
      <dgm:t>
        <a:bodyPr/>
        <a:lstStyle/>
        <a:p>
          <a:endParaRPr lang="en-US"/>
        </a:p>
      </dgm:t>
    </dgm:pt>
  </dgm:ptLst>
  <dgm:cxnLst>
    <dgm:cxn modelId="{493DDBA0-B73B-4BEA-9FE8-7DF332740108}" srcId="{676ED4A6-7F6E-4C34-A64E-DD2F17E5A72A}" destId="{0E5CB87C-D85B-4A29-A635-7D815BF918EA}" srcOrd="0" destOrd="0" parTransId="{049CFB43-3788-488C-A254-1C84492D356B}" sibTransId="{7A512977-8FC1-4FF3-BBE7-9FDD5A2C97C0}"/>
    <dgm:cxn modelId="{6F072352-25F4-47C4-96AD-D26F268487A9}" type="presOf" srcId="{225C1920-68E5-4B9F-8D76-E020B1AA2DAE}" destId="{119474FE-F4B3-43A5-BE07-FBE02B07D268}" srcOrd="0" destOrd="0" presId="urn:microsoft.com/office/officeart/2005/8/layout/equation1"/>
    <dgm:cxn modelId="{D6F9C7E1-1311-4161-9915-0D2A2E45FA07}" type="presOf" srcId="{7A512977-8FC1-4FF3-BBE7-9FDD5A2C97C0}" destId="{9DF28B79-59D9-4758-B2B6-EDD427AAA55A}" srcOrd="0" destOrd="0" presId="urn:microsoft.com/office/officeart/2005/8/layout/equation1"/>
    <dgm:cxn modelId="{E98471AD-15DD-4DB0-AC74-7BFEC496AED2}" type="presOf" srcId="{2EDA591E-8FBE-4679-9D49-0ABDB1C7D17B}" destId="{9725E724-0D4D-47DA-92DF-FB299791FD7C}" srcOrd="0" destOrd="0" presId="urn:microsoft.com/office/officeart/2005/8/layout/equation1"/>
    <dgm:cxn modelId="{0080D429-89F1-472B-970E-919C8121D32B}" srcId="{676ED4A6-7F6E-4C34-A64E-DD2F17E5A72A}" destId="{0B711EFD-ECB9-4F66-8DF8-DC807A2DCEEF}" srcOrd="2" destOrd="0" parTransId="{A92880F8-AD1B-4CE6-A871-93939B17C57B}" sibTransId="{23299D10-755C-4FEB-95B5-F5E891BAFC00}"/>
    <dgm:cxn modelId="{68C26270-AA46-41A3-A581-F5C2A8CA3FDE}" type="presOf" srcId="{0E5CB87C-D85B-4A29-A635-7D815BF918EA}" destId="{A1F0EBA2-0FD8-45E0-AA97-5C693F02BA17}" srcOrd="0" destOrd="0" presId="urn:microsoft.com/office/officeart/2005/8/layout/equation1"/>
    <dgm:cxn modelId="{23DD769A-F084-4C10-AB3C-2ABFAEE6BF95}" type="presOf" srcId="{0B711EFD-ECB9-4F66-8DF8-DC807A2DCEEF}" destId="{613C955E-C14C-4422-87C3-65DDDD864FB5}" srcOrd="0" destOrd="0" presId="urn:microsoft.com/office/officeart/2005/8/layout/equation1"/>
    <dgm:cxn modelId="{21E54CF5-8C14-4067-9CFC-105241EAD33E}" type="presOf" srcId="{676ED4A6-7F6E-4C34-A64E-DD2F17E5A72A}" destId="{B5532EBB-41BC-43C5-AA58-D4B53779A127}" srcOrd="0" destOrd="0" presId="urn:microsoft.com/office/officeart/2005/8/layout/equation1"/>
    <dgm:cxn modelId="{3133ADB6-F510-4C70-8EF0-647F9EC48386}" srcId="{676ED4A6-7F6E-4C34-A64E-DD2F17E5A72A}" destId="{225C1920-68E5-4B9F-8D76-E020B1AA2DAE}" srcOrd="1" destOrd="0" parTransId="{7A8ACF29-4CF1-4EEF-B09F-63B0F0E1F858}" sibTransId="{2EDA591E-8FBE-4679-9D49-0ABDB1C7D17B}"/>
    <dgm:cxn modelId="{C2A91FBA-2732-4F2C-9DF3-C068561E6E19}" type="presParOf" srcId="{B5532EBB-41BC-43C5-AA58-D4B53779A127}" destId="{A1F0EBA2-0FD8-45E0-AA97-5C693F02BA17}" srcOrd="0" destOrd="0" presId="urn:microsoft.com/office/officeart/2005/8/layout/equation1"/>
    <dgm:cxn modelId="{C8D90B19-D2BC-401C-95C0-A22846B330CB}" type="presParOf" srcId="{B5532EBB-41BC-43C5-AA58-D4B53779A127}" destId="{6FB589B8-DCA2-4DF4-88C2-97C8DF132CC1}" srcOrd="1" destOrd="0" presId="urn:microsoft.com/office/officeart/2005/8/layout/equation1"/>
    <dgm:cxn modelId="{E483C5B1-1C9E-4218-A73A-91A326E1CF26}" type="presParOf" srcId="{B5532EBB-41BC-43C5-AA58-D4B53779A127}" destId="{9DF28B79-59D9-4758-B2B6-EDD427AAA55A}" srcOrd="2" destOrd="0" presId="urn:microsoft.com/office/officeart/2005/8/layout/equation1"/>
    <dgm:cxn modelId="{2094FB26-362B-4B9D-B6B7-EE327F46B141}" type="presParOf" srcId="{B5532EBB-41BC-43C5-AA58-D4B53779A127}" destId="{1151EEC2-8614-4467-B16B-8DB90368C316}" srcOrd="3" destOrd="0" presId="urn:microsoft.com/office/officeart/2005/8/layout/equation1"/>
    <dgm:cxn modelId="{2EC19678-5E79-4597-83C3-B71A16A695DA}" type="presParOf" srcId="{B5532EBB-41BC-43C5-AA58-D4B53779A127}" destId="{119474FE-F4B3-43A5-BE07-FBE02B07D268}" srcOrd="4" destOrd="0" presId="urn:microsoft.com/office/officeart/2005/8/layout/equation1"/>
    <dgm:cxn modelId="{19748A6B-A3E6-4A4D-82B9-939C14EA9C4C}" type="presParOf" srcId="{B5532EBB-41BC-43C5-AA58-D4B53779A127}" destId="{E7F2AF80-9209-48AF-8F12-EBC6FA6D71BE}" srcOrd="5" destOrd="0" presId="urn:microsoft.com/office/officeart/2005/8/layout/equation1"/>
    <dgm:cxn modelId="{1AB05144-F278-450C-93A2-15EA3F2547DF}" type="presParOf" srcId="{B5532EBB-41BC-43C5-AA58-D4B53779A127}" destId="{9725E724-0D4D-47DA-92DF-FB299791FD7C}" srcOrd="6" destOrd="0" presId="urn:microsoft.com/office/officeart/2005/8/layout/equation1"/>
    <dgm:cxn modelId="{C7CA2374-5336-4C8B-B12E-9F4FC0557963}" type="presParOf" srcId="{B5532EBB-41BC-43C5-AA58-D4B53779A127}" destId="{66A96000-B68A-4A80-AFF7-B01894A68464}" srcOrd="7" destOrd="0" presId="urn:microsoft.com/office/officeart/2005/8/layout/equation1"/>
    <dgm:cxn modelId="{541D480C-79DF-44B9-81D4-B3EB6B193669}" type="presParOf" srcId="{B5532EBB-41BC-43C5-AA58-D4B53779A127}" destId="{613C955E-C14C-4422-87C3-65DDDD864FB5}" srcOrd="8" destOrd="0" presId="urn:microsoft.com/office/officeart/2005/8/layout/equatio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F9DAAA-D867-49F1-811E-F027B9B345FA}" type="doc">
      <dgm:prSet loTypeId="urn:microsoft.com/office/officeart/2005/8/layout/vList4" loCatId="list" qsTypeId="urn:microsoft.com/office/officeart/2005/8/quickstyle/3d1" qsCatId="3D" csTypeId="urn:microsoft.com/office/officeart/2005/8/colors/colorful5" csCatId="colorful" phldr="1"/>
      <dgm:spPr/>
      <dgm:t>
        <a:bodyPr/>
        <a:lstStyle/>
        <a:p>
          <a:endParaRPr lang="en-US"/>
        </a:p>
      </dgm:t>
    </dgm:pt>
    <dgm:pt modelId="{08BF3A7C-A4C0-4543-BCAB-962AEC59A380}">
      <dgm:prSet phldrT="[Text]" custT="1"/>
      <dgm:spPr/>
      <dgm:t>
        <a:bodyPr/>
        <a:lstStyle/>
        <a:p>
          <a:pPr marL="55563" indent="0"/>
          <a:r>
            <a:rPr lang="zh-CN" altLang="en-US" sz="3200" b="1" cap="none" spc="0" dirty="0" smtClean="0">
              <a:ln w="18415" cmpd="sng">
                <a:prstDash val="solid"/>
              </a:ln>
              <a:solidFill>
                <a:schemeClr val="tx1"/>
              </a:solidFill>
              <a:effectLst>
                <a:outerShdw blurRad="38100" dist="38100" dir="2700000" algn="tl">
                  <a:srgbClr val="000000">
                    <a:alpha val="43137"/>
                  </a:srgbClr>
                </a:outerShdw>
              </a:effectLst>
            </a:rPr>
            <a:t>箴</a:t>
          </a:r>
          <a:r>
            <a:rPr lang="en-US" altLang="zh-CN" sz="3200" b="1" cap="none" spc="0" dirty="0" smtClean="0">
              <a:ln w="18415" cmpd="sng">
                <a:prstDash val="solid"/>
              </a:ln>
              <a:solidFill>
                <a:schemeClr val="tx1"/>
              </a:solidFill>
              <a:effectLst>
                <a:outerShdw blurRad="38100" dist="38100" dir="2700000" algn="tl">
                  <a:srgbClr val="000000">
                    <a:alpha val="43137"/>
                  </a:srgbClr>
                </a:outerShdw>
              </a:effectLst>
            </a:rPr>
            <a:t>15:1 “</a:t>
          </a:r>
          <a:r>
            <a:rPr lang="zh-CN" altLang="en-US" sz="3200" b="1" dirty="0" smtClean="0">
              <a:solidFill>
                <a:schemeClr val="tx1"/>
              </a:solidFill>
              <a:effectLst>
                <a:outerShdw blurRad="38100" dist="38100" dir="2700000" algn="tl">
                  <a:srgbClr val="000000">
                    <a:alpha val="43137"/>
                  </a:srgbClr>
                </a:outerShdw>
              </a:effectLst>
            </a:rPr>
            <a:t>回答柔和，使怒消退；言语暴戾，触动怒气。 </a:t>
          </a:r>
          <a:r>
            <a:rPr lang="en-US" altLang="zh-CN" sz="3200" b="1" cap="none" spc="0" dirty="0" smtClean="0">
              <a:ln w="18415" cmpd="sng">
                <a:prstDash val="solid"/>
              </a:ln>
              <a:solidFill>
                <a:schemeClr val="tx1"/>
              </a:solidFill>
              <a:effectLst>
                <a:outerShdw blurRad="38100" dist="38100" dir="2700000" algn="tl">
                  <a:srgbClr val="000000">
                    <a:alpha val="43137"/>
                  </a:srgbClr>
                </a:outerShdw>
              </a:effectLst>
            </a:rPr>
            <a:t>”</a:t>
          </a:r>
          <a:endParaRPr lang="en-US" sz="3200" b="1" cap="none" spc="0" dirty="0" smtClean="0">
            <a:ln w="18415" cmpd="sng">
              <a:prstDash val="solid"/>
            </a:ln>
            <a:solidFill>
              <a:schemeClr val="tx1"/>
            </a:solidFill>
            <a:effectLst>
              <a:outerShdw blurRad="38100" dist="38100" dir="2700000" algn="tl">
                <a:srgbClr val="000000">
                  <a:alpha val="43137"/>
                </a:srgbClr>
              </a:outerShdw>
            </a:effectLst>
          </a:endParaRPr>
        </a:p>
        <a:p>
          <a:pPr marL="55563" indent="0"/>
          <a:r>
            <a:rPr kumimoji="0" lang="en-US" sz="18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sym typeface="Wingdings" pitchFamily="2" charset="2"/>
            </a:rPr>
            <a:t>Prov. 15:1 </a:t>
          </a:r>
          <a:r>
            <a:rPr kumimoji="0" lang="en-US" sz="1800" b="1" i="0" u="none" strike="noStrike" cap="none" normalizeH="0" baseline="0" dirty="0" smtClean="0">
              <a:ln>
                <a:noFill/>
              </a:ln>
              <a:solidFill>
                <a:schemeClr val="tx1"/>
              </a:solidFill>
              <a:effectLst/>
              <a:latin typeface="Calibri"/>
              <a:ea typeface="Times New Roman" pitchFamily="18" charset="0"/>
              <a:cs typeface="Arial" pitchFamily="34" charset="0"/>
              <a:sym typeface="Wingdings" pitchFamily="2" charset="2"/>
            </a:rPr>
            <a:t>“</a:t>
          </a:r>
          <a:r>
            <a:rPr kumimoji="0" lang="en-US" sz="18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sym typeface="Wingdings" pitchFamily="2" charset="2"/>
            </a:rPr>
            <a:t>A soft answer turns away wrath, but harsh words just stir up anger.</a:t>
          </a:r>
          <a:r>
            <a:rPr kumimoji="0" lang="en-US" sz="1800" b="1" i="0" u="none" strike="noStrike" cap="none" normalizeH="0" baseline="0" dirty="0" smtClean="0">
              <a:ln>
                <a:noFill/>
              </a:ln>
              <a:solidFill>
                <a:schemeClr val="tx1"/>
              </a:solidFill>
              <a:effectLst/>
              <a:latin typeface="Calibri"/>
              <a:ea typeface="Times New Roman" pitchFamily="18" charset="0"/>
              <a:cs typeface="Arial" pitchFamily="34" charset="0"/>
              <a:sym typeface="Wingdings" pitchFamily="2" charset="2"/>
            </a:rPr>
            <a:t>”</a:t>
          </a:r>
          <a:endParaRPr lang="en-US" sz="1800" b="1" dirty="0" smtClean="0">
            <a:solidFill>
              <a:schemeClr val="tx1"/>
            </a:solidFill>
          </a:endParaRPr>
        </a:p>
      </dgm:t>
    </dgm:pt>
    <dgm:pt modelId="{394FF12A-26B1-4B70-BC2C-2397A576B3C6}" type="parTrans" cxnId="{C0EB98D4-8E3B-4A07-875A-9C33B4AD4BF0}">
      <dgm:prSet/>
      <dgm:spPr/>
      <dgm:t>
        <a:bodyPr/>
        <a:lstStyle/>
        <a:p>
          <a:endParaRPr lang="en-US" b="1">
            <a:solidFill>
              <a:schemeClr val="tx1"/>
            </a:solidFill>
          </a:endParaRPr>
        </a:p>
      </dgm:t>
    </dgm:pt>
    <dgm:pt modelId="{CA90A94D-9061-4691-A127-056206D9C249}" type="sibTrans" cxnId="{C0EB98D4-8E3B-4A07-875A-9C33B4AD4BF0}">
      <dgm:prSet/>
      <dgm:spPr/>
      <dgm:t>
        <a:bodyPr/>
        <a:lstStyle/>
        <a:p>
          <a:endParaRPr lang="en-US" b="1">
            <a:solidFill>
              <a:schemeClr val="tx1"/>
            </a:solidFill>
          </a:endParaRPr>
        </a:p>
      </dgm:t>
    </dgm:pt>
    <dgm:pt modelId="{0DDE5F25-F6E4-4002-A496-B2A385FB3A78}">
      <dgm:prSet custT="1"/>
      <dgm:spPr/>
      <dgm:t>
        <a:bodyPr/>
        <a:lstStyle/>
        <a:p>
          <a:pPr marL="55563" indent="0"/>
          <a:r>
            <a:rPr lang="zh-CN" altLang="en-US" sz="3200" b="1" dirty="0" smtClean="0">
              <a:solidFill>
                <a:schemeClr val="tx1"/>
              </a:solidFill>
              <a:effectLst>
                <a:outerShdw blurRad="38100" dist="38100" dir="2700000" algn="tl">
                  <a:srgbClr val="000000">
                    <a:alpha val="43137"/>
                  </a:srgbClr>
                </a:outerShdw>
              </a:effectLst>
            </a:rPr>
            <a:t>歌罗西书</a:t>
          </a:r>
          <a:r>
            <a:rPr lang="en-US" altLang="zh-CN" sz="3200" b="1" dirty="0" smtClean="0">
              <a:solidFill>
                <a:schemeClr val="tx1"/>
              </a:solidFill>
              <a:effectLst>
                <a:outerShdw blurRad="38100" dist="38100" dir="2700000" algn="tl">
                  <a:srgbClr val="000000">
                    <a:alpha val="43137"/>
                  </a:srgbClr>
                </a:outerShdw>
              </a:effectLst>
            </a:rPr>
            <a:t>3:21 “ </a:t>
          </a:r>
          <a:r>
            <a:rPr lang="zh-CN" altLang="en-US" sz="3200" b="1" dirty="0" smtClean="0">
              <a:solidFill>
                <a:schemeClr val="tx1"/>
              </a:solidFill>
              <a:effectLst>
                <a:outerShdw blurRad="38100" dist="38100" dir="2700000" algn="tl">
                  <a:srgbClr val="000000">
                    <a:alpha val="43137"/>
                  </a:srgbClr>
                </a:outerShdw>
              </a:effectLst>
            </a:rPr>
            <a:t>你们作父亲的，不要惹儿女的气，恐怕他们失了志气。</a:t>
          </a:r>
          <a:r>
            <a:rPr lang="en-US" altLang="zh-CN" sz="3200" b="1" dirty="0" smtClean="0">
              <a:solidFill>
                <a:schemeClr val="tx1"/>
              </a:solidFill>
              <a:effectLst>
                <a:outerShdw blurRad="38100" dist="38100" dir="2700000" algn="tl">
                  <a:srgbClr val="000000">
                    <a:alpha val="43137"/>
                  </a:srgbClr>
                </a:outerShdw>
              </a:effectLst>
            </a:rPr>
            <a:t>”</a:t>
          </a:r>
          <a:r>
            <a:rPr lang="zh-CN" altLang="en-US" sz="3200" b="1" dirty="0" smtClean="0">
              <a:solidFill>
                <a:schemeClr val="tx1"/>
              </a:solidFill>
              <a:effectLst>
                <a:outerShdw blurRad="38100" dist="38100" dir="2700000" algn="tl">
                  <a:srgbClr val="000000">
                    <a:alpha val="43137"/>
                  </a:srgbClr>
                </a:outerShdw>
              </a:effectLst>
            </a:rPr>
            <a:t> </a:t>
          </a:r>
          <a:endParaRPr lang="en-US" sz="3200" b="1" dirty="0" smtClean="0">
            <a:solidFill>
              <a:schemeClr val="tx1"/>
            </a:solidFill>
            <a:effectLst>
              <a:outerShdw blurRad="38100" dist="38100" dir="2700000" algn="tl">
                <a:srgbClr val="000000">
                  <a:alpha val="43137"/>
                </a:srgbClr>
              </a:outerShdw>
            </a:effectLst>
          </a:endParaRPr>
        </a:p>
        <a:p>
          <a:pPr marL="55563" indent="0"/>
          <a:r>
            <a:rPr kumimoji="0" lang="en-US" sz="1800" b="1" i="0" u="none" strike="noStrike"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Colossians 3:21 Fathers, do not embitter your children, or they will become discouraged. </a:t>
          </a:r>
          <a:endParaRPr lang="en-US" sz="1800" b="1" dirty="0">
            <a:solidFill>
              <a:schemeClr val="tx1"/>
            </a:solidFill>
          </a:endParaRPr>
        </a:p>
      </dgm:t>
    </dgm:pt>
    <dgm:pt modelId="{BDCBC307-87B0-4D93-8999-DF7E64E81038}" type="parTrans" cxnId="{A6BB0711-5275-4E21-AC3C-821D2E4012A7}">
      <dgm:prSet/>
      <dgm:spPr/>
      <dgm:t>
        <a:bodyPr/>
        <a:lstStyle/>
        <a:p>
          <a:endParaRPr lang="en-US" b="1">
            <a:solidFill>
              <a:schemeClr val="tx1"/>
            </a:solidFill>
          </a:endParaRPr>
        </a:p>
      </dgm:t>
    </dgm:pt>
    <dgm:pt modelId="{B40E7F38-90AF-4B10-A21F-32208D0B9F32}" type="sibTrans" cxnId="{A6BB0711-5275-4E21-AC3C-821D2E4012A7}">
      <dgm:prSet/>
      <dgm:spPr/>
      <dgm:t>
        <a:bodyPr/>
        <a:lstStyle/>
        <a:p>
          <a:endParaRPr lang="en-US" b="1">
            <a:solidFill>
              <a:schemeClr val="tx1"/>
            </a:solidFill>
          </a:endParaRPr>
        </a:p>
      </dgm:t>
    </dgm:pt>
    <dgm:pt modelId="{E9D8E120-A950-46D7-979D-0B7E07A9617A}">
      <dgm:prSet custT="1"/>
      <dgm:spPr/>
      <dgm:t>
        <a:bodyPr/>
        <a:lstStyle/>
        <a:p>
          <a:pPr rtl="0"/>
          <a:r>
            <a:rPr kumimoji="0" lang="zh-CN" altLang="en-US" sz="3100" b="1"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rPr>
            <a:t>箴言</a:t>
          </a:r>
          <a:r>
            <a:rPr kumimoji="0" lang="en-US" altLang="zh-CN" sz="3100" b="1"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rPr>
            <a:t>14:17 “</a:t>
          </a:r>
          <a:r>
            <a:rPr lang="zh-CN" altLang="en-US" sz="3100" b="1" dirty="0" smtClean="0">
              <a:solidFill>
                <a:schemeClr val="tx1"/>
              </a:solidFill>
              <a:effectLst>
                <a:outerShdw blurRad="38100" dist="38100" dir="2700000" algn="tl">
                  <a:srgbClr val="000000">
                    <a:alpha val="43137"/>
                  </a:srgbClr>
                </a:outerShdw>
              </a:effectLst>
            </a:rPr>
            <a:t>轻易发怒的，行事愚妄；</a:t>
          </a:r>
          <a:r>
            <a:rPr kumimoji="0" lang="en-US" altLang="zh-CN" sz="3100" b="1"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rPr>
            <a:t>”</a:t>
          </a:r>
          <a:endParaRPr kumimoji="0" lang="en-US" sz="3100" b="1"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endParaRPr>
        </a:p>
        <a:p>
          <a:pPr rtl="0"/>
          <a:r>
            <a:rPr kumimoji="0" lang="en-US" sz="1800" b="1" i="0" u="none" strike="noStrike"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Proverbs 14:17 </a:t>
          </a:r>
          <a:r>
            <a:rPr kumimoji="0" lang="en-US" sz="1800" b="1" i="0" u="none" strike="noStrike" cap="none" normalizeH="0" baseline="0" dirty="0" smtClean="0">
              <a:ln>
                <a:noFill/>
              </a:ln>
              <a:solidFill>
                <a:schemeClr val="tx1"/>
              </a:solidFill>
              <a:effectLst/>
              <a:latin typeface="Calibri"/>
              <a:ea typeface="SimSun" pitchFamily="2" charset="-122"/>
              <a:cs typeface="Arial" pitchFamily="34" charset="0"/>
              <a:sym typeface="Wingdings" pitchFamily="2" charset="2"/>
            </a:rPr>
            <a:t>“</a:t>
          </a:r>
          <a:r>
            <a:rPr kumimoji="0" lang="en-US" sz="1800" b="1" i="0" u="none" strike="noStrike"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A quick-tempered man does foolish things..</a:t>
          </a:r>
          <a:r>
            <a:rPr kumimoji="0" lang="en-US" sz="1800" b="1" i="0" u="none" strike="noStrike" cap="none" normalizeH="0" baseline="0" dirty="0" smtClean="0">
              <a:ln>
                <a:noFill/>
              </a:ln>
              <a:solidFill>
                <a:schemeClr val="tx1"/>
              </a:solidFill>
              <a:effectLst/>
              <a:latin typeface="Calibri"/>
              <a:ea typeface="SimSun" pitchFamily="2" charset="-122"/>
              <a:cs typeface="Arial" pitchFamily="34" charset="0"/>
              <a:sym typeface="Wingdings" pitchFamily="2" charset="2"/>
            </a:rPr>
            <a:t>”</a:t>
          </a:r>
          <a:r>
            <a:rPr kumimoji="0" lang="en-US" sz="1800" b="1" i="0" u="none" strike="noStrike"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 </a:t>
          </a:r>
          <a:endParaRPr kumimoji="0" lang="en-US" sz="18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sym typeface="Wingdings" pitchFamily="2" charset="2"/>
          </a:endParaRPr>
        </a:p>
      </dgm:t>
    </dgm:pt>
    <dgm:pt modelId="{DAF17EBF-5769-41DF-AF25-19B22461E920}" type="parTrans" cxnId="{CCE5E158-FCE6-4FA3-9665-A2235925B9E1}">
      <dgm:prSet/>
      <dgm:spPr/>
      <dgm:t>
        <a:bodyPr/>
        <a:lstStyle/>
        <a:p>
          <a:endParaRPr lang="en-US" b="1">
            <a:solidFill>
              <a:schemeClr val="tx1"/>
            </a:solidFill>
          </a:endParaRPr>
        </a:p>
      </dgm:t>
    </dgm:pt>
    <dgm:pt modelId="{D6C93853-2592-43D8-9171-8D243A76FDF3}" type="sibTrans" cxnId="{CCE5E158-FCE6-4FA3-9665-A2235925B9E1}">
      <dgm:prSet/>
      <dgm:spPr/>
      <dgm:t>
        <a:bodyPr/>
        <a:lstStyle/>
        <a:p>
          <a:endParaRPr lang="en-US" b="1">
            <a:solidFill>
              <a:schemeClr val="tx1"/>
            </a:solidFill>
          </a:endParaRPr>
        </a:p>
      </dgm:t>
    </dgm:pt>
    <dgm:pt modelId="{877D6742-48A5-46E4-9CD4-4A2FB320246B}" type="pres">
      <dgm:prSet presAssocID="{97F9DAAA-D867-49F1-811E-F027B9B345FA}" presName="linear" presStyleCnt="0">
        <dgm:presLayoutVars>
          <dgm:dir/>
          <dgm:resizeHandles val="exact"/>
        </dgm:presLayoutVars>
      </dgm:prSet>
      <dgm:spPr/>
      <dgm:t>
        <a:bodyPr/>
        <a:lstStyle/>
        <a:p>
          <a:endParaRPr lang="en-US"/>
        </a:p>
      </dgm:t>
    </dgm:pt>
    <dgm:pt modelId="{5691B79B-A358-46D1-8BBB-252B94904D08}" type="pres">
      <dgm:prSet presAssocID="{08BF3A7C-A4C0-4543-BCAB-962AEC59A380}" presName="comp" presStyleCnt="0"/>
      <dgm:spPr/>
      <dgm:t>
        <a:bodyPr/>
        <a:lstStyle/>
        <a:p>
          <a:endParaRPr lang="en-US"/>
        </a:p>
      </dgm:t>
    </dgm:pt>
    <dgm:pt modelId="{046447EF-713B-4E8F-926B-5D7F58F6DC16}" type="pres">
      <dgm:prSet presAssocID="{08BF3A7C-A4C0-4543-BCAB-962AEC59A380}" presName="box" presStyleLbl="node1" presStyleIdx="0" presStyleCnt="3"/>
      <dgm:spPr/>
      <dgm:t>
        <a:bodyPr/>
        <a:lstStyle/>
        <a:p>
          <a:endParaRPr lang="en-US"/>
        </a:p>
      </dgm:t>
    </dgm:pt>
    <dgm:pt modelId="{C7EC2E7C-8D38-49D2-9E2B-C5E58A31D445}" type="pres">
      <dgm:prSet presAssocID="{08BF3A7C-A4C0-4543-BCAB-962AEC59A380}"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9E019C0C-C641-41C0-97A4-B335B016D58E}" type="pres">
      <dgm:prSet presAssocID="{08BF3A7C-A4C0-4543-BCAB-962AEC59A380}" presName="text" presStyleLbl="node1" presStyleIdx="0" presStyleCnt="3">
        <dgm:presLayoutVars>
          <dgm:bulletEnabled val="1"/>
        </dgm:presLayoutVars>
      </dgm:prSet>
      <dgm:spPr/>
      <dgm:t>
        <a:bodyPr/>
        <a:lstStyle/>
        <a:p>
          <a:endParaRPr lang="en-US"/>
        </a:p>
      </dgm:t>
    </dgm:pt>
    <dgm:pt modelId="{27D480CF-B9C2-45B9-8534-613433FCD611}" type="pres">
      <dgm:prSet presAssocID="{CA90A94D-9061-4691-A127-056206D9C249}" presName="spacer" presStyleCnt="0"/>
      <dgm:spPr/>
      <dgm:t>
        <a:bodyPr/>
        <a:lstStyle/>
        <a:p>
          <a:endParaRPr lang="en-US"/>
        </a:p>
      </dgm:t>
    </dgm:pt>
    <dgm:pt modelId="{A4D06912-8E50-4136-8275-3CBFC5F3D128}" type="pres">
      <dgm:prSet presAssocID="{0DDE5F25-F6E4-4002-A496-B2A385FB3A78}" presName="comp" presStyleCnt="0"/>
      <dgm:spPr/>
      <dgm:t>
        <a:bodyPr/>
        <a:lstStyle/>
        <a:p>
          <a:endParaRPr lang="en-US"/>
        </a:p>
      </dgm:t>
    </dgm:pt>
    <dgm:pt modelId="{CAE3E13B-771B-4C83-A1BC-F353C6F18F3F}" type="pres">
      <dgm:prSet presAssocID="{0DDE5F25-F6E4-4002-A496-B2A385FB3A78}" presName="box" presStyleLbl="node1" presStyleIdx="1" presStyleCnt="3"/>
      <dgm:spPr/>
      <dgm:t>
        <a:bodyPr/>
        <a:lstStyle/>
        <a:p>
          <a:endParaRPr lang="en-US"/>
        </a:p>
      </dgm:t>
    </dgm:pt>
    <dgm:pt modelId="{F5CAEEC2-8BE4-4320-B52F-E1C143F06B29}" type="pres">
      <dgm:prSet presAssocID="{0DDE5F25-F6E4-4002-A496-B2A385FB3A78}" presName="img" presStyleLbl="fgImgPlace1" presStyleIdx="1" presStyleCnt="3"/>
      <dgm:spPr>
        <a:blipFill rotWithShape="0">
          <a:blip xmlns:r="http://schemas.openxmlformats.org/officeDocument/2006/relationships" r:embed="rId1"/>
          <a:stretch>
            <a:fillRect/>
          </a:stretch>
        </a:blipFill>
      </dgm:spPr>
      <dgm:t>
        <a:bodyPr/>
        <a:lstStyle/>
        <a:p>
          <a:endParaRPr lang="en-US"/>
        </a:p>
      </dgm:t>
    </dgm:pt>
    <dgm:pt modelId="{87436F1A-8282-4E7E-A013-43CFEE1E4662}" type="pres">
      <dgm:prSet presAssocID="{0DDE5F25-F6E4-4002-A496-B2A385FB3A78}" presName="text" presStyleLbl="node1" presStyleIdx="1" presStyleCnt="3">
        <dgm:presLayoutVars>
          <dgm:bulletEnabled val="1"/>
        </dgm:presLayoutVars>
      </dgm:prSet>
      <dgm:spPr/>
      <dgm:t>
        <a:bodyPr/>
        <a:lstStyle/>
        <a:p>
          <a:endParaRPr lang="en-US"/>
        </a:p>
      </dgm:t>
    </dgm:pt>
    <dgm:pt modelId="{6555B784-DDEB-4DFB-AB85-892340ED5BC4}" type="pres">
      <dgm:prSet presAssocID="{B40E7F38-90AF-4B10-A21F-32208D0B9F32}" presName="spacer" presStyleCnt="0"/>
      <dgm:spPr/>
      <dgm:t>
        <a:bodyPr/>
        <a:lstStyle/>
        <a:p>
          <a:endParaRPr lang="en-US"/>
        </a:p>
      </dgm:t>
    </dgm:pt>
    <dgm:pt modelId="{5B6BB91B-8DFA-4F78-9297-277AC7EDCF1F}" type="pres">
      <dgm:prSet presAssocID="{E9D8E120-A950-46D7-979D-0B7E07A9617A}" presName="comp" presStyleCnt="0"/>
      <dgm:spPr/>
    </dgm:pt>
    <dgm:pt modelId="{3DFB1FD8-ECD5-40CC-AB00-353CD8BC2367}" type="pres">
      <dgm:prSet presAssocID="{E9D8E120-A950-46D7-979D-0B7E07A9617A}" presName="box" presStyleLbl="node1" presStyleIdx="2" presStyleCnt="3"/>
      <dgm:spPr/>
      <dgm:t>
        <a:bodyPr/>
        <a:lstStyle/>
        <a:p>
          <a:endParaRPr lang="en-US"/>
        </a:p>
      </dgm:t>
    </dgm:pt>
    <dgm:pt modelId="{D70C8DFC-102D-4EF3-8908-23F23883EED8}" type="pres">
      <dgm:prSet presAssocID="{E9D8E120-A950-46D7-979D-0B7E07A9617A}" presName="img" presStyleLbl="fgImgPlace1" presStyleIdx="2" presStyleCnt="3"/>
      <dgm:spPr>
        <a:blipFill rotWithShape="0">
          <a:blip xmlns:r="http://schemas.openxmlformats.org/officeDocument/2006/relationships" r:embed="rId1"/>
          <a:stretch>
            <a:fillRect/>
          </a:stretch>
        </a:blipFill>
      </dgm:spPr>
      <dgm:t>
        <a:bodyPr/>
        <a:lstStyle/>
        <a:p>
          <a:endParaRPr lang="en-US"/>
        </a:p>
      </dgm:t>
    </dgm:pt>
    <dgm:pt modelId="{7D322BA0-4F05-4595-8452-E58603EEC897}" type="pres">
      <dgm:prSet presAssocID="{E9D8E120-A950-46D7-979D-0B7E07A9617A}" presName="text" presStyleLbl="node1" presStyleIdx="2" presStyleCnt="3">
        <dgm:presLayoutVars>
          <dgm:bulletEnabled val="1"/>
        </dgm:presLayoutVars>
      </dgm:prSet>
      <dgm:spPr/>
      <dgm:t>
        <a:bodyPr/>
        <a:lstStyle/>
        <a:p>
          <a:endParaRPr lang="en-US"/>
        </a:p>
      </dgm:t>
    </dgm:pt>
  </dgm:ptLst>
  <dgm:cxnLst>
    <dgm:cxn modelId="{CCE5E158-FCE6-4FA3-9665-A2235925B9E1}" srcId="{97F9DAAA-D867-49F1-811E-F027B9B345FA}" destId="{E9D8E120-A950-46D7-979D-0B7E07A9617A}" srcOrd="2" destOrd="0" parTransId="{DAF17EBF-5769-41DF-AF25-19B22461E920}" sibTransId="{D6C93853-2592-43D8-9171-8D243A76FDF3}"/>
    <dgm:cxn modelId="{31A4D14D-2705-4613-8C68-AA9E48987786}" type="presOf" srcId="{0DDE5F25-F6E4-4002-A496-B2A385FB3A78}" destId="{87436F1A-8282-4E7E-A013-43CFEE1E4662}" srcOrd="1" destOrd="0" presId="urn:microsoft.com/office/officeart/2005/8/layout/vList4"/>
    <dgm:cxn modelId="{A00F664D-FC4C-46F2-BB6C-141BE64593E5}" type="presOf" srcId="{08BF3A7C-A4C0-4543-BCAB-962AEC59A380}" destId="{9E019C0C-C641-41C0-97A4-B335B016D58E}" srcOrd="1" destOrd="0" presId="urn:microsoft.com/office/officeart/2005/8/layout/vList4"/>
    <dgm:cxn modelId="{C0EB98D4-8E3B-4A07-875A-9C33B4AD4BF0}" srcId="{97F9DAAA-D867-49F1-811E-F027B9B345FA}" destId="{08BF3A7C-A4C0-4543-BCAB-962AEC59A380}" srcOrd="0" destOrd="0" parTransId="{394FF12A-26B1-4B70-BC2C-2397A576B3C6}" sibTransId="{CA90A94D-9061-4691-A127-056206D9C249}"/>
    <dgm:cxn modelId="{C8EF084C-BA8A-424A-BFD9-4DB3FC19C62A}" type="presOf" srcId="{0DDE5F25-F6E4-4002-A496-B2A385FB3A78}" destId="{CAE3E13B-771B-4C83-A1BC-F353C6F18F3F}" srcOrd="0" destOrd="0" presId="urn:microsoft.com/office/officeart/2005/8/layout/vList4"/>
    <dgm:cxn modelId="{A6BB0711-5275-4E21-AC3C-821D2E4012A7}" srcId="{97F9DAAA-D867-49F1-811E-F027B9B345FA}" destId="{0DDE5F25-F6E4-4002-A496-B2A385FB3A78}" srcOrd="1" destOrd="0" parTransId="{BDCBC307-87B0-4D93-8999-DF7E64E81038}" sibTransId="{B40E7F38-90AF-4B10-A21F-32208D0B9F32}"/>
    <dgm:cxn modelId="{36720BBE-8C0E-4C3E-A68E-A77474DCE618}" type="presOf" srcId="{E9D8E120-A950-46D7-979D-0B7E07A9617A}" destId="{3DFB1FD8-ECD5-40CC-AB00-353CD8BC2367}" srcOrd="0" destOrd="0" presId="urn:microsoft.com/office/officeart/2005/8/layout/vList4"/>
    <dgm:cxn modelId="{4A436636-9A7C-4C8E-8782-72C0108BBA18}" type="presOf" srcId="{E9D8E120-A950-46D7-979D-0B7E07A9617A}" destId="{7D322BA0-4F05-4595-8452-E58603EEC897}" srcOrd="1" destOrd="0" presId="urn:microsoft.com/office/officeart/2005/8/layout/vList4"/>
    <dgm:cxn modelId="{57FB2583-03D0-4902-8FB0-DF6377BCBAAA}" type="presOf" srcId="{08BF3A7C-A4C0-4543-BCAB-962AEC59A380}" destId="{046447EF-713B-4E8F-926B-5D7F58F6DC16}" srcOrd="0" destOrd="0" presId="urn:microsoft.com/office/officeart/2005/8/layout/vList4"/>
    <dgm:cxn modelId="{BDD847A6-DF01-4077-8AE3-CAAADE5EEE8B}" type="presOf" srcId="{97F9DAAA-D867-49F1-811E-F027B9B345FA}" destId="{877D6742-48A5-46E4-9CD4-4A2FB320246B}" srcOrd="0" destOrd="0" presId="urn:microsoft.com/office/officeart/2005/8/layout/vList4"/>
    <dgm:cxn modelId="{DD4388A5-CB44-4CFD-81D2-7884FB58DEF8}" type="presParOf" srcId="{877D6742-48A5-46E4-9CD4-4A2FB320246B}" destId="{5691B79B-A358-46D1-8BBB-252B94904D08}" srcOrd="0" destOrd="0" presId="urn:microsoft.com/office/officeart/2005/8/layout/vList4"/>
    <dgm:cxn modelId="{7C741588-B0DE-4748-B7C4-AA0957EEF914}" type="presParOf" srcId="{5691B79B-A358-46D1-8BBB-252B94904D08}" destId="{046447EF-713B-4E8F-926B-5D7F58F6DC16}" srcOrd="0" destOrd="0" presId="urn:microsoft.com/office/officeart/2005/8/layout/vList4"/>
    <dgm:cxn modelId="{4E9D13F7-90F6-42A6-B986-0E895CC6692D}" type="presParOf" srcId="{5691B79B-A358-46D1-8BBB-252B94904D08}" destId="{C7EC2E7C-8D38-49D2-9E2B-C5E58A31D445}" srcOrd="1" destOrd="0" presId="urn:microsoft.com/office/officeart/2005/8/layout/vList4"/>
    <dgm:cxn modelId="{33B4A4ED-FAE2-47BA-B8E6-549F44AD2C5B}" type="presParOf" srcId="{5691B79B-A358-46D1-8BBB-252B94904D08}" destId="{9E019C0C-C641-41C0-97A4-B335B016D58E}" srcOrd="2" destOrd="0" presId="urn:microsoft.com/office/officeart/2005/8/layout/vList4"/>
    <dgm:cxn modelId="{4F17BC5B-6C1A-4D24-AB69-351885833673}" type="presParOf" srcId="{877D6742-48A5-46E4-9CD4-4A2FB320246B}" destId="{27D480CF-B9C2-45B9-8534-613433FCD611}" srcOrd="1" destOrd="0" presId="urn:microsoft.com/office/officeart/2005/8/layout/vList4"/>
    <dgm:cxn modelId="{63DC3A04-9B7F-4C23-B23A-7905E482E0B4}" type="presParOf" srcId="{877D6742-48A5-46E4-9CD4-4A2FB320246B}" destId="{A4D06912-8E50-4136-8275-3CBFC5F3D128}" srcOrd="2" destOrd="0" presId="urn:microsoft.com/office/officeart/2005/8/layout/vList4"/>
    <dgm:cxn modelId="{D8D23C8B-E2EB-4608-95A4-7A65A440E766}" type="presParOf" srcId="{A4D06912-8E50-4136-8275-3CBFC5F3D128}" destId="{CAE3E13B-771B-4C83-A1BC-F353C6F18F3F}" srcOrd="0" destOrd="0" presId="urn:microsoft.com/office/officeart/2005/8/layout/vList4"/>
    <dgm:cxn modelId="{3D4DF018-DFCD-4303-905C-2F3E0C772AA2}" type="presParOf" srcId="{A4D06912-8E50-4136-8275-3CBFC5F3D128}" destId="{F5CAEEC2-8BE4-4320-B52F-E1C143F06B29}" srcOrd="1" destOrd="0" presId="urn:microsoft.com/office/officeart/2005/8/layout/vList4"/>
    <dgm:cxn modelId="{C363C6CC-585D-4468-9211-E5247194AAD9}" type="presParOf" srcId="{A4D06912-8E50-4136-8275-3CBFC5F3D128}" destId="{87436F1A-8282-4E7E-A013-43CFEE1E4662}" srcOrd="2" destOrd="0" presId="urn:microsoft.com/office/officeart/2005/8/layout/vList4"/>
    <dgm:cxn modelId="{7D967600-7ED0-4A53-8D86-4A00FB4AB051}" type="presParOf" srcId="{877D6742-48A5-46E4-9CD4-4A2FB320246B}" destId="{6555B784-DDEB-4DFB-AB85-892340ED5BC4}" srcOrd="3" destOrd="0" presId="urn:microsoft.com/office/officeart/2005/8/layout/vList4"/>
    <dgm:cxn modelId="{CE5091A4-8611-4679-A63A-ECEE64AA7572}" type="presParOf" srcId="{877D6742-48A5-46E4-9CD4-4A2FB320246B}" destId="{5B6BB91B-8DFA-4F78-9297-277AC7EDCF1F}" srcOrd="4" destOrd="0" presId="urn:microsoft.com/office/officeart/2005/8/layout/vList4"/>
    <dgm:cxn modelId="{67E0F211-3884-4B5A-81B5-3F80936BA736}" type="presParOf" srcId="{5B6BB91B-8DFA-4F78-9297-277AC7EDCF1F}" destId="{3DFB1FD8-ECD5-40CC-AB00-353CD8BC2367}" srcOrd="0" destOrd="0" presId="urn:microsoft.com/office/officeart/2005/8/layout/vList4"/>
    <dgm:cxn modelId="{4F45DCB2-10FA-4CDB-B8ED-92C5AE72A87A}" type="presParOf" srcId="{5B6BB91B-8DFA-4F78-9297-277AC7EDCF1F}" destId="{D70C8DFC-102D-4EF3-8908-23F23883EED8}" srcOrd="1" destOrd="0" presId="urn:microsoft.com/office/officeart/2005/8/layout/vList4"/>
    <dgm:cxn modelId="{EE270B9B-5D07-4C0E-B344-73FB8EB22CA9}" type="presParOf" srcId="{5B6BB91B-8DFA-4F78-9297-277AC7EDCF1F}" destId="{7D322BA0-4F05-4595-8452-E58603EEC897}"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F9DAAA-D867-49F1-811E-F027B9B345FA}"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n-US"/>
        </a:p>
      </dgm:t>
    </dgm:pt>
    <dgm:pt modelId="{08BF3A7C-A4C0-4543-BCAB-962AEC59A380}">
      <dgm:prSet phldrT="[Text]" custT="1">
        <dgm:style>
          <a:lnRef idx="0">
            <a:schemeClr val="accent1"/>
          </a:lnRef>
          <a:fillRef idx="3">
            <a:schemeClr val="accent1"/>
          </a:fillRef>
          <a:effectRef idx="3">
            <a:schemeClr val="accent1"/>
          </a:effectRef>
          <a:fontRef idx="minor">
            <a:schemeClr val="lt1"/>
          </a:fontRef>
        </dgm:style>
      </dgm:prSet>
      <dgm:spPr/>
      <dgm:t>
        <a:bodyPr/>
        <a:lstStyle/>
        <a:p>
          <a:pPr algn="l"/>
          <a:r>
            <a:rPr lang="zh-CN" altLang="en-US" sz="5400" b="1" cap="none" spc="0" dirty="0" smtClean="0">
              <a:ln w="18415" cmpd="sng">
                <a:solidFill>
                  <a:srgbClr val="FFFF00"/>
                </a:solidFill>
                <a:prstDash val="solid"/>
              </a:ln>
              <a:solidFill>
                <a:srgbClr val="FFFF00"/>
              </a:solidFill>
              <a:effectLst/>
            </a:rPr>
            <a:t>青少年对他们的缺点已经非常在意。他们不需要父母不断提醒他们的弱点</a:t>
          </a:r>
          <a:r>
            <a:rPr lang="en-US" altLang="zh-CN" sz="5400" b="1" cap="none" spc="0" dirty="0" smtClean="0">
              <a:ln w="18415" cmpd="sng">
                <a:solidFill>
                  <a:srgbClr val="FFFF00"/>
                </a:solidFill>
                <a:prstDash val="solid"/>
              </a:ln>
              <a:solidFill>
                <a:srgbClr val="FFFF00"/>
              </a:solidFill>
              <a:effectLst/>
            </a:rPr>
            <a:t>, </a:t>
          </a:r>
          <a:r>
            <a:rPr lang="zh-CN" altLang="en-US" sz="5400" b="1" cap="none" spc="0" dirty="0" smtClean="0">
              <a:ln w="18415" cmpd="sng">
                <a:solidFill>
                  <a:srgbClr val="FFFF00"/>
                </a:solidFill>
                <a:prstDash val="solid"/>
              </a:ln>
              <a:solidFill>
                <a:srgbClr val="FFFF00"/>
              </a:solidFill>
              <a:effectLst/>
            </a:rPr>
            <a:t>失败和缺陷。唠叨和批评毫无帮助。</a:t>
          </a:r>
          <a:endParaRPr lang="en-US" sz="5400" b="1" cap="none" spc="0" dirty="0" smtClean="0">
            <a:ln w="18415" cmpd="sng">
              <a:solidFill>
                <a:srgbClr val="FFFF00"/>
              </a:solidFill>
              <a:prstDash val="solid"/>
            </a:ln>
            <a:solidFill>
              <a:srgbClr val="FFFF00"/>
            </a:solidFill>
            <a:effectLst/>
          </a:endParaRPr>
        </a:p>
        <a:p>
          <a:pPr algn="l"/>
          <a:r>
            <a:rPr lang="en-US" sz="2000" dirty="0" smtClean="0">
              <a:solidFill>
                <a:schemeClr val="bg1"/>
              </a:solidFill>
              <a:latin typeface="Arial Narrow" pitchFamily="34" charset="0"/>
            </a:rPr>
            <a:t> </a:t>
          </a:r>
          <a:r>
            <a:rPr kumimoji="0" lang="en-US" sz="2000" b="0" i="0" u="none" strike="noStrike" cap="none" normalizeH="0" baseline="0" dirty="0" smtClean="0">
              <a:ln>
                <a:noFill/>
              </a:ln>
              <a:solidFill>
                <a:schemeClr val="bg1"/>
              </a:solidFill>
              <a:effectLst/>
              <a:latin typeface="Arial Narrow" pitchFamily="34" charset="0"/>
              <a:ea typeface="SimSun" pitchFamily="2" charset="-122"/>
              <a:cs typeface="Times New Roman" pitchFamily="18" charset="0"/>
            </a:rPr>
            <a:t>Teens are already aware of their shortcomings. They don’t need parents to remind them constantly of their weaknesses, failures and flaws. Nagging and criticizing doesn’t help.</a:t>
          </a:r>
          <a:endParaRPr lang="en-US" sz="2000" dirty="0">
            <a:solidFill>
              <a:schemeClr val="bg1"/>
            </a:solidFill>
            <a:latin typeface="Arial Narrow" pitchFamily="34" charset="0"/>
          </a:endParaRPr>
        </a:p>
      </dgm:t>
    </dgm:pt>
    <dgm:pt modelId="{394FF12A-26B1-4B70-BC2C-2397A576B3C6}" type="parTrans" cxnId="{C0EB98D4-8E3B-4A07-875A-9C33B4AD4BF0}">
      <dgm:prSet/>
      <dgm:spPr/>
      <dgm:t>
        <a:bodyPr/>
        <a:lstStyle/>
        <a:p>
          <a:endParaRPr lang="en-US"/>
        </a:p>
      </dgm:t>
    </dgm:pt>
    <dgm:pt modelId="{CA90A94D-9061-4691-A127-056206D9C249}" type="sibTrans" cxnId="{C0EB98D4-8E3B-4A07-875A-9C33B4AD4BF0}">
      <dgm:prSet/>
      <dgm:spPr/>
      <dgm:t>
        <a:bodyPr/>
        <a:lstStyle/>
        <a:p>
          <a:endParaRPr lang="en-US"/>
        </a:p>
      </dgm:t>
    </dgm:pt>
    <dgm:pt modelId="{877D6742-48A5-46E4-9CD4-4A2FB320246B}" type="pres">
      <dgm:prSet presAssocID="{97F9DAAA-D867-49F1-811E-F027B9B345FA}" presName="linear" presStyleCnt="0">
        <dgm:presLayoutVars>
          <dgm:dir/>
          <dgm:resizeHandles val="exact"/>
        </dgm:presLayoutVars>
      </dgm:prSet>
      <dgm:spPr/>
      <dgm:t>
        <a:bodyPr/>
        <a:lstStyle/>
        <a:p>
          <a:endParaRPr lang="en-US"/>
        </a:p>
      </dgm:t>
    </dgm:pt>
    <dgm:pt modelId="{5691B79B-A358-46D1-8BBB-252B94904D08}" type="pres">
      <dgm:prSet presAssocID="{08BF3A7C-A4C0-4543-BCAB-962AEC59A380}" presName="comp" presStyleCnt="0"/>
      <dgm:spPr/>
    </dgm:pt>
    <dgm:pt modelId="{046447EF-713B-4E8F-926B-5D7F58F6DC16}" type="pres">
      <dgm:prSet presAssocID="{08BF3A7C-A4C0-4543-BCAB-962AEC59A380}" presName="box" presStyleLbl="node1" presStyleIdx="0" presStyleCnt="1"/>
      <dgm:spPr/>
      <dgm:t>
        <a:bodyPr/>
        <a:lstStyle/>
        <a:p>
          <a:endParaRPr lang="en-US"/>
        </a:p>
      </dgm:t>
    </dgm:pt>
    <dgm:pt modelId="{C7EC2E7C-8D38-49D2-9E2B-C5E58A31D445}" type="pres">
      <dgm:prSet presAssocID="{08BF3A7C-A4C0-4543-BCAB-962AEC59A380}" presName="img" presStyleLbl="fgImgPlace1" presStyleIdx="0" presStyleCnt="1" custLinFactNeighborX="-8470"/>
      <dgm:spPr>
        <a:solidFill>
          <a:srgbClr val="FFFF00"/>
        </a:solidFill>
      </dgm:spPr>
      <dgm:t>
        <a:bodyPr/>
        <a:lstStyle/>
        <a:p>
          <a:endParaRPr lang="en-US"/>
        </a:p>
      </dgm:t>
    </dgm:pt>
    <dgm:pt modelId="{9E019C0C-C641-41C0-97A4-B335B016D58E}" type="pres">
      <dgm:prSet presAssocID="{08BF3A7C-A4C0-4543-BCAB-962AEC59A380}" presName="text" presStyleLbl="node1" presStyleIdx="0" presStyleCnt="1">
        <dgm:presLayoutVars>
          <dgm:bulletEnabled val="1"/>
        </dgm:presLayoutVars>
      </dgm:prSet>
      <dgm:spPr/>
      <dgm:t>
        <a:bodyPr/>
        <a:lstStyle/>
        <a:p>
          <a:endParaRPr lang="en-US"/>
        </a:p>
      </dgm:t>
    </dgm:pt>
  </dgm:ptLst>
  <dgm:cxnLst>
    <dgm:cxn modelId="{8138FCB8-6709-44D9-AFD3-C5A9AC2F1FD5}" type="presOf" srcId="{08BF3A7C-A4C0-4543-BCAB-962AEC59A380}" destId="{9E019C0C-C641-41C0-97A4-B335B016D58E}" srcOrd="1" destOrd="0" presId="urn:microsoft.com/office/officeart/2005/8/layout/vList4"/>
    <dgm:cxn modelId="{5B442B77-BD8C-4C38-913D-9228E781E45E}" type="presOf" srcId="{97F9DAAA-D867-49F1-811E-F027B9B345FA}" destId="{877D6742-48A5-46E4-9CD4-4A2FB320246B}" srcOrd="0" destOrd="0" presId="urn:microsoft.com/office/officeart/2005/8/layout/vList4"/>
    <dgm:cxn modelId="{C0EB98D4-8E3B-4A07-875A-9C33B4AD4BF0}" srcId="{97F9DAAA-D867-49F1-811E-F027B9B345FA}" destId="{08BF3A7C-A4C0-4543-BCAB-962AEC59A380}" srcOrd="0" destOrd="0" parTransId="{394FF12A-26B1-4B70-BC2C-2397A576B3C6}" sibTransId="{CA90A94D-9061-4691-A127-056206D9C249}"/>
    <dgm:cxn modelId="{A2A3C619-92B3-4315-8327-0D611E8744CF}" type="presOf" srcId="{08BF3A7C-A4C0-4543-BCAB-962AEC59A380}" destId="{046447EF-713B-4E8F-926B-5D7F58F6DC16}" srcOrd="0" destOrd="0" presId="urn:microsoft.com/office/officeart/2005/8/layout/vList4"/>
    <dgm:cxn modelId="{5B70EA56-606A-4547-BD44-A53DC9FD75E0}" type="presParOf" srcId="{877D6742-48A5-46E4-9CD4-4A2FB320246B}" destId="{5691B79B-A358-46D1-8BBB-252B94904D08}" srcOrd="0" destOrd="0" presId="urn:microsoft.com/office/officeart/2005/8/layout/vList4"/>
    <dgm:cxn modelId="{94494A95-9E7A-4A18-A813-97D695B88C66}" type="presParOf" srcId="{5691B79B-A358-46D1-8BBB-252B94904D08}" destId="{046447EF-713B-4E8F-926B-5D7F58F6DC16}" srcOrd="0" destOrd="0" presId="urn:microsoft.com/office/officeart/2005/8/layout/vList4"/>
    <dgm:cxn modelId="{1E36F771-A048-49E5-AC6A-D77DA323DD5A}" type="presParOf" srcId="{5691B79B-A358-46D1-8BBB-252B94904D08}" destId="{C7EC2E7C-8D38-49D2-9E2B-C5E58A31D445}" srcOrd="1" destOrd="0" presId="urn:microsoft.com/office/officeart/2005/8/layout/vList4"/>
    <dgm:cxn modelId="{DB81E849-26D0-434C-A692-5E37C34F900F}" type="presParOf" srcId="{5691B79B-A358-46D1-8BBB-252B94904D08}" destId="{9E019C0C-C641-41C0-97A4-B335B016D58E}"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F9DAAA-D867-49F1-811E-F027B9B345FA}"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n-US"/>
        </a:p>
      </dgm:t>
    </dgm:pt>
    <dgm:pt modelId="{08BF3A7C-A4C0-4543-BCAB-962AEC59A380}">
      <dgm:prSet phldrT="[Text]" custT="1"/>
      <dgm:spPr/>
      <dgm:t>
        <a:bodyPr/>
        <a:lstStyle/>
        <a:p>
          <a:pPr marL="234950" indent="0"/>
          <a:r>
            <a:rPr lang="zh-CN" alt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箴</a:t>
          </a:r>
          <a:r>
            <a:rPr lang="en-US" altLang="zh-CN" sz="4400" b="1" cap="none" spc="0" dirty="0" smtClean="0">
              <a:ln w="18415" cmpd="sng">
                <a:solidFill>
                  <a:srgbClr val="FFFFFF"/>
                </a:solidFill>
                <a:prstDash val="solid"/>
              </a:ln>
              <a:solidFill>
                <a:srgbClr val="FFFFFF"/>
              </a:solidFill>
              <a:effectLst/>
            </a:rPr>
            <a:t>13:24:  “</a:t>
          </a:r>
          <a:r>
            <a:rPr lang="zh-CN" altLang="en-US" sz="4400" b="1" dirty="0" smtClean="0">
              <a:effectLst/>
            </a:rPr>
            <a:t>不忍用杖打儿子的，是恨恶他；疼爱儿子的，随时管教。</a:t>
          </a:r>
          <a:r>
            <a:rPr lang="en-US" altLang="zh-CN" sz="4400" b="1" cap="none" spc="0" dirty="0" smtClean="0">
              <a:ln w="18415" cmpd="sng">
                <a:solidFill>
                  <a:srgbClr val="FFFFFF"/>
                </a:solidFill>
                <a:prstDash val="solid"/>
              </a:ln>
              <a:solidFill>
                <a:srgbClr val="FFFFFF"/>
              </a:solidFill>
              <a:effectLst/>
            </a:rPr>
            <a:t>”</a:t>
          </a:r>
          <a:endParaRPr lang="en-US" sz="4400" b="1" cap="none" spc="0" dirty="0" smtClean="0">
            <a:ln w="18415" cmpd="sng">
              <a:solidFill>
                <a:srgbClr val="FFFFFF"/>
              </a:solidFill>
              <a:prstDash val="solid"/>
            </a:ln>
            <a:solidFill>
              <a:srgbClr val="FFFFFF"/>
            </a:solidFill>
            <a:effectLst/>
          </a:endParaRPr>
        </a:p>
        <a:p>
          <a:pPr marL="234950" indent="0"/>
          <a:r>
            <a:rPr lang="en-US" sz="1800" dirty="0" smtClean="0"/>
            <a:t> Proverbs 13:24  “He who spares the rod hates his son,                                   but he who loves him is careful to discipline him. “</a:t>
          </a:r>
          <a:endParaRPr lang="en-US" sz="1800" dirty="0"/>
        </a:p>
      </dgm:t>
    </dgm:pt>
    <dgm:pt modelId="{394FF12A-26B1-4B70-BC2C-2397A576B3C6}" type="parTrans" cxnId="{C0EB98D4-8E3B-4A07-875A-9C33B4AD4BF0}">
      <dgm:prSet/>
      <dgm:spPr/>
      <dgm:t>
        <a:bodyPr/>
        <a:lstStyle/>
        <a:p>
          <a:endParaRPr lang="en-US"/>
        </a:p>
      </dgm:t>
    </dgm:pt>
    <dgm:pt modelId="{CA90A94D-9061-4691-A127-056206D9C249}" type="sibTrans" cxnId="{C0EB98D4-8E3B-4A07-875A-9C33B4AD4BF0}">
      <dgm:prSet/>
      <dgm:spPr/>
      <dgm:t>
        <a:bodyPr/>
        <a:lstStyle/>
        <a:p>
          <a:endParaRPr lang="en-US"/>
        </a:p>
      </dgm:t>
    </dgm:pt>
    <dgm:pt modelId="{D901FDC0-0122-40B4-AB0E-603DF71E2EF4}">
      <dgm:prSet phldrT="[Text]" custT="1"/>
      <dgm:spPr/>
      <dgm:t>
        <a:bodyPr/>
        <a:lstStyle/>
        <a:p>
          <a:pPr marL="234950" indent="0"/>
          <a:r>
            <a:rPr lang="zh-CN" alt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箴</a:t>
          </a:r>
          <a:r>
            <a:rPr lang="en-US" altLang="zh-CN"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3:11-12 “</a:t>
          </a:r>
          <a:r>
            <a:rPr lang="zh-CN" altLang="en-US" sz="3200" b="1" dirty="0" smtClean="0">
              <a:effectLst/>
            </a:rPr>
            <a:t>我儿</a:t>
          </a:r>
          <a:r>
            <a:rPr lang="en-US" altLang="zh-CN" sz="3200" b="1" dirty="0" smtClean="0">
              <a:effectLst/>
            </a:rPr>
            <a:t>,</a:t>
          </a:r>
          <a:r>
            <a:rPr lang="zh-CN" altLang="en-US" sz="3200" b="1" dirty="0" smtClean="0">
              <a:effectLst/>
            </a:rPr>
            <a:t>你不可轻看耶和华的管教（或译：惩治</a:t>
          </a:r>
          <a:r>
            <a:rPr lang="en-US" altLang="zh-CN" sz="3200" b="1" dirty="0" smtClean="0">
              <a:effectLst/>
            </a:rPr>
            <a:t>),</a:t>
          </a:r>
          <a:r>
            <a:rPr lang="zh-CN" altLang="en-US" sz="3200" b="1" dirty="0" smtClean="0">
              <a:effectLst/>
            </a:rPr>
            <a:t>也不可厌烦他的责备</a:t>
          </a:r>
          <a:r>
            <a:rPr lang="en-US" altLang="zh-CN" sz="3200" b="1" dirty="0" smtClean="0">
              <a:effectLst/>
            </a:rPr>
            <a:t>;</a:t>
          </a:r>
          <a:r>
            <a:rPr lang="zh-CN" altLang="en-US" sz="3200" b="1" dirty="0" smtClean="0">
              <a:effectLst/>
            </a:rPr>
            <a:t>因为耶和华所爱的</a:t>
          </a:r>
          <a:r>
            <a:rPr lang="en-US" altLang="zh-CN" sz="3200" b="1" dirty="0" smtClean="0">
              <a:effectLst/>
            </a:rPr>
            <a:t>,</a:t>
          </a:r>
          <a:r>
            <a:rPr lang="zh-CN" altLang="en-US" sz="3200" b="1" dirty="0" smtClean="0">
              <a:effectLst/>
            </a:rPr>
            <a:t>他必责备</a:t>
          </a:r>
          <a:r>
            <a:rPr lang="en-US" altLang="zh-CN" sz="3200" b="1" dirty="0" smtClean="0">
              <a:effectLst/>
            </a:rPr>
            <a:t>,</a:t>
          </a:r>
          <a:r>
            <a:rPr lang="zh-CN" altLang="en-US" sz="3200" b="1" dirty="0" smtClean="0">
              <a:effectLst/>
            </a:rPr>
            <a:t>正如父亲责备所喜爱的儿子</a:t>
          </a:r>
          <a:r>
            <a:rPr lang="en-US" altLang="zh-CN" sz="3200" b="1" dirty="0" smtClean="0">
              <a:effectLst/>
            </a:rPr>
            <a:t>.</a:t>
          </a:r>
          <a:r>
            <a:rPr lang="en-US" altLang="zh-CN"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800" dirty="0" smtClean="0"/>
            <a:t>Proverbs 3:11-12    “My son, do not despise the Lord's discipline and do not resent his rebuke, because the Lord disciplines those he loves, as a father the son he delights in.”</a:t>
          </a:r>
          <a:endParaRPr lang="en-US" sz="1800" dirty="0"/>
        </a:p>
      </dgm:t>
    </dgm:pt>
    <dgm:pt modelId="{E1C79D90-823E-4904-B86D-7B88AFB971EA}" type="parTrans" cxnId="{296B2BCD-1A96-4651-9DAD-0C0857F3482B}">
      <dgm:prSet/>
      <dgm:spPr/>
      <dgm:t>
        <a:bodyPr/>
        <a:lstStyle/>
        <a:p>
          <a:endParaRPr lang="en-US"/>
        </a:p>
      </dgm:t>
    </dgm:pt>
    <dgm:pt modelId="{C3133A32-5110-426C-BF1C-9C8970B61DF1}" type="sibTrans" cxnId="{296B2BCD-1A96-4651-9DAD-0C0857F3482B}">
      <dgm:prSet/>
      <dgm:spPr/>
      <dgm:t>
        <a:bodyPr/>
        <a:lstStyle/>
        <a:p>
          <a:endParaRPr lang="en-US"/>
        </a:p>
      </dgm:t>
    </dgm:pt>
    <dgm:pt modelId="{877D6742-48A5-46E4-9CD4-4A2FB320246B}" type="pres">
      <dgm:prSet presAssocID="{97F9DAAA-D867-49F1-811E-F027B9B345FA}" presName="linear" presStyleCnt="0">
        <dgm:presLayoutVars>
          <dgm:dir/>
          <dgm:resizeHandles val="exact"/>
        </dgm:presLayoutVars>
      </dgm:prSet>
      <dgm:spPr/>
      <dgm:t>
        <a:bodyPr/>
        <a:lstStyle/>
        <a:p>
          <a:endParaRPr lang="en-US"/>
        </a:p>
      </dgm:t>
    </dgm:pt>
    <dgm:pt modelId="{5691B79B-A358-46D1-8BBB-252B94904D08}" type="pres">
      <dgm:prSet presAssocID="{08BF3A7C-A4C0-4543-BCAB-962AEC59A380}" presName="comp" presStyleCnt="0"/>
      <dgm:spPr/>
    </dgm:pt>
    <dgm:pt modelId="{046447EF-713B-4E8F-926B-5D7F58F6DC16}" type="pres">
      <dgm:prSet presAssocID="{08BF3A7C-A4C0-4543-BCAB-962AEC59A380}" presName="box" presStyleLbl="node1" presStyleIdx="0" presStyleCnt="2"/>
      <dgm:spPr/>
      <dgm:t>
        <a:bodyPr/>
        <a:lstStyle/>
        <a:p>
          <a:endParaRPr lang="en-US"/>
        </a:p>
      </dgm:t>
    </dgm:pt>
    <dgm:pt modelId="{C7EC2E7C-8D38-49D2-9E2B-C5E58A31D445}" type="pres">
      <dgm:prSet presAssocID="{08BF3A7C-A4C0-4543-BCAB-962AEC59A380}" presName="img" presStyleLbl="fgImgPlace1" presStyleIdx="0" presStyleCnt="2" custScaleX="125415" custLinFactNeighborX="1703"/>
      <dgm:spPr>
        <a:blipFill rotWithShape="0">
          <a:blip xmlns:r="http://schemas.openxmlformats.org/officeDocument/2006/relationships" r:embed="rId1"/>
          <a:stretch>
            <a:fillRect/>
          </a:stretch>
        </a:blipFill>
      </dgm:spPr>
    </dgm:pt>
    <dgm:pt modelId="{9E019C0C-C641-41C0-97A4-B335B016D58E}" type="pres">
      <dgm:prSet presAssocID="{08BF3A7C-A4C0-4543-BCAB-962AEC59A380}" presName="text" presStyleLbl="node1" presStyleIdx="0" presStyleCnt="2">
        <dgm:presLayoutVars>
          <dgm:bulletEnabled val="1"/>
        </dgm:presLayoutVars>
      </dgm:prSet>
      <dgm:spPr/>
      <dgm:t>
        <a:bodyPr/>
        <a:lstStyle/>
        <a:p>
          <a:endParaRPr lang="en-US"/>
        </a:p>
      </dgm:t>
    </dgm:pt>
    <dgm:pt modelId="{27D480CF-B9C2-45B9-8534-613433FCD611}" type="pres">
      <dgm:prSet presAssocID="{CA90A94D-9061-4691-A127-056206D9C249}" presName="spacer" presStyleCnt="0"/>
      <dgm:spPr/>
    </dgm:pt>
    <dgm:pt modelId="{11554ECE-574D-4474-855D-DBFF5B96F171}" type="pres">
      <dgm:prSet presAssocID="{D901FDC0-0122-40B4-AB0E-603DF71E2EF4}" presName="comp" presStyleCnt="0"/>
      <dgm:spPr/>
    </dgm:pt>
    <dgm:pt modelId="{3BED84B2-35B6-45D7-AA62-21744019A37A}" type="pres">
      <dgm:prSet presAssocID="{D901FDC0-0122-40B4-AB0E-603DF71E2EF4}" presName="box" presStyleLbl="node1" presStyleIdx="1" presStyleCnt="2"/>
      <dgm:spPr/>
      <dgm:t>
        <a:bodyPr/>
        <a:lstStyle/>
        <a:p>
          <a:endParaRPr lang="en-US"/>
        </a:p>
      </dgm:t>
    </dgm:pt>
    <dgm:pt modelId="{1796896D-83E4-4B16-84FA-3E49EC4746C9}" type="pres">
      <dgm:prSet presAssocID="{D901FDC0-0122-40B4-AB0E-603DF71E2EF4}" presName="img" presStyleLbl="fgImgPlace1" presStyleIdx="1" presStyleCnt="2" custScaleX="125415" custLinFactNeighborX="1703"/>
      <dgm:spPr>
        <a:blipFill rotWithShape="0">
          <a:blip xmlns:r="http://schemas.openxmlformats.org/officeDocument/2006/relationships" r:embed="rId2"/>
          <a:stretch>
            <a:fillRect/>
          </a:stretch>
        </a:blipFill>
      </dgm:spPr>
    </dgm:pt>
    <dgm:pt modelId="{BF9B8EFA-6578-4906-883D-7B67F94EDEBA}" type="pres">
      <dgm:prSet presAssocID="{D901FDC0-0122-40B4-AB0E-603DF71E2EF4}" presName="text" presStyleLbl="node1" presStyleIdx="1" presStyleCnt="2">
        <dgm:presLayoutVars>
          <dgm:bulletEnabled val="1"/>
        </dgm:presLayoutVars>
      </dgm:prSet>
      <dgm:spPr/>
      <dgm:t>
        <a:bodyPr/>
        <a:lstStyle/>
        <a:p>
          <a:endParaRPr lang="en-US"/>
        </a:p>
      </dgm:t>
    </dgm:pt>
  </dgm:ptLst>
  <dgm:cxnLst>
    <dgm:cxn modelId="{95B9974A-E9C2-451E-85DE-E54C8DBD9483}" type="presOf" srcId="{97F9DAAA-D867-49F1-811E-F027B9B345FA}" destId="{877D6742-48A5-46E4-9CD4-4A2FB320246B}" srcOrd="0" destOrd="0" presId="urn:microsoft.com/office/officeart/2005/8/layout/vList4"/>
    <dgm:cxn modelId="{B7676390-33CB-4C92-9E62-191C2A240C0F}" type="presOf" srcId="{D901FDC0-0122-40B4-AB0E-603DF71E2EF4}" destId="{3BED84B2-35B6-45D7-AA62-21744019A37A}" srcOrd="0" destOrd="0" presId="urn:microsoft.com/office/officeart/2005/8/layout/vList4"/>
    <dgm:cxn modelId="{C0EB98D4-8E3B-4A07-875A-9C33B4AD4BF0}" srcId="{97F9DAAA-D867-49F1-811E-F027B9B345FA}" destId="{08BF3A7C-A4C0-4543-BCAB-962AEC59A380}" srcOrd="0" destOrd="0" parTransId="{394FF12A-26B1-4B70-BC2C-2397A576B3C6}" sibTransId="{CA90A94D-9061-4691-A127-056206D9C249}"/>
    <dgm:cxn modelId="{C32F91A8-8310-4565-96F6-420219EA2CE5}" type="presOf" srcId="{08BF3A7C-A4C0-4543-BCAB-962AEC59A380}" destId="{9E019C0C-C641-41C0-97A4-B335B016D58E}" srcOrd="1" destOrd="0" presId="urn:microsoft.com/office/officeart/2005/8/layout/vList4"/>
    <dgm:cxn modelId="{296B2BCD-1A96-4651-9DAD-0C0857F3482B}" srcId="{97F9DAAA-D867-49F1-811E-F027B9B345FA}" destId="{D901FDC0-0122-40B4-AB0E-603DF71E2EF4}" srcOrd="1" destOrd="0" parTransId="{E1C79D90-823E-4904-B86D-7B88AFB971EA}" sibTransId="{C3133A32-5110-426C-BF1C-9C8970B61DF1}"/>
    <dgm:cxn modelId="{2CF9F105-6F48-42A5-9F31-830CB808DCE2}" type="presOf" srcId="{08BF3A7C-A4C0-4543-BCAB-962AEC59A380}" destId="{046447EF-713B-4E8F-926B-5D7F58F6DC16}" srcOrd="0" destOrd="0" presId="urn:microsoft.com/office/officeart/2005/8/layout/vList4"/>
    <dgm:cxn modelId="{9B893B0F-E1C3-47A6-B8A8-31F3BA6AFA07}" type="presOf" srcId="{D901FDC0-0122-40B4-AB0E-603DF71E2EF4}" destId="{BF9B8EFA-6578-4906-883D-7B67F94EDEBA}" srcOrd="1" destOrd="0" presId="urn:microsoft.com/office/officeart/2005/8/layout/vList4"/>
    <dgm:cxn modelId="{F7AF7017-AEA2-4A07-9FE3-D44249480C80}" type="presParOf" srcId="{877D6742-48A5-46E4-9CD4-4A2FB320246B}" destId="{5691B79B-A358-46D1-8BBB-252B94904D08}" srcOrd="0" destOrd="0" presId="urn:microsoft.com/office/officeart/2005/8/layout/vList4"/>
    <dgm:cxn modelId="{C4E3A895-9E77-44B8-947D-DEE203386DFB}" type="presParOf" srcId="{5691B79B-A358-46D1-8BBB-252B94904D08}" destId="{046447EF-713B-4E8F-926B-5D7F58F6DC16}" srcOrd="0" destOrd="0" presId="urn:microsoft.com/office/officeart/2005/8/layout/vList4"/>
    <dgm:cxn modelId="{1FD060CD-7F46-40BD-A67D-D3D3D15E9245}" type="presParOf" srcId="{5691B79B-A358-46D1-8BBB-252B94904D08}" destId="{C7EC2E7C-8D38-49D2-9E2B-C5E58A31D445}" srcOrd="1" destOrd="0" presId="urn:microsoft.com/office/officeart/2005/8/layout/vList4"/>
    <dgm:cxn modelId="{A164B3F2-F2BD-41D5-AEB1-2429326BBE00}" type="presParOf" srcId="{5691B79B-A358-46D1-8BBB-252B94904D08}" destId="{9E019C0C-C641-41C0-97A4-B335B016D58E}" srcOrd="2" destOrd="0" presId="urn:microsoft.com/office/officeart/2005/8/layout/vList4"/>
    <dgm:cxn modelId="{F6AD8A84-39B5-4251-B073-924A3665019F}" type="presParOf" srcId="{877D6742-48A5-46E4-9CD4-4A2FB320246B}" destId="{27D480CF-B9C2-45B9-8534-613433FCD611}" srcOrd="1" destOrd="0" presId="urn:microsoft.com/office/officeart/2005/8/layout/vList4"/>
    <dgm:cxn modelId="{E26F39CD-1A0B-42DF-B42E-F7D425C90370}" type="presParOf" srcId="{877D6742-48A5-46E4-9CD4-4A2FB320246B}" destId="{11554ECE-574D-4474-855D-DBFF5B96F171}" srcOrd="2" destOrd="0" presId="urn:microsoft.com/office/officeart/2005/8/layout/vList4"/>
    <dgm:cxn modelId="{E05CDAB9-3D54-4559-9CC3-C37A8742193D}" type="presParOf" srcId="{11554ECE-574D-4474-855D-DBFF5B96F171}" destId="{3BED84B2-35B6-45D7-AA62-21744019A37A}" srcOrd="0" destOrd="0" presId="urn:microsoft.com/office/officeart/2005/8/layout/vList4"/>
    <dgm:cxn modelId="{DFBEA807-2A95-43E8-87B0-3A07B3830377}" type="presParOf" srcId="{11554ECE-574D-4474-855D-DBFF5B96F171}" destId="{1796896D-83E4-4B16-84FA-3E49EC4746C9}" srcOrd="1" destOrd="0" presId="urn:microsoft.com/office/officeart/2005/8/layout/vList4"/>
    <dgm:cxn modelId="{5D65AD69-4F5A-4D9D-BB79-9F12B782B3DA}" type="presParOf" srcId="{11554ECE-574D-4474-855D-DBFF5B96F171}" destId="{BF9B8EFA-6578-4906-883D-7B67F94EDEBA}"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F0EBA2-0FD8-45E0-AA97-5C693F02BA17}">
      <dsp:nvSpPr>
        <dsp:cNvPr id="0" name=""/>
        <dsp:cNvSpPr/>
      </dsp:nvSpPr>
      <dsp:spPr>
        <a:xfrm>
          <a:off x="1361586" y="820"/>
          <a:ext cx="1329742" cy="132974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zh-CN" altLang="en-US" sz="3300" kern="1200" dirty="0" smtClean="0"/>
            <a:t>疑问</a:t>
          </a:r>
          <a:endParaRPr lang="en-US" sz="3300" kern="1200" dirty="0"/>
        </a:p>
      </dsp:txBody>
      <dsp:txXfrm>
        <a:off x="1361586" y="820"/>
        <a:ext cx="1329742" cy="1329742"/>
      </dsp:txXfrm>
    </dsp:sp>
    <dsp:sp modelId="{9DF28B79-59D9-4758-B2B6-EDD427AAA55A}">
      <dsp:nvSpPr>
        <dsp:cNvPr id="0" name=""/>
        <dsp:cNvSpPr/>
      </dsp:nvSpPr>
      <dsp:spPr>
        <a:xfrm>
          <a:off x="2799303" y="280066"/>
          <a:ext cx="771250" cy="771250"/>
        </a:xfrm>
        <a:prstGeom prst="mathPlus">
          <a:avLst/>
        </a:prstGeom>
        <a:solidFill>
          <a:schemeClr val="accent2">
            <a:tint val="60000"/>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99303" y="280066"/>
        <a:ext cx="771250" cy="771250"/>
      </dsp:txXfrm>
    </dsp:sp>
    <dsp:sp modelId="{119474FE-F4B3-43A5-BE07-FBE02B07D268}">
      <dsp:nvSpPr>
        <dsp:cNvPr id="0" name=""/>
        <dsp:cNvSpPr/>
      </dsp:nvSpPr>
      <dsp:spPr>
        <a:xfrm>
          <a:off x="3678528" y="820"/>
          <a:ext cx="1329742" cy="132974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zh-CN" altLang="en-US" sz="3300" kern="1200" dirty="0" smtClean="0"/>
            <a:t>沉默</a:t>
          </a:r>
          <a:endParaRPr lang="en-US" sz="3300" kern="1200" dirty="0"/>
        </a:p>
      </dsp:txBody>
      <dsp:txXfrm>
        <a:off x="3678528" y="820"/>
        <a:ext cx="1329742" cy="1329742"/>
      </dsp:txXfrm>
    </dsp:sp>
    <dsp:sp modelId="{9725E724-0D4D-47DA-92DF-FB299791FD7C}">
      <dsp:nvSpPr>
        <dsp:cNvPr id="0" name=""/>
        <dsp:cNvSpPr/>
      </dsp:nvSpPr>
      <dsp:spPr>
        <a:xfrm>
          <a:off x="5116246" y="280066"/>
          <a:ext cx="771250" cy="771250"/>
        </a:xfrm>
        <a:prstGeom prst="mathEqual">
          <a:avLst/>
        </a:prstGeom>
        <a:solidFill>
          <a:schemeClr val="accent2">
            <a:tint val="60000"/>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dsp:txBody>
      <dsp:txXfrm>
        <a:off x="5116246" y="280066"/>
        <a:ext cx="771250" cy="771250"/>
      </dsp:txXfrm>
    </dsp:sp>
    <dsp:sp modelId="{613C955E-C14C-4422-87C3-65DDDD864FB5}">
      <dsp:nvSpPr>
        <dsp:cNvPr id="0" name=""/>
        <dsp:cNvSpPr/>
      </dsp:nvSpPr>
      <dsp:spPr>
        <a:xfrm>
          <a:off x="5995471" y="820"/>
          <a:ext cx="1329742" cy="1329742"/>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zh-CN" altLang="en-US" sz="3300" kern="1200" dirty="0" smtClean="0"/>
            <a:t>怀疑</a:t>
          </a:r>
          <a:endParaRPr lang="en-US" sz="3300" kern="1200" dirty="0"/>
        </a:p>
      </dsp:txBody>
      <dsp:txXfrm>
        <a:off x="5995471" y="820"/>
        <a:ext cx="1329742" cy="132974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F0EBA2-0FD8-45E0-AA97-5C693F02BA17}">
      <dsp:nvSpPr>
        <dsp:cNvPr id="0" name=""/>
        <dsp:cNvSpPr/>
      </dsp:nvSpPr>
      <dsp:spPr>
        <a:xfrm>
          <a:off x="1442432" y="855"/>
          <a:ext cx="1293688" cy="129368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疑问</a:t>
          </a:r>
          <a:endParaRPr lang="en-US" sz="3200" kern="1200" dirty="0"/>
        </a:p>
      </dsp:txBody>
      <dsp:txXfrm>
        <a:off x="1442432" y="855"/>
        <a:ext cx="1293688" cy="1293688"/>
      </dsp:txXfrm>
    </dsp:sp>
    <dsp:sp modelId="{9DF28B79-59D9-4758-B2B6-EDD427AAA55A}">
      <dsp:nvSpPr>
        <dsp:cNvPr id="0" name=""/>
        <dsp:cNvSpPr/>
      </dsp:nvSpPr>
      <dsp:spPr>
        <a:xfrm>
          <a:off x="2841168" y="272530"/>
          <a:ext cx="750339" cy="750339"/>
        </a:xfrm>
        <a:prstGeom prst="mathPlus">
          <a:avLst/>
        </a:prstGeom>
        <a:solidFill>
          <a:schemeClr val="accent1">
            <a:tint val="60000"/>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841168" y="272530"/>
        <a:ext cx="750339" cy="750339"/>
      </dsp:txXfrm>
    </dsp:sp>
    <dsp:sp modelId="{119474FE-F4B3-43A5-BE07-FBE02B07D268}">
      <dsp:nvSpPr>
        <dsp:cNvPr id="0" name=""/>
        <dsp:cNvSpPr/>
      </dsp:nvSpPr>
      <dsp:spPr>
        <a:xfrm>
          <a:off x="3696555" y="855"/>
          <a:ext cx="1293688" cy="129368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回答</a:t>
          </a:r>
          <a:endParaRPr lang="en-US" sz="3200" kern="1200" dirty="0"/>
        </a:p>
      </dsp:txBody>
      <dsp:txXfrm>
        <a:off x="3696555" y="855"/>
        <a:ext cx="1293688" cy="1293688"/>
      </dsp:txXfrm>
    </dsp:sp>
    <dsp:sp modelId="{9725E724-0D4D-47DA-92DF-FB299791FD7C}">
      <dsp:nvSpPr>
        <dsp:cNvPr id="0" name=""/>
        <dsp:cNvSpPr/>
      </dsp:nvSpPr>
      <dsp:spPr>
        <a:xfrm>
          <a:off x="5095291" y="272530"/>
          <a:ext cx="750339" cy="750339"/>
        </a:xfrm>
        <a:prstGeom prst="mathEqual">
          <a:avLst/>
        </a:prstGeom>
        <a:solidFill>
          <a:schemeClr val="accent1">
            <a:tint val="60000"/>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095291" y="272530"/>
        <a:ext cx="750339" cy="750339"/>
      </dsp:txXfrm>
    </dsp:sp>
    <dsp:sp modelId="{613C955E-C14C-4422-87C3-65DDDD864FB5}">
      <dsp:nvSpPr>
        <dsp:cNvPr id="0" name=""/>
        <dsp:cNvSpPr/>
      </dsp:nvSpPr>
      <dsp:spPr>
        <a:xfrm>
          <a:off x="5950678" y="855"/>
          <a:ext cx="1293688" cy="129368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信心</a:t>
          </a:r>
          <a:endParaRPr lang="en-US" sz="3200" kern="1200" dirty="0"/>
        </a:p>
      </dsp:txBody>
      <dsp:txXfrm>
        <a:off x="5950678" y="855"/>
        <a:ext cx="1293688" cy="129368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6447EF-713B-4E8F-926B-5D7F58F6DC16}">
      <dsp:nvSpPr>
        <dsp:cNvPr id="0" name=""/>
        <dsp:cNvSpPr/>
      </dsp:nvSpPr>
      <dsp:spPr>
        <a:xfrm>
          <a:off x="0" y="0"/>
          <a:ext cx="8991600" cy="200025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5563" lvl="0" indent="0" algn="l" defTabSz="1422400">
            <a:lnSpc>
              <a:spcPct val="90000"/>
            </a:lnSpc>
            <a:spcBef>
              <a:spcPct val="0"/>
            </a:spcBef>
            <a:spcAft>
              <a:spcPct val="35000"/>
            </a:spcAft>
          </a:pPr>
          <a:r>
            <a:rPr lang="zh-CN" altLang="en-US" sz="3200" b="1" kern="1200" cap="none" spc="0" dirty="0" smtClean="0">
              <a:ln w="18415" cmpd="sng">
                <a:prstDash val="solid"/>
              </a:ln>
              <a:solidFill>
                <a:schemeClr val="tx1"/>
              </a:solidFill>
              <a:effectLst>
                <a:outerShdw blurRad="38100" dist="38100" dir="2700000" algn="tl">
                  <a:srgbClr val="000000">
                    <a:alpha val="43137"/>
                  </a:srgbClr>
                </a:outerShdw>
              </a:effectLst>
            </a:rPr>
            <a:t>箴</a:t>
          </a:r>
          <a:r>
            <a:rPr lang="en-US" altLang="zh-CN" sz="3200" b="1" kern="1200" cap="none" spc="0" dirty="0" smtClean="0">
              <a:ln w="18415" cmpd="sng">
                <a:prstDash val="solid"/>
              </a:ln>
              <a:solidFill>
                <a:schemeClr val="tx1"/>
              </a:solidFill>
              <a:effectLst>
                <a:outerShdw blurRad="38100" dist="38100" dir="2700000" algn="tl">
                  <a:srgbClr val="000000">
                    <a:alpha val="43137"/>
                  </a:srgbClr>
                </a:outerShdw>
              </a:effectLst>
            </a:rPr>
            <a:t>15:1 “</a:t>
          </a:r>
          <a:r>
            <a:rPr lang="zh-CN" altLang="en-US" sz="3200" b="1" kern="1200" dirty="0" smtClean="0">
              <a:solidFill>
                <a:schemeClr val="tx1"/>
              </a:solidFill>
              <a:effectLst>
                <a:outerShdw blurRad="38100" dist="38100" dir="2700000" algn="tl">
                  <a:srgbClr val="000000">
                    <a:alpha val="43137"/>
                  </a:srgbClr>
                </a:outerShdw>
              </a:effectLst>
            </a:rPr>
            <a:t>回答柔和，使怒消退；言语暴戾，触动怒气。 </a:t>
          </a:r>
          <a:r>
            <a:rPr lang="en-US" altLang="zh-CN" sz="3200" b="1" kern="1200" cap="none" spc="0" dirty="0" smtClean="0">
              <a:ln w="18415" cmpd="sng">
                <a:prstDash val="solid"/>
              </a:ln>
              <a:solidFill>
                <a:schemeClr val="tx1"/>
              </a:solidFill>
              <a:effectLst>
                <a:outerShdw blurRad="38100" dist="38100" dir="2700000" algn="tl">
                  <a:srgbClr val="000000">
                    <a:alpha val="43137"/>
                  </a:srgbClr>
                </a:outerShdw>
              </a:effectLst>
            </a:rPr>
            <a:t>”</a:t>
          </a:r>
          <a:endParaRPr lang="en-US" sz="3200" b="1" kern="1200" cap="none" spc="0" dirty="0" smtClean="0">
            <a:ln w="18415" cmpd="sng">
              <a:prstDash val="solid"/>
            </a:ln>
            <a:solidFill>
              <a:schemeClr val="tx1"/>
            </a:solidFill>
            <a:effectLst>
              <a:outerShdw blurRad="38100" dist="38100" dir="2700000" algn="tl">
                <a:srgbClr val="000000">
                  <a:alpha val="43137"/>
                </a:srgbClr>
              </a:outerShdw>
            </a:effectLst>
          </a:endParaRPr>
        </a:p>
        <a:p>
          <a:pPr marL="55563" lvl="0" indent="0" algn="l" defTabSz="1422400">
            <a:lnSpc>
              <a:spcPct val="90000"/>
            </a:lnSpc>
            <a:spcBef>
              <a:spcPct val="0"/>
            </a:spcBef>
            <a:spcAft>
              <a:spcPct val="35000"/>
            </a:spcAft>
          </a:pPr>
          <a:r>
            <a:rPr kumimoji="0" lang="en-US" sz="1800" b="1" i="0" u="none" strike="noStrike" kern="1200" cap="none" normalizeH="0" baseline="0" dirty="0" smtClean="0">
              <a:ln>
                <a:noFill/>
              </a:ln>
              <a:solidFill>
                <a:schemeClr val="tx1"/>
              </a:solidFill>
              <a:effectLst/>
              <a:latin typeface="Century Gothic" pitchFamily="34" charset="0"/>
              <a:ea typeface="Times New Roman" pitchFamily="18" charset="0"/>
              <a:cs typeface="Arial" pitchFamily="34" charset="0"/>
              <a:sym typeface="Wingdings" pitchFamily="2" charset="2"/>
            </a:rPr>
            <a:t>Prov. 15:1 </a:t>
          </a:r>
          <a:r>
            <a:rPr kumimoji="0" lang="en-US" sz="1800" b="1" i="0" u="none" strike="noStrike" kern="1200" cap="none" normalizeH="0" baseline="0" dirty="0" smtClean="0">
              <a:ln>
                <a:noFill/>
              </a:ln>
              <a:solidFill>
                <a:schemeClr val="tx1"/>
              </a:solidFill>
              <a:effectLst/>
              <a:latin typeface="Calibri"/>
              <a:ea typeface="Times New Roman" pitchFamily="18" charset="0"/>
              <a:cs typeface="Arial" pitchFamily="34" charset="0"/>
              <a:sym typeface="Wingdings" pitchFamily="2" charset="2"/>
            </a:rPr>
            <a:t>“</a:t>
          </a:r>
          <a:r>
            <a:rPr kumimoji="0" lang="en-US" sz="1800" b="1" i="0" u="none" strike="noStrike" kern="1200" cap="none" normalizeH="0" baseline="0" dirty="0" smtClean="0">
              <a:ln>
                <a:noFill/>
              </a:ln>
              <a:solidFill>
                <a:schemeClr val="tx1"/>
              </a:solidFill>
              <a:effectLst/>
              <a:latin typeface="Century Gothic" pitchFamily="34" charset="0"/>
              <a:ea typeface="Times New Roman" pitchFamily="18" charset="0"/>
              <a:cs typeface="Arial" pitchFamily="34" charset="0"/>
              <a:sym typeface="Wingdings" pitchFamily="2" charset="2"/>
            </a:rPr>
            <a:t>A soft answer turns away wrath, but harsh words just stir up anger.</a:t>
          </a:r>
          <a:r>
            <a:rPr kumimoji="0" lang="en-US" sz="1800" b="1" i="0" u="none" strike="noStrike" kern="1200" cap="none" normalizeH="0" baseline="0" dirty="0" smtClean="0">
              <a:ln>
                <a:noFill/>
              </a:ln>
              <a:solidFill>
                <a:schemeClr val="tx1"/>
              </a:solidFill>
              <a:effectLst/>
              <a:latin typeface="Calibri"/>
              <a:ea typeface="Times New Roman" pitchFamily="18" charset="0"/>
              <a:cs typeface="Arial" pitchFamily="34" charset="0"/>
              <a:sym typeface="Wingdings" pitchFamily="2" charset="2"/>
            </a:rPr>
            <a:t>”</a:t>
          </a:r>
          <a:endParaRPr lang="en-US" sz="1800" b="1" kern="1200" dirty="0" smtClean="0">
            <a:solidFill>
              <a:schemeClr val="tx1"/>
            </a:solidFill>
          </a:endParaRPr>
        </a:p>
      </dsp:txBody>
      <dsp:txXfrm>
        <a:off x="1998344" y="0"/>
        <a:ext cx="6993255" cy="2000250"/>
      </dsp:txXfrm>
    </dsp:sp>
    <dsp:sp modelId="{C7EC2E7C-8D38-49D2-9E2B-C5E58A31D445}">
      <dsp:nvSpPr>
        <dsp:cNvPr id="0" name=""/>
        <dsp:cNvSpPr/>
      </dsp:nvSpPr>
      <dsp:spPr>
        <a:xfrm>
          <a:off x="200024" y="200025"/>
          <a:ext cx="1798320" cy="160020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AE3E13B-771B-4C83-A1BC-F353C6F18F3F}">
      <dsp:nvSpPr>
        <dsp:cNvPr id="0" name=""/>
        <dsp:cNvSpPr/>
      </dsp:nvSpPr>
      <dsp:spPr>
        <a:xfrm>
          <a:off x="0" y="2200275"/>
          <a:ext cx="8991600" cy="2000250"/>
        </a:xfrm>
        <a:prstGeom prst="roundRect">
          <a:avLst>
            <a:gd name="adj" fmla="val 1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5563" lvl="0" indent="0" algn="l" defTabSz="1422400">
            <a:lnSpc>
              <a:spcPct val="90000"/>
            </a:lnSpc>
            <a:spcBef>
              <a:spcPct val="0"/>
            </a:spcBef>
            <a:spcAft>
              <a:spcPct val="35000"/>
            </a:spcAft>
          </a:pPr>
          <a:r>
            <a:rPr lang="zh-CN" altLang="en-US" sz="3200" b="1" kern="1200" dirty="0" smtClean="0">
              <a:solidFill>
                <a:schemeClr val="tx1"/>
              </a:solidFill>
              <a:effectLst>
                <a:outerShdw blurRad="38100" dist="38100" dir="2700000" algn="tl">
                  <a:srgbClr val="000000">
                    <a:alpha val="43137"/>
                  </a:srgbClr>
                </a:outerShdw>
              </a:effectLst>
            </a:rPr>
            <a:t>歌罗西书</a:t>
          </a:r>
          <a:r>
            <a:rPr lang="en-US" altLang="zh-CN" sz="3200" b="1" kern="1200" dirty="0" smtClean="0">
              <a:solidFill>
                <a:schemeClr val="tx1"/>
              </a:solidFill>
              <a:effectLst>
                <a:outerShdw blurRad="38100" dist="38100" dir="2700000" algn="tl">
                  <a:srgbClr val="000000">
                    <a:alpha val="43137"/>
                  </a:srgbClr>
                </a:outerShdw>
              </a:effectLst>
            </a:rPr>
            <a:t>3:21 “ </a:t>
          </a:r>
          <a:r>
            <a:rPr lang="zh-CN" altLang="en-US" sz="3200" b="1" kern="1200" dirty="0" smtClean="0">
              <a:solidFill>
                <a:schemeClr val="tx1"/>
              </a:solidFill>
              <a:effectLst>
                <a:outerShdw blurRad="38100" dist="38100" dir="2700000" algn="tl">
                  <a:srgbClr val="000000">
                    <a:alpha val="43137"/>
                  </a:srgbClr>
                </a:outerShdw>
              </a:effectLst>
            </a:rPr>
            <a:t>你们作父亲的，不要惹儿女的气，恐怕他们失了志气。</a:t>
          </a:r>
          <a:r>
            <a:rPr lang="en-US" altLang="zh-CN" sz="3200" b="1" kern="1200" dirty="0" smtClean="0">
              <a:solidFill>
                <a:schemeClr val="tx1"/>
              </a:solidFill>
              <a:effectLst>
                <a:outerShdw blurRad="38100" dist="38100" dir="2700000" algn="tl">
                  <a:srgbClr val="000000">
                    <a:alpha val="43137"/>
                  </a:srgbClr>
                </a:outerShdw>
              </a:effectLst>
            </a:rPr>
            <a:t>”</a:t>
          </a:r>
          <a:r>
            <a:rPr lang="zh-CN" altLang="en-US" sz="3200" b="1" kern="1200" dirty="0" smtClean="0">
              <a:solidFill>
                <a:schemeClr val="tx1"/>
              </a:solidFill>
              <a:effectLst>
                <a:outerShdw blurRad="38100" dist="38100" dir="2700000" algn="tl">
                  <a:srgbClr val="000000">
                    <a:alpha val="43137"/>
                  </a:srgbClr>
                </a:outerShdw>
              </a:effectLst>
            </a:rPr>
            <a:t> </a:t>
          </a:r>
          <a:endParaRPr lang="en-US" sz="3200" b="1" kern="1200" dirty="0" smtClean="0">
            <a:solidFill>
              <a:schemeClr val="tx1"/>
            </a:solidFill>
            <a:effectLst>
              <a:outerShdw blurRad="38100" dist="38100" dir="2700000" algn="tl">
                <a:srgbClr val="000000">
                  <a:alpha val="43137"/>
                </a:srgbClr>
              </a:outerShdw>
            </a:effectLst>
          </a:endParaRPr>
        </a:p>
        <a:p>
          <a:pPr marL="55563" lvl="0" indent="0" algn="l" defTabSz="1422400">
            <a:lnSpc>
              <a:spcPct val="90000"/>
            </a:lnSpc>
            <a:spcBef>
              <a:spcPct val="0"/>
            </a:spcBef>
            <a:spcAft>
              <a:spcPct val="35000"/>
            </a:spcAft>
          </a:pPr>
          <a:r>
            <a:rPr kumimoji="0" lang="en-US" sz="1800" b="1" i="0" u="none" strike="noStrike" kern="1200"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Colossians 3:21 Fathers, do not embitter your children, or they will become discouraged. </a:t>
          </a:r>
          <a:endParaRPr lang="en-US" sz="1800" b="1" kern="1200" dirty="0">
            <a:solidFill>
              <a:schemeClr val="tx1"/>
            </a:solidFill>
          </a:endParaRPr>
        </a:p>
      </dsp:txBody>
      <dsp:txXfrm>
        <a:off x="1998344" y="2200275"/>
        <a:ext cx="6993255" cy="2000250"/>
      </dsp:txXfrm>
    </dsp:sp>
    <dsp:sp modelId="{F5CAEEC2-8BE4-4320-B52F-E1C143F06B29}">
      <dsp:nvSpPr>
        <dsp:cNvPr id="0" name=""/>
        <dsp:cNvSpPr/>
      </dsp:nvSpPr>
      <dsp:spPr>
        <a:xfrm>
          <a:off x="200024" y="2400300"/>
          <a:ext cx="1798320" cy="160020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DFB1FD8-ECD5-40CC-AB00-353CD8BC2367}">
      <dsp:nvSpPr>
        <dsp:cNvPr id="0" name=""/>
        <dsp:cNvSpPr/>
      </dsp:nvSpPr>
      <dsp:spPr>
        <a:xfrm>
          <a:off x="0" y="4400550"/>
          <a:ext cx="8991600" cy="2000250"/>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kumimoji="0" lang="zh-CN" altLang="en-US" sz="31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rPr>
            <a:t>箴言</a:t>
          </a:r>
          <a:r>
            <a:rPr kumimoji="0" lang="en-US" altLang="zh-CN" sz="31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rPr>
            <a:t>14:17 “</a:t>
          </a:r>
          <a:r>
            <a:rPr lang="zh-CN" altLang="en-US" sz="3100" b="1" kern="1200" dirty="0" smtClean="0">
              <a:solidFill>
                <a:schemeClr val="tx1"/>
              </a:solidFill>
              <a:effectLst>
                <a:outerShdw blurRad="38100" dist="38100" dir="2700000" algn="tl">
                  <a:srgbClr val="000000">
                    <a:alpha val="43137"/>
                  </a:srgbClr>
                </a:outerShdw>
              </a:effectLst>
            </a:rPr>
            <a:t>轻易发怒的，行事愚妄；</a:t>
          </a:r>
          <a:r>
            <a:rPr kumimoji="0" lang="en-US" altLang="zh-CN" sz="31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rPr>
            <a:t>”</a:t>
          </a:r>
          <a:endParaRPr kumimoji="0" lang="en-US" sz="31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a typeface="SimSun" pitchFamily="2" charset="-122"/>
            <a:cs typeface="Arial" pitchFamily="34" charset="0"/>
            <a:sym typeface="Wingdings" pitchFamily="2" charset="2"/>
          </a:endParaRPr>
        </a:p>
        <a:p>
          <a:pPr lvl="0" algn="l" defTabSz="1377950" rtl="0">
            <a:lnSpc>
              <a:spcPct val="90000"/>
            </a:lnSpc>
            <a:spcBef>
              <a:spcPct val="0"/>
            </a:spcBef>
            <a:spcAft>
              <a:spcPct val="35000"/>
            </a:spcAft>
          </a:pPr>
          <a:r>
            <a:rPr kumimoji="0" lang="en-US" sz="1800" b="1" i="0" u="none" strike="noStrike" kern="1200"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Proverbs 14:17 </a:t>
          </a:r>
          <a:r>
            <a:rPr kumimoji="0" lang="en-US" sz="1800" b="1" i="0" u="none" strike="noStrike" kern="1200" cap="none" normalizeH="0" baseline="0" dirty="0" smtClean="0">
              <a:ln>
                <a:noFill/>
              </a:ln>
              <a:solidFill>
                <a:schemeClr val="tx1"/>
              </a:solidFill>
              <a:effectLst/>
              <a:latin typeface="Calibri"/>
              <a:ea typeface="SimSun" pitchFamily="2" charset="-122"/>
              <a:cs typeface="Arial" pitchFamily="34" charset="0"/>
              <a:sym typeface="Wingdings" pitchFamily="2" charset="2"/>
            </a:rPr>
            <a:t>“</a:t>
          </a:r>
          <a:r>
            <a:rPr kumimoji="0" lang="en-US" sz="1800" b="1" i="0" u="none" strike="noStrike" kern="1200"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A quick-tempered man does foolish things..</a:t>
          </a:r>
          <a:r>
            <a:rPr kumimoji="0" lang="en-US" sz="1800" b="1" i="0" u="none" strike="noStrike" kern="1200" cap="none" normalizeH="0" baseline="0" dirty="0" smtClean="0">
              <a:ln>
                <a:noFill/>
              </a:ln>
              <a:solidFill>
                <a:schemeClr val="tx1"/>
              </a:solidFill>
              <a:effectLst/>
              <a:latin typeface="Calibri"/>
              <a:ea typeface="SimSun" pitchFamily="2" charset="-122"/>
              <a:cs typeface="Arial" pitchFamily="34" charset="0"/>
              <a:sym typeface="Wingdings" pitchFamily="2" charset="2"/>
            </a:rPr>
            <a:t>”</a:t>
          </a:r>
          <a:r>
            <a:rPr kumimoji="0" lang="en-US" sz="1800" b="1" i="0" u="none" strike="noStrike" kern="1200" cap="none" normalizeH="0" baseline="0" dirty="0" smtClean="0">
              <a:ln>
                <a:noFill/>
              </a:ln>
              <a:solidFill>
                <a:schemeClr val="tx1"/>
              </a:solidFill>
              <a:effectLst/>
              <a:latin typeface="Century Gothic" pitchFamily="34" charset="0"/>
              <a:ea typeface="SimSun" pitchFamily="2" charset="-122"/>
              <a:cs typeface="Arial" pitchFamily="34" charset="0"/>
              <a:sym typeface="Wingdings" pitchFamily="2" charset="2"/>
            </a:rPr>
            <a:t> </a:t>
          </a:r>
          <a:endParaRPr kumimoji="0" lang="en-US" sz="1800" b="1" i="0" u="none" strike="noStrike" kern="1200" cap="none" normalizeH="0" baseline="0" dirty="0" smtClean="0">
            <a:ln>
              <a:noFill/>
            </a:ln>
            <a:solidFill>
              <a:schemeClr val="tx1"/>
            </a:solidFill>
            <a:effectLst/>
            <a:latin typeface="Century Gothic" pitchFamily="34" charset="0"/>
            <a:ea typeface="Times New Roman" pitchFamily="18" charset="0"/>
            <a:cs typeface="Arial" pitchFamily="34" charset="0"/>
            <a:sym typeface="Wingdings" pitchFamily="2" charset="2"/>
          </a:endParaRPr>
        </a:p>
      </dsp:txBody>
      <dsp:txXfrm>
        <a:off x="1998344" y="4400550"/>
        <a:ext cx="6993255" cy="2000250"/>
      </dsp:txXfrm>
    </dsp:sp>
    <dsp:sp modelId="{D70C8DFC-102D-4EF3-8908-23F23883EED8}">
      <dsp:nvSpPr>
        <dsp:cNvPr id="0" name=""/>
        <dsp:cNvSpPr/>
      </dsp:nvSpPr>
      <dsp:spPr>
        <a:xfrm>
          <a:off x="200024" y="4600574"/>
          <a:ext cx="1798320" cy="160020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6447EF-713B-4E8F-926B-5D7F58F6DC16}">
      <dsp:nvSpPr>
        <dsp:cNvPr id="0" name=""/>
        <dsp:cNvSpPr/>
      </dsp:nvSpPr>
      <dsp:spPr>
        <a:xfrm>
          <a:off x="0" y="0"/>
          <a:ext cx="8991600" cy="6400800"/>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zh-CN" altLang="en-US" sz="5400" b="1" kern="1200" cap="none" spc="0" dirty="0" smtClean="0">
              <a:ln w="18415" cmpd="sng">
                <a:solidFill>
                  <a:srgbClr val="FFFF00"/>
                </a:solidFill>
                <a:prstDash val="solid"/>
              </a:ln>
              <a:solidFill>
                <a:srgbClr val="FFFF00"/>
              </a:solidFill>
              <a:effectLst/>
            </a:rPr>
            <a:t>青少年对他们的缺点已经非常在意。他们不需要父母不断提醒他们的弱点</a:t>
          </a:r>
          <a:r>
            <a:rPr lang="en-US" altLang="zh-CN" sz="5400" b="1" kern="1200" cap="none" spc="0" dirty="0" smtClean="0">
              <a:ln w="18415" cmpd="sng">
                <a:solidFill>
                  <a:srgbClr val="FFFF00"/>
                </a:solidFill>
                <a:prstDash val="solid"/>
              </a:ln>
              <a:solidFill>
                <a:srgbClr val="FFFF00"/>
              </a:solidFill>
              <a:effectLst/>
            </a:rPr>
            <a:t>, </a:t>
          </a:r>
          <a:r>
            <a:rPr lang="zh-CN" altLang="en-US" sz="5400" b="1" kern="1200" cap="none" spc="0" dirty="0" smtClean="0">
              <a:ln w="18415" cmpd="sng">
                <a:solidFill>
                  <a:srgbClr val="FFFF00"/>
                </a:solidFill>
                <a:prstDash val="solid"/>
              </a:ln>
              <a:solidFill>
                <a:srgbClr val="FFFF00"/>
              </a:solidFill>
              <a:effectLst/>
            </a:rPr>
            <a:t>失败和缺陷。唠叨和批评毫无帮助。</a:t>
          </a:r>
          <a:endParaRPr lang="en-US" sz="5400" b="1" kern="1200" cap="none" spc="0" dirty="0" smtClean="0">
            <a:ln w="18415" cmpd="sng">
              <a:solidFill>
                <a:srgbClr val="FFFF00"/>
              </a:solidFill>
              <a:prstDash val="solid"/>
            </a:ln>
            <a:solidFill>
              <a:srgbClr val="FFFF00"/>
            </a:solidFill>
            <a:effectLst/>
          </a:endParaRPr>
        </a:p>
        <a:p>
          <a:pPr lvl="0" algn="l" defTabSz="2400300">
            <a:lnSpc>
              <a:spcPct val="90000"/>
            </a:lnSpc>
            <a:spcBef>
              <a:spcPct val="0"/>
            </a:spcBef>
            <a:spcAft>
              <a:spcPct val="35000"/>
            </a:spcAft>
          </a:pPr>
          <a:r>
            <a:rPr lang="en-US" sz="2000" kern="1200" dirty="0" smtClean="0">
              <a:solidFill>
                <a:schemeClr val="bg1"/>
              </a:solidFill>
              <a:latin typeface="Arial Narrow" pitchFamily="34" charset="0"/>
            </a:rPr>
            <a:t> </a:t>
          </a:r>
          <a:r>
            <a:rPr kumimoji="0" lang="en-US" sz="2000" b="0" i="0" u="none" strike="noStrike" kern="1200" cap="none" normalizeH="0" baseline="0" dirty="0" smtClean="0">
              <a:ln>
                <a:noFill/>
              </a:ln>
              <a:solidFill>
                <a:schemeClr val="bg1"/>
              </a:solidFill>
              <a:effectLst/>
              <a:latin typeface="Arial Narrow" pitchFamily="34" charset="0"/>
              <a:ea typeface="SimSun" pitchFamily="2" charset="-122"/>
              <a:cs typeface="Times New Roman" pitchFamily="18" charset="0"/>
            </a:rPr>
            <a:t>Teens are already aware of their shortcomings. They don’t need parents to remind them constantly of their weaknesses, failures and flaws. Nagging and criticizing doesn’t help.</a:t>
          </a:r>
          <a:endParaRPr lang="en-US" sz="2000" kern="1200" dirty="0">
            <a:solidFill>
              <a:schemeClr val="bg1"/>
            </a:solidFill>
            <a:latin typeface="Arial Narrow" pitchFamily="34" charset="0"/>
          </a:endParaRPr>
        </a:p>
      </dsp:txBody>
      <dsp:txXfrm>
        <a:off x="2438400" y="0"/>
        <a:ext cx="6553200" cy="6400800"/>
      </dsp:txXfrm>
    </dsp:sp>
    <dsp:sp modelId="{C7EC2E7C-8D38-49D2-9E2B-C5E58A31D445}">
      <dsp:nvSpPr>
        <dsp:cNvPr id="0" name=""/>
        <dsp:cNvSpPr/>
      </dsp:nvSpPr>
      <dsp:spPr>
        <a:xfrm>
          <a:off x="487762" y="640080"/>
          <a:ext cx="1798320" cy="5120640"/>
        </a:xfrm>
        <a:prstGeom prst="roundRect">
          <a:avLst>
            <a:gd name="adj" fmla="val 10000"/>
          </a:avLst>
        </a:prstGeom>
        <a:solidFill>
          <a:srgbClr val="FFFF0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6447EF-713B-4E8F-926B-5D7F58F6DC16}">
      <dsp:nvSpPr>
        <dsp:cNvPr id="0" name=""/>
        <dsp:cNvSpPr/>
      </dsp:nvSpPr>
      <dsp:spPr>
        <a:xfrm>
          <a:off x="0" y="0"/>
          <a:ext cx="8991600" cy="30472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234950" lvl="0" indent="0" algn="l" defTabSz="1955800">
            <a:lnSpc>
              <a:spcPct val="90000"/>
            </a:lnSpc>
            <a:spcBef>
              <a:spcPct val="0"/>
            </a:spcBef>
            <a:spcAft>
              <a:spcPct val="35000"/>
            </a:spcAft>
          </a:pPr>
          <a:r>
            <a:rPr lang="zh-CN" altLang="en-US" sz="4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箴</a:t>
          </a:r>
          <a:r>
            <a:rPr lang="en-US" altLang="zh-CN" sz="4400" b="1" kern="1200" cap="none" spc="0" dirty="0" smtClean="0">
              <a:ln w="18415" cmpd="sng">
                <a:solidFill>
                  <a:srgbClr val="FFFFFF"/>
                </a:solidFill>
                <a:prstDash val="solid"/>
              </a:ln>
              <a:solidFill>
                <a:srgbClr val="FFFFFF"/>
              </a:solidFill>
              <a:effectLst/>
            </a:rPr>
            <a:t>13:24:  “</a:t>
          </a:r>
          <a:r>
            <a:rPr lang="zh-CN" altLang="en-US" sz="4400" b="1" kern="1200" dirty="0" smtClean="0">
              <a:effectLst/>
            </a:rPr>
            <a:t>不忍用杖打儿子的，是恨恶他；疼爱儿子的，随时管教。</a:t>
          </a:r>
          <a:r>
            <a:rPr lang="en-US" altLang="zh-CN" sz="4400" b="1" kern="1200" cap="none" spc="0" dirty="0" smtClean="0">
              <a:ln w="18415" cmpd="sng">
                <a:solidFill>
                  <a:srgbClr val="FFFFFF"/>
                </a:solidFill>
                <a:prstDash val="solid"/>
              </a:ln>
              <a:solidFill>
                <a:srgbClr val="FFFFFF"/>
              </a:solidFill>
              <a:effectLst/>
            </a:rPr>
            <a:t>”</a:t>
          </a:r>
          <a:endParaRPr lang="en-US" sz="4400" b="1" kern="1200" cap="none" spc="0" dirty="0" smtClean="0">
            <a:ln w="18415" cmpd="sng">
              <a:solidFill>
                <a:srgbClr val="FFFFFF"/>
              </a:solidFill>
              <a:prstDash val="solid"/>
            </a:ln>
            <a:solidFill>
              <a:srgbClr val="FFFFFF"/>
            </a:solidFill>
            <a:effectLst/>
          </a:endParaRPr>
        </a:p>
        <a:p>
          <a:pPr marL="234950" lvl="0" indent="0" algn="l" defTabSz="1955800">
            <a:lnSpc>
              <a:spcPct val="90000"/>
            </a:lnSpc>
            <a:spcBef>
              <a:spcPct val="0"/>
            </a:spcBef>
            <a:spcAft>
              <a:spcPct val="35000"/>
            </a:spcAft>
          </a:pPr>
          <a:r>
            <a:rPr lang="en-US" sz="1800" kern="1200" dirty="0" smtClean="0"/>
            <a:t> Proverbs 13:24  “He who spares the rod hates his son,                                   but he who loves him is careful to discipline him. “</a:t>
          </a:r>
          <a:endParaRPr lang="en-US" sz="1800" kern="1200" dirty="0"/>
        </a:p>
      </dsp:txBody>
      <dsp:txXfrm>
        <a:off x="2103045" y="0"/>
        <a:ext cx="6888554" cy="3047255"/>
      </dsp:txXfrm>
    </dsp:sp>
    <dsp:sp modelId="{C7EC2E7C-8D38-49D2-9E2B-C5E58A31D445}">
      <dsp:nvSpPr>
        <dsp:cNvPr id="0" name=""/>
        <dsp:cNvSpPr/>
      </dsp:nvSpPr>
      <dsp:spPr>
        <a:xfrm>
          <a:off x="106829" y="304725"/>
          <a:ext cx="2255363" cy="2437804"/>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BED84B2-35B6-45D7-AA62-21744019A37A}">
      <dsp:nvSpPr>
        <dsp:cNvPr id="0" name=""/>
        <dsp:cNvSpPr/>
      </dsp:nvSpPr>
      <dsp:spPr>
        <a:xfrm>
          <a:off x="0" y="3351981"/>
          <a:ext cx="8991600" cy="30472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234950" lvl="0" indent="0" algn="l" defTabSz="1422400">
            <a:lnSpc>
              <a:spcPct val="90000"/>
            </a:lnSpc>
            <a:spcBef>
              <a:spcPct val="0"/>
            </a:spcBef>
            <a:spcAft>
              <a:spcPct val="35000"/>
            </a:spcAft>
          </a:pPr>
          <a:r>
            <a:rPr lang="zh-CN" altLang="en-US" sz="32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箴</a:t>
          </a:r>
          <a:r>
            <a:rPr lang="en-US" altLang="zh-CN" sz="32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3:11-12 “</a:t>
          </a:r>
          <a:r>
            <a:rPr lang="zh-CN" altLang="en-US" sz="3200" b="1" kern="1200" dirty="0" smtClean="0">
              <a:effectLst/>
            </a:rPr>
            <a:t>我儿</a:t>
          </a:r>
          <a:r>
            <a:rPr lang="en-US" altLang="zh-CN" sz="3200" b="1" kern="1200" dirty="0" smtClean="0">
              <a:effectLst/>
            </a:rPr>
            <a:t>,</a:t>
          </a:r>
          <a:r>
            <a:rPr lang="zh-CN" altLang="en-US" sz="3200" b="1" kern="1200" dirty="0" smtClean="0">
              <a:effectLst/>
            </a:rPr>
            <a:t>你不可轻看耶和华的管教（或译：惩治</a:t>
          </a:r>
          <a:r>
            <a:rPr lang="en-US" altLang="zh-CN" sz="3200" b="1" kern="1200" dirty="0" smtClean="0">
              <a:effectLst/>
            </a:rPr>
            <a:t>),</a:t>
          </a:r>
          <a:r>
            <a:rPr lang="zh-CN" altLang="en-US" sz="3200" b="1" kern="1200" dirty="0" smtClean="0">
              <a:effectLst/>
            </a:rPr>
            <a:t>也不可厌烦他的责备</a:t>
          </a:r>
          <a:r>
            <a:rPr lang="en-US" altLang="zh-CN" sz="3200" b="1" kern="1200" dirty="0" smtClean="0">
              <a:effectLst/>
            </a:rPr>
            <a:t>;</a:t>
          </a:r>
          <a:r>
            <a:rPr lang="zh-CN" altLang="en-US" sz="3200" b="1" kern="1200" dirty="0" smtClean="0">
              <a:effectLst/>
            </a:rPr>
            <a:t>因为耶和华所爱的</a:t>
          </a:r>
          <a:r>
            <a:rPr lang="en-US" altLang="zh-CN" sz="3200" b="1" kern="1200" dirty="0" smtClean="0">
              <a:effectLst/>
            </a:rPr>
            <a:t>,</a:t>
          </a:r>
          <a:r>
            <a:rPr lang="zh-CN" altLang="en-US" sz="3200" b="1" kern="1200" dirty="0" smtClean="0">
              <a:effectLst/>
            </a:rPr>
            <a:t>他必责备</a:t>
          </a:r>
          <a:r>
            <a:rPr lang="en-US" altLang="zh-CN" sz="3200" b="1" kern="1200" dirty="0" smtClean="0">
              <a:effectLst/>
            </a:rPr>
            <a:t>,</a:t>
          </a:r>
          <a:r>
            <a:rPr lang="zh-CN" altLang="en-US" sz="3200" b="1" kern="1200" dirty="0" smtClean="0">
              <a:effectLst/>
            </a:rPr>
            <a:t>正如父亲责备所喜爱的儿子</a:t>
          </a:r>
          <a:r>
            <a:rPr lang="en-US" altLang="zh-CN" sz="3200" b="1" kern="1200" dirty="0" smtClean="0">
              <a:effectLst/>
            </a:rPr>
            <a:t>.</a:t>
          </a:r>
          <a:r>
            <a:rPr lang="en-US" altLang="zh-CN" sz="32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800" kern="1200" dirty="0" smtClean="0"/>
            <a:t>Proverbs 3:11-12    “My son, do not despise the Lord's discipline and do not resent his rebuke, because the Lord disciplines those he loves, as a father the son he delights in.”</a:t>
          </a:r>
          <a:endParaRPr lang="en-US" sz="1800" kern="1200" dirty="0"/>
        </a:p>
      </dsp:txBody>
      <dsp:txXfrm>
        <a:off x="2103045" y="3351981"/>
        <a:ext cx="6888554" cy="3047255"/>
      </dsp:txXfrm>
    </dsp:sp>
    <dsp:sp modelId="{1796896D-83E4-4B16-84FA-3E49EC4746C9}">
      <dsp:nvSpPr>
        <dsp:cNvPr id="0" name=""/>
        <dsp:cNvSpPr/>
      </dsp:nvSpPr>
      <dsp:spPr>
        <a:xfrm>
          <a:off x="106829" y="3656707"/>
          <a:ext cx="2255363" cy="2437804"/>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C7B-224D-4BD3-95F5-3885B8B356D5}" type="datetimeFigureOut">
              <a:rPr lang="en-US" smtClean="0"/>
              <a:pPr/>
              <a:t>10/5/2019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C41B6D-AB7E-44AF-9471-E31104018F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C41B6D-AB7E-44AF-9471-E31104018F3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8C57C39-BB97-41EB-AD30-F5A89B5B5015}" type="slidenum">
              <a:rPr lang="en-US" smtClean="0"/>
              <a:pPr/>
              <a:t>18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8C57C39-BB97-41EB-AD30-F5A89B5B5015}" type="slidenum">
              <a:rPr lang="en-US" smtClean="0"/>
              <a:pPr/>
              <a:t>36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5E8959-AF9F-4F64-B359-B89F9E7469DB}"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5E8959-AF9F-4F64-B359-B89F9E7469DB}" type="datetimeFigureOut">
              <a:rPr lang="en-US" smtClean="0"/>
              <a:pPr/>
              <a:t>10/5/2019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5E8959-AF9F-4F64-B359-B89F9E7469DB}" type="datetimeFigureOut">
              <a:rPr lang="en-US" smtClean="0"/>
              <a:pPr/>
              <a:t>10/5/2019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5E8959-AF9F-4F64-B359-B89F9E7469DB}" type="datetimeFigureOut">
              <a:rPr lang="en-US" smtClean="0"/>
              <a:pPr/>
              <a:t>10/5/2019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E8959-AF9F-4F64-B359-B89F9E7469DB}" type="datetimeFigureOut">
              <a:rPr lang="en-US" smtClean="0"/>
              <a:pPr/>
              <a:t>10/5/2019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E8959-AF9F-4F64-B359-B89F9E7469DB}" type="datetimeFigureOut">
              <a:rPr lang="en-US" smtClean="0"/>
              <a:pPr/>
              <a:t>10/5/2019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E8959-AF9F-4F64-B359-B89F9E7469DB}" type="datetimeFigureOut">
              <a:rPr lang="en-US" smtClean="0"/>
              <a:pPr/>
              <a:t>10/5/2019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8959-AF9F-4F64-B359-B89F9E7469DB}" type="datetimeFigureOut">
              <a:rPr lang="en-US" smtClean="0"/>
              <a:pPr/>
              <a:t>10/5/2019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1975A-C971-407F-ABEF-793BFDDBCF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diagramLayout" Target="../diagrams/layout4.xml"/><Relationship Id="rId7" Type="http://schemas.openxmlformats.org/officeDocument/2006/relationships/image" Target="../media/image21.gif"/><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gif"/><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hyperlink" Target="http://rds.yahoo.com/_ylt=A0S020mVEUJK2S8AZBqJzbkF;_ylu=X3oDMTBxbDR0ZjAyBHBvcwM1BHNlYwNzcgR2dGlkA0kxMTBfMTMx/SIG=1i59j7g40/EXP=1245930261/**http:/images.search.yahoo.com/images/view?back=http://images.search.yahoo.com/search/images?p=chinese+christians&amp;js=1&amp;ei=utf-8&amp;fr=yfp-t-501&amp;w=400&amp;h=275&amp;imgurl=missionxp.webblogg.se/images/chinese_bible_std_1142162053.jpg&amp;rurl=http://missionxp.webblogg.se/120306113220_short_notes_on_china__chinese_ch.html&amp;size=23k&amp;name=chinese+bible+st...&amp;p=chinese+christians&amp;oid=739ee0916e53eb62&amp;fr2=&amp;no=5&amp;tt=3802&amp;sigr=12fvgl1jd&amp;sigi=11tk58bbt&amp;sigb=12s86i1vg" TargetMode="Externa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6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24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8000" b="1" dirty="0" smtClean="0">
                <a:solidFill>
                  <a:srgbClr val="FFD85B"/>
                </a:solidFill>
              </a:rPr>
              <a:t>养育成功的孩子</a:t>
            </a:r>
            <a:endParaRPr lang="en-US" sz="8000" b="1" dirty="0" smtClean="0">
              <a:solidFill>
                <a:srgbClr val="FFD85B"/>
              </a:solidFill>
            </a:endParaRPr>
          </a:p>
          <a:p>
            <a:pPr algn="ctr"/>
            <a:endParaRPr lang="en-US" sz="3200" dirty="0" smtClean="0">
              <a:solidFill>
                <a:srgbClr val="FFD85B"/>
              </a:solidFill>
            </a:endParaRPr>
          </a:p>
          <a:p>
            <a:pPr algn="ctr"/>
            <a:r>
              <a:rPr lang="en-US" sz="3200" dirty="0" smtClean="0">
                <a:solidFill>
                  <a:srgbClr val="FFD85B"/>
                </a:solidFill>
              </a:rPr>
              <a:t>Raising Successful Children</a:t>
            </a:r>
            <a:endParaRPr lang="en-US" sz="3200" dirty="0" smtClean="0"/>
          </a:p>
          <a:p>
            <a:pPr algn="ctr"/>
            <a:endParaRPr lang="en-US" sz="3600" dirty="0" smtClean="0"/>
          </a:p>
          <a:p>
            <a:pPr algn="ctr"/>
            <a:r>
              <a:rPr lang="en-US" sz="3600" dirty="0" smtClean="0"/>
              <a:t>Dr. Jay </a:t>
            </a:r>
            <a:r>
              <a:rPr lang="en-US" sz="3600" dirty="0" err="1" smtClean="0"/>
              <a:t>BarLeon</a:t>
            </a:r>
            <a:r>
              <a:rPr lang="en-US" sz="3600" dirty="0" smtClean="0"/>
              <a:t> </a:t>
            </a:r>
          </a:p>
          <a:p>
            <a:pPr algn="ctr"/>
            <a:r>
              <a:rPr lang="en-US" sz="3600" dirty="0" smtClean="0"/>
              <a:t>&amp; </a:t>
            </a:r>
            <a:r>
              <a:rPr lang="en-US" sz="3600" dirty="0" err="1" smtClean="0"/>
              <a:t>Suran</a:t>
            </a:r>
            <a:endParaRPr lang="en-US" sz="3600" dirty="0" smtClean="0"/>
          </a:p>
          <a:p>
            <a:pPr algn="ctr"/>
            <a:r>
              <a:rPr lang="zh-CN" altLang="en-US" sz="3600" dirty="0" smtClean="0"/>
              <a:t>（介巴梁</a:t>
            </a:r>
            <a:r>
              <a:rPr lang="en-US" altLang="zh-CN" sz="3600" dirty="0" smtClean="0"/>
              <a:t>&amp;</a:t>
            </a:r>
            <a:r>
              <a:rPr lang="zh-CN" altLang="en-US" sz="3600" dirty="0" smtClean="0"/>
              <a:t>苏然）</a:t>
            </a:r>
            <a:endParaRPr lang="en-US" sz="3600" dirty="0"/>
          </a:p>
        </p:txBody>
      </p:sp>
      <p:pic>
        <p:nvPicPr>
          <p:cNvPr id="47106" name="Picture 2" descr="Image result for parenting, vertical pictures"/>
          <p:cNvPicPr>
            <a:picLocks noChangeAspect="1" noChangeArrowheads="1"/>
          </p:cNvPicPr>
          <p:nvPr/>
        </p:nvPicPr>
        <p:blipFill>
          <a:blip r:embed="rId3" cstate="print"/>
          <a:srcRect/>
          <a:stretch>
            <a:fillRect/>
          </a:stretch>
        </p:blipFill>
        <p:spPr bwMode="auto">
          <a:xfrm>
            <a:off x="4648199" y="0"/>
            <a:ext cx="4571999" cy="685800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zh-CN" altLang="en-US" sz="6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我</a:t>
            </a:r>
            <a:r>
              <a:rPr lang="zh-CN" altLang="en-US" sz="6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们家儿子</a:t>
            </a:r>
            <a:endParaRPr lang="en-US" dirty="0">
              <a:effectLst>
                <a:outerShdw blurRad="38100" dist="38100" dir="2700000" algn="tl">
                  <a:srgbClr val="000000">
                    <a:alpha val="43137"/>
                  </a:srgbClr>
                </a:outerShdw>
              </a:effectLst>
            </a:endParaRPr>
          </a:p>
        </p:txBody>
      </p:sp>
      <p:sp>
        <p:nvSpPr>
          <p:cNvPr id="5" name="Title 1"/>
          <p:cNvSpPr txBox="1"/>
          <p:nvPr/>
        </p:nvSpPr>
        <p:spPr>
          <a:xfrm>
            <a:off x="0" y="6400800"/>
            <a:ext cx="9144000" cy="4572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sz="3200" b="0" i="0" u="none" strike="noStrike" kern="1200" cap="none" spc="0" normalizeH="0" baseline="0" noProof="0" dirty="0">
              <a:ln>
                <a:noFill/>
              </a:ln>
              <a:solidFill>
                <a:schemeClr val="lt1"/>
              </a:solidFill>
              <a:uLnTx/>
              <a:uFillTx/>
              <a:latin typeface="+mn-lt"/>
              <a:ea typeface="+mn-ea"/>
              <a:cs typeface="+mn-cs"/>
            </a:endParaRPr>
          </a:p>
        </p:txBody>
      </p:sp>
      <p:pic>
        <p:nvPicPr>
          <p:cNvPr id="151554" name="Picture 2"/>
          <p:cNvPicPr>
            <a:picLocks noChangeAspect="1" noChangeArrowheads="1"/>
          </p:cNvPicPr>
          <p:nvPr/>
        </p:nvPicPr>
        <p:blipFill>
          <a:blip r:embed="rId2" cstate="print"/>
          <a:srcRect/>
          <a:stretch>
            <a:fillRect/>
          </a:stretch>
        </p:blipFill>
        <p:spPr bwMode="auto">
          <a:xfrm>
            <a:off x="4495800" y="1371600"/>
            <a:ext cx="42672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1555" name="Picture 3"/>
          <p:cNvPicPr>
            <a:picLocks noChangeAspect="1" noChangeArrowheads="1"/>
          </p:cNvPicPr>
          <p:nvPr/>
        </p:nvPicPr>
        <p:blipFill>
          <a:blip r:embed="rId3" cstate="print"/>
          <a:srcRect/>
          <a:stretch>
            <a:fillRect/>
          </a:stretch>
        </p:blipFill>
        <p:spPr bwMode="auto">
          <a:xfrm>
            <a:off x="533400" y="2362200"/>
            <a:ext cx="3733800"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1295400"/>
            <a:ext cx="9144000" cy="8382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上帝没有孙子</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你的孩子必须建立他们自己的信仰</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God has no grandchildren. Your children must develop their own faith.</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itle 1"/>
          <p:cNvSpPr txBox="1">
            <a:spLocks/>
          </p:cNvSpPr>
          <p:nvPr/>
        </p:nvSpPr>
        <p:spPr>
          <a:xfrm>
            <a:off x="0" y="2209800"/>
            <a:ext cx="9144000" cy="914400"/>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当孩子质问信仰时</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慈爱地回答不要惊慌</a:t>
            </a: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sz="2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hen your child questions the faith, answer the questions lovingly without panicking.</a:t>
            </a:r>
            <a:endParaRPr kumimoji="0" lang="en-US" sz="20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graphicFrame>
        <p:nvGraphicFramePr>
          <p:cNvPr id="9" name="Diagram 8"/>
          <p:cNvGraphicFramePr/>
          <p:nvPr/>
        </p:nvGraphicFramePr>
        <p:xfrm>
          <a:off x="152400" y="3352800"/>
          <a:ext cx="8686800" cy="1331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nvGraphicFramePr>
        <p:xfrm>
          <a:off x="152400" y="4800600"/>
          <a:ext cx="8686800" cy="129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itle 1"/>
          <p:cNvSpPr txBox="1">
            <a:spLocks/>
          </p:cNvSpPr>
          <p:nvPr/>
        </p:nvSpPr>
        <p:spPr>
          <a:xfrm>
            <a:off x="0" y="6248400"/>
            <a:ext cx="9144000" cy="609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lt1"/>
                </a:solidFill>
                <a:effectLst/>
                <a:uLnTx/>
                <a:uFillTx/>
                <a:latin typeface="+mn-lt"/>
                <a:ea typeface="+mn-ea"/>
                <a:cs typeface="+mn-cs"/>
              </a:rPr>
              <a:t>QUESTIONS + SILENCE = DOUBT           QUESTIONS + ANSWERS = FAITH</a:t>
            </a:r>
            <a:endParaRPr kumimoji="0" 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1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1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当他们质问信仰时不要惊慌或愤怒</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DON’T PANIC</a:t>
            </a:r>
            <a:r>
              <a:rPr kumimoji="0" lang="en-US" b="0" i="0" u="none" strike="noStrike" kern="1200" cap="none" spc="0" normalizeH="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OR GET ANGRY WHEN THEY QUESTION YOUR FAITH</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Effect transition="in" filter="fade">
                                      <p:cBhvr>
                                        <p:cTn id="19" dur="2000"/>
                                        <p:tgtEl>
                                          <p:spTgt spid="9"/>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animEffect transition="in" filter="fade">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Graphic spid="9" grpId="0">
        <p:bldAsOne/>
      </p:bldGraphic>
      <p:bldGraphic spid="10"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zh-CN" altLang="en-US" sz="45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鼓励他们进入教会青少年</a:t>
            </a:r>
            <a:r>
              <a:rPr lang="zh-CN" altLang="en-US" sz="45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事工</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ENCOURAGE CHURCH &amp; YOUTH MINISTRIES IF AVAILABLE</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pic>
        <p:nvPicPr>
          <p:cNvPr id="143364" name="Picture 4" descr="https://pbs.twimg.com/media/CoEHRIKWEAAwGkk.jpg"/>
          <p:cNvPicPr>
            <a:picLocks noChangeAspect="1" noChangeArrowheads="1"/>
          </p:cNvPicPr>
          <p:nvPr/>
        </p:nvPicPr>
        <p:blipFill>
          <a:blip r:embed="rId2" cstate="print"/>
          <a:srcRect/>
          <a:stretch>
            <a:fillRect/>
          </a:stretch>
        </p:blipFill>
        <p:spPr bwMode="auto">
          <a:xfrm>
            <a:off x="1" y="1219200"/>
            <a:ext cx="9144000"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ge result for asian, talk with kids"/>
          <p:cNvPicPr>
            <a:picLocks noChangeAspect="1" noChangeArrowheads="1"/>
          </p:cNvPicPr>
          <p:nvPr/>
        </p:nvPicPr>
        <p:blipFill>
          <a:blip r:embed="rId2" cstate="print"/>
          <a:srcRect/>
          <a:stretch>
            <a:fillRect/>
          </a:stretch>
        </p:blipFill>
        <p:spPr bwMode="auto">
          <a:xfrm>
            <a:off x="0" y="1066799"/>
            <a:ext cx="9144000" cy="6858001"/>
          </a:xfrm>
          <a:prstGeom prst="rect">
            <a:avLst/>
          </a:prstGeom>
          <a:noFill/>
        </p:spPr>
      </p:pic>
      <p:sp>
        <p:nvSpPr>
          <p:cNvPr id="7"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dirty="0" smtClean="0">
                <a:ln>
                  <a:solidFill>
                    <a:schemeClr val="bg1"/>
                  </a:solidFill>
                </a:ln>
                <a:solidFill>
                  <a:schemeClr val="bg1"/>
                </a:solidFill>
              </a:rPr>
              <a:t>不要争吵</a:t>
            </a:r>
            <a:r>
              <a:rPr lang="en-US" altLang="zh-CN" sz="6200" dirty="0" smtClean="0">
                <a:ln>
                  <a:solidFill>
                    <a:schemeClr val="bg1"/>
                  </a:solidFill>
                </a:ln>
                <a:solidFill>
                  <a:schemeClr val="bg1"/>
                </a:solidFill>
              </a:rPr>
              <a:t>…</a:t>
            </a:r>
            <a:r>
              <a:rPr lang="zh-CN" altLang="en-US" sz="6200" dirty="0" smtClean="0">
                <a:ln>
                  <a:solidFill>
                    <a:schemeClr val="bg1"/>
                  </a:solidFill>
                </a:ln>
                <a:solidFill>
                  <a:schemeClr val="bg1"/>
                </a:solidFill>
              </a:rPr>
              <a:t>而是</a:t>
            </a:r>
            <a:r>
              <a:rPr lang="zh-CN" altLang="en-US" sz="6200" dirty="0" smtClean="0">
                <a:ln>
                  <a:solidFill>
                    <a:srgbClr val="FFFF00"/>
                  </a:solidFill>
                </a:ln>
                <a:solidFill>
                  <a:srgbClr val="FFFF00"/>
                </a:solidFill>
              </a:rPr>
              <a:t>讨论</a:t>
            </a:r>
            <a:r>
              <a:rPr kumimoji="0" lang="en-US" sz="4400" i="0" u="none" strike="noStrike" kern="1200" normalizeH="0" baseline="0" noProof="0" dirty="0" smtClean="0">
                <a:solidFill>
                  <a:schemeClr val="bg1"/>
                </a:solidFill>
                <a:uLnTx/>
                <a:uFillTx/>
                <a:latin typeface="+mn-lt"/>
                <a:ea typeface="+mn-ea"/>
                <a:cs typeface="+mn-cs"/>
              </a:rPr>
              <a:t/>
            </a:r>
            <a:br>
              <a:rPr kumimoji="0" lang="en-US" sz="4400" i="0" u="none" strike="noStrike" kern="1200" normalizeH="0" baseline="0" noProof="0" dirty="0" smtClean="0">
                <a:solidFill>
                  <a:schemeClr val="bg1"/>
                </a:solidFill>
                <a:uLnTx/>
                <a:uFillTx/>
                <a:latin typeface="+mn-lt"/>
                <a:ea typeface="+mn-ea"/>
                <a:cs typeface="+mn-cs"/>
              </a:rPr>
            </a:br>
            <a:r>
              <a:rPr lang="en-US" dirty="0" smtClean="0">
                <a:solidFill>
                  <a:schemeClr val="bg1"/>
                </a:solidFill>
              </a:rPr>
              <a:t>DO NOT ARGUE…DISCUSS</a:t>
            </a:r>
            <a:endParaRPr kumimoji="0" lang="en-US"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88043"/>
            <a:ext cx="9144000" cy="5293757"/>
          </a:xfrm>
          <a:prstGeom prst="rect">
            <a:avLst/>
          </a:prstGeom>
        </p:spPr>
        <p:txBody>
          <a:bodyPr wrap="square">
            <a:spAutoFit/>
          </a:bodyPr>
          <a:lstStyle/>
          <a:p>
            <a:pPr lvl="0"/>
            <a:r>
              <a:rPr lang="zh-CN" altLang="en-US" sz="3200" b="1" dirty="0" smtClean="0">
                <a:ln w="1905"/>
                <a:effectLst>
                  <a:outerShdw blurRad="38100" dist="38100" dir="2700000" algn="tl">
                    <a:srgbClr val="000000">
                      <a:alpha val="43137"/>
                    </a:srgbClr>
                  </a:outerShdw>
                </a:effectLst>
              </a:rPr>
              <a:t>他们选择什么朋友</a:t>
            </a:r>
            <a:r>
              <a:rPr lang="en-US" altLang="zh-CN"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(Who they are hanging out with)</a:t>
            </a:r>
          </a:p>
          <a:p>
            <a:pPr lvl="0"/>
            <a:r>
              <a:rPr lang="zh-CN" altLang="en-US" sz="3200" b="1" dirty="0" smtClean="0">
                <a:ln w="1905"/>
                <a:effectLst>
                  <a:outerShdw blurRad="38100" dist="38100" dir="2700000" algn="tl">
                    <a:srgbClr val="000000">
                      <a:alpha val="43137"/>
                    </a:srgbClr>
                  </a:outerShdw>
                </a:effectLst>
              </a:rPr>
              <a:t>他们穿什么衣服</a:t>
            </a:r>
            <a:r>
              <a:rPr lang="en-US" b="1" dirty="0" smtClean="0">
                <a:ln w="1905"/>
                <a:effectLst>
                  <a:outerShdw blurRad="38100" dist="38100" dir="2700000" algn="tl">
                    <a:srgbClr val="000000">
                      <a:alpha val="43137"/>
                    </a:srgbClr>
                  </a:outerShdw>
                </a:effectLst>
              </a:rPr>
              <a:t> 		( What they are wearing)</a:t>
            </a:r>
          </a:p>
          <a:p>
            <a:pPr lvl="0"/>
            <a:r>
              <a:rPr lang="zh-CN" altLang="en-US" sz="3200" b="1" dirty="0" smtClean="0">
                <a:ln w="1905"/>
                <a:effectLst>
                  <a:outerShdw blurRad="38100" dist="38100" dir="2700000" algn="tl">
                    <a:srgbClr val="000000">
                      <a:alpha val="43137"/>
                    </a:srgbClr>
                  </a:outerShdw>
                </a:effectLst>
              </a:rPr>
              <a:t>他们的身体姿态</a:t>
            </a:r>
            <a:r>
              <a:rPr lang="en-US"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 Their body gestures)</a:t>
            </a:r>
          </a:p>
          <a:p>
            <a:pPr lvl="0"/>
            <a:r>
              <a:rPr lang="zh-CN" altLang="en-US" sz="3200" b="1" dirty="0" smtClean="0">
                <a:ln w="1905"/>
                <a:effectLst>
                  <a:outerShdw blurRad="38100" dist="38100" dir="2700000" algn="tl">
                    <a:srgbClr val="000000">
                      <a:alpha val="43137"/>
                    </a:srgbClr>
                  </a:outerShdw>
                </a:effectLst>
              </a:rPr>
              <a:t>他们的说话语调</a:t>
            </a:r>
            <a:r>
              <a:rPr lang="en-US"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 Their tone of voice)</a:t>
            </a:r>
          </a:p>
          <a:p>
            <a:pPr lvl="0"/>
            <a:r>
              <a:rPr lang="zh-CN" altLang="en-US" sz="3200" b="1" dirty="0" smtClean="0">
                <a:ln w="1905"/>
                <a:effectLst>
                  <a:outerShdw blurRad="38100" dist="38100" dir="2700000" algn="tl">
                    <a:srgbClr val="000000">
                      <a:alpha val="43137"/>
                    </a:srgbClr>
                  </a:outerShdw>
                </a:effectLst>
              </a:rPr>
              <a:t>他们的学习成绩</a:t>
            </a:r>
            <a:r>
              <a:rPr lang="en-US"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 Their grades)</a:t>
            </a:r>
          </a:p>
          <a:p>
            <a:pPr lvl="0"/>
            <a:r>
              <a:rPr lang="zh-CN" altLang="en-US" sz="3200" b="1" dirty="0" smtClean="0">
                <a:ln w="1905"/>
                <a:effectLst>
                  <a:outerShdw blurRad="38100" dist="38100" dir="2700000" algn="tl">
                    <a:srgbClr val="000000">
                      <a:alpha val="43137"/>
                    </a:srgbClr>
                  </a:outerShdw>
                </a:effectLst>
              </a:rPr>
              <a:t>没有完成要做的事</a:t>
            </a:r>
            <a:r>
              <a:rPr lang="en-US" altLang="zh-CN"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 Not doing what they are told)</a:t>
            </a:r>
          </a:p>
          <a:p>
            <a:pPr lvl="0"/>
            <a:r>
              <a:rPr lang="zh-CN" altLang="en-US" sz="3200" b="1" dirty="0" smtClean="0">
                <a:ln w="1905"/>
                <a:effectLst>
                  <a:outerShdw blurRad="38100" dist="38100" dir="2700000" algn="tl">
                    <a:srgbClr val="000000">
                      <a:alpha val="43137"/>
                    </a:srgbClr>
                  </a:outerShdw>
                </a:effectLst>
              </a:rPr>
              <a:t>不敬的言语</a:t>
            </a:r>
            <a:r>
              <a:rPr lang="en-US" altLang="zh-CN"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 Disrespectful words)</a:t>
            </a:r>
          </a:p>
          <a:p>
            <a:pPr lvl="0"/>
            <a:r>
              <a:rPr lang="zh-CN" altLang="en-US" sz="3200" b="1" dirty="0" smtClean="0">
                <a:ln w="1905"/>
                <a:effectLst>
                  <a:outerShdw blurRad="38100" dist="38100" dir="2700000" algn="tl">
                    <a:srgbClr val="000000">
                      <a:alpha val="43137"/>
                    </a:srgbClr>
                  </a:outerShdw>
                </a:effectLst>
              </a:rPr>
              <a:t>不同意父母的观点</a:t>
            </a:r>
            <a:r>
              <a:rPr lang="en-US"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 Not agreeing with point of view)</a:t>
            </a:r>
          </a:p>
          <a:p>
            <a:pPr lvl="0"/>
            <a:r>
              <a:rPr lang="zh-CN" altLang="en-US" sz="3200" b="1" dirty="0" smtClean="0">
                <a:ln w="1905"/>
                <a:effectLst>
                  <a:outerShdw blurRad="38100" dist="38100" dir="2700000" algn="tl">
                    <a:srgbClr val="000000">
                      <a:alpha val="43137"/>
                    </a:srgbClr>
                  </a:outerShdw>
                </a:effectLst>
              </a:rPr>
              <a:t>他们如何度过课余时间</a:t>
            </a:r>
            <a:r>
              <a:rPr lang="en-US" sz="3200" b="1" dirty="0" smtClean="0">
                <a:ln w="1905"/>
                <a:effectLst>
                  <a:outerShdw blurRad="38100" dist="38100" dir="2700000" algn="tl">
                    <a:srgbClr val="000000">
                      <a:alpha val="43137"/>
                    </a:srgbClr>
                  </a:outerShdw>
                </a:effectLst>
              </a:rPr>
              <a:t> 	</a:t>
            </a:r>
            <a:r>
              <a:rPr lang="en-US" b="1" dirty="0" smtClean="0">
                <a:ln w="1905"/>
                <a:effectLst>
                  <a:outerShdw blurRad="38100" dist="38100" dir="2700000" algn="tl">
                    <a:srgbClr val="000000">
                      <a:alpha val="43137"/>
                    </a:srgbClr>
                  </a:outerShdw>
                </a:effectLst>
              </a:rPr>
              <a:t>( How they spend their free time)</a:t>
            </a:r>
          </a:p>
          <a:p>
            <a:pPr lvl="0"/>
            <a:r>
              <a:rPr lang="zh-CN" altLang="en-US" sz="3200" b="1" dirty="0" smtClean="0">
                <a:ln w="1905"/>
                <a:effectLst>
                  <a:outerShdw blurRad="38100" dist="38100" dir="2700000" algn="tl">
                    <a:srgbClr val="000000">
                      <a:alpha val="43137"/>
                    </a:srgbClr>
                  </a:outerShdw>
                </a:effectLst>
              </a:rPr>
              <a:t>他们对书籍、电视节目、音乐的选择等。                                </a:t>
            </a:r>
            <a:endParaRPr lang="en-US" altLang="zh-CN" sz="3200" b="1" dirty="0" smtClean="0">
              <a:ln w="1905"/>
              <a:effectLst>
                <a:outerShdw blurRad="38100" dist="38100" dir="2700000" algn="tl">
                  <a:srgbClr val="000000">
                    <a:alpha val="43137"/>
                  </a:srgbClr>
                </a:outerShdw>
              </a:effectLst>
            </a:endParaRPr>
          </a:p>
          <a:p>
            <a:pPr lvl="0"/>
            <a:r>
              <a:rPr lang="en-US" b="1" dirty="0" smtClean="0">
                <a:ln w="1905"/>
                <a:effectLst>
                  <a:outerShdw blurRad="38100" dist="38100" dir="2700000" algn="tl">
                    <a:srgbClr val="000000">
                      <a:alpha val="43137"/>
                    </a:srgbClr>
                  </a:outerShdw>
                </a:effectLst>
              </a:rPr>
              <a:t>				( Their choices in books, tv, movies, music, etc.)</a:t>
            </a:r>
            <a:endParaRPr lang="en-US" b="1" dirty="0">
              <a:ln w="1905"/>
              <a:effectLst>
                <a:outerShdw blurRad="38100" dist="38100" dir="2700000" algn="tl">
                  <a:srgbClr val="000000">
                    <a:alpha val="43137"/>
                  </a:srgbClr>
                </a:outerShdw>
              </a:effectLst>
            </a:endParaRPr>
          </a:p>
        </p:txBody>
      </p:sp>
      <p:sp>
        <p:nvSpPr>
          <p:cNvPr id="2" name="Title 1"/>
          <p:cNvSpPr>
            <a:spLocks noGrp="1"/>
          </p:cNvSpPr>
          <p:nvPr>
            <p:ph type="title"/>
          </p:nvPr>
        </p:nvSpPr>
        <p:spPr>
          <a:xfrm>
            <a:off x="0" y="0"/>
            <a:ext cx="9144000" cy="1371600"/>
          </a:xfrm>
        </p:spPr>
        <p:style>
          <a:lnRef idx="0">
            <a:schemeClr val="accent1"/>
          </a:lnRef>
          <a:fillRef idx="3">
            <a:schemeClr val="accent1"/>
          </a:fillRef>
          <a:effectRef idx="3">
            <a:schemeClr val="accent1"/>
          </a:effectRef>
          <a:fontRef idx="minor">
            <a:schemeClr val="lt1"/>
          </a:fontRef>
        </p:style>
        <p:txBody>
          <a:bodyPr>
            <a:normAutofit/>
          </a:bodyPr>
          <a:lstStyle/>
          <a:p>
            <a:r>
              <a:rPr lang="zh-CN" altLang="en-US" sz="48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十大常见父母</a:t>
            </a:r>
            <a:r>
              <a:rPr lang="en-US" altLang="zh-CN" sz="48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8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青少年争吵事项</a:t>
            </a: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r>
            <a:b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br>
            <a:r>
              <a:rPr lang="en-US" sz="2200" dirty="0" smtClean="0">
                <a:effectLst>
                  <a:outerShdw blurRad="38100" dist="38100" dir="2700000" algn="tl">
                    <a:srgbClr val="000000">
                      <a:alpha val="43137"/>
                    </a:srgbClr>
                  </a:outerShdw>
                </a:effectLst>
              </a:rPr>
              <a:t>Top ten parent teen arguments</a:t>
            </a:r>
            <a:endParaRPr lang="en-US" sz="2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2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0" end="1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nodeType="after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 calcmode="lin" valueType="num">
                                      <p:cBhvr additive="base">
                                        <p:cTn id="16"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1" fill="hold" nodeType="after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additive="base">
                                        <p:cTn id="26"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1"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3" fill="hold">
                            <p:stCondLst>
                              <p:cond delay="10000"/>
                            </p:stCondLst>
                            <p:childTnLst>
                              <p:par>
                                <p:cTn id="34" presetID="2" presetClass="entr" presetSubtype="1"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par>
                          <p:cTn id="38" fill="hold">
                            <p:stCondLst>
                              <p:cond delay="12000"/>
                            </p:stCondLst>
                            <p:childTnLst>
                              <p:par>
                                <p:cTn id="39" presetID="2" presetClass="entr" presetSubtype="1" fill="hold" nodeType="after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43" fill="hold">
                            <p:stCondLst>
                              <p:cond delay="14000"/>
                            </p:stCondLst>
                            <p:childTnLst>
                              <p:par>
                                <p:cTn id="44" presetID="2" presetClass="entr" presetSubtype="1" fill="hold"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additive="base">
                                        <p:cTn id="4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48" fill="hold">
                            <p:stCondLst>
                              <p:cond delay="16000"/>
                            </p:stCondLst>
                            <p:childTnLst>
                              <p:par>
                                <p:cTn id="49" presetID="2" presetClass="entr" presetSubtype="1" fill="hold" nodeType="after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 calcmode="lin" valueType="num">
                                      <p:cBhvr additive="base">
                                        <p:cTn id="51"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53" fill="hold">
                            <p:stCondLst>
                              <p:cond delay="18000"/>
                            </p:stCondLst>
                            <p:childTnLst>
                              <p:par>
                                <p:cTn id="54" presetID="2" presetClass="entr" presetSubtype="1" fill="hold" nodeType="after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 calcmode="lin" valueType="num">
                                      <p:cBhvr additive="base">
                                        <p:cTn id="56"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1143000"/>
          </a:xfrm>
        </p:spPr>
        <p:txBody>
          <a:bodyPr>
            <a:normAutofit/>
          </a:bodyPr>
          <a:lstStyle/>
          <a:p>
            <a:pPr lvl="1"/>
            <a:r>
              <a:rPr lang="en-US" dirty="0"/>
              <a:t/>
            </a:r>
            <a:br>
              <a:rPr lang="en-US" dirty="0"/>
            </a:br>
            <a:r>
              <a:rPr lang="en-US" sz="1600" dirty="0"/>
              <a:t/>
            </a:r>
            <a:br>
              <a:rPr lang="en-US" sz="1600" dirty="0"/>
            </a:br>
            <a:endParaRPr lang="en-US" sz="2400" dirty="0"/>
          </a:p>
        </p:txBody>
      </p:sp>
      <p:graphicFrame>
        <p:nvGraphicFramePr>
          <p:cNvPr id="3" name="Diagram 2"/>
          <p:cNvGraphicFramePr/>
          <p:nvPr/>
        </p:nvGraphicFramePr>
        <p:xfrm>
          <a:off x="152400" y="228600"/>
          <a:ext cx="89916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graphicEl>
                                              <a:dgm id="{C7EC2E7C-8D38-49D2-9E2B-C5E58A31D445}"/>
                                            </p:graphicEl>
                                          </p:spTgt>
                                        </p:tgtEl>
                                        <p:attrNameLst>
                                          <p:attrName>style.visibility</p:attrName>
                                        </p:attrNameLst>
                                      </p:cBhvr>
                                      <p:to>
                                        <p:strVal val="visible"/>
                                      </p:to>
                                    </p:set>
                                    <p:anim calcmode="lin" valueType="num">
                                      <p:cBhvr>
                                        <p:cTn id="7" dur="1000" fill="hold"/>
                                        <p:tgtEl>
                                          <p:spTgt spid="3">
                                            <p:graphicEl>
                                              <a:dgm id="{C7EC2E7C-8D38-49D2-9E2B-C5E58A31D445}"/>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C7EC2E7C-8D38-49D2-9E2B-C5E58A31D445}"/>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C7EC2E7C-8D38-49D2-9E2B-C5E58A31D445}"/>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graphicEl>
                                              <a:dgm id="{046447EF-713B-4E8F-926B-5D7F58F6DC16}"/>
                                            </p:graphicEl>
                                          </p:spTgt>
                                        </p:tgtEl>
                                        <p:attrNameLst>
                                          <p:attrName>style.visibility</p:attrName>
                                        </p:attrNameLst>
                                      </p:cBhvr>
                                      <p:to>
                                        <p:strVal val="visible"/>
                                      </p:to>
                                    </p:set>
                                    <p:anim calcmode="lin" valueType="num">
                                      <p:cBhvr>
                                        <p:cTn id="12" dur="1000" fill="hold"/>
                                        <p:tgtEl>
                                          <p:spTgt spid="3">
                                            <p:graphicEl>
                                              <a:dgm id="{046447EF-713B-4E8F-926B-5D7F58F6DC16}"/>
                                            </p:graphicEl>
                                          </p:spTgt>
                                        </p:tgtEl>
                                        <p:attrNameLst>
                                          <p:attrName>ppt_w</p:attrName>
                                        </p:attrNameLst>
                                      </p:cBhvr>
                                      <p:tavLst>
                                        <p:tav tm="0">
                                          <p:val>
                                            <p:fltVal val="0"/>
                                          </p:val>
                                        </p:tav>
                                        <p:tav tm="100000">
                                          <p:val>
                                            <p:strVal val="#ppt_w"/>
                                          </p:val>
                                        </p:tav>
                                      </p:tavLst>
                                    </p:anim>
                                    <p:anim calcmode="lin" valueType="num">
                                      <p:cBhvr>
                                        <p:cTn id="13" dur="1000" fill="hold"/>
                                        <p:tgtEl>
                                          <p:spTgt spid="3">
                                            <p:graphicEl>
                                              <a:dgm id="{046447EF-713B-4E8F-926B-5D7F58F6DC16}"/>
                                            </p:graphicEl>
                                          </p:spTgt>
                                        </p:tgtEl>
                                        <p:attrNameLst>
                                          <p:attrName>ppt_h</p:attrName>
                                        </p:attrNameLst>
                                      </p:cBhvr>
                                      <p:tavLst>
                                        <p:tav tm="0">
                                          <p:val>
                                            <p:fltVal val="0"/>
                                          </p:val>
                                        </p:tav>
                                        <p:tav tm="100000">
                                          <p:val>
                                            <p:strVal val="#ppt_h"/>
                                          </p:val>
                                        </p:tav>
                                      </p:tavLst>
                                    </p:anim>
                                    <p:animEffect transition="in" filter="fade">
                                      <p:cBhvr>
                                        <p:cTn id="14" dur="1000"/>
                                        <p:tgtEl>
                                          <p:spTgt spid="3">
                                            <p:graphicEl>
                                              <a:dgm id="{046447EF-713B-4E8F-926B-5D7F58F6DC16}"/>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graphicEl>
                                              <a:dgm id="{F5CAEEC2-8BE4-4320-B52F-E1C143F06B29}"/>
                                            </p:graphicEl>
                                          </p:spTgt>
                                        </p:tgtEl>
                                        <p:attrNameLst>
                                          <p:attrName>style.visibility</p:attrName>
                                        </p:attrNameLst>
                                      </p:cBhvr>
                                      <p:to>
                                        <p:strVal val="visible"/>
                                      </p:to>
                                    </p:set>
                                    <p:anim calcmode="lin" valueType="num">
                                      <p:cBhvr>
                                        <p:cTn id="19" dur="1000" fill="hold"/>
                                        <p:tgtEl>
                                          <p:spTgt spid="3">
                                            <p:graphicEl>
                                              <a:dgm id="{F5CAEEC2-8BE4-4320-B52F-E1C143F06B29}"/>
                                            </p:graphicEl>
                                          </p:spTgt>
                                        </p:tgtEl>
                                        <p:attrNameLst>
                                          <p:attrName>ppt_w</p:attrName>
                                        </p:attrNameLst>
                                      </p:cBhvr>
                                      <p:tavLst>
                                        <p:tav tm="0">
                                          <p:val>
                                            <p:fltVal val="0"/>
                                          </p:val>
                                        </p:tav>
                                        <p:tav tm="100000">
                                          <p:val>
                                            <p:strVal val="#ppt_w"/>
                                          </p:val>
                                        </p:tav>
                                      </p:tavLst>
                                    </p:anim>
                                    <p:anim calcmode="lin" valueType="num">
                                      <p:cBhvr>
                                        <p:cTn id="20" dur="1000" fill="hold"/>
                                        <p:tgtEl>
                                          <p:spTgt spid="3">
                                            <p:graphicEl>
                                              <a:dgm id="{F5CAEEC2-8BE4-4320-B52F-E1C143F06B29}"/>
                                            </p:graphicEl>
                                          </p:spTgt>
                                        </p:tgtEl>
                                        <p:attrNameLst>
                                          <p:attrName>ppt_h</p:attrName>
                                        </p:attrNameLst>
                                      </p:cBhvr>
                                      <p:tavLst>
                                        <p:tav tm="0">
                                          <p:val>
                                            <p:fltVal val="0"/>
                                          </p:val>
                                        </p:tav>
                                        <p:tav tm="100000">
                                          <p:val>
                                            <p:strVal val="#ppt_h"/>
                                          </p:val>
                                        </p:tav>
                                      </p:tavLst>
                                    </p:anim>
                                    <p:animEffect transition="in" filter="fade">
                                      <p:cBhvr>
                                        <p:cTn id="21" dur="1000"/>
                                        <p:tgtEl>
                                          <p:spTgt spid="3">
                                            <p:graphicEl>
                                              <a:dgm id="{F5CAEEC2-8BE4-4320-B52F-E1C143F06B29}"/>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
                                            <p:graphicEl>
                                              <a:dgm id="{CAE3E13B-771B-4C83-A1BC-F353C6F18F3F}"/>
                                            </p:graphicEl>
                                          </p:spTgt>
                                        </p:tgtEl>
                                        <p:attrNameLst>
                                          <p:attrName>style.visibility</p:attrName>
                                        </p:attrNameLst>
                                      </p:cBhvr>
                                      <p:to>
                                        <p:strVal val="visible"/>
                                      </p:to>
                                    </p:set>
                                    <p:anim calcmode="lin" valueType="num">
                                      <p:cBhvr>
                                        <p:cTn id="24" dur="1000" fill="hold"/>
                                        <p:tgtEl>
                                          <p:spTgt spid="3">
                                            <p:graphicEl>
                                              <a:dgm id="{CAE3E13B-771B-4C83-A1BC-F353C6F18F3F}"/>
                                            </p:graphicEl>
                                          </p:spTgt>
                                        </p:tgtEl>
                                        <p:attrNameLst>
                                          <p:attrName>ppt_w</p:attrName>
                                        </p:attrNameLst>
                                      </p:cBhvr>
                                      <p:tavLst>
                                        <p:tav tm="0">
                                          <p:val>
                                            <p:fltVal val="0"/>
                                          </p:val>
                                        </p:tav>
                                        <p:tav tm="100000">
                                          <p:val>
                                            <p:strVal val="#ppt_w"/>
                                          </p:val>
                                        </p:tav>
                                      </p:tavLst>
                                    </p:anim>
                                    <p:anim calcmode="lin" valueType="num">
                                      <p:cBhvr>
                                        <p:cTn id="25" dur="1000" fill="hold"/>
                                        <p:tgtEl>
                                          <p:spTgt spid="3">
                                            <p:graphicEl>
                                              <a:dgm id="{CAE3E13B-771B-4C83-A1BC-F353C6F18F3F}"/>
                                            </p:graphicEl>
                                          </p:spTgt>
                                        </p:tgtEl>
                                        <p:attrNameLst>
                                          <p:attrName>ppt_h</p:attrName>
                                        </p:attrNameLst>
                                      </p:cBhvr>
                                      <p:tavLst>
                                        <p:tav tm="0">
                                          <p:val>
                                            <p:fltVal val="0"/>
                                          </p:val>
                                        </p:tav>
                                        <p:tav tm="100000">
                                          <p:val>
                                            <p:strVal val="#ppt_h"/>
                                          </p:val>
                                        </p:tav>
                                      </p:tavLst>
                                    </p:anim>
                                    <p:animEffect transition="in" filter="fade">
                                      <p:cBhvr>
                                        <p:cTn id="26" dur="1000"/>
                                        <p:tgtEl>
                                          <p:spTgt spid="3">
                                            <p:graphicEl>
                                              <a:dgm id="{CAE3E13B-771B-4C83-A1BC-F353C6F18F3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
                                            <p:graphicEl>
                                              <a:dgm id="{D70C8DFC-102D-4EF3-8908-23F23883EED8}"/>
                                            </p:graphicEl>
                                          </p:spTgt>
                                        </p:tgtEl>
                                        <p:attrNameLst>
                                          <p:attrName>style.visibility</p:attrName>
                                        </p:attrNameLst>
                                      </p:cBhvr>
                                      <p:to>
                                        <p:strVal val="visible"/>
                                      </p:to>
                                    </p:set>
                                    <p:anim calcmode="lin" valueType="num">
                                      <p:cBhvr>
                                        <p:cTn id="31" dur="1000" fill="hold"/>
                                        <p:tgtEl>
                                          <p:spTgt spid="3">
                                            <p:graphicEl>
                                              <a:dgm id="{D70C8DFC-102D-4EF3-8908-23F23883EED8}"/>
                                            </p:graphicEl>
                                          </p:spTgt>
                                        </p:tgtEl>
                                        <p:attrNameLst>
                                          <p:attrName>ppt_w</p:attrName>
                                        </p:attrNameLst>
                                      </p:cBhvr>
                                      <p:tavLst>
                                        <p:tav tm="0">
                                          <p:val>
                                            <p:fltVal val="0"/>
                                          </p:val>
                                        </p:tav>
                                        <p:tav tm="100000">
                                          <p:val>
                                            <p:strVal val="#ppt_w"/>
                                          </p:val>
                                        </p:tav>
                                      </p:tavLst>
                                    </p:anim>
                                    <p:anim calcmode="lin" valueType="num">
                                      <p:cBhvr>
                                        <p:cTn id="32" dur="1000" fill="hold"/>
                                        <p:tgtEl>
                                          <p:spTgt spid="3">
                                            <p:graphicEl>
                                              <a:dgm id="{D70C8DFC-102D-4EF3-8908-23F23883EED8}"/>
                                            </p:graphicEl>
                                          </p:spTgt>
                                        </p:tgtEl>
                                        <p:attrNameLst>
                                          <p:attrName>ppt_h</p:attrName>
                                        </p:attrNameLst>
                                      </p:cBhvr>
                                      <p:tavLst>
                                        <p:tav tm="0">
                                          <p:val>
                                            <p:fltVal val="0"/>
                                          </p:val>
                                        </p:tav>
                                        <p:tav tm="100000">
                                          <p:val>
                                            <p:strVal val="#ppt_h"/>
                                          </p:val>
                                        </p:tav>
                                      </p:tavLst>
                                    </p:anim>
                                    <p:animEffect transition="in" filter="fade">
                                      <p:cBhvr>
                                        <p:cTn id="33" dur="1000"/>
                                        <p:tgtEl>
                                          <p:spTgt spid="3">
                                            <p:graphicEl>
                                              <a:dgm id="{D70C8DFC-102D-4EF3-8908-23F23883EED8}"/>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
                                            <p:graphicEl>
                                              <a:dgm id="{3DFB1FD8-ECD5-40CC-AB00-353CD8BC2367}"/>
                                            </p:graphicEl>
                                          </p:spTgt>
                                        </p:tgtEl>
                                        <p:attrNameLst>
                                          <p:attrName>style.visibility</p:attrName>
                                        </p:attrNameLst>
                                      </p:cBhvr>
                                      <p:to>
                                        <p:strVal val="visible"/>
                                      </p:to>
                                    </p:set>
                                    <p:anim calcmode="lin" valueType="num">
                                      <p:cBhvr>
                                        <p:cTn id="36" dur="1000" fill="hold"/>
                                        <p:tgtEl>
                                          <p:spTgt spid="3">
                                            <p:graphicEl>
                                              <a:dgm id="{3DFB1FD8-ECD5-40CC-AB00-353CD8BC2367}"/>
                                            </p:graphicEl>
                                          </p:spTgt>
                                        </p:tgtEl>
                                        <p:attrNameLst>
                                          <p:attrName>ppt_w</p:attrName>
                                        </p:attrNameLst>
                                      </p:cBhvr>
                                      <p:tavLst>
                                        <p:tav tm="0">
                                          <p:val>
                                            <p:fltVal val="0"/>
                                          </p:val>
                                        </p:tav>
                                        <p:tav tm="100000">
                                          <p:val>
                                            <p:strVal val="#ppt_w"/>
                                          </p:val>
                                        </p:tav>
                                      </p:tavLst>
                                    </p:anim>
                                    <p:anim calcmode="lin" valueType="num">
                                      <p:cBhvr>
                                        <p:cTn id="37" dur="1000" fill="hold"/>
                                        <p:tgtEl>
                                          <p:spTgt spid="3">
                                            <p:graphicEl>
                                              <a:dgm id="{3DFB1FD8-ECD5-40CC-AB00-353CD8BC2367}"/>
                                            </p:graphicEl>
                                          </p:spTgt>
                                        </p:tgtEl>
                                        <p:attrNameLst>
                                          <p:attrName>ppt_h</p:attrName>
                                        </p:attrNameLst>
                                      </p:cBhvr>
                                      <p:tavLst>
                                        <p:tav tm="0">
                                          <p:val>
                                            <p:fltVal val="0"/>
                                          </p:val>
                                        </p:tav>
                                        <p:tav tm="100000">
                                          <p:val>
                                            <p:strVal val="#ppt_h"/>
                                          </p:val>
                                        </p:tav>
                                      </p:tavLst>
                                    </p:anim>
                                    <p:animEffect transition="in" filter="fade">
                                      <p:cBhvr>
                                        <p:cTn id="38" dur="1000"/>
                                        <p:tgtEl>
                                          <p:spTgt spid="3">
                                            <p:graphicEl>
                                              <a:dgm id="{3DFB1FD8-ECD5-40CC-AB00-353CD8BC23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Image result for mom yelling"/>
          <p:cNvPicPr>
            <a:picLocks noChangeAspect="1" noChangeArrowheads="1"/>
          </p:cNvPicPr>
          <p:nvPr/>
        </p:nvPicPr>
        <p:blipFill>
          <a:blip r:embed="rId2" cstate="print"/>
          <a:srcRect/>
          <a:stretch>
            <a:fillRect/>
          </a:stretch>
        </p:blipFill>
        <p:spPr bwMode="auto">
          <a:xfrm>
            <a:off x="0" y="1899794"/>
            <a:ext cx="4876800" cy="4119533"/>
          </a:xfrm>
          <a:prstGeom prst="rect">
            <a:avLst/>
          </a:prstGeom>
          <a:noFill/>
        </p:spPr>
      </p:pic>
      <p:sp>
        <p:nvSpPr>
          <p:cNvPr id="6" name="Rectangle 5"/>
          <p:cNvSpPr/>
          <p:nvPr/>
        </p:nvSpPr>
        <p:spPr>
          <a:xfrm>
            <a:off x="0" y="6019800"/>
            <a:ext cx="9144000" cy="8382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DO YOU ARGUE MOST ABOUT WITH YOUR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pic>
        <p:nvPicPr>
          <p:cNvPr id="7"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257800" y="1981200"/>
            <a:ext cx="3429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你最经常为什么跟你的孩子争执？</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1676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lvl="0" algn="ctr">
              <a:spcBef>
                <a:spcPct val="0"/>
              </a:spcBef>
            </a:pPr>
            <a:r>
              <a:rPr lang="zh-CN" altLang="en-US" sz="6700" dirty="0" smtClean="0">
                <a:ln>
                  <a:solidFill>
                    <a:schemeClr val="bg1"/>
                  </a:solidFill>
                </a:ln>
                <a:solidFill>
                  <a:schemeClr val="bg1"/>
                </a:solidFill>
              </a:rPr>
              <a:t>为做对的事多</a:t>
            </a:r>
            <a:r>
              <a:rPr lang="zh-CN" altLang="en-US" sz="6700" dirty="0" smtClean="0">
                <a:ln>
                  <a:solidFill>
                    <a:srgbClr val="FFFF00"/>
                  </a:solidFill>
                </a:ln>
                <a:solidFill>
                  <a:srgbClr val="FFFF00"/>
                </a:solidFill>
              </a:rPr>
              <a:t>鼓励</a:t>
            </a:r>
            <a:r>
              <a:rPr lang="zh-CN" altLang="en-US" sz="6700" dirty="0" smtClean="0">
                <a:ln>
                  <a:solidFill>
                    <a:schemeClr val="bg1"/>
                  </a:solidFill>
                </a:ln>
                <a:solidFill>
                  <a:schemeClr val="bg1"/>
                </a:solidFill>
              </a:rPr>
              <a:t>他们</a:t>
            </a:r>
            <a:r>
              <a:rPr lang="en-US" sz="8000" dirty="0" smtClean="0">
                <a:ln>
                  <a:solidFill>
                    <a:schemeClr val="bg1"/>
                  </a:solidFill>
                </a:ln>
                <a:solidFill>
                  <a:schemeClr val="bg1"/>
                </a:solidFill>
              </a:rPr>
              <a:t/>
            </a:r>
            <a:br>
              <a:rPr lang="en-US" sz="8000" dirty="0" smtClean="0">
                <a:ln>
                  <a:solidFill>
                    <a:schemeClr val="bg1"/>
                  </a:solidFill>
                </a:ln>
                <a:solidFill>
                  <a:schemeClr val="bg1"/>
                </a:solidFill>
              </a:rPr>
            </a:br>
            <a:r>
              <a:rPr lang="en-US" sz="2500" dirty="0" smtClean="0">
                <a:solidFill>
                  <a:schemeClr val="bg1"/>
                </a:solidFill>
              </a:rPr>
              <a:t> Encourage them for the good things they do         </a:t>
            </a:r>
            <a:endParaRPr kumimoji="0" lang="en-US" sz="2500" i="0" u="none" strike="noStrike" kern="1200" normalizeH="0" baseline="0" noProof="0" dirty="0">
              <a:solidFill>
                <a:schemeClr val="bg1"/>
              </a:solidFill>
              <a:uLnTx/>
              <a:uFillTx/>
              <a:latin typeface="+mn-lt"/>
              <a:ea typeface="+mn-ea"/>
              <a:cs typeface="+mn-cs"/>
            </a:endParaRPr>
          </a:p>
        </p:txBody>
      </p:sp>
      <p:pic>
        <p:nvPicPr>
          <p:cNvPr id="32770" name="Picture 2" descr="Related image"/>
          <p:cNvPicPr>
            <a:picLocks noChangeAspect="1" noChangeArrowheads="1"/>
          </p:cNvPicPr>
          <p:nvPr/>
        </p:nvPicPr>
        <p:blipFill>
          <a:blip r:embed="rId2" cstate="print"/>
          <a:srcRect/>
          <a:stretch>
            <a:fillRect/>
          </a:stretch>
        </p:blipFill>
        <p:spPr bwMode="auto">
          <a:xfrm>
            <a:off x="914400" y="1772107"/>
            <a:ext cx="8229600" cy="508589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www.sacdhhs.com/cms/images/portal/pub/hiv-teens-talking-image.jpg"/>
          <p:cNvPicPr>
            <a:picLocks noChangeAspect="1" noChangeArrowheads="1"/>
          </p:cNvPicPr>
          <p:nvPr/>
        </p:nvPicPr>
        <p:blipFill>
          <a:blip r:embed="rId3" cstate="print"/>
          <a:srcRect/>
          <a:stretch>
            <a:fillRect/>
          </a:stretch>
        </p:blipFill>
        <p:spPr bwMode="auto">
          <a:xfrm>
            <a:off x="-304800" y="228599"/>
            <a:ext cx="3886200" cy="6147263"/>
          </a:xfrm>
          <a:prstGeom prst="rect">
            <a:avLst/>
          </a:prstGeom>
          <a:noFill/>
        </p:spPr>
      </p:pic>
      <p:sp>
        <p:nvSpPr>
          <p:cNvPr id="4" name="Rectangle 3"/>
          <p:cNvSpPr/>
          <p:nvPr/>
        </p:nvSpPr>
        <p:spPr>
          <a:xfrm>
            <a:off x="0" y="6211669"/>
            <a:ext cx="91440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t>“Don't use foul or abusive language. Let everything you say be good and helpful, </a:t>
            </a:r>
          </a:p>
          <a:p>
            <a:pPr algn="ctr"/>
            <a:r>
              <a:rPr lang="en-US" b="1" dirty="0" smtClean="0"/>
              <a:t>so that your words will be an </a:t>
            </a:r>
            <a:r>
              <a:rPr lang="en-US" b="1" dirty="0" smtClean="0">
                <a:solidFill>
                  <a:srgbClr val="FFFF00"/>
                </a:solidFill>
              </a:rPr>
              <a:t>encouragement</a:t>
            </a:r>
            <a:r>
              <a:rPr lang="en-US" b="1" dirty="0" smtClean="0"/>
              <a:t> to those who hear them.” </a:t>
            </a:r>
            <a:r>
              <a:rPr lang="en-US" dirty="0" smtClean="0"/>
              <a:t>Eph 4:29</a:t>
            </a:r>
            <a:endParaRPr lang="en-US" dirty="0"/>
          </a:p>
        </p:txBody>
      </p:sp>
      <p:sp>
        <p:nvSpPr>
          <p:cNvPr id="8" name="TextBox 7"/>
          <p:cNvSpPr txBox="1"/>
          <p:nvPr/>
        </p:nvSpPr>
        <p:spPr>
          <a:xfrm>
            <a:off x="3657600" y="381000"/>
            <a:ext cx="5257800" cy="5632311"/>
          </a:xfrm>
          <a:prstGeom prst="rect">
            <a:avLst/>
          </a:prstGeom>
          <a:noFill/>
        </p:spPr>
        <p:txBody>
          <a:bodyPr wrap="square" rtlCol="0">
            <a:spAutoFit/>
          </a:bodyPr>
          <a:lstStyle/>
          <a:p>
            <a:pPr algn="ct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“污秽的言语一句不可出口，只要随事说造就人的好话，叫听见的人得益处。”</a:t>
            </a: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弗</a:t>
            </a:r>
            <a:r>
              <a:rPr lang="en-US" altLang="zh-CN"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a:t>
            </a:r>
            <a:r>
              <a:rPr lang="zh-CN" alt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altLang="zh-CN"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29</a:t>
            </a:r>
            <a:endPar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4038600" cy="6477000"/>
          </a:xfrm>
          <a:prstGeom prst="rect">
            <a:avLst/>
          </a:prstGeom>
          <a:ln w="5715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600" b="1" dirty="0" smtClean="0">
                <a:ln>
                  <a:solidFill>
                    <a:schemeClr val="tx1"/>
                  </a:solidFill>
                </a:ln>
                <a:solidFill>
                  <a:srgbClr val="FFFF00"/>
                </a:solidFill>
                <a:effectLst>
                  <a:outerShdw blurRad="38100" dist="38100" dir="2700000" algn="tl">
                    <a:srgbClr val="000000">
                      <a:alpha val="43137"/>
                    </a:srgbClr>
                  </a:outerShdw>
                </a:effectLst>
              </a:rPr>
              <a:t>激励</a:t>
            </a:r>
            <a:endParaRPr lang="en-US" sz="6600" b="1" dirty="0" smtClean="0">
              <a:ln>
                <a:solidFill>
                  <a:schemeClr val="tx1"/>
                </a:solidFill>
              </a:ln>
              <a:solidFill>
                <a:srgbClr val="FFFF00"/>
              </a:solidFill>
              <a:effectLst>
                <a:outerShdw blurRad="38100" dist="38100" dir="2700000" algn="tl">
                  <a:srgbClr val="000000">
                    <a:alpha val="43137"/>
                  </a:srgbClr>
                </a:outerShdw>
              </a:effectLst>
            </a:endParaRPr>
          </a:p>
          <a:p>
            <a:pPr algn="ctr"/>
            <a:r>
              <a:rPr lang="zh-CN" altLang="en-US" sz="6600" b="1" dirty="0" smtClean="0">
                <a:ln>
                  <a:solidFill>
                    <a:schemeClr val="tx1"/>
                  </a:solidFill>
                </a:ln>
                <a:solidFill>
                  <a:srgbClr val="FFFF00"/>
                </a:solidFill>
                <a:effectLst>
                  <a:outerShdw blurRad="38100" dist="38100" dir="2700000" algn="tl">
                    <a:srgbClr val="000000">
                      <a:alpha val="43137"/>
                    </a:srgbClr>
                  </a:outerShdw>
                </a:effectLst>
              </a:rPr>
              <a:t>安慰</a:t>
            </a:r>
            <a:endParaRPr lang="en-US" sz="6600" b="1" dirty="0" smtClean="0">
              <a:ln>
                <a:solidFill>
                  <a:schemeClr val="tx1"/>
                </a:solidFill>
              </a:ln>
              <a:solidFill>
                <a:srgbClr val="FFFF00"/>
              </a:solidFill>
              <a:effectLst>
                <a:outerShdw blurRad="38100" dist="38100" dir="2700000" algn="tl">
                  <a:srgbClr val="000000">
                    <a:alpha val="43137"/>
                  </a:srgbClr>
                </a:outerShdw>
              </a:effectLst>
            </a:endParaRPr>
          </a:p>
          <a:p>
            <a:pPr algn="ctr"/>
            <a:r>
              <a:rPr lang="zh-CN" altLang="en-US" sz="6600" b="1" dirty="0" smtClean="0">
                <a:ln>
                  <a:solidFill>
                    <a:schemeClr val="tx1"/>
                  </a:solidFill>
                </a:ln>
                <a:solidFill>
                  <a:srgbClr val="FFFF00"/>
                </a:solidFill>
                <a:effectLst>
                  <a:outerShdw blurRad="38100" dist="38100" dir="2700000" algn="tl">
                    <a:srgbClr val="000000">
                      <a:alpha val="43137"/>
                    </a:srgbClr>
                  </a:outerShdw>
                </a:effectLst>
              </a:rPr>
              <a:t>敦促</a:t>
            </a:r>
            <a:r>
              <a:rPr lang="en-US" sz="6600" b="1" dirty="0" smtClean="0">
                <a:ln>
                  <a:solidFill>
                    <a:schemeClr val="tx1"/>
                  </a:solidFill>
                </a:ln>
                <a:solidFill>
                  <a:srgbClr val="FFFF00"/>
                </a:solidFill>
                <a:effectLst>
                  <a:outerShdw blurRad="38100" dist="38100" dir="2700000" algn="tl">
                    <a:srgbClr val="000000">
                      <a:alpha val="43137"/>
                    </a:srgbClr>
                  </a:outerShdw>
                </a:effectLst>
              </a:rPr>
              <a:t> </a:t>
            </a:r>
          </a:p>
          <a:p>
            <a:pPr algn="ctr"/>
            <a:endParaRPr lang="en-US" dirty="0" smtClean="0">
              <a:ln>
                <a:solidFill>
                  <a:schemeClr val="tx1"/>
                </a:solidFill>
              </a:ln>
              <a:solidFill>
                <a:srgbClr val="FFFF00"/>
              </a:solidFill>
            </a:endParaRPr>
          </a:p>
          <a:p>
            <a:pPr algn="ctr"/>
            <a:endParaRPr lang="en-US" dirty="0" smtClean="0">
              <a:ln>
                <a:solidFill>
                  <a:schemeClr val="tx1"/>
                </a:solidFill>
              </a:ln>
              <a:solidFill>
                <a:srgbClr val="FFFF00"/>
              </a:solidFill>
            </a:endParaRPr>
          </a:p>
          <a:p>
            <a:pPr algn="ctr"/>
            <a:endParaRPr lang="en-US" dirty="0" smtClean="0">
              <a:ln>
                <a:solidFill>
                  <a:schemeClr val="tx1"/>
                </a:solidFill>
              </a:ln>
              <a:solidFill>
                <a:srgbClr val="FFFF00"/>
              </a:solidFill>
            </a:endParaRPr>
          </a:p>
          <a:p>
            <a:pPr algn="ctr"/>
            <a:r>
              <a:rPr lang="en-US" sz="3200" b="1" dirty="0" smtClean="0">
                <a:ln>
                  <a:solidFill>
                    <a:schemeClr val="tx1"/>
                  </a:solidFill>
                </a:ln>
                <a:solidFill>
                  <a:srgbClr val="FFFF00"/>
                </a:solidFill>
                <a:effectLst>
                  <a:outerShdw blurRad="38100" dist="38100" dir="2700000" algn="tl">
                    <a:srgbClr val="000000">
                      <a:alpha val="43137"/>
                    </a:srgbClr>
                  </a:outerShdw>
                </a:effectLst>
              </a:rPr>
              <a:t>ENCOURAGE</a:t>
            </a:r>
          </a:p>
          <a:p>
            <a:pPr algn="ctr"/>
            <a:r>
              <a:rPr lang="en-US" sz="3200" b="1" dirty="0" smtClean="0">
                <a:ln>
                  <a:solidFill>
                    <a:schemeClr val="tx1"/>
                  </a:solidFill>
                </a:ln>
                <a:solidFill>
                  <a:srgbClr val="FFFF00"/>
                </a:solidFill>
                <a:effectLst>
                  <a:outerShdw blurRad="38100" dist="38100" dir="2700000" algn="tl">
                    <a:srgbClr val="000000">
                      <a:alpha val="43137"/>
                    </a:srgbClr>
                  </a:outerShdw>
                </a:effectLst>
              </a:rPr>
              <a:t>COMFORT</a:t>
            </a:r>
          </a:p>
          <a:p>
            <a:pPr algn="ctr"/>
            <a:r>
              <a:rPr lang="en-US" sz="3200" b="1" dirty="0" smtClean="0">
                <a:ln>
                  <a:solidFill>
                    <a:schemeClr val="tx1"/>
                  </a:solidFill>
                </a:ln>
                <a:solidFill>
                  <a:srgbClr val="FFFF00"/>
                </a:solidFill>
                <a:effectLst>
                  <a:outerShdw blurRad="38100" dist="38100" dir="2700000" algn="tl">
                    <a:srgbClr val="000000">
                      <a:alpha val="43137"/>
                    </a:srgbClr>
                  </a:outerShdw>
                </a:effectLst>
              </a:rPr>
              <a:t>URGE</a:t>
            </a:r>
            <a:endParaRPr lang="en-US" sz="3200" b="1" dirty="0">
              <a:ln>
                <a:solidFill>
                  <a:schemeClr val="tx1"/>
                </a:solidFill>
              </a:ln>
              <a:solidFill>
                <a:srgbClr val="FFFF00"/>
              </a:solidFill>
              <a:effectLst>
                <a:outerShdw blurRad="38100" dist="38100" dir="2700000" algn="tl">
                  <a:srgbClr val="000000">
                    <a:alpha val="43137"/>
                  </a:srgbClr>
                </a:outerShdw>
              </a:effectLst>
            </a:endParaRPr>
          </a:p>
        </p:txBody>
      </p:sp>
      <p:sp>
        <p:nvSpPr>
          <p:cNvPr id="4" name="Rectangle 3"/>
          <p:cNvSpPr/>
          <p:nvPr/>
        </p:nvSpPr>
        <p:spPr>
          <a:xfrm>
            <a:off x="5029200" y="152400"/>
            <a:ext cx="3962400" cy="6477000"/>
          </a:xfrm>
          <a:prstGeom prst="rect">
            <a:avLst/>
          </a:prstGeom>
          <a:ln w="57150">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zh-CN" altLang="en-US" sz="6600" b="1" u="sng" dirty="0" smtClean="0">
                <a:ln>
                  <a:solidFill>
                    <a:sysClr val="windowText" lastClr="000000"/>
                  </a:solidFill>
                </a:ln>
                <a:effectLst>
                  <a:outerShdw blurRad="38100" dist="38100" dir="2700000" algn="tl">
                    <a:srgbClr val="000000">
                      <a:alpha val="43137"/>
                    </a:srgbClr>
                  </a:outerShdw>
                </a:effectLst>
              </a:rPr>
              <a:t>不</a:t>
            </a:r>
            <a:endParaRPr lang="en-US" sz="6600" b="1" u="sng" dirty="0" smtClean="0">
              <a:ln>
                <a:solidFill>
                  <a:sysClr val="windowText" lastClr="000000"/>
                </a:solidFill>
              </a:ln>
              <a:effectLst>
                <a:outerShdw blurRad="38100" dist="38100" dir="2700000" algn="tl">
                  <a:srgbClr val="000000">
                    <a:alpha val="43137"/>
                  </a:srgbClr>
                </a:outerShdw>
              </a:effectLst>
            </a:endParaRPr>
          </a:p>
          <a:p>
            <a:pPr algn="ctr"/>
            <a:r>
              <a:rPr lang="zh-CN" altLang="en-US" sz="6600" b="1" dirty="0" smtClean="0">
                <a:ln>
                  <a:solidFill>
                    <a:schemeClr val="tx1"/>
                  </a:solidFill>
                </a:ln>
                <a:solidFill>
                  <a:srgbClr val="FFFF00"/>
                </a:solidFill>
                <a:effectLst>
                  <a:outerShdw blurRad="38100" dist="38100" dir="2700000" algn="tl">
                    <a:srgbClr val="000000">
                      <a:alpha val="43137"/>
                    </a:srgbClr>
                  </a:outerShdw>
                </a:effectLst>
              </a:rPr>
              <a:t>打击</a:t>
            </a:r>
            <a:endParaRPr lang="en-US" sz="6600" b="1" dirty="0" smtClean="0">
              <a:ln>
                <a:solidFill>
                  <a:schemeClr val="tx1"/>
                </a:solidFill>
              </a:ln>
              <a:solidFill>
                <a:srgbClr val="FFFF00"/>
              </a:solidFill>
              <a:effectLst>
                <a:outerShdw blurRad="38100" dist="38100" dir="2700000" algn="tl">
                  <a:srgbClr val="000000">
                    <a:alpha val="43137"/>
                  </a:srgbClr>
                </a:outerShdw>
              </a:effectLst>
            </a:endParaRPr>
          </a:p>
          <a:p>
            <a:pPr algn="ctr"/>
            <a:r>
              <a:rPr lang="zh-CN" altLang="en-US" sz="6600" b="1" dirty="0" smtClean="0">
                <a:ln>
                  <a:solidFill>
                    <a:schemeClr val="tx1"/>
                  </a:solidFill>
                </a:ln>
                <a:solidFill>
                  <a:srgbClr val="FFFF00"/>
                </a:solidFill>
                <a:effectLst>
                  <a:outerShdw blurRad="38100" dist="38100" dir="2700000" algn="tl">
                    <a:srgbClr val="000000">
                      <a:alpha val="43137"/>
                    </a:srgbClr>
                  </a:outerShdw>
                </a:effectLst>
              </a:rPr>
              <a:t>嘲笑</a:t>
            </a:r>
            <a:endParaRPr lang="en-US" sz="6600" b="1" dirty="0" smtClean="0">
              <a:ln>
                <a:solidFill>
                  <a:schemeClr val="tx1"/>
                </a:solidFill>
              </a:ln>
              <a:solidFill>
                <a:srgbClr val="FFFF00"/>
              </a:solidFill>
              <a:effectLst>
                <a:outerShdw blurRad="38100" dist="38100" dir="2700000" algn="tl">
                  <a:srgbClr val="000000">
                    <a:alpha val="43137"/>
                  </a:srgbClr>
                </a:outerShdw>
              </a:effectLst>
            </a:endParaRPr>
          </a:p>
          <a:p>
            <a:pPr algn="ctr"/>
            <a:r>
              <a:rPr lang="zh-CN" altLang="en-US" sz="6600" b="1" dirty="0" smtClean="0">
                <a:ln>
                  <a:solidFill>
                    <a:schemeClr val="tx1"/>
                  </a:solidFill>
                </a:ln>
                <a:solidFill>
                  <a:srgbClr val="FFFF00"/>
                </a:solidFill>
                <a:effectLst>
                  <a:outerShdw blurRad="38100" dist="38100" dir="2700000" algn="tl">
                    <a:srgbClr val="000000">
                      <a:alpha val="43137"/>
                    </a:srgbClr>
                  </a:outerShdw>
                </a:effectLst>
              </a:rPr>
              <a:t>喊叫</a:t>
            </a:r>
            <a:endParaRPr lang="en-US" sz="6600" dirty="0" smtClean="0">
              <a:ln>
                <a:solidFill>
                  <a:schemeClr val="tx1"/>
                </a:solidFill>
              </a:ln>
              <a:solidFill>
                <a:srgbClr val="FFFF00"/>
              </a:solidFill>
            </a:endParaRPr>
          </a:p>
          <a:p>
            <a:pPr algn="ctr"/>
            <a:endParaRPr lang="en-US" dirty="0" smtClean="0">
              <a:ln>
                <a:solidFill>
                  <a:schemeClr val="tx1"/>
                </a:solidFill>
              </a:ln>
              <a:solidFill>
                <a:srgbClr val="FFFF00"/>
              </a:solidFill>
            </a:endParaRPr>
          </a:p>
          <a:p>
            <a:pPr algn="ctr"/>
            <a:r>
              <a:rPr lang="en-US" sz="3200" b="1" u="sng"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NOT</a:t>
            </a:r>
          </a:p>
          <a:p>
            <a:pPr algn="ctr"/>
            <a:r>
              <a:rPr lang="en-US" sz="3200" b="1" dirty="0" smtClean="0">
                <a:ln>
                  <a:solidFill>
                    <a:schemeClr val="tx1"/>
                  </a:solidFill>
                </a:ln>
                <a:solidFill>
                  <a:srgbClr val="FFFF00"/>
                </a:solidFill>
                <a:effectLst>
                  <a:outerShdw blurRad="38100" dist="38100" dir="2700000" algn="tl">
                    <a:srgbClr val="000000">
                      <a:alpha val="43137"/>
                    </a:srgbClr>
                  </a:outerShdw>
                </a:effectLst>
              </a:rPr>
              <a:t>DISCOURAGE</a:t>
            </a:r>
          </a:p>
          <a:p>
            <a:pPr algn="ctr"/>
            <a:r>
              <a:rPr lang="en-US" sz="3200" b="1" dirty="0" smtClean="0">
                <a:ln>
                  <a:solidFill>
                    <a:schemeClr val="tx1"/>
                  </a:solidFill>
                </a:ln>
                <a:solidFill>
                  <a:srgbClr val="FFFF00"/>
                </a:solidFill>
                <a:effectLst>
                  <a:outerShdw blurRad="38100" dist="38100" dir="2700000" algn="tl">
                    <a:srgbClr val="000000">
                      <a:alpha val="43137"/>
                    </a:srgbClr>
                  </a:outerShdw>
                </a:effectLst>
              </a:rPr>
              <a:t>RIDICULE &amp; YELL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Freeform 10"/>
          <p:cNvSpPr/>
          <p:nvPr/>
        </p:nvSpPr>
        <p:spPr>
          <a:xfrm>
            <a:off x="381000" y="609600"/>
            <a:ext cx="8458200" cy="2437655"/>
          </a:xfrm>
          <a:custGeom>
            <a:avLst/>
            <a:gdLst>
              <a:gd name="connsiteX0" fmla="*/ 0 w 8686800"/>
              <a:gd name="connsiteY0" fmla="*/ 304726 h 3047255"/>
              <a:gd name="connsiteX1" fmla="*/ 89252 w 8686800"/>
              <a:gd name="connsiteY1" fmla="*/ 89252 h 3047255"/>
              <a:gd name="connsiteX2" fmla="*/ 304726 w 8686800"/>
              <a:gd name="connsiteY2" fmla="*/ 0 h 3047255"/>
              <a:gd name="connsiteX3" fmla="*/ 8382074 w 8686800"/>
              <a:gd name="connsiteY3" fmla="*/ 0 h 3047255"/>
              <a:gd name="connsiteX4" fmla="*/ 8597548 w 8686800"/>
              <a:gd name="connsiteY4" fmla="*/ 89252 h 3047255"/>
              <a:gd name="connsiteX5" fmla="*/ 8686800 w 8686800"/>
              <a:gd name="connsiteY5" fmla="*/ 304726 h 3047255"/>
              <a:gd name="connsiteX6" fmla="*/ 8686800 w 8686800"/>
              <a:gd name="connsiteY6" fmla="*/ 2742529 h 3047255"/>
              <a:gd name="connsiteX7" fmla="*/ 8597548 w 8686800"/>
              <a:gd name="connsiteY7" fmla="*/ 2958003 h 3047255"/>
              <a:gd name="connsiteX8" fmla="*/ 8382074 w 8686800"/>
              <a:gd name="connsiteY8" fmla="*/ 3047255 h 3047255"/>
              <a:gd name="connsiteX9" fmla="*/ 304726 w 8686800"/>
              <a:gd name="connsiteY9" fmla="*/ 3047255 h 3047255"/>
              <a:gd name="connsiteX10" fmla="*/ 89252 w 8686800"/>
              <a:gd name="connsiteY10" fmla="*/ 2958003 h 3047255"/>
              <a:gd name="connsiteX11" fmla="*/ 0 w 8686800"/>
              <a:gd name="connsiteY11" fmla="*/ 2742529 h 3047255"/>
              <a:gd name="connsiteX12" fmla="*/ 0 w 8686800"/>
              <a:gd name="connsiteY12" fmla="*/ 304726 h 30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6800" h="3047255">
                <a:moveTo>
                  <a:pt x="0" y="304726"/>
                </a:moveTo>
                <a:cubicBezTo>
                  <a:pt x="0" y="223908"/>
                  <a:pt x="32105" y="146399"/>
                  <a:pt x="89252" y="89252"/>
                </a:cubicBezTo>
                <a:cubicBezTo>
                  <a:pt x="146399" y="32105"/>
                  <a:pt x="223908" y="0"/>
                  <a:pt x="304726" y="0"/>
                </a:cubicBezTo>
                <a:lnTo>
                  <a:pt x="8382074" y="0"/>
                </a:lnTo>
                <a:cubicBezTo>
                  <a:pt x="8462892" y="0"/>
                  <a:pt x="8540401" y="32105"/>
                  <a:pt x="8597548" y="89252"/>
                </a:cubicBezTo>
                <a:cubicBezTo>
                  <a:pt x="8654695" y="146399"/>
                  <a:pt x="8686800" y="223908"/>
                  <a:pt x="8686800" y="304726"/>
                </a:cubicBezTo>
                <a:lnTo>
                  <a:pt x="8686800" y="2742529"/>
                </a:lnTo>
                <a:cubicBezTo>
                  <a:pt x="8686800" y="2823347"/>
                  <a:pt x="8654695" y="2900856"/>
                  <a:pt x="8597548" y="2958003"/>
                </a:cubicBezTo>
                <a:cubicBezTo>
                  <a:pt x="8540401" y="3015150"/>
                  <a:pt x="8462892" y="3047255"/>
                  <a:pt x="8382074" y="3047255"/>
                </a:cubicBezTo>
                <a:lnTo>
                  <a:pt x="304726" y="3047255"/>
                </a:lnTo>
                <a:cubicBezTo>
                  <a:pt x="223908" y="3047255"/>
                  <a:pt x="146399" y="3015150"/>
                  <a:pt x="89252" y="2958003"/>
                </a:cubicBezTo>
                <a:cubicBezTo>
                  <a:pt x="32105" y="2900856"/>
                  <a:pt x="0" y="2823347"/>
                  <a:pt x="0" y="2742529"/>
                </a:cubicBezTo>
                <a:lnTo>
                  <a:pt x="0" y="304726"/>
                </a:lnTo>
                <a:close/>
              </a:path>
            </a:pathLst>
          </a:cu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accent3"/>
          </a:lnRef>
          <a:fillRef idx="3">
            <a:schemeClr val="accent3"/>
          </a:fillRef>
          <a:effectRef idx="3">
            <a:schemeClr val="accent3"/>
          </a:effectRef>
          <a:fontRef idx="minor">
            <a:schemeClr val="lt1"/>
          </a:fontRef>
        </p:style>
        <p:txBody>
          <a:bodyPr spcFirstLastPara="0" vert="horz" wrap="square" lIns="2209725" tIns="167640" rIns="167641" bIns="167640" numCol="1" spcCol="1270" anchor="ctr" anchorCtr="0">
            <a:noAutofit/>
          </a:bodyPr>
          <a:lstStyle/>
          <a:p>
            <a:pPr lvl="0" algn="ctr" defTabSz="1955800">
              <a:lnSpc>
                <a:spcPct val="90000"/>
              </a:lnSpc>
              <a:spcBef>
                <a:spcPct val="0"/>
              </a:spcBef>
              <a:spcAft>
                <a:spcPct val="35000"/>
              </a:spcAft>
            </a:pPr>
            <a:r>
              <a:rPr lang="zh-CN" altLang="en-US" sz="6000" b="0" kern="1200" cap="none" spc="0" dirty="0" smtClean="0">
                <a:ln w="18415" cmpd="sng">
                  <a:solidFill>
                    <a:schemeClr val="bg1"/>
                  </a:solidFill>
                  <a:prstDash val="solid"/>
                </a:ln>
                <a:effectLst/>
              </a:rPr>
              <a:t> 温暖型</a:t>
            </a:r>
            <a:r>
              <a:rPr lang="en-US" altLang="zh-CN" sz="6000" b="0" kern="1200" cap="none" spc="0" dirty="0" smtClean="0">
                <a:ln w="18415" cmpd="sng">
                  <a:solidFill>
                    <a:schemeClr val="bg1"/>
                  </a:solidFill>
                  <a:prstDash val="solid"/>
                </a:ln>
                <a:effectLst/>
              </a:rPr>
              <a:t>/</a:t>
            </a:r>
            <a:r>
              <a:rPr lang="zh-CN" altLang="en-US" sz="6000" b="0" kern="1200" cap="none" spc="0" dirty="0" smtClean="0">
                <a:ln w="18415" cmpd="sng">
                  <a:solidFill>
                    <a:schemeClr val="bg1"/>
                  </a:solidFill>
                  <a:prstDash val="solid"/>
                </a:ln>
                <a:effectLst/>
              </a:rPr>
              <a:t>控制型              象限  </a:t>
            </a:r>
            <a:endParaRPr lang="en-US" altLang="zh-CN" sz="6000" b="0" kern="1200" cap="none" spc="0" dirty="0" smtClean="0">
              <a:ln w="18415" cmpd="sng">
                <a:solidFill>
                  <a:schemeClr val="bg1"/>
                </a:solidFill>
                <a:prstDash val="solid"/>
              </a:ln>
              <a:effectLst/>
            </a:endParaRPr>
          </a:p>
          <a:p>
            <a:pPr lvl="0" algn="ctr" defTabSz="1955800">
              <a:lnSpc>
                <a:spcPct val="90000"/>
              </a:lnSpc>
              <a:spcBef>
                <a:spcPct val="0"/>
              </a:spcBef>
              <a:spcAft>
                <a:spcPct val="35000"/>
              </a:spcAft>
            </a:pPr>
            <a:r>
              <a:rPr lang="en-US" sz="2400" b="0" kern="1200" cap="none" spc="0" dirty="0" smtClean="0">
                <a:ln w="18415" cmpd="sng">
                  <a:solidFill>
                    <a:schemeClr val="bg1"/>
                  </a:solidFill>
                  <a:prstDash val="solid"/>
                </a:ln>
                <a:effectLst/>
              </a:rPr>
              <a:t>THE WARMTH / CONTROL QUADRANT</a:t>
            </a:r>
            <a:endParaRPr lang="en-US" sz="4400" b="0" kern="1200" cap="none" spc="0" dirty="0">
              <a:ln w="18415" cmpd="sng">
                <a:solidFill>
                  <a:schemeClr val="bg1"/>
                </a:solidFill>
                <a:prstDash val="solid"/>
              </a:ln>
              <a:effectLst/>
            </a:endParaRPr>
          </a:p>
        </p:txBody>
      </p:sp>
      <p:sp>
        <p:nvSpPr>
          <p:cNvPr id="13" name="Freeform 12"/>
          <p:cNvSpPr/>
          <p:nvPr/>
        </p:nvSpPr>
        <p:spPr>
          <a:xfrm>
            <a:off x="457200" y="3505200"/>
            <a:ext cx="8458200" cy="2514600"/>
          </a:xfrm>
          <a:custGeom>
            <a:avLst/>
            <a:gdLst>
              <a:gd name="connsiteX0" fmla="*/ 0 w 8686800"/>
              <a:gd name="connsiteY0" fmla="*/ 304726 h 3047255"/>
              <a:gd name="connsiteX1" fmla="*/ 89252 w 8686800"/>
              <a:gd name="connsiteY1" fmla="*/ 89252 h 3047255"/>
              <a:gd name="connsiteX2" fmla="*/ 304726 w 8686800"/>
              <a:gd name="connsiteY2" fmla="*/ 0 h 3047255"/>
              <a:gd name="connsiteX3" fmla="*/ 8382074 w 8686800"/>
              <a:gd name="connsiteY3" fmla="*/ 0 h 3047255"/>
              <a:gd name="connsiteX4" fmla="*/ 8597548 w 8686800"/>
              <a:gd name="connsiteY4" fmla="*/ 89252 h 3047255"/>
              <a:gd name="connsiteX5" fmla="*/ 8686800 w 8686800"/>
              <a:gd name="connsiteY5" fmla="*/ 304726 h 3047255"/>
              <a:gd name="connsiteX6" fmla="*/ 8686800 w 8686800"/>
              <a:gd name="connsiteY6" fmla="*/ 2742529 h 3047255"/>
              <a:gd name="connsiteX7" fmla="*/ 8597548 w 8686800"/>
              <a:gd name="connsiteY7" fmla="*/ 2958003 h 3047255"/>
              <a:gd name="connsiteX8" fmla="*/ 8382074 w 8686800"/>
              <a:gd name="connsiteY8" fmla="*/ 3047255 h 3047255"/>
              <a:gd name="connsiteX9" fmla="*/ 304726 w 8686800"/>
              <a:gd name="connsiteY9" fmla="*/ 3047255 h 3047255"/>
              <a:gd name="connsiteX10" fmla="*/ 89252 w 8686800"/>
              <a:gd name="connsiteY10" fmla="*/ 2958003 h 3047255"/>
              <a:gd name="connsiteX11" fmla="*/ 0 w 8686800"/>
              <a:gd name="connsiteY11" fmla="*/ 2742529 h 3047255"/>
              <a:gd name="connsiteX12" fmla="*/ 0 w 8686800"/>
              <a:gd name="connsiteY12" fmla="*/ 304726 h 30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6800" h="3047255">
                <a:moveTo>
                  <a:pt x="0" y="304726"/>
                </a:moveTo>
                <a:cubicBezTo>
                  <a:pt x="0" y="223908"/>
                  <a:pt x="32105" y="146399"/>
                  <a:pt x="89252" y="89252"/>
                </a:cubicBezTo>
                <a:cubicBezTo>
                  <a:pt x="146399" y="32105"/>
                  <a:pt x="223908" y="0"/>
                  <a:pt x="304726" y="0"/>
                </a:cubicBezTo>
                <a:lnTo>
                  <a:pt x="8382074" y="0"/>
                </a:lnTo>
                <a:cubicBezTo>
                  <a:pt x="8462892" y="0"/>
                  <a:pt x="8540401" y="32105"/>
                  <a:pt x="8597548" y="89252"/>
                </a:cubicBezTo>
                <a:cubicBezTo>
                  <a:pt x="8654695" y="146399"/>
                  <a:pt x="8686800" y="223908"/>
                  <a:pt x="8686800" y="304726"/>
                </a:cubicBezTo>
                <a:lnTo>
                  <a:pt x="8686800" y="2742529"/>
                </a:lnTo>
                <a:cubicBezTo>
                  <a:pt x="8686800" y="2823347"/>
                  <a:pt x="8654695" y="2900856"/>
                  <a:pt x="8597548" y="2958003"/>
                </a:cubicBezTo>
                <a:cubicBezTo>
                  <a:pt x="8540401" y="3015150"/>
                  <a:pt x="8462892" y="3047255"/>
                  <a:pt x="8382074" y="3047255"/>
                </a:cubicBezTo>
                <a:lnTo>
                  <a:pt x="304726" y="3047255"/>
                </a:lnTo>
                <a:cubicBezTo>
                  <a:pt x="223908" y="3047255"/>
                  <a:pt x="146399" y="3015150"/>
                  <a:pt x="89252" y="2958003"/>
                </a:cubicBezTo>
                <a:cubicBezTo>
                  <a:pt x="32105" y="2900856"/>
                  <a:pt x="0" y="2823347"/>
                  <a:pt x="0" y="2742529"/>
                </a:cubicBezTo>
                <a:lnTo>
                  <a:pt x="0" y="304726"/>
                </a:lnTo>
                <a:close/>
              </a:path>
            </a:pathLst>
          </a:custGeom>
          <a:scene3d>
            <a:camera prst="orthographicFront"/>
            <a:lightRig rig="threePt" dir="t">
              <a:rot lat="0" lon="0" rev="7500000"/>
            </a:lightRig>
          </a:scene3d>
          <a:sp3d prstMaterial="plastic">
            <a:bevelT w="127000" h="25400" prst="relaxedInset"/>
          </a:sp3d>
        </p:spPr>
        <p:style>
          <a:lnRef idx="0">
            <a:schemeClr val="accent5"/>
          </a:lnRef>
          <a:fillRef idx="3">
            <a:schemeClr val="accent5"/>
          </a:fillRef>
          <a:effectRef idx="3">
            <a:schemeClr val="accent5"/>
          </a:effectRef>
          <a:fontRef idx="minor">
            <a:schemeClr val="lt1"/>
          </a:fontRef>
        </p:style>
        <p:txBody>
          <a:bodyPr spcFirstLastPara="0" vert="horz" wrap="square" lIns="2209725" tIns="167640" rIns="167641" bIns="167640" numCol="1" spcCol="1270" anchor="ctr" anchorCtr="0">
            <a:noAutofit/>
          </a:bodyPr>
          <a:lstStyle/>
          <a:p>
            <a:pPr lvl="0" algn="ctr" defTabSz="1955800">
              <a:lnSpc>
                <a:spcPct val="100000"/>
              </a:lnSpc>
              <a:spcBef>
                <a:spcPct val="0"/>
              </a:spcBef>
              <a:spcAft>
                <a:spcPct val="35000"/>
              </a:spcAft>
            </a:pPr>
            <a:r>
              <a:rPr lang="zh-CN" altLang="en-US" sz="4400" b="0" kern="1200" cap="none" spc="0" dirty="0" smtClean="0">
                <a:ln w="18415" cmpd="sng">
                  <a:solidFill>
                    <a:schemeClr val="bg1"/>
                  </a:solidFill>
                  <a:prstDash val="solid"/>
                </a:ln>
                <a:effectLst/>
              </a:rPr>
              <a:t>    </a:t>
            </a:r>
            <a:r>
              <a:rPr lang="zh-CN" altLang="en-US" sz="5400" b="0" kern="1200" cap="none" spc="0" dirty="0" smtClean="0">
                <a:ln w="18415" cmpd="sng">
                  <a:solidFill>
                    <a:schemeClr val="bg1"/>
                  </a:solidFill>
                  <a:prstDash val="solid"/>
                </a:ln>
                <a:effectLst/>
              </a:rPr>
              <a:t>成功育儿的劝告                                    </a:t>
            </a:r>
            <a:r>
              <a:rPr lang="en-US" sz="2400" b="0" kern="1200" cap="none" spc="0" dirty="0" smtClean="0">
                <a:ln w="18415" cmpd="sng">
                  <a:solidFill>
                    <a:schemeClr val="bg1"/>
                  </a:solidFill>
                  <a:prstDash val="solid"/>
                </a:ln>
                <a:effectLst/>
              </a:rPr>
              <a:t>TIPS FOR SUCCESSFUL PARENTING</a:t>
            </a:r>
            <a:endParaRPr lang="en-US" sz="4400" b="0" kern="1200" cap="none" spc="0" dirty="0">
              <a:ln w="18415" cmpd="sng">
                <a:solidFill>
                  <a:schemeClr val="bg1"/>
                </a:solidFill>
                <a:prstDash val="solid"/>
              </a:ln>
              <a:effectLst/>
            </a:endParaRPr>
          </a:p>
        </p:txBody>
      </p:sp>
      <p:sp>
        <p:nvSpPr>
          <p:cNvPr id="14" name="Rounded Rectangle 13"/>
          <p:cNvSpPr/>
          <p:nvPr/>
        </p:nvSpPr>
        <p:spPr>
          <a:xfrm>
            <a:off x="685800" y="3886200"/>
            <a:ext cx="1600200" cy="1674024"/>
          </a:xfrm>
          <a:prstGeom prst="roundRect">
            <a:avLst>
              <a:gd name="adj" fmla="val 10000"/>
            </a:avLst>
          </a:pr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48132" name="Picture 4" descr="Image result for quadrants of a graph"/>
          <p:cNvPicPr>
            <a:picLocks noChangeAspect="1" noChangeArrowheads="1"/>
          </p:cNvPicPr>
          <p:nvPr/>
        </p:nvPicPr>
        <p:blipFill>
          <a:blip r:embed="rId2" cstate="print"/>
          <a:srcRect/>
          <a:stretch>
            <a:fillRect/>
          </a:stretch>
        </p:blipFill>
        <p:spPr bwMode="auto">
          <a:xfrm>
            <a:off x="533400" y="762000"/>
            <a:ext cx="1991428" cy="1978152"/>
          </a:xfrm>
          <a:prstGeom prst="rect">
            <a:avLst/>
          </a:prstGeom>
          <a:ln w="9525"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8136" name="Picture 8" descr="Image result for animated gif, success"/>
          <p:cNvPicPr>
            <a:picLocks noChangeAspect="1" noChangeArrowheads="1" noCrop="1"/>
          </p:cNvPicPr>
          <p:nvPr/>
        </p:nvPicPr>
        <p:blipFill>
          <a:blip r:embed="rId3" cstate="print"/>
          <a:srcRect/>
          <a:stretch>
            <a:fillRect/>
          </a:stretch>
        </p:blipFill>
        <p:spPr bwMode="auto">
          <a:xfrm>
            <a:off x="838200" y="4114800"/>
            <a:ext cx="2095500" cy="1676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1143000"/>
          </a:xfrm>
        </p:spPr>
        <p:txBody>
          <a:bodyPr>
            <a:normAutofit/>
          </a:bodyPr>
          <a:lstStyle/>
          <a:p>
            <a:pPr lvl="1"/>
            <a:r>
              <a:rPr lang="en-US" dirty="0"/>
              <a:t/>
            </a:r>
            <a:br>
              <a:rPr lang="en-US" dirty="0"/>
            </a:br>
            <a:r>
              <a:rPr lang="en-US" sz="1600" dirty="0"/>
              <a:t/>
            </a:r>
            <a:br>
              <a:rPr lang="en-US" sz="1600" dirty="0"/>
            </a:br>
            <a:endParaRPr lang="en-US" sz="2400" dirty="0"/>
          </a:p>
        </p:txBody>
      </p:sp>
      <p:graphicFrame>
        <p:nvGraphicFramePr>
          <p:cNvPr id="3" name="Diagram 2"/>
          <p:cNvGraphicFramePr/>
          <p:nvPr/>
        </p:nvGraphicFramePr>
        <p:xfrm>
          <a:off x="152400" y="228600"/>
          <a:ext cx="89916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tarzan007.gif"/>
          <p:cNvPicPr>
            <a:picLocks noChangeAspect="1"/>
          </p:cNvPicPr>
          <p:nvPr/>
        </p:nvPicPr>
        <p:blipFill>
          <a:blip r:embed="rId7" cstate="print"/>
          <a:stretch>
            <a:fillRect/>
          </a:stretch>
        </p:blipFill>
        <p:spPr>
          <a:xfrm>
            <a:off x="457200" y="609600"/>
            <a:ext cx="1219200" cy="2239617"/>
          </a:xfrm>
          <a:prstGeom prst="rect">
            <a:avLst/>
          </a:prstGeom>
        </p:spPr>
      </p:pic>
      <p:pic>
        <p:nvPicPr>
          <p:cNvPr id="7" name="Picture 6" descr="Bean_3.gif"/>
          <p:cNvPicPr>
            <a:picLocks noChangeAspect="1"/>
          </p:cNvPicPr>
          <p:nvPr/>
        </p:nvPicPr>
        <p:blipFill>
          <a:blip r:embed="rId8" cstate="print"/>
          <a:stretch>
            <a:fillRect/>
          </a:stretch>
        </p:blipFill>
        <p:spPr>
          <a:xfrm>
            <a:off x="304800" y="4191000"/>
            <a:ext cx="175260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graphicEl>
                                              <a:dgm id="{C7EC2E7C-8D38-49D2-9E2B-C5E58A31D445}"/>
                                            </p:graphicEl>
                                          </p:spTgt>
                                        </p:tgtEl>
                                        <p:attrNameLst>
                                          <p:attrName>style.visibility</p:attrName>
                                        </p:attrNameLst>
                                      </p:cBhvr>
                                      <p:to>
                                        <p:strVal val="visible"/>
                                      </p:to>
                                    </p:set>
                                    <p:anim calcmode="lin" valueType="num">
                                      <p:cBhvr>
                                        <p:cTn id="7" dur="500" fill="hold"/>
                                        <p:tgtEl>
                                          <p:spTgt spid="3">
                                            <p:graphicEl>
                                              <a:dgm id="{C7EC2E7C-8D38-49D2-9E2B-C5E58A31D445}"/>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C7EC2E7C-8D38-49D2-9E2B-C5E58A31D445}"/>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C7EC2E7C-8D38-49D2-9E2B-C5E58A31D445}"/>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graphicEl>
                                              <a:dgm id="{046447EF-713B-4E8F-926B-5D7F58F6DC16}"/>
                                            </p:graphicEl>
                                          </p:spTgt>
                                        </p:tgtEl>
                                        <p:attrNameLst>
                                          <p:attrName>style.visibility</p:attrName>
                                        </p:attrNameLst>
                                      </p:cBhvr>
                                      <p:to>
                                        <p:strVal val="visible"/>
                                      </p:to>
                                    </p:set>
                                    <p:anim calcmode="lin" valueType="num">
                                      <p:cBhvr>
                                        <p:cTn id="12" dur="500" fill="hold"/>
                                        <p:tgtEl>
                                          <p:spTgt spid="3">
                                            <p:graphicEl>
                                              <a:dgm id="{046447EF-713B-4E8F-926B-5D7F58F6DC16}"/>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046447EF-713B-4E8F-926B-5D7F58F6DC16}"/>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046447EF-713B-4E8F-926B-5D7F58F6DC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1295400"/>
            <a:ext cx="9144000" cy="990600"/>
          </a:xfrm>
          <a:solidFill>
            <a:schemeClr val="bg2">
              <a:lumMod val="10000"/>
            </a:schemeClr>
          </a:solidFill>
        </p:spPr>
        <p:style>
          <a:lnRef idx="0">
            <a:schemeClr val="dk1"/>
          </a:lnRef>
          <a:fillRef idx="3">
            <a:schemeClr val="dk1"/>
          </a:fillRef>
          <a:effectRef idx="3">
            <a:schemeClr val="dk1"/>
          </a:effectRef>
          <a:fontRef idx="minor">
            <a:schemeClr val="lt1"/>
          </a:fontRef>
        </p:style>
        <p:txBody>
          <a:bodyPr>
            <a:normAutofit fontScale="90000"/>
          </a:bodyPr>
          <a:lstStyle/>
          <a:p>
            <a:pPr lvl="1" algn="ctr" rtl="0">
              <a:spcBef>
                <a:spcPct val="0"/>
              </a:spcBef>
            </a:pPr>
            <a:r>
              <a:rPr lang="zh-CN" altLang="en-US" sz="31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他们一定会跌倒</a:t>
            </a:r>
            <a:r>
              <a:rPr lang="en-US" altLang="zh-CN" sz="31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31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我们都这样</a:t>
            </a:r>
            <a:r>
              <a:rPr lang="en-US" altLang="zh-CN" sz="31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31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要有这个期待并允许发生</a:t>
            </a: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r>
            <a:b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br>
            <a:r>
              <a:rPr kumimoji="0" lang="en-US" sz="2000" b="1" i="0" u="none" strike="noStrike" cap="none" normalizeH="0" baseline="0" dirty="0" smtClean="0">
                <a:ln>
                  <a:noFill/>
                </a:ln>
                <a:solidFill>
                  <a:srgbClr val="FFFF00"/>
                </a:solidFill>
                <a:effectLst/>
                <a:latin typeface="Arial Narrow" pitchFamily="34" charset="0"/>
                <a:ea typeface="Times New Roman" pitchFamily="18" charset="0"/>
                <a:cs typeface="Arial" pitchFamily="34" charset="0"/>
                <a:sym typeface="Wingdings" pitchFamily="2" charset="2"/>
              </a:rPr>
              <a:t>THEY WILL FAIL SOMETIMES! We all do! Expect it and allow for it.</a:t>
            </a:r>
            <a:endPar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Narrow" pitchFamily="34" charset="0"/>
            </a:endParaRPr>
          </a:p>
        </p:txBody>
      </p:sp>
      <p:sp>
        <p:nvSpPr>
          <p:cNvPr id="9" name="Title 1"/>
          <p:cNvSpPr txBox="1">
            <a:spLocks/>
          </p:cNvSpPr>
          <p:nvPr/>
        </p:nvSpPr>
        <p:spPr>
          <a:xfrm>
            <a:off x="0" y="228600"/>
            <a:ext cx="9144000" cy="990600"/>
          </a:xfrm>
          <a:prstGeom prst="rect">
            <a:avLst/>
          </a:prstGeom>
          <a:solidFill>
            <a:schemeClr val="accent4">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algn="ctr">
              <a:spcBef>
                <a:spcPct val="0"/>
              </a:spcBef>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青少年必须自己做出越来越多决定</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sz="2000" b="1" dirty="0" smtClean="0">
                <a:solidFill>
                  <a:srgbClr val="FFFF00"/>
                </a:solidFill>
                <a:latin typeface="Arial Narrow" pitchFamily="34" charset="0"/>
                <a:ea typeface="Times New Roman" pitchFamily="18" charset="0"/>
                <a:cs typeface="Arial" pitchFamily="34" charset="0"/>
                <a:sym typeface="Wingdings" pitchFamily="2" charset="2"/>
              </a:rPr>
              <a:t>Teens MUST make more and more decisions on their own.</a:t>
            </a:r>
            <a:endParaRPr lang="en-US" sz="1100" b="1" dirty="0" smtClean="0">
              <a:solidFill>
                <a:srgbClr val="FFFF00"/>
              </a:solidFill>
              <a:latin typeface="Arial Narrow" pitchFamily="34" charset="0"/>
              <a:cs typeface="Arial" pitchFamily="34" charset="0"/>
              <a:sym typeface="Wingdings" pitchFamily="2" charset="2"/>
            </a:endParaRPr>
          </a:p>
        </p:txBody>
      </p:sp>
      <p:sp>
        <p:nvSpPr>
          <p:cNvPr id="10" name="Title 1"/>
          <p:cNvSpPr txBox="1">
            <a:spLocks/>
          </p:cNvSpPr>
          <p:nvPr/>
        </p:nvSpPr>
        <p:spPr>
          <a:xfrm>
            <a:off x="0" y="3429000"/>
            <a:ext cx="9144000" cy="990600"/>
          </a:xfrm>
          <a:prstGeom prst="rect">
            <a:avLst/>
          </a:prstGeom>
          <a:solidFill>
            <a:srgbClr val="002060"/>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教他们挣钱</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省钱和购买</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sz="2000" b="1" i="0" u="none" strike="noStrike" kern="1200" normalizeH="0" baseline="0" noProof="0" dirty="0" smtClean="0">
                <a:solidFill>
                  <a:srgbClr val="FFFF00"/>
                </a:solidFill>
                <a:uLnTx/>
                <a:uFillTx/>
                <a:latin typeface="Arial Narrow" pitchFamily="34" charset="0"/>
              </a:rPr>
              <a:t>Teach them to earn,</a:t>
            </a:r>
            <a:r>
              <a:rPr kumimoji="0" lang="en-US" sz="2000" b="1" i="0" u="none" strike="noStrike" kern="1200" normalizeH="0" noProof="0" dirty="0" smtClean="0">
                <a:solidFill>
                  <a:srgbClr val="FFFF00"/>
                </a:solidFill>
                <a:uLnTx/>
                <a:uFillTx/>
                <a:latin typeface="Arial Narrow" pitchFamily="34" charset="0"/>
              </a:rPr>
              <a:t> save and make purchases</a:t>
            </a:r>
            <a:endParaRPr kumimoji="0" lang="en-US" sz="2000" b="1" i="0" u="none" strike="noStrike" kern="1200" cap="none" spc="0" normalizeH="0" baseline="0" noProof="0" dirty="0">
              <a:ln w="18415" cmpd="sng">
                <a:solidFill>
                  <a:srgbClr val="FFFF00"/>
                </a:solidFill>
                <a:prstDash val="solid"/>
              </a:ln>
              <a:solidFill>
                <a:srgbClr val="FFFF00"/>
              </a:solidFill>
              <a:uLnTx/>
              <a:uFillTx/>
              <a:latin typeface="Arial Narrow" pitchFamily="34" charset="0"/>
            </a:endParaRPr>
          </a:p>
        </p:txBody>
      </p:sp>
      <p:sp>
        <p:nvSpPr>
          <p:cNvPr id="11" name="Title 1"/>
          <p:cNvSpPr txBox="1">
            <a:spLocks/>
          </p:cNvSpPr>
          <p:nvPr/>
        </p:nvSpPr>
        <p:spPr>
          <a:xfrm>
            <a:off x="0" y="2362200"/>
            <a:ext cx="9144000" cy="990600"/>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algn="ctr">
              <a:spcBef>
                <a:spcPct val="0"/>
              </a:spcBef>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训练他们</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信任他们</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奖赏他们</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sz="2000" b="1" dirty="0" smtClean="0">
                <a:solidFill>
                  <a:srgbClr val="FFFF00"/>
                </a:solidFill>
                <a:latin typeface="Arial Narrow" pitchFamily="34" charset="0"/>
                <a:ea typeface="Times New Roman" pitchFamily="18" charset="0"/>
                <a:cs typeface="Arial" pitchFamily="34" charset="0"/>
                <a:sym typeface="Wingdings" pitchFamily="2" charset="2"/>
              </a:rPr>
              <a:t>Train them, Trust them, and reward them.</a:t>
            </a:r>
            <a:endParaRPr lang="en-US" sz="1100" b="1" dirty="0" smtClean="0">
              <a:solidFill>
                <a:srgbClr val="FFFF00"/>
              </a:solidFill>
              <a:latin typeface="Arial Narrow" pitchFamily="34" charset="0"/>
              <a:cs typeface="Arial" pitchFamily="34" charset="0"/>
              <a:sym typeface="Wingdings" pitchFamily="2" charset="2"/>
            </a:endParaRPr>
          </a:p>
        </p:txBody>
      </p:sp>
      <p:sp>
        <p:nvSpPr>
          <p:cNvPr id="12" name="Title 1"/>
          <p:cNvSpPr txBox="1">
            <a:spLocks/>
          </p:cNvSpPr>
          <p:nvPr/>
        </p:nvSpPr>
        <p:spPr>
          <a:xfrm>
            <a:off x="0" y="5562600"/>
            <a:ext cx="9144000" cy="990600"/>
          </a:xfrm>
          <a:prstGeom prst="rect">
            <a:avLst/>
          </a:prstGeom>
          <a:solidFill>
            <a:schemeClr val="accent6">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父亲</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正面而非负面的强化力量</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FATHERS: POSITIVE, NOT NEGITIVE REINFORCEMENT  </a:t>
            </a:r>
            <a:endParaRPr kumimoji="0" lang="en-US" sz="2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13" name="Title 1"/>
          <p:cNvSpPr txBox="1">
            <a:spLocks/>
          </p:cNvSpPr>
          <p:nvPr/>
        </p:nvSpPr>
        <p:spPr>
          <a:xfrm>
            <a:off x="0" y="4495800"/>
            <a:ext cx="9144000" cy="990600"/>
          </a:xfrm>
          <a:prstGeom prst="rect">
            <a:avLst/>
          </a:prstGeom>
          <a:solidFill>
            <a:schemeClr val="accent3">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母亲</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切断脐带</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MOTHERS: CUT THE </a:t>
            </a:r>
            <a:r>
              <a:rPr lang="en-US" altLang="zh-CN"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U</a:t>
            </a: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MBILICAL CORD</a:t>
            </a:r>
            <a:endParaRPr kumimoji="0" lang="en-US" sz="2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3000" fill="hold"/>
                                        <p:tgtEl>
                                          <p:spTgt spid="15"/>
                                        </p:tgtEl>
                                        <p:attrNameLst>
                                          <p:attrName>ppt_x</p:attrName>
                                        </p:attrNameLst>
                                      </p:cBhvr>
                                      <p:tavLst>
                                        <p:tav tm="0">
                                          <p:val>
                                            <p:strVal val="1+#ppt_w/2"/>
                                          </p:val>
                                        </p:tav>
                                        <p:tav tm="100000">
                                          <p:val>
                                            <p:strVal val="#ppt_x"/>
                                          </p:val>
                                        </p:tav>
                                      </p:tavLst>
                                    </p:anim>
                                    <p:anim calcmode="lin" valueType="num">
                                      <p:cBhvr additive="base">
                                        <p:cTn id="8" dur="3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3000" fill="hold"/>
                                        <p:tgtEl>
                                          <p:spTgt spid="11"/>
                                        </p:tgtEl>
                                        <p:attrNameLst>
                                          <p:attrName>ppt_x</p:attrName>
                                        </p:attrNameLst>
                                      </p:cBhvr>
                                      <p:tavLst>
                                        <p:tav tm="0">
                                          <p:val>
                                            <p:strVal val="1+#ppt_w/2"/>
                                          </p:val>
                                        </p:tav>
                                        <p:tav tm="100000">
                                          <p:val>
                                            <p:strVal val="#ppt_x"/>
                                          </p:val>
                                        </p:tav>
                                      </p:tavLst>
                                    </p:anim>
                                    <p:anim calcmode="lin" valueType="num">
                                      <p:cBhvr additive="base">
                                        <p:cTn id="13" dur="30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60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3000" fill="hold"/>
                                        <p:tgtEl>
                                          <p:spTgt spid="10"/>
                                        </p:tgtEl>
                                        <p:attrNameLst>
                                          <p:attrName>ppt_x</p:attrName>
                                        </p:attrNameLst>
                                      </p:cBhvr>
                                      <p:tavLst>
                                        <p:tav tm="0">
                                          <p:val>
                                            <p:strVal val="1+#ppt_w/2"/>
                                          </p:val>
                                        </p:tav>
                                        <p:tav tm="100000">
                                          <p:val>
                                            <p:strVal val="#ppt_x"/>
                                          </p:val>
                                        </p:tav>
                                      </p:tavLst>
                                    </p:anim>
                                    <p:anim calcmode="lin" valueType="num">
                                      <p:cBhvr additive="base">
                                        <p:cTn id="18" dur="3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0" fill="hold"/>
                                        <p:tgtEl>
                                          <p:spTgt spid="13"/>
                                        </p:tgtEl>
                                        <p:attrNameLst>
                                          <p:attrName>ppt_x</p:attrName>
                                        </p:attrNameLst>
                                      </p:cBhvr>
                                      <p:tavLst>
                                        <p:tav tm="0">
                                          <p:val>
                                            <p:strVal val="1+#ppt_w/2"/>
                                          </p:val>
                                        </p:tav>
                                        <p:tav tm="100000">
                                          <p:val>
                                            <p:strVal val="#ppt_x"/>
                                          </p:val>
                                        </p:tav>
                                      </p:tavLst>
                                    </p:anim>
                                    <p:anim calcmode="lin" valueType="num">
                                      <p:cBhvr additive="base">
                                        <p:cTn id="23" dur="30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12000"/>
                            </p:stCondLst>
                            <p:childTnLst>
                              <p:par>
                                <p:cTn id="25" presetID="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3000" fill="hold"/>
                                        <p:tgtEl>
                                          <p:spTgt spid="12"/>
                                        </p:tgtEl>
                                        <p:attrNameLst>
                                          <p:attrName>ppt_x</p:attrName>
                                        </p:attrNameLst>
                                      </p:cBhvr>
                                      <p:tavLst>
                                        <p:tav tm="0">
                                          <p:val>
                                            <p:strVal val="1+#ppt_w/2"/>
                                          </p:val>
                                        </p:tav>
                                        <p:tav tm="100000">
                                          <p:val>
                                            <p:strVal val="#ppt_x"/>
                                          </p:val>
                                        </p:tav>
                                      </p:tavLst>
                                    </p:anim>
                                    <p:anim calcmode="lin" valueType="num">
                                      <p:cBhvr additive="base">
                                        <p:cTn id="28" dur="3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http://myfeetarentugly.com/blog/wp-content/uploads/2009/02/parents-and-teen.jpg"/>
          <p:cNvPicPr>
            <a:picLocks noChangeAspect="1" noChangeArrowheads="1"/>
          </p:cNvPicPr>
          <p:nvPr/>
        </p:nvPicPr>
        <p:blipFill>
          <a:blip r:embed="rId2" cstate="print"/>
          <a:srcRect/>
          <a:stretch>
            <a:fillRect/>
          </a:stretch>
        </p:blipFill>
        <p:spPr bwMode="auto">
          <a:xfrm>
            <a:off x="1905000" y="2409353"/>
            <a:ext cx="5556115" cy="368664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itle 1"/>
          <p:cNvSpPr>
            <a:spLocks noGrp="1"/>
          </p:cNvSpPr>
          <p:nvPr>
            <p:ph type="title"/>
          </p:nvPr>
        </p:nvSpPr>
        <p:spPr>
          <a:xfrm>
            <a:off x="0" y="5715000"/>
            <a:ext cx="9144000" cy="1143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1800" dirty="0" smtClean="0"/>
              <a:t>1 Thessalonians 2:11-12 “For you know that we dealt with each of you </a:t>
            </a:r>
            <a:r>
              <a:rPr lang="en-US" sz="1800" b="1" dirty="0" smtClean="0">
                <a:solidFill>
                  <a:srgbClr val="FFFF00"/>
                </a:solidFill>
              </a:rPr>
              <a:t>as a father deals             with his own children</a:t>
            </a:r>
            <a:r>
              <a:rPr lang="en-US" sz="1800" dirty="0" smtClean="0"/>
              <a:t>, </a:t>
            </a:r>
            <a:r>
              <a:rPr lang="en-US" sz="1800" b="1" dirty="0" smtClean="0">
                <a:solidFill>
                  <a:srgbClr val="FFFF00"/>
                </a:solidFill>
              </a:rPr>
              <a:t>encouraging, comforting and urging you to live lives worthy of God</a:t>
            </a:r>
            <a:r>
              <a:rPr lang="en-US" sz="1800" dirty="0" smtClean="0"/>
              <a:t>,        who calls you into his kingdom and glory.”</a:t>
            </a:r>
            <a:endParaRPr lang="en-US" sz="1800" dirty="0"/>
          </a:p>
        </p:txBody>
      </p:sp>
      <p:sp>
        <p:nvSpPr>
          <p:cNvPr id="3" name="Title 1"/>
          <p:cNvSpPr txBox="1">
            <a:spLocks/>
          </p:cNvSpPr>
          <p:nvPr/>
        </p:nvSpPr>
        <p:spPr>
          <a:xfrm>
            <a:off x="0" y="0"/>
            <a:ext cx="9144000" cy="2514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lvl="0" algn="just">
              <a:spcBef>
                <a:spcPct val="0"/>
              </a:spcBef>
              <a:defRPr/>
            </a:pPr>
            <a:r>
              <a:rPr lang="zh-CN" altLang="en-US" sz="4000" dirty="0" smtClean="0">
                <a:solidFill>
                  <a:srgbClr val="FFFF00"/>
                </a:solidFill>
              </a:rPr>
              <a:t>帖前</a:t>
            </a:r>
            <a:r>
              <a:rPr lang="en-US" altLang="zh-CN" sz="4000" dirty="0" smtClean="0">
                <a:solidFill>
                  <a:srgbClr val="FFFF00"/>
                </a:solidFill>
              </a:rPr>
              <a:t>2:11-12 “</a:t>
            </a:r>
            <a:r>
              <a:rPr lang="zh-CN" altLang="en-US" sz="4000" dirty="0" smtClean="0">
                <a:solidFill>
                  <a:srgbClr val="FFFF00"/>
                </a:solidFill>
              </a:rPr>
              <a:t>你们也晓得我们怎样劝勉你们，安慰你们</a:t>
            </a:r>
            <a:r>
              <a:rPr lang="en-US" altLang="zh-CN" sz="4000" dirty="0" smtClean="0">
                <a:solidFill>
                  <a:srgbClr val="FFFF00"/>
                </a:solidFill>
              </a:rPr>
              <a:t>,</a:t>
            </a:r>
            <a:r>
              <a:rPr lang="zh-CN" altLang="en-US" sz="4000" dirty="0" smtClean="0">
                <a:solidFill>
                  <a:srgbClr val="FFFF00"/>
                </a:solidFill>
              </a:rPr>
              <a:t>嘱咐你们各人</a:t>
            </a:r>
            <a:r>
              <a:rPr lang="en-US" altLang="zh-CN" sz="4000" dirty="0" smtClean="0">
                <a:solidFill>
                  <a:srgbClr val="FFFF00"/>
                </a:solidFill>
              </a:rPr>
              <a:t>,</a:t>
            </a:r>
            <a:r>
              <a:rPr lang="zh-CN" altLang="en-US" sz="4000" dirty="0" smtClean="0">
                <a:solidFill>
                  <a:srgbClr val="FFFF00"/>
                </a:solidFill>
              </a:rPr>
              <a:t>好像父亲待自己的儿女一样</a:t>
            </a:r>
            <a:r>
              <a:rPr lang="en-US" altLang="zh-CN" sz="4000" dirty="0" smtClean="0">
                <a:solidFill>
                  <a:srgbClr val="FFFF00"/>
                </a:solidFill>
              </a:rPr>
              <a:t>,</a:t>
            </a:r>
            <a:r>
              <a:rPr lang="zh-CN" altLang="en-US" sz="4000" dirty="0" smtClean="0">
                <a:solidFill>
                  <a:srgbClr val="FFFF00"/>
                </a:solidFill>
              </a:rPr>
              <a:t>要叫你们行事对得起那召你们进他国</a:t>
            </a:r>
            <a:r>
              <a:rPr lang="en-US" altLang="zh-CN" sz="4000" dirty="0" smtClean="0">
                <a:solidFill>
                  <a:srgbClr val="FFFF00"/>
                </a:solidFill>
              </a:rPr>
              <a:t>,</a:t>
            </a:r>
            <a:r>
              <a:rPr lang="zh-CN" altLang="en-US" sz="4000" dirty="0" smtClean="0">
                <a:solidFill>
                  <a:srgbClr val="FFFF00"/>
                </a:solidFill>
              </a:rPr>
              <a:t>得他荣耀的神</a:t>
            </a:r>
            <a:r>
              <a:rPr lang="en-US" altLang="zh-CN" sz="4000" dirty="0" smtClean="0">
                <a:solidFill>
                  <a:srgbClr val="FFFF00"/>
                </a:solidFill>
              </a:rPr>
              <a:t>.”</a:t>
            </a:r>
            <a:endParaRPr kumimoji="0" lang="en-US" sz="4000" b="0" i="0" u="none" strike="noStrike" kern="1200" cap="none" spc="0" normalizeH="0" baseline="0" noProof="0" dirty="0" smtClean="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lated image"/>
          <p:cNvPicPr>
            <a:picLocks noChangeAspect="1" noChangeArrowheads="1"/>
          </p:cNvPicPr>
          <p:nvPr/>
        </p:nvPicPr>
        <p:blipFill>
          <a:blip r:embed="rId2" cstate="print"/>
          <a:srcRect/>
          <a:stretch>
            <a:fillRect/>
          </a:stretch>
        </p:blipFill>
        <p:spPr bwMode="auto">
          <a:xfrm>
            <a:off x="457200" y="1905000"/>
            <a:ext cx="4581525" cy="4086226"/>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are some ways you can encourage your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你可以从哪些方面鼓励你的孩子？</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257800" y="2133600"/>
            <a:ext cx="3429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2514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交谈要求你</a:t>
            </a:r>
            <a:r>
              <a:rPr lang="zh-CN" altLang="en-US" sz="62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聆听</a:t>
            </a: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altLang="zh-CN"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而非光是你在说</a:t>
            </a:r>
            <a:r>
              <a:rPr kumimoji="0" lang="en-US" altLang="zh-CN" sz="6200" b="1"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CONVERSATIONS REQUIRE YOU TO LISTEN, NOT JUST TALK</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pic>
        <p:nvPicPr>
          <p:cNvPr id="29698" name="Picture 2" descr="Related image"/>
          <p:cNvPicPr>
            <a:picLocks noChangeAspect="1" noChangeArrowheads="1"/>
          </p:cNvPicPr>
          <p:nvPr/>
        </p:nvPicPr>
        <p:blipFill>
          <a:blip r:embed="rId2" cstate="print"/>
          <a:srcRect/>
          <a:stretch>
            <a:fillRect/>
          </a:stretch>
        </p:blipFill>
        <p:spPr bwMode="auto">
          <a:xfrm>
            <a:off x="0" y="2470919"/>
            <a:ext cx="9144000" cy="438708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style>
          <a:lnRef idx="0">
            <a:schemeClr val="dk1"/>
          </a:lnRef>
          <a:fillRef idx="3">
            <a:schemeClr val="dk1"/>
          </a:fillRef>
          <a:effectRef idx="3">
            <a:schemeClr val="dk1"/>
          </a:effectRef>
          <a:fontRef idx="minor">
            <a:schemeClr val="lt1"/>
          </a:fontRef>
        </p:style>
        <p:txBody>
          <a:bodyPr>
            <a:normAutofit/>
          </a:bodyPr>
          <a:lstStyle/>
          <a:p>
            <a:r>
              <a:rPr lang="zh-CN" altLang="en-US" sz="4800" b="1"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让生活</a:t>
            </a:r>
            <a:r>
              <a:rPr lang="zh-CN" altLang="en-US" sz="48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太容易</a:t>
            </a:r>
            <a:r>
              <a:rPr lang="zh-CN" altLang="en-US" sz="4800" b="1"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会伤害孩子</a:t>
            </a:r>
            <a:r>
              <a:rPr lang="en-US" b="1" dirty="0">
                <a:ln>
                  <a:solidFill>
                    <a:srgbClr val="FFFF00"/>
                  </a:solidFill>
                </a:ln>
                <a:solidFill>
                  <a:srgbClr val="FFFF00"/>
                </a:solidFill>
                <a:effectLst>
                  <a:outerShdw blurRad="38100" dist="38100" dir="2700000" algn="tl">
                    <a:srgbClr val="000000">
                      <a:alpha val="43137"/>
                    </a:srgbClr>
                  </a:outerShdw>
                </a:effectLst>
              </a:rPr>
              <a:t/>
            </a:r>
            <a:br>
              <a:rPr lang="en-US" b="1" dirty="0">
                <a:ln>
                  <a:solidFill>
                    <a:srgbClr val="FFFF00"/>
                  </a:solidFill>
                </a:ln>
                <a:solidFill>
                  <a:srgbClr val="FFFF00"/>
                </a:solidFill>
                <a:effectLst>
                  <a:outerShdw blurRad="38100" dist="38100" dir="2700000" algn="tl">
                    <a:srgbClr val="000000">
                      <a:alpha val="43137"/>
                    </a:srgbClr>
                  </a:outerShdw>
                </a:effectLst>
              </a:rPr>
            </a:br>
            <a:r>
              <a:rPr lang="en-US" sz="2700" b="1" dirty="0" smtClean="0">
                <a:ln>
                  <a:solidFill>
                    <a:srgbClr val="FFFF00"/>
                  </a:solidFill>
                </a:ln>
                <a:solidFill>
                  <a:srgbClr val="FFFF00"/>
                </a:solidFill>
                <a:effectLst>
                  <a:outerShdw blurRad="38100" dist="38100" dir="2700000" algn="tl">
                    <a:srgbClr val="000000">
                      <a:alpha val="43137"/>
                    </a:srgbClr>
                  </a:outerShdw>
                </a:effectLst>
              </a:rPr>
              <a:t>     </a:t>
            </a:r>
            <a:r>
              <a:rPr lang="en-US" sz="2700" dirty="0" smtClean="0">
                <a:solidFill>
                  <a:schemeClr val="bg1"/>
                </a:solidFill>
              </a:rPr>
              <a:t>Don’t hurt them by making life too easy</a:t>
            </a:r>
            <a:endParaRPr lang="en-US" sz="2700" dirty="0">
              <a:ln>
                <a:solidFill>
                  <a:srgbClr val="FFFF00"/>
                </a:solidFill>
              </a:ln>
              <a:solidFill>
                <a:schemeClr val="bg1"/>
              </a:solidFill>
            </a:endParaRPr>
          </a:p>
        </p:txBody>
      </p:sp>
      <p:pic>
        <p:nvPicPr>
          <p:cNvPr id="28674" name="Picture 2" descr="Image result for spoon feeding a toddler"/>
          <p:cNvPicPr>
            <a:picLocks noChangeAspect="1" noChangeArrowheads="1"/>
          </p:cNvPicPr>
          <p:nvPr/>
        </p:nvPicPr>
        <p:blipFill>
          <a:blip r:embed="rId2" cstate="print"/>
          <a:srcRect/>
          <a:stretch>
            <a:fillRect/>
          </a:stretch>
        </p:blipFill>
        <p:spPr bwMode="auto">
          <a:xfrm>
            <a:off x="0" y="1938727"/>
            <a:ext cx="8382000" cy="491927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At what age can we teach our children to…</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孩子多大时我们可教他们做下面这些事</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2" cstate="print"/>
          <a:srcRect/>
          <a:stretch>
            <a:fillRect/>
          </a:stretch>
        </p:blipFill>
        <p:spPr bwMode="auto">
          <a:xfrm>
            <a:off x="3276600" y="4114800"/>
            <a:ext cx="18288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le 11"/>
          <p:cNvSpPr/>
          <p:nvPr/>
        </p:nvSpPr>
        <p:spPr>
          <a:xfrm>
            <a:off x="76200" y="1892935"/>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自己吃饭</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Feed themselves</a:t>
            </a:r>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睡自己的房间</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Sleep in their own room</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自己系鞋带</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Tie their own shoes </a:t>
            </a:r>
            <a:endParaRPr lang="en-US" dirty="0" smtClean="0"/>
          </a:p>
        </p:txBody>
      </p:sp>
      <p:sp>
        <p:nvSpPr>
          <p:cNvPr id="13" name="Rectangle 12"/>
          <p:cNvSpPr/>
          <p:nvPr/>
        </p:nvSpPr>
        <p:spPr>
          <a:xfrm>
            <a:off x="5105400" y="1892935"/>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自己穿衣服</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Dress themselves</a:t>
            </a:r>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自己上厕所</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Use the bathroom alone</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自己刷牙</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Brush their teeth</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descr="Image result for teen doing chores"/>
          <p:cNvPicPr>
            <a:picLocks noChangeAspect="1" noChangeArrowheads="1"/>
          </p:cNvPicPr>
          <p:nvPr/>
        </p:nvPicPr>
        <p:blipFill>
          <a:blip r:embed="rId2" cstate="print"/>
          <a:srcRect/>
          <a:stretch>
            <a:fillRect/>
          </a:stretch>
        </p:blipFill>
        <p:spPr bwMode="auto">
          <a:xfrm>
            <a:off x="3837148" y="0"/>
            <a:ext cx="5306851" cy="278817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654" name="Picture 6" descr="Related image"/>
          <p:cNvPicPr>
            <a:picLocks noChangeAspect="1" noChangeArrowheads="1"/>
          </p:cNvPicPr>
          <p:nvPr/>
        </p:nvPicPr>
        <p:blipFill>
          <a:blip r:embed="rId3" cstate="print"/>
          <a:srcRect/>
          <a:stretch>
            <a:fillRect/>
          </a:stretch>
        </p:blipFill>
        <p:spPr bwMode="auto">
          <a:xfrm>
            <a:off x="3459480" y="4133850"/>
            <a:ext cx="2179320" cy="27241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650" name="Picture 2" descr="Related image"/>
          <p:cNvPicPr>
            <a:picLocks noChangeAspect="1" noChangeArrowheads="1"/>
          </p:cNvPicPr>
          <p:nvPr/>
        </p:nvPicPr>
        <p:blipFill>
          <a:blip r:embed="rId4" cstate="print"/>
          <a:srcRect/>
          <a:stretch>
            <a:fillRect/>
          </a:stretch>
        </p:blipFill>
        <p:spPr bwMode="auto">
          <a:xfrm>
            <a:off x="0" y="0"/>
            <a:ext cx="4041019" cy="26832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1510" name="Picture 6" descr="http://simplemom.net/wp-content/uploads/sept08/kids_chores.jpg"/>
          <p:cNvPicPr>
            <a:picLocks noChangeAspect="1" noChangeArrowheads="1"/>
          </p:cNvPicPr>
          <p:nvPr/>
        </p:nvPicPr>
        <p:blipFill>
          <a:blip r:embed="rId5" cstate="print"/>
          <a:srcRect/>
          <a:stretch>
            <a:fillRect/>
          </a:stretch>
        </p:blipFill>
        <p:spPr bwMode="auto">
          <a:xfrm flipH="1">
            <a:off x="0" y="4171950"/>
            <a:ext cx="3581400" cy="2686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652" name="Picture 4" descr="Image result for doing chores"/>
          <p:cNvPicPr>
            <a:picLocks noChangeAspect="1" noChangeArrowheads="1"/>
          </p:cNvPicPr>
          <p:nvPr/>
        </p:nvPicPr>
        <p:blipFill>
          <a:blip r:embed="rId6" cstate="print"/>
          <a:srcRect/>
          <a:stretch>
            <a:fillRect/>
          </a:stretch>
        </p:blipFill>
        <p:spPr bwMode="auto">
          <a:xfrm>
            <a:off x="5638800" y="4229100"/>
            <a:ext cx="3505200" cy="26289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9" name="Title 1"/>
          <p:cNvSpPr txBox="1"/>
          <p:nvPr/>
        </p:nvSpPr>
        <p:spPr>
          <a:xfrm>
            <a:off x="0" y="2743200"/>
            <a:ext cx="9144000" cy="1447800"/>
          </a:xfrm>
          <a:prstGeom prst="rect">
            <a:avLst/>
          </a:prstGeom>
          <a:ln w="762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cap="all" dirty="0" smtClean="0">
                <a:ln w="9000" cmpd="sng">
                  <a:solidFill>
                    <a:schemeClr val="tx1"/>
                  </a:solidFill>
                  <a:prstDash val="solid"/>
                </a:ln>
                <a:solidFill>
                  <a:srgbClr val="C00000"/>
                </a:solidFill>
                <a:effectLst>
                  <a:reflection blurRad="12700" stA="28000" endPos="45000" dist="1000" dir="5400000" sy="-100000" algn="bl" rotWithShape="0"/>
                </a:effectLst>
              </a:rPr>
              <a:t>家务</a:t>
            </a:r>
            <a:r>
              <a:rPr lang="zh-CN" altLang="en-US" sz="6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是训练的重要部分</a:t>
            </a:r>
            <a:r>
              <a:rPr kumimoji="0" lang="en-US"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t/>
            </a:r>
            <a:br>
              <a:rPr kumimoji="0" lang="en-US"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br>
            <a:r>
              <a:rPr kumimoji="0" lang="en-US" sz="2000" i="0" u="none" strike="noStrike" kern="1200" normalizeH="0" baseline="0" noProof="0" dirty="0" smtClean="0">
                <a:solidFill>
                  <a:schemeClr val="tx1"/>
                </a:solidFill>
                <a:uLnTx/>
                <a:uFillTx/>
                <a:latin typeface="+mn-lt"/>
                <a:ea typeface="+mn-ea"/>
                <a:cs typeface="+mn-cs"/>
              </a:rPr>
              <a:t>CHORES ARE AN IMPORT</a:t>
            </a:r>
            <a:r>
              <a:rPr lang="en-US" sz="2000" noProof="0" dirty="0" smtClean="0">
                <a:solidFill>
                  <a:schemeClr val="tx1"/>
                </a:solidFill>
              </a:rPr>
              <a:t>A</a:t>
            </a:r>
            <a:r>
              <a:rPr kumimoji="0" lang="en-US" altLang="zh-CN" sz="2000" i="0" u="none" strike="noStrike" kern="1200" normalizeH="0" baseline="0" noProof="0" dirty="0" smtClean="0">
                <a:solidFill>
                  <a:schemeClr val="tx1"/>
                </a:solidFill>
                <a:uLnTx/>
                <a:uFillTx/>
                <a:latin typeface="+mn-lt"/>
                <a:ea typeface="+mn-ea"/>
                <a:cs typeface="+mn-cs"/>
              </a:rPr>
              <a:t>N</a:t>
            </a:r>
            <a:r>
              <a:rPr kumimoji="0" lang="en-US" sz="2000" i="0" u="none" strike="noStrike" kern="1200" normalizeH="0" baseline="0" noProof="0" dirty="0" smtClean="0">
                <a:solidFill>
                  <a:schemeClr val="tx1"/>
                </a:solidFill>
                <a:uLnTx/>
                <a:uFillTx/>
                <a:latin typeface="+mn-lt"/>
                <a:ea typeface="+mn-ea"/>
                <a:cs typeface="+mn-cs"/>
              </a:rPr>
              <a:t>T PART OF TRAINING</a:t>
            </a:r>
            <a:endParaRPr kumimoji="0" lang="en-US" sz="2000" i="0" u="none" strike="noStrike" kern="1200" normalizeH="0" baseline="0" noProof="0" dirty="0">
              <a:solidFill>
                <a:schemeClr val="tx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elated image"/>
          <p:cNvPicPr>
            <a:picLocks noChangeAspect="1" noChangeArrowheads="1"/>
          </p:cNvPicPr>
          <p:nvPr/>
        </p:nvPicPr>
        <p:blipFill>
          <a:blip r:embed="rId2" cstate="print"/>
          <a:srcRect/>
          <a:stretch>
            <a:fillRect/>
          </a:stretch>
        </p:blipFill>
        <p:spPr bwMode="auto">
          <a:xfrm>
            <a:off x="-228600" y="2402324"/>
            <a:ext cx="6457977" cy="3617476"/>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solidFill>
                  <a:schemeClr val="tx1"/>
                </a:solidFill>
                <a:latin typeface="Arial Narrow" panose="020B0606020202030204" pitchFamily="34" charset="0"/>
              </a:rPr>
              <a:t>Why is it so important to teach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kids</a:t>
            </a:r>
            <a:r>
              <a:rPr lang="en-US" sz="2400" dirty="0" smtClean="0">
                <a:solidFill>
                  <a:schemeClr val="tx1"/>
                </a:solidFill>
                <a:latin typeface="Arial Narrow" panose="020B0606020202030204" pitchFamily="34" charset="0"/>
              </a:rPr>
              <a:t> to do chores?</a:t>
            </a:r>
            <a:endParaRPr lang="en-US" sz="2400" dirty="0">
              <a:solidFill>
                <a:schemeClr val="tx1"/>
              </a:solidFill>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为什么训练孩子做家务如此重要？</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6096000" y="1981200"/>
            <a:ext cx="2590800" cy="2590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1"/>
          <p:cNvSpPr txBox="1"/>
          <p:nvPr/>
        </p:nvSpPr>
        <p:spPr>
          <a:xfrm>
            <a:off x="0" y="609600"/>
            <a:ext cx="9144000" cy="5562600"/>
          </a:xfrm>
          <a:prstGeom prst="rect">
            <a:avLst/>
          </a:prstGeom>
          <a:ln w="762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228600" lvl="0" indent="-228600">
              <a:spcBef>
                <a:spcPct val="0"/>
              </a:spcBef>
              <a:buFont typeface="Arial" panose="020B0604020202020204" pitchFamily="34" charset="0"/>
              <a:buChar char="•"/>
              <a:defRPr/>
            </a:pP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2018</a:t>
            </a: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年哈佛大学的研究认为从小做家务的孩子，成年后更容易成功和快乐。</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solidFill>
                  <a:schemeClr val="tx1"/>
                </a:solidFill>
              </a:rPr>
              <a:t>2018 Study from Harvard University says that children who grow up doing  chores around the house are more likely to be successful and happy as adults.</a:t>
            </a:r>
          </a:p>
          <a:p>
            <a:pPr marL="576580" lvl="1" indent="-171450">
              <a:spcBef>
                <a:spcPct val="0"/>
              </a:spcBef>
              <a:buFont typeface="Arial" panose="020B0604020202020204" pitchFamily="34" charset="0"/>
              <a:buChar char="•"/>
              <a:defRPr/>
            </a:pPr>
            <a:endParaRPr lang="en-US" sz="1100" dirty="0" smtClean="0">
              <a:solidFill>
                <a:schemeClr val="tx1"/>
              </a:solidFill>
            </a:endParaRPr>
          </a:p>
          <a:p>
            <a:pPr marL="225425" lvl="1" indent="-225425">
              <a:spcBef>
                <a:spcPct val="0"/>
              </a:spcBef>
              <a:buFont typeface="Arial" panose="020B0604020202020204" pitchFamily="34" charset="0"/>
              <a:buChar char="•"/>
              <a:defRPr/>
            </a:pPr>
            <a:r>
              <a:rPr lang="en-US" altLang="zh-CN" sz="3600" b="1" cap="all" dirty="0" smtClean="0">
                <a:ln w="9000" cmpd="sng">
                  <a:solidFill>
                    <a:schemeClr val="tx1"/>
                  </a:solidFill>
                  <a:prstDash val="solid"/>
                </a:ln>
                <a:solidFill>
                  <a:srgbClr val="C00000"/>
                </a:solidFill>
                <a:effectLst>
                  <a:reflection blurRad="12700" stA="28000" endPos="45000" dist="1000" dir="5400000" sy="-100000" algn="bl" rotWithShape="0"/>
                </a:effectLst>
              </a:rPr>
              <a:t>“</a:t>
            </a:r>
            <a:r>
              <a:rPr lang="zh-CN" altLang="en-US" sz="3600" b="1" cap="all" dirty="0" smtClean="0">
                <a:ln w="9000" cmpd="sng">
                  <a:solidFill>
                    <a:schemeClr val="tx1"/>
                  </a:solidFill>
                  <a:prstDash val="solid"/>
                </a:ln>
                <a:solidFill>
                  <a:srgbClr val="C00000"/>
                </a:solidFill>
                <a:effectLst>
                  <a:reflection blurRad="12700" stA="28000" endPos="45000" dist="1000" dir="5400000" sy="-100000" algn="bl" rotWithShape="0"/>
                </a:effectLst>
              </a:rPr>
              <a:t>热爱和工作伦理是成功的两个最重要因素</a:t>
            </a:r>
            <a:r>
              <a:rPr lang="en-US" altLang="zh-CN" sz="36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630555" lvl="2" indent="-225425">
              <a:spcBef>
                <a:spcPct val="0"/>
              </a:spcBef>
              <a:buFont typeface="Arial" panose="020B0604020202020204" pitchFamily="34" charset="0"/>
              <a:buChar char="•"/>
              <a:defRPr/>
            </a:pPr>
            <a:r>
              <a:rPr lang="en-US" sz="2100" i="1" dirty="0" smtClean="0">
                <a:solidFill>
                  <a:schemeClr val="tx1"/>
                </a:solidFill>
              </a:rPr>
              <a:t>“</a:t>
            </a:r>
            <a:r>
              <a:rPr lang="en-US" sz="2100" i="1" u="sng" dirty="0" smtClean="0">
                <a:solidFill>
                  <a:schemeClr val="tx1"/>
                </a:solidFill>
              </a:rPr>
              <a:t>Love</a:t>
            </a:r>
            <a:r>
              <a:rPr lang="en-US" sz="2100" i="1" dirty="0" smtClean="0">
                <a:solidFill>
                  <a:schemeClr val="tx1"/>
                </a:solidFill>
              </a:rPr>
              <a:t> and </a:t>
            </a:r>
            <a:r>
              <a:rPr lang="en-US" sz="2100" i="1" u="sng" dirty="0" smtClean="0">
                <a:solidFill>
                  <a:schemeClr val="tx1"/>
                </a:solidFill>
              </a:rPr>
              <a:t>work ethic </a:t>
            </a:r>
            <a:r>
              <a:rPr lang="en-US" sz="2100" i="1" dirty="0" smtClean="0">
                <a:solidFill>
                  <a:schemeClr val="tx1"/>
                </a:solidFill>
              </a:rPr>
              <a:t>are the 2 most important ingredients for success”</a:t>
            </a:r>
            <a:r>
              <a:rPr kumimoji="0" lang="en-US" sz="2100" i="1" u="none" strike="noStrike" kern="1200" normalizeH="0" noProof="0" dirty="0" smtClean="0">
                <a:solidFill>
                  <a:schemeClr val="tx1"/>
                </a:solidFill>
                <a:uLnTx/>
                <a:uFillTx/>
                <a:latin typeface="+mn-lt"/>
                <a:ea typeface="+mn-ea"/>
                <a:cs typeface="+mn-cs"/>
              </a:rPr>
              <a:t> </a:t>
            </a:r>
          </a:p>
          <a:p>
            <a:pPr marL="630555" lvl="2" indent="-225425">
              <a:spcBef>
                <a:spcPct val="0"/>
              </a:spcBef>
              <a:buFont typeface="Arial" panose="020B0604020202020204" pitchFamily="34" charset="0"/>
              <a:buChar char="•"/>
              <a:defRPr/>
            </a:pPr>
            <a:endParaRPr kumimoji="0" lang="en-US" sz="1100" i="1" u="none" strike="noStrike" kern="1200" normalizeH="0" noProof="0" dirty="0" smtClean="0">
              <a:solidFill>
                <a:schemeClr val="tx1"/>
              </a:solidFill>
              <a:uLnTx/>
              <a:uFillTx/>
              <a:latin typeface="+mn-lt"/>
              <a:ea typeface="+mn-ea"/>
              <a:cs typeface="+mn-cs"/>
            </a:endParaRPr>
          </a:p>
          <a:p>
            <a:pPr marL="225425" lvl="1" indent="-225425">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斯坦福大学的研究也同意这个观点。</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630555" lvl="2" indent="-225425">
              <a:spcBef>
                <a:spcPct val="0"/>
              </a:spcBef>
              <a:buFont typeface="Arial" panose="020B0604020202020204" pitchFamily="34" charset="0"/>
              <a:buChar char="•"/>
              <a:defRPr/>
            </a:pPr>
            <a:r>
              <a:rPr lang="en-US" sz="2100" dirty="0" smtClean="0">
                <a:solidFill>
                  <a:schemeClr val="tx1"/>
                </a:solidFill>
              </a:rPr>
              <a:t>Stanford University Researchers agree with this study</a:t>
            </a:r>
          </a:p>
          <a:p>
            <a:pPr marL="630555" lvl="2" indent="-225425">
              <a:spcBef>
                <a:spcPct val="0"/>
              </a:spcBef>
              <a:buFont typeface="Arial" panose="020B0604020202020204" pitchFamily="34" charset="0"/>
              <a:buChar char="•"/>
              <a:defRPr/>
            </a:pPr>
            <a:endParaRPr lang="en-US" sz="1100" dirty="0" smtClean="0">
              <a:solidFill>
                <a:schemeClr val="tx1"/>
              </a:solidFill>
            </a:endParaRPr>
          </a:p>
          <a:p>
            <a:pPr marL="225425" lvl="1" indent="-225425">
              <a:spcBef>
                <a:spcPct val="0"/>
              </a:spcBef>
              <a:buFont typeface="Arial" panose="020B0604020202020204" pitchFamily="34" charset="0"/>
              <a:buChar char="•"/>
              <a:defRPr/>
            </a:pPr>
            <a:r>
              <a:rPr lang="zh-CN" altLang="en-US" sz="4100" b="1" cap="all" dirty="0" smtClean="0">
                <a:ln w="9000" cmpd="sng">
                  <a:solidFill>
                    <a:sysClr val="windowText" lastClr="000000"/>
                  </a:solidFill>
                  <a:prstDash val="solid"/>
                </a:ln>
                <a:solidFill>
                  <a:srgbClr val="C00000"/>
                </a:solidFill>
                <a:effectLst>
                  <a:reflection blurRad="12700" stA="28000" endPos="45000" dist="1000" dir="5400000" sy="-100000" algn="bl" rotWithShape="0"/>
                </a:effectLst>
              </a:rPr>
              <a:t>越年幼开始，越好。</a:t>
            </a:r>
            <a:endParaRPr lang="en-US" altLang="zh-CN" sz="4100" b="1" cap="all" dirty="0" smtClean="0">
              <a:ln w="9000" cmpd="sng">
                <a:solidFill>
                  <a:sysClr val="windowText" lastClr="000000"/>
                </a:solidFill>
                <a:prstDash val="solid"/>
              </a:ln>
              <a:solidFill>
                <a:srgbClr val="C00000"/>
              </a:solidFill>
              <a:effectLst>
                <a:reflection blurRad="12700" stA="28000" endPos="45000" dist="1000" dir="5400000" sy="-100000" algn="bl" rotWithShape="0"/>
              </a:effectLst>
            </a:endParaRPr>
          </a:p>
          <a:p>
            <a:pPr marL="630555" lvl="2" indent="-225425">
              <a:spcBef>
                <a:spcPct val="0"/>
              </a:spcBef>
              <a:buFont typeface="Arial" panose="020B0604020202020204" pitchFamily="34" charset="0"/>
              <a:buChar char="•"/>
              <a:defRPr/>
            </a:pPr>
            <a:r>
              <a:rPr lang="en-US" sz="2100" i="1" dirty="0" smtClean="0">
                <a:solidFill>
                  <a:schemeClr val="tx1"/>
                </a:solidFill>
              </a:rPr>
              <a:t>The sooner you start, the better.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228600" y="533400"/>
            <a:ext cx="8763000" cy="990600"/>
          </a:xfrm>
          <a:prstGeom prst="snip2DiagRect">
            <a:avLst/>
          </a:prstGeom>
        </p:spPr>
        <p:style>
          <a:lnRef idx="3">
            <a:schemeClr val="lt1"/>
          </a:lnRef>
          <a:fillRef idx="1">
            <a:schemeClr val="accent1"/>
          </a:fillRef>
          <a:effectRef idx="1">
            <a:schemeClr val="accent1"/>
          </a:effectRef>
          <a:fontRef idx="minor">
            <a:schemeClr val="lt1"/>
          </a:fontRef>
        </p:style>
        <p:txBody>
          <a:bodyPr>
            <a:normAutofit fontScale="90000"/>
          </a:bodyPr>
          <a:lstStyle/>
          <a:p>
            <a:r>
              <a:rPr lang="zh-CN" alt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神至高无上</a:t>
            </a:r>
            <a:r>
              <a:rPr 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a:r>
            <a:br>
              <a:rPr 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GOD IS SOVEREIGN.</a:t>
            </a:r>
            <a:endParaRPr lang="en-US" sz="20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16" name="Title 1"/>
          <p:cNvSpPr txBox="1">
            <a:spLocks/>
          </p:cNvSpPr>
          <p:nvPr/>
        </p:nvSpPr>
        <p:spPr>
          <a:xfrm>
            <a:off x="228600" y="1676400"/>
            <a:ext cx="8763000" cy="990600"/>
          </a:xfrm>
          <a:prstGeom prst="snip2Diag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祂比你更爱你的孩子</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HE LOVES YOUR CHILDREN MORE THAN YOU DO.</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7" name="Title 1"/>
          <p:cNvSpPr txBox="1">
            <a:spLocks/>
          </p:cNvSpPr>
          <p:nvPr/>
        </p:nvSpPr>
        <p:spPr>
          <a:xfrm>
            <a:off x="228600" y="2819400"/>
            <a:ext cx="8763000" cy="990600"/>
          </a:xfrm>
          <a:prstGeom prst="snip2DiagRect">
            <a:avLst/>
          </a:prstGeom>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作为父母</a:t>
            </a:r>
            <a:r>
              <a:rPr lang="en-US" altLang="zh-CN"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a:t>
            </a: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我们犯了很多错误</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AS PARENTS, WE MAKE MANY MISTAKES.</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8" name="Title 1"/>
          <p:cNvSpPr txBox="1">
            <a:spLocks/>
          </p:cNvSpPr>
          <p:nvPr/>
        </p:nvSpPr>
        <p:spPr>
          <a:xfrm>
            <a:off x="228600" y="3962400"/>
            <a:ext cx="8763000" cy="990600"/>
          </a:xfrm>
          <a:prstGeom prst="snip2Diag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神的话语给了我们很多教养的忠告</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GOD’S WORD GIVES US A LOT OF PARENTING ADVICE</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9" name="Title 1"/>
          <p:cNvSpPr txBox="1">
            <a:spLocks/>
          </p:cNvSpPr>
          <p:nvPr/>
        </p:nvSpPr>
        <p:spPr>
          <a:xfrm>
            <a:off x="228600" y="5105400"/>
            <a:ext cx="8763000" cy="990600"/>
          </a:xfrm>
          <a:prstGeom prst="snip2Diag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求神帮助你成为</a:t>
            </a:r>
            <a:r>
              <a:rPr lang="zh-CN" altLang="en-US" sz="4400" u="sng" dirty="0" smtClean="0">
                <a:ln w="18415" cmpd="sng">
                  <a:solidFill>
                    <a:schemeClr val="tx1"/>
                  </a:solidFill>
                  <a:prstDash val="solid"/>
                </a:ln>
                <a:solidFill>
                  <a:srgbClr val="FF0000"/>
                </a:solidFill>
                <a:effectLst>
                  <a:outerShdw blurRad="63500" dir="3600000" algn="tl" rotWithShape="0">
                    <a:srgbClr val="000000">
                      <a:alpha val="70000"/>
                    </a:srgbClr>
                  </a:outerShdw>
                </a:effectLst>
              </a:rPr>
              <a:t>祂</a:t>
            </a: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孩子更好的父母</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ASK GOD TO HELP YOU BECOME A BETTER PARENT TO </a:t>
            </a:r>
            <a:r>
              <a:rPr lang="en-US" sz="2000" u="sng" dirty="0" smtClean="0">
                <a:ln w="18415" cmpd="sng">
                  <a:solidFill>
                    <a:schemeClr val="tx1"/>
                  </a:solidFill>
                  <a:prstDash val="solid"/>
                </a:ln>
                <a:solidFill>
                  <a:srgbClr val="FF0000"/>
                </a:solidFill>
                <a:effectLst>
                  <a:outerShdw blurRad="63500" dir="3600000" algn="tl" rotWithShape="0">
                    <a:srgbClr val="000000">
                      <a:alpha val="70000"/>
                    </a:srgbClr>
                  </a:outerShdw>
                </a:effectLst>
              </a:rPr>
              <a:t>HIS</a:t>
            </a:r>
            <a:r>
              <a:rPr lang="en-US" sz="2000" dirty="0" smtClean="0">
                <a:ln w="18415" cmpd="sng">
                  <a:solidFill>
                    <a:schemeClr val="tx1"/>
                  </a:solidFill>
                  <a:prstDash val="solid"/>
                </a:ln>
                <a:solidFill>
                  <a:srgbClr val="FF0000"/>
                </a:solidFill>
                <a:effectLst>
                  <a:outerShdw blurRad="63500" dir="3600000" algn="tl" rotWithShape="0">
                    <a:srgbClr val="000000">
                      <a:alpha val="70000"/>
                    </a:srgbClr>
                  </a:outerShdw>
                </a:effectLst>
              </a:rPr>
              <a:t> </a:t>
            </a: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CHILDREN</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Related image"/>
          <p:cNvPicPr>
            <a:picLocks noChangeAspect="1" noChangeArrowheads="1"/>
          </p:cNvPicPr>
          <p:nvPr/>
        </p:nvPicPr>
        <p:blipFill>
          <a:blip r:embed="rId2" cstate="print"/>
          <a:srcRect/>
          <a:stretch>
            <a:fillRect/>
          </a:stretch>
        </p:blipFill>
        <p:spPr bwMode="auto">
          <a:xfrm>
            <a:off x="5943600" y="1600200"/>
            <a:ext cx="3656115" cy="5487737"/>
          </a:xfrm>
          <a:prstGeom prst="rect">
            <a:avLst/>
          </a:prstGeom>
          <a:noFill/>
        </p:spPr>
      </p:pic>
      <p:pic>
        <p:nvPicPr>
          <p:cNvPr id="25610" name="Picture 10" descr="Related image"/>
          <p:cNvPicPr>
            <a:picLocks noChangeAspect="1" noChangeArrowheads="1"/>
          </p:cNvPicPr>
          <p:nvPr/>
        </p:nvPicPr>
        <p:blipFill>
          <a:blip r:embed="rId3" cstate="print"/>
          <a:srcRect/>
          <a:stretch>
            <a:fillRect/>
          </a:stretch>
        </p:blipFill>
        <p:spPr bwMode="auto">
          <a:xfrm>
            <a:off x="0" y="2209800"/>
            <a:ext cx="6565692" cy="4103558"/>
          </a:xfrm>
          <a:prstGeom prst="rect">
            <a:avLst/>
          </a:prstGeom>
          <a:noFill/>
        </p:spPr>
      </p:pic>
      <p:sp>
        <p:nvSpPr>
          <p:cNvPr id="2" name="Title 1"/>
          <p:cNvSpPr txBox="1"/>
          <p:nvPr/>
        </p:nvSpPr>
        <p:spPr>
          <a:xfrm>
            <a:off x="0" y="0"/>
            <a:ext cx="7704944" cy="198120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6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t>“</a:t>
            </a: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她的家务我全包了</a:t>
            </a:r>
            <a:r>
              <a:rPr lang="en-US" altLang="zh-CN"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因为她没时间</a:t>
            </a:r>
            <a:r>
              <a:rPr lang="en-US" altLang="zh-CN"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kumimoji="0" lang="en-US" altLang="zh-CN" sz="6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t>”</a:t>
            </a:r>
            <a:endParaRPr kumimoji="0" lang="en-US" sz="6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endParaRPr>
          </a:p>
        </p:txBody>
      </p:sp>
      <p:sp>
        <p:nvSpPr>
          <p:cNvPr id="4" name="Title 1"/>
          <p:cNvSpPr txBox="1"/>
          <p:nvPr/>
        </p:nvSpPr>
        <p:spPr>
          <a:xfrm>
            <a:off x="0" y="6324600"/>
            <a:ext cx="9144000" cy="533400"/>
          </a:xfrm>
          <a:prstGeom prst="rect">
            <a:avLst/>
          </a:prstGeom>
        </p:spPr>
        <p:style>
          <a:lnRef idx="2">
            <a:schemeClr val="dk1"/>
          </a:lnRef>
          <a:fillRef idx="1">
            <a:schemeClr val="lt1"/>
          </a:fillRef>
          <a:effectRef idx="0">
            <a:schemeClr val="dk1"/>
          </a:effectRef>
          <a:fontRef idx="minor">
            <a:schemeClr val="dk1"/>
          </a:fontRef>
        </p:style>
        <p:txBody>
          <a:bodyPr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400" i="0" u="none" strike="noStrike" kern="1200" normalizeH="0" baseline="0" noProof="0" dirty="0" smtClean="0">
                <a:solidFill>
                  <a:schemeClr val="tx1"/>
                </a:solidFill>
                <a:uLnTx/>
                <a:uFillTx/>
                <a:latin typeface="+mn-lt"/>
                <a:ea typeface="+mn-ea"/>
                <a:cs typeface="+mn-cs"/>
              </a:rPr>
              <a:t>“I do all of the work for her because she doesn’t have any time”</a:t>
            </a:r>
          </a:p>
        </p:txBody>
      </p:sp>
      <p:sp>
        <p:nvSpPr>
          <p:cNvPr id="5" name="&quot;No&quot; Symbol 4"/>
          <p:cNvSpPr/>
          <p:nvPr/>
        </p:nvSpPr>
        <p:spPr>
          <a:xfrm>
            <a:off x="3200400" y="228600"/>
            <a:ext cx="1905000" cy="1676400"/>
          </a:xfrm>
          <a:prstGeom prst="noSmoking">
            <a:avLst>
              <a:gd name="adj" fmla="val 57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kid cleaning"/>
          <p:cNvPicPr>
            <a:picLocks noChangeAspect="1" noChangeArrowheads="1"/>
          </p:cNvPicPr>
          <p:nvPr/>
        </p:nvPicPr>
        <p:blipFill>
          <a:blip r:embed="rId2" cstate="print"/>
          <a:srcRect/>
          <a:stretch>
            <a:fillRect/>
          </a:stretch>
        </p:blipFill>
        <p:spPr bwMode="auto">
          <a:xfrm>
            <a:off x="0" y="1752600"/>
            <a:ext cx="6361914" cy="4238626"/>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lessons do kids learn by doing chores?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400" dirty="0" smtClean="0">
                <a:ln w="18415" cmpd="sng">
                  <a:solidFill>
                    <a:sysClr val="windowText" lastClr="000000"/>
                  </a:solidFill>
                  <a:prstDash val="solid"/>
                </a:ln>
                <a:solidFill>
                  <a:srgbClr val="0000FF"/>
                </a:solidFill>
              </a:rPr>
              <a:t>通过做家务孩子能学会什么功课？</a:t>
            </a:r>
            <a:r>
              <a:rPr lang="en-US" altLang="zh-CN" sz="4400" dirty="0" smtClean="0">
                <a:ln w="18415" cmpd="sng">
                  <a:solidFill>
                    <a:sysClr val="windowText" lastClr="000000"/>
                  </a:solidFill>
                  <a:prstDash val="solid"/>
                </a:ln>
                <a:solidFill>
                  <a:srgbClr val="0000FF"/>
                </a:solidFill>
              </a:rPr>
              <a:t> </a:t>
            </a:r>
            <a:endParaRPr kumimoji="0" lang="en-US" sz="44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943600" y="2286000"/>
            <a:ext cx="2819400" cy="2819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p:cNvSpPr/>
          <p:nvPr/>
        </p:nvSpPr>
        <p:spPr>
          <a:xfrm>
            <a:off x="0" y="4724400"/>
            <a:ext cx="9144000" cy="1219200"/>
          </a:xfrm>
          <a:prstGeom prst="rightArrow">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0" y="152400"/>
            <a:ext cx="9144000" cy="2057400"/>
          </a:xfrm>
          <a:ln>
            <a:solidFill>
              <a:schemeClr val="bg1"/>
            </a:solidFill>
          </a:ln>
        </p:spPr>
        <p:style>
          <a:lnRef idx="2">
            <a:schemeClr val="dk1"/>
          </a:lnRef>
          <a:fillRef idx="1">
            <a:schemeClr val="lt1"/>
          </a:fillRef>
          <a:effectRef idx="0">
            <a:schemeClr val="dk1"/>
          </a:effectRef>
          <a:fontRef idx="minor">
            <a:schemeClr val="dk1"/>
          </a:fontRef>
        </p:style>
        <p:txBody>
          <a:bodyPr>
            <a:normAutofit fontScale="90000"/>
          </a:bodyPr>
          <a:lstStyle/>
          <a:p>
            <a:r>
              <a:rPr lang="zh-CN" altLang="en-US" sz="6000" b="1" dirty="0" smtClean="0">
                <a:ln>
                  <a:solidFill>
                    <a:schemeClr val="tx1"/>
                  </a:solidFill>
                </a:ln>
                <a:solidFill>
                  <a:srgbClr val="C00000"/>
                </a:solidFill>
              </a:rPr>
              <a:t>在他们离家之前你</a:t>
            </a:r>
            <a:r>
              <a:rPr lang="en-US" altLang="zh-CN" sz="6000" b="1" dirty="0" smtClean="0">
                <a:ln>
                  <a:solidFill>
                    <a:schemeClr val="tx1"/>
                  </a:solidFill>
                </a:ln>
                <a:solidFill>
                  <a:srgbClr val="C00000"/>
                </a:solidFill>
              </a:rPr>
              <a:t/>
            </a:r>
            <a:br>
              <a:rPr lang="en-US" altLang="zh-CN" sz="6000" b="1" dirty="0" smtClean="0">
                <a:ln>
                  <a:solidFill>
                    <a:schemeClr val="tx1"/>
                  </a:solidFill>
                </a:ln>
                <a:solidFill>
                  <a:srgbClr val="C00000"/>
                </a:solidFill>
              </a:rPr>
            </a:br>
            <a:r>
              <a:rPr lang="zh-CN" altLang="en-US" sz="6000" b="1" dirty="0" smtClean="0">
                <a:ln>
                  <a:solidFill>
                    <a:schemeClr val="tx1"/>
                  </a:solidFill>
                </a:ln>
                <a:solidFill>
                  <a:srgbClr val="C00000"/>
                </a:solidFill>
              </a:rPr>
              <a:t>希望他们学会什么？</a:t>
            </a:r>
            <a:r>
              <a:rPr lang="en-US" sz="6000" b="1" dirty="0" smtClean="0">
                <a:solidFill>
                  <a:srgbClr val="C00000"/>
                </a:solidFill>
              </a:rPr>
              <a:t/>
            </a:r>
            <a:br>
              <a:rPr lang="en-US" sz="6000" b="1" dirty="0" smtClean="0">
                <a:solidFill>
                  <a:srgbClr val="C00000"/>
                </a:solidFill>
              </a:rPr>
            </a:br>
            <a:r>
              <a:rPr lang="en-US" sz="2000" b="1" dirty="0" smtClean="0">
                <a:solidFill>
                  <a:srgbClr val="C00000"/>
                </a:solidFill>
              </a:rPr>
              <a:t>WHAT DO YOU WANT THEM TO KNOW BY THE TIME THEY LEAVE HOME?</a:t>
            </a:r>
            <a:endParaRPr lang="en-US" sz="2000" b="1" dirty="0">
              <a:solidFill>
                <a:srgbClr val="C00000"/>
              </a:solidFill>
            </a:endParaRPr>
          </a:p>
        </p:txBody>
      </p:sp>
      <p:sp>
        <p:nvSpPr>
          <p:cNvPr id="11" name="Rectangle 10"/>
          <p:cNvSpPr/>
          <p:nvPr/>
        </p:nvSpPr>
        <p:spPr>
          <a:xfrm>
            <a:off x="228600" y="3810001"/>
            <a:ext cx="1905000" cy="2743200"/>
          </a:xfrm>
          <a:prstGeom prst="rect">
            <a:avLst/>
          </a:prstGeom>
          <a:solidFill>
            <a:srgbClr val="A20000"/>
          </a:solidFill>
          <a:ln w="57150">
            <a:solidFill>
              <a:schemeClr val="tx1"/>
            </a:solidFill>
          </a:ln>
        </p:spPr>
        <p:style>
          <a:lnRef idx="0">
            <a:schemeClr val="accent2"/>
          </a:lnRef>
          <a:fillRef idx="3">
            <a:schemeClr val="accent2"/>
          </a:fillRef>
          <a:effectRef idx="3">
            <a:schemeClr val="accent2"/>
          </a:effectRef>
          <a:fontRef idx="minor">
            <a:schemeClr val="lt1"/>
          </a:fontRef>
        </p:style>
        <p:txBody>
          <a:bodyPr rtlCol="0" anchor="t"/>
          <a:lstStyle/>
          <a:p>
            <a:pPr algn="ctr"/>
            <a:r>
              <a:rPr lang="zh-CN" altLang="en-US" sz="4400" dirty="0" smtClean="0">
                <a:ln>
                  <a:solidFill>
                    <a:schemeClr val="bg1"/>
                  </a:solidFill>
                </a:ln>
                <a:solidFill>
                  <a:schemeClr val="bg1"/>
                </a:solidFill>
              </a:rPr>
              <a:t>你做</a:t>
            </a:r>
            <a:r>
              <a:rPr lang="en-US" altLang="zh-CN" sz="4400" dirty="0" smtClean="0">
                <a:ln>
                  <a:solidFill>
                    <a:schemeClr val="bg1"/>
                  </a:solidFill>
                </a:ln>
                <a:solidFill>
                  <a:schemeClr val="bg1"/>
                </a:solidFill>
              </a:rPr>
              <a:t>-     </a:t>
            </a:r>
            <a:r>
              <a:rPr lang="zh-CN" altLang="en-US" sz="4400" dirty="0" smtClean="0">
                <a:ln>
                  <a:solidFill>
                    <a:schemeClr val="bg1"/>
                  </a:solidFill>
                </a:ln>
                <a:solidFill>
                  <a:schemeClr val="bg1"/>
                </a:solidFill>
              </a:rPr>
              <a:t>他们看</a:t>
            </a:r>
            <a:endParaRPr lang="en-US" sz="2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YOU DO - </a:t>
            </a:r>
          </a:p>
          <a:p>
            <a:pPr algn="ctr"/>
            <a:r>
              <a:rPr lang="en-US" sz="2400" dirty="0" smtClean="0">
                <a:ln>
                  <a:solidFill>
                    <a:schemeClr val="bg1"/>
                  </a:solidFill>
                </a:ln>
                <a:solidFill>
                  <a:schemeClr val="bg1"/>
                </a:solidFill>
              </a:rPr>
              <a:t>THEY WATCH </a:t>
            </a:r>
            <a:endParaRPr lang="en-US" sz="2400" dirty="0">
              <a:ln>
                <a:solidFill>
                  <a:schemeClr val="bg1"/>
                </a:solidFill>
              </a:ln>
              <a:solidFill>
                <a:schemeClr val="bg1"/>
              </a:solidFill>
            </a:endParaRPr>
          </a:p>
        </p:txBody>
      </p:sp>
      <p:sp>
        <p:nvSpPr>
          <p:cNvPr id="12" name="Rectangle 11"/>
          <p:cNvSpPr/>
          <p:nvPr/>
        </p:nvSpPr>
        <p:spPr>
          <a:xfrm>
            <a:off x="2286000" y="3810001"/>
            <a:ext cx="1905000" cy="2743200"/>
          </a:xfrm>
          <a:prstGeom prst="rect">
            <a:avLst/>
          </a:prstGeom>
          <a:solidFill>
            <a:srgbClr val="352844"/>
          </a:solidFill>
          <a:ln w="57150">
            <a:solidFill>
              <a:schemeClr val="tx1"/>
            </a:solidFill>
          </a:ln>
        </p:spPr>
        <p:style>
          <a:lnRef idx="0">
            <a:schemeClr val="accent4"/>
          </a:lnRef>
          <a:fillRef idx="3">
            <a:schemeClr val="accent4"/>
          </a:fillRef>
          <a:effectRef idx="3">
            <a:schemeClr val="accent4"/>
          </a:effectRef>
          <a:fontRef idx="minor">
            <a:schemeClr val="lt1"/>
          </a:fontRef>
        </p:style>
        <p:txBody>
          <a:bodyPr rtlCol="0" anchor="t"/>
          <a:lstStyle/>
          <a:p>
            <a:pPr algn="ctr"/>
            <a:r>
              <a:rPr lang="zh-CN" altLang="en-US" sz="4400" dirty="0" smtClean="0">
                <a:ln>
                  <a:solidFill>
                    <a:schemeClr val="bg1"/>
                  </a:solidFill>
                </a:ln>
                <a:solidFill>
                  <a:schemeClr val="bg1"/>
                </a:solidFill>
              </a:rPr>
              <a:t>你们一起做</a:t>
            </a:r>
            <a:endParaRPr lang="en-US"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YOU DO  </a:t>
            </a:r>
          </a:p>
          <a:p>
            <a:pPr algn="ctr"/>
            <a:r>
              <a:rPr lang="en-US" sz="2400" dirty="0" smtClean="0">
                <a:ln>
                  <a:solidFill>
                    <a:schemeClr val="bg1"/>
                  </a:solidFill>
                </a:ln>
                <a:solidFill>
                  <a:schemeClr val="bg1"/>
                </a:solidFill>
              </a:rPr>
              <a:t>TOGETHER</a:t>
            </a:r>
            <a:endParaRPr lang="en-US" sz="2400" dirty="0">
              <a:ln>
                <a:solidFill>
                  <a:schemeClr val="bg1"/>
                </a:solidFill>
              </a:ln>
              <a:solidFill>
                <a:schemeClr val="bg1"/>
              </a:solidFill>
            </a:endParaRPr>
          </a:p>
        </p:txBody>
      </p:sp>
      <p:sp>
        <p:nvSpPr>
          <p:cNvPr id="13" name="Rectangle 12"/>
          <p:cNvSpPr/>
          <p:nvPr/>
        </p:nvSpPr>
        <p:spPr>
          <a:xfrm>
            <a:off x="6400800" y="3810001"/>
            <a:ext cx="1905000" cy="2743200"/>
          </a:xfrm>
          <a:prstGeom prst="rect">
            <a:avLst/>
          </a:prstGeom>
          <a:solidFill>
            <a:srgbClr val="465723"/>
          </a:soli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0" anchor="t"/>
          <a:lstStyle/>
          <a:p>
            <a:pPr algn="ctr"/>
            <a:r>
              <a:rPr lang="zh-CN" altLang="en-US" sz="4400" dirty="0" smtClean="0">
                <a:ln>
                  <a:solidFill>
                    <a:schemeClr val="bg1"/>
                  </a:solidFill>
                </a:ln>
                <a:solidFill>
                  <a:schemeClr val="bg1"/>
                </a:solidFill>
              </a:rPr>
              <a:t>他们做</a:t>
            </a:r>
            <a:endParaRPr lang="en-US" sz="4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THEY DO </a:t>
            </a:r>
            <a:endParaRPr lang="en-US" sz="2400" dirty="0">
              <a:ln>
                <a:solidFill>
                  <a:schemeClr val="bg1"/>
                </a:solidFill>
              </a:ln>
              <a:solidFill>
                <a:schemeClr val="bg1"/>
              </a:solidFill>
            </a:endParaRPr>
          </a:p>
        </p:txBody>
      </p:sp>
      <p:sp>
        <p:nvSpPr>
          <p:cNvPr id="14" name="Rectangle 13"/>
          <p:cNvSpPr/>
          <p:nvPr/>
        </p:nvSpPr>
        <p:spPr>
          <a:xfrm>
            <a:off x="4343400" y="3810001"/>
            <a:ext cx="1905000" cy="2743200"/>
          </a:xfrm>
          <a:prstGeom prst="rect">
            <a:avLst/>
          </a:prstGeom>
          <a:solidFill>
            <a:srgbClr val="19434F"/>
          </a:solidFill>
          <a:ln w="57150">
            <a:solidFill>
              <a:schemeClr val="tx1"/>
            </a:solidFill>
          </a:ln>
        </p:spPr>
        <p:style>
          <a:lnRef idx="0">
            <a:schemeClr val="accent1"/>
          </a:lnRef>
          <a:fillRef idx="3">
            <a:schemeClr val="accent1"/>
          </a:fillRef>
          <a:effectRef idx="3">
            <a:schemeClr val="accent1"/>
          </a:effectRef>
          <a:fontRef idx="minor">
            <a:schemeClr val="lt1"/>
          </a:fontRef>
        </p:style>
        <p:txBody>
          <a:bodyPr rtlCol="0" anchor="t"/>
          <a:lstStyle/>
          <a:p>
            <a:pPr algn="ctr"/>
            <a:r>
              <a:rPr lang="zh-CN" altLang="en-US" sz="4400" dirty="0" smtClean="0">
                <a:ln>
                  <a:solidFill>
                    <a:schemeClr val="bg1"/>
                  </a:solidFill>
                </a:ln>
                <a:solidFill>
                  <a:schemeClr val="bg1"/>
                </a:solidFill>
              </a:rPr>
              <a:t>他们做</a:t>
            </a:r>
            <a:r>
              <a:rPr lang="en-US" altLang="zh-CN" sz="4400" dirty="0" smtClean="0">
                <a:ln>
                  <a:solidFill>
                    <a:schemeClr val="bg1"/>
                  </a:solidFill>
                </a:ln>
                <a:solidFill>
                  <a:schemeClr val="bg1"/>
                </a:solidFill>
              </a:rPr>
              <a:t>-</a:t>
            </a:r>
            <a:r>
              <a:rPr lang="zh-CN" altLang="en-US" sz="4400" dirty="0" smtClean="0">
                <a:ln>
                  <a:solidFill>
                    <a:schemeClr val="bg1"/>
                  </a:solidFill>
                </a:ln>
                <a:solidFill>
                  <a:schemeClr val="bg1"/>
                </a:solidFill>
              </a:rPr>
              <a:t>你看</a:t>
            </a:r>
            <a:endParaRPr lang="en-US"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THEY DO - </a:t>
            </a:r>
          </a:p>
          <a:p>
            <a:pPr algn="ctr"/>
            <a:r>
              <a:rPr lang="en-US" sz="2400" dirty="0" smtClean="0">
                <a:ln>
                  <a:solidFill>
                    <a:schemeClr val="bg1"/>
                  </a:solidFill>
                </a:ln>
                <a:solidFill>
                  <a:schemeClr val="bg1"/>
                </a:solidFill>
              </a:rPr>
              <a:t>YOU WATCH </a:t>
            </a:r>
            <a:endParaRPr lang="en-US" sz="2400" dirty="0">
              <a:ln>
                <a:solidFill>
                  <a:schemeClr val="bg1"/>
                </a:solidFill>
              </a:ln>
              <a:solidFill>
                <a:schemeClr val="bg1"/>
              </a:solidFill>
            </a:endParaRPr>
          </a:p>
        </p:txBody>
      </p:sp>
      <p:sp>
        <p:nvSpPr>
          <p:cNvPr id="19" name="Title 1"/>
          <p:cNvSpPr txBox="1"/>
          <p:nvPr/>
        </p:nvSpPr>
        <p:spPr>
          <a:xfrm>
            <a:off x="0" y="2209799"/>
            <a:ext cx="9144000" cy="137284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b="1" dirty="0" smtClean="0">
                <a:ln>
                  <a:solidFill>
                    <a:schemeClr val="tx1"/>
                  </a:solidFill>
                </a:ln>
                <a:solidFill>
                  <a:srgbClr val="C00000"/>
                </a:solidFill>
              </a:rPr>
              <a:t>不要同时教他们每一项家务</a:t>
            </a:r>
            <a:r>
              <a:rPr kumimoji="0" lang="en-US" sz="5400" b="1" i="0" u="none" strike="noStrike" kern="1200" normalizeH="0" baseline="0" noProof="0" dirty="0" smtClean="0">
                <a:ln>
                  <a:solidFill>
                    <a:schemeClr val="tx1"/>
                  </a:solidFill>
                </a:ln>
                <a:solidFill>
                  <a:srgbClr val="C00000"/>
                </a:solidFill>
                <a:uLnTx/>
                <a:uFillTx/>
                <a:latin typeface="+mn-lt"/>
                <a:ea typeface="+mn-ea"/>
                <a:cs typeface="+mn-cs"/>
              </a:rPr>
              <a:t/>
            </a:r>
            <a:br>
              <a:rPr kumimoji="0" lang="en-US" sz="5400" b="1" i="0" u="none" strike="noStrike" kern="1200" normalizeH="0" baseline="0" noProof="0" dirty="0" smtClean="0">
                <a:ln>
                  <a:solidFill>
                    <a:schemeClr val="tx1"/>
                  </a:solidFill>
                </a:ln>
                <a:solidFill>
                  <a:srgbClr val="C00000"/>
                </a:solidFill>
                <a:uLnTx/>
                <a:uFillTx/>
                <a:latin typeface="+mn-lt"/>
                <a:ea typeface="+mn-ea"/>
                <a:cs typeface="+mn-cs"/>
              </a:rPr>
            </a:br>
            <a:r>
              <a:rPr lang="en-US" sz="2000" b="1" dirty="0" smtClean="0">
                <a:solidFill>
                  <a:srgbClr val="C00000"/>
                </a:solidFill>
              </a:rPr>
              <a:t>DON’T TEACH THEM EVERY CHORE AT THE SAME TIME</a:t>
            </a:r>
            <a:endParaRPr kumimoji="0" lang="en-US" sz="2000" b="1" i="0" u="none" strike="noStrike" kern="1200" normalizeH="0" baseline="0" noProof="0" dirty="0">
              <a:solidFill>
                <a:srgbClr val="C00000"/>
              </a:solidFill>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At what age should we teach our kids to…</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孩子多大我们该教他们做这些事：</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2" cstate="print"/>
          <a:srcRect/>
          <a:stretch>
            <a:fillRect/>
          </a:stretch>
        </p:blipFill>
        <p:spPr bwMode="auto">
          <a:xfrm>
            <a:off x="3657600" y="4495800"/>
            <a:ext cx="1524000"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76200" y="2121535"/>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清洁房间</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Clean their own room</a:t>
            </a:r>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洗碗</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Help with the dishes</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洗衣服</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Do laundry when needed</a:t>
            </a:r>
            <a:endParaRPr lang="en-US" dirty="0" smtClean="0"/>
          </a:p>
        </p:txBody>
      </p:sp>
      <p:sp>
        <p:nvSpPr>
          <p:cNvPr id="12" name="Rectangle 11"/>
          <p:cNvSpPr/>
          <p:nvPr/>
        </p:nvSpPr>
        <p:spPr>
          <a:xfrm>
            <a:off x="5105400" y="2121535"/>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做家务</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Do housework</a:t>
            </a:r>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做饭</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Cook a meal</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其它？</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Any other?</a:t>
            </a:r>
            <a:endParaRPr lang="en-US"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At what age should we teach our kids to…</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0"/>
            <a:ext cx="9144000" cy="8382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800" dirty="0" smtClean="0">
                <a:ln w="18415" cmpd="sng">
                  <a:noFill/>
                  <a:prstDash val="solid"/>
                </a:ln>
                <a:solidFill>
                  <a:srgbClr val="FFFF00"/>
                </a:solidFill>
              </a:rPr>
              <a:t>孩子多大我们该教他们做这些</a:t>
            </a:r>
            <a:r>
              <a:rPr lang="zh-CN" altLang="en-US" sz="4800" dirty="0" smtClean="0">
                <a:ln w="18415" cmpd="sng">
                  <a:noFill/>
                  <a:prstDash val="solid"/>
                </a:ln>
                <a:solidFill>
                  <a:srgbClr val="FFFF00"/>
                </a:solidFill>
              </a:rPr>
              <a:t>事</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pic>
        <p:nvPicPr>
          <p:cNvPr id="1026" name="Picture 2" descr="Image result for ä¸åå¹´çº§çå­©å­åå®¶å¡çè¡¨æ ¼"/>
          <p:cNvPicPr>
            <a:picLocks noChangeAspect="1" noChangeArrowheads="1"/>
          </p:cNvPicPr>
          <p:nvPr/>
        </p:nvPicPr>
        <p:blipFill>
          <a:blip r:embed="rId2" cstate="print"/>
          <a:srcRect/>
          <a:stretch>
            <a:fillRect/>
          </a:stretch>
        </p:blipFill>
        <p:spPr bwMode="auto">
          <a:xfrm>
            <a:off x="0" y="838200"/>
            <a:ext cx="9144000" cy="50292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descr="http://fcd.ecitizen.gov.sg/NR/rdonlyres/C1A79841-A19A-4B75-A1F5-87035C13BD87/3632/Cycling_045.jpg"/>
          <p:cNvPicPr>
            <a:picLocks noChangeAspect="1" noChangeArrowheads="1"/>
          </p:cNvPicPr>
          <p:nvPr/>
        </p:nvPicPr>
        <p:blipFill>
          <a:blip r:embed="rId2" cstate="print"/>
          <a:srcRect/>
          <a:stretch>
            <a:fillRect/>
          </a:stretch>
        </p:blipFill>
        <p:spPr bwMode="auto">
          <a:xfrm>
            <a:off x="0" y="1219200"/>
            <a:ext cx="9144000" cy="589579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0" y="0"/>
            <a:ext cx="9144000" cy="1524000"/>
          </a:xfrm>
        </p:spPr>
        <p:style>
          <a:lnRef idx="0">
            <a:schemeClr val="dk1"/>
          </a:lnRef>
          <a:fillRef idx="3">
            <a:schemeClr val="dk1"/>
          </a:fillRef>
          <a:effectRef idx="3">
            <a:schemeClr val="dk1"/>
          </a:effectRef>
          <a:fontRef idx="minor">
            <a:schemeClr val="lt1"/>
          </a:fontRef>
        </p:style>
        <p:txBody>
          <a:bodyPr>
            <a:normAutofit/>
          </a:bodyPr>
          <a:lstStyle/>
          <a:p>
            <a:r>
              <a:rPr lang="zh-CN" altLang="en-US" sz="5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足够</a:t>
            </a: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的</a:t>
            </a:r>
            <a:r>
              <a:rPr lang="zh-CN" altLang="en-US" sz="5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优质时间</a:t>
            </a: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双方都需要</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800" b="1" dirty="0">
                <a:solidFill>
                  <a:srgbClr val="FFFF00"/>
                </a:solidFill>
                <a:effectLst>
                  <a:outerShdw blurRad="38100" dist="38100" dir="2700000" algn="tl">
                    <a:srgbClr val="000000">
                      <a:alpha val="43137"/>
                    </a:srgbClr>
                  </a:outerShdw>
                </a:effectLst>
              </a:rPr>
              <a:t/>
            </a:r>
            <a:br>
              <a:rPr lang="en-US" sz="4800" b="1" dirty="0">
                <a:solidFill>
                  <a:srgbClr val="FFFF00"/>
                </a:solidFill>
                <a:effectLst>
                  <a:outerShdw blurRad="38100" dist="38100" dir="2700000" algn="tl">
                    <a:srgbClr val="000000">
                      <a:alpha val="43137"/>
                    </a:srgbClr>
                  </a:outerShdw>
                </a:effectLst>
              </a:rPr>
            </a:br>
            <a:r>
              <a:rPr lang="en-US" sz="2700" b="1" dirty="0" smtClean="0">
                <a:solidFill>
                  <a:srgbClr val="FFFF00"/>
                </a:solidFill>
                <a:effectLst>
                  <a:outerShdw blurRad="38100" dist="38100" dir="2700000" algn="tl">
                    <a:srgbClr val="000000">
                      <a:alpha val="43137"/>
                    </a:srgbClr>
                  </a:outerShdw>
                </a:effectLst>
              </a:rPr>
              <a:t>     Quantity time and quality time are both needed    </a:t>
            </a:r>
            <a:r>
              <a:rPr lang="en-US" sz="2700" b="1" dirty="0" smtClean="0">
                <a:solidFill>
                  <a:schemeClr val="tx1"/>
                </a:solidFill>
                <a:effectLst>
                  <a:outerShdw blurRad="38100" dist="38100" dir="2700000" algn="tl">
                    <a:srgbClr val="000000">
                      <a:alpha val="43137"/>
                    </a:srgbClr>
                  </a:outerShdw>
                </a:effectLst>
              </a:rPr>
              <a:t>.</a:t>
            </a:r>
            <a:endParaRPr lang="en-US" sz="27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24400"/>
            <a:ext cx="9144000" cy="1981200"/>
          </a:xfrm>
        </p:spPr>
        <p:style>
          <a:lnRef idx="0">
            <a:schemeClr val="accent3"/>
          </a:lnRef>
          <a:fillRef idx="3">
            <a:schemeClr val="accent3"/>
          </a:fillRef>
          <a:effectRef idx="3">
            <a:schemeClr val="accent3"/>
          </a:effectRef>
          <a:fontRef idx="minor">
            <a:schemeClr val="lt1"/>
          </a:fontRef>
        </p:style>
        <p:txBody>
          <a:bodyPr>
            <a:noAutofit/>
          </a:bodyPr>
          <a:lstStyle/>
          <a:p>
            <a:r>
              <a:rPr lang="en-US" sz="1800" b="1" dirty="0" smtClean="0">
                <a:solidFill>
                  <a:schemeClr val="tx1"/>
                </a:solidFill>
              </a:rPr>
              <a:t>“These commandments that I give you today are to be upon your hearts. Impress them on your children. Talk about them when you sit at home and when you walk along the road, when you lie down and when you get up. Tie them as symbols on your hands and bind them on your foreheads. Write them on the doorframes of your houses and on your gates.”</a:t>
            </a:r>
            <a:br>
              <a:rPr lang="en-US" sz="1800" b="1" dirty="0" smtClean="0">
                <a:solidFill>
                  <a:schemeClr val="tx1"/>
                </a:solidFill>
              </a:rPr>
            </a:br>
            <a:r>
              <a:rPr lang="en-US" sz="1800" b="1" dirty="0" smtClean="0">
                <a:solidFill>
                  <a:schemeClr val="tx1"/>
                </a:solidFill>
              </a:rPr>
              <a:t> Deuteronomy 6:6-9 </a:t>
            </a:r>
            <a:br>
              <a:rPr lang="en-US" sz="1800" b="1" dirty="0" smtClean="0">
                <a:solidFill>
                  <a:schemeClr val="tx1"/>
                </a:solidFill>
              </a:rPr>
            </a:br>
            <a:r>
              <a:rPr lang="en-US" sz="2400" b="1" dirty="0" smtClean="0">
                <a:solidFill>
                  <a:srgbClr val="C00000"/>
                </a:solidFill>
              </a:rPr>
              <a:t>How can you do that if you are not with them at those times?</a:t>
            </a:r>
            <a:endParaRPr lang="en-US" sz="2400" b="1" dirty="0">
              <a:solidFill>
                <a:srgbClr val="C00000"/>
              </a:solidFill>
            </a:endParaRPr>
          </a:p>
        </p:txBody>
      </p:sp>
      <p:sp>
        <p:nvSpPr>
          <p:cNvPr id="3" name="Title 1"/>
          <p:cNvSpPr txBox="1">
            <a:spLocks/>
          </p:cNvSpPr>
          <p:nvPr/>
        </p:nvSpPr>
        <p:spPr>
          <a:xfrm>
            <a:off x="0" y="152400"/>
            <a:ext cx="9144000" cy="4419600"/>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pPr lvl="0" algn="just">
              <a:spcBef>
                <a:spcPct val="0"/>
              </a:spcBef>
              <a:defRPr/>
            </a:pPr>
            <a:r>
              <a:rPr lang="zh-CN" altLang="en-US" sz="4400" b="1" dirty="0" smtClean="0">
                <a:ln w="18415" cmpd="sng">
                  <a:noFill/>
                  <a:prstDash val="solid"/>
                </a:ln>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我今日所吩咐你的话都要记在心上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也要殷勤教训你的儿女</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无论你坐在家里</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行在路上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躺下</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起来</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都要谈论</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也要系在手上为记号</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戴在额上为经文</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又要写在你房屋的门框上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并你的城门上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ln w="18415" cmpd="sng">
                  <a:noFill/>
                  <a:prstDash val="solid"/>
                </a:ln>
                <a:solidFill>
                  <a:sysClr val="windowText" lastClr="000000"/>
                </a:solidFill>
                <a:effectLst>
                  <a:outerShdw blurRad="38100" dist="38100" dir="2700000" algn="tl">
                    <a:srgbClr val="000000">
                      <a:alpha val="43137"/>
                    </a:srgbClr>
                  </a:outerShdw>
                </a:effectLst>
              </a:rPr>
              <a:t>”</a:t>
            </a:r>
            <a:r>
              <a:rPr lang="en-US" altLang="zh-CN" sz="4400" b="1" dirty="0" smtClean="0">
                <a:ln w="18415" cmpd="sng">
                  <a:noFill/>
                  <a:prstDash val="solid"/>
                </a:ln>
                <a:solidFill>
                  <a:sysClr val="windowText" lastClr="000000"/>
                </a:solidFill>
                <a:effectLst>
                  <a:outerShdw blurRad="38100" dist="38100" dir="2700000" algn="tl">
                    <a:srgbClr val="000000">
                      <a:alpha val="43137"/>
                    </a:srgbClr>
                  </a:outerShdw>
                </a:effectLst>
              </a:rPr>
              <a:t>-</a:t>
            </a:r>
            <a:r>
              <a:rPr lang="zh-CN" altLang="en-US" sz="4400" b="1" dirty="0" smtClean="0">
                <a:ln w="18415" cmpd="sng">
                  <a:noFill/>
                  <a:prstDash val="solid"/>
                </a:ln>
                <a:solidFill>
                  <a:sysClr val="windowText" lastClr="000000"/>
                </a:solidFill>
                <a:effectLst>
                  <a:outerShdw blurRad="38100" dist="38100" dir="2700000" algn="tl">
                    <a:srgbClr val="000000">
                      <a:alpha val="43137"/>
                    </a:srgbClr>
                  </a:outerShdw>
                </a:effectLst>
              </a:rPr>
              <a:t>申命记</a:t>
            </a:r>
            <a:r>
              <a:rPr lang="en-US" altLang="zh-CN" sz="4400" b="1" dirty="0" smtClean="0">
                <a:ln w="18415" cmpd="sng">
                  <a:noFill/>
                  <a:prstDash val="solid"/>
                </a:ln>
                <a:solidFill>
                  <a:sysClr val="windowText" lastClr="000000"/>
                </a:solidFill>
                <a:effectLst>
                  <a:outerShdw blurRad="38100" dist="38100" dir="2700000" algn="tl">
                    <a:srgbClr val="000000">
                      <a:alpha val="43137"/>
                    </a:srgbClr>
                  </a:outerShdw>
                </a:effectLst>
              </a:rPr>
              <a:t>6:6-9</a:t>
            </a:r>
            <a:endParaRPr kumimoji="0" lang="en-US" sz="4400" b="1" i="0" u="none" strike="noStrike" kern="1200" normalizeH="0" baseline="0" noProof="0" dirty="0" smtClean="0">
              <a:ln w="18415" cmpd="sng">
                <a:noFill/>
                <a:prstDash val="solid"/>
              </a:ln>
              <a:solidFill>
                <a:sysClr val="windowText" lastClr="0000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94" name="Picture 18" descr="Image result for asian family"/>
          <p:cNvPicPr>
            <a:picLocks noChangeAspect="1" noChangeArrowheads="1"/>
          </p:cNvPicPr>
          <p:nvPr/>
        </p:nvPicPr>
        <p:blipFill>
          <a:blip r:embed="rId2" cstate="print"/>
          <a:srcRect/>
          <a:stretch>
            <a:fillRect/>
          </a:stretch>
        </p:blipFill>
        <p:spPr bwMode="auto">
          <a:xfrm>
            <a:off x="0" y="0"/>
            <a:ext cx="2971800" cy="188893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90" name="Picture 14" descr="Image result for asian family"/>
          <p:cNvPicPr>
            <a:picLocks noChangeAspect="1" noChangeArrowheads="1"/>
          </p:cNvPicPr>
          <p:nvPr/>
        </p:nvPicPr>
        <p:blipFill>
          <a:blip r:embed="rId3" cstate="print"/>
          <a:srcRect/>
          <a:stretch>
            <a:fillRect/>
          </a:stretch>
        </p:blipFill>
        <p:spPr bwMode="auto">
          <a:xfrm>
            <a:off x="3639185" y="32345"/>
            <a:ext cx="5504815" cy="172025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80" name="Picture 4" descr="Related image"/>
          <p:cNvPicPr>
            <a:picLocks noChangeAspect="1" noChangeArrowheads="1"/>
          </p:cNvPicPr>
          <p:nvPr/>
        </p:nvPicPr>
        <p:blipFill>
          <a:blip r:embed="rId4" cstate="print"/>
          <a:srcRect/>
          <a:stretch>
            <a:fillRect/>
          </a:stretch>
        </p:blipFill>
        <p:spPr bwMode="auto">
          <a:xfrm>
            <a:off x="0" y="3713018"/>
            <a:ext cx="4724400" cy="314498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78" name="Picture 2" descr="Image result for asian family time"/>
          <p:cNvPicPr>
            <a:picLocks noChangeAspect="1" noChangeArrowheads="1"/>
          </p:cNvPicPr>
          <p:nvPr/>
        </p:nvPicPr>
        <p:blipFill>
          <a:blip r:embed="rId5" cstate="print"/>
          <a:srcRect/>
          <a:stretch>
            <a:fillRect/>
          </a:stretch>
        </p:blipFill>
        <p:spPr bwMode="auto">
          <a:xfrm>
            <a:off x="4419600" y="3713964"/>
            <a:ext cx="4724400" cy="31440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82" name="Picture 6" descr="Image result for asian ping pong"/>
          <p:cNvPicPr>
            <a:picLocks noChangeAspect="1" noChangeArrowheads="1"/>
          </p:cNvPicPr>
          <p:nvPr/>
        </p:nvPicPr>
        <p:blipFill>
          <a:blip r:embed="rId6" cstate="print"/>
          <a:srcRect/>
          <a:stretch>
            <a:fillRect/>
          </a:stretch>
        </p:blipFill>
        <p:spPr bwMode="auto">
          <a:xfrm>
            <a:off x="6172201" y="1746676"/>
            <a:ext cx="2971800" cy="197759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88" name="Picture 12" descr="Image result for badminton"/>
          <p:cNvPicPr>
            <a:picLocks noChangeAspect="1" noChangeArrowheads="1"/>
          </p:cNvPicPr>
          <p:nvPr/>
        </p:nvPicPr>
        <p:blipFill>
          <a:blip r:embed="rId7" cstate="print"/>
          <a:srcRect/>
          <a:stretch>
            <a:fillRect/>
          </a:stretch>
        </p:blipFill>
        <p:spPr bwMode="auto">
          <a:xfrm>
            <a:off x="0" y="1767861"/>
            <a:ext cx="2362200" cy="19802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92" name="Picture 16" descr="Image result for asian family"/>
          <p:cNvPicPr>
            <a:picLocks noChangeAspect="1" noChangeArrowheads="1"/>
          </p:cNvPicPr>
          <p:nvPr/>
        </p:nvPicPr>
        <p:blipFill>
          <a:blip r:embed="rId8" cstate="print"/>
          <a:srcRect/>
          <a:stretch>
            <a:fillRect/>
          </a:stretch>
        </p:blipFill>
        <p:spPr bwMode="auto">
          <a:xfrm>
            <a:off x="3048000" y="37137"/>
            <a:ext cx="2457450" cy="16392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Rectangle 6"/>
          <p:cNvSpPr/>
          <p:nvPr/>
        </p:nvSpPr>
        <p:spPr>
          <a:xfrm>
            <a:off x="2286000" y="1524000"/>
            <a:ext cx="4144780" cy="25146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一起玩</a:t>
            </a:r>
            <a:endParaRPr lang="en-US"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dirty="0" smtClean="0"/>
          </a:p>
          <a:p>
            <a:pPr algn="ctr"/>
            <a:r>
              <a:rPr lang="en-US" sz="2400" dirty="0" smtClean="0"/>
              <a:t>PLAY TOGETHER</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can you play with a 3 year old?  10?  13?  17?</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1066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800" dirty="0" smtClean="0">
                <a:ln w="18415" cmpd="sng">
                  <a:solidFill>
                    <a:sysClr val="windowText" lastClr="000000"/>
                  </a:solidFill>
                  <a:prstDash val="solid"/>
                </a:ln>
                <a:solidFill>
                  <a:srgbClr val="0000FF"/>
                </a:solidFill>
              </a:rPr>
              <a:t>你跟一个</a:t>
            </a:r>
            <a:r>
              <a:rPr lang="en-US" altLang="zh-CN" sz="4800" dirty="0" smtClean="0">
                <a:ln w="18415" cmpd="sng">
                  <a:solidFill>
                    <a:sysClr val="windowText" lastClr="000000"/>
                  </a:solidFill>
                  <a:prstDash val="solid"/>
                </a:ln>
                <a:solidFill>
                  <a:srgbClr val="0000FF"/>
                </a:solidFill>
              </a:rPr>
              <a:t>3</a:t>
            </a:r>
            <a:r>
              <a:rPr lang="zh-CN" altLang="en-US" sz="4800" dirty="0" smtClean="0">
                <a:ln w="18415" cmpd="sng">
                  <a:solidFill>
                    <a:sysClr val="windowText" lastClr="000000"/>
                  </a:solidFill>
                  <a:prstDash val="solid"/>
                </a:ln>
                <a:solidFill>
                  <a:srgbClr val="0000FF"/>
                </a:solidFill>
              </a:rPr>
              <a:t>岁孩子能玩什么</a:t>
            </a:r>
            <a:r>
              <a:rPr lang="en-US" altLang="zh-CN" sz="4800" dirty="0" smtClean="0">
                <a:ln w="18415" cmpd="sng">
                  <a:solidFill>
                    <a:sysClr val="windowText" lastClr="000000"/>
                  </a:solidFill>
                  <a:prstDash val="solid"/>
                </a:ln>
                <a:solidFill>
                  <a:srgbClr val="0000FF"/>
                </a:solidFill>
              </a:rPr>
              <a:t>?</a:t>
            </a:r>
          </a:p>
          <a:p>
            <a:pPr marL="0" marR="0" lvl="0" indent="0" algn="ctr" defTabSz="914400" rtl="0" eaLnBrk="1" fontAlgn="auto" latinLnBrk="0" hangingPunct="1">
              <a:lnSpc>
                <a:spcPct val="100000"/>
              </a:lnSpc>
              <a:spcBef>
                <a:spcPct val="0"/>
              </a:spcBef>
              <a:spcAft>
                <a:spcPts val="0"/>
              </a:spcAft>
              <a:buClrTx/>
              <a:buSzTx/>
              <a:buFontTx/>
              <a:buNone/>
              <a:defRPr/>
            </a:pPr>
            <a:r>
              <a:rPr lang="en-US" altLang="zh-CN" sz="4800" dirty="0" smtClean="0">
                <a:ln w="18415" cmpd="sng">
                  <a:solidFill>
                    <a:sysClr val="windowText" lastClr="000000"/>
                  </a:solidFill>
                  <a:prstDash val="solid"/>
                </a:ln>
                <a:solidFill>
                  <a:srgbClr val="0000FF"/>
                </a:solidFill>
              </a:rPr>
              <a:t>10</a:t>
            </a:r>
            <a:r>
              <a:rPr lang="zh-CN" altLang="en-US" sz="4800" dirty="0" smtClean="0">
                <a:ln w="18415" cmpd="sng">
                  <a:solidFill>
                    <a:sysClr val="windowText" lastClr="000000"/>
                  </a:solidFill>
                  <a:prstDash val="solid"/>
                </a:ln>
                <a:solidFill>
                  <a:srgbClr val="0000FF"/>
                </a:solidFill>
              </a:rPr>
              <a:t>？</a:t>
            </a:r>
            <a:r>
              <a:rPr lang="en-US" altLang="zh-CN" sz="4800" dirty="0" smtClean="0">
                <a:ln w="18415" cmpd="sng">
                  <a:solidFill>
                    <a:sysClr val="windowText" lastClr="000000"/>
                  </a:solidFill>
                  <a:prstDash val="solid"/>
                </a:ln>
                <a:solidFill>
                  <a:srgbClr val="0000FF"/>
                </a:solidFill>
              </a:rPr>
              <a:t>13</a:t>
            </a:r>
            <a:r>
              <a:rPr lang="zh-CN" altLang="en-US" sz="4800" dirty="0" smtClean="0">
                <a:ln w="18415" cmpd="sng">
                  <a:solidFill>
                    <a:sysClr val="windowText" lastClr="000000"/>
                  </a:solidFill>
                  <a:prstDash val="solid"/>
                </a:ln>
                <a:solidFill>
                  <a:srgbClr val="0000FF"/>
                </a:solidFill>
              </a:rPr>
              <a:t>？</a:t>
            </a:r>
            <a:r>
              <a:rPr lang="en-US" altLang="zh-CN" sz="4800" dirty="0" smtClean="0">
                <a:ln w="18415" cmpd="sng">
                  <a:solidFill>
                    <a:sysClr val="windowText" lastClr="000000"/>
                  </a:solidFill>
                  <a:prstDash val="solid"/>
                </a:ln>
                <a:solidFill>
                  <a:srgbClr val="0000FF"/>
                </a:solidFill>
              </a:rPr>
              <a:t>17</a:t>
            </a:r>
            <a:r>
              <a:rPr lang="zh-CN" altLang="en-US" sz="4800" dirty="0" smtClean="0">
                <a:ln w="18415" cmpd="sng">
                  <a:solidFill>
                    <a:sysClr val="windowText" lastClr="000000"/>
                  </a:solidFill>
                  <a:prstDash val="solid"/>
                </a:ln>
                <a:solidFill>
                  <a:srgbClr val="0000FF"/>
                </a:solidFill>
              </a:rPr>
              <a:t>呢？</a:t>
            </a:r>
            <a:r>
              <a:rPr lang="en-US" altLang="zh-CN" sz="4800" dirty="0" smtClean="0">
                <a:ln w="18415" cmpd="sng">
                  <a:solidFill>
                    <a:sysClr val="windowText" lastClr="000000"/>
                  </a:solidFill>
                  <a:prstDash val="solid"/>
                </a:ln>
                <a:solidFill>
                  <a:srgbClr val="0000FF"/>
                </a:solidFill>
              </a:rPr>
              <a:t> </a:t>
            </a:r>
            <a:endParaRPr kumimoji="0" lang="en-US" sz="48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2" cstate="print"/>
          <a:srcRect/>
          <a:stretch>
            <a:fillRect/>
          </a:stretch>
        </p:blipFill>
        <p:spPr bwMode="auto">
          <a:xfrm>
            <a:off x="6248400" y="2514600"/>
            <a:ext cx="2667000" cy="2667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4818" name="Picture 2" descr="Image result for different age children"/>
          <p:cNvPicPr>
            <a:picLocks noChangeAspect="1" noChangeArrowheads="1"/>
          </p:cNvPicPr>
          <p:nvPr/>
        </p:nvPicPr>
        <p:blipFill>
          <a:blip r:embed="rId3" cstate="print"/>
          <a:srcRect/>
          <a:stretch>
            <a:fillRect/>
          </a:stretch>
        </p:blipFill>
        <p:spPr bwMode="auto">
          <a:xfrm>
            <a:off x="304800" y="2971800"/>
            <a:ext cx="5715000" cy="303847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2" name="Picture 4" descr="Image result for kid in a suit"/>
          <p:cNvPicPr>
            <a:picLocks noChangeAspect="1" noChangeArrowheads="1"/>
          </p:cNvPicPr>
          <p:nvPr/>
        </p:nvPicPr>
        <p:blipFill>
          <a:blip r:embed="rId2" cstate="print"/>
          <a:srcRect/>
          <a:stretch>
            <a:fillRect/>
          </a:stretch>
        </p:blipFill>
        <p:spPr bwMode="auto">
          <a:xfrm>
            <a:off x="3657600" y="3454399"/>
            <a:ext cx="5105400" cy="3403602"/>
          </a:xfrm>
          <a:prstGeom prst="rect">
            <a:avLst/>
          </a:prstGeom>
          <a:noFill/>
        </p:spPr>
      </p:pic>
      <p:sp>
        <p:nvSpPr>
          <p:cNvPr id="2" name="Title 1"/>
          <p:cNvSpPr>
            <a:spLocks noGrp="1"/>
          </p:cNvSpPr>
          <p:nvPr>
            <p:ph type="title"/>
          </p:nvPr>
        </p:nvSpPr>
        <p:spPr>
          <a:xfrm>
            <a:off x="0" y="0"/>
            <a:ext cx="9144000" cy="1600200"/>
          </a:xfrm>
        </p:spPr>
        <p:style>
          <a:lnRef idx="0">
            <a:schemeClr val="dk1"/>
          </a:lnRef>
          <a:fillRef idx="3">
            <a:schemeClr val="dk1"/>
          </a:fillRef>
          <a:effectRef idx="3">
            <a:schemeClr val="dk1"/>
          </a:effectRef>
          <a:fontRef idx="minor">
            <a:schemeClr val="lt1"/>
          </a:fontRef>
        </p:style>
        <p:txBody>
          <a:bodyPr>
            <a:normAutofit/>
          </a:bodyPr>
          <a:lstStyle/>
          <a:p>
            <a:r>
              <a:rPr lang="zh-CN" altLang="en-US" b="1" dirty="0" smtClean="0">
                <a:effectLst>
                  <a:outerShdw blurRad="38100" dist="38100" dir="2700000" algn="tl">
                    <a:srgbClr val="000000">
                      <a:alpha val="43137"/>
                    </a:srgbClr>
                  </a:outerShdw>
                </a:effectLst>
              </a:rPr>
              <a:t>请谨记</a:t>
            </a:r>
            <a:r>
              <a:rPr lang="en-US" altLang="zh-CN" b="1" dirty="0" smtClean="0">
                <a:effectLst>
                  <a:outerShdw blurRad="38100" dist="38100" dir="2700000" algn="tl">
                    <a:srgbClr val="000000">
                      <a:alpha val="43137"/>
                    </a:srgbClr>
                  </a:outerShdw>
                </a:effectLst>
              </a:rPr>
              <a:t>:</a:t>
            </a:r>
            <a:r>
              <a:rPr lang="zh-CN" altLang="en-US" b="1" dirty="0" smtClean="0">
                <a:effectLst>
                  <a:outerShdw blurRad="38100" dist="38100" dir="2700000" algn="tl">
                    <a:srgbClr val="000000">
                      <a:alpha val="43137"/>
                    </a:srgbClr>
                  </a:outerShdw>
                </a:effectLst>
              </a:rPr>
              <a:t>他们生而</a:t>
            </a:r>
            <a:r>
              <a:rPr lang="zh-CN" altLang="en-US" b="1" dirty="0" smtClean="0">
                <a:solidFill>
                  <a:srgbClr val="FFFF00"/>
                </a:solidFill>
                <a:effectLst>
                  <a:outerShdw blurRad="38100" dist="38100" dir="2700000" algn="tl">
                    <a:srgbClr val="000000">
                      <a:alpha val="43137"/>
                    </a:srgbClr>
                  </a:outerShdw>
                </a:effectLst>
              </a:rPr>
              <a:t>独特</a:t>
            </a:r>
            <a:r>
              <a:rPr lang="en-US" altLang="zh-CN" b="1" dirty="0" smtClean="0">
                <a:effectLst>
                  <a:outerShdw blurRad="38100" dist="38100" dir="2700000" algn="tl">
                    <a:srgbClr val="000000">
                      <a:alpha val="43137"/>
                    </a:srgbClr>
                  </a:outerShdw>
                </a:effectLst>
              </a:rPr>
              <a:t>,</a:t>
            </a:r>
            <a:r>
              <a:rPr lang="zh-CN" altLang="en-US" b="1" dirty="0" smtClean="0">
                <a:effectLst>
                  <a:outerShdw blurRad="38100" dist="38100" dir="2700000" algn="tl">
                    <a:srgbClr val="000000">
                      <a:alpha val="43137"/>
                    </a:srgbClr>
                  </a:outerShdw>
                </a:effectLst>
              </a:rPr>
              <a:t>并非小型的你</a:t>
            </a:r>
            <a:r>
              <a:rPr lang="en-US" sz="4000" b="1" dirty="0" smtClean="0">
                <a:solidFill>
                  <a:srgbClr val="FFFF00"/>
                </a:solidFill>
                <a:effectLst>
                  <a:outerShdw blurRad="38100" dist="38100" dir="2700000" algn="tl">
                    <a:srgbClr val="000000">
                      <a:alpha val="43137"/>
                    </a:srgbClr>
                  </a:outerShdw>
                </a:effectLst>
              </a:rPr>
              <a:t/>
            </a:r>
            <a:br>
              <a:rPr lang="en-US" sz="4000" b="1" dirty="0" smtClean="0">
                <a:solidFill>
                  <a:srgbClr val="FFFF00"/>
                </a:solidFill>
                <a:effectLst>
                  <a:outerShdw blurRad="38100" dist="38100" dir="2700000" algn="tl">
                    <a:srgbClr val="000000">
                      <a:alpha val="43137"/>
                    </a:srgbClr>
                  </a:outerShdw>
                </a:effectLst>
              </a:rPr>
            </a:br>
            <a:r>
              <a:rPr lang="en-US" sz="2700" b="1" dirty="0" smtClean="0">
                <a:solidFill>
                  <a:srgbClr val="FFFF00"/>
                </a:solidFill>
                <a:effectLst>
                  <a:outerShdw blurRad="38100" dist="38100" dir="2700000" algn="tl">
                    <a:srgbClr val="000000">
                      <a:alpha val="43137"/>
                    </a:srgbClr>
                  </a:outerShdw>
                </a:effectLst>
              </a:rPr>
              <a:t>Remember they are UNIQUE; not a miniature YOU </a:t>
            </a:r>
            <a:endParaRPr lang="en-US" sz="2700" b="1" dirty="0">
              <a:solidFill>
                <a:srgbClr val="FFFF00"/>
              </a:solidFill>
              <a:effectLst>
                <a:outerShdw blurRad="38100" dist="38100" dir="2700000" algn="tl">
                  <a:srgbClr val="000000">
                    <a:alpha val="43137"/>
                  </a:srgbClr>
                </a:outerShdw>
              </a:effectLst>
            </a:endParaRPr>
          </a:p>
        </p:txBody>
      </p:sp>
      <p:pic>
        <p:nvPicPr>
          <p:cNvPr id="17412" name="Picture 4" descr="https://www.emortgageexperts.com/images/img_man_blue_tie.jpg"/>
          <p:cNvPicPr>
            <a:picLocks noChangeAspect="1" noChangeArrowheads="1"/>
          </p:cNvPicPr>
          <p:nvPr/>
        </p:nvPicPr>
        <p:blipFill>
          <a:blip r:embed="rId3" cstate="print"/>
          <a:stretch>
            <a:fillRect/>
          </a:stretch>
        </p:blipFill>
        <p:spPr bwMode="auto">
          <a:xfrm>
            <a:off x="-27259" y="1752600"/>
            <a:ext cx="5437459" cy="51054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enquirer.com/editions/2002/01/16/author_zoom.jpg"/>
          <p:cNvPicPr>
            <a:picLocks noChangeAspect="1" noChangeArrowheads="1"/>
          </p:cNvPicPr>
          <p:nvPr/>
        </p:nvPicPr>
        <p:blipFill>
          <a:blip r:embed="rId2" cstate="print"/>
          <a:srcRect/>
          <a:stretch>
            <a:fillRect/>
          </a:stretch>
        </p:blipFill>
        <p:spPr bwMode="auto">
          <a:xfrm>
            <a:off x="0" y="1066800"/>
            <a:ext cx="9144000" cy="6251171"/>
          </a:xfrm>
          <a:prstGeom prst="rect">
            <a:avLst/>
          </a:prstGeom>
          <a:noFill/>
        </p:spPr>
      </p:pic>
      <p:sp>
        <p:nvSpPr>
          <p:cNvPr id="3" name="Rectangle 2"/>
          <p:cNvSpPr/>
          <p:nvPr/>
        </p:nvSpPr>
        <p:spPr>
          <a:xfrm>
            <a:off x="0" y="6534834"/>
            <a:ext cx="91440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smtClean="0">
                <a:solidFill>
                  <a:schemeClr val="accent6">
                    <a:lumMod val="40000"/>
                    <a:lumOff val="60000"/>
                  </a:schemeClr>
                </a:solidFill>
              </a:rPr>
              <a:t>Ephesians 6:4 “Fathers, </a:t>
            </a:r>
            <a:r>
              <a:rPr lang="en-US" b="1" dirty="0" smtClean="0">
                <a:solidFill>
                  <a:schemeClr val="accent6">
                    <a:lumMod val="40000"/>
                    <a:lumOff val="60000"/>
                  </a:schemeClr>
                </a:solidFill>
              </a:rPr>
              <a:t>do not exasperate your children; </a:t>
            </a:r>
            <a:r>
              <a:rPr lang="en-US" dirty="0" smtClean="0">
                <a:solidFill>
                  <a:schemeClr val="accent6">
                    <a:lumMod val="40000"/>
                    <a:lumOff val="60000"/>
                  </a:schemeClr>
                </a:solidFill>
              </a:rPr>
              <a:t>instead, </a:t>
            </a:r>
          </a:p>
          <a:p>
            <a:pPr algn="ctr"/>
            <a:r>
              <a:rPr lang="en-US" dirty="0" smtClean="0">
                <a:solidFill>
                  <a:schemeClr val="accent6">
                    <a:lumMod val="40000"/>
                    <a:lumOff val="60000"/>
                  </a:schemeClr>
                </a:solidFill>
              </a:rPr>
              <a:t>bring them up in the </a:t>
            </a:r>
            <a:r>
              <a:rPr lang="en-US" b="1" dirty="0" smtClean="0">
                <a:solidFill>
                  <a:schemeClr val="accent6">
                    <a:lumMod val="40000"/>
                    <a:lumOff val="60000"/>
                  </a:schemeClr>
                </a:solidFill>
              </a:rPr>
              <a:t>training and instruction of the Lord</a:t>
            </a:r>
            <a:r>
              <a:rPr lang="en-US" dirty="0" smtClean="0">
                <a:solidFill>
                  <a:schemeClr val="accent6">
                    <a:lumMod val="40000"/>
                    <a:lumOff val="60000"/>
                  </a:schemeClr>
                </a:solidFill>
              </a:rPr>
              <a:t>. “</a:t>
            </a:r>
            <a:endParaRPr lang="en-US" dirty="0">
              <a:solidFill>
                <a:schemeClr val="accent6">
                  <a:lumMod val="40000"/>
                  <a:lumOff val="60000"/>
                </a:schemeClr>
              </a:solidFill>
            </a:endParaRPr>
          </a:p>
        </p:txBody>
      </p:sp>
      <p:sp>
        <p:nvSpPr>
          <p:cNvPr id="4" name="Rectangle 3"/>
          <p:cNvSpPr/>
          <p:nvPr/>
        </p:nvSpPr>
        <p:spPr>
          <a:xfrm>
            <a:off x="0" y="0"/>
            <a:ext cx="9144000" cy="230832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zh-CN" altLang="en-US" sz="4800" dirty="0" smtClean="0">
                <a:ln>
                  <a:solidFill>
                    <a:sysClr val="windowText" lastClr="000000"/>
                  </a:solidFill>
                </a:ln>
                <a:solidFill>
                  <a:sysClr val="windowText" lastClr="000000"/>
                </a:solidFill>
              </a:rPr>
              <a:t> </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以弗所书六章四节</a:t>
            </a:r>
            <a:r>
              <a:rPr lang="en-US" altLang="zh-CN"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“你们作父亲的，不要惹儿女的气</a:t>
            </a:r>
            <a:r>
              <a:rPr lang="en-US" altLang="zh-CN"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只要照着主的教训和警戒养育他们</a:t>
            </a:r>
            <a:r>
              <a:rPr lang="en-US" altLang="zh-CN"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219200"/>
            <a:ext cx="8915400" cy="563880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t"/>
          <a:lstStyle/>
          <a:p>
            <a:r>
              <a:rPr lang="en-US" sz="5400" b="1" dirty="0" smtClean="0">
                <a:solidFill>
                  <a:srgbClr val="C00000"/>
                </a:solidFill>
                <a:effectLst>
                  <a:outerShdw blurRad="38100" dist="38100" dir="2700000" algn="tl">
                    <a:srgbClr val="000000">
                      <a:alpha val="43137"/>
                    </a:srgbClr>
                  </a:outerShdw>
                </a:effectLst>
              </a:rPr>
              <a:t>  </a:t>
            </a:r>
          </a:p>
          <a:p>
            <a:r>
              <a:rPr lang="en-US" sz="5400" b="1" dirty="0" smtClean="0">
                <a:solidFill>
                  <a:srgbClr val="C00000"/>
                </a:solidFill>
                <a:effectLst>
                  <a:outerShdw blurRad="38100" dist="38100" dir="2700000" algn="tl">
                    <a:srgbClr val="000000">
                      <a:alpha val="43137"/>
                    </a:srgbClr>
                  </a:outerShdw>
                </a:effectLst>
              </a:rPr>
              <a:t> </a:t>
            </a:r>
            <a:r>
              <a:rPr lang="zh-CN" altLang="en-US" sz="5400" b="1" dirty="0" smtClean="0">
                <a:solidFill>
                  <a:srgbClr val="C00000"/>
                </a:solidFill>
                <a:effectLst>
                  <a:outerShdw blurRad="38100" dist="38100" dir="2700000" algn="tl">
                    <a:srgbClr val="000000">
                      <a:alpha val="43137"/>
                    </a:srgbClr>
                  </a:outerShdw>
                </a:effectLst>
              </a:rPr>
              <a:t>孩子</a:t>
            </a:r>
            <a:r>
              <a:rPr lang="zh-CN" altLang="en-US" sz="5400" b="1" u="sng" dirty="0" smtClean="0">
                <a:solidFill>
                  <a:srgbClr val="C00000"/>
                </a:solidFill>
                <a:effectLst>
                  <a:outerShdw blurRad="38100" dist="38100" dir="2700000" algn="tl">
                    <a:srgbClr val="000000">
                      <a:alpha val="43137"/>
                    </a:srgbClr>
                  </a:outerShdw>
                </a:effectLst>
              </a:rPr>
              <a:t>不是</a:t>
            </a:r>
            <a:r>
              <a:rPr lang="zh-CN" altLang="en-US" sz="5400" b="1" dirty="0" smtClean="0">
                <a:solidFill>
                  <a:srgbClr val="C00000"/>
                </a:solidFill>
                <a:effectLst>
                  <a:outerShdw blurRad="38100" dist="38100" dir="2700000" algn="tl">
                    <a:srgbClr val="000000">
                      <a:alpha val="43137"/>
                    </a:srgbClr>
                  </a:outerShdw>
                </a:effectLst>
              </a:rPr>
              <a:t>：</a:t>
            </a:r>
            <a:endParaRPr lang="en-US" sz="5400" b="1" dirty="0" smtClean="0">
              <a:solidFill>
                <a:srgbClr val="C0000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b="1" dirty="0" smtClean="0"/>
              <a:t>CHILDREN ARE </a:t>
            </a:r>
            <a:r>
              <a:rPr lang="en-US" sz="2000" b="1" u="sng" dirty="0" smtClean="0"/>
              <a:t>NOT</a:t>
            </a:r>
            <a:r>
              <a:rPr lang="en-US" sz="2000" b="1" dirty="0" smtClean="0"/>
              <a:t>…</a:t>
            </a:r>
          </a:p>
          <a:p>
            <a:pPr lvl="1">
              <a:buFont typeface="Arial" panose="020B0604020202020204" pitchFamily="34" charset="0"/>
              <a:buChar char="•"/>
            </a:pPr>
            <a:endParaRPr lang="en-US" sz="2000" b="1" u="sng" dirty="0" smtClean="0"/>
          </a:p>
          <a:p>
            <a:r>
              <a:rPr lang="zh-CN" altLang="en-US" sz="4000" b="1" dirty="0" smtClean="0">
                <a:solidFill>
                  <a:schemeClr val="accent2">
                    <a:lumMod val="50000"/>
                  </a:schemeClr>
                </a:solidFill>
                <a:effectLst>
                  <a:outerShdw blurRad="38100" dist="38100" dir="2700000" algn="tl">
                    <a:srgbClr val="000000">
                      <a:alpha val="43137"/>
                    </a:srgbClr>
                  </a:outerShdw>
                </a:effectLst>
              </a:rPr>
              <a:t>不只是传宗接代</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altLang="zh-CN" sz="2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Just to carry on the family name        </a:t>
            </a:r>
            <a:r>
              <a:rPr lang="zh-CN" altLang="en-US" sz="4000" b="1" dirty="0" smtClean="0">
                <a:solidFill>
                  <a:schemeClr val="accent2">
                    <a:lumMod val="50000"/>
                  </a:schemeClr>
                </a:solidFill>
                <a:effectLst>
                  <a:outerShdw blurRad="38100" dist="38100" dir="2700000" algn="tl">
                    <a:srgbClr val="000000">
                      <a:alpha val="43137"/>
                    </a:srgbClr>
                  </a:outerShdw>
                </a:effectLst>
              </a:rPr>
              <a:t>你的个人财产或仆人</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Your possession or servant </a:t>
            </a:r>
          </a:p>
          <a:p>
            <a:r>
              <a:rPr lang="zh-CN" altLang="en-US" sz="4000" b="1" dirty="0" smtClean="0">
                <a:solidFill>
                  <a:schemeClr val="accent2">
                    <a:lumMod val="50000"/>
                  </a:schemeClr>
                </a:solidFill>
                <a:effectLst>
                  <a:outerShdw blurRad="38100" dist="38100" dir="2700000" algn="tl">
                    <a:srgbClr val="000000">
                      <a:alpha val="43137"/>
                    </a:srgbClr>
                  </a:outerShdw>
                </a:effectLst>
              </a:rPr>
              <a:t>需要完工的项目</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A project to complete</a:t>
            </a:r>
          </a:p>
          <a:p>
            <a:r>
              <a:rPr lang="zh-CN" altLang="en-US" sz="4000" b="1" dirty="0" smtClean="0">
                <a:solidFill>
                  <a:schemeClr val="accent2">
                    <a:lumMod val="50000"/>
                  </a:schemeClr>
                </a:solidFill>
                <a:effectLst>
                  <a:outerShdw blurRad="38100" dist="38100" dir="2700000" algn="tl">
                    <a:srgbClr val="000000">
                      <a:alpha val="43137"/>
                    </a:srgbClr>
                  </a:outerShdw>
                </a:effectLst>
              </a:rPr>
              <a:t>小型的你</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Mini-YOUs</a:t>
            </a:r>
          </a:p>
          <a:p>
            <a:r>
              <a:rPr lang="zh-CN" altLang="en-US" sz="4000" b="1" dirty="0" smtClean="0">
                <a:solidFill>
                  <a:schemeClr val="accent2">
                    <a:lumMod val="50000"/>
                  </a:schemeClr>
                </a:solidFill>
                <a:effectLst>
                  <a:outerShdw blurRad="38100" dist="38100" dir="2700000" algn="tl">
                    <a:srgbClr val="000000">
                      <a:alpha val="43137"/>
                    </a:srgbClr>
                  </a:outerShdw>
                </a:effectLst>
              </a:rPr>
              <a:t>地位符号或战利品</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Status Symbols or Trophies</a:t>
            </a:r>
          </a:p>
          <a:p>
            <a:endParaRPr lang="en-US" sz="2000" b="1" dirty="0" smtClean="0"/>
          </a:p>
          <a:p>
            <a:endParaRPr lang="en-US" dirty="0"/>
          </a:p>
        </p:txBody>
      </p:sp>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lvl="0">
              <a:spcBef>
                <a:spcPct val="0"/>
              </a:spcBef>
              <a:defRPr/>
            </a:pPr>
            <a:r>
              <a:rPr lang="en-US" altLang="zh-CN" sz="4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CN" altLang="en-US" sz="49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审查你的</a:t>
            </a:r>
            <a:r>
              <a:rPr lang="zh-CN" altLang="en-US" sz="49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动机</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sz="16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EXAMINE YOUR MOTIVES</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endParaRPr>
          </a:p>
        </p:txBody>
      </p:sp>
      <p:pic>
        <p:nvPicPr>
          <p:cNvPr id="6" name="Picture 5" descr="17308928_10154329069297452_5475291246790740887_n.jpg"/>
          <p:cNvPicPr>
            <a:picLocks noChangeAspect="1"/>
          </p:cNvPicPr>
          <p:nvPr/>
        </p:nvPicPr>
        <p:blipFill>
          <a:blip r:embed="rId2" cstate="print"/>
          <a:stretch>
            <a:fillRect/>
          </a:stretch>
        </p:blipFill>
        <p:spPr>
          <a:xfrm>
            <a:off x="4419600" y="228600"/>
            <a:ext cx="4419600" cy="3314700"/>
          </a:xfrm>
          <a:prstGeom prst="rect">
            <a:avLst/>
          </a:prstGeom>
          <a:solidFill>
            <a:srgbClr val="FFFFFF">
              <a:shade val="85000"/>
            </a:srgbClr>
          </a:solidFill>
          <a:ln w="88900" cap="sq">
            <a:solidFill>
              <a:schemeClr val="accent3">
                <a:lumMod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zh-CN" altLang="en-US" sz="4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记住</a:t>
            </a:r>
            <a:r>
              <a:rPr lang="en-US" altLang="zh-CN" sz="4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4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你的孩子是神的赏赐！</a:t>
            </a:r>
            <a:r>
              <a:rPr kumimoji="0" lang="en-US" altLang="zh-CN" sz="45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REMEMBER…your kids are a gift from God!</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0" y="1219200"/>
            <a:ext cx="91440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endParaRPr lang="en-US" altLang="zh-CN" sz="4000" b="1" dirty="0" smtClean="0">
              <a:solidFill>
                <a:schemeClr val="accent2">
                  <a:lumMod val="50000"/>
                </a:schemeClr>
              </a:solidFill>
              <a:effectLst>
                <a:outerShdw blurRad="38100" dist="38100" dir="2700000" algn="tl">
                  <a:srgbClr val="000000">
                    <a:alpha val="43137"/>
                  </a:srgbClr>
                </a:outerShdw>
              </a:effectLst>
            </a:endParaRPr>
          </a:p>
          <a:p>
            <a:r>
              <a:rPr lang="zh-CN" altLang="en-US" sz="4000" b="1" dirty="0" smtClean="0">
                <a:solidFill>
                  <a:schemeClr val="accent2">
                    <a:lumMod val="50000"/>
                  </a:schemeClr>
                </a:solidFill>
                <a:effectLst>
                  <a:outerShdw blurRad="38100" dist="38100" dir="2700000" algn="tl">
                    <a:srgbClr val="000000">
                      <a:alpha val="43137"/>
                    </a:srgbClr>
                  </a:outerShdw>
                </a:effectLst>
              </a:rPr>
              <a:t>创</a:t>
            </a:r>
            <a:r>
              <a:rPr lang="en-US" altLang="zh-CN" sz="4000" b="1" dirty="0" smtClean="0">
                <a:solidFill>
                  <a:schemeClr val="accent2">
                    <a:lumMod val="50000"/>
                  </a:schemeClr>
                </a:solidFill>
                <a:effectLst>
                  <a:outerShdw blurRad="38100" dist="38100" dir="2700000" algn="tl">
                    <a:srgbClr val="000000">
                      <a:alpha val="43137"/>
                    </a:srgbClr>
                  </a:outerShdw>
                </a:effectLst>
              </a:rPr>
              <a:t>33:5: “</a:t>
            </a:r>
            <a:r>
              <a:rPr lang="zh-CN" altLang="en-US" sz="4000" b="1" dirty="0" smtClean="0">
                <a:solidFill>
                  <a:schemeClr val="accent2">
                    <a:lumMod val="50000"/>
                  </a:schemeClr>
                </a:solidFill>
                <a:effectLst>
                  <a:outerShdw blurRad="38100" dist="38100" dir="2700000" algn="tl">
                    <a:srgbClr val="000000">
                      <a:alpha val="43137"/>
                    </a:srgbClr>
                  </a:outerShdw>
                </a:effectLst>
              </a:rPr>
              <a:t>这些孩子是神施恩给你仆人的</a:t>
            </a:r>
            <a:r>
              <a:rPr lang="en-US" altLang="zh-CN" sz="4000" b="1" dirty="0" smtClean="0">
                <a:solidFill>
                  <a:schemeClr val="accent2">
                    <a:lumMod val="50000"/>
                  </a:schemeClr>
                </a:solidFill>
                <a:effectLst>
                  <a:outerShdw blurRad="38100" dist="38100" dir="2700000" algn="tl">
                    <a:srgbClr val="000000">
                      <a:alpha val="43137"/>
                    </a:srgbClr>
                  </a:outerShdw>
                </a:effectLst>
              </a:rPr>
              <a:t>.</a:t>
            </a:r>
            <a:r>
              <a:rPr lang="zh-CN" altLang="en-US" sz="4000" b="1" dirty="0" smtClean="0">
                <a:solidFill>
                  <a:schemeClr val="accent2">
                    <a:lumMod val="50000"/>
                  </a:schemeClr>
                </a:solidFill>
                <a:effectLst>
                  <a:outerShdw blurRad="38100" dist="38100" dir="2700000" algn="tl">
                    <a:srgbClr val="000000">
                      <a:alpha val="43137"/>
                    </a:srgbClr>
                  </a:outerShdw>
                </a:effectLst>
              </a:rPr>
              <a:t> </a:t>
            </a:r>
            <a:r>
              <a:rPr lang="en-US" altLang="zh-CN" sz="4000" b="1" dirty="0" smtClean="0">
                <a:solidFill>
                  <a:schemeClr val="accent2">
                    <a:lumMod val="50000"/>
                  </a:schemeClr>
                </a:solidFill>
                <a:effectLst>
                  <a:outerShdw blurRad="38100" dist="38100" dir="2700000" algn="tl">
                    <a:srgbClr val="000000">
                      <a:alpha val="43137"/>
                    </a:srgbClr>
                  </a:outerShdw>
                </a:effectLst>
              </a:rPr>
              <a:t>”</a:t>
            </a:r>
            <a:endParaRPr lang="en-US" sz="40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Gen. 33:5 “These are the children God has graciously given your servant.” </a:t>
            </a:r>
          </a:p>
          <a:p>
            <a:pPr>
              <a:buFont typeface="Arial" charset="0"/>
              <a:buChar char="•"/>
            </a:pPr>
            <a:endParaRPr lang="en-US" sz="2000" b="1" dirty="0" smtClean="0"/>
          </a:p>
          <a:p>
            <a:r>
              <a:rPr lang="zh-CN" altLang="en-US" sz="4000" b="1" dirty="0" smtClean="0">
                <a:solidFill>
                  <a:schemeClr val="accent2">
                    <a:lumMod val="50000"/>
                  </a:schemeClr>
                </a:solidFill>
                <a:effectLst>
                  <a:outerShdw blurRad="38100" dist="38100" dir="2700000" algn="tl">
                    <a:srgbClr val="000000">
                      <a:alpha val="43137"/>
                    </a:srgbClr>
                  </a:outerShdw>
                </a:effectLst>
              </a:rPr>
              <a:t>撒上</a:t>
            </a:r>
            <a:r>
              <a:rPr lang="en-US" altLang="zh-CN" sz="4000" b="1" dirty="0" smtClean="0">
                <a:solidFill>
                  <a:schemeClr val="accent2">
                    <a:lumMod val="50000"/>
                  </a:schemeClr>
                </a:solidFill>
                <a:effectLst>
                  <a:outerShdw blurRad="38100" dist="38100" dir="2700000" algn="tl">
                    <a:srgbClr val="000000">
                      <a:alpha val="43137"/>
                    </a:srgbClr>
                  </a:outerShdw>
                </a:effectLst>
              </a:rPr>
              <a:t>1:27</a:t>
            </a:r>
            <a:r>
              <a:rPr lang="zh-CN" altLang="en-US" sz="4000" b="1" dirty="0" smtClean="0">
                <a:solidFill>
                  <a:schemeClr val="accent2">
                    <a:lumMod val="50000"/>
                  </a:schemeClr>
                </a:solidFill>
                <a:effectLst>
                  <a:outerShdw blurRad="38100" dist="38100" dir="2700000" algn="tl">
                    <a:srgbClr val="000000">
                      <a:alpha val="43137"/>
                    </a:srgbClr>
                  </a:outerShdw>
                </a:effectLst>
              </a:rPr>
              <a:t> </a:t>
            </a:r>
            <a:r>
              <a:rPr lang="en-US" altLang="zh-CN" sz="4000" b="1" dirty="0" smtClean="0">
                <a:solidFill>
                  <a:schemeClr val="accent2">
                    <a:lumMod val="50000"/>
                  </a:schemeClr>
                </a:solidFill>
                <a:effectLst>
                  <a:outerShdw blurRad="38100" dist="38100" dir="2700000" algn="tl">
                    <a:srgbClr val="000000">
                      <a:alpha val="43137"/>
                    </a:srgbClr>
                  </a:outerShdw>
                </a:effectLst>
              </a:rPr>
              <a:t>“</a:t>
            </a:r>
            <a:r>
              <a:rPr lang="zh-CN" altLang="en-US" sz="4000" b="1" dirty="0" smtClean="0">
                <a:solidFill>
                  <a:schemeClr val="accent2">
                    <a:lumMod val="50000"/>
                  </a:schemeClr>
                </a:solidFill>
                <a:effectLst>
                  <a:outerShdw blurRad="38100" dist="38100" dir="2700000" algn="tl">
                    <a:srgbClr val="000000">
                      <a:alpha val="43137"/>
                    </a:srgbClr>
                  </a:outerShdw>
                </a:effectLst>
              </a:rPr>
              <a:t>我祈求为要得这孩子，耶和华已将我所求的赐给我了。</a:t>
            </a:r>
            <a:r>
              <a:rPr lang="en-US" altLang="zh-CN" sz="4000" b="1" dirty="0" smtClean="0">
                <a:solidFill>
                  <a:schemeClr val="accent2">
                    <a:lumMod val="50000"/>
                  </a:schemeClr>
                </a:solidFill>
                <a:effectLst>
                  <a:outerShdw blurRad="38100" dist="38100" dir="2700000" algn="tl">
                    <a:srgbClr val="000000">
                      <a:alpha val="43137"/>
                    </a:srgbClr>
                  </a:outerShdw>
                </a:effectLst>
              </a:rPr>
              <a:t>”</a:t>
            </a:r>
            <a:endParaRPr lang="en-US" sz="40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1 Sam 1:27 </a:t>
            </a:r>
            <a:r>
              <a:rPr lang="en-US" sz="2000" b="1" dirty="0" smtClean="0">
                <a:latin typeface="Arial Narrow" pitchFamily="34" charset="0"/>
              </a:rPr>
              <a:t>“I prayed for this child, and the LORD has granted me what I asked of him.”</a:t>
            </a:r>
          </a:p>
          <a:p>
            <a:pPr>
              <a:buFont typeface="Arial" charset="0"/>
              <a:buChar char="•"/>
            </a:pPr>
            <a:endParaRPr lang="en-US" sz="2000" b="1" dirty="0" smtClean="0">
              <a:latin typeface="Arial Narrow" pitchFamily="34" charset="0"/>
            </a:endParaRPr>
          </a:p>
          <a:p>
            <a:r>
              <a:rPr lang="zh-CN" altLang="en-US" sz="4000" b="1" dirty="0" smtClean="0">
                <a:solidFill>
                  <a:schemeClr val="accent2">
                    <a:lumMod val="50000"/>
                  </a:schemeClr>
                </a:solidFill>
                <a:effectLst>
                  <a:outerShdw blurRad="38100" dist="38100" dir="2700000" algn="tl">
                    <a:srgbClr val="000000">
                      <a:alpha val="43137"/>
                    </a:srgbClr>
                  </a:outerShdw>
                </a:effectLst>
              </a:rPr>
              <a:t>诗</a:t>
            </a:r>
            <a:r>
              <a:rPr lang="en-US" altLang="zh-CN" sz="4000" b="1" dirty="0" smtClean="0">
                <a:solidFill>
                  <a:schemeClr val="accent2">
                    <a:lumMod val="50000"/>
                  </a:schemeClr>
                </a:solidFill>
                <a:effectLst>
                  <a:outerShdw blurRad="38100" dist="38100" dir="2700000" algn="tl">
                    <a:srgbClr val="000000">
                      <a:alpha val="43137"/>
                    </a:srgbClr>
                  </a:outerShdw>
                </a:effectLst>
              </a:rPr>
              <a:t>127:3 “</a:t>
            </a:r>
            <a:r>
              <a:rPr lang="zh-CN" altLang="en-US" sz="4000" b="1" dirty="0" smtClean="0">
                <a:solidFill>
                  <a:schemeClr val="accent2">
                    <a:lumMod val="50000"/>
                  </a:schemeClr>
                </a:solidFill>
                <a:effectLst>
                  <a:outerShdw blurRad="38100" dist="38100" dir="2700000" algn="tl">
                    <a:srgbClr val="000000">
                      <a:alpha val="43137"/>
                    </a:srgbClr>
                  </a:outerShdw>
                </a:effectLst>
              </a:rPr>
              <a:t>儿女是耶和华所赐的产业，所怀的胎是他所给的赏赐。 </a:t>
            </a:r>
            <a:r>
              <a:rPr lang="en-US" altLang="zh-CN" sz="4000" b="1" dirty="0" smtClean="0">
                <a:solidFill>
                  <a:schemeClr val="accent2">
                    <a:lumMod val="50000"/>
                  </a:schemeClr>
                </a:solidFill>
                <a:effectLst>
                  <a:outerShdw blurRad="38100" dist="38100" dir="2700000" algn="tl">
                    <a:srgbClr val="000000">
                      <a:alpha val="43137"/>
                    </a:srgbClr>
                  </a:outerShdw>
                </a:effectLst>
              </a:rPr>
              <a:t>”</a:t>
            </a:r>
            <a:endParaRPr lang="en-US" sz="40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Ps 127:3 “Children are a heritage from the LORD, offspring a reward from him.”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5">
                                            <p:txEl>
                                              <p:pRg st="4" end="4"/>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p:cTn id="2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p:cTn id="31"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5">
                                            <p:txEl>
                                              <p:pRg st="7" end="7"/>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 calcmode="lin" valueType="num">
                                      <p:cBhvr>
                                        <p:cTn id="36"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8_09_15_ReadWithMeCover08.jpg"/>
          <p:cNvPicPr>
            <a:picLocks noChangeAspect="1"/>
          </p:cNvPicPr>
          <p:nvPr/>
        </p:nvPicPr>
        <p:blipFill>
          <a:blip r:embed="rId2" cstate="print"/>
          <a:stretch>
            <a:fillRect/>
          </a:stretch>
        </p:blipFill>
        <p:spPr>
          <a:xfrm>
            <a:off x="4480560" y="1028700"/>
            <a:ext cx="4663440" cy="5829300"/>
          </a:xfrm>
          <a:prstGeom prst="rect">
            <a:avLst/>
          </a:prstGeom>
        </p:spPr>
      </p:pic>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zh-CN" altLang="en-US" sz="4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你在教养孩子上将向神交账</a:t>
            </a:r>
            <a:r>
              <a:rPr kumimoji="0" lang="en-US" altLang="zh-CN" sz="45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YOU ARE ACCOUNTABLE TO GOD FOR PARENTING</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0" y="1219200"/>
            <a:ext cx="44958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US" sz="4400" b="1" dirty="0" smtClean="0">
                <a:solidFill>
                  <a:schemeClr val="accent2">
                    <a:lumMod val="50000"/>
                  </a:schemeClr>
                </a:solidFill>
                <a:effectLst>
                  <a:outerShdw blurRad="38100" dist="38100" dir="2700000" algn="tl">
                    <a:srgbClr val="000000">
                      <a:alpha val="43137"/>
                    </a:srgbClr>
                  </a:outerShdw>
                </a:effectLst>
              </a:rPr>
              <a:t> “</a:t>
            </a:r>
            <a:r>
              <a:rPr lang="zh-CN" altLang="en-US" sz="4400" b="1" dirty="0" smtClean="0">
                <a:solidFill>
                  <a:schemeClr val="accent2">
                    <a:lumMod val="50000"/>
                  </a:schemeClr>
                </a:solidFill>
                <a:effectLst>
                  <a:outerShdw blurRad="38100" dist="38100" dir="2700000" algn="tl">
                    <a:srgbClr val="000000">
                      <a:alpha val="43137"/>
                    </a:srgbClr>
                  </a:outerShdw>
                </a:effectLst>
              </a:rPr>
              <a:t>凡使这信我的一个小子跌倒的，倒不如把大磨石拴在这人的颈项上，扔在海里。</a:t>
            </a:r>
            <a:r>
              <a:rPr lang="en-US" sz="4400" b="1" dirty="0" smtClean="0">
                <a:solidFill>
                  <a:schemeClr val="accent2">
                    <a:lumMod val="50000"/>
                  </a:schemeClr>
                </a:solidFill>
                <a:effectLst>
                  <a:outerShdw blurRad="38100" dist="38100" dir="2700000" algn="tl">
                    <a:srgbClr val="000000">
                      <a:alpha val="43137"/>
                    </a:srgbClr>
                  </a:outerShdw>
                </a:effectLst>
              </a:rPr>
              <a:t>”</a:t>
            </a:r>
          </a:p>
          <a:p>
            <a:pPr>
              <a:buFont typeface="Arial" charset="0"/>
              <a:buChar char="•"/>
            </a:pPr>
            <a:r>
              <a:rPr lang="en-US" sz="2000" b="1" dirty="0" smtClean="0"/>
              <a:t>“Whoever causes one of these little ones who believe in me to sin, it would be better for him if a great millstone were hung around his neck and he were thrown into the sea.” Mark 9:42 </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27003"/>
            <a:ext cx="914400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dirty="0" smtClean="0">
                <a:solidFill>
                  <a:sysClr val="windowText" lastClr="000000"/>
                </a:solidFill>
                <a:effectLst>
                  <a:outerShdw blurRad="38100" dist="38100" dir="2700000" algn="tl">
                    <a:srgbClr val="000000">
                      <a:alpha val="43137"/>
                    </a:srgbClr>
                  </a:outerShdw>
                </a:effectLst>
              </a:rPr>
              <a:t>Proverbs 22:6   “Train a child in the way he should go, </a:t>
            </a:r>
          </a:p>
          <a:p>
            <a:pPr algn="ctr"/>
            <a:r>
              <a:rPr lang="en-US" sz="2400" dirty="0" smtClean="0">
                <a:solidFill>
                  <a:sysClr val="windowText" lastClr="000000"/>
                </a:solidFill>
                <a:effectLst>
                  <a:outerShdw blurRad="38100" dist="38100" dir="2700000" algn="tl">
                    <a:srgbClr val="000000">
                      <a:alpha val="43137"/>
                    </a:srgbClr>
                  </a:outerShdw>
                </a:effectLst>
              </a:rPr>
              <a:t>and when he is old he will not turn from it.” </a:t>
            </a:r>
            <a:endParaRPr lang="en-US" sz="2400" dirty="0">
              <a:solidFill>
                <a:sysClr val="windowText" lastClr="000000"/>
              </a:solidFill>
              <a:effectLst>
                <a:outerShdw blurRad="38100" dist="38100" dir="2700000" algn="tl">
                  <a:srgbClr val="000000">
                    <a:alpha val="43137"/>
                  </a:srgbClr>
                </a:outerShdw>
              </a:effectLst>
            </a:endParaRPr>
          </a:p>
        </p:txBody>
      </p:sp>
      <p:sp>
        <p:nvSpPr>
          <p:cNvPr id="5" name="Rectangle 4"/>
          <p:cNvSpPr/>
          <p:nvPr/>
        </p:nvSpPr>
        <p:spPr>
          <a:xfrm>
            <a:off x="0" y="0"/>
            <a:ext cx="9144000"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zh-CN" altLang="en-US" sz="4000" b="1" dirty="0" smtClean="0">
                <a:solidFill>
                  <a:sysClr val="windowText" lastClr="000000"/>
                </a:solidFill>
                <a:effectLst>
                  <a:outerShdw blurRad="38100" dist="38100" dir="2700000" algn="tl">
                    <a:srgbClr val="000000">
                      <a:alpha val="43137"/>
                    </a:srgbClr>
                  </a:outerShdw>
                </a:effectLst>
              </a:rPr>
              <a:t>箴言</a:t>
            </a:r>
            <a:r>
              <a:rPr lang="en-US" altLang="zh-CN" sz="4000" b="1" dirty="0" smtClean="0">
                <a:solidFill>
                  <a:sysClr val="windowText" lastClr="000000"/>
                </a:solidFill>
                <a:effectLst>
                  <a:outerShdw blurRad="38100" dist="38100" dir="2700000" algn="tl">
                    <a:srgbClr val="000000">
                      <a:alpha val="43137"/>
                    </a:srgbClr>
                  </a:outerShdw>
                </a:effectLst>
              </a:rPr>
              <a:t>22:6 “</a:t>
            </a:r>
            <a:r>
              <a:rPr lang="zh-CN" altLang="en-US" sz="4000" b="1" dirty="0" smtClean="0">
                <a:solidFill>
                  <a:sysClr val="windowText" lastClr="000000"/>
                </a:solidFill>
                <a:effectLst>
                  <a:outerShdw blurRad="38100" dist="38100" dir="2700000" algn="tl">
                    <a:srgbClr val="000000">
                      <a:alpha val="43137"/>
                    </a:srgbClr>
                  </a:outerShdw>
                </a:effectLst>
              </a:rPr>
              <a:t>教养孩童</a:t>
            </a:r>
            <a:r>
              <a:rPr lang="en-US" altLang="zh-CN" sz="4000" b="1" dirty="0" smtClean="0">
                <a:solidFill>
                  <a:sysClr val="windowText" lastClr="000000"/>
                </a:solidFill>
                <a:effectLst>
                  <a:outerShdw blurRad="38100" dist="38100" dir="2700000" algn="tl">
                    <a:srgbClr val="000000">
                      <a:alpha val="43137"/>
                    </a:srgbClr>
                  </a:outerShdw>
                </a:effectLst>
              </a:rPr>
              <a:t>,</a:t>
            </a:r>
            <a:r>
              <a:rPr lang="zh-CN" altLang="en-US" sz="4000" b="1" dirty="0" smtClean="0">
                <a:solidFill>
                  <a:sysClr val="windowText" lastClr="000000"/>
                </a:solidFill>
                <a:effectLst>
                  <a:outerShdw blurRad="38100" dist="38100" dir="2700000" algn="tl">
                    <a:srgbClr val="000000">
                      <a:alpha val="43137"/>
                    </a:srgbClr>
                  </a:outerShdw>
                </a:effectLst>
              </a:rPr>
              <a:t>使他走当行的道，就是到老他也不偏离</a:t>
            </a:r>
            <a:r>
              <a:rPr lang="en-US" altLang="zh-CN" sz="4000" b="1" dirty="0" smtClean="0">
                <a:solidFill>
                  <a:sysClr val="windowText" lastClr="000000"/>
                </a:solidFill>
                <a:effectLst>
                  <a:outerShdw blurRad="38100" dist="38100" dir="2700000" algn="tl">
                    <a:srgbClr val="000000">
                      <a:alpha val="43137"/>
                    </a:srgbClr>
                  </a:outerShdw>
                </a:effectLst>
              </a:rPr>
              <a:t>.”</a:t>
            </a:r>
            <a:endParaRPr lang="en-US" sz="4000" b="1" dirty="0" smtClean="0">
              <a:solidFill>
                <a:sysClr val="windowText" lastClr="000000"/>
              </a:solidFill>
              <a:effectLst>
                <a:outerShdw blurRad="38100" dist="38100" dir="2700000" algn="tl">
                  <a:srgbClr val="000000">
                    <a:alpha val="43137"/>
                  </a:srgbClr>
                </a:outerShdw>
              </a:effectLst>
            </a:endParaRPr>
          </a:p>
        </p:txBody>
      </p:sp>
      <p:pic>
        <p:nvPicPr>
          <p:cNvPr id="112642" name="Picture 2" descr="Image result for youth group pictures"/>
          <p:cNvPicPr>
            <a:picLocks noChangeAspect="1" noChangeArrowheads="1"/>
          </p:cNvPicPr>
          <p:nvPr/>
        </p:nvPicPr>
        <p:blipFill>
          <a:blip r:embed="rId2" cstate="print"/>
          <a:srcRect/>
          <a:stretch>
            <a:fillRect/>
          </a:stretch>
        </p:blipFill>
        <p:spPr bwMode="auto">
          <a:xfrm>
            <a:off x="0" y="1371600"/>
            <a:ext cx="9144000" cy="4620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1066800"/>
            <a:ext cx="9144000" cy="990600"/>
          </a:xfrm>
          <a:solidFill>
            <a:schemeClr val="accent6">
              <a:lumMod val="50000"/>
            </a:schemeClr>
          </a:solidFill>
        </p:spPr>
        <p:style>
          <a:lnRef idx="0">
            <a:schemeClr val="dk1"/>
          </a:lnRef>
          <a:fillRef idx="3">
            <a:schemeClr val="dk1"/>
          </a:fillRef>
          <a:effectRef idx="3">
            <a:schemeClr val="dk1"/>
          </a:effectRef>
          <a:fontRef idx="minor">
            <a:schemeClr val="lt1"/>
          </a:fontRef>
        </p:style>
        <p:txBody>
          <a:bodyPr>
            <a:normAutofit fontScale="90000"/>
          </a:bodyPr>
          <a:lstStyle/>
          <a:p>
            <a:pPr algn="l"/>
            <a:r>
              <a:rPr lang="zh-CN" alt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孩童</a:t>
            </a:r>
            <a:r>
              <a:rPr lang="en-US" altLang="zh-CN"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从出生到离家</a:t>
            </a: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r>
            <a:b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b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 CHILD: </a:t>
            </a: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From birth to leaving home</a:t>
            </a:r>
            <a:endPar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endParaRPr>
          </a:p>
        </p:txBody>
      </p:sp>
      <p:sp>
        <p:nvSpPr>
          <p:cNvPr id="9" name="Title 1"/>
          <p:cNvSpPr txBox="1">
            <a:spLocks/>
          </p:cNvSpPr>
          <p:nvPr/>
        </p:nvSpPr>
        <p:spPr>
          <a:xfrm>
            <a:off x="0" y="0"/>
            <a:ext cx="9144000" cy="990600"/>
          </a:xfrm>
          <a:prstGeom prst="rect">
            <a:avLst/>
          </a:prstGeom>
          <a:solidFill>
            <a:schemeClr val="accent4">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教养：致力于推向某个特定方向</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sz="2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rPr>
              <a:t>TRAIN UP: </a:t>
            </a:r>
            <a:r>
              <a:rPr kumimoji="0" lang="en-US" sz="20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Dedicated to pushing in a certain direction</a:t>
            </a:r>
            <a:r>
              <a:rPr kumimoji="0" lang="en-US" sz="2000" b="0" i="0" u="none" strike="noStrike" kern="1200" cap="none" spc="0" normalizeH="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endParaRPr kumimoji="0" lang="en-US" sz="2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10" name="Title 1"/>
          <p:cNvSpPr txBox="1">
            <a:spLocks/>
          </p:cNvSpPr>
          <p:nvPr/>
        </p:nvSpPr>
        <p:spPr>
          <a:xfrm>
            <a:off x="0" y="3200400"/>
            <a:ext cx="9144000" cy="990600"/>
          </a:xfrm>
          <a:prstGeom prst="rect">
            <a:avLst/>
          </a:prstGeom>
          <a:solidFill>
            <a:srgbClr val="002060"/>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就是到老</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下巴长了胡子</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sz="2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rPr>
              <a:t>WHEN HE IS OLD: </a:t>
            </a:r>
            <a:r>
              <a:rPr kumimoji="0" lang="en-US" sz="20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‘Has hair on his chin’; </a:t>
            </a:r>
            <a:endParaRPr kumimoji="0" lang="en-US" sz="2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11" name="Title 1"/>
          <p:cNvSpPr txBox="1">
            <a:spLocks/>
          </p:cNvSpPr>
          <p:nvPr/>
        </p:nvSpPr>
        <p:spPr>
          <a:xfrm>
            <a:off x="0" y="2133600"/>
            <a:ext cx="9144000" cy="990600"/>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6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zh-CN" altLang="en-US" sz="47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使他走当行的路</a:t>
            </a:r>
            <a:r>
              <a:rPr lang="en-US" altLang="zh-CN" sz="47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47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在他被神塑造后</a:t>
            </a:r>
            <a:r>
              <a:rPr lang="en-US" altLang="zh-CN" sz="47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7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神对他们独特的设计</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sz="3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rPr>
              <a:t>IN THE WAY HE SHOULD GO: </a:t>
            </a:r>
            <a:r>
              <a:rPr kumimoji="0" lang="en-US" sz="30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After his own bend; God’s unique design for them </a:t>
            </a:r>
            <a:endParaRPr kumimoji="0" lang="en-US" sz="3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12" name="Title 1"/>
          <p:cNvSpPr txBox="1">
            <a:spLocks/>
          </p:cNvSpPr>
          <p:nvPr/>
        </p:nvSpPr>
        <p:spPr>
          <a:xfrm>
            <a:off x="0" y="5334000"/>
            <a:ext cx="9144000" cy="990600"/>
          </a:xfrm>
          <a:prstGeom prst="rect">
            <a:avLst/>
          </a:prstGeom>
          <a:solidFill>
            <a:schemeClr val="accent6">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箴言</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是一个普遍规律</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并非应许</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 PROVERB is a general rule, NOT A PROMISE</a:t>
            </a:r>
            <a:endParaRPr kumimoji="0" lang="en-US" sz="2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13" name="Title 1"/>
          <p:cNvSpPr txBox="1">
            <a:spLocks/>
          </p:cNvSpPr>
          <p:nvPr/>
        </p:nvSpPr>
        <p:spPr>
          <a:xfrm>
            <a:off x="0" y="4267200"/>
            <a:ext cx="9144000" cy="990600"/>
          </a:xfrm>
          <a:prstGeom prst="rect">
            <a:avLst/>
          </a:prstGeom>
          <a:solidFill>
            <a:schemeClr val="accent3">
              <a:lumMod val="5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他也不偏离</a:t>
            </a:r>
            <a:r>
              <a:rPr lang="en-US" altLang="zh-CN"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zh-CN" altLang="en-US" sz="4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他将不会轻易放弃</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HE WILL NOT DEPART FROM IT: </a:t>
            </a: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He will not give it up easily </a:t>
            </a:r>
            <a:endParaRPr kumimoji="0" lang="en-US" sz="2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000" fill="hold"/>
                                        <p:tgtEl>
                                          <p:spTgt spid="15"/>
                                        </p:tgtEl>
                                        <p:attrNameLst>
                                          <p:attrName>ppt_x</p:attrName>
                                        </p:attrNameLst>
                                      </p:cBhvr>
                                      <p:tavLst>
                                        <p:tav tm="0">
                                          <p:val>
                                            <p:strVal val="1+#ppt_w/2"/>
                                          </p:val>
                                        </p:tav>
                                        <p:tav tm="100000">
                                          <p:val>
                                            <p:strVal val="#ppt_x"/>
                                          </p:val>
                                        </p:tav>
                                      </p:tavLst>
                                    </p:anim>
                                    <p:anim calcmode="lin" valueType="num">
                                      <p:cBhvr additive="base">
                                        <p:cTn id="13" dur="20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1+#ppt_w/2"/>
                                          </p:val>
                                        </p:tav>
                                        <p:tav tm="100000">
                                          <p:val>
                                            <p:strVal val="#ppt_x"/>
                                          </p:val>
                                        </p:tav>
                                      </p:tavLst>
                                    </p:anim>
                                    <p:anim calcmode="lin" valueType="num">
                                      <p:cBhvr additive="base">
                                        <p:cTn id="18" dur="2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000" fill="hold"/>
                                        <p:tgtEl>
                                          <p:spTgt spid="10"/>
                                        </p:tgtEl>
                                        <p:attrNameLst>
                                          <p:attrName>ppt_x</p:attrName>
                                        </p:attrNameLst>
                                      </p:cBhvr>
                                      <p:tavLst>
                                        <p:tav tm="0">
                                          <p:val>
                                            <p:strVal val="1+#ppt_w/2"/>
                                          </p:val>
                                        </p:tav>
                                        <p:tav tm="100000">
                                          <p:val>
                                            <p:strVal val="#ppt_x"/>
                                          </p:val>
                                        </p:tav>
                                      </p:tavLst>
                                    </p:anim>
                                    <p:anim calcmode="lin" valueType="num">
                                      <p:cBhvr additive="base">
                                        <p:cTn id="23" dur="20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6500"/>
                            </p:stCondLst>
                            <p:childTnLst>
                              <p:par>
                                <p:cTn id="25" presetID="2" presetClass="entr" presetSubtype="2"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000" fill="hold"/>
                                        <p:tgtEl>
                                          <p:spTgt spid="13"/>
                                        </p:tgtEl>
                                        <p:attrNameLst>
                                          <p:attrName>ppt_x</p:attrName>
                                        </p:attrNameLst>
                                      </p:cBhvr>
                                      <p:tavLst>
                                        <p:tav tm="0">
                                          <p:val>
                                            <p:strVal val="1+#ppt_w/2"/>
                                          </p:val>
                                        </p:tav>
                                        <p:tav tm="100000">
                                          <p:val>
                                            <p:strVal val="#ppt_x"/>
                                          </p:val>
                                        </p:tav>
                                      </p:tavLst>
                                    </p:anim>
                                    <p:anim calcmode="lin" valueType="num">
                                      <p:cBhvr additive="base">
                                        <p:cTn id="28" dur="20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8500"/>
                            </p:stCondLst>
                            <p:childTnLst>
                              <p:par>
                                <p:cTn id="30" presetID="2" presetClass="entr" presetSubtype="2"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000" fill="hold"/>
                                        <p:tgtEl>
                                          <p:spTgt spid="12"/>
                                        </p:tgtEl>
                                        <p:attrNameLst>
                                          <p:attrName>ppt_x</p:attrName>
                                        </p:attrNameLst>
                                      </p:cBhvr>
                                      <p:tavLst>
                                        <p:tav tm="0">
                                          <p:val>
                                            <p:strVal val="1+#ppt_w/2"/>
                                          </p:val>
                                        </p:tav>
                                        <p:tav tm="100000">
                                          <p:val>
                                            <p:strVal val="#ppt_x"/>
                                          </p:val>
                                        </p:tav>
                                      </p:tavLst>
                                    </p:anim>
                                    <p:anim calcmode="lin" valueType="num">
                                      <p:cBhvr additive="base">
                                        <p:cTn id="33"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0"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Related image"/>
          <p:cNvPicPr>
            <a:picLocks noChangeAspect="1" noChangeArrowheads="1"/>
          </p:cNvPicPr>
          <p:nvPr/>
        </p:nvPicPr>
        <p:blipFill>
          <a:blip r:embed="rId2" cstate="print"/>
          <a:srcRect/>
          <a:stretch>
            <a:fillRect/>
          </a:stretch>
        </p:blipFill>
        <p:spPr bwMode="auto">
          <a:xfrm>
            <a:off x="0" y="1642924"/>
            <a:ext cx="4114800" cy="4329252"/>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is the difference between discipline and punishment?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管教和惩罚之间有什么区别？</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181600" y="2362200"/>
            <a:ext cx="2971800" cy="2971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youthserviceslitigation.com/uploads/image/ParentChildArgue.jpg"/>
          <p:cNvPicPr>
            <a:picLocks noChangeAspect="1" noChangeArrowheads="1"/>
          </p:cNvPicPr>
          <p:nvPr/>
        </p:nvPicPr>
        <p:blipFill>
          <a:blip r:embed="rId2" cstate="print"/>
          <a:stretch>
            <a:fillRect/>
          </a:stretch>
        </p:blipFill>
        <p:spPr bwMode="auto">
          <a:xfrm>
            <a:off x="381000" y="1670290"/>
            <a:ext cx="7772400" cy="5187710"/>
          </a:xfrm>
          <a:prstGeom prst="rect">
            <a:avLst/>
          </a:prstGeom>
          <a:noFill/>
          <a:ln>
            <a:noFill/>
          </a:ln>
        </p:spPr>
      </p:pic>
      <p:sp>
        <p:nvSpPr>
          <p:cNvPr id="2" name="Title 1"/>
          <p:cNvSpPr>
            <a:spLocks noGrp="1"/>
          </p:cNvSpPr>
          <p:nvPr>
            <p:ph type="title"/>
          </p:nvPr>
        </p:nvSpPr>
        <p:spPr>
          <a:xfrm>
            <a:off x="0" y="0"/>
            <a:ext cx="9144000" cy="1752600"/>
          </a:xfrm>
        </p:spPr>
        <p:style>
          <a:lnRef idx="0">
            <a:schemeClr val="dk1"/>
          </a:lnRef>
          <a:fillRef idx="3">
            <a:schemeClr val="dk1"/>
          </a:fillRef>
          <a:effectRef idx="3">
            <a:schemeClr val="dk1"/>
          </a:effectRef>
          <a:fontRef idx="minor">
            <a:schemeClr val="lt1"/>
          </a:fontRef>
        </p:style>
        <p:txBody>
          <a:bodyPr>
            <a:normAutofit/>
          </a:bodyPr>
          <a:lstStyle/>
          <a:p>
            <a:r>
              <a:rPr lang="zh-CN" altLang="en-US" sz="8000" b="1" dirty="0" smtClean="0">
                <a:ln>
                  <a:solidFill>
                    <a:schemeClr val="tx1"/>
                  </a:solidFill>
                </a:ln>
                <a:solidFill>
                  <a:srgbClr val="FFFF00"/>
                </a:solidFill>
                <a:effectLst>
                  <a:outerShdw blurRad="38100" dist="38100" dir="2700000" algn="tl">
                    <a:srgbClr val="000000">
                      <a:alpha val="43137"/>
                    </a:srgbClr>
                  </a:outerShdw>
                </a:effectLst>
              </a:rPr>
              <a:t>管教</a:t>
            </a:r>
            <a:r>
              <a:rPr lang="zh-CN" altLang="en-US" sz="8000" b="1" dirty="0" smtClean="0">
                <a:ln>
                  <a:solidFill>
                    <a:schemeClr val="tx1"/>
                  </a:solidFill>
                </a:ln>
                <a:solidFill>
                  <a:schemeClr val="bg1"/>
                </a:solidFill>
                <a:effectLst>
                  <a:outerShdw blurRad="38100" dist="38100" dir="2700000" algn="tl">
                    <a:srgbClr val="000000">
                      <a:alpha val="43137"/>
                    </a:srgbClr>
                  </a:outerShdw>
                </a:effectLst>
              </a:rPr>
              <a:t>而不是</a:t>
            </a:r>
            <a:r>
              <a:rPr lang="zh-CN" altLang="en-US" sz="8000" b="1" dirty="0" smtClean="0">
                <a:ln>
                  <a:solidFill>
                    <a:schemeClr val="tx1"/>
                  </a:solidFill>
                </a:ln>
                <a:solidFill>
                  <a:srgbClr val="FFFF00"/>
                </a:solidFill>
                <a:effectLst>
                  <a:outerShdw blurRad="38100" dist="38100" dir="2700000" algn="tl">
                    <a:srgbClr val="000000">
                      <a:alpha val="43137"/>
                    </a:srgbClr>
                  </a:outerShdw>
                </a:effectLst>
              </a:rPr>
              <a:t>惩罚</a:t>
            </a:r>
            <a:r>
              <a:rPr lang="en-US" sz="8000" b="1" dirty="0" smtClean="0">
                <a:ln>
                  <a:solidFill>
                    <a:schemeClr val="tx1"/>
                  </a:solidFill>
                </a:ln>
                <a:solidFill>
                  <a:srgbClr val="FFFF00"/>
                </a:solidFill>
                <a:effectLst>
                  <a:outerShdw blurRad="38100" dist="38100" dir="2700000" algn="tl">
                    <a:srgbClr val="000000">
                      <a:alpha val="43137"/>
                    </a:srgbClr>
                  </a:outerShdw>
                </a:effectLst>
              </a:rPr>
              <a:t> </a:t>
            </a:r>
            <a:r>
              <a:rPr lang="en-US" b="1" dirty="0">
                <a:solidFill>
                  <a:schemeClr val="tx2">
                    <a:lumMod val="60000"/>
                    <a:lumOff val="40000"/>
                  </a:schemeClr>
                </a:solidFill>
                <a:effectLst>
                  <a:outerShdw blurRad="38100" dist="38100" dir="2700000" algn="tl">
                    <a:srgbClr val="000000">
                      <a:alpha val="43137"/>
                    </a:srgbClr>
                  </a:outerShdw>
                </a:effectLst>
              </a:rPr>
              <a:t/>
            </a:r>
            <a:br>
              <a:rPr lang="en-US" b="1" dirty="0">
                <a:solidFill>
                  <a:schemeClr val="tx2">
                    <a:lumMod val="60000"/>
                    <a:lumOff val="40000"/>
                  </a:schemeClr>
                </a:solidFill>
                <a:effectLst>
                  <a:outerShdw blurRad="38100" dist="38100" dir="2700000" algn="tl">
                    <a:srgbClr val="000000">
                      <a:alpha val="43137"/>
                    </a:srgbClr>
                  </a:outerShdw>
                </a:effectLst>
              </a:rPr>
            </a:br>
            <a:r>
              <a:rPr lang="en-US" sz="2700" b="1" dirty="0" smtClean="0">
                <a:effectLst>
                  <a:outerShdw blurRad="38100" dist="38100" dir="2700000" algn="tl">
                    <a:srgbClr val="000000">
                      <a:alpha val="43137"/>
                    </a:srgbClr>
                  </a:outerShdw>
                </a:effectLst>
              </a:rPr>
              <a:t>          Discipline instead of punish</a:t>
            </a:r>
            <a:endParaRPr lang="en-US" sz="2700" b="1" dirty="0">
              <a:solidFill>
                <a:schemeClr val="tx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3200400" y="990600"/>
            <a:ext cx="5943600" cy="5410200"/>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en-US" altLang="zh-CN" sz="6000" b="1" dirty="0" smtClean="0">
                <a:latin typeface="Calibri" panose="020F0502020204030204" charset="0"/>
                <a:ea typeface="宋体" panose="02010600030101010101" pitchFamily="2" charset="-122"/>
                <a:cs typeface="Arial" panose="020B0604020202020204" pitchFamily="34" charset="0"/>
              </a:rPr>
              <a:t>“</a:t>
            </a:r>
            <a:r>
              <a:rPr lang="zh-CN" altLang="en-US" sz="6000" b="1" dirty="0" smtClean="0">
                <a:latin typeface="Calibri" panose="020F0502020204030204" charset="0"/>
                <a:ea typeface="宋体" panose="02010600030101010101" pitchFamily="2" charset="-122"/>
                <a:cs typeface="Arial" panose="020B0604020202020204" pitchFamily="34" charset="0"/>
              </a:rPr>
              <a:t>管教</a:t>
            </a:r>
            <a:r>
              <a:rPr lang="en-US" altLang="zh-CN" sz="6000" b="1" dirty="0" smtClean="0">
                <a:latin typeface="Calibri" panose="020F0502020204030204" charset="0"/>
                <a:ea typeface="宋体" panose="02010600030101010101" pitchFamily="2" charset="-122"/>
                <a:cs typeface="Arial" panose="020B0604020202020204" pitchFamily="34" charset="0"/>
              </a:rPr>
              <a:t>”</a:t>
            </a:r>
            <a:endParaRPr kumimoji="0" lang="en-US" altLang="zh-CN" sz="6000" b="1" i="0" u="none" strike="noStrike" normalizeH="0" baseline="0" dirty="0" smtClean="0">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1000"/>
              </a:spcAft>
              <a:buClrTx/>
              <a:buSzTx/>
              <a:buFontTx/>
              <a:buNone/>
            </a:pPr>
            <a:r>
              <a:rPr kumimoji="0" lang="en-US" altLang="zh-CN" sz="2000" i="0" u="none" strike="noStrike" normalizeH="0" baseline="0" dirty="0" smtClean="0">
                <a:latin typeface="Calibri" panose="020F0502020204030204" charset="0"/>
                <a:ea typeface="宋体" panose="02010600030101010101" pitchFamily="2" charset="-122"/>
                <a:cs typeface="Arial" panose="020B0604020202020204" pitchFamily="34" charset="0"/>
              </a:rPr>
              <a:t>“DISCIPLINE”</a:t>
            </a:r>
          </a:p>
          <a:p>
            <a:pPr marL="0" marR="0" lvl="0" indent="0" algn="ctr" defTabSz="914400" rtl="0" eaLnBrk="1" fontAlgn="base" latinLnBrk="0" hangingPunct="1">
              <a:lnSpc>
                <a:spcPct val="100000"/>
              </a:lnSpc>
              <a:spcBef>
                <a:spcPct val="0"/>
              </a:spcBef>
              <a:spcAft>
                <a:spcPts val="1000"/>
              </a:spcAft>
              <a:buClrTx/>
              <a:buSzTx/>
              <a:buFontTx/>
              <a:buNone/>
            </a:pPr>
            <a:r>
              <a:rPr lang="zh-CN" altLang="en-US"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与</a:t>
            </a:r>
            <a:r>
              <a:rPr lang="en-US" altLang="zh-CN"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 “</a:t>
            </a:r>
            <a:r>
              <a:rPr lang="zh-CN" altLang="en-US"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门徒</a:t>
            </a:r>
            <a:r>
              <a:rPr lang="en-US" altLang="zh-CN"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a:t>
            </a:r>
            <a:r>
              <a:rPr lang="zh-CN" altLang="en-US"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这个词是同一个词根。</a:t>
            </a:r>
            <a:r>
              <a:rPr kumimoji="0" lang="zh-CN" altLang="en-US"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意思是教导和训练那些知道自己做错了并愿意改正以避免重蹈覆辙的人</a:t>
            </a:r>
            <a:r>
              <a:rPr kumimoji="0" lang="en-US" altLang="zh-CN"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a:t>
            </a:r>
            <a:r>
              <a:rPr kumimoji="0" lang="zh-CN" altLang="en-US"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让他们更规律地遵守。</a:t>
            </a:r>
            <a:endParaRPr kumimoji="0" lang="en-US" altLang="zh-CN"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buClrTx/>
              <a:buSzTx/>
              <a:buFont typeface="Arial" panose="020B0604020202020204" pitchFamily="34" charset="0"/>
              <a:buChar char="•"/>
            </a:pPr>
            <a:r>
              <a:rPr kumimoji="0" lang="en-US" altLang="zh-CN" sz="1600" i="0" u="none" strike="noStrike" normalizeH="0" baseline="0" dirty="0" smtClean="0">
                <a:latin typeface="Calibri" panose="020F0502020204030204" charset="0"/>
                <a:ea typeface="宋体" panose="02010600030101010101" pitchFamily="2" charset="-122"/>
                <a:cs typeface="Arial" panose="020B0604020202020204" pitchFamily="34" charset="0"/>
              </a:rPr>
              <a:t>comes from the same root word as ‘disciple.’</a:t>
            </a:r>
          </a:p>
          <a:p>
            <a:pPr marL="0" marR="0" lvl="0" indent="0" algn="ctr" defTabSz="914400" rtl="0" eaLnBrk="1" fontAlgn="base" latinLnBrk="0" hangingPunct="1">
              <a:lnSpc>
                <a:spcPct val="100000"/>
              </a:lnSpc>
              <a:spcBef>
                <a:spcPct val="0"/>
              </a:spcBef>
              <a:buClrTx/>
              <a:buSzTx/>
              <a:buFont typeface="Arial" panose="020B0604020202020204" pitchFamily="34" charset="0"/>
              <a:buChar char="•"/>
            </a:pPr>
            <a:r>
              <a:rPr kumimoji="0" lang="en-US" altLang="zh-CN" sz="1600" i="0" u="none" strike="noStrike" normalizeH="0" baseline="0" dirty="0" smtClean="0">
                <a:latin typeface="Calibri" panose="020F0502020204030204" charset="0"/>
                <a:ea typeface="宋体" panose="02010600030101010101" pitchFamily="2" charset="-122"/>
                <a:cs typeface="Arial" panose="020B0604020202020204" pitchFamily="34" charset="0"/>
              </a:rPr>
              <a:t> It means to teach or train someone in such a way that they are aware of their wrong-doing and desire to correct it in order to avoid the same results in the future and obey more regularly. </a:t>
            </a:r>
            <a:endParaRPr kumimoji="0" lang="en-US" sz="1600" i="0" u="none" strike="noStrike" normalizeH="0" baseline="0" dirty="0" smtClean="0">
              <a:latin typeface="Arial" panose="020B0604020202020204" pitchFamily="34" charset="0"/>
              <a:cs typeface="Arial" panose="020B0604020202020204" pitchFamily="34" charset="0"/>
            </a:endParaRPr>
          </a:p>
        </p:txBody>
      </p:sp>
      <p:sp>
        <p:nvSpPr>
          <p:cNvPr id="102402" name="Text Box 2"/>
          <p:cNvSpPr txBox="1">
            <a:spLocks noChangeArrowheads="1"/>
          </p:cNvSpPr>
          <p:nvPr/>
        </p:nvSpPr>
        <p:spPr bwMode="auto">
          <a:xfrm>
            <a:off x="0" y="990600"/>
            <a:ext cx="3200400" cy="5410200"/>
          </a:xfrm>
          <a:prstGeom prst="rect">
            <a:avLst/>
          </a:prstGeom>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en-US" altLang="zh-CN" sz="6000" b="1" dirty="0" smtClean="0">
                <a:solidFill>
                  <a:schemeClr val="tx1"/>
                </a:solidFill>
                <a:latin typeface="Calibri" panose="020F0502020204030204" charset="0"/>
                <a:ea typeface="宋体" panose="02010600030101010101" pitchFamily="2" charset="-122"/>
                <a:cs typeface="Arial" panose="020B0604020202020204" pitchFamily="34" charset="0"/>
              </a:rPr>
              <a:t>“</a:t>
            </a:r>
            <a:r>
              <a:rPr lang="zh-CN" altLang="en-US" sz="6000" b="1" dirty="0" smtClean="0">
                <a:solidFill>
                  <a:schemeClr val="tx1"/>
                </a:solidFill>
                <a:latin typeface="Calibri" panose="020F0502020204030204" charset="0"/>
                <a:ea typeface="宋体" panose="02010600030101010101" pitchFamily="2" charset="-122"/>
                <a:cs typeface="Arial" panose="020B0604020202020204" pitchFamily="34" charset="0"/>
              </a:rPr>
              <a:t>惩罚</a:t>
            </a:r>
            <a:r>
              <a:rPr lang="en-US" altLang="zh-CN" sz="6000" b="1" dirty="0" smtClean="0">
                <a:solidFill>
                  <a:schemeClr val="tx1"/>
                </a:solidFill>
                <a:latin typeface="Calibri" panose="020F0502020204030204" charset="0"/>
                <a:ea typeface="宋体" panose="02010600030101010101" pitchFamily="2" charset="-122"/>
                <a:cs typeface="Arial" panose="020B0604020202020204" pitchFamily="34" charset="0"/>
              </a:rPr>
              <a:t>”</a:t>
            </a:r>
            <a:endParaRPr kumimoji="0" lang="en-US" altLang="zh-CN" sz="6000" b="1" i="0" u="none" strike="noStrike" normalizeH="0" baseline="0" dirty="0" smtClean="0">
              <a:solidFill>
                <a:schemeClr val="tx1"/>
              </a:solidFill>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1000"/>
              </a:spcAft>
              <a:buClrTx/>
              <a:buSzTx/>
              <a:buFontTx/>
              <a:buNone/>
            </a:pPr>
            <a:r>
              <a:rPr kumimoji="0" lang="en-US" altLang="zh-CN" sz="2000" i="0" u="none" strike="noStrike" normalizeH="0" baseline="0" dirty="0" smtClean="0">
                <a:solidFill>
                  <a:schemeClr val="tx1"/>
                </a:solidFill>
                <a:latin typeface="Calibri" panose="020F0502020204030204" charset="0"/>
                <a:ea typeface="宋体" panose="02010600030101010101" pitchFamily="2" charset="-122"/>
                <a:cs typeface="Arial" panose="020B0604020202020204" pitchFamily="34" charset="0"/>
              </a:rPr>
              <a:t>“PUNISH”</a:t>
            </a:r>
          </a:p>
          <a:p>
            <a:pPr marL="0" marR="0" lvl="0" indent="0" algn="ctr" defTabSz="914400" rtl="0" eaLnBrk="1" fontAlgn="base" latinLnBrk="0" hangingPunct="1">
              <a:lnSpc>
                <a:spcPct val="100000"/>
              </a:lnSpc>
              <a:spcBef>
                <a:spcPct val="0"/>
              </a:spcBef>
              <a:spcAft>
                <a:spcPts val="1000"/>
              </a:spcAft>
              <a:buClrTx/>
              <a:buSzTx/>
              <a:buFontTx/>
              <a:buNone/>
            </a:pPr>
            <a:r>
              <a:rPr lang="zh-CN" altLang="en-US"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rPr>
              <a:t>报复某人做了</a:t>
            </a:r>
            <a:endParaRPr lang="en-US" altLang="zh-CN"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1000"/>
              </a:spcAft>
              <a:buClrTx/>
              <a:buSzTx/>
              <a:buFontTx/>
              <a:buNone/>
            </a:pPr>
            <a:r>
              <a:rPr lang="zh-CN" altLang="en-US"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rPr>
              <a:t>某事</a:t>
            </a:r>
            <a:r>
              <a:rPr lang="en-US" altLang="zh-CN"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rPr>
              <a:t>.</a:t>
            </a:r>
            <a:endParaRPr kumimoji="0" lang="en-US" altLang="zh-CN" sz="3600" i="0" u="none" strike="noStrike" normalizeH="0" baseline="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buClrTx/>
              <a:buSzTx/>
              <a:buFont typeface="Arial" panose="020B0604020202020204" pitchFamily="34" charset="0"/>
              <a:buChar char="•"/>
            </a:pPr>
            <a:r>
              <a:rPr kumimoji="0" lang="en-US" altLang="zh-CN" sz="1600" i="0" u="none" strike="noStrike" normalizeH="0" baseline="0" dirty="0" smtClean="0">
                <a:solidFill>
                  <a:schemeClr val="tx1"/>
                </a:solidFill>
                <a:latin typeface="Calibri" panose="020F0502020204030204" charset="0"/>
                <a:ea typeface="宋体" panose="02010600030101010101" pitchFamily="2" charset="-122"/>
                <a:cs typeface="Arial" panose="020B0604020202020204" pitchFamily="34" charset="0"/>
              </a:rPr>
              <a:t>to get back at someone for  something they have done. </a:t>
            </a:r>
          </a:p>
        </p:txBody>
      </p:sp>
      <p:sp>
        <p:nvSpPr>
          <p:cNvPr id="102403" name="Text Box 3"/>
          <p:cNvSpPr txBox="1">
            <a:spLocks noChangeArrowheads="1"/>
          </p:cNvSpPr>
          <p:nvPr/>
        </p:nvSpPr>
        <p:spPr bwMode="auto">
          <a:xfrm>
            <a:off x="0" y="0"/>
            <a:ext cx="9144000" cy="990600"/>
          </a:xfrm>
          <a:prstGeom prst="rect">
            <a:avLst/>
          </a:prstGeom>
          <a:solidFill>
            <a:srgbClr val="000000"/>
          </a:solidFill>
          <a:ln w="38100">
            <a:solidFill>
              <a:srgbClr val="000000"/>
            </a:solidFill>
            <a:miter lim="800000"/>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zh-CN" altLang="en-US" sz="6000" dirty="0" smtClean="0">
                <a:solidFill>
                  <a:schemeClr val="bg1"/>
                </a:solidFill>
                <a:latin typeface="Arial" panose="020B0604020202020204" pitchFamily="34" charset="0"/>
                <a:cs typeface="Arial" panose="020B0604020202020204" pitchFamily="34" charset="0"/>
              </a:rPr>
              <a:t>管教和惩罚的不同</a:t>
            </a:r>
            <a:endParaRPr kumimoji="0" lang="en-US" sz="60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0" y="6437312"/>
            <a:ext cx="9144000" cy="420688"/>
          </a:xfrm>
          <a:prstGeom prst="rect">
            <a:avLst/>
          </a:prstGeom>
          <a:solidFill>
            <a:srgbClr val="000000"/>
          </a:solidFill>
          <a:ln w="38100">
            <a:solidFill>
              <a:srgbClr val="000000"/>
            </a:solidFill>
            <a:miter lim="800000"/>
          </a:ln>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kumimoji="0" lang="en-US" altLang="zh-CN" sz="1800" b="1" i="1" u="none" strike="noStrike" cap="none" normalizeH="0" baseline="0" dirty="0" smtClean="0">
                <a:ln>
                  <a:noFill/>
                </a:ln>
                <a:solidFill>
                  <a:schemeClr val="bg1"/>
                </a:solidFill>
                <a:effectLst/>
                <a:latin typeface="Calibri" panose="020F0502020204030204" charset="0"/>
                <a:ea typeface="宋体" panose="02010600030101010101" pitchFamily="2" charset="-122"/>
                <a:cs typeface="Arial" panose="020B0604020202020204" pitchFamily="34" charset="0"/>
              </a:rPr>
              <a:t>The Difference between PUNISH and DISCIPLINE</a:t>
            </a:r>
            <a:endParaRPr kumimoji="0" lang="en-US" sz="18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1143000"/>
          </a:xfrm>
        </p:spPr>
        <p:txBody>
          <a:bodyPr>
            <a:normAutofit/>
          </a:bodyPr>
          <a:lstStyle/>
          <a:p>
            <a:pPr lvl="1"/>
            <a:r>
              <a:rPr lang="en-US" dirty="0"/>
              <a:t/>
            </a:r>
            <a:br>
              <a:rPr lang="en-US" dirty="0"/>
            </a:br>
            <a:r>
              <a:rPr lang="en-US" sz="1600" dirty="0"/>
              <a:t/>
            </a:r>
            <a:br>
              <a:rPr lang="en-US" sz="1600" dirty="0"/>
            </a:br>
            <a:endParaRPr lang="en-US" sz="2400" dirty="0"/>
          </a:p>
        </p:txBody>
      </p:sp>
      <p:graphicFrame>
        <p:nvGraphicFramePr>
          <p:cNvPr id="3" name="Diagram 2"/>
          <p:cNvGraphicFramePr/>
          <p:nvPr/>
        </p:nvGraphicFramePr>
        <p:xfrm>
          <a:off x="152400" y="228600"/>
          <a:ext cx="89916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graphicEl>
                                              <a:dgm id="{C7EC2E7C-8D38-49D2-9E2B-C5E58A31D445}"/>
                                            </p:graphicEl>
                                          </p:spTgt>
                                        </p:tgtEl>
                                        <p:attrNameLst>
                                          <p:attrName>style.visibility</p:attrName>
                                        </p:attrNameLst>
                                      </p:cBhvr>
                                      <p:to>
                                        <p:strVal val="visible"/>
                                      </p:to>
                                    </p:set>
                                    <p:anim calcmode="lin" valueType="num">
                                      <p:cBhvr>
                                        <p:cTn id="7" dur="1000" fill="hold"/>
                                        <p:tgtEl>
                                          <p:spTgt spid="3">
                                            <p:graphicEl>
                                              <a:dgm id="{C7EC2E7C-8D38-49D2-9E2B-C5E58A31D445}"/>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C7EC2E7C-8D38-49D2-9E2B-C5E58A31D445}"/>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C7EC2E7C-8D38-49D2-9E2B-C5E58A31D445}"/>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graphicEl>
                                              <a:dgm id="{046447EF-713B-4E8F-926B-5D7F58F6DC16}"/>
                                            </p:graphicEl>
                                          </p:spTgt>
                                        </p:tgtEl>
                                        <p:attrNameLst>
                                          <p:attrName>style.visibility</p:attrName>
                                        </p:attrNameLst>
                                      </p:cBhvr>
                                      <p:to>
                                        <p:strVal val="visible"/>
                                      </p:to>
                                    </p:set>
                                    <p:anim calcmode="lin" valueType="num">
                                      <p:cBhvr>
                                        <p:cTn id="12" dur="1000" fill="hold"/>
                                        <p:tgtEl>
                                          <p:spTgt spid="3">
                                            <p:graphicEl>
                                              <a:dgm id="{046447EF-713B-4E8F-926B-5D7F58F6DC16}"/>
                                            </p:graphicEl>
                                          </p:spTgt>
                                        </p:tgtEl>
                                        <p:attrNameLst>
                                          <p:attrName>ppt_w</p:attrName>
                                        </p:attrNameLst>
                                      </p:cBhvr>
                                      <p:tavLst>
                                        <p:tav tm="0">
                                          <p:val>
                                            <p:fltVal val="0"/>
                                          </p:val>
                                        </p:tav>
                                        <p:tav tm="100000">
                                          <p:val>
                                            <p:strVal val="#ppt_w"/>
                                          </p:val>
                                        </p:tav>
                                      </p:tavLst>
                                    </p:anim>
                                    <p:anim calcmode="lin" valueType="num">
                                      <p:cBhvr>
                                        <p:cTn id="13" dur="1000" fill="hold"/>
                                        <p:tgtEl>
                                          <p:spTgt spid="3">
                                            <p:graphicEl>
                                              <a:dgm id="{046447EF-713B-4E8F-926B-5D7F58F6DC16}"/>
                                            </p:graphicEl>
                                          </p:spTgt>
                                        </p:tgtEl>
                                        <p:attrNameLst>
                                          <p:attrName>ppt_h</p:attrName>
                                        </p:attrNameLst>
                                      </p:cBhvr>
                                      <p:tavLst>
                                        <p:tav tm="0">
                                          <p:val>
                                            <p:fltVal val="0"/>
                                          </p:val>
                                        </p:tav>
                                        <p:tav tm="100000">
                                          <p:val>
                                            <p:strVal val="#ppt_h"/>
                                          </p:val>
                                        </p:tav>
                                      </p:tavLst>
                                    </p:anim>
                                    <p:animEffect transition="in" filter="fade">
                                      <p:cBhvr>
                                        <p:cTn id="14" dur="1000"/>
                                        <p:tgtEl>
                                          <p:spTgt spid="3">
                                            <p:graphicEl>
                                              <a:dgm id="{046447EF-713B-4E8F-926B-5D7F58F6DC16}"/>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graphicEl>
                                              <a:dgm id="{1796896D-83E4-4B16-84FA-3E49EC4746C9}"/>
                                            </p:graphicEl>
                                          </p:spTgt>
                                        </p:tgtEl>
                                        <p:attrNameLst>
                                          <p:attrName>style.visibility</p:attrName>
                                        </p:attrNameLst>
                                      </p:cBhvr>
                                      <p:to>
                                        <p:strVal val="visible"/>
                                      </p:to>
                                    </p:set>
                                    <p:anim calcmode="lin" valueType="num">
                                      <p:cBhvr>
                                        <p:cTn id="19" dur="1000" fill="hold"/>
                                        <p:tgtEl>
                                          <p:spTgt spid="3">
                                            <p:graphicEl>
                                              <a:dgm id="{1796896D-83E4-4B16-84FA-3E49EC4746C9}"/>
                                            </p:graphicEl>
                                          </p:spTgt>
                                        </p:tgtEl>
                                        <p:attrNameLst>
                                          <p:attrName>ppt_w</p:attrName>
                                        </p:attrNameLst>
                                      </p:cBhvr>
                                      <p:tavLst>
                                        <p:tav tm="0">
                                          <p:val>
                                            <p:fltVal val="0"/>
                                          </p:val>
                                        </p:tav>
                                        <p:tav tm="100000">
                                          <p:val>
                                            <p:strVal val="#ppt_w"/>
                                          </p:val>
                                        </p:tav>
                                      </p:tavLst>
                                    </p:anim>
                                    <p:anim calcmode="lin" valueType="num">
                                      <p:cBhvr>
                                        <p:cTn id="20" dur="1000" fill="hold"/>
                                        <p:tgtEl>
                                          <p:spTgt spid="3">
                                            <p:graphicEl>
                                              <a:dgm id="{1796896D-83E4-4B16-84FA-3E49EC4746C9}"/>
                                            </p:graphicEl>
                                          </p:spTgt>
                                        </p:tgtEl>
                                        <p:attrNameLst>
                                          <p:attrName>ppt_h</p:attrName>
                                        </p:attrNameLst>
                                      </p:cBhvr>
                                      <p:tavLst>
                                        <p:tav tm="0">
                                          <p:val>
                                            <p:fltVal val="0"/>
                                          </p:val>
                                        </p:tav>
                                        <p:tav tm="100000">
                                          <p:val>
                                            <p:strVal val="#ppt_h"/>
                                          </p:val>
                                        </p:tav>
                                      </p:tavLst>
                                    </p:anim>
                                    <p:animEffect transition="in" filter="fade">
                                      <p:cBhvr>
                                        <p:cTn id="21" dur="1000"/>
                                        <p:tgtEl>
                                          <p:spTgt spid="3">
                                            <p:graphicEl>
                                              <a:dgm id="{1796896D-83E4-4B16-84FA-3E49EC4746C9}"/>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
                                            <p:graphicEl>
                                              <a:dgm id="{3BED84B2-35B6-45D7-AA62-21744019A37A}"/>
                                            </p:graphicEl>
                                          </p:spTgt>
                                        </p:tgtEl>
                                        <p:attrNameLst>
                                          <p:attrName>style.visibility</p:attrName>
                                        </p:attrNameLst>
                                      </p:cBhvr>
                                      <p:to>
                                        <p:strVal val="visible"/>
                                      </p:to>
                                    </p:set>
                                    <p:anim calcmode="lin" valueType="num">
                                      <p:cBhvr>
                                        <p:cTn id="24" dur="1000" fill="hold"/>
                                        <p:tgtEl>
                                          <p:spTgt spid="3">
                                            <p:graphicEl>
                                              <a:dgm id="{3BED84B2-35B6-45D7-AA62-21744019A37A}"/>
                                            </p:graphicEl>
                                          </p:spTgt>
                                        </p:tgtEl>
                                        <p:attrNameLst>
                                          <p:attrName>ppt_w</p:attrName>
                                        </p:attrNameLst>
                                      </p:cBhvr>
                                      <p:tavLst>
                                        <p:tav tm="0">
                                          <p:val>
                                            <p:fltVal val="0"/>
                                          </p:val>
                                        </p:tav>
                                        <p:tav tm="100000">
                                          <p:val>
                                            <p:strVal val="#ppt_w"/>
                                          </p:val>
                                        </p:tav>
                                      </p:tavLst>
                                    </p:anim>
                                    <p:anim calcmode="lin" valueType="num">
                                      <p:cBhvr>
                                        <p:cTn id="25" dur="1000" fill="hold"/>
                                        <p:tgtEl>
                                          <p:spTgt spid="3">
                                            <p:graphicEl>
                                              <a:dgm id="{3BED84B2-35B6-45D7-AA62-21744019A37A}"/>
                                            </p:graphicEl>
                                          </p:spTgt>
                                        </p:tgtEl>
                                        <p:attrNameLst>
                                          <p:attrName>ppt_h</p:attrName>
                                        </p:attrNameLst>
                                      </p:cBhvr>
                                      <p:tavLst>
                                        <p:tav tm="0">
                                          <p:val>
                                            <p:fltVal val="0"/>
                                          </p:val>
                                        </p:tav>
                                        <p:tav tm="100000">
                                          <p:val>
                                            <p:strVal val="#ppt_h"/>
                                          </p:val>
                                        </p:tav>
                                      </p:tavLst>
                                    </p:anim>
                                    <p:animEffect transition="in" filter="fade">
                                      <p:cBhvr>
                                        <p:cTn id="26" dur="1000"/>
                                        <p:tgtEl>
                                          <p:spTgt spid="3">
                                            <p:graphicEl>
                                              <a:dgm id="{3BED84B2-35B6-45D7-AA62-21744019A37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asian, argue kids"/>
          <p:cNvPicPr>
            <a:picLocks noChangeAspect="1" noChangeArrowheads="1"/>
          </p:cNvPicPr>
          <p:nvPr/>
        </p:nvPicPr>
        <p:blipFill>
          <a:blip r:embed="rId2" cstate="print"/>
          <a:srcRect/>
          <a:stretch>
            <a:fillRect/>
          </a:stretch>
        </p:blipFill>
        <p:spPr bwMode="auto">
          <a:xfrm>
            <a:off x="533401" y="1594513"/>
            <a:ext cx="7924799" cy="5263486"/>
          </a:xfrm>
          <a:prstGeom prst="rect">
            <a:avLst/>
          </a:prstGeom>
          <a:noFill/>
        </p:spPr>
      </p:pic>
      <p:sp>
        <p:nvSpPr>
          <p:cNvPr id="2" name="Title 1"/>
          <p:cNvSpPr>
            <a:spLocks noGrp="1"/>
          </p:cNvSpPr>
          <p:nvPr>
            <p:ph type="title"/>
          </p:nvPr>
        </p:nvSpPr>
        <p:spPr>
          <a:xfrm>
            <a:off x="533400" y="1219200"/>
            <a:ext cx="8229600" cy="1143000"/>
          </a:xfrm>
        </p:spPr>
        <p:txBody>
          <a:bodyPr>
            <a:normAutofit/>
          </a:bodyPr>
          <a:lstStyle/>
          <a:p>
            <a:pPr lvl="1"/>
            <a:r>
              <a:rPr lang="en-US" dirty="0"/>
              <a:t/>
            </a:r>
            <a:br>
              <a:rPr lang="en-US" dirty="0"/>
            </a:br>
            <a:r>
              <a:rPr lang="en-US" sz="1600" dirty="0"/>
              <a:t/>
            </a:r>
            <a:br>
              <a:rPr lang="en-US" sz="1600" dirty="0"/>
            </a:br>
            <a:endParaRPr lang="en-US" sz="2400" dirty="0"/>
          </a:p>
        </p:txBody>
      </p:sp>
      <p:sp>
        <p:nvSpPr>
          <p:cNvPr id="6" name="Rectangle 5"/>
          <p:cNvSpPr/>
          <p:nvPr/>
        </p:nvSpPr>
        <p:spPr>
          <a:xfrm>
            <a:off x="0" y="0"/>
            <a:ext cx="9144000" cy="16764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16355" lvl="0" indent="0" algn="ctr"/>
            <a:r>
              <a:rPr lang="zh-CN" altLang="en-US" sz="8000" b="1" dirty="0" smtClean="0">
                <a:ln w="18415" cmpd="sng">
                  <a:solidFill>
                    <a:srgbClr val="FFFFFF"/>
                  </a:solidFill>
                  <a:prstDash val="solid"/>
                </a:ln>
                <a:solidFill>
                  <a:srgbClr val="FFFFFF"/>
                </a:solidFill>
              </a:rPr>
              <a:t>不要</a:t>
            </a:r>
            <a:r>
              <a:rPr lang="zh-CN" altLang="en-US" sz="8000" b="1" dirty="0" smtClean="0">
                <a:ln w="18415" cmpd="sng">
                  <a:solidFill>
                    <a:srgbClr val="FFFF00"/>
                  </a:solidFill>
                  <a:prstDash val="solid"/>
                </a:ln>
                <a:solidFill>
                  <a:srgbClr val="F0EA00"/>
                </a:solidFill>
              </a:rPr>
              <a:t>虚张声势</a:t>
            </a:r>
            <a:r>
              <a:rPr lang="zh-CN" altLang="en-US" sz="8000" b="1" dirty="0" smtClean="0">
                <a:ln w="18415" cmpd="sng">
                  <a:solidFill>
                    <a:srgbClr val="FFFFFF"/>
                  </a:solidFill>
                  <a:prstDash val="solid"/>
                </a:ln>
                <a:solidFill>
                  <a:srgbClr val="FFFFFF"/>
                </a:solidFill>
              </a:rPr>
              <a:t>。</a:t>
            </a:r>
            <a:endParaRPr lang="en-US" sz="8000" b="1" dirty="0" smtClean="0">
              <a:ln w="18415" cmpd="sng">
                <a:solidFill>
                  <a:srgbClr val="FFFFFF"/>
                </a:solidFill>
                <a:prstDash val="solid"/>
              </a:ln>
              <a:solidFill>
                <a:srgbClr val="FFFFFF"/>
              </a:solidFill>
            </a:endParaRPr>
          </a:p>
          <a:p>
            <a:pPr marL="1316355" lvl="0" indent="0" algn="ctr"/>
            <a:r>
              <a:rPr lang="en-US" sz="3200" dirty="0" smtClean="0"/>
              <a:t>DO NOT BLUFF</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delivery.superstock.com/WI/223/1487/PreviewComp/SuperStock_1487R-54902.jpg"/>
          <p:cNvPicPr>
            <a:picLocks noChangeAspect="1" noChangeArrowheads="1"/>
          </p:cNvPicPr>
          <p:nvPr/>
        </p:nvPicPr>
        <p:blipFill>
          <a:blip r:embed="rId2" cstate="print"/>
          <a:srcRect/>
          <a:stretch>
            <a:fillRect/>
          </a:stretch>
        </p:blipFill>
        <p:spPr bwMode="auto">
          <a:xfrm>
            <a:off x="-1" y="1143000"/>
            <a:ext cx="4807465" cy="3200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42" name="Picture 2" descr="http://a.abcnews.com/images/Health/pd_angry_teen_070622_mn.jpg"/>
          <p:cNvPicPr>
            <a:picLocks noChangeAspect="1" noChangeArrowheads="1"/>
          </p:cNvPicPr>
          <p:nvPr/>
        </p:nvPicPr>
        <p:blipFill>
          <a:blip r:embed="rId3" cstate="print"/>
          <a:srcRect/>
          <a:stretch>
            <a:fillRect/>
          </a:stretch>
        </p:blipFill>
        <p:spPr bwMode="auto">
          <a:xfrm>
            <a:off x="4800600" y="914400"/>
            <a:ext cx="4343400" cy="32575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48" name="Picture 8" descr="http://www.bellevuewa.gov/images/PCD/Teen_and_Parent.jpg"/>
          <p:cNvPicPr>
            <a:picLocks noChangeAspect="1" noChangeArrowheads="1"/>
          </p:cNvPicPr>
          <p:nvPr/>
        </p:nvPicPr>
        <p:blipFill>
          <a:blip r:embed="rId4" cstate="print"/>
          <a:srcRect/>
          <a:stretch>
            <a:fillRect/>
          </a:stretch>
        </p:blipFill>
        <p:spPr bwMode="auto">
          <a:xfrm>
            <a:off x="4876800" y="3567952"/>
            <a:ext cx="4267200" cy="28328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0" y="0"/>
            <a:ext cx="9144000" cy="1143000"/>
          </a:xfrm>
          <a:solidFill>
            <a:srgbClr val="C00000"/>
          </a:solidFill>
        </p:spPr>
        <p:style>
          <a:lnRef idx="0">
            <a:schemeClr val="accent1"/>
          </a:lnRef>
          <a:fillRef idx="3">
            <a:schemeClr val="accent1"/>
          </a:fillRef>
          <a:effectRef idx="3">
            <a:schemeClr val="accent1"/>
          </a:effectRef>
          <a:fontRef idx="minor">
            <a:schemeClr val="lt1"/>
          </a:fontRef>
        </p:style>
        <p:txBody>
          <a:bodyPr>
            <a:normAutofit/>
          </a:bodyPr>
          <a:lstStyle/>
          <a:p>
            <a:r>
              <a:rPr lang="zh-CN" altLang="en-US" sz="5400" b="1" dirty="0" smtClean="0">
                <a:effectLst>
                  <a:outerShdw blurRad="38100" dist="38100" dir="2700000" algn="tl">
                    <a:srgbClr val="000000">
                      <a:alpha val="43137"/>
                    </a:srgbClr>
                  </a:outerShdw>
                </a:effectLst>
              </a:rPr>
              <a:t>光有规则没有关系导致</a:t>
            </a:r>
            <a:r>
              <a:rPr lang="zh-CN" altLang="en-US" sz="5400" b="1" dirty="0" smtClean="0">
                <a:solidFill>
                  <a:srgbClr val="FFFF00"/>
                </a:solidFill>
                <a:effectLst>
                  <a:outerShdw blurRad="38100" dist="38100" dir="2700000" algn="tl">
                    <a:srgbClr val="000000">
                      <a:alpha val="43137"/>
                    </a:srgbClr>
                  </a:outerShdw>
                </a:effectLst>
              </a:rPr>
              <a:t>叛逆</a:t>
            </a:r>
            <a:endParaRPr lang="en-US" sz="5400" b="1" dirty="0">
              <a:solidFill>
                <a:srgbClr val="FFFF00"/>
              </a:solidFill>
              <a:effectLst>
                <a:outerShdw blurRad="38100" dist="38100" dir="2700000" algn="tl">
                  <a:srgbClr val="000000">
                    <a:alpha val="43137"/>
                  </a:srgbClr>
                </a:outerShdw>
              </a:effectLst>
            </a:endParaRPr>
          </a:p>
        </p:txBody>
      </p:sp>
      <p:pic>
        <p:nvPicPr>
          <p:cNvPr id="10246" name="Picture 6" descr="http://www.baltimoremediation.com/images/left_fam20gif"/>
          <p:cNvPicPr>
            <a:picLocks noChangeAspect="1" noChangeArrowheads="1"/>
          </p:cNvPicPr>
          <p:nvPr/>
        </p:nvPicPr>
        <p:blipFill>
          <a:blip r:embed="rId5" cstate="print"/>
          <a:srcRect/>
          <a:stretch>
            <a:fillRect/>
          </a:stretch>
        </p:blipFill>
        <p:spPr bwMode="auto">
          <a:xfrm>
            <a:off x="0" y="3581400"/>
            <a:ext cx="4876800" cy="36488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Title 1"/>
          <p:cNvSpPr txBox="1"/>
          <p:nvPr/>
        </p:nvSpPr>
        <p:spPr>
          <a:xfrm>
            <a:off x="0" y="6324600"/>
            <a:ext cx="9144000" cy="533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700" b="1"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mn-lt"/>
                <a:ea typeface="+mn-ea"/>
                <a:cs typeface="+mn-cs"/>
              </a:rPr>
              <a:t>     Rules without relationship lead to rebellion</a:t>
            </a:r>
            <a:endParaRPr kumimoji="0" lang="en-US" sz="27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336.gif"/>
          <p:cNvPicPr>
            <a:picLocks noChangeAspect="1"/>
          </p:cNvPicPr>
          <p:nvPr/>
        </p:nvPicPr>
        <p:blipFill>
          <a:blip r:embed="rId2" cstate="print"/>
          <a:stretch>
            <a:fillRect/>
          </a:stretch>
        </p:blipFill>
        <p:spPr>
          <a:xfrm>
            <a:off x="0" y="5943600"/>
            <a:ext cx="9144000" cy="914400"/>
          </a:xfrm>
          <a:prstGeom prst="rect">
            <a:avLst/>
          </a:prstGeom>
        </p:spPr>
      </p:pic>
      <p:sp>
        <p:nvSpPr>
          <p:cNvPr id="4" name="Rectangle 3"/>
          <p:cNvSpPr/>
          <p:nvPr/>
        </p:nvSpPr>
        <p:spPr>
          <a:xfrm>
            <a:off x="0" y="762000"/>
            <a:ext cx="9144000" cy="5410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太</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5</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:37: “</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你们的话语应该如</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此</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是</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就</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说</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是</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 </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不是</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就</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说不</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是</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 </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再</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多</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说</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就</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是出于那恶</a:t>
            </a:r>
            <a:r>
              <a:rPr lang="zh-CN" alt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者</a:t>
            </a:r>
            <a:r>
              <a:rPr lang="en-US" altLang="zh-CN"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rPr>
              <a:t>”</a:t>
            </a:r>
            <a:endParaRPr lang="en-US" sz="6000" b="1" dirty="0" smtClean="0">
              <a:ln>
                <a:solidFill>
                  <a:schemeClr val="tx1">
                    <a:lumMod val="50000"/>
                    <a:lumOff val="50000"/>
                  </a:schemeClr>
                </a:solidFill>
              </a:ln>
              <a:solidFill>
                <a:srgbClr val="FFFF00"/>
              </a:solidFill>
              <a:effectLst>
                <a:outerShdw blurRad="38100" dist="38100" dir="2700000" algn="tl">
                  <a:srgbClr val="000000">
                    <a:alpha val="43137"/>
                  </a:srgbClr>
                </a:outerShdw>
              </a:effectLst>
            </a:endParaRPr>
          </a:p>
          <a:p>
            <a:pPr algn="ctr"/>
            <a:endParaRPr lang="en-US" dirty="0" smtClean="0"/>
          </a:p>
          <a:p>
            <a:pPr algn="ctr"/>
            <a:endParaRPr lang="en-US" dirty="0" smtClean="0"/>
          </a:p>
          <a:p>
            <a:pPr algn="ctr"/>
            <a:r>
              <a:rPr lang="en-US" dirty="0" smtClean="0"/>
              <a:t>(Proverbs 6:23 “For these commands are a lamp, this teaching is a light,</a:t>
            </a:r>
          </a:p>
          <a:p>
            <a:pPr algn="ctr"/>
            <a:r>
              <a:rPr lang="en-US" dirty="0" smtClean="0"/>
              <a:t> and </a:t>
            </a:r>
            <a:r>
              <a:rPr lang="en-US" b="1" u="sng" dirty="0" smtClean="0">
                <a:effectLst>
                  <a:outerShdw blurRad="38100" dist="38100" dir="2700000" algn="tl">
                    <a:srgbClr val="000000">
                      <a:alpha val="43137"/>
                    </a:srgbClr>
                  </a:outerShdw>
                </a:effectLst>
              </a:rPr>
              <a:t>the corrections of discipline are the way to life.”</a:t>
            </a:r>
            <a:endParaRPr lang="en-US" b="1" u="sng" dirty="0">
              <a:effectLst>
                <a:outerShdw blurRad="38100" dist="38100" dir="2700000" algn="tl">
                  <a:srgbClr val="000000">
                    <a:alpha val="43137"/>
                  </a:srgbClr>
                </a:outerShdw>
              </a:effectLst>
            </a:endParaRPr>
          </a:p>
        </p:txBody>
      </p:sp>
      <p:pic>
        <p:nvPicPr>
          <p:cNvPr id="5" name="Picture 4" descr="5336.gif"/>
          <p:cNvPicPr>
            <a:picLocks noChangeAspect="1"/>
          </p:cNvPicPr>
          <p:nvPr/>
        </p:nvPicPr>
        <p:blipFill>
          <a:blip r:embed="rId2" cstate="print"/>
          <a:stretch>
            <a:fillRect/>
          </a:stretch>
        </p:blipFill>
        <p:spPr>
          <a:xfrm>
            <a:off x="0" y="0"/>
            <a:ext cx="9144000" cy="9144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style>
          <a:lnRef idx="0">
            <a:schemeClr val="dk1"/>
          </a:lnRef>
          <a:fillRef idx="3">
            <a:schemeClr val="dk1"/>
          </a:fillRef>
          <a:effectRef idx="3">
            <a:schemeClr val="dk1"/>
          </a:effectRef>
          <a:fontRef idx="minor">
            <a:schemeClr val="lt1"/>
          </a:fontRef>
        </p:style>
        <p:txBody>
          <a:bodyPr>
            <a:normAutofit/>
          </a:bodyPr>
          <a:lstStyle/>
          <a:p>
            <a:pPr algn="r"/>
            <a:r>
              <a:rPr lang="zh-CN" altLang="en-US" sz="5400" b="1" dirty="0" smtClean="0">
                <a:ln>
                  <a:solidFill>
                    <a:sysClr val="windowText" lastClr="000000"/>
                  </a:solidFill>
                </a:ln>
                <a:solidFill>
                  <a:srgbClr val="FFFF00"/>
                </a:solidFill>
                <a:effectLst>
                  <a:outerShdw blurRad="38100" dist="38100" dir="2700000" algn="tl">
                    <a:srgbClr val="000000">
                      <a:alpha val="43137"/>
                    </a:srgbClr>
                  </a:outerShdw>
                </a:effectLst>
              </a:rPr>
              <a:t>不要只作星期天基督徒</a:t>
            </a:r>
            <a:r>
              <a:rPr lang="en-US" sz="5400" b="1" dirty="0" smtClean="0">
                <a:ln>
                  <a:solidFill>
                    <a:sysClr val="windowText" lastClr="000000"/>
                  </a:solidFill>
                </a:ln>
                <a:solidFill>
                  <a:srgbClr val="FFFF00"/>
                </a:solidFill>
                <a:effectLst>
                  <a:outerShdw blurRad="38100" dist="38100" dir="2700000" algn="tl">
                    <a:srgbClr val="000000">
                      <a:alpha val="43137"/>
                    </a:srgbClr>
                  </a:outerShdw>
                </a:effectLst>
              </a:rPr>
              <a:t> </a:t>
            </a:r>
            <a:r>
              <a:rPr lang="en-US" sz="5400" b="1" dirty="0">
                <a:ln>
                  <a:solidFill>
                    <a:sysClr val="windowText" lastClr="000000"/>
                  </a:solidFill>
                </a:ln>
                <a:solidFill>
                  <a:srgbClr val="FFFF00"/>
                </a:solidFill>
                <a:effectLst>
                  <a:outerShdw blurRad="38100" dist="38100" dir="2700000" algn="tl">
                    <a:srgbClr val="000000">
                      <a:alpha val="43137"/>
                    </a:srgbClr>
                  </a:outerShdw>
                </a:effectLst>
              </a:rPr>
              <a:t/>
            </a:r>
            <a:br>
              <a:rPr lang="en-US" sz="5400" b="1" dirty="0">
                <a:ln>
                  <a:solidFill>
                    <a:sysClr val="windowText" lastClr="000000"/>
                  </a:solidFill>
                </a:ln>
                <a:solidFill>
                  <a:srgbClr val="FFFF00"/>
                </a:solidFill>
                <a:effectLst>
                  <a:outerShdw blurRad="38100" dist="38100" dir="2700000" algn="tl">
                    <a:srgbClr val="000000">
                      <a:alpha val="43137"/>
                    </a:srgbClr>
                  </a:outerShdw>
                </a:effectLst>
              </a:rPr>
            </a:br>
            <a:r>
              <a:rPr lang="en-US" sz="2700" b="1" dirty="0" smtClean="0">
                <a:effectLst>
                  <a:outerShdw blurRad="38100" dist="38100" dir="2700000" algn="tl">
                    <a:srgbClr val="000000">
                      <a:alpha val="43137"/>
                    </a:srgbClr>
                  </a:outerShdw>
                </a:effectLst>
              </a:rPr>
              <a:t>     </a:t>
            </a:r>
            <a:r>
              <a:rPr lang="en-US" sz="2800" b="1" dirty="0" smtClean="0"/>
              <a:t>Don’t be a Sunday Christian only</a:t>
            </a:r>
            <a:endParaRPr lang="en-US" sz="2700" b="1" dirty="0">
              <a:solidFill>
                <a:schemeClr val="tx2">
                  <a:lumMod val="60000"/>
                  <a:lumOff val="40000"/>
                </a:schemeClr>
              </a:solidFill>
              <a:effectLst>
                <a:outerShdw blurRad="38100" dist="38100" dir="2700000" algn="tl">
                  <a:srgbClr val="000000">
                    <a:alpha val="43137"/>
                  </a:srgbClr>
                </a:outerShdw>
              </a:effectLst>
            </a:endParaRPr>
          </a:p>
        </p:txBody>
      </p:sp>
      <p:pic>
        <p:nvPicPr>
          <p:cNvPr id="5122" name="Picture 2" descr="http://cache.daylife.com/imageserve/09Cl09R7Vh5hW/610x.jpg"/>
          <p:cNvPicPr>
            <a:picLocks noChangeAspect="1" noChangeArrowheads="1"/>
          </p:cNvPicPr>
          <p:nvPr/>
        </p:nvPicPr>
        <p:blipFill>
          <a:blip r:embed="rId2" cstate="print"/>
          <a:srcRect/>
          <a:stretch>
            <a:fillRect/>
          </a:stretch>
        </p:blipFill>
        <p:spPr bwMode="auto">
          <a:xfrm>
            <a:off x="838200" y="1676400"/>
            <a:ext cx="7562850" cy="5033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0"/>
            <a:ext cx="8229600" cy="1981200"/>
          </a:xfrm>
          <a:solidFill>
            <a:srgbClr val="FFFF00"/>
          </a:solidFill>
          <a:ln w="76200">
            <a:solidFill>
              <a:srgbClr val="663300"/>
            </a:solidFill>
          </a:ln>
        </p:spPr>
        <p:txBody>
          <a:bodyPr>
            <a:normAutofit fontScale="90000"/>
          </a:bodyPr>
          <a:lstStyle/>
          <a:p>
            <a:pPr lvl="1" algn="ctr"/>
            <a:r>
              <a:rPr lang="en-US" dirty="0" smtClean="0"/>
              <a:t>“Only </a:t>
            </a:r>
            <a:r>
              <a:rPr lang="en-US" dirty="0"/>
              <a:t>be careful, and watch yourselves closely so that you do not forget </a:t>
            </a:r>
            <a:r>
              <a:rPr lang="en-US" dirty="0" smtClean="0"/>
              <a:t>the                  </a:t>
            </a:r>
            <a:r>
              <a:rPr lang="en-US" dirty="0"/>
              <a:t>things your eyes have seen or let them slip from your heart as long as you live. </a:t>
            </a:r>
            <a:r>
              <a:rPr lang="en-US" dirty="0" smtClean="0"/>
              <a:t>      </a:t>
            </a:r>
            <a:r>
              <a:rPr lang="en-US" b="1" dirty="0" smtClean="0"/>
              <a:t>Teach </a:t>
            </a:r>
            <a:r>
              <a:rPr lang="en-US" b="1" dirty="0"/>
              <a:t>them to your children and to their children after them</a:t>
            </a:r>
            <a:r>
              <a:rPr lang="en-US" dirty="0"/>
              <a:t>. </a:t>
            </a:r>
            <a:r>
              <a:rPr lang="en-US" dirty="0" smtClean="0"/>
              <a:t>                          Remember </a:t>
            </a:r>
            <a:r>
              <a:rPr lang="en-US" dirty="0"/>
              <a:t>the day you stood before the Lord your </a:t>
            </a:r>
            <a:r>
              <a:rPr lang="en-US" dirty="0" smtClean="0"/>
              <a:t>God… when </a:t>
            </a:r>
            <a:r>
              <a:rPr lang="en-US" dirty="0"/>
              <a:t>he said to me, “Assemble the people before me to hear my words so that they may learn to revere me as long as they live in the land and may teach them to their children</a:t>
            </a:r>
            <a:r>
              <a:rPr lang="en-US" dirty="0" smtClean="0"/>
              <a:t>.”              </a:t>
            </a:r>
            <a:r>
              <a:rPr lang="en-US" sz="2000" dirty="0" smtClean="0"/>
              <a:t>Deuteronomy 4:9-10 </a:t>
            </a:r>
            <a:endParaRPr lang="en-US" sz="2400" dirty="0"/>
          </a:p>
        </p:txBody>
      </p:sp>
      <p:sp>
        <p:nvSpPr>
          <p:cNvPr id="3" name="Rectangle 2"/>
          <p:cNvSpPr/>
          <p:nvPr/>
        </p:nvSpPr>
        <p:spPr>
          <a:xfrm>
            <a:off x="381000" y="228600"/>
            <a:ext cx="8153400" cy="4191000"/>
          </a:xfrm>
          <a:prstGeom prst="rect">
            <a:avLst/>
          </a:prstGeom>
          <a:solidFill>
            <a:srgbClr val="FFFF00"/>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ysClr val="windowText" lastClr="000000"/>
                </a:solidFill>
                <a:effectLst>
                  <a:outerShdw blurRad="38100" dist="38100" dir="2700000" algn="tl">
                    <a:srgbClr val="000000">
                      <a:alpha val="43137"/>
                    </a:srgbClr>
                  </a:outerShdw>
                </a:effectLst>
              </a:rPr>
              <a:t>“你只要谨慎，殷勤保守你的心灵，免得忘记你亲眼所看见的事，又免得你一生这事离开你的心；总要传给你的子子孙孙。你在何烈山站在耶和华─你神面前的那日，耶和华对我说：你为我招聚百姓，我要叫他们听见我的话，使他们存活在世的日子，可以学习敬畏我，又可以教训儿女这样行。”申</a:t>
            </a:r>
            <a:r>
              <a:rPr lang="en-US" altLang="zh-CN" sz="3200" b="1" dirty="0" smtClean="0">
                <a:solidFill>
                  <a:sysClr val="windowText" lastClr="000000"/>
                </a:solidFill>
                <a:effectLst>
                  <a:outerShdw blurRad="38100" dist="38100" dir="2700000" algn="tl">
                    <a:srgbClr val="000000">
                      <a:alpha val="43137"/>
                    </a:srgbClr>
                  </a:outerShdw>
                </a:effectLst>
              </a:rPr>
              <a:t>4:9-10</a:t>
            </a:r>
            <a:endParaRPr lang="en-US" sz="3200" b="1" dirty="0">
              <a:solidFill>
                <a:sysClr val="windowText" lastClr="0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thm-a01.yimg.com/image/739ee0916e53eb62">
            <a:hlinkClick r:id="rId2"/>
          </p:cNvPr>
          <p:cNvPicPr>
            <a:picLocks noChangeAspect="1" noChangeArrowheads="1"/>
          </p:cNvPicPr>
          <p:nvPr/>
        </p:nvPicPr>
        <p:blipFill>
          <a:blip r:embed="rId3" cstate="print"/>
          <a:srcRect/>
          <a:stretch>
            <a:fillRect/>
          </a:stretch>
        </p:blipFill>
        <p:spPr bwMode="auto">
          <a:xfrm>
            <a:off x="1828800" y="3726093"/>
            <a:ext cx="4419600" cy="3131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2" name="Picture 6" descr="http://tbn0.google.cn/images?q=tbn:gAnQvAF4EQZByM:"/>
          <p:cNvPicPr>
            <a:picLocks noChangeAspect="1" noChangeArrowheads="1"/>
          </p:cNvPicPr>
          <p:nvPr/>
        </p:nvPicPr>
        <p:blipFill>
          <a:blip r:embed="rId4" cstate="print"/>
          <a:srcRect/>
          <a:stretch>
            <a:fillRect/>
          </a:stretch>
        </p:blipFill>
        <p:spPr bwMode="auto">
          <a:xfrm>
            <a:off x="6019800" y="3733798"/>
            <a:ext cx="3124200" cy="3124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6" name="Picture 10" descr="http://cache.daylife.com/imageserve/0bPw97HeRT0VJ/610x.jpg"/>
          <p:cNvPicPr>
            <a:picLocks noChangeAspect="1" noChangeArrowheads="1"/>
          </p:cNvPicPr>
          <p:nvPr/>
        </p:nvPicPr>
        <p:blipFill>
          <a:blip r:embed="rId5" cstate="print"/>
          <a:srcRect/>
          <a:stretch>
            <a:fillRect/>
          </a:stretch>
        </p:blipFill>
        <p:spPr bwMode="auto">
          <a:xfrm>
            <a:off x="0" y="0"/>
            <a:ext cx="4495800" cy="2992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8" name="Picture 12" descr="http://tbn2.google.cn/images?q=tbn:DMwyPVqkz3mqPM:"/>
          <p:cNvPicPr>
            <a:picLocks noChangeAspect="1" noChangeArrowheads="1"/>
          </p:cNvPicPr>
          <p:nvPr/>
        </p:nvPicPr>
        <p:blipFill>
          <a:blip r:embed="rId6" cstate="print"/>
          <a:srcRect/>
          <a:stretch>
            <a:fillRect/>
          </a:stretch>
        </p:blipFill>
        <p:spPr bwMode="auto">
          <a:xfrm>
            <a:off x="0" y="3746809"/>
            <a:ext cx="2057400" cy="3111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10" name="Picture 14" descr="http://benliles.files.wordpress.com/2008/09/man_praying_center_for_biblical_counseling.png"/>
          <p:cNvPicPr>
            <a:picLocks noChangeAspect="1" noChangeArrowheads="1"/>
          </p:cNvPicPr>
          <p:nvPr/>
        </p:nvPicPr>
        <p:blipFill>
          <a:blip r:embed="rId7" cstate="print"/>
          <a:srcRect/>
          <a:stretch>
            <a:fillRect/>
          </a:stretch>
        </p:blipFill>
        <p:spPr bwMode="auto">
          <a:xfrm>
            <a:off x="4495801" y="0"/>
            <a:ext cx="4648200" cy="3039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txBox="1">
            <a:spLocks/>
          </p:cNvSpPr>
          <p:nvPr/>
        </p:nvSpPr>
        <p:spPr>
          <a:xfrm>
            <a:off x="0" y="236220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37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有多少这些行为你孩子只看见你星期天行？</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HOW MANY OF THESE DO YOUR KIDS SEE YOU DO </a:t>
            </a:r>
            <a:r>
              <a:rPr lang="en-US" sz="2000" u="sng"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ONLY</a:t>
            </a:r>
            <a:r>
              <a:rPr lang="en-US" sz="20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ON SUNDAY?</a:t>
            </a:r>
            <a:endParaRPr kumimoji="0" lang="en-US" sz="20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lated image"/>
          <p:cNvPicPr>
            <a:picLocks noChangeAspect="1" noChangeArrowheads="1"/>
          </p:cNvPicPr>
          <p:nvPr/>
        </p:nvPicPr>
        <p:blipFill>
          <a:blip r:embed="rId2" cstate="print"/>
          <a:srcRect/>
          <a:stretch>
            <a:fillRect/>
          </a:stretch>
        </p:blipFill>
        <p:spPr bwMode="auto">
          <a:xfrm>
            <a:off x="1524000" y="2064256"/>
            <a:ext cx="5867400" cy="4869944"/>
          </a:xfrm>
          <a:prstGeom prst="rect">
            <a:avLst/>
          </a:prstGeom>
          <a:noFill/>
        </p:spPr>
      </p:pic>
      <p:sp>
        <p:nvSpPr>
          <p:cNvPr id="2" name="Title 1"/>
          <p:cNvSpPr txBox="1"/>
          <p:nvPr/>
        </p:nvSpPr>
        <p:spPr>
          <a:xfrm>
            <a:off x="0" y="0"/>
            <a:ext cx="9144000" cy="2286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如果你错了请求</a:t>
            </a:r>
            <a:r>
              <a:rPr lang="zh-CN" altLang="en-US" sz="55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原谅</a:t>
            </a:r>
            <a:r>
              <a:rPr lang="en-US" altLang="zh-CN"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树立谦卑的榜样</a:t>
            </a:r>
            <a:r>
              <a:rPr kumimoji="0" lang="en-US" altLang="zh-CN" sz="55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ASK FORGIVENESS WHEN YOU ARE WRONG…Model Humility</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1676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不要替他们做</a:t>
            </a:r>
            <a:r>
              <a:rPr lang="zh-CN" altLang="en-US" sz="4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家庭作业</a:t>
            </a:r>
            <a:r>
              <a:rPr lang="zh-CN" altLang="en-US" sz="4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而是帮助他们</a:t>
            </a:r>
            <a:r>
              <a:rPr kumimoji="0" lang="en-US" altLang="zh-CN" sz="45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r>
              <a:rPr kumimoji="0" lang="en-US" sz="45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45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kumimoji="0" lang="en-US" sz="11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DON’T DO THEIR HOMEWORK FOR THEM…HELP THEM WITH IT</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pic>
        <p:nvPicPr>
          <p:cNvPr id="18436" name="Picture 4" descr="Image result for help children with homework, asian"/>
          <p:cNvPicPr>
            <a:picLocks noChangeAspect="1" noChangeArrowheads="1"/>
          </p:cNvPicPr>
          <p:nvPr/>
        </p:nvPicPr>
        <p:blipFill>
          <a:blip r:embed="rId2" cstate="print"/>
          <a:srcRect/>
          <a:stretch>
            <a:fillRect/>
          </a:stretch>
        </p:blipFill>
        <p:spPr bwMode="auto">
          <a:xfrm>
            <a:off x="0" y="1706451"/>
            <a:ext cx="9144000" cy="51515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oy using iPad in the classroom"/>
          <p:cNvPicPr>
            <a:picLocks noChangeAspect="1" noChangeArrowheads="1"/>
          </p:cNvPicPr>
          <p:nvPr/>
        </p:nvPicPr>
        <p:blipFill>
          <a:blip r:embed="rId2" cstate="print"/>
          <a:srcRect/>
          <a:stretch>
            <a:fillRect/>
          </a:stretch>
        </p:blipFill>
        <p:spPr bwMode="auto">
          <a:xfrm>
            <a:off x="0" y="756458"/>
            <a:ext cx="9144000" cy="6101542"/>
          </a:xfrm>
          <a:prstGeom prst="rect">
            <a:avLst/>
          </a:prstGeom>
          <a:noFill/>
        </p:spPr>
      </p:pic>
      <p:sp>
        <p:nvSpPr>
          <p:cNvPr id="2" name="Title 1"/>
          <p:cNvSpPr txBox="1"/>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不要鼓励</a:t>
            </a:r>
            <a:r>
              <a:rPr lang="zh-CN" altLang="en-US" sz="45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易上瘾</a:t>
            </a:r>
            <a:r>
              <a:rPr lang="zh-CN" altLang="en-US" sz="45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的行为</a:t>
            </a:r>
            <a:endParaRPr lang="en-US" altLang="zh-CN" sz="45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sz="25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DON’T ENCOURAGE ADDICTIVE BEHAVIORS</a:t>
            </a:r>
            <a:endParaRPr kumimoji="0" lang="en-US" sz="25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elated image"/>
          <p:cNvPicPr>
            <a:picLocks noChangeAspect="1" noChangeArrowheads="1"/>
          </p:cNvPicPr>
          <p:nvPr/>
        </p:nvPicPr>
        <p:blipFill>
          <a:blip r:embed="rId2" cstate="print"/>
          <a:srcRect/>
          <a:stretch>
            <a:fillRect/>
          </a:stretch>
        </p:blipFill>
        <p:spPr bwMode="auto">
          <a:xfrm>
            <a:off x="-1143000" y="1504950"/>
            <a:ext cx="7620000" cy="4572001"/>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In what areas is it easy to create addicts of 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810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在哪些领域容易给孩子造成上瘾？</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257800" y="2286000"/>
            <a:ext cx="3124200" cy="3124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lvl="0" algn="ctr">
              <a:spcBef>
                <a:spcPct val="0"/>
              </a:spcBef>
              <a:defRPr/>
            </a:pPr>
            <a:r>
              <a:rPr lang="zh-CN" altLang="en-US" sz="62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清晰</a:t>
            </a:r>
            <a:r>
              <a:rPr lang="zh-CN" altLang="en-US" sz="6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沟通</a:t>
            </a: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COMMUNICATE CLEARLY</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4114800" y="1371600"/>
            <a:ext cx="4876800" cy="53340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zh-CN" altLang="en-US" sz="3600" b="1" dirty="0" smtClean="0">
                <a:solidFill>
                  <a:srgbClr val="C00000"/>
                </a:solidFill>
                <a:effectLst>
                  <a:outerShdw blurRad="38100" dist="38100" dir="2700000" algn="tl">
                    <a:srgbClr val="000000">
                      <a:alpha val="43137"/>
                    </a:srgbClr>
                  </a:outerShdw>
                </a:effectLst>
              </a:rPr>
              <a:t>确保他们明白你说的话</a:t>
            </a:r>
            <a:endParaRPr lang="en-US" sz="3600" b="1" dirty="0" smtClean="0">
              <a:solidFill>
                <a:srgbClr val="C00000"/>
              </a:solidFill>
              <a:effectLst>
                <a:outerShdw blurRad="38100" dist="38100" dir="2700000" algn="tl">
                  <a:srgbClr val="000000">
                    <a:alpha val="43137"/>
                  </a:srgbClr>
                </a:outerShdw>
              </a:effectLst>
            </a:endParaRPr>
          </a:p>
          <a:p>
            <a:pPr>
              <a:buFont typeface="Arial" panose="020B0604020202020204" pitchFamily="34" charset="0"/>
              <a:buChar char="•"/>
            </a:pPr>
            <a:r>
              <a:rPr lang="en-US" sz="2000" b="1" dirty="0" smtClean="0"/>
              <a:t> Make sure they understand what you say</a:t>
            </a:r>
          </a:p>
          <a:p>
            <a:pPr>
              <a:buFont typeface="Arial" panose="020B0604020202020204" pitchFamily="34" charset="0"/>
              <a:buChar char="•"/>
            </a:pPr>
            <a:endParaRPr lang="en-US" sz="2000" b="1" dirty="0" smtClean="0"/>
          </a:p>
          <a:p>
            <a:r>
              <a:rPr lang="zh-CN" altLang="en-US" sz="3200" b="1" dirty="0" smtClean="0">
                <a:solidFill>
                  <a:srgbClr val="C00000"/>
                </a:solidFill>
                <a:effectLst>
                  <a:outerShdw blurRad="38100" dist="38100" dir="2700000" algn="tl">
                    <a:srgbClr val="000000">
                      <a:alpha val="43137"/>
                    </a:srgbClr>
                  </a:outerShdw>
                </a:effectLst>
              </a:rPr>
              <a:t>若他们从未告知过，不要假设他们明白某事是错的</a:t>
            </a:r>
            <a:r>
              <a:rPr lang="zh-CN" altLang="en-US"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a:buFont typeface="Arial" panose="020B0604020202020204" pitchFamily="34" charset="0"/>
              <a:buChar char="•"/>
            </a:pPr>
            <a:r>
              <a:rPr lang="en-US" sz="2000" b="1" dirty="0" smtClean="0"/>
              <a:t>Don’t assume they know something is wrong if they have never been told</a:t>
            </a:r>
          </a:p>
          <a:p>
            <a:pPr>
              <a:buFont typeface="Arial" panose="020B0604020202020204" pitchFamily="34" charset="0"/>
              <a:buChar char="•"/>
            </a:pPr>
            <a:endParaRPr lang="en-US" sz="2000" b="1" dirty="0" smtClean="0"/>
          </a:p>
          <a:p>
            <a:r>
              <a:rPr lang="zh-CN" altLang="en-US" sz="3600" b="1" u="sng" dirty="0" smtClean="0">
                <a:solidFill>
                  <a:srgbClr val="C00000"/>
                </a:solidFill>
                <a:effectLst>
                  <a:outerShdw blurRad="38100" dist="38100" dir="2700000" algn="tl">
                    <a:srgbClr val="000000">
                      <a:alpha val="43137"/>
                    </a:srgbClr>
                  </a:outerShdw>
                </a:effectLst>
              </a:rPr>
              <a:t>不要因他们不知道是错的事而管教他们</a:t>
            </a:r>
            <a:r>
              <a:rPr lang="zh-CN" altLang="en-US" sz="3600" b="1" dirty="0" smtClean="0">
                <a:solidFill>
                  <a:srgbClr val="C00000"/>
                </a:solidFill>
                <a:effectLst>
                  <a:outerShdw blurRad="38100" dist="38100" dir="2700000" algn="tl">
                    <a:srgbClr val="000000">
                      <a:alpha val="43137"/>
                    </a:srgbClr>
                  </a:outerShdw>
                </a:effectLst>
              </a:rPr>
              <a:t>。</a:t>
            </a:r>
            <a:endParaRPr lang="en-US" sz="3600" b="1" dirty="0" smtClean="0">
              <a:solidFill>
                <a:srgbClr val="C00000"/>
              </a:solidFill>
              <a:effectLst>
                <a:outerShdw blurRad="38100" dist="38100" dir="2700000" algn="tl">
                  <a:srgbClr val="000000">
                    <a:alpha val="43137"/>
                  </a:srgbClr>
                </a:outerShdw>
              </a:effectLst>
            </a:endParaRPr>
          </a:p>
          <a:p>
            <a:pPr>
              <a:buFont typeface="Arial" panose="020B0604020202020204" pitchFamily="34" charset="0"/>
              <a:buChar char="•"/>
            </a:pPr>
            <a:r>
              <a:rPr lang="en-US" sz="2000" b="1" dirty="0" smtClean="0"/>
              <a:t>Don’t discipline for actions they didn’t know were wrong</a:t>
            </a:r>
          </a:p>
          <a:p>
            <a:endParaRPr lang="en-US" dirty="0"/>
          </a:p>
        </p:txBody>
      </p:sp>
      <p:pic>
        <p:nvPicPr>
          <p:cNvPr id="31748" name="Picture 4" descr="http://www.1023bob.com/files/confused-kid.jpg"/>
          <p:cNvPicPr>
            <a:picLocks noChangeAspect="1" noChangeArrowheads="1"/>
          </p:cNvPicPr>
          <p:nvPr/>
        </p:nvPicPr>
        <p:blipFill>
          <a:blip r:embed="rId2" cstate="print"/>
          <a:srcRect/>
          <a:stretch>
            <a:fillRect/>
          </a:stretch>
        </p:blipFill>
        <p:spPr bwMode="auto">
          <a:xfrm>
            <a:off x="144548" y="1295400"/>
            <a:ext cx="3732128" cy="55626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goodenoughmother.com/wp-content/uploads/2011/07/child-embarrassed_2.jpg"/>
          <p:cNvPicPr>
            <a:picLocks noChangeAspect="1" noChangeArrowheads="1"/>
          </p:cNvPicPr>
          <p:nvPr/>
        </p:nvPicPr>
        <p:blipFill>
          <a:blip r:embed="rId2" cstate="print"/>
          <a:srcRect/>
          <a:stretch>
            <a:fillRect/>
          </a:stretch>
        </p:blipFill>
        <p:spPr bwMode="auto">
          <a:xfrm>
            <a:off x="0" y="838200"/>
            <a:ext cx="9144000" cy="6446522"/>
          </a:xfrm>
          <a:prstGeom prst="rect">
            <a:avLst/>
          </a:prstGeom>
          <a:noFill/>
        </p:spPr>
      </p:pic>
      <p:sp>
        <p:nvSpPr>
          <p:cNvPr id="2" name="Title 1"/>
          <p:cNvSpPr txBox="1"/>
          <p:nvPr/>
        </p:nvSpPr>
        <p:spPr>
          <a:xfrm>
            <a:off x="0" y="0"/>
            <a:ext cx="9144000" cy="14478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不要让他们</a:t>
            </a:r>
            <a:r>
              <a:rPr lang="zh-CN" altLang="en-US" sz="6800" dirty="0" smtClean="0">
                <a:ln w="18415" cmpd="sng">
                  <a:solidFill>
                    <a:srgbClr val="FFFF66"/>
                  </a:solidFill>
                  <a:prstDash val="solid"/>
                </a:ln>
                <a:solidFill>
                  <a:srgbClr val="FFFF66"/>
                </a:solidFill>
                <a:effectLst>
                  <a:outerShdw blurRad="63500" dir="3600000" algn="tl" rotWithShape="0">
                    <a:srgbClr val="000000">
                      <a:alpha val="70000"/>
                    </a:srgbClr>
                  </a:outerShdw>
                </a:effectLst>
              </a:rPr>
              <a:t>难堪</a:t>
            </a:r>
            <a:r>
              <a:rPr kumimoji="0" lang="en-US" altLang="zh-CN" sz="68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r>
              <a:rPr kumimoji="0" lang="en-US" sz="68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68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DON’T EMBARRASS THEM</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000" b="1" dirty="0" smtClean="0">
                <a:ln>
                  <a:solidFill>
                    <a:schemeClr val="bg1"/>
                  </a:solidFill>
                </a:ln>
              </a:rPr>
              <a:t>温暖型象限</a:t>
            </a:r>
            <a:r>
              <a:rPr lang="en-US" altLang="zh-CN" sz="6000" b="1" dirty="0" smtClean="0">
                <a:ln>
                  <a:solidFill>
                    <a:schemeClr val="bg1"/>
                  </a:solidFill>
                </a:ln>
              </a:rPr>
              <a:t>/</a:t>
            </a:r>
            <a:r>
              <a:rPr lang="zh-CN" altLang="en-US" sz="6000" b="1" dirty="0" smtClean="0">
                <a:ln>
                  <a:solidFill>
                    <a:schemeClr val="bg1"/>
                  </a:solidFill>
                </a:ln>
              </a:rPr>
              <a:t>控制型象限</a:t>
            </a:r>
            <a:endParaRPr lang="en-US" sz="6000" b="1" dirty="0">
              <a:ln>
                <a:solidFill>
                  <a:schemeClr val="bg1"/>
                </a:solidFill>
              </a:ln>
            </a:endParaRPr>
          </a:p>
        </p:txBody>
      </p:sp>
      <p:sp>
        <p:nvSpPr>
          <p:cNvPr id="3" name="Rectangle 2"/>
          <p:cNvSpPr/>
          <p:nvPr/>
        </p:nvSpPr>
        <p:spPr>
          <a:xfrm>
            <a:off x="0" y="6324600"/>
            <a:ext cx="9144000" cy="533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ln>
                  <a:solidFill>
                    <a:sysClr val="windowText" lastClr="000000"/>
                  </a:solidFill>
                </a:ln>
              </a:rPr>
              <a:t>THE WARMTH / CONTROL QUADRANT</a:t>
            </a:r>
            <a:endParaRPr lang="en-US" sz="3200" b="1" dirty="0">
              <a:ln>
                <a:solidFill>
                  <a:sysClr val="windowText" lastClr="000000"/>
                </a:solidFill>
              </a:ln>
            </a:endParaRPr>
          </a:p>
        </p:txBody>
      </p:sp>
      <p:sp>
        <p:nvSpPr>
          <p:cNvPr id="6" name="Title 1"/>
          <p:cNvSpPr txBox="1"/>
          <p:nvPr/>
        </p:nvSpPr>
        <p:spPr>
          <a:xfrm>
            <a:off x="0" y="1447800"/>
            <a:ext cx="9144000" cy="4648200"/>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 typeface="Arial" panose="020B0604020202020204" pitchFamily="34" charset="0"/>
              <a:buChar char="•"/>
              <a:defRPr/>
            </a:pPr>
            <a:r>
              <a:rPr lang="zh-CN" altLang="en-US" sz="4400" b="1" u="sng" dirty="0" smtClean="0">
                <a:ln>
                  <a:solidFill>
                    <a:schemeClr val="tx1"/>
                  </a:solidFill>
                </a:ln>
                <a:solidFill>
                  <a:srgbClr val="C00000"/>
                </a:solidFill>
                <a:latin typeface="Arial" panose="020B0604020202020204" pitchFamily="34" charset="0"/>
                <a:ea typeface="+mj-ea"/>
                <a:cs typeface="Arial" panose="020B0604020202020204" pitchFamily="34" charset="0"/>
              </a:rPr>
              <a:t>温暖</a:t>
            </a:r>
            <a:r>
              <a:rPr lang="en-US" altLang="zh-CN" sz="4400" b="1" dirty="0" smtClean="0">
                <a:solidFill>
                  <a:srgbClr val="C00000"/>
                </a:solidFill>
                <a:latin typeface="Arial" panose="020B0604020202020204" pitchFamily="34" charset="0"/>
                <a:ea typeface="+mj-ea"/>
                <a:cs typeface="Arial" panose="020B0604020202020204" pitchFamily="34" charset="0"/>
              </a:rPr>
              <a:t>=</a:t>
            </a:r>
            <a:r>
              <a:rPr lang="en-US" altLang="zh-CN" sz="2000" b="1" dirty="0" smtClean="0">
                <a:solidFill>
                  <a:srgbClr val="C00000"/>
                </a:solidFill>
                <a:latin typeface="Arial" panose="020B0604020202020204" pitchFamily="34" charset="0"/>
                <a:ea typeface="+mj-ea"/>
                <a:cs typeface="Arial" panose="020B0604020202020204" pitchFamily="34" charset="0"/>
              </a:rPr>
              <a:t> </a:t>
            </a:r>
            <a:r>
              <a:rPr lang="zh-CN" altLang="en-US" sz="4500" b="1" dirty="0" smtClean="0">
                <a:solidFill>
                  <a:srgbClr val="C00000"/>
                </a:solidFill>
                <a:latin typeface="Arial" panose="020B0604020202020204" pitchFamily="34" charset="0"/>
                <a:ea typeface="+mj-ea"/>
                <a:cs typeface="Arial" panose="020B0604020202020204" pitchFamily="34" charset="0"/>
              </a:rPr>
              <a:t>父母有能力在口头上和身体上 </a:t>
            </a:r>
            <a:endParaRPr lang="en-US" altLang="zh-CN" sz="4500" b="1" dirty="0" smtClean="0">
              <a:solidFill>
                <a:srgbClr val="C00000"/>
              </a:solidFill>
              <a:latin typeface="Arial" panose="020B0604020202020204" pitchFamily="34" charset="0"/>
              <a:ea typeface="+mj-ea"/>
              <a:cs typeface="Arial" panose="020B0604020202020204" pitchFamily="34" charset="0"/>
            </a:endParaRPr>
          </a:p>
          <a:p>
            <a:pPr marL="0" marR="0" lvl="0" indent="0" defTabSz="914400" rtl="0" eaLnBrk="1" fontAlgn="auto" latinLnBrk="0" hangingPunct="1">
              <a:lnSpc>
                <a:spcPct val="100000"/>
              </a:lnSpc>
              <a:spcBef>
                <a:spcPct val="0"/>
              </a:spcBef>
              <a:spcAft>
                <a:spcPts val="0"/>
              </a:spcAft>
              <a:buClrTx/>
              <a:buSzTx/>
              <a:defRPr/>
            </a:pPr>
            <a:r>
              <a:rPr lang="en-US" altLang="zh-CN" sz="4500" b="1" dirty="0" smtClean="0">
                <a:solidFill>
                  <a:srgbClr val="C00000"/>
                </a:solidFill>
                <a:latin typeface="Arial" panose="020B0604020202020204" pitchFamily="34" charset="0"/>
                <a:ea typeface="+mj-ea"/>
                <a:cs typeface="Arial" panose="020B0604020202020204" pitchFamily="34" charset="0"/>
              </a:rPr>
              <a:t>  </a:t>
            </a:r>
            <a:r>
              <a:rPr lang="zh-CN" altLang="en-US" sz="4500" b="1" dirty="0" smtClean="0">
                <a:solidFill>
                  <a:srgbClr val="C00000"/>
                </a:solidFill>
                <a:latin typeface="Arial" panose="020B0604020202020204" pitchFamily="34" charset="0"/>
                <a:ea typeface="+mj-ea"/>
                <a:cs typeface="Arial" panose="020B0604020202020204" pitchFamily="34" charset="0"/>
              </a:rPr>
              <a:t>以合宜的方式向孩子示范爱和情感。</a:t>
            </a:r>
            <a:r>
              <a:rPr lang="en-US" altLang="zh-CN" sz="1600" b="1" dirty="0" smtClean="0">
                <a:solidFill>
                  <a:srgbClr val="C00000"/>
                </a:solidFill>
                <a:latin typeface="Arial" panose="020B0604020202020204" pitchFamily="34" charset="0"/>
                <a:ea typeface="+mj-ea"/>
                <a:cs typeface="Arial" panose="020B0604020202020204" pitchFamily="34" charset="0"/>
              </a:rPr>
              <a:t>	</a:t>
            </a:r>
            <a:r>
              <a:rPr lang="en-US" sz="2500" b="1" i="1" u="sng" dirty="0" smtClean="0">
                <a:latin typeface="Arial Narrow" panose="020B0606020202030204" pitchFamily="34" charset="0"/>
                <a:cs typeface="Arial" panose="020B0604020202020204" pitchFamily="34" charset="0"/>
              </a:rPr>
              <a:t>WARMTH</a:t>
            </a:r>
            <a:r>
              <a:rPr lang="en-US" sz="2500" b="1" i="1" dirty="0" smtClean="0">
                <a:latin typeface="Arial Narrow" panose="020B0606020202030204" pitchFamily="34" charset="0"/>
                <a:cs typeface="Arial" panose="020B0604020202020204" pitchFamily="34" charset="0"/>
              </a:rPr>
              <a:t> = </a:t>
            </a:r>
            <a:r>
              <a:rPr lang="en-US" sz="2500" i="1" dirty="0" smtClean="0">
                <a:latin typeface="Arial Narrow" panose="020B0606020202030204" pitchFamily="34" charset="0"/>
                <a:cs typeface="Arial" panose="020B0604020202020204" pitchFamily="34" charset="0"/>
              </a:rPr>
              <a:t>the parent’s ability to demonstrate love and affection to  	their child(</a:t>
            </a:r>
            <a:r>
              <a:rPr lang="en-US" sz="2500" i="1" dirty="0" err="1" smtClean="0">
                <a:latin typeface="Arial Narrow" panose="020B0606020202030204" pitchFamily="34" charset="0"/>
                <a:cs typeface="Arial" panose="020B0604020202020204" pitchFamily="34" charset="0"/>
              </a:rPr>
              <a:t>ren</a:t>
            </a:r>
            <a:r>
              <a:rPr lang="en-US" sz="2500" i="1" dirty="0" smtClean="0">
                <a:latin typeface="Arial Narrow" panose="020B0606020202030204" pitchFamily="34" charset="0"/>
                <a:cs typeface="Arial" panose="020B0604020202020204" pitchFamily="34" charset="0"/>
              </a:rPr>
              <a:t>) in both verbally and physically appropriate ways.</a:t>
            </a:r>
          </a:p>
          <a:p>
            <a:pPr marL="0" marR="0" lvl="0" indent="0" defTabSz="914400" rtl="0" eaLnBrk="1" fontAlgn="auto" latinLnBrk="0" hangingPunct="1">
              <a:lnSpc>
                <a:spcPct val="100000"/>
              </a:lnSpc>
              <a:spcBef>
                <a:spcPct val="0"/>
              </a:spcBef>
              <a:spcAft>
                <a:spcPts val="0"/>
              </a:spcAft>
              <a:buClrTx/>
              <a:buSzTx/>
              <a:defRPr/>
            </a:pPr>
            <a:r>
              <a:rPr lang="en-US" sz="2500" i="1" dirty="0" smtClean="0">
                <a:latin typeface="Arial Narrow" panose="020B0606020202030204" pitchFamily="34" charset="0"/>
                <a:cs typeface="Arial" panose="020B0604020202020204" pitchFamily="34" charset="0"/>
              </a:rPr>
              <a:t> </a:t>
            </a:r>
          </a:p>
          <a:p>
            <a:pPr lvl="0">
              <a:spcBef>
                <a:spcPct val="0"/>
              </a:spcBef>
              <a:buFont typeface="Arial" panose="020B0604020202020204" pitchFamily="34" charset="0"/>
              <a:buChar char="•"/>
              <a:defRPr/>
            </a:pPr>
            <a:r>
              <a:rPr lang="zh-CN" altLang="en-US" sz="4400" b="1" u="sng" dirty="0" smtClean="0">
                <a:ln>
                  <a:solidFill>
                    <a:schemeClr val="tx1"/>
                  </a:solidFill>
                </a:ln>
                <a:solidFill>
                  <a:srgbClr val="C00000"/>
                </a:solidFill>
                <a:latin typeface="Arial" panose="020B0604020202020204" pitchFamily="34" charset="0"/>
                <a:cs typeface="Arial" panose="020B0604020202020204" pitchFamily="34" charset="0"/>
              </a:rPr>
              <a:t>控制</a:t>
            </a:r>
            <a:r>
              <a:rPr lang="en-US" altLang="zh-CN" sz="4400" b="1" dirty="0" smtClean="0">
                <a:solidFill>
                  <a:srgbClr val="C00000"/>
                </a:solidFill>
                <a:latin typeface="Arial" panose="020B0604020202020204" pitchFamily="34" charset="0"/>
                <a:cs typeface="Arial" panose="020B0604020202020204" pitchFamily="34" charset="0"/>
              </a:rPr>
              <a:t>=</a:t>
            </a:r>
            <a:r>
              <a:rPr lang="zh-CN" altLang="en-US" sz="4400" b="1" dirty="0" smtClean="0">
                <a:solidFill>
                  <a:srgbClr val="C00000"/>
                </a:solidFill>
                <a:latin typeface="Arial" panose="020B0604020202020204" pitchFamily="34" charset="0"/>
                <a:cs typeface="Arial" panose="020B0604020202020204" pitchFamily="34" charset="0"/>
              </a:rPr>
              <a:t>父母有能力为孩子建立和保持</a:t>
            </a:r>
            <a:endParaRPr lang="en-US" altLang="zh-CN" sz="4400" b="1" dirty="0" smtClean="0">
              <a:solidFill>
                <a:srgbClr val="C00000"/>
              </a:solidFill>
              <a:latin typeface="Arial" panose="020B0604020202020204" pitchFamily="34" charset="0"/>
              <a:cs typeface="Arial" panose="020B0604020202020204" pitchFamily="34" charset="0"/>
            </a:endParaRPr>
          </a:p>
          <a:p>
            <a:pPr lvl="0">
              <a:spcBef>
                <a:spcPct val="0"/>
              </a:spcBef>
              <a:defRPr/>
            </a:pPr>
            <a:r>
              <a:rPr lang="en-US" altLang="zh-CN" sz="4400" b="1" dirty="0" smtClean="0">
                <a:solidFill>
                  <a:srgbClr val="C00000"/>
                </a:solidFill>
                <a:latin typeface="Arial" panose="020B0604020202020204" pitchFamily="34" charset="0"/>
                <a:cs typeface="Arial" panose="020B0604020202020204" pitchFamily="34" charset="0"/>
              </a:rPr>
              <a:t>  </a:t>
            </a:r>
            <a:r>
              <a:rPr lang="zh-CN" altLang="en-US" sz="4400" b="1" dirty="0" smtClean="0">
                <a:solidFill>
                  <a:srgbClr val="C00000"/>
                </a:solidFill>
                <a:latin typeface="Arial" panose="020B0604020202020204" pitchFamily="34" charset="0"/>
                <a:cs typeface="Arial" panose="020B0604020202020204" pitchFamily="34" charset="0"/>
              </a:rPr>
              <a:t>合宜的界限和规矩。</a:t>
            </a:r>
            <a:endParaRPr lang="en-US" altLang="zh-CN" sz="4400" b="1" dirty="0" smtClean="0">
              <a:solidFill>
                <a:srgbClr val="C00000"/>
              </a:solidFill>
              <a:latin typeface="Arial" panose="020B0604020202020204" pitchFamily="34" charset="0"/>
              <a:cs typeface="Arial" panose="020B0604020202020204" pitchFamily="34" charset="0"/>
            </a:endParaRPr>
          </a:p>
          <a:p>
            <a:pPr lvl="1">
              <a:spcBef>
                <a:spcPct val="0"/>
              </a:spcBef>
            </a:pPr>
            <a:r>
              <a:rPr lang="en-US" sz="2500" b="1" i="1" dirty="0" smtClean="0">
                <a:latin typeface="Arial Narrow" panose="020B0606020202030204" pitchFamily="34" charset="0"/>
              </a:rPr>
              <a:t>	</a:t>
            </a:r>
            <a:r>
              <a:rPr lang="en-US" sz="2500" b="1" i="1" u="sng" dirty="0" smtClean="0">
                <a:latin typeface="Arial Narrow" panose="020B0606020202030204" pitchFamily="34" charset="0"/>
              </a:rPr>
              <a:t>CONTROL</a:t>
            </a:r>
            <a:r>
              <a:rPr lang="en-US" sz="2500" b="1" i="1" dirty="0" smtClean="0">
                <a:latin typeface="Arial Narrow" panose="020B0606020202030204" pitchFamily="34" charset="0"/>
              </a:rPr>
              <a:t> = </a:t>
            </a:r>
            <a:r>
              <a:rPr lang="en-US" sz="2500" i="1" dirty="0" smtClean="0">
                <a:latin typeface="Arial Narrow" panose="020B0606020202030204" pitchFamily="34" charset="0"/>
              </a:rPr>
              <a:t>the parent’s ability to establish and maintain proper 	boundaries and rules for the child(</a:t>
            </a:r>
            <a:r>
              <a:rPr lang="en-US" sz="2500" i="1" dirty="0" err="1" smtClean="0">
                <a:latin typeface="Arial Narrow" panose="020B0606020202030204" pitchFamily="34" charset="0"/>
              </a:rPr>
              <a:t>ren</a:t>
            </a:r>
            <a:r>
              <a:rPr lang="en-US" sz="2500" i="1" dirty="0" smtClean="0">
                <a:latin typeface="Arial Narrow" panose="020B0606020202030204" pitchFamily="34" charset="0"/>
              </a:rPr>
              <a:t>).</a:t>
            </a:r>
            <a:endParaRPr kumimoji="0" lang="en-US" sz="2500" i="1" u="none" strike="noStrike" kern="1200" normalizeH="0" baseline="0" noProof="0" dirty="0">
              <a:uLnTx/>
              <a:uFillTx/>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embarrassed kid"/>
          <p:cNvPicPr>
            <a:picLocks noChangeAspect="1" noChangeArrowheads="1"/>
          </p:cNvPicPr>
          <p:nvPr/>
        </p:nvPicPr>
        <p:blipFill>
          <a:blip r:embed="rId2" cstate="print"/>
          <a:srcRect/>
          <a:stretch>
            <a:fillRect/>
          </a:stretch>
        </p:blipFill>
        <p:spPr bwMode="auto">
          <a:xfrm>
            <a:off x="-304800" y="1947061"/>
            <a:ext cx="6248400" cy="4148939"/>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are some ways we embarrass our kids and teens?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在哪些方面我容易让孩子感到难堪？</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257800" y="1981200"/>
            <a:ext cx="3429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Related image"/>
          <p:cNvPicPr>
            <a:picLocks noChangeAspect="1" noChangeArrowheads="1"/>
          </p:cNvPicPr>
          <p:nvPr/>
        </p:nvPicPr>
        <p:blipFill>
          <a:blip r:embed="rId2" cstate="print"/>
          <a:srcRect/>
          <a:stretch>
            <a:fillRect/>
          </a:stretch>
        </p:blipFill>
        <p:spPr bwMode="auto">
          <a:xfrm>
            <a:off x="457200" y="1905000"/>
            <a:ext cx="4953000" cy="4953000"/>
          </a:xfrm>
          <a:prstGeom prst="rect">
            <a:avLst/>
          </a:prstGeom>
          <a:noFill/>
        </p:spPr>
      </p:pic>
      <p:sp>
        <p:nvSpPr>
          <p:cNvPr id="2" name="Title 1"/>
          <p:cNvSpPr txBox="1"/>
          <p:nvPr/>
        </p:nvSpPr>
        <p:spPr>
          <a:xfrm>
            <a:off x="0" y="0"/>
            <a:ext cx="9144000" cy="2057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dirty="0" smtClean="0">
                <a:solidFill>
                  <a:schemeClr val="bg1"/>
                </a:solidFill>
              </a:rPr>
              <a:t>你若有不止一个孩子</a:t>
            </a:r>
            <a:r>
              <a:rPr lang="en-US" altLang="zh-CN" sz="4500" dirty="0" smtClean="0">
                <a:solidFill>
                  <a:schemeClr val="bg1"/>
                </a:solidFill>
              </a:rPr>
              <a:t>,</a:t>
            </a: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dirty="0" smtClean="0">
                <a:solidFill>
                  <a:schemeClr val="bg1"/>
                </a:solidFill>
              </a:rPr>
              <a:t>不要</a:t>
            </a:r>
            <a:r>
              <a:rPr lang="zh-CN" altLang="en-US" sz="4500" dirty="0" smtClean="0">
                <a:ln>
                  <a:solidFill>
                    <a:srgbClr val="FFFF00"/>
                  </a:solidFill>
                </a:ln>
                <a:solidFill>
                  <a:srgbClr val="FFFF00"/>
                </a:solidFill>
              </a:rPr>
              <a:t>偏爱</a:t>
            </a:r>
            <a:r>
              <a:rPr lang="zh-CN" altLang="en-US" sz="4500" dirty="0" smtClean="0">
                <a:solidFill>
                  <a:schemeClr val="bg1"/>
                </a:solidFill>
              </a:rPr>
              <a:t>某一个</a:t>
            </a:r>
            <a:r>
              <a:rPr kumimoji="0" lang="en-US" altLang="zh-CN" sz="4500" i="0" u="none" strike="noStrike" kern="1200" normalizeH="0" baseline="0" noProof="0" dirty="0" smtClean="0">
                <a:solidFill>
                  <a:schemeClr val="bg1"/>
                </a:solidFill>
                <a:uLnTx/>
                <a:uFillTx/>
                <a:latin typeface="+mn-lt"/>
                <a:ea typeface="+mn-ea"/>
                <a:cs typeface="+mn-cs"/>
              </a:rPr>
              <a:t> </a:t>
            </a:r>
            <a:r>
              <a:rPr kumimoji="0" lang="en-US" sz="3700" i="0" u="none" strike="noStrike" kern="1200" normalizeH="0" baseline="0" noProof="0" dirty="0" smtClean="0">
                <a:solidFill>
                  <a:schemeClr val="bg1"/>
                </a:solidFill>
                <a:uLnTx/>
                <a:uFillTx/>
                <a:latin typeface="+mn-lt"/>
                <a:ea typeface="+mn-ea"/>
                <a:cs typeface="+mn-cs"/>
              </a:rPr>
              <a:t/>
            </a:r>
            <a:br>
              <a:rPr kumimoji="0" lang="en-US" sz="3700" i="0" u="none" strike="noStrike" kern="1200" normalizeH="0" baseline="0" noProof="0" dirty="0" smtClean="0">
                <a:solidFill>
                  <a:schemeClr val="bg1"/>
                </a:solidFill>
                <a:uLnTx/>
                <a:uFillTx/>
                <a:latin typeface="+mn-lt"/>
                <a:ea typeface="+mn-ea"/>
                <a:cs typeface="+mn-cs"/>
              </a:rPr>
            </a:br>
            <a:r>
              <a:rPr kumimoji="0" lang="en-US" sz="1900" i="0" u="none" strike="noStrike" kern="1200" normalizeH="0" baseline="0" noProof="0" dirty="0" smtClean="0">
                <a:solidFill>
                  <a:schemeClr val="bg1"/>
                </a:solidFill>
                <a:uLnTx/>
                <a:uFillTx/>
                <a:latin typeface="+mn-lt"/>
                <a:ea typeface="+mn-ea"/>
                <a:cs typeface="+mn-cs"/>
              </a:rPr>
              <a:t>IF YOU HAVE MORE THAN ONE CHILD, </a:t>
            </a:r>
            <a:r>
              <a:rPr lang="en-US" sz="1900" dirty="0" smtClean="0">
                <a:solidFill>
                  <a:schemeClr val="bg1"/>
                </a:solidFill>
              </a:rPr>
              <a:t>DON’T  SHOW PREFERENTIAL TREATMENT</a:t>
            </a:r>
            <a:endParaRPr kumimoji="0" lang="en-US" sz="1900" i="0" u="none" strike="noStrike" kern="1200" normalizeH="0" baseline="0" noProof="0" dirty="0">
              <a:solidFill>
                <a:schemeClr val="bg1"/>
              </a:solidFill>
              <a:uLnTx/>
              <a:uFillTx/>
              <a:latin typeface="+mn-lt"/>
              <a:ea typeface="+mn-ea"/>
              <a:cs typeface="+mn-cs"/>
            </a:endParaRPr>
          </a:p>
        </p:txBody>
      </p:sp>
      <p:pic>
        <p:nvPicPr>
          <p:cNvPr id="90116" name="Picture 4" descr="Related image"/>
          <p:cNvPicPr>
            <a:picLocks noChangeAspect="1" noChangeArrowheads="1"/>
          </p:cNvPicPr>
          <p:nvPr/>
        </p:nvPicPr>
        <p:blipFill>
          <a:blip r:embed="rId3" cstate="print"/>
          <a:srcRect/>
          <a:stretch>
            <a:fillRect/>
          </a:stretch>
        </p:blipFill>
        <p:spPr bwMode="auto">
          <a:xfrm>
            <a:off x="5181600" y="3429000"/>
            <a:ext cx="3048000" cy="3048000"/>
          </a:xfrm>
          <a:prstGeom prst="rect">
            <a:avLst/>
          </a:prstGeom>
          <a:noFill/>
        </p:spPr>
      </p:pic>
      <p:pic>
        <p:nvPicPr>
          <p:cNvPr id="90118" name="Picture 6" descr="Image result for boy"/>
          <p:cNvPicPr>
            <a:picLocks noChangeAspect="1" noChangeArrowheads="1"/>
          </p:cNvPicPr>
          <p:nvPr/>
        </p:nvPicPr>
        <p:blipFill>
          <a:blip r:embed="rId4" cstate="print"/>
          <a:srcRect/>
          <a:stretch>
            <a:fillRect/>
          </a:stretch>
        </p:blipFill>
        <p:spPr bwMode="auto">
          <a:xfrm>
            <a:off x="6781800" y="4495799"/>
            <a:ext cx="1905000" cy="1905001"/>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child king"/>
          <p:cNvPicPr>
            <a:picLocks noChangeAspect="1" noChangeArrowheads="1"/>
          </p:cNvPicPr>
          <p:nvPr/>
        </p:nvPicPr>
        <p:blipFill>
          <a:blip r:embed="rId2" cstate="print"/>
          <a:srcRect/>
          <a:stretch>
            <a:fillRect/>
          </a:stretch>
        </p:blipFill>
        <p:spPr bwMode="auto">
          <a:xfrm>
            <a:off x="381000" y="1535619"/>
            <a:ext cx="4191000" cy="4541331"/>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Who usually gets the most attention from parents?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谁最容易引起父母的关注？</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257800" y="1981200"/>
            <a:ext cx="3429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descr="nome bebe William e Kate "/>
          <p:cNvPicPr>
            <a:picLocks noChangeAspect="1" noChangeArrowheads="1"/>
          </p:cNvPicPr>
          <p:nvPr/>
        </p:nvPicPr>
        <p:blipFill>
          <a:blip r:embed="rId2" cstate="print"/>
          <a:srcRect/>
          <a:stretch>
            <a:fillRect/>
          </a:stretch>
        </p:blipFill>
        <p:spPr bwMode="auto">
          <a:xfrm>
            <a:off x="0" y="1762619"/>
            <a:ext cx="9144000" cy="5400181"/>
          </a:xfrm>
          <a:prstGeom prst="rect">
            <a:avLst/>
          </a:prstGeom>
          <a:noFill/>
        </p:spPr>
      </p:pic>
      <p:sp>
        <p:nvSpPr>
          <p:cNvPr id="2" name="Title 1"/>
          <p:cNvSpPr txBox="1"/>
          <p:nvPr/>
        </p:nvSpPr>
        <p:spPr>
          <a:xfrm>
            <a:off x="0" y="0"/>
            <a:ext cx="9144000" cy="1981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noProof="0" dirty="0" smtClean="0">
                <a:solidFill>
                  <a:schemeClr val="bg1"/>
                </a:solidFill>
              </a:rPr>
              <a:t>如果你只有</a:t>
            </a:r>
            <a:r>
              <a:rPr lang="zh-CN" altLang="en-US" sz="4500" b="1" noProof="0" dirty="0" smtClean="0">
                <a:solidFill>
                  <a:srgbClr val="FFFF00"/>
                </a:solidFill>
              </a:rPr>
              <a:t>一个孩子</a:t>
            </a:r>
            <a:r>
              <a:rPr lang="zh-CN" altLang="en-US" sz="4500" noProof="0" dirty="0" smtClean="0">
                <a:solidFill>
                  <a:schemeClr val="bg1"/>
                </a:solidFill>
              </a:rPr>
              <a:t>，不要让他们以为自己是宇宙的中心</a:t>
            </a:r>
            <a:r>
              <a:rPr kumimoji="0" lang="en-US" sz="3700" i="0" u="none" strike="noStrike" kern="1200" normalizeH="0" baseline="0" noProof="0" dirty="0" smtClean="0">
                <a:solidFill>
                  <a:schemeClr val="bg1"/>
                </a:solidFill>
                <a:uLnTx/>
                <a:uFillTx/>
                <a:latin typeface="+mn-lt"/>
                <a:ea typeface="+mn-ea"/>
                <a:cs typeface="+mn-cs"/>
              </a:rPr>
              <a:t/>
            </a:r>
            <a:br>
              <a:rPr kumimoji="0" lang="en-US" sz="3700" i="0" u="none" strike="noStrike" kern="1200" normalizeH="0" baseline="0" noProof="0" dirty="0" smtClean="0">
                <a:solidFill>
                  <a:schemeClr val="bg1"/>
                </a:solidFill>
                <a:uLnTx/>
                <a:uFillTx/>
                <a:latin typeface="+mn-lt"/>
                <a:ea typeface="+mn-ea"/>
                <a:cs typeface="+mn-cs"/>
              </a:rPr>
            </a:br>
            <a:r>
              <a:rPr kumimoji="0" lang="en-US" sz="1900" i="0" u="none" strike="noStrike" kern="1200" normalizeH="0" baseline="0" noProof="0" dirty="0" smtClean="0">
                <a:solidFill>
                  <a:schemeClr val="bg1"/>
                </a:solidFill>
                <a:uLnTx/>
                <a:uFillTx/>
                <a:latin typeface="+mn-lt"/>
                <a:ea typeface="+mn-ea"/>
                <a:cs typeface="+mn-cs"/>
              </a:rPr>
              <a:t>IF YOU HAVE </a:t>
            </a:r>
            <a:r>
              <a:rPr lang="en-US" sz="1900" dirty="0" smtClean="0">
                <a:solidFill>
                  <a:schemeClr val="bg1"/>
                </a:solidFill>
              </a:rPr>
              <a:t>ONLY </a:t>
            </a:r>
            <a:r>
              <a:rPr kumimoji="0" lang="en-US" sz="1900" i="0" u="none" strike="noStrike" kern="1200" normalizeH="0" baseline="0" noProof="0" dirty="0" smtClean="0">
                <a:solidFill>
                  <a:schemeClr val="bg1"/>
                </a:solidFill>
                <a:uLnTx/>
                <a:uFillTx/>
                <a:latin typeface="+mn-lt"/>
                <a:ea typeface="+mn-ea"/>
                <a:cs typeface="+mn-cs"/>
              </a:rPr>
              <a:t>ONE CHILD, </a:t>
            </a:r>
          </a:p>
          <a:p>
            <a:pPr marL="0" marR="0" lvl="0" indent="0" algn="ctr" defTabSz="914400" rtl="0" eaLnBrk="1" fontAlgn="auto" latinLnBrk="0" hangingPunct="1">
              <a:lnSpc>
                <a:spcPct val="100000"/>
              </a:lnSpc>
              <a:spcBef>
                <a:spcPct val="0"/>
              </a:spcBef>
              <a:spcAft>
                <a:spcPts val="0"/>
              </a:spcAft>
              <a:buClrTx/>
              <a:buSzTx/>
              <a:buFontTx/>
              <a:buNone/>
              <a:defRPr/>
            </a:pPr>
            <a:r>
              <a:rPr lang="en-US" sz="1900" dirty="0" smtClean="0">
                <a:solidFill>
                  <a:schemeClr val="bg1"/>
                </a:solidFill>
              </a:rPr>
              <a:t>DON’T  MAKE THEM THINK THEY ARE THE CENTER OF THE UNIVERSE</a:t>
            </a:r>
            <a:endParaRPr kumimoji="0" lang="en-US" sz="1900"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5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不要让孩子控制家庭</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DON’T LET THE CHILD CONTROL THE FAMILY</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0" y="1219200"/>
            <a:ext cx="91440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endParaRPr lang="en-US" altLang="zh-CN" sz="3200" b="1" u="sng" dirty="0" smtClean="0">
              <a:solidFill>
                <a:schemeClr val="accent2">
                  <a:lumMod val="50000"/>
                </a:schemeClr>
              </a:solidFill>
              <a:effectLst>
                <a:outerShdw blurRad="38100" dist="38100" dir="2700000" algn="tl">
                  <a:srgbClr val="000000">
                    <a:alpha val="43137"/>
                  </a:srgbClr>
                </a:outerShdw>
              </a:effectLst>
            </a:endParaRPr>
          </a:p>
          <a:p>
            <a:r>
              <a:rPr lang="zh-CN" altLang="en-US" sz="3200" b="1" u="sng" dirty="0" smtClean="0">
                <a:solidFill>
                  <a:schemeClr val="accent2">
                    <a:lumMod val="50000"/>
                  </a:schemeClr>
                </a:solidFill>
                <a:effectLst>
                  <a:outerShdw blurRad="38100" dist="38100" dir="2700000" algn="tl">
                    <a:srgbClr val="000000">
                      <a:alpha val="43137"/>
                    </a:srgbClr>
                  </a:outerShdw>
                </a:effectLst>
              </a:rPr>
              <a:t>你的孩子</a:t>
            </a:r>
            <a:r>
              <a:rPr lang="zh-CN" altLang="en-US" sz="3200" b="1" dirty="0" smtClean="0">
                <a:solidFill>
                  <a:schemeClr val="accent2">
                    <a:lumMod val="50000"/>
                  </a:schemeClr>
                </a:solidFill>
                <a:effectLst>
                  <a:outerShdw blurRad="38100" dist="38100" dir="2700000" algn="tl">
                    <a:srgbClr val="000000">
                      <a:alpha val="43137"/>
                    </a:srgbClr>
                  </a:outerShdw>
                </a:effectLst>
              </a:rPr>
              <a:t>需要学习服从而非为所欲为</a:t>
            </a:r>
            <a:r>
              <a:rPr lang="en-US" altLang="zh-CN"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 </a:t>
            </a:r>
            <a:r>
              <a:rPr lang="en-US" sz="2000" b="1" u="sng" dirty="0" smtClean="0"/>
              <a:t>YOUNG CHILDREN </a:t>
            </a:r>
            <a:r>
              <a:rPr lang="en-US" sz="2000" b="1" dirty="0" smtClean="0"/>
              <a:t>NEED TO LEARN TO OBEY WITHOUT GETTING THEIR WAY  </a:t>
            </a:r>
          </a:p>
          <a:p>
            <a:pPr>
              <a:buFont typeface="Arial" charset="0"/>
              <a:buChar char="•"/>
            </a:pPr>
            <a:endParaRPr lang="en-US" sz="2000" b="1" dirty="0" smtClean="0"/>
          </a:p>
          <a:p>
            <a:r>
              <a:rPr lang="zh-CN" altLang="en-US" sz="3200" b="1" dirty="0" smtClean="0">
                <a:solidFill>
                  <a:schemeClr val="accent2">
                    <a:lumMod val="50000"/>
                  </a:schemeClr>
                </a:solidFill>
                <a:effectLst>
                  <a:outerShdw blurRad="38100" dist="38100" dir="2700000" algn="tl">
                    <a:srgbClr val="000000">
                      <a:alpha val="43137"/>
                    </a:srgbClr>
                  </a:outerShdw>
                </a:effectLst>
              </a:rPr>
              <a:t>你做决定</a:t>
            </a:r>
            <a:r>
              <a:rPr lang="en-US" altLang="zh-CN" sz="3200" b="1" dirty="0" smtClean="0">
                <a:solidFill>
                  <a:schemeClr val="accent2">
                    <a:lumMod val="50000"/>
                  </a:schemeClr>
                </a:solidFill>
                <a:effectLst>
                  <a:outerShdw blurRad="38100" dist="38100" dir="2700000" algn="tl">
                    <a:srgbClr val="000000">
                      <a:alpha val="43137"/>
                    </a:srgbClr>
                  </a:outerShdw>
                </a:effectLst>
              </a:rPr>
              <a:t>.</a:t>
            </a:r>
            <a:r>
              <a:rPr lang="zh-CN" altLang="en-US" sz="3200" b="1" dirty="0" smtClean="0">
                <a:solidFill>
                  <a:schemeClr val="accent2">
                    <a:lumMod val="50000"/>
                  </a:schemeClr>
                </a:solidFill>
                <a:effectLst>
                  <a:outerShdw blurRad="38100" dist="38100" dir="2700000" algn="tl">
                    <a:srgbClr val="000000">
                      <a:alpha val="43137"/>
                    </a:srgbClr>
                  </a:outerShdw>
                </a:effectLst>
              </a:rPr>
              <a:t>他们服从你的决定</a:t>
            </a:r>
            <a:r>
              <a:rPr lang="en-US" altLang="zh-CN"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YOU MAKE DECISIONS..THEY OBEY YOUR DECISIONS</a:t>
            </a:r>
          </a:p>
          <a:p>
            <a:pPr>
              <a:buFont typeface="Arial" charset="0"/>
              <a:buChar char="•"/>
            </a:pPr>
            <a:endParaRPr lang="en-US" sz="2000" b="1" dirty="0" smtClean="0">
              <a:latin typeface="Arial Narrow" pitchFamily="34" charset="0"/>
            </a:endParaRPr>
          </a:p>
          <a:p>
            <a:r>
              <a:rPr lang="en-US"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吃什么</a:t>
            </a:r>
            <a:r>
              <a:rPr lang="en-US" altLang="zh-CN"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何时上床睡觉</a:t>
            </a:r>
            <a:r>
              <a:rPr lang="en-US" altLang="zh-CN"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看什么节目</a:t>
            </a:r>
            <a:r>
              <a:rPr lang="en-US" altLang="zh-CN" sz="3200" b="1" dirty="0" smtClean="0">
                <a:solidFill>
                  <a:schemeClr val="accent2">
                    <a:lumMod val="50000"/>
                  </a:schemeClr>
                </a:solidFill>
                <a:effectLst>
                  <a:outerShdw blurRad="38100" dist="38100" dir="2700000" algn="tl">
                    <a:srgbClr val="000000">
                      <a:alpha val="43137"/>
                    </a:srgbClr>
                  </a:outerShdw>
                </a:effectLst>
              </a:rPr>
              <a:t>…</a:t>
            </a:r>
            <a:r>
              <a:rPr lang="zh-CN" altLang="en-US" sz="3200" b="1" dirty="0" smtClean="0">
                <a:solidFill>
                  <a:schemeClr val="accent2">
                    <a:lumMod val="50000"/>
                  </a:schemeClr>
                </a:solidFill>
                <a:effectLst>
                  <a:outerShdw blurRad="38100" dist="38100" dir="2700000" algn="tl">
                    <a:srgbClr val="000000">
                      <a:alpha val="43137"/>
                    </a:srgbClr>
                  </a:outerShdw>
                </a:effectLst>
              </a:rPr>
              <a:t>等。</a:t>
            </a:r>
            <a:endParaRPr lang="en-US" sz="3200" b="1" dirty="0" smtClean="0">
              <a:solidFill>
                <a:schemeClr val="accent2">
                  <a:lumMod val="50000"/>
                </a:schemeClr>
              </a:solidFill>
              <a:effectLst>
                <a:outerShdw blurRad="38100" dist="38100" dir="2700000" algn="tl">
                  <a:srgbClr val="000000">
                    <a:alpha val="43137"/>
                  </a:srgbClr>
                </a:outerShdw>
              </a:effectLst>
            </a:endParaRPr>
          </a:p>
          <a:p>
            <a:r>
              <a:rPr lang="en-US" sz="2000" b="1" dirty="0" smtClean="0"/>
              <a:t>	What to eat… When to go to bed… what to watch… etc.</a:t>
            </a:r>
          </a:p>
          <a:p>
            <a:endParaRPr lang="en-US" sz="2000" b="1" dirty="0" smtClean="0"/>
          </a:p>
          <a:p>
            <a:r>
              <a:rPr lang="zh-CN" altLang="en-US" sz="3200" b="1" dirty="0" smtClean="0">
                <a:solidFill>
                  <a:schemeClr val="accent2">
                    <a:lumMod val="50000"/>
                  </a:schemeClr>
                </a:solidFill>
                <a:effectLst>
                  <a:outerShdw blurRad="38100" dist="38100" dir="2700000" algn="tl">
                    <a:srgbClr val="000000">
                      <a:alpha val="43137"/>
                    </a:srgbClr>
                  </a:outerShdw>
                </a:effectLst>
              </a:rPr>
              <a:t>允许年长点的孩子做更多决定但绝不允许无礼</a:t>
            </a:r>
            <a:r>
              <a:rPr lang="en-US" altLang="zh-CN"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Allow Older children more decisions but never permission to disrespect</a:t>
            </a:r>
            <a:endParaRPr lang="en-US" sz="2000" b="1" dirty="0" smtClean="0">
              <a:latin typeface="Arial Narrow" pitchFamily="34" charset="0"/>
            </a:endParaRPr>
          </a:p>
          <a:p>
            <a:endParaRPr lang="en-US" sz="2000" b="1" dirty="0" smtClean="0">
              <a:solidFill>
                <a:schemeClr val="accent2">
                  <a:lumMod val="50000"/>
                </a:schemeClr>
              </a:solidFill>
              <a:effectLst>
                <a:outerShdw blurRad="38100" dist="38100" dir="2700000" algn="tl">
                  <a:srgbClr val="000000">
                    <a:alpha val="43137"/>
                  </a:srgbClr>
                </a:outerShdw>
              </a:effectLst>
            </a:endParaRPr>
          </a:p>
          <a:p>
            <a:endParaRPr lang="en-US" sz="2000"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asian, frustrated parent"/>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p:spPr>
      </p:pic>
      <p:sp>
        <p:nvSpPr>
          <p:cNvPr id="2" name="Title 1"/>
          <p:cNvSpPr txBox="1"/>
          <p:nvPr/>
        </p:nvSpPr>
        <p:spPr>
          <a:xfrm>
            <a:off x="0" y="0"/>
            <a:ext cx="9144000" cy="1371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尽量减少家里的</a:t>
            </a:r>
            <a:r>
              <a:rPr lang="zh-CN" altLang="en-US" sz="62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压力</a:t>
            </a:r>
            <a:r>
              <a:rPr kumimoji="0" lang="en-US" sz="62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62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REDUCE THE AMOUNT OF STRESS AT HOME</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p:cNvPicPr>
            <a:picLocks noChangeAspect="1" noChangeArrowheads="1"/>
          </p:cNvPicPr>
          <p:nvPr/>
        </p:nvPicPr>
        <p:blipFill>
          <a:blip r:embed="rId2" cstate="print"/>
          <a:srcRect/>
          <a:stretch>
            <a:fillRect/>
          </a:stretch>
        </p:blipFill>
        <p:spPr bwMode="auto">
          <a:xfrm>
            <a:off x="-228600" y="1793726"/>
            <a:ext cx="5334000" cy="4254649"/>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are some things we do that stress 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我们常做哪些事让孩子感到压力重重？</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1" name="Picture 2" descr="Image result for animated gif, 1 minute countdown clock"/>
          <p:cNvPicPr>
            <a:picLocks noChangeAspect="1" noChangeArrowheads="1" noCrop="1"/>
          </p:cNvPicPr>
          <p:nvPr/>
        </p:nvPicPr>
        <p:blipFill>
          <a:blip r:embed="rId3" cstate="print"/>
          <a:srcRect/>
          <a:stretch>
            <a:fillRect/>
          </a:stretch>
        </p:blipFill>
        <p:spPr bwMode="auto">
          <a:xfrm>
            <a:off x="5486400" y="2209800"/>
            <a:ext cx="3200400" cy="3200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pousal affection asian"/>
          <p:cNvPicPr>
            <a:picLocks noChangeAspect="1" noChangeArrowheads="1"/>
          </p:cNvPicPr>
          <p:nvPr/>
        </p:nvPicPr>
        <p:blipFill>
          <a:blip r:embed="rId2" cstate="print"/>
          <a:srcRect/>
          <a:stretch>
            <a:fillRect/>
          </a:stretch>
        </p:blipFill>
        <p:spPr bwMode="auto">
          <a:xfrm>
            <a:off x="0" y="1491147"/>
            <a:ext cx="8077200" cy="5366853"/>
          </a:xfrm>
          <a:prstGeom prst="rect">
            <a:avLst/>
          </a:prstGeom>
          <a:noFill/>
        </p:spPr>
      </p:pic>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9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公开表达你对配偶的</a:t>
            </a:r>
            <a:r>
              <a:rPr lang="zh-CN" altLang="en-US" sz="49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爱和情感</a:t>
            </a:r>
            <a:r>
              <a:rPr kumimoji="0" lang="en-US" sz="49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49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OPENLY  SHOW LOVE AND AFFECTION TO YOUR SPOUSE</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401151_10154076609272452_6089199762744193727_n.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若能</a:t>
            </a:r>
            <a:r>
              <a:rPr lang="en-US" altLang="zh-CN"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常去</a:t>
            </a:r>
            <a:r>
              <a:rPr lang="zh-CN" altLang="en-US" sz="5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旅行</a:t>
            </a:r>
            <a:r>
              <a:rPr lang="en-US" altLang="zh-CN" sz="55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55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并让</a:t>
            </a: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旅行</a:t>
            </a:r>
            <a:r>
              <a:rPr lang="zh-CN" altLang="en-US" sz="55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有趣</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TRAVEL IF YOU CAN…KEEP IT FUN</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077.JPG"/>
          <p:cNvPicPr>
            <a:picLocks noChangeAspect="1"/>
          </p:cNvPicPr>
          <p:nvPr/>
        </p:nvPicPr>
        <p:blipFill>
          <a:blip r:embed="rId2" cstate="print"/>
          <a:stretch>
            <a:fillRect/>
          </a:stretch>
        </p:blipFill>
        <p:spPr>
          <a:xfrm>
            <a:off x="0" y="76200"/>
            <a:ext cx="9144000" cy="6858000"/>
          </a:xfrm>
          <a:prstGeom prst="rect">
            <a:avLst/>
          </a:prstGeom>
        </p:spPr>
      </p:pic>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让家里充满笑声</a:t>
            </a:r>
            <a:endParaRPr lang="en-US" altLang="zh-CN"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lang="en-US" dirty="0" smtClean="0">
                <a:solidFill>
                  <a:schemeClr val="bg1"/>
                </a:solidFill>
              </a:rPr>
              <a:t>LAUGH</a:t>
            </a:r>
            <a:endParaRPr kumimoji="0" lang="en-US"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a:off x="5105400" y="2438400"/>
            <a:ext cx="2514600" cy="2057400"/>
          </a:xfrm>
          <a:prstGeom prst="right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Flowchart: Delay 10"/>
          <p:cNvSpPr/>
          <p:nvPr/>
        </p:nvSpPr>
        <p:spPr>
          <a:xfrm flipH="1">
            <a:off x="7391400" y="2743200"/>
            <a:ext cx="1752600" cy="1219200"/>
          </a:xfrm>
          <a:prstGeom prst="flowChartDelay">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rgbClr val="C00000"/>
                </a:solidFill>
                <a:latin typeface="Arial Narrow" panose="020B0606020202030204" pitchFamily="34" charset="0"/>
              </a:rPr>
              <a:t>低</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low</a:t>
            </a:r>
            <a:endParaRPr lang="en-US" sz="2000" i="1" dirty="0">
              <a:ln>
                <a:solidFill>
                  <a:sysClr val="windowText" lastClr="000000"/>
                </a:solidFill>
              </a:ln>
              <a:latin typeface="Arial Narrow" panose="020B0606020202030204" pitchFamily="34" charset="0"/>
            </a:endParaRPr>
          </a:p>
        </p:txBody>
      </p:sp>
      <p:sp>
        <p:nvSpPr>
          <p:cNvPr id="14" name="Right Arrow 13"/>
          <p:cNvSpPr/>
          <p:nvPr/>
        </p:nvSpPr>
        <p:spPr>
          <a:xfrm flipH="1">
            <a:off x="1371600" y="2362200"/>
            <a:ext cx="2438400" cy="2133600"/>
          </a:xfrm>
          <a:prstGeom prst="right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ight Arrow 14"/>
          <p:cNvSpPr/>
          <p:nvPr/>
        </p:nvSpPr>
        <p:spPr>
          <a:xfrm rot="16200000">
            <a:off x="3581400" y="990600"/>
            <a:ext cx="2057400" cy="2209800"/>
          </a:xfrm>
          <a:prstGeom prst="rightArrow">
            <a:avLst/>
          </a:prstGeom>
          <a:solidFill>
            <a:srgbClr val="002060"/>
          </a:solidFill>
        </p:spPr>
        <p:style>
          <a:lnRef idx="2">
            <a:schemeClr val="dk1"/>
          </a:lnRef>
          <a:fillRef idx="1">
            <a:schemeClr val="lt1"/>
          </a:fillRef>
          <a:effectRef idx="0">
            <a:schemeClr val="dk1"/>
          </a:effectRef>
          <a:fontRef idx="minor">
            <a:schemeClr val="dk1"/>
          </a:fontRef>
        </p:style>
        <p:txBody>
          <a:bodyPr rtlCol="0" anchor="ctr"/>
          <a:lstStyle/>
          <a:p>
            <a:pPr algn="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ight Arrow 15"/>
          <p:cNvSpPr/>
          <p:nvPr/>
        </p:nvSpPr>
        <p:spPr>
          <a:xfrm rot="16200000" flipH="1">
            <a:off x="3733800" y="3581401"/>
            <a:ext cx="1828800" cy="2286000"/>
          </a:xfrm>
          <a:prstGeom prst="rightArrow">
            <a:avLst/>
          </a:prstGeom>
          <a:solidFill>
            <a:srgbClr val="002060"/>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p:nvSpPr>
        <p:spPr>
          <a:xfrm>
            <a:off x="5715000" y="0"/>
            <a:ext cx="34290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严格型父母</a:t>
            </a:r>
            <a:endParaRPr lang="en-US" altLang="zh-CN" sz="4000" b="1" dirty="0" smtClean="0">
              <a:solidFill>
                <a:srgbClr val="C00000"/>
              </a:solidFill>
            </a:endParaRPr>
          </a:p>
          <a:p>
            <a:pPr algn="ctr"/>
            <a:r>
              <a:rPr lang="zh-CN" altLang="en-US" sz="4000" b="1" dirty="0" smtClean="0">
                <a:solidFill>
                  <a:srgbClr val="C00000"/>
                </a:solidFill>
              </a:rPr>
              <a:t>破碎的孩子</a:t>
            </a:r>
            <a:endParaRPr lang="en-US" sz="4000" b="1" dirty="0" smtClean="0">
              <a:solidFill>
                <a:srgbClr val="C00000"/>
              </a:solidFill>
            </a:endParaRPr>
          </a:p>
          <a:p>
            <a:pPr algn="ctr"/>
            <a:r>
              <a:rPr lang="en-US" sz="2400" b="1" dirty="0" smtClean="0">
                <a:latin typeface="Arial Narrow" panose="020B0606020202030204" pitchFamily="34" charset="0"/>
              </a:rPr>
              <a:t>Strict Parent</a:t>
            </a:r>
          </a:p>
          <a:p>
            <a:pPr algn="ctr"/>
            <a:r>
              <a:rPr lang="en-US" sz="2400" b="1" dirty="0" smtClean="0">
                <a:latin typeface="Arial Narrow" panose="020B0606020202030204" pitchFamily="34" charset="0"/>
              </a:rPr>
              <a:t>Broken Child</a:t>
            </a:r>
            <a:endParaRPr lang="en-US" sz="2400" b="1" dirty="0">
              <a:latin typeface="Arial Narrow" panose="020B0606020202030204" pitchFamily="34" charset="0"/>
            </a:endParaRPr>
          </a:p>
        </p:txBody>
      </p:sp>
      <p:sp>
        <p:nvSpPr>
          <p:cNvPr id="19" name="Rectangle 18"/>
          <p:cNvSpPr/>
          <p:nvPr/>
        </p:nvSpPr>
        <p:spPr>
          <a:xfrm>
            <a:off x="5791200" y="449580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忽略型父母</a:t>
            </a:r>
            <a:endParaRPr lang="en-US" altLang="zh-CN" sz="4000" b="1" dirty="0" smtClean="0">
              <a:solidFill>
                <a:srgbClr val="C00000"/>
              </a:solidFill>
            </a:endParaRPr>
          </a:p>
          <a:p>
            <a:pPr algn="ctr"/>
            <a:r>
              <a:rPr lang="zh-CN" altLang="en-US" sz="4000" b="1" dirty="0" smtClean="0">
                <a:solidFill>
                  <a:srgbClr val="C00000"/>
                </a:solidFill>
              </a:rPr>
              <a:t>冷漠的孩子</a:t>
            </a:r>
            <a:endParaRPr lang="en-US" sz="4000" dirty="0" smtClean="0">
              <a:solidFill>
                <a:srgbClr val="C00000"/>
              </a:solidFill>
            </a:endParaRPr>
          </a:p>
          <a:p>
            <a:pPr algn="ctr"/>
            <a:r>
              <a:rPr lang="en-US" sz="2400" b="1" dirty="0" smtClean="0">
                <a:latin typeface="Arial Narrow" panose="020B0606020202030204" pitchFamily="34" charset="0"/>
              </a:rPr>
              <a:t>Uninvolved Parent</a:t>
            </a:r>
          </a:p>
          <a:p>
            <a:pPr algn="ctr"/>
            <a:r>
              <a:rPr lang="en-US" sz="2400" b="1" dirty="0" smtClean="0">
                <a:latin typeface="Arial Narrow" panose="020B0606020202030204" pitchFamily="34" charset="0"/>
              </a:rPr>
              <a:t>Indifferent Child</a:t>
            </a:r>
          </a:p>
        </p:txBody>
      </p:sp>
      <p:sp>
        <p:nvSpPr>
          <p:cNvPr id="20" name="Rectangle 19"/>
          <p:cNvSpPr/>
          <p:nvPr/>
        </p:nvSpPr>
        <p:spPr>
          <a:xfrm>
            <a:off x="0" y="4572000"/>
            <a:ext cx="3429000" cy="22860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纵容型父母</a:t>
            </a:r>
            <a:endParaRPr lang="en-US" altLang="zh-CN" sz="4000" b="1" dirty="0" smtClean="0">
              <a:solidFill>
                <a:srgbClr val="C00000"/>
              </a:solidFill>
            </a:endParaRPr>
          </a:p>
          <a:p>
            <a:pPr algn="ctr"/>
            <a:r>
              <a:rPr lang="zh-CN" altLang="en-US" sz="4000" b="1" dirty="0" smtClean="0">
                <a:solidFill>
                  <a:srgbClr val="C00000"/>
                </a:solidFill>
              </a:rPr>
              <a:t>悖逆的孩子</a:t>
            </a:r>
            <a:endParaRPr lang="en-US" sz="4000" b="1" dirty="0" smtClean="0">
              <a:solidFill>
                <a:srgbClr val="C00000"/>
              </a:solidFill>
            </a:endParaRPr>
          </a:p>
          <a:p>
            <a:pPr algn="ctr"/>
            <a:r>
              <a:rPr lang="en-US" sz="2400" b="1" dirty="0" smtClean="0">
                <a:latin typeface="Arial Narrow" panose="020B0606020202030204" pitchFamily="34" charset="0"/>
              </a:rPr>
              <a:t>Permissive Parent Rebellious Child</a:t>
            </a:r>
          </a:p>
        </p:txBody>
      </p:sp>
      <p:sp>
        <p:nvSpPr>
          <p:cNvPr id="21" name="Rectangle 20"/>
          <p:cNvSpPr/>
          <p:nvPr/>
        </p:nvSpPr>
        <p:spPr>
          <a:xfrm>
            <a:off x="0" y="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ln>
                  <a:solidFill>
                    <a:sysClr val="windowText" lastClr="000000"/>
                  </a:solidFill>
                </a:ln>
                <a:solidFill>
                  <a:srgbClr val="008000"/>
                </a:solidFill>
              </a:rPr>
              <a:t>受尊敬型父母</a:t>
            </a:r>
            <a:endParaRPr lang="en-US" altLang="zh-CN" sz="4000" b="1" dirty="0" smtClean="0">
              <a:ln>
                <a:solidFill>
                  <a:sysClr val="windowText" lastClr="000000"/>
                </a:solidFill>
              </a:ln>
              <a:solidFill>
                <a:srgbClr val="008000"/>
              </a:solidFill>
            </a:endParaRPr>
          </a:p>
          <a:p>
            <a:pPr algn="ctr"/>
            <a:r>
              <a:rPr lang="zh-CN" altLang="en-US" sz="4000" b="1" dirty="0" smtClean="0">
                <a:ln>
                  <a:solidFill>
                    <a:sysClr val="windowText" lastClr="000000"/>
                  </a:solidFill>
                </a:ln>
                <a:solidFill>
                  <a:srgbClr val="008000"/>
                </a:solidFill>
              </a:rPr>
              <a:t>健康的孩子</a:t>
            </a:r>
            <a:endParaRPr lang="en-US" sz="4000" b="1" dirty="0" smtClean="0">
              <a:ln>
                <a:solidFill>
                  <a:sysClr val="windowText" lastClr="000000"/>
                </a:solidFill>
              </a:ln>
              <a:solidFill>
                <a:srgbClr val="008000"/>
              </a:solidFill>
            </a:endParaRPr>
          </a:p>
          <a:p>
            <a:pPr algn="ctr"/>
            <a:r>
              <a:rPr lang="en-US" sz="2400" b="1" dirty="0" smtClean="0">
                <a:latin typeface="Arial Narrow" panose="020B0606020202030204" pitchFamily="34" charset="0"/>
              </a:rPr>
              <a:t>Respected Parent</a:t>
            </a:r>
          </a:p>
          <a:p>
            <a:pPr algn="ctr"/>
            <a:r>
              <a:rPr lang="en-US" sz="2400" b="1" dirty="0" smtClean="0">
                <a:latin typeface="Arial Narrow" panose="020B0606020202030204" pitchFamily="34" charset="0"/>
              </a:rPr>
              <a:t>Healthy Child</a:t>
            </a:r>
            <a:endParaRPr lang="en-US" sz="2400" b="1" dirty="0">
              <a:latin typeface="Arial Narrow" panose="020B0606020202030204" pitchFamily="34" charset="0"/>
            </a:endParaRPr>
          </a:p>
        </p:txBody>
      </p:sp>
      <p:pic>
        <p:nvPicPr>
          <p:cNvPr id="28674" name="Picture 2" descr="http://i.istockimg.com/file_thumbview_approve/15207641/3/stock-photo-15207641-confused-asian-baby-isolated-on-white.jpg"/>
          <p:cNvPicPr>
            <a:picLocks noChangeAspect="1" noChangeArrowheads="1"/>
          </p:cNvPicPr>
          <p:nvPr/>
        </p:nvPicPr>
        <p:blipFill>
          <a:blip r:embed="rId2" cstate="print"/>
          <a:srcRect/>
          <a:stretch>
            <a:fillRect/>
          </a:stretch>
        </p:blipFill>
        <p:spPr bwMode="auto">
          <a:xfrm>
            <a:off x="3847443" y="2819400"/>
            <a:ext cx="1497723" cy="1143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2" name="Flowchart: Delay 11"/>
          <p:cNvSpPr/>
          <p:nvPr/>
        </p:nvSpPr>
        <p:spPr>
          <a:xfrm rot="5400000">
            <a:off x="3867150" y="-95250"/>
            <a:ext cx="1371600" cy="1562100"/>
          </a:xfrm>
          <a:prstGeom prst="flowChartDelay">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rgbClr val="C00000"/>
                </a:solidFill>
                <a:latin typeface="Arial Narrow" panose="020B0606020202030204" pitchFamily="34" charset="0"/>
              </a:rPr>
              <a:t>高</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high</a:t>
            </a:r>
            <a:endParaRPr lang="en-US" sz="2000" i="1" dirty="0">
              <a:ln>
                <a:solidFill>
                  <a:sysClr val="windowText" lastClr="000000"/>
                </a:solidFill>
              </a:ln>
              <a:latin typeface="Arial Narrow" panose="020B0606020202030204" pitchFamily="34" charset="0"/>
            </a:endParaRPr>
          </a:p>
        </p:txBody>
      </p:sp>
      <p:sp>
        <p:nvSpPr>
          <p:cNvPr id="13" name="Flowchart: Delay 12"/>
          <p:cNvSpPr/>
          <p:nvPr/>
        </p:nvSpPr>
        <p:spPr>
          <a:xfrm rot="5400000" flipH="1">
            <a:off x="3867150" y="5314950"/>
            <a:ext cx="1524000" cy="1562100"/>
          </a:xfrm>
          <a:prstGeom prst="flowChartDelay">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rgbClr val="C00000"/>
                </a:solidFill>
                <a:latin typeface="Arial Narrow" panose="020B0606020202030204" pitchFamily="34" charset="0"/>
              </a:rPr>
              <a:t>低</a:t>
            </a:r>
            <a:r>
              <a:rPr lang="en-US" altLang="zh-CN" sz="5400" b="1" dirty="0" smtClean="0">
                <a:solidFill>
                  <a:srgbClr val="C00000"/>
                </a:solidFill>
                <a:latin typeface="Arial Narrow" panose="020B0606020202030204" pitchFamily="34" charset="0"/>
              </a:rPr>
              <a:t>  </a:t>
            </a:r>
            <a:r>
              <a:rPr lang="en-US" sz="2000" i="1" dirty="0" smtClean="0">
                <a:ln>
                  <a:solidFill>
                    <a:sysClr val="windowText" lastClr="000000"/>
                  </a:solidFill>
                </a:ln>
                <a:latin typeface="Arial Narrow" panose="020B0606020202030204" pitchFamily="34" charset="0"/>
              </a:rPr>
              <a:t>low</a:t>
            </a:r>
            <a:endParaRPr lang="en-US" sz="2000" i="1" dirty="0">
              <a:ln>
                <a:solidFill>
                  <a:sysClr val="windowText" lastClr="000000"/>
                </a:solidFill>
              </a:ln>
              <a:latin typeface="Arial Narrow" panose="020B0606020202030204" pitchFamily="34" charset="0"/>
            </a:endParaRPr>
          </a:p>
        </p:txBody>
      </p:sp>
      <p:sp>
        <p:nvSpPr>
          <p:cNvPr id="10" name="Flowchart: Delay 9"/>
          <p:cNvSpPr/>
          <p:nvPr/>
        </p:nvSpPr>
        <p:spPr>
          <a:xfrm>
            <a:off x="0" y="2819400"/>
            <a:ext cx="1676400" cy="1219200"/>
          </a:xfrm>
          <a:prstGeom prst="flowChartDelay">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rgbClr val="C00000"/>
                </a:solidFill>
                <a:latin typeface="Arial Narrow" panose="020B0606020202030204" pitchFamily="34" charset="0"/>
              </a:rPr>
              <a:t>高</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high</a:t>
            </a:r>
            <a:endParaRPr lang="en-US" sz="2000" i="1" dirty="0">
              <a:ln>
                <a:solidFill>
                  <a:sysClr val="windowText" lastClr="000000"/>
                </a:solidFill>
              </a:ln>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dreamstime.com/counting-stack-rmb-cash-thumb8077465.jpg"/>
          <p:cNvPicPr>
            <a:picLocks noChangeAspect="1" noChangeArrowheads="1"/>
          </p:cNvPicPr>
          <p:nvPr/>
        </p:nvPicPr>
        <p:blipFill>
          <a:blip r:embed="rId2" cstate="print"/>
          <a:srcRect/>
          <a:stretch>
            <a:fillRect/>
          </a:stretch>
        </p:blipFill>
        <p:spPr bwMode="auto">
          <a:xfrm>
            <a:off x="0" y="2590800"/>
            <a:ext cx="6934200" cy="4611245"/>
          </a:xfrm>
          <a:prstGeom prst="rect">
            <a:avLst/>
          </a:prstGeom>
          <a:noFill/>
        </p:spPr>
      </p:pic>
      <p:sp>
        <p:nvSpPr>
          <p:cNvPr id="5" name="Rectangle 4"/>
          <p:cNvSpPr/>
          <p:nvPr/>
        </p:nvSpPr>
        <p:spPr>
          <a:xfrm>
            <a:off x="6781800" y="1371600"/>
            <a:ext cx="2362200" cy="5486400"/>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zh-CN" altLang="en-US" sz="5400" b="1" dirty="0" smtClean="0">
                <a:solidFill>
                  <a:schemeClr val="accent2">
                    <a:lumMod val="50000"/>
                  </a:schemeClr>
                </a:solidFill>
                <a:effectLst>
                  <a:outerShdw blurRad="38100" dist="38100" dir="2700000" algn="tl">
                    <a:srgbClr val="000000">
                      <a:alpha val="43137"/>
                    </a:srgbClr>
                  </a:outerShdw>
                </a:effectLst>
              </a:rPr>
              <a:t>珍视爱</a:t>
            </a:r>
            <a:r>
              <a:rPr lang="en-US" altLang="zh-CN" sz="5400" b="1" dirty="0" smtClean="0">
                <a:solidFill>
                  <a:schemeClr val="accent2">
                    <a:lumMod val="50000"/>
                  </a:schemeClr>
                </a:solidFill>
                <a:effectLst>
                  <a:outerShdw blurRad="38100" dist="38100" dir="2700000" algn="tl">
                    <a:srgbClr val="000000">
                      <a:alpha val="43137"/>
                    </a:srgbClr>
                  </a:outerShdw>
                </a:effectLst>
              </a:rPr>
              <a:t>,</a:t>
            </a:r>
            <a:r>
              <a:rPr lang="zh-CN" altLang="en-US" sz="5400" b="1" dirty="0" smtClean="0">
                <a:solidFill>
                  <a:schemeClr val="accent2">
                    <a:lumMod val="50000"/>
                  </a:schemeClr>
                </a:solidFill>
                <a:effectLst>
                  <a:outerShdw blurRad="38100" dist="38100" dir="2700000" algn="tl">
                    <a:srgbClr val="000000">
                      <a:alpha val="43137"/>
                    </a:srgbClr>
                  </a:outerShdw>
                </a:effectLst>
              </a:rPr>
              <a:t>时间和信仰</a:t>
            </a:r>
            <a:endParaRPr lang="en-US" sz="5400" b="1" dirty="0" smtClean="0">
              <a:solidFill>
                <a:schemeClr val="accent2">
                  <a:lumMod val="50000"/>
                </a:schemeClr>
              </a:solidFill>
              <a:effectLst>
                <a:outerShdw blurRad="38100" dist="38100" dir="2700000" algn="tl">
                  <a:srgbClr val="000000">
                    <a:alpha val="43137"/>
                  </a:srgbClr>
                </a:outerShdw>
              </a:effectLst>
            </a:endParaRPr>
          </a:p>
          <a:p>
            <a:pPr algn="ctr">
              <a:buFont typeface="Arial" panose="020B0604020202020204" pitchFamily="34" charset="0"/>
              <a:buChar char="•"/>
            </a:pPr>
            <a:r>
              <a:rPr lang="en-US" sz="2000" dirty="0" smtClean="0"/>
              <a:t>Put value on love, time and faith</a:t>
            </a:r>
          </a:p>
          <a:p>
            <a:pPr algn="ctr"/>
            <a:r>
              <a:rPr lang="zh-CN" altLang="en-US" sz="3200" b="1" dirty="0" smtClean="0">
                <a:solidFill>
                  <a:schemeClr val="accent2">
                    <a:lumMod val="50000"/>
                  </a:schemeClr>
                </a:solidFill>
                <a:effectLst>
                  <a:outerShdw blurRad="38100" dist="38100" dir="2700000" algn="tl">
                    <a:srgbClr val="000000">
                      <a:alpha val="43137"/>
                    </a:srgbClr>
                  </a:outerShdw>
                </a:effectLst>
              </a:rPr>
              <a:t>生活中最重要的东西依然是免费的</a:t>
            </a:r>
            <a:endParaRPr lang="en-US" sz="3200" b="1" dirty="0" smtClean="0">
              <a:solidFill>
                <a:schemeClr val="accent2">
                  <a:lumMod val="50000"/>
                </a:schemeClr>
              </a:solidFill>
              <a:effectLst>
                <a:outerShdw blurRad="38100" dist="38100" dir="2700000" algn="tl">
                  <a:srgbClr val="000000">
                    <a:alpha val="43137"/>
                  </a:srgbClr>
                </a:outerShdw>
              </a:effectLst>
            </a:endParaRPr>
          </a:p>
          <a:p>
            <a:pPr algn="ctr">
              <a:buFont typeface="Arial" panose="020B0604020202020204" pitchFamily="34" charset="0"/>
              <a:buChar char="•"/>
            </a:pPr>
            <a:r>
              <a:rPr lang="en-US" sz="2000" dirty="0" smtClean="0"/>
              <a:t>The best things in life  are still free</a:t>
            </a:r>
          </a:p>
          <a:p>
            <a:endParaRPr lang="en-US" dirty="0"/>
          </a:p>
        </p:txBody>
      </p:sp>
      <p:sp>
        <p:nvSpPr>
          <p:cNvPr id="2" name="Title 1"/>
          <p:cNvSpPr txBox="1"/>
          <p:nvPr/>
        </p:nvSpPr>
        <p:spPr>
          <a:xfrm>
            <a:off x="0" y="0"/>
            <a:ext cx="9144000" cy="14478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solidFill>
                  <a:schemeClr val="bg1"/>
                </a:solidFill>
              </a:rPr>
              <a:t>不要关注家</a:t>
            </a:r>
            <a:r>
              <a:rPr lang="zh-CN" altLang="en-US" sz="5500" dirty="0" smtClean="0">
                <a:solidFill>
                  <a:schemeClr val="bg1"/>
                </a:solidFill>
              </a:rPr>
              <a:t>庭</a:t>
            </a:r>
            <a:r>
              <a:rPr lang="zh-CN" altLang="en-US" sz="5500" dirty="0" smtClean="0">
                <a:ln>
                  <a:solidFill>
                    <a:srgbClr val="FFFF00"/>
                  </a:solidFill>
                </a:ln>
                <a:solidFill>
                  <a:srgbClr val="FFFF00"/>
                </a:solidFill>
              </a:rPr>
              <a:t>物质财产</a:t>
            </a:r>
            <a:r>
              <a:rPr kumimoji="0" lang="en-US" altLang="zh-CN" sz="4500" i="0" u="none" strike="noStrike" kern="1200" normalizeH="0" baseline="0" noProof="0" dirty="0" smtClean="0">
                <a:ln>
                  <a:solidFill>
                    <a:srgbClr val="FFFF00"/>
                  </a:solidFill>
                </a:ln>
                <a:solidFill>
                  <a:srgbClr val="FFFF00"/>
                </a:solidFill>
                <a:uLnTx/>
                <a:uFillTx/>
                <a:latin typeface="+mn-lt"/>
                <a:ea typeface="+mn-ea"/>
                <a:cs typeface="+mn-cs"/>
              </a:rPr>
              <a:t> </a:t>
            </a:r>
            <a:r>
              <a:rPr kumimoji="0" lang="en-US" sz="4400" i="0" u="none" strike="noStrike" kern="1200" normalizeH="0" baseline="0" noProof="0" dirty="0" smtClean="0">
                <a:solidFill>
                  <a:schemeClr val="bg1"/>
                </a:solidFill>
                <a:uLnTx/>
                <a:uFillTx/>
                <a:latin typeface="+mn-lt"/>
                <a:ea typeface="+mn-ea"/>
                <a:cs typeface="+mn-cs"/>
              </a:rPr>
              <a:t/>
            </a:r>
            <a:br>
              <a:rPr kumimoji="0" lang="en-US" sz="4400" i="0" u="none" strike="noStrike" kern="1200" normalizeH="0" baseline="0" noProof="0" dirty="0" smtClean="0">
                <a:solidFill>
                  <a:schemeClr val="bg1"/>
                </a:solidFill>
                <a:uLnTx/>
                <a:uFillTx/>
                <a:latin typeface="+mn-lt"/>
                <a:ea typeface="+mn-ea"/>
                <a:cs typeface="+mn-cs"/>
              </a:rPr>
            </a:br>
            <a:r>
              <a:rPr lang="en-US" noProof="0" dirty="0" smtClean="0">
                <a:solidFill>
                  <a:schemeClr val="bg1"/>
                </a:solidFill>
              </a:rPr>
              <a:t>DONT FOCUS ON WHAT YOUR FAMILY OWNS</a:t>
            </a:r>
            <a:endParaRPr kumimoji="0" lang="en-US"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5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你的影响力有限</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YOUR INFLUENCE IS LIMITED</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0" y="1219200"/>
            <a:ext cx="91440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US" sz="5400" b="1" dirty="0" smtClean="0">
                <a:solidFill>
                  <a:srgbClr val="C00000"/>
                </a:solidFill>
                <a:effectLst>
                  <a:outerShdw blurRad="38100" dist="38100" dir="2700000" algn="tl">
                    <a:srgbClr val="000000">
                      <a:alpha val="43137"/>
                    </a:srgbClr>
                  </a:outerShdw>
                </a:effectLst>
              </a:rPr>
              <a:t>  </a:t>
            </a:r>
            <a:r>
              <a:rPr lang="zh-CN" altLang="en-US" sz="5400" b="1" dirty="0" smtClean="0">
                <a:solidFill>
                  <a:srgbClr val="C00000"/>
                </a:solidFill>
                <a:effectLst>
                  <a:outerShdw blurRad="38100" dist="38100" dir="2700000" algn="tl">
                    <a:srgbClr val="000000">
                      <a:alpha val="43137"/>
                    </a:srgbClr>
                  </a:outerShdw>
                </a:effectLst>
              </a:rPr>
              <a:t>父母</a:t>
            </a:r>
            <a:r>
              <a:rPr lang="zh-CN" altLang="en-US" sz="5400" b="1" u="sng" dirty="0" smtClean="0">
                <a:solidFill>
                  <a:srgbClr val="C00000"/>
                </a:solidFill>
                <a:effectLst>
                  <a:outerShdw blurRad="38100" dist="38100" dir="2700000" algn="tl">
                    <a:srgbClr val="000000">
                      <a:alpha val="43137"/>
                    </a:srgbClr>
                  </a:outerShdw>
                </a:effectLst>
              </a:rPr>
              <a:t>不能</a:t>
            </a:r>
            <a:r>
              <a:rPr lang="zh-CN" altLang="en-US" sz="5400" b="1" dirty="0" smtClean="0">
                <a:solidFill>
                  <a:srgbClr val="C00000"/>
                </a:solidFill>
                <a:effectLst>
                  <a:outerShdw blurRad="38100" dist="38100" dir="2700000" algn="tl">
                    <a:srgbClr val="000000">
                      <a:alpha val="43137"/>
                    </a:srgbClr>
                  </a:outerShdw>
                </a:effectLst>
              </a:rPr>
              <a:t>：</a:t>
            </a:r>
            <a:r>
              <a:rPr lang="en-US" sz="2000" b="1" dirty="0" smtClean="0"/>
              <a:t>A PARENT </a:t>
            </a:r>
            <a:r>
              <a:rPr lang="en-US" sz="2000" b="1" u="sng" dirty="0" smtClean="0"/>
              <a:t>CANNOT…</a:t>
            </a:r>
          </a:p>
          <a:p>
            <a:r>
              <a:rPr lang="en-US"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属灵上转变</a:t>
            </a:r>
            <a:r>
              <a:rPr lang="en-US" altLang="zh-CN"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重生或拯救一个孩子</a:t>
            </a:r>
            <a:r>
              <a:rPr lang="en-US" altLang="zh-CN"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lvl="2">
              <a:buFont typeface="Arial" charset="0"/>
              <a:buChar char="•"/>
            </a:pPr>
            <a:r>
              <a:rPr lang="en-US" sz="2000" b="1" dirty="0" smtClean="0"/>
              <a:t>spiritually convert, regenerate, or save a child. </a:t>
            </a:r>
            <a:r>
              <a:rPr lang="en-US" sz="3200" b="1" dirty="0" smtClean="0">
                <a:solidFill>
                  <a:schemeClr val="accent2">
                    <a:lumMod val="50000"/>
                  </a:schemeClr>
                </a:solidFill>
                <a:effectLst>
                  <a:outerShdw blurRad="38100" dist="38100" dir="2700000" algn="tl">
                    <a:srgbClr val="000000">
                      <a:alpha val="43137"/>
                    </a:srgbClr>
                  </a:outerShdw>
                </a:effectLst>
              </a:rPr>
              <a:t>	</a:t>
            </a:r>
          </a:p>
          <a:p>
            <a:pPr lvl="2"/>
            <a:r>
              <a:rPr lang="zh-CN" altLang="en-US" sz="3200" b="1" dirty="0" smtClean="0">
                <a:solidFill>
                  <a:schemeClr val="accent2">
                    <a:lumMod val="50000"/>
                  </a:schemeClr>
                </a:solidFill>
                <a:effectLst>
                  <a:outerShdw blurRad="38100" dist="38100" dir="2700000" algn="tl">
                    <a:srgbClr val="000000">
                      <a:alpha val="43137"/>
                    </a:srgbClr>
                  </a:outerShdw>
                </a:effectLst>
              </a:rPr>
              <a:t>圣化一个孩子</a:t>
            </a:r>
            <a:r>
              <a:rPr lang="en-US" altLang="zh-CN"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让他变得</a:t>
            </a:r>
            <a:r>
              <a:rPr lang="zh-CN" altLang="en-US" sz="3200" b="1" dirty="0" smtClean="0">
                <a:solidFill>
                  <a:schemeClr val="accent2">
                    <a:lumMod val="50000"/>
                  </a:schemeClr>
                </a:solidFill>
                <a:effectLst>
                  <a:outerShdw blurRad="38100" dist="38100" dir="2700000" algn="tl">
                    <a:srgbClr val="000000">
                      <a:alpha val="43137"/>
                    </a:srgbClr>
                  </a:outerShdw>
                </a:effectLst>
              </a:rPr>
              <a:t>圣洁或</a:t>
            </a:r>
            <a:r>
              <a:rPr lang="zh-CN" altLang="en-US" sz="3200" b="1" dirty="0" smtClean="0">
                <a:solidFill>
                  <a:schemeClr val="accent2">
                    <a:lumMod val="50000"/>
                  </a:schemeClr>
                </a:solidFill>
                <a:effectLst>
                  <a:outerShdw blurRad="38100" dist="38100" dir="2700000" algn="tl">
                    <a:srgbClr val="000000">
                      <a:alpha val="43137"/>
                    </a:srgbClr>
                  </a:outerShdw>
                </a:effectLst>
              </a:rPr>
              <a:t>公义</a:t>
            </a:r>
            <a:r>
              <a:rPr lang="en-US" altLang="zh-CN"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lvl="2">
              <a:buFont typeface="Arial" charset="0"/>
              <a:buChar char="•"/>
            </a:pPr>
            <a:r>
              <a:rPr lang="en-US" sz="2000" b="1" dirty="0" smtClean="0"/>
              <a:t>sanctify a child; make them holy or righteous</a:t>
            </a:r>
          </a:p>
          <a:p>
            <a:r>
              <a:rPr lang="en-US"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指示</a:t>
            </a:r>
            <a:r>
              <a:rPr lang="en-US" altLang="zh-CN"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决定或发展一个孩子的个性</a:t>
            </a:r>
            <a:r>
              <a:rPr lang="en-US" altLang="zh-CN"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lvl="2">
              <a:buFont typeface="Arial" charset="0"/>
              <a:buChar char="•"/>
            </a:pPr>
            <a:r>
              <a:rPr lang="en-US" sz="2000" b="1" dirty="0" smtClean="0"/>
              <a:t>dictate, determine or develop the personality of a child</a:t>
            </a:r>
          </a:p>
          <a:p>
            <a:r>
              <a:rPr lang="en-US" sz="5400" b="1" dirty="0" smtClean="0">
                <a:solidFill>
                  <a:srgbClr val="C00000"/>
                </a:solidFill>
                <a:effectLst>
                  <a:outerShdw blurRad="38100" dist="38100" dir="2700000" algn="tl">
                    <a:srgbClr val="000000">
                      <a:alpha val="43137"/>
                    </a:srgbClr>
                  </a:outerShdw>
                </a:effectLst>
              </a:rPr>
              <a:t>  </a:t>
            </a:r>
            <a:r>
              <a:rPr lang="zh-CN" altLang="en-US" sz="5400" b="1" dirty="0" smtClean="0">
                <a:solidFill>
                  <a:srgbClr val="C00000"/>
                </a:solidFill>
                <a:effectLst>
                  <a:outerShdw blurRad="38100" dist="38100" dir="2700000" algn="tl">
                    <a:srgbClr val="000000">
                      <a:alpha val="43137"/>
                    </a:srgbClr>
                  </a:outerShdw>
                </a:effectLst>
              </a:rPr>
              <a:t>父母</a:t>
            </a:r>
            <a:r>
              <a:rPr lang="zh-CN" altLang="en-US" sz="5400" b="1" u="sng" dirty="0" smtClean="0">
                <a:solidFill>
                  <a:srgbClr val="C00000"/>
                </a:solidFill>
                <a:effectLst>
                  <a:outerShdw blurRad="38100" dist="38100" dir="2700000" algn="tl">
                    <a:srgbClr val="000000">
                      <a:alpha val="43137"/>
                    </a:srgbClr>
                  </a:outerShdw>
                </a:effectLst>
              </a:rPr>
              <a:t>能</a:t>
            </a:r>
            <a:r>
              <a:rPr lang="zh-CN" altLang="en-US" sz="5400" b="1" dirty="0" smtClean="0">
                <a:solidFill>
                  <a:srgbClr val="C00000"/>
                </a:solidFill>
                <a:effectLst>
                  <a:outerShdw blurRad="38100" dist="38100" dir="2700000" algn="tl">
                    <a:srgbClr val="000000">
                      <a:alpha val="43137"/>
                    </a:srgbClr>
                  </a:outerShdw>
                </a:effectLst>
              </a:rPr>
              <a:t>：</a:t>
            </a:r>
            <a:r>
              <a:rPr lang="en-US" sz="2000" b="1" dirty="0" smtClean="0"/>
              <a:t>A PARENT </a:t>
            </a:r>
            <a:r>
              <a:rPr lang="en-US" sz="2000" b="1" u="sng" dirty="0" smtClean="0"/>
              <a:t>CAN…</a:t>
            </a:r>
          </a:p>
          <a:p>
            <a:r>
              <a:rPr lang="en-US"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影响他们</a:t>
            </a:r>
            <a:r>
              <a:rPr lang="en-US" altLang="zh-CN"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带领他们</a:t>
            </a:r>
            <a:r>
              <a:rPr lang="en-US" altLang="zh-CN" sz="3200" b="1" dirty="0" smtClean="0">
                <a:solidFill>
                  <a:schemeClr val="accent2">
                    <a:lumMod val="50000"/>
                  </a:schemeClr>
                </a:solidFill>
                <a:effectLst>
                  <a:outerShdw blurRad="38100" dist="38100" dir="2700000" algn="tl">
                    <a:srgbClr val="000000">
                      <a:alpha val="43137"/>
                    </a:srgbClr>
                  </a:outerShdw>
                </a:effectLst>
              </a:rPr>
              <a:t>, </a:t>
            </a:r>
            <a:r>
              <a:rPr lang="zh-CN" altLang="en-US" sz="3200" b="1" dirty="0" smtClean="0">
                <a:solidFill>
                  <a:schemeClr val="accent2">
                    <a:lumMod val="50000"/>
                  </a:schemeClr>
                </a:solidFill>
                <a:effectLst>
                  <a:outerShdw blurRad="38100" dist="38100" dir="2700000" algn="tl">
                    <a:srgbClr val="000000">
                      <a:alpha val="43137"/>
                    </a:srgbClr>
                  </a:outerShdw>
                </a:effectLst>
              </a:rPr>
              <a:t>将耶稣示范给他们</a:t>
            </a:r>
            <a:r>
              <a:rPr lang="en-US" altLang="zh-CN"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lvl="2">
              <a:buFont typeface="Arial" charset="0"/>
              <a:buChar char="•"/>
            </a:pPr>
            <a:r>
              <a:rPr lang="en-US" sz="2000" b="1" dirty="0" smtClean="0"/>
              <a:t>Influence them… lead them… model Jesus for them</a:t>
            </a:r>
          </a:p>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zh-CN" altLang="en-US" sz="37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神造了你的孩子并按其本来面目爱他们</a:t>
            </a:r>
            <a:r>
              <a:rPr kumimoji="0" lang="en-US" altLang="zh-CN" sz="37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GOD MADE AND LOVES YOUR CHILDREN AS THEY ARE</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0" y="1219200"/>
            <a:ext cx="91440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zh-CN" altLang="en-US" sz="3600" b="1" dirty="0" smtClean="0">
                <a:solidFill>
                  <a:schemeClr val="accent2">
                    <a:lumMod val="50000"/>
                  </a:schemeClr>
                </a:solidFill>
                <a:effectLst>
                  <a:outerShdw blurRad="38100" dist="38100" dir="2700000" algn="tl">
                    <a:srgbClr val="000000">
                      <a:alpha val="43137"/>
                    </a:srgbClr>
                  </a:outerShdw>
                </a:effectLst>
              </a:rPr>
              <a:t>诗</a:t>
            </a:r>
            <a:r>
              <a:rPr lang="en-US" altLang="zh-CN" sz="3600" b="1" dirty="0" smtClean="0">
                <a:solidFill>
                  <a:schemeClr val="accent2">
                    <a:lumMod val="50000"/>
                  </a:schemeClr>
                </a:solidFill>
                <a:effectLst>
                  <a:outerShdw blurRad="38100" dist="38100" dir="2700000" algn="tl">
                    <a:srgbClr val="000000">
                      <a:alpha val="43137"/>
                    </a:srgbClr>
                  </a:outerShdw>
                </a:effectLst>
              </a:rPr>
              <a:t>139:13-16:</a:t>
            </a:r>
            <a:r>
              <a:rPr lang="zh-CN" altLang="en-US" sz="3600" b="1" dirty="0" smtClean="0">
                <a:solidFill>
                  <a:schemeClr val="accent2">
                    <a:lumMod val="50000"/>
                  </a:schemeClr>
                </a:solidFill>
                <a:effectLst>
                  <a:outerShdw blurRad="38100" dist="38100" dir="2700000" algn="tl">
                    <a:srgbClr val="000000">
                      <a:alpha val="43137"/>
                    </a:srgbClr>
                  </a:outerShdw>
                </a:effectLst>
              </a:rPr>
              <a:t> </a:t>
            </a:r>
            <a:r>
              <a:rPr lang="en-US" altLang="zh-CN" sz="3600" b="1" dirty="0" smtClean="0">
                <a:solidFill>
                  <a:schemeClr val="accent2">
                    <a:lumMod val="50000"/>
                  </a:schemeClr>
                </a:solidFill>
                <a:effectLst>
                  <a:outerShdw blurRad="38100" dist="38100" dir="2700000" algn="tl">
                    <a:srgbClr val="000000">
                      <a:alpha val="43137"/>
                    </a:srgbClr>
                  </a:outerShdw>
                </a:effectLst>
              </a:rPr>
              <a:t>“</a:t>
            </a:r>
            <a:r>
              <a:rPr lang="zh-CN" altLang="en-US" sz="3600" b="1" dirty="0" smtClean="0">
                <a:solidFill>
                  <a:schemeClr val="accent2">
                    <a:lumMod val="50000"/>
                  </a:schemeClr>
                </a:solidFill>
                <a:effectLst>
                  <a:outerShdw blurRad="38100" dist="38100" dir="2700000" algn="tl">
                    <a:srgbClr val="000000">
                      <a:alpha val="43137"/>
                    </a:srgbClr>
                  </a:outerShdw>
                </a:effectLst>
              </a:rPr>
              <a:t>我的肺腑是你所造的。我在母腹中，你已覆庇我。 我要称谢你，因我受造奇妙可畏。你的作为奇妙，这是我心深知道的。 我在暗中受造，在地的深处被联络，那时，我的形体并不向你隐藏。 我未成形的体质，你的眼早已看见了。你所定的日子，我尚未度一日，你都写在你的册上了。</a:t>
            </a:r>
            <a:r>
              <a:rPr lang="en-US" altLang="zh-CN" sz="3600" b="1" dirty="0" smtClean="0">
                <a:solidFill>
                  <a:schemeClr val="accent2">
                    <a:lumMod val="50000"/>
                  </a:schemeClr>
                </a:solidFill>
                <a:effectLst>
                  <a:outerShdw blurRad="38100" dist="38100" dir="2700000" algn="tl">
                    <a:srgbClr val="000000">
                      <a:alpha val="43137"/>
                    </a:srgbClr>
                  </a:outerShdw>
                </a:effectLst>
              </a:rPr>
              <a:t>”</a:t>
            </a:r>
            <a:endParaRPr lang="en-US" sz="3600" b="1" dirty="0" smtClean="0">
              <a:solidFill>
                <a:schemeClr val="accent2">
                  <a:lumMod val="50000"/>
                </a:schemeClr>
              </a:solidFill>
              <a:effectLst>
                <a:outerShdw blurRad="38100" dist="38100" dir="2700000" algn="tl">
                  <a:srgbClr val="000000">
                    <a:alpha val="43137"/>
                  </a:srgbClr>
                </a:outerShdw>
              </a:effectLst>
            </a:endParaRPr>
          </a:p>
          <a:p>
            <a:pPr algn="just">
              <a:buFont typeface="Arial" charset="0"/>
              <a:buChar char="•"/>
            </a:pPr>
            <a:r>
              <a:rPr lang="en-US" sz="1600" b="1" dirty="0" smtClean="0"/>
              <a:t>Ps 139:13-16</a:t>
            </a:r>
            <a:r>
              <a:rPr lang="en-US" sz="1600" dirty="0" smtClean="0"/>
              <a:t> “</a:t>
            </a:r>
            <a:r>
              <a:rPr lang="en-US" sz="1600" i="1" dirty="0" smtClean="0"/>
              <a:t>For you formed my inward parts; you knitted me together in my mother’s womb. I praise you, for I am fearfully and wonderfully made. Wonderful are your works; my soul knows it very well. My frame was not hidden from you, when I was being made in secret, intricately woven in the depths of the earth. Your eyes saw my unformed substance; in your book were written, every one of them, the days that were formed for me, when as yet there was none of them.” </a:t>
            </a:r>
            <a:r>
              <a:rPr lang="en-US" sz="1600" b="1" i="1" dirty="0" smtClean="0">
                <a:solidFill>
                  <a:srgbClr val="C00000"/>
                </a:solidFill>
              </a:rPr>
              <a:t>GOD CHOOSES WHO WILL BE BLIND, DEAF, DUMB, ETC.</a:t>
            </a:r>
            <a:endParaRPr lang="en-US" sz="1600" b="1" dirty="0" smtClean="0">
              <a:solidFill>
                <a:srgbClr val="C00000"/>
              </a:solidFill>
            </a:endParaRPr>
          </a:p>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reaching.jpg"/>
          <p:cNvPicPr>
            <a:picLocks noChangeAspect="1"/>
          </p:cNvPicPr>
          <p:nvPr/>
        </p:nvPicPr>
        <p:blipFill>
          <a:blip r:embed="rId2" cstate="print"/>
          <a:stretch>
            <a:fillRect/>
          </a:stretch>
        </p:blipFill>
        <p:spPr>
          <a:xfrm>
            <a:off x="0" y="1066800"/>
            <a:ext cx="7721600" cy="5791200"/>
          </a:xfrm>
          <a:prstGeom prst="rect">
            <a:avLst/>
          </a:prstGeom>
        </p:spPr>
      </p:pic>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zh-CN" altLang="en-US" sz="4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让你的孩子眼观耳听你赞美神</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LET YOUR CHILDREN SEE AND HEAR YOU GIVE PRAISE TO GOD</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4343400" y="1219200"/>
            <a:ext cx="48006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zh-CN" altLang="en-US" sz="4800" b="1" dirty="0" smtClean="0">
                <a:solidFill>
                  <a:schemeClr val="tx2">
                    <a:lumMod val="50000"/>
                  </a:schemeClr>
                </a:solidFill>
                <a:effectLst>
                  <a:outerShdw blurRad="38100" dist="38100" dir="2700000" algn="tl">
                    <a:srgbClr val="000000">
                      <a:alpha val="43137"/>
                    </a:srgbClr>
                  </a:outerShdw>
                </a:effectLst>
              </a:rPr>
              <a:t>赛</a:t>
            </a:r>
            <a:r>
              <a:rPr lang="en-US" altLang="zh-CN" sz="4800" b="1" dirty="0" smtClean="0">
                <a:solidFill>
                  <a:schemeClr val="tx2">
                    <a:lumMod val="50000"/>
                  </a:schemeClr>
                </a:solidFill>
                <a:effectLst>
                  <a:outerShdw blurRad="38100" dist="38100" dir="2700000" algn="tl">
                    <a:srgbClr val="000000">
                      <a:alpha val="43137"/>
                    </a:srgbClr>
                  </a:outerShdw>
                </a:effectLst>
              </a:rPr>
              <a:t>38:19 “</a:t>
            </a:r>
            <a:r>
              <a:rPr lang="zh-CN" altLang="en-US" sz="4800" b="1" dirty="0" smtClean="0">
                <a:solidFill>
                  <a:schemeClr val="tx2">
                    <a:lumMod val="50000"/>
                  </a:schemeClr>
                </a:solidFill>
                <a:effectLst>
                  <a:outerShdw blurRad="38100" dist="38100" dir="2700000" algn="tl">
                    <a:srgbClr val="000000">
                      <a:alpha val="43137"/>
                    </a:srgbClr>
                  </a:outerShdw>
                </a:effectLst>
              </a:rPr>
              <a:t>只有活人，活人必称谢你，像我今日称谢你一样。为父的，必使儿女知道你的诚实。</a:t>
            </a:r>
            <a:r>
              <a:rPr lang="en-US" altLang="zh-CN" sz="4800" b="1" dirty="0" smtClean="0">
                <a:solidFill>
                  <a:schemeClr val="tx2">
                    <a:lumMod val="50000"/>
                  </a:schemeClr>
                </a:solidFill>
                <a:effectLst>
                  <a:outerShdw blurRad="38100" dist="38100" dir="2700000" algn="tl">
                    <a:srgbClr val="000000">
                      <a:alpha val="43137"/>
                    </a:srgbClr>
                  </a:outerShdw>
                </a:effectLst>
              </a:rPr>
              <a:t>”</a:t>
            </a:r>
            <a:endParaRPr lang="en-US" sz="4800" b="1" dirty="0" smtClean="0">
              <a:solidFill>
                <a:schemeClr val="tx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Isaiah 38:19 “The living, the living— </a:t>
            </a:r>
            <a:r>
              <a:rPr lang="en-US" sz="2000" b="1" dirty="0" smtClean="0">
                <a:solidFill>
                  <a:srgbClr val="C00000"/>
                </a:solidFill>
              </a:rPr>
              <a:t>they praise you, as I am doing today; parents tell their children about your faithfulness.”</a:t>
            </a:r>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y kids 015.jpg"/>
          <p:cNvPicPr>
            <a:picLocks noChangeAspect="1"/>
          </p:cNvPicPr>
          <p:nvPr/>
        </p:nvPicPr>
        <p:blipFill>
          <a:blip r:embed="rId2" cstate="print"/>
          <a:stretch>
            <a:fillRect/>
          </a:stretch>
        </p:blipFill>
        <p:spPr>
          <a:xfrm>
            <a:off x="0" y="222614"/>
            <a:ext cx="9144000" cy="7168786"/>
          </a:xfrm>
          <a:prstGeom prst="rect">
            <a:avLst/>
          </a:prstGeom>
        </p:spPr>
      </p:pic>
      <p:sp>
        <p:nvSpPr>
          <p:cNvPr id="2" name="Title 1"/>
          <p:cNvSpPr>
            <a:spLocks noGrp="1"/>
          </p:cNvSpPr>
          <p:nvPr>
            <p:ph type="title"/>
          </p:nvPr>
        </p:nvSpPr>
        <p:spPr>
          <a:xfrm>
            <a:off x="0" y="6019800"/>
            <a:ext cx="9144000" cy="838200"/>
          </a:xfrm>
          <a:solidFill>
            <a:srgbClr val="003399"/>
          </a:solidFill>
        </p:spPr>
        <p:style>
          <a:lnRef idx="0">
            <a:schemeClr val="accent4"/>
          </a:lnRef>
          <a:fillRef idx="3">
            <a:schemeClr val="accent4"/>
          </a:fillRef>
          <a:effectRef idx="3">
            <a:schemeClr val="accent4"/>
          </a:effectRef>
          <a:fontRef idx="minor">
            <a:schemeClr val="lt1"/>
          </a:fontRef>
        </p:style>
        <p:txBody>
          <a:bodyPr>
            <a:norm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CONCLUSION: LOVE YOUR FAMILY UNCONDITIONALLY</a:t>
            </a:r>
            <a:b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itle 1"/>
          <p:cNvSpPr txBox="1"/>
          <p:nvPr/>
        </p:nvSpPr>
        <p:spPr>
          <a:xfrm>
            <a:off x="0" y="0"/>
            <a:ext cx="9144000" cy="1219200"/>
          </a:xfrm>
          <a:prstGeom prst="rect">
            <a:avLst/>
          </a:prstGeom>
          <a:solidFill>
            <a:srgbClr val="003399"/>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5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结论</a:t>
            </a:r>
            <a:r>
              <a:rPr kumimoji="0" lang="en-US" altLang="zh-CN" sz="5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a:t>
            </a:r>
            <a:r>
              <a:rPr kumimoji="0" lang="zh-CN" altLang="en-US" sz="5400" i="0" u="none" strike="noStrike" kern="120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j-lt"/>
                <a:ea typeface="+mj-ea"/>
                <a:cs typeface="+mj-cs"/>
              </a:rPr>
              <a:t>无条件</a:t>
            </a:r>
            <a:r>
              <a:rPr kumimoji="0" lang="zh-CN" altLang="en-US" sz="5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地爱你的家人</a:t>
            </a:r>
            <a:endParaRPr kumimoji="0" lang="en-US" sz="5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elated image"/>
          <p:cNvPicPr>
            <a:picLocks noChangeAspect="1" noChangeArrowheads="1"/>
          </p:cNvPicPr>
          <p:nvPr/>
        </p:nvPicPr>
        <p:blipFill>
          <a:blip r:embed="rId2" cstate="print"/>
          <a:srcRect/>
          <a:stretch>
            <a:fillRect/>
          </a:stretch>
        </p:blipFill>
        <p:spPr bwMode="auto">
          <a:xfrm>
            <a:off x="0" y="36575"/>
            <a:ext cx="9144000" cy="6821425"/>
          </a:xfrm>
          <a:prstGeom prst="rect">
            <a:avLst/>
          </a:prstGeom>
          <a:noFill/>
        </p:spPr>
      </p:pic>
      <p:sp>
        <p:nvSpPr>
          <p:cNvPr id="6" name="Rectangle 5"/>
          <p:cNvSpPr/>
          <p:nvPr/>
        </p:nvSpPr>
        <p:spPr>
          <a:xfrm>
            <a:off x="5638800" y="228600"/>
            <a:ext cx="35052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育儿</a:t>
            </a:r>
            <a:endParaRPr lang="en-US" altLang="zh-CN"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zh-CN" alt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建议</a:t>
            </a:r>
            <a:r>
              <a:rPr 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1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5410200" y="5715000"/>
            <a:ext cx="3733800" cy="11430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solidFill>
                  <a:srgbClr val="C00000"/>
                </a:solidFill>
                <a:latin typeface="Arial Narrow" panose="020B0606020202030204" pitchFamily="34" charset="0"/>
              </a:rPr>
              <a:t>PARENTING TIPS</a:t>
            </a:r>
            <a:endParaRPr lang="en-US" sz="3200" dirty="0">
              <a:solidFill>
                <a:srgbClr val="C00000"/>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151.JPG"/>
          <p:cNvPicPr>
            <a:picLocks noChangeAspect="1"/>
          </p:cNvPicPr>
          <p:nvPr/>
        </p:nvPicPr>
        <p:blipFill>
          <a:blip r:embed="rId2" cstate="print"/>
          <a:stretch>
            <a:fillRect/>
          </a:stretch>
        </p:blipFill>
        <p:spPr>
          <a:xfrm rot="10800000">
            <a:off x="0" y="0"/>
            <a:ext cx="9144000" cy="6858000"/>
          </a:xfrm>
          <a:prstGeom prst="rect">
            <a:avLst/>
          </a:prstGeom>
        </p:spPr>
      </p:pic>
      <p:sp>
        <p:nvSpPr>
          <p:cNvPr id="2" name="Title 1"/>
          <p:cNvSpPr>
            <a:spLocks noGrp="1"/>
          </p:cNvSpPr>
          <p:nvPr>
            <p:ph type="title"/>
          </p:nvPr>
        </p:nvSpPr>
        <p:spPr>
          <a:xfrm>
            <a:off x="0" y="0"/>
            <a:ext cx="9144000" cy="10668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zh-CN" altLang="en-US" sz="6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我</a:t>
            </a:r>
            <a:r>
              <a:rPr lang="zh-CN" altLang="en-US" sz="6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们的住家女儿</a:t>
            </a:r>
            <a:endParaRPr lang="en-US" dirty="0">
              <a:effectLst>
                <a:outerShdw blurRad="38100" dist="38100" dir="2700000" algn="tl">
                  <a:srgbClr val="000000">
                    <a:alpha val="43137"/>
                  </a:srgbClr>
                </a:outerShdw>
              </a:effectLst>
            </a:endParaRPr>
          </a:p>
        </p:txBody>
      </p:sp>
      <p:sp>
        <p:nvSpPr>
          <p:cNvPr id="5" name="Title 1"/>
          <p:cNvSpPr txBox="1"/>
          <p:nvPr/>
        </p:nvSpPr>
        <p:spPr>
          <a:xfrm>
            <a:off x="0" y="6400800"/>
            <a:ext cx="9144000" cy="4572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smtClean="0">
                <a:ln>
                  <a:noFill/>
                </a:ln>
                <a:solidFill>
                  <a:schemeClr val="lt1"/>
                </a:solidFill>
                <a:uLnTx/>
                <a:uFillTx/>
                <a:latin typeface="+mn-lt"/>
                <a:ea typeface="+mn-ea"/>
                <a:cs typeface="+mn-cs"/>
              </a:rPr>
              <a:t>30 MINUTE BREAK</a:t>
            </a:r>
            <a:endParaRPr kumimoji="0" lang="en-US" sz="3200" b="0" i="0" u="none" strike="noStrike" kern="1200" cap="none" spc="0" normalizeH="0" baseline="0" noProof="0" dirty="0">
              <a:ln>
                <a:noFill/>
              </a:ln>
              <a:solidFill>
                <a:schemeClr val="lt1"/>
              </a:solidFill>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TotalTime>
  <Words>3560</Words>
  <Application>Microsoft Office PowerPoint</Application>
  <PresentationFormat>On-screen Show (4:3)</PresentationFormat>
  <Paragraphs>342</Paragraphs>
  <Slides>74</Slides>
  <Notes>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Slide 1</vt:lpstr>
      <vt:lpstr>Slide 2</vt:lpstr>
      <vt:lpstr>神至高无上 GOD IS SOVEREIGN.</vt:lpstr>
      <vt:lpstr>Slide 4</vt:lpstr>
      <vt:lpstr>光有规则没有关系导致叛逆</vt:lpstr>
      <vt:lpstr>Slide 6</vt:lpstr>
      <vt:lpstr>Slide 7</vt:lpstr>
      <vt:lpstr>Slide 8</vt:lpstr>
      <vt:lpstr>我们的住家女儿</vt:lpstr>
      <vt:lpstr>我们家儿子</vt:lpstr>
      <vt:lpstr>上帝没有孙子.你的孩子必须建立他们自己的信仰 God has no grandchildren. Your children must develop their own faith.</vt:lpstr>
      <vt:lpstr>Slide 12</vt:lpstr>
      <vt:lpstr>Slide 13</vt:lpstr>
      <vt:lpstr>十大常见父母-青少年争吵事项 Top ten parent teen arguments</vt:lpstr>
      <vt:lpstr>  </vt:lpstr>
      <vt:lpstr>Slide 16</vt:lpstr>
      <vt:lpstr>Slide 17</vt:lpstr>
      <vt:lpstr>Slide 18</vt:lpstr>
      <vt:lpstr>Slide 19</vt:lpstr>
      <vt:lpstr>  </vt:lpstr>
      <vt:lpstr>他们一定会跌倒! 我们都这样! 要有这个期待并允许发生 THEY WILL FAIL SOMETIMES! We all do! Expect it and allow for it.</vt:lpstr>
      <vt:lpstr>1 Thessalonians 2:11-12 “For you know that we dealt with each of you as a father deals             with his own children, encouraging, comforting and urging you to live lives worthy of God,        who calls you into his kingdom and glory.”</vt:lpstr>
      <vt:lpstr>Slide 23</vt:lpstr>
      <vt:lpstr>Slide 24</vt:lpstr>
      <vt:lpstr>让生活太容易会伤害孩子      Don’t hurt them by making life too easy</vt:lpstr>
      <vt:lpstr>Slide 26</vt:lpstr>
      <vt:lpstr>Slide 27</vt:lpstr>
      <vt:lpstr>Slide 28</vt:lpstr>
      <vt:lpstr>Slide 29</vt:lpstr>
      <vt:lpstr>Slide 30</vt:lpstr>
      <vt:lpstr>Slide 31</vt:lpstr>
      <vt:lpstr>在他们离家之前你 希望他们学会什么？ WHAT DO YOU WANT THEM TO KNOW BY THE TIME THEY LEAVE HOME?</vt:lpstr>
      <vt:lpstr>Slide 33</vt:lpstr>
      <vt:lpstr>Slide 34</vt:lpstr>
      <vt:lpstr>足够的优质时间双方都需要       Quantity time and quality time are both needed    .</vt:lpstr>
      <vt:lpstr>“These commandments that I give you today are to be upon your hearts. Impress them on your children. Talk about them when you sit at home and when you walk along the road, when you lie down and when you get up. Tie them as symbols on your hands and bind them on your foreheads. Write them on the doorframes of your houses and on your gates.”  Deuteronomy 6:6-9  How can you do that if you are not with them at those times?</vt:lpstr>
      <vt:lpstr>Slide 37</vt:lpstr>
      <vt:lpstr>Slide 38</vt:lpstr>
      <vt:lpstr>请谨记:他们生而独特,并非小型的你 Remember they are UNIQUE; not a miniature YOU </vt:lpstr>
      <vt:lpstr>Slide 40</vt:lpstr>
      <vt:lpstr>Slide 41</vt:lpstr>
      <vt:lpstr>Slide 42</vt:lpstr>
      <vt:lpstr>Slide 43</vt:lpstr>
      <vt:lpstr>孩童: 从出生到离家 A CHILD: From birth to leaving home</vt:lpstr>
      <vt:lpstr>Slide 45</vt:lpstr>
      <vt:lpstr>管教而不是惩罚            Discipline instead of punish</vt:lpstr>
      <vt:lpstr>Slide 47</vt:lpstr>
      <vt:lpstr>  </vt:lpstr>
      <vt:lpstr>  </vt:lpstr>
      <vt:lpstr>Slide 50</vt:lpstr>
      <vt:lpstr>不要只作星期天基督徒       Don’t be a Sunday Christian only</vt:lpstr>
      <vt:lpstr>“Only be careful, and watch yourselves closely so that you do not forget the                  things your eyes have seen or let them slip from your heart as long as you live.       Teach them to your children and to their children after them.                           Remember the day you stood before the Lord your God… when he said to me, “Assemble the people before me to hear my words so that they may learn to revere me as long as they live in the land and may teach them to their children.”              Deuteronomy 4:9-10 </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CONCLUSION: LOVE YOUR FAMILY UNCONDITIONALLY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johnnie achord</dc:creator>
  <cp:lastModifiedBy>Shulan</cp:lastModifiedBy>
  <cp:revision>198</cp:revision>
  <dcterms:created xsi:type="dcterms:W3CDTF">2016-02-29T00:41:00Z</dcterms:created>
  <dcterms:modified xsi:type="dcterms:W3CDTF">2019-10-05T14:16:39Z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