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2" r:id="rId3"/>
    <p:sldId id="260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6" r:id="rId27"/>
    <p:sldId id="308" r:id="rId28"/>
    <p:sldId id="298" r:id="rId29"/>
    <p:sldId id="311" r:id="rId30"/>
    <p:sldId id="326" r:id="rId31"/>
    <p:sldId id="303" r:id="rId32"/>
    <p:sldId id="315" r:id="rId33"/>
    <p:sldId id="302" r:id="rId34"/>
    <p:sldId id="314" r:id="rId35"/>
    <p:sldId id="297" r:id="rId36"/>
    <p:sldId id="309" r:id="rId37"/>
    <p:sldId id="292" r:id="rId38"/>
    <p:sldId id="305" r:id="rId39"/>
    <p:sldId id="294" r:id="rId40"/>
    <p:sldId id="306" r:id="rId41"/>
    <p:sldId id="341" r:id="rId42"/>
    <p:sldId id="299" r:id="rId43"/>
    <p:sldId id="310" r:id="rId44"/>
    <p:sldId id="295" r:id="rId45"/>
    <p:sldId id="335" r:id="rId46"/>
    <p:sldId id="337" r:id="rId47"/>
    <p:sldId id="336" r:id="rId48"/>
    <p:sldId id="317" r:id="rId49"/>
    <p:sldId id="338" r:id="rId50"/>
    <p:sldId id="340" r:id="rId51"/>
    <p:sldId id="300" r:id="rId52"/>
    <p:sldId id="312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01" r:id="rId62"/>
    <p:sldId id="313" r:id="rId63"/>
    <p:sldId id="304" r:id="rId64"/>
    <p:sldId id="318" r:id="rId65"/>
    <p:sldId id="259" r:id="rId66"/>
    <p:sldId id="282" r:id="rId67"/>
    <p:sldId id="283" r:id="rId68"/>
    <p:sldId id="284" r:id="rId69"/>
    <p:sldId id="285" r:id="rId70"/>
    <p:sldId id="286" r:id="rId71"/>
    <p:sldId id="287" r:id="rId72"/>
    <p:sldId id="288" r:id="rId73"/>
    <p:sldId id="289" r:id="rId74"/>
    <p:sldId id="290" r:id="rId75"/>
    <p:sldId id="29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10014F"/>
    <a:srgbClr val="001E00"/>
    <a:srgbClr val="5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D9DF4-4003-4CAD-95FC-682B48716E85}" type="doc">
      <dgm:prSet loTypeId="urn:microsoft.com/office/officeart/2005/8/layout/venn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8BC3A3-15BF-454C-9599-4876782065E1}">
      <dgm:prSet phldrT="[Text]"/>
      <dgm:spPr/>
      <dgm:t>
        <a:bodyPr/>
        <a:lstStyle/>
        <a:p>
          <a:r>
            <a:rPr lang="en-US" dirty="0" smtClean="0"/>
            <a:t>STRENGTH</a:t>
          </a:r>
          <a:endParaRPr lang="en-US" dirty="0"/>
        </a:p>
      </dgm:t>
    </dgm:pt>
    <dgm:pt modelId="{55F9F92F-D20C-4926-BE03-7C7943CC9AE1}" type="parTrans" cxnId="{E650CD1D-CF1A-4500-ABCB-675167CE38D5}">
      <dgm:prSet/>
      <dgm:spPr/>
      <dgm:t>
        <a:bodyPr/>
        <a:lstStyle/>
        <a:p>
          <a:endParaRPr lang="en-US"/>
        </a:p>
      </dgm:t>
    </dgm:pt>
    <dgm:pt modelId="{0B0CC17B-CE00-43D6-B20E-602B3D6CFD52}" type="sibTrans" cxnId="{E650CD1D-CF1A-4500-ABCB-675167CE38D5}">
      <dgm:prSet/>
      <dgm:spPr/>
      <dgm:t>
        <a:bodyPr/>
        <a:lstStyle/>
        <a:p>
          <a:endParaRPr lang="en-US"/>
        </a:p>
      </dgm:t>
    </dgm:pt>
    <dgm:pt modelId="{ED171863-9CCD-4F46-B847-2D8B897E4835}">
      <dgm:prSet phldrT="[Text]"/>
      <dgm:spPr/>
      <dgm:t>
        <a:bodyPr/>
        <a:lstStyle/>
        <a:p>
          <a:r>
            <a:rPr lang="en-US" dirty="0" smtClean="0"/>
            <a:t>MIND</a:t>
          </a:r>
          <a:endParaRPr lang="en-US" dirty="0"/>
        </a:p>
      </dgm:t>
    </dgm:pt>
    <dgm:pt modelId="{C2F8986A-B5FE-4DBB-86E3-DB1BCC62CC28}" type="parTrans" cxnId="{30C28E1A-63A4-4399-913D-6CEAF217485D}">
      <dgm:prSet/>
      <dgm:spPr/>
      <dgm:t>
        <a:bodyPr/>
        <a:lstStyle/>
        <a:p>
          <a:endParaRPr lang="en-US"/>
        </a:p>
      </dgm:t>
    </dgm:pt>
    <dgm:pt modelId="{6E8782A8-1272-4E75-B882-4AECBEB91C57}" type="sibTrans" cxnId="{30C28E1A-63A4-4399-913D-6CEAF217485D}">
      <dgm:prSet/>
      <dgm:spPr/>
      <dgm:t>
        <a:bodyPr/>
        <a:lstStyle/>
        <a:p>
          <a:endParaRPr lang="en-US"/>
        </a:p>
      </dgm:t>
    </dgm:pt>
    <dgm:pt modelId="{1ECA3840-DAA5-4BB6-919E-CCD19604FC33}">
      <dgm:prSet phldrT="[Text]"/>
      <dgm:spPr/>
      <dgm:t>
        <a:bodyPr/>
        <a:lstStyle/>
        <a:p>
          <a:r>
            <a:rPr lang="en-US" dirty="0" smtClean="0"/>
            <a:t>SOUL</a:t>
          </a:r>
          <a:endParaRPr lang="en-US" dirty="0"/>
        </a:p>
      </dgm:t>
    </dgm:pt>
    <dgm:pt modelId="{B068EE04-DFB0-4ECD-9AD2-00302997C8BC}" type="parTrans" cxnId="{D1FD2CD6-181F-4FAD-9AEF-5FA77E56D00D}">
      <dgm:prSet/>
      <dgm:spPr/>
      <dgm:t>
        <a:bodyPr/>
        <a:lstStyle/>
        <a:p>
          <a:endParaRPr lang="en-US"/>
        </a:p>
      </dgm:t>
    </dgm:pt>
    <dgm:pt modelId="{4A4BDFA5-564D-46C5-B385-DF46065E1501}" type="sibTrans" cxnId="{D1FD2CD6-181F-4FAD-9AEF-5FA77E56D00D}">
      <dgm:prSet/>
      <dgm:spPr/>
      <dgm:t>
        <a:bodyPr/>
        <a:lstStyle/>
        <a:p>
          <a:endParaRPr lang="en-US"/>
        </a:p>
      </dgm:t>
    </dgm:pt>
    <dgm:pt modelId="{ED7E4661-89A4-449C-9C89-F586600B2B57}">
      <dgm:prSet phldrT="[Text]"/>
      <dgm:spPr/>
      <dgm:t>
        <a:bodyPr/>
        <a:lstStyle/>
        <a:p>
          <a:r>
            <a:rPr lang="en-US" dirty="0" smtClean="0"/>
            <a:t>HEART</a:t>
          </a:r>
          <a:endParaRPr lang="en-US" dirty="0"/>
        </a:p>
      </dgm:t>
    </dgm:pt>
    <dgm:pt modelId="{08864645-D4E2-47EF-A546-08797075D24F}" type="parTrans" cxnId="{E8DD636C-9E1F-426A-BEF7-CBA3D4068513}">
      <dgm:prSet/>
      <dgm:spPr/>
      <dgm:t>
        <a:bodyPr/>
        <a:lstStyle/>
        <a:p>
          <a:endParaRPr lang="en-US"/>
        </a:p>
      </dgm:t>
    </dgm:pt>
    <dgm:pt modelId="{E1085516-8A12-48C4-A04F-E43FEC9730B7}" type="sibTrans" cxnId="{E8DD636C-9E1F-426A-BEF7-CBA3D4068513}">
      <dgm:prSet/>
      <dgm:spPr/>
      <dgm:t>
        <a:bodyPr/>
        <a:lstStyle/>
        <a:p>
          <a:endParaRPr lang="en-US"/>
        </a:p>
      </dgm:t>
    </dgm:pt>
    <dgm:pt modelId="{ABA7C491-3256-4489-8470-E93625F98288}" type="pres">
      <dgm:prSet presAssocID="{D49D9DF4-4003-4CAD-95FC-682B48716E8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AA0B6D4-97E4-4325-A0AD-D6DAFE2BFC35}" type="pres">
      <dgm:prSet presAssocID="{D49D9DF4-4003-4CAD-95FC-682B48716E85}" presName="comp1" presStyleCnt="0"/>
      <dgm:spPr/>
    </dgm:pt>
    <dgm:pt modelId="{AEE3D872-DF0C-45F1-8F22-4916C8861BFC}" type="pres">
      <dgm:prSet presAssocID="{D49D9DF4-4003-4CAD-95FC-682B48716E85}" presName="circle1" presStyleLbl="node1" presStyleIdx="0" presStyleCnt="4"/>
      <dgm:spPr/>
      <dgm:t>
        <a:bodyPr/>
        <a:lstStyle/>
        <a:p>
          <a:endParaRPr lang="zh-CN" altLang="en-US"/>
        </a:p>
      </dgm:t>
    </dgm:pt>
    <dgm:pt modelId="{E9A6648C-A3E8-4945-95A7-CFC028CD527E}" type="pres">
      <dgm:prSet presAssocID="{D49D9DF4-4003-4CAD-95FC-682B48716E8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B7271B-DFF5-4A4B-B2A9-2A6F041C1476}" type="pres">
      <dgm:prSet presAssocID="{D49D9DF4-4003-4CAD-95FC-682B48716E85}" presName="comp2" presStyleCnt="0"/>
      <dgm:spPr/>
    </dgm:pt>
    <dgm:pt modelId="{5B4A6EF0-10A7-46AC-B104-285C5A73A312}" type="pres">
      <dgm:prSet presAssocID="{D49D9DF4-4003-4CAD-95FC-682B48716E85}" presName="circle2" presStyleLbl="node1" presStyleIdx="1" presStyleCnt="4"/>
      <dgm:spPr/>
      <dgm:t>
        <a:bodyPr/>
        <a:lstStyle/>
        <a:p>
          <a:endParaRPr lang="zh-CN" altLang="en-US"/>
        </a:p>
      </dgm:t>
    </dgm:pt>
    <dgm:pt modelId="{4E58D1F6-CC9E-4302-AC58-6079893E6773}" type="pres">
      <dgm:prSet presAssocID="{D49D9DF4-4003-4CAD-95FC-682B48716E8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2B400A-7599-4333-A788-2BC6E6206449}" type="pres">
      <dgm:prSet presAssocID="{D49D9DF4-4003-4CAD-95FC-682B48716E85}" presName="comp3" presStyleCnt="0"/>
      <dgm:spPr/>
    </dgm:pt>
    <dgm:pt modelId="{21B25A61-A110-4115-89F5-48442AB4481A}" type="pres">
      <dgm:prSet presAssocID="{D49D9DF4-4003-4CAD-95FC-682B48716E85}" presName="circle3" presStyleLbl="node1" presStyleIdx="2" presStyleCnt="4"/>
      <dgm:spPr/>
      <dgm:t>
        <a:bodyPr/>
        <a:lstStyle/>
        <a:p>
          <a:endParaRPr lang="zh-CN" altLang="en-US"/>
        </a:p>
      </dgm:t>
    </dgm:pt>
    <dgm:pt modelId="{29A8F1E8-E901-43FF-8906-09A9E06251D4}" type="pres">
      <dgm:prSet presAssocID="{D49D9DF4-4003-4CAD-95FC-682B48716E8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9BCBE8-49E0-4FBB-8937-AA1A8C3461CB}" type="pres">
      <dgm:prSet presAssocID="{D49D9DF4-4003-4CAD-95FC-682B48716E85}" presName="comp4" presStyleCnt="0"/>
      <dgm:spPr/>
    </dgm:pt>
    <dgm:pt modelId="{C840385E-4595-42D0-B98A-B29A93138334}" type="pres">
      <dgm:prSet presAssocID="{D49D9DF4-4003-4CAD-95FC-682B48716E85}" presName="circle4" presStyleLbl="node1" presStyleIdx="3" presStyleCnt="4"/>
      <dgm:spPr/>
      <dgm:t>
        <a:bodyPr/>
        <a:lstStyle/>
        <a:p>
          <a:endParaRPr lang="zh-CN" altLang="en-US"/>
        </a:p>
      </dgm:t>
    </dgm:pt>
    <dgm:pt modelId="{0EF0018E-C0B4-4861-AC85-6EB122A90292}" type="pres">
      <dgm:prSet presAssocID="{D49D9DF4-4003-4CAD-95FC-682B48716E8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26F0A34-C994-4C11-9A32-E38C26CD6E6D}" type="presOf" srcId="{ED171863-9CCD-4F46-B847-2D8B897E4835}" destId="{5B4A6EF0-10A7-46AC-B104-285C5A73A312}" srcOrd="0" destOrd="0" presId="urn:microsoft.com/office/officeart/2005/8/layout/venn2"/>
    <dgm:cxn modelId="{968F5318-88DB-4484-93C0-B66FCD5C267C}" type="presOf" srcId="{1C8BC3A3-15BF-454C-9599-4876782065E1}" destId="{AEE3D872-DF0C-45F1-8F22-4916C8861BFC}" srcOrd="0" destOrd="0" presId="urn:microsoft.com/office/officeart/2005/8/layout/venn2"/>
    <dgm:cxn modelId="{F349A249-5AA0-4B8A-8A48-74758799A814}" type="presOf" srcId="{1ECA3840-DAA5-4BB6-919E-CCD19604FC33}" destId="{29A8F1E8-E901-43FF-8906-09A9E06251D4}" srcOrd="1" destOrd="0" presId="urn:microsoft.com/office/officeart/2005/8/layout/venn2"/>
    <dgm:cxn modelId="{30C28E1A-63A4-4399-913D-6CEAF217485D}" srcId="{D49D9DF4-4003-4CAD-95FC-682B48716E85}" destId="{ED171863-9CCD-4F46-B847-2D8B897E4835}" srcOrd="1" destOrd="0" parTransId="{C2F8986A-B5FE-4DBB-86E3-DB1BCC62CC28}" sibTransId="{6E8782A8-1272-4E75-B882-4AECBEB91C57}"/>
    <dgm:cxn modelId="{E8DD636C-9E1F-426A-BEF7-CBA3D4068513}" srcId="{D49D9DF4-4003-4CAD-95FC-682B48716E85}" destId="{ED7E4661-89A4-449C-9C89-F586600B2B57}" srcOrd="3" destOrd="0" parTransId="{08864645-D4E2-47EF-A546-08797075D24F}" sibTransId="{E1085516-8A12-48C4-A04F-E43FEC9730B7}"/>
    <dgm:cxn modelId="{7E5FDB58-A1B4-4DEC-975C-67D1A87582BC}" type="presOf" srcId="{1C8BC3A3-15BF-454C-9599-4876782065E1}" destId="{E9A6648C-A3E8-4945-95A7-CFC028CD527E}" srcOrd="1" destOrd="0" presId="urn:microsoft.com/office/officeart/2005/8/layout/venn2"/>
    <dgm:cxn modelId="{23B0BF7D-171F-42BC-A77E-176CE244ED79}" type="presOf" srcId="{ED7E4661-89A4-449C-9C89-F586600B2B57}" destId="{C840385E-4595-42D0-B98A-B29A93138334}" srcOrd="0" destOrd="0" presId="urn:microsoft.com/office/officeart/2005/8/layout/venn2"/>
    <dgm:cxn modelId="{E650CD1D-CF1A-4500-ABCB-675167CE38D5}" srcId="{D49D9DF4-4003-4CAD-95FC-682B48716E85}" destId="{1C8BC3A3-15BF-454C-9599-4876782065E1}" srcOrd="0" destOrd="0" parTransId="{55F9F92F-D20C-4926-BE03-7C7943CC9AE1}" sibTransId="{0B0CC17B-CE00-43D6-B20E-602B3D6CFD52}"/>
    <dgm:cxn modelId="{D1FD2CD6-181F-4FAD-9AEF-5FA77E56D00D}" srcId="{D49D9DF4-4003-4CAD-95FC-682B48716E85}" destId="{1ECA3840-DAA5-4BB6-919E-CCD19604FC33}" srcOrd="2" destOrd="0" parTransId="{B068EE04-DFB0-4ECD-9AD2-00302997C8BC}" sibTransId="{4A4BDFA5-564D-46C5-B385-DF46065E1501}"/>
    <dgm:cxn modelId="{A1A4CB5D-60C6-4EE0-AFCD-237FA52B9D26}" type="presOf" srcId="{D49D9DF4-4003-4CAD-95FC-682B48716E85}" destId="{ABA7C491-3256-4489-8470-E93625F98288}" srcOrd="0" destOrd="0" presId="urn:microsoft.com/office/officeart/2005/8/layout/venn2"/>
    <dgm:cxn modelId="{6FA54340-5739-4821-B4EA-E374B2A7E693}" type="presOf" srcId="{ED171863-9CCD-4F46-B847-2D8B897E4835}" destId="{4E58D1F6-CC9E-4302-AC58-6079893E6773}" srcOrd="1" destOrd="0" presId="urn:microsoft.com/office/officeart/2005/8/layout/venn2"/>
    <dgm:cxn modelId="{52CB3995-F278-4F27-9D71-84EE588D3D49}" type="presOf" srcId="{1ECA3840-DAA5-4BB6-919E-CCD19604FC33}" destId="{21B25A61-A110-4115-89F5-48442AB4481A}" srcOrd="0" destOrd="0" presId="urn:microsoft.com/office/officeart/2005/8/layout/venn2"/>
    <dgm:cxn modelId="{2E899AD4-4C72-4390-BC23-E31F3A87F485}" type="presOf" srcId="{ED7E4661-89A4-449C-9C89-F586600B2B57}" destId="{0EF0018E-C0B4-4861-AC85-6EB122A90292}" srcOrd="1" destOrd="0" presId="urn:microsoft.com/office/officeart/2005/8/layout/venn2"/>
    <dgm:cxn modelId="{9574E19C-DE16-4A95-81A7-A6883B6F28DB}" type="presParOf" srcId="{ABA7C491-3256-4489-8470-E93625F98288}" destId="{FAA0B6D4-97E4-4325-A0AD-D6DAFE2BFC35}" srcOrd="0" destOrd="0" presId="urn:microsoft.com/office/officeart/2005/8/layout/venn2"/>
    <dgm:cxn modelId="{BEAFA2F5-88DD-49AE-86F0-1FAF0D05FDC6}" type="presParOf" srcId="{FAA0B6D4-97E4-4325-A0AD-D6DAFE2BFC35}" destId="{AEE3D872-DF0C-45F1-8F22-4916C8861BFC}" srcOrd="0" destOrd="0" presId="urn:microsoft.com/office/officeart/2005/8/layout/venn2"/>
    <dgm:cxn modelId="{0FEC14B0-6913-488A-94D5-7273DC3552F4}" type="presParOf" srcId="{FAA0B6D4-97E4-4325-A0AD-D6DAFE2BFC35}" destId="{E9A6648C-A3E8-4945-95A7-CFC028CD527E}" srcOrd="1" destOrd="0" presId="urn:microsoft.com/office/officeart/2005/8/layout/venn2"/>
    <dgm:cxn modelId="{9CE4CC28-B403-4445-9FC1-F83A59706F8C}" type="presParOf" srcId="{ABA7C491-3256-4489-8470-E93625F98288}" destId="{4BB7271B-DFF5-4A4B-B2A9-2A6F041C1476}" srcOrd="1" destOrd="0" presId="urn:microsoft.com/office/officeart/2005/8/layout/venn2"/>
    <dgm:cxn modelId="{B3ADA2CF-1E73-4B3B-A2BF-CC0D6A38FA9C}" type="presParOf" srcId="{4BB7271B-DFF5-4A4B-B2A9-2A6F041C1476}" destId="{5B4A6EF0-10A7-46AC-B104-285C5A73A312}" srcOrd="0" destOrd="0" presId="urn:microsoft.com/office/officeart/2005/8/layout/venn2"/>
    <dgm:cxn modelId="{4ED6A277-0F92-4B63-BD6B-C7B2568D693E}" type="presParOf" srcId="{4BB7271B-DFF5-4A4B-B2A9-2A6F041C1476}" destId="{4E58D1F6-CC9E-4302-AC58-6079893E6773}" srcOrd="1" destOrd="0" presId="urn:microsoft.com/office/officeart/2005/8/layout/venn2"/>
    <dgm:cxn modelId="{98D0B8CF-A46B-4077-823D-C1EC3D40A684}" type="presParOf" srcId="{ABA7C491-3256-4489-8470-E93625F98288}" destId="{BB2B400A-7599-4333-A788-2BC6E6206449}" srcOrd="2" destOrd="0" presId="urn:microsoft.com/office/officeart/2005/8/layout/venn2"/>
    <dgm:cxn modelId="{5631B8AF-1719-4D66-BE4E-CC00DC134A40}" type="presParOf" srcId="{BB2B400A-7599-4333-A788-2BC6E6206449}" destId="{21B25A61-A110-4115-89F5-48442AB4481A}" srcOrd="0" destOrd="0" presId="urn:microsoft.com/office/officeart/2005/8/layout/venn2"/>
    <dgm:cxn modelId="{C9349E9F-7E1B-44E3-AB66-0D2D1B2BCDF8}" type="presParOf" srcId="{BB2B400A-7599-4333-A788-2BC6E6206449}" destId="{29A8F1E8-E901-43FF-8906-09A9E06251D4}" srcOrd="1" destOrd="0" presId="urn:microsoft.com/office/officeart/2005/8/layout/venn2"/>
    <dgm:cxn modelId="{3721AB0E-909B-4D55-887F-9D9CF5390D6F}" type="presParOf" srcId="{ABA7C491-3256-4489-8470-E93625F98288}" destId="{939BCBE8-49E0-4FBB-8937-AA1A8C3461CB}" srcOrd="3" destOrd="0" presId="urn:microsoft.com/office/officeart/2005/8/layout/venn2"/>
    <dgm:cxn modelId="{D05F9EF7-1C87-4065-BFE4-A86830168808}" type="presParOf" srcId="{939BCBE8-49E0-4FBB-8937-AA1A8C3461CB}" destId="{C840385E-4595-42D0-B98A-B29A93138334}" srcOrd="0" destOrd="0" presId="urn:microsoft.com/office/officeart/2005/8/layout/venn2"/>
    <dgm:cxn modelId="{2C2297BF-0A8F-42E7-93B9-2C873DF298DD}" type="presParOf" srcId="{939BCBE8-49E0-4FBB-8937-AA1A8C3461CB}" destId="{0EF0018E-C0B4-4861-AC85-6EB122A9029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D1EB6-198E-4E0D-A12F-D18C9BE91574}" type="doc">
      <dgm:prSet loTypeId="urn:microsoft.com/office/officeart/2005/8/layout/matrix1" loCatId="matrix" qsTypeId="urn:microsoft.com/office/officeart/2005/8/quickstyle/3d9" qsCatId="3D" csTypeId="urn:microsoft.com/office/officeart/2005/8/colors/colorful5" csCatId="colorful" phldr="0"/>
      <dgm:spPr/>
      <dgm:t>
        <a:bodyPr/>
        <a:lstStyle/>
        <a:p>
          <a:endParaRPr lang="en-US"/>
        </a:p>
      </dgm:t>
    </dgm:pt>
    <dgm:pt modelId="{8726EDC1-653D-413F-8942-A9F2F8CA8175}">
      <dgm:prSet phldrT="[Text]" phldr="1"/>
      <dgm:spPr/>
      <dgm:t>
        <a:bodyPr/>
        <a:lstStyle/>
        <a:p>
          <a:endParaRPr lang="en-US" dirty="0"/>
        </a:p>
      </dgm:t>
    </dgm:pt>
    <dgm:pt modelId="{A4217669-4B44-4518-97C3-4D6E9707A1B5}" type="parTrans" cxnId="{D03E9400-FAC8-4B98-AAA1-6B90E0B4EB8B}">
      <dgm:prSet/>
      <dgm:spPr/>
      <dgm:t>
        <a:bodyPr/>
        <a:lstStyle/>
        <a:p>
          <a:endParaRPr lang="en-US"/>
        </a:p>
      </dgm:t>
    </dgm:pt>
    <dgm:pt modelId="{C9849399-3024-4277-AA52-6D51E10A6EDB}" type="sibTrans" cxnId="{D03E9400-FAC8-4B98-AAA1-6B90E0B4EB8B}">
      <dgm:prSet/>
      <dgm:spPr/>
      <dgm:t>
        <a:bodyPr/>
        <a:lstStyle/>
        <a:p>
          <a:endParaRPr lang="en-US"/>
        </a:p>
      </dgm:t>
    </dgm:pt>
    <dgm:pt modelId="{052E1480-53C8-45BD-A5A6-60E66084DE93}">
      <dgm:prSet phldrT="[Text]" phldr="1"/>
      <dgm:spPr/>
      <dgm:t>
        <a:bodyPr/>
        <a:lstStyle/>
        <a:p>
          <a:endParaRPr lang="en-US"/>
        </a:p>
      </dgm:t>
    </dgm:pt>
    <dgm:pt modelId="{937E3634-13C5-4C1F-9ACF-FBDB6EEAFCBF}" type="parTrans" cxnId="{F032B874-15BD-4F5D-8C9E-02B51571B5A0}">
      <dgm:prSet/>
      <dgm:spPr/>
      <dgm:t>
        <a:bodyPr/>
        <a:lstStyle/>
        <a:p>
          <a:endParaRPr lang="en-US"/>
        </a:p>
      </dgm:t>
    </dgm:pt>
    <dgm:pt modelId="{27FC0B4B-B8E6-4926-89B2-8B9D58D2E615}" type="sibTrans" cxnId="{F032B874-15BD-4F5D-8C9E-02B51571B5A0}">
      <dgm:prSet/>
      <dgm:spPr/>
      <dgm:t>
        <a:bodyPr/>
        <a:lstStyle/>
        <a:p>
          <a:endParaRPr lang="en-US"/>
        </a:p>
      </dgm:t>
    </dgm:pt>
    <dgm:pt modelId="{63AA0932-3646-4A1D-9CC1-6442DEF32034}">
      <dgm:prSet phldrT="[Text]" phldr="1"/>
      <dgm:spPr/>
      <dgm:t>
        <a:bodyPr/>
        <a:lstStyle/>
        <a:p>
          <a:endParaRPr lang="en-US"/>
        </a:p>
      </dgm:t>
    </dgm:pt>
    <dgm:pt modelId="{F1FA6D8C-39C8-4573-9D67-C0C5FFFE8582}" type="parTrans" cxnId="{33450FB3-58DD-461E-A5B9-418F22E3B976}">
      <dgm:prSet/>
      <dgm:spPr/>
      <dgm:t>
        <a:bodyPr/>
        <a:lstStyle/>
        <a:p>
          <a:endParaRPr lang="en-US"/>
        </a:p>
      </dgm:t>
    </dgm:pt>
    <dgm:pt modelId="{AEA442F4-5E2B-4723-9A9D-22BD279A87A9}" type="sibTrans" cxnId="{33450FB3-58DD-461E-A5B9-418F22E3B976}">
      <dgm:prSet/>
      <dgm:spPr/>
      <dgm:t>
        <a:bodyPr/>
        <a:lstStyle/>
        <a:p>
          <a:endParaRPr lang="en-US"/>
        </a:p>
      </dgm:t>
    </dgm:pt>
    <dgm:pt modelId="{E60619AD-E72A-4266-89EA-E38B98EDCC71}">
      <dgm:prSet phldrT="[Text]" phldr="1"/>
      <dgm:spPr/>
      <dgm:t>
        <a:bodyPr/>
        <a:lstStyle/>
        <a:p>
          <a:endParaRPr lang="en-US"/>
        </a:p>
      </dgm:t>
    </dgm:pt>
    <dgm:pt modelId="{DB16182B-AB41-489C-94B7-B7FA0EC60AA3}" type="parTrans" cxnId="{256ADFA8-8DAB-4FC9-8EC2-BF29E8826251}">
      <dgm:prSet/>
      <dgm:spPr/>
      <dgm:t>
        <a:bodyPr/>
        <a:lstStyle/>
        <a:p>
          <a:endParaRPr lang="en-US"/>
        </a:p>
      </dgm:t>
    </dgm:pt>
    <dgm:pt modelId="{7E8B2A94-E267-40A4-BB15-6A8DD389AF95}" type="sibTrans" cxnId="{256ADFA8-8DAB-4FC9-8EC2-BF29E8826251}">
      <dgm:prSet/>
      <dgm:spPr/>
      <dgm:t>
        <a:bodyPr/>
        <a:lstStyle/>
        <a:p>
          <a:endParaRPr lang="en-US"/>
        </a:p>
      </dgm:t>
    </dgm:pt>
    <dgm:pt modelId="{D74A3481-4FE0-4692-9534-17391F419D2B}">
      <dgm:prSet phldrT="[Text]" phldr="1"/>
      <dgm:spPr/>
      <dgm:t>
        <a:bodyPr/>
        <a:lstStyle/>
        <a:p>
          <a:endParaRPr lang="en-US"/>
        </a:p>
      </dgm:t>
    </dgm:pt>
    <dgm:pt modelId="{4EB6D567-BAD5-46A9-A154-4DE3FE118625}" type="parTrans" cxnId="{9C42E105-D2BA-4F23-841E-7028DC8806D6}">
      <dgm:prSet/>
      <dgm:spPr/>
      <dgm:t>
        <a:bodyPr/>
        <a:lstStyle/>
        <a:p>
          <a:endParaRPr lang="en-US"/>
        </a:p>
      </dgm:t>
    </dgm:pt>
    <dgm:pt modelId="{8DF74516-5D31-48F5-92BB-454DA9795B04}" type="sibTrans" cxnId="{9C42E105-D2BA-4F23-841E-7028DC8806D6}">
      <dgm:prSet/>
      <dgm:spPr/>
      <dgm:t>
        <a:bodyPr/>
        <a:lstStyle/>
        <a:p>
          <a:endParaRPr lang="en-US"/>
        </a:p>
      </dgm:t>
    </dgm:pt>
    <dgm:pt modelId="{00280E71-A158-4B69-9800-0F6F4266AF1C}" type="pres">
      <dgm:prSet presAssocID="{FCCD1EB6-198E-4E0D-A12F-D18C9BE9157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A82936F-D78A-45B4-87FE-3816C4E44A0C}" type="pres">
      <dgm:prSet presAssocID="{FCCD1EB6-198E-4E0D-A12F-D18C9BE91574}" presName="matrix" presStyleCnt="0"/>
      <dgm:spPr/>
    </dgm:pt>
    <dgm:pt modelId="{5B364F5A-8B6D-413D-9723-4EA66F3A1F8C}" type="pres">
      <dgm:prSet presAssocID="{FCCD1EB6-198E-4E0D-A12F-D18C9BE91574}" presName="tile1" presStyleLbl="node1" presStyleIdx="0" presStyleCnt="4"/>
      <dgm:spPr/>
      <dgm:t>
        <a:bodyPr/>
        <a:lstStyle/>
        <a:p>
          <a:endParaRPr lang="zh-CN" altLang="en-US"/>
        </a:p>
      </dgm:t>
    </dgm:pt>
    <dgm:pt modelId="{BC96B0FB-86E2-4542-A0C5-FACF5CBA41E1}" type="pres">
      <dgm:prSet presAssocID="{FCCD1EB6-198E-4E0D-A12F-D18C9BE9157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A70D5E-D70E-4930-9BF9-4603CB4A3D3C}" type="pres">
      <dgm:prSet presAssocID="{FCCD1EB6-198E-4E0D-A12F-D18C9BE91574}" presName="tile2" presStyleLbl="node1" presStyleIdx="1" presStyleCnt="4"/>
      <dgm:spPr/>
      <dgm:t>
        <a:bodyPr/>
        <a:lstStyle/>
        <a:p>
          <a:endParaRPr lang="zh-CN" altLang="en-US"/>
        </a:p>
      </dgm:t>
    </dgm:pt>
    <dgm:pt modelId="{4FA08FFF-CDF1-4143-B620-623B57B13E70}" type="pres">
      <dgm:prSet presAssocID="{FCCD1EB6-198E-4E0D-A12F-D18C9BE9157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4C08DD-A757-42D8-ABC7-CF6CBA488986}" type="pres">
      <dgm:prSet presAssocID="{FCCD1EB6-198E-4E0D-A12F-D18C9BE91574}" presName="tile3" presStyleLbl="node1" presStyleIdx="2" presStyleCnt="4"/>
      <dgm:spPr/>
      <dgm:t>
        <a:bodyPr/>
        <a:lstStyle/>
        <a:p>
          <a:endParaRPr lang="zh-CN" altLang="en-US"/>
        </a:p>
      </dgm:t>
    </dgm:pt>
    <dgm:pt modelId="{1433266F-7505-48A5-BADF-1D286318B198}" type="pres">
      <dgm:prSet presAssocID="{FCCD1EB6-198E-4E0D-A12F-D18C9BE9157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D36E8B-0FD6-4B39-B744-C5C5EE6166FD}" type="pres">
      <dgm:prSet presAssocID="{FCCD1EB6-198E-4E0D-A12F-D18C9BE91574}" presName="tile4" presStyleLbl="node1" presStyleIdx="3" presStyleCnt="4"/>
      <dgm:spPr/>
      <dgm:t>
        <a:bodyPr/>
        <a:lstStyle/>
        <a:p>
          <a:endParaRPr lang="zh-CN" altLang="en-US"/>
        </a:p>
      </dgm:t>
    </dgm:pt>
    <dgm:pt modelId="{44A4AF02-DC26-49A4-8F39-FA02E7FC75EF}" type="pres">
      <dgm:prSet presAssocID="{FCCD1EB6-198E-4E0D-A12F-D18C9BE9157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F5478E-5C97-4B05-8DA5-D88071EBDF7B}" type="pres">
      <dgm:prSet presAssocID="{FCCD1EB6-198E-4E0D-A12F-D18C9BE9157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DE9224E-758B-4BAA-8170-2CF35B85E6A1}" type="presOf" srcId="{E60619AD-E72A-4266-89EA-E38B98EDCC71}" destId="{904C08DD-A757-42D8-ABC7-CF6CBA488986}" srcOrd="0" destOrd="0" presId="urn:microsoft.com/office/officeart/2005/8/layout/matrix1"/>
    <dgm:cxn modelId="{8E1D444C-1BBA-44EB-93F4-C9191D40B656}" type="presOf" srcId="{D74A3481-4FE0-4692-9534-17391F419D2B}" destId="{44A4AF02-DC26-49A4-8F39-FA02E7FC75EF}" srcOrd="1" destOrd="0" presId="urn:microsoft.com/office/officeart/2005/8/layout/matrix1"/>
    <dgm:cxn modelId="{256ADFA8-8DAB-4FC9-8EC2-BF29E8826251}" srcId="{8726EDC1-653D-413F-8942-A9F2F8CA8175}" destId="{E60619AD-E72A-4266-89EA-E38B98EDCC71}" srcOrd="2" destOrd="0" parTransId="{DB16182B-AB41-489C-94B7-B7FA0EC60AA3}" sibTransId="{7E8B2A94-E267-40A4-BB15-6A8DD389AF95}"/>
    <dgm:cxn modelId="{F032B874-15BD-4F5D-8C9E-02B51571B5A0}" srcId="{8726EDC1-653D-413F-8942-A9F2F8CA8175}" destId="{052E1480-53C8-45BD-A5A6-60E66084DE93}" srcOrd="0" destOrd="0" parTransId="{937E3634-13C5-4C1F-9ACF-FBDB6EEAFCBF}" sibTransId="{27FC0B4B-B8E6-4926-89B2-8B9D58D2E615}"/>
    <dgm:cxn modelId="{6D2D35B5-73B9-416D-A02E-3C7FCEA9E98C}" type="presOf" srcId="{D74A3481-4FE0-4692-9534-17391F419D2B}" destId="{E1D36E8B-0FD6-4B39-B744-C5C5EE6166FD}" srcOrd="0" destOrd="0" presId="urn:microsoft.com/office/officeart/2005/8/layout/matrix1"/>
    <dgm:cxn modelId="{D10B6C10-BC72-498A-81D1-0F6AFC6FB894}" type="presOf" srcId="{E60619AD-E72A-4266-89EA-E38B98EDCC71}" destId="{1433266F-7505-48A5-BADF-1D286318B198}" srcOrd="1" destOrd="0" presId="urn:microsoft.com/office/officeart/2005/8/layout/matrix1"/>
    <dgm:cxn modelId="{9C42E105-D2BA-4F23-841E-7028DC8806D6}" srcId="{8726EDC1-653D-413F-8942-A9F2F8CA8175}" destId="{D74A3481-4FE0-4692-9534-17391F419D2B}" srcOrd="3" destOrd="0" parTransId="{4EB6D567-BAD5-46A9-A154-4DE3FE118625}" sibTransId="{8DF74516-5D31-48F5-92BB-454DA9795B04}"/>
    <dgm:cxn modelId="{33450FB3-58DD-461E-A5B9-418F22E3B976}" srcId="{8726EDC1-653D-413F-8942-A9F2F8CA8175}" destId="{63AA0932-3646-4A1D-9CC1-6442DEF32034}" srcOrd="1" destOrd="0" parTransId="{F1FA6D8C-39C8-4573-9D67-C0C5FFFE8582}" sibTransId="{AEA442F4-5E2B-4723-9A9D-22BD279A87A9}"/>
    <dgm:cxn modelId="{FDC54ACD-48EF-4365-96FE-556DFBC10D9E}" type="presOf" srcId="{8726EDC1-653D-413F-8942-A9F2F8CA8175}" destId="{9CF5478E-5C97-4B05-8DA5-D88071EBDF7B}" srcOrd="0" destOrd="0" presId="urn:microsoft.com/office/officeart/2005/8/layout/matrix1"/>
    <dgm:cxn modelId="{FE865CFF-3E16-4E2F-87FA-D9419648F54C}" type="presOf" srcId="{63AA0932-3646-4A1D-9CC1-6442DEF32034}" destId="{5CA70D5E-D70E-4930-9BF9-4603CB4A3D3C}" srcOrd="0" destOrd="0" presId="urn:microsoft.com/office/officeart/2005/8/layout/matrix1"/>
    <dgm:cxn modelId="{D03E9400-FAC8-4B98-AAA1-6B90E0B4EB8B}" srcId="{FCCD1EB6-198E-4E0D-A12F-D18C9BE91574}" destId="{8726EDC1-653D-413F-8942-A9F2F8CA8175}" srcOrd="0" destOrd="0" parTransId="{A4217669-4B44-4518-97C3-4D6E9707A1B5}" sibTransId="{C9849399-3024-4277-AA52-6D51E10A6EDB}"/>
    <dgm:cxn modelId="{AD4D3CF6-A61E-4528-B773-2D344D7CAB17}" type="presOf" srcId="{63AA0932-3646-4A1D-9CC1-6442DEF32034}" destId="{4FA08FFF-CDF1-4143-B620-623B57B13E70}" srcOrd="1" destOrd="0" presId="urn:microsoft.com/office/officeart/2005/8/layout/matrix1"/>
    <dgm:cxn modelId="{4740D6DA-D4C9-41DA-94A6-61FC38D964F8}" type="presOf" srcId="{FCCD1EB6-198E-4E0D-A12F-D18C9BE91574}" destId="{00280E71-A158-4B69-9800-0F6F4266AF1C}" srcOrd="0" destOrd="0" presId="urn:microsoft.com/office/officeart/2005/8/layout/matrix1"/>
    <dgm:cxn modelId="{B12ED494-3AEF-4939-9D72-6C88CA66B018}" type="presOf" srcId="{052E1480-53C8-45BD-A5A6-60E66084DE93}" destId="{5B364F5A-8B6D-413D-9723-4EA66F3A1F8C}" srcOrd="0" destOrd="0" presId="urn:microsoft.com/office/officeart/2005/8/layout/matrix1"/>
    <dgm:cxn modelId="{CAB2BDC3-E90F-4AB1-9557-DE22B557328C}" type="presOf" srcId="{052E1480-53C8-45BD-A5A6-60E66084DE93}" destId="{BC96B0FB-86E2-4542-A0C5-FACF5CBA41E1}" srcOrd="1" destOrd="0" presId="urn:microsoft.com/office/officeart/2005/8/layout/matrix1"/>
    <dgm:cxn modelId="{D11BFF61-3C6A-4F52-8406-2200BF44385F}" type="presParOf" srcId="{00280E71-A158-4B69-9800-0F6F4266AF1C}" destId="{6A82936F-D78A-45B4-87FE-3816C4E44A0C}" srcOrd="0" destOrd="0" presId="urn:microsoft.com/office/officeart/2005/8/layout/matrix1"/>
    <dgm:cxn modelId="{CD5319B6-E339-4AC3-BEE5-DF6D3F0FAD82}" type="presParOf" srcId="{6A82936F-D78A-45B4-87FE-3816C4E44A0C}" destId="{5B364F5A-8B6D-413D-9723-4EA66F3A1F8C}" srcOrd="0" destOrd="0" presId="urn:microsoft.com/office/officeart/2005/8/layout/matrix1"/>
    <dgm:cxn modelId="{0A58957B-CA45-4374-B1B1-F97F065CC043}" type="presParOf" srcId="{6A82936F-D78A-45B4-87FE-3816C4E44A0C}" destId="{BC96B0FB-86E2-4542-A0C5-FACF5CBA41E1}" srcOrd="1" destOrd="0" presId="urn:microsoft.com/office/officeart/2005/8/layout/matrix1"/>
    <dgm:cxn modelId="{901E75EF-CEDE-422C-A4F2-157AEFDFE48C}" type="presParOf" srcId="{6A82936F-D78A-45B4-87FE-3816C4E44A0C}" destId="{5CA70D5E-D70E-4930-9BF9-4603CB4A3D3C}" srcOrd="2" destOrd="0" presId="urn:microsoft.com/office/officeart/2005/8/layout/matrix1"/>
    <dgm:cxn modelId="{E7D9552D-F8BF-47C8-9EF3-1A2084FBE66A}" type="presParOf" srcId="{6A82936F-D78A-45B4-87FE-3816C4E44A0C}" destId="{4FA08FFF-CDF1-4143-B620-623B57B13E70}" srcOrd="3" destOrd="0" presId="urn:microsoft.com/office/officeart/2005/8/layout/matrix1"/>
    <dgm:cxn modelId="{C4F64433-1092-4457-AA7D-2F299231620F}" type="presParOf" srcId="{6A82936F-D78A-45B4-87FE-3816C4E44A0C}" destId="{904C08DD-A757-42D8-ABC7-CF6CBA488986}" srcOrd="4" destOrd="0" presId="urn:microsoft.com/office/officeart/2005/8/layout/matrix1"/>
    <dgm:cxn modelId="{2FC96FAB-076B-4960-853C-BC1651AE2DB7}" type="presParOf" srcId="{6A82936F-D78A-45B4-87FE-3816C4E44A0C}" destId="{1433266F-7505-48A5-BADF-1D286318B198}" srcOrd="5" destOrd="0" presId="urn:microsoft.com/office/officeart/2005/8/layout/matrix1"/>
    <dgm:cxn modelId="{18098FBE-374F-4CDC-B10B-ED73B762105A}" type="presParOf" srcId="{6A82936F-D78A-45B4-87FE-3816C4E44A0C}" destId="{E1D36E8B-0FD6-4B39-B744-C5C5EE6166FD}" srcOrd="6" destOrd="0" presId="urn:microsoft.com/office/officeart/2005/8/layout/matrix1"/>
    <dgm:cxn modelId="{43566179-A1AC-4B26-9891-1D11461276EB}" type="presParOf" srcId="{6A82936F-D78A-45B4-87FE-3816C4E44A0C}" destId="{44A4AF02-DC26-49A4-8F39-FA02E7FC75EF}" srcOrd="7" destOrd="0" presId="urn:microsoft.com/office/officeart/2005/8/layout/matrix1"/>
    <dgm:cxn modelId="{68AD7154-572A-47AB-9D27-17C9B774C00E}" type="presParOf" srcId="{00280E71-A158-4B69-9800-0F6F4266AF1C}" destId="{9CF5478E-5C97-4B05-8DA5-D88071EBDF7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375AAC-83F5-491A-9A8F-EAB5F60B7888}" type="doc">
      <dgm:prSet loTypeId="urn:microsoft.com/office/officeart/2005/8/layout/h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F1559C-8FE6-4A1A-90A9-ADAE26CF2AA9}">
      <dgm:prSet phldrT="[Text]"/>
      <dgm:spPr/>
      <dgm:t>
        <a:bodyPr/>
        <a:lstStyle/>
        <a:p>
          <a:r>
            <a:rPr lang="en-US" dirty="0" smtClean="0"/>
            <a:t>COTEXT</a:t>
          </a:r>
          <a:endParaRPr lang="en-US" dirty="0"/>
        </a:p>
      </dgm:t>
    </dgm:pt>
    <dgm:pt modelId="{97DD0798-20FD-4233-933A-041B9D7769D0}" type="parTrans" cxnId="{FDF4EC55-E18A-429D-B92E-C8115B3A2474}">
      <dgm:prSet/>
      <dgm:spPr/>
      <dgm:t>
        <a:bodyPr/>
        <a:lstStyle/>
        <a:p>
          <a:endParaRPr lang="en-US"/>
        </a:p>
      </dgm:t>
    </dgm:pt>
    <dgm:pt modelId="{EB1D4D28-6220-4184-AD00-D9442F2F2EA8}" type="sibTrans" cxnId="{FDF4EC55-E18A-429D-B92E-C8115B3A2474}">
      <dgm:prSet/>
      <dgm:spPr/>
      <dgm:t>
        <a:bodyPr/>
        <a:lstStyle/>
        <a:p>
          <a:endParaRPr lang="en-US"/>
        </a:p>
      </dgm:t>
    </dgm:pt>
    <dgm:pt modelId="{90A6278D-7D62-426E-B91F-E97BA5F4ACE1}">
      <dgm:prSet phldrT="[Text]" custT="1"/>
      <dgm:spPr/>
      <dgm:t>
        <a:bodyPr/>
        <a:lstStyle/>
        <a:p>
          <a:r>
            <a:rPr lang="zh-CN" alt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上下文</a:t>
          </a:r>
          <a:endParaRPr lang="en-US" sz="4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A52CF5-E243-4AD4-95AD-E673F4B81C4E}" type="parTrans" cxnId="{037579FF-F09A-4FD9-9A7B-AA2D56704134}">
      <dgm:prSet/>
      <dgm:spPr/>
      <dgm:t>
        <a:bodyPr/>
        <a:lstStyle/>
        <a:p>
          <a:endParaRPr lang="en-US"/>
        </a:p>
      </dgm:t>
    </dgm:pt>
    <dgm:pt modelId="{6E522EAA-5A55-4FE3-A48D-62704A17D72B}" type="sibTrans" cxnId="{037579FF-F09A-4FD9-9A7B-AA2D56704134}">
      <dgm:prSet/>
      <dgm:spPr/>
      <dgm:t>
        <a:bodyPr/>
        <a:lstStyle/>
        <a:p>
          <a:endParaRPr lang="en-US"/>
        </a:p>
      </dgm:t>
    </dgm:pt>
    <dgm:pt modelId="{94BD41A4-F420-4788-AD97-A6A783C59F42}">
      <dgm:prSet phldrT="[Text]"/>
      <dgm:spPr/>
      <dgm:t>
        <a:bodyPr/>
        <a:lstStyle/>
        <a:p>
          <a:r>
            <a:rPr lang="en-US" dirty="0" smtClean="0"/>
            <a:t>REPETITION</a:t>
          </a:r>
          <a:endParaRPr lang="en-US" dirty="0"/>
        </a:p>
      </dgm:t>
    </dgm:pt>
    <dgm:pt modelId="{44FC0758-D683-4C21-AE4C-EA1E3D1191A1}" type="parTrans" cxnId="{85C459EE-1805-45AE-A917-BFAC82C9C346}">
      <dgm:prSet/>
      <dgm:spPr/>
      <dgm:t>
        <a:bodyPr/>
        <a:lstStyle/>
        <a:p>
          <a:endParaRPr lang="en-US"/>
        </a:p>
      </dgm:t>
    </dgm:pt>
    <dgm:pt modelId="{9E708102-C1FF-491D-BF86-A764D16138CB}" type="sibTrans" cxnId="{85C459EE-1805-45AE-A917-BFAC82C9C346}">
      <dgm:prSet/>
      <dgm:spPr/>
      <dgm:t>
        <a:bodyPr/>
        <a:lstStyle/>
        <a:p>
          <a:endParaRPr lang="en-US"/>
        </a:p>
      </dgm:t>
    </dgm:pt>
    <dgm:pt modelId="{32A85474-4D6D-45DB-AAA2-8BC0607D8A69}">
      <dgm:prSet phldrT="[Text]"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重复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36E2CA-3A0B-4201-AB43-605BA49B12DE}" type="parTrans" cxnId="{7928801E-14EB-47EC-9DC9-A6D239567470}">
      <dgm:prSet/>
      <dgm:spPr/>
      <dgm:t>
        <a:bodyPr/>
        <a:lstStyle/>
        <a:p>
          <a:endParaRPr lang="en-US"/>
        </a:p>
      </dgm:t>
    </dgm:pt>
    <dgm:pt modelId="{26512611-7165-4E30-B1FC-1E2A82BF1343}" type="sibTrans" cxnId="{7928801E-14EB-47EC-9DC9-A6D239567470}">
      <dgm:prSet/>
      <dgm:spPr/>
      <dgm:t>
        <a:bodyPr/>
        <a:lstStyle/>
        <a:p>
          <a:endParaRPr lang="en-US"/>
        </a:p>
      </dgm:t>
    </dgm:pt>
    <dgm:pt modelId="{A48D40E4-53D3-4F3B-8DD6-26B36E5B53CA}">
      <dgm:prSet phldrT="[Text]"/>
      <dgm:spPr/>
      <dgm:t>
        <a:bodyPr/>
        <a:lstStyle/>
        <a:p>
          <a:r>
            <a:rPr lang="en-US" dirty="0" smtClean="0"/>
            <a:t>SITUATIONAL</a:t>
          </a:r>
          <a:endParaRPr lang="en-US" dirty="0"/>
        </a:p>
      </dgm:t>
    </dgm:pt>
    <dgm:pt modelId="{12B7962A-7C48-476D-AA87-486524D969DD}" type="parTrans" cxnId="{8B50BB59-041C-4621-B88F-053B52AFA171}">
      <dgm:prSet/>
      <dgm:spPr/>
      <dgm:t>
        <a:bodyPr/>
        <a:lstStyle/>
        <a:p>
          <a:endParaRPr lang="en-US"/>
        </a:p>
      </dgm:t>
    </dgm:pt>
    <dgm:pt modelId="{FB2DDA6C-D4AF-452C-91D8-943DBEA676CD}" type="sibTrans" cxnId="{8B50BB59-041C-4621-B88F-053B52AFA171}">
      <dgm:prSet/>
      <dgm:spPr/>
      <dgm:t>
        <a:bodyPr/>
        <a:lstStyle/>
        <a:p>
          <a:endParaRPr lang="en-US"/>
        </a:p>
      </dgm:t>
    </dgm:pt>
    <dgm:pt modelId="{2919DC0A-CA30-46A8-A91C-C08B479AD30C}">
      <dgm:prSet phldrT="[Text]"/>
      <dgm:spPr/>
      <dgm:t>
        <a:bodyPr/>
        <a:lstStyle/>
        <a:p>
          <a:r>
            <a:rPr lang="zh-CN" alt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情形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1E134A-E594-4F92-802D-ADF6FED3C831}" type="parTrans" cxnId="{CE6B3D5F-CF98-49F7-8AB4-3DDAFF504EF3}">
      <dgm:prSet/>
      <dgm:spPr/>
      <dgm:t>
        <a:bodyPr/>
        <a:lstStyle/>
        <a:p>
          <a:endParaRPr lang="en-US"/>
        </a:p>
      </dgm:t>
    </dgm:pt>
    <dgm:pt modelId="{FCDCE589-24F9-402C-8FE9-E02D36646C01}" type="sibTrans" cxnId="{CE6B3D5F-CF98-49F7-8AB4-3DDAFF504EF3}">
      <dgm:prSet/>
      <dgm:spPr/>
      <dgm:t>
        <a:bodyPr/>
        <a:lstStyle/>
        <a:p>
          <a:endParaRPr lang="en-US"/>
        </a:p>
      </dgm:t>
    </dgm:pt>
    <dgm:pt modelId="{318561D5-3206-455F-913C-9F249E04573E}" type="pres">
      <dgm:prSet presAssocID="{1F375AAC-83F5-491A-9A8F-EAB5F60B788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A9CDA81-07E6-424F-B66A-7E20382763CD}" type="pres">
      <dgm:prSet presAssocID="{0BF1559C-8FE6-4A1A-90A9-ADAE26CF2AA9}" presName="compositeNode" presStyleCnt="0">
        <dgm:presLayoutVars>
          <dgm:bulletEnabled val="1"/>
        </dgm:presLayoutVars>
      </dgm:prSet>
      <dgm:spPr/>
    </dgm:pt>
    <dgm:pt modelId="{BBF75F74-348A-43DF-AF6A-C0C39015B926}" type="pres">
      <dgm:prSet presAssocID="{0BF1559C-8FE6-4A1A-90A9-ADAE26CF2AA9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73374158-912B-4EB8-9B98-EF95F8D809E9}" type="pres">
      <dgm:prSet presAssocID="{0BF1559C-8FE6-4A1A-90A9-ADAE26CF2AA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D91CC-40E3-4788-A8A6-6818BCA64933}" type="pres">
      <dgm:prSet presAssocID="{0BF1559C-8FE6-4A1A-90A9-ADAE26CF2AA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C8E04A-AF40-4F9C-86F5-ECFC5C90BB89}" type="pres">
      <dgm:prSet presAssocID="{EB1D4D28-6220-4184-AD00-D9442F2F2EA8}" presName="sibTrans" presStyleCnt="0"/>
      <dgm:spPr/>
    </dgm:pt>
    <dgm:pt modelId="{F6409BF4-7F51-436C-9A4B-5D87AA28052E}" type="pres">
      <dgm:prSet presAssocID="{94BD41A4-F420-4788-AD97-A6A783C59F42}" presName="compositeNode" presStyleCnt="0">
        <dgm:presLayoutVars>
          <dgm:bulletEnabled val="1"/>
        </dgm:presLayoutVars>
      </dgm:prSet>
      <dgm:spPr/>
    </dgm:pt>
    <dgm:pt modelId="{B74A9B41-9ED7-419D-8247-86DF5EFFC903}" type="pres">
      <dgm:prSet presAssocID="{94BD41A4-F420-4788-AD97-A6A783C59F42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76200">
          <a:solidFill>
            <a:srgbClr val="FFFF00"/>
          </a:solidFill>
        </a:ln>
      </dgm:spPr>
    </dgm:pt>
    <dgm:pt modelId="{4138EF09-4C0F-4B89-BD6A-57C4F3F894D4}" type="pres">
      <dgm:prSet presAssocID="{94BD41A4-F420-4788-AD97-A6A783C59F4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5E7CB-E55A-4CD4-BC42-3649D78EAF49}" type="pres">
      <dgm:prSet presAssocID="{94BD41A4-F420-4788-AD97-A6A783C59F42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F1E22F-B99D-4B7C-8890-4072DCB49767}" type="pres">
      <dgm:prSet presAssocID="{9E708102-C1FF-491D-BF86-A764D16138CB}" presName="sibTrans" presStyleCnt="0"/>
      <dgm:spPr/>
    </dgm:pt>
    <dgm:pt modelId="{028B7DAE-6EF2-46C9-8FC4-6F7549B630F1}" type="pres">
      <dgm:prSet presAssocID="{A48D40E4-53D3-4F3B-8DD6-26B36E5B53CA}" presName="compositeNode" presStyleCnt="0">
        <dgm:presLayoutVars>
          <dgm:bulletEnabled val="1"/>
        </dgm:presLayoutVars>
      </dgm:prSet>
      <dgm:spPr/>
    </dgm:pt>
    <dgm:pt modelId="{54D55801-7630-48B3-973C-ADAB0E5633E3}" type="pres">
      <dgm:prSet presAssocID="{A48D40E4-53D3-4F3B-8DD6-26B36E5B53CA}" presName="image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76200">
          <a:solidFill>
            <a:srgbClr val="FFFF00"/>
          </a:solidFill>
        </a:ln>
      </dgm:spPr>
    </dgm:pt>
    <dgm:pt modelId="{EB94209B-6139-42C1-86A6-A0AD6E5659C1}" type="pres">
      <dgm:prSet presAssocID="{A48D40E4-53D3-4F3B-8DD6-26B36E5B53C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B519C-F73B-48EA-9326-D3626376723E}" type="pres">
      <dgm:prSet presAssocID="{A48D40E4-53D3-4F3B-8DD6-26B36E5B53C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7A35E52-3A8E-4901-9775-834A25BBDBA4}" type="presOf" srcId="{2919DC0A-CA30-46A8-A91C-C08B479AD30C}" destId="{EB94209B-6139-42C1-86A6-A0AD6E5659C1}" srcOrd="0" destOrd="0" presId="urn:microsoft.com/office/officeart/2005/8/layout/hList2"/>
    <dgm:cxn modelId="{D1B06458-28BF-4BDA-91C8-864796BA0B8D}" type="presOf" srcId="{90A6278D-7D62-426E-B91F-E97BA5F4ACE1}" destId="{73374158-912B-4EB8-9B98-EF95F8D809E9}" srcOrd="0" destOrd="0" presId="urn:microsoft.com/office/officeart/2005/8/layout/hList2"/>
    <dgm:cxn modelId="{F46C6043-72B5-405D-943E-4769A3CDCE04}" type="presOf" srcId="{A48D40E4-53D3-4F3B-8DD6-26B36E5B53CA}" destId="{F3DB519C-F73B-48EA-9326-D3626376723E}" srcOrd="0" destOrd="0" presId="urn:microsoft.com/office/officeart/2005/8/layout/hList2"/>
    <dgm:cxn modelId="{037579FF-F09A-4FD9-9A7B-AA2D56704134}" srcId="{0BF1559C-8FE6-4A1A-90A9-ADAE26CF2AA9}" destId="{90A6278D-7D62-426E-B91F-E97BA5F4ACE1}" srcOrd="0" destOrd="0" parTransId="{96A52CF5-E243-4AD4-95AD-E673F4B81C4E}" sibTransId="{6E522EAA-5A55-4FE3-A48D-62704A17D72B}"/>
    <dgm:cxn modelId="{B48BE87D-20C5-4D35-B095-B27AA4ED7163}" type="presOf" srcId="{1F375AAC-83F5-491A-9A8F-EAB5F60B7888}" destId="{318561D5-3206-455F-913C-9F249E04573E}" srcOrd="0" destOrd="0" presId="urn:microsoft.com/office/officeart/2005/8/layout/hList2"/>
    <dgm:cxn modelId="{BE7A1363-1C10-4D1C-A836-A59B90DE3606}" type="presOf" srcId="{0BF1559C-8FE6-4A1A-90A9-ADAE26CF2AA9}" destId="{191D91CC-40E3-4788-A8A6-6818BCA64933}" srcOrd="0" destOrd="0" presId="urn:microsoft.com/office/officeart/2005/8/layout/hList2"/>
    <dgm:cxn modelId="{7928801E-14EB-47EC-9DC9-A6D239567470}" srcId="{94BD41A4-F420-4788-AD97-A6A783C59F42}" destId="{32A85474-4D6D-45DB-AAA2-8BC0607D8A69}" srcOrd="0" destOrd="0" parTransId="{9236E2CA-3A0B-4201-AB43-605BA49B12DE}" sibTransId="{26512611-7165-4E30-B1FC-1E2A82BF1343}"/>
    <dgm:cxn modelId="{3FADF0B3-9A03-42C9-B928-D1D497039876}" type="presOf" srcId="{94BD41A4-F420-4788-AD97-A6A783C59F42}" destId="{0EC5E7CB-E55A-4CD4-BC42-3649D78EAF49}" srcOrd="0" destOrd="0" presId="urn:microsoft.com/office/officeart/2005/8/layout/hList2"/>
    <dgm:cxn modelId="{8B50BB59-041C-4621-B88F-053B52AFA171}" srcId="{1F375AAC-83F5-491A-9A8F-EAB5F60B7888}" destId="{A48D40E4-53D3-4F3B-8DD6-26B36E5B53CA}" srcOrd="2" destOrd="0" parTransId="{12B7962A-7C48-476D-AA87-486524D969DD}" sibTransId="{FB2DDA6C-D4AF-452C-91D8-943DBEA676CD}"/>
    <dgm:cxn modelId="{CE6B3D5F-CF98-49F7-8AB4-3DDAFF504EF3}" srcId="{A48D40E4-53D3-4F3B-8DD6-26B36E5B53CA}" destId="{2919DC0A-CA30-46A8-A91C-C08B479AD30C}" srcOrd="0" destOrd="0" parTransId="{281E134A-E594-4F92-802D-ADF6FED3C831}" sibTransId="{FCDCE589-24F9-402C-8FE9-E02D36646C01}"/>
    <dgm:cxn modelId="{85C459EE-1805-45AE-A917-BFAC82C9C346}" srcId="{1F375AAC-83F5-491A-9A8F-EAB5F60B7888}" destId="{94BD41A4-F420-4788-AD97-A6A783C59F42}" srcOrd="1" destOrd="0" parTransId="{44FC0758-D683-4C21-AE4C-EA1E3D1191A1}" sibTransId="{9E708102-C1FF-491D-BF86-A764D16138CB}"/>
    <dgm:cxn modelId="{101BFBC9-58EC-47D6-A6B3-13FF89364A7C}" type="presOf" srcId="{32A85474-4D6D-45DB-AAA2-8BC0607D8A69}" destId="{4138EF09-4C0F-4B89-BD6A-57C4F3F894D4}" srcOrd="0" destOrd="0" presId="urn:microsoft.com/office/officeart/2005/8/layout/hList2"/>
    <dgm:cxn modelId="{FDF4EC55-E18A-429D-B92E-C8115B3A2474}" srcId="{1F375AAC-83F5-491A-9A8F-EAB5F60B7888}" destId="{0BF1559C-8FE6-4A1A-90A9-ADAE26CF2AA9}" srcOrd="0" destOrd="0" parTransId="{97DD0798-20FD-4233-933A-041B9D7769D0}" sibTransId="{EB1D4D28-6220-4184-AD00-D9442F2F2EA8}"/>
    <dgm:cxn modelId="{B0C1B1EA-EA47-46DA-B165-805940CFD29A}" type="presParOf" srcId="{318561D5-3206-455F-913C-9F249E04573E}" destId="{CA9CDA81-07E6-424F-B66A-7E20382763CD}" srcOrd="0" destOrd="0" presId="urn:microsoft.com/office/officeart/2005/8/layout/hList2"/>
    <dgm:cxn modelId="{444AFCC3-6356-4F0A-9B49-02B17A515307}" type="presParOf" srcId="{CA9CDA81-07E6-424F-B66A-7E20382763CD}" destId="{BBF75F74-348A-43DF-AF6A-C0C39015B926}" srcOrd="0" destOrd="0" presId="urn:microsoft.com/office/officeart/2005/8/layout/hList2"/>
    <dgm:cxn modelId="{5E1586D6-95CB-433B-B397-691ACCCA9544}" type="presParOf" srcId="{CA9CDA81-07E6-424F-B66A-7E20382763CD}" destId="{73374158-912B-4EB8-9B98-EF95F8D809E9}" srcOrd="1" destOrd="0" presId="urn:microsoft.com/office/officeart/2005/8/layout/hList2"/>
    <dgm:cxn modelId="{F49AF800-72E2-487E-AA1F-7551CE0FD757}" type="presParOf" srcId="{CA9CDA81-07E6-424F-B66A-7E20382763CD}" destId="{191D91CC-40E3-4788-A8A6-6818BCA64933}" srcOrd="2" destOrd="0" presId="urn:microsoft.com/office/officeart/2005/8/layout/hList2"/>
    <dgm:cxn modelId="{8C3AB570-CAF5-456F-BC00-6B25EE04E7DC}" type="presParOf" srcId="{318561D5-3206-455F-913C-9F249E04573E}" destId="{6BC8E04A-AF40-4F9C-86F5-ECFC5C90BB89}" srcOrd="1" destOrd="0" presId="urn:microsoft.com/office/officeart/2005/8/layout/hList2"/>
    <dgm:cxn modelId="{B6F6D487-981B-42BA-853B-46C10DC8F8C5}" type="presParOf" srcId="{318561D5-3206-455F-913C-9F249E04573E}" destId="{F6409BF4-7F51-436C-9A4B-5D87AA28052E}" srcOrd="2" destOrd="0" presId="urn:microsoft.com/office/officeart/2005/8/layout/hList2"/>
    <dgm:cxn modelId="{84AB5A20-2FA0-4898-BFFE-97DC0C63D6C0}" type="presParOf" srcId="{F6409BF4-7F51-436C-9A4B-5D87AA28052E}" destId="{B74A9B41-9ED7-419D-8247-86DF5EFFC903}" srcOrd="0" destOrd="0" presId="urn:microsoft.com/office/officeart/2005/8/layout/hList2"/>
    <dgm:cxn modelId="{4D2EBCBC-63B6-44FA-A41D-83F9D2E55108}" type="presParOf" srcId="{F6409BF4-7F51-436C-9A4B-5D87AA28052E}" destId="{4138EF09-4C0F-4B89-BD6A-57C4F3F894D4}" srcOrd="1" destOrd="0" presId="urn:microsoft.com/office/officeart/2005/8/layout/hList2"/>
    <dgm:cxn modelId="{36EAC5DB-DA53-4970-A047-5F9B826C44D0}" type="presParOf" srcId="{F6409BF4-7F51-436C-9A4B-5D87AA28052E}" destId="{0EC5E7CB-E55A-4CD4-BC42-3649D78EAF49}" srcOrd="2" destOrd="0" presId="urn:microsoft.com/office/officeart/2005/8/layout/hList2"/>
    <dgm:cxn modelId="{8B1DB872-7A37-4F37-ABD5-CC020AE57FC6}" type="presParOf" srcId="{318561D5-3206-455F-913C-9F249E04573E}" destId="{84F1E22F-B99D-4B7C-8890-4072DCB49767}" srcOrd="3" destOrd="0" presId="urn:microsoft.com/office/officeart/2005/8/layout/hList2"/>
    <dgm:cxn modelId="{7B455C48-B495-472C-96F7-584755AF23CE}" type="presParOf" srcId="{318561D5-3206-455F-913C-9F249E04573E}" destId="{028B7DAE-6EF2-46C9-8FC4-6F7549B630F1}" srcOrd="4" destOrd="0" presId="urn:microsoft.com/office/officeart/2005/8/layout/hList2"/>
    <dgm:cxn modelId="{BE4CB461-215F-4772-80CC-91B950517993}" type="presParOf" srcId="{028B7DAE-6EF2-46C9-8FC4-6F7549B630F1}" destId="{54D55801-7630-48B3-973C-ADAB0E5633E3}" srcOrd="0" destOrd="0" presId="urn:microsoft.com/office/officeart/2005/8/layout/hList2"/>
    <dgm:cxn modelId="{79DD688E-E396-4802-B706-30A3753D2138}" type="presParOf" srcId="{028B7DAE-6EF2-46C9-8FC4-6F7549B630F1}" destId="{EB94209B-6139-42C1-86A6-A0AD6E5659C1}" srcOrd="1" destOrd="0" presId="urn:microsoft.com/office/officeart/2005/8/layout/hList2"/>
    <dgm:cxn modelId="{FC664489-D91E-4E92-8C4D-FFAC279661FC}" type="presParOf" srcId="{028B7DAE-6EF2-46C9-8FC4-6F7549B630F1}" destId="{F3DB519C-F73B-48EA-9326-D3626376723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380914-CE83-4CD7-9730-FA948252B95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08D27B-66C8-4E67-91AE-3F54556699B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zh-CN" alt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默想</a:t>
          </a:r>
          <a:endParaRPr lang="en-US" sz="7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11E06-8B00-44EA-939E-FE7EF062154E}" type="parTrans" cxnId="{8C6359BA-919C-4C34-899A-058878C383A3}">
      <dgm:prSet/>
      <dgm:spPr/>
      <dgm:t>
        <a:bodyPr/>
        <a:lstStyle/>
        <a:p>
          <a:endParaRPr lang="en-US"/>
        </a:p>
      </dgm:t>
    </dgm:pt>
    <dgm:pt modelId="{4DD91A4F-21B1-4B92-97B3-9C91714BF833}" type="sibTrans" cxnId="{8C6359BA-919C-4C34-899A-058878C383A3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/>
        </a:p>
      </dgm:t>
    </dgm:pt>
    <dgm:pt modelId="{347C5737-79B1-4BD3-91C6-84414903EE4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zh-CN" alt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祷告</a:t>
          </a:r>
          <a:endParaRPr lang="en-US" sz="7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FDEA43-026B-4BC8-AFE1-7AD3F48ECDFE}" type="parTrans" cxnId="{95730A49-8326-4241-867E-9C899599238D}">
      <dgm:prSet/>
      <dgm:spPr/>
      <dgm:t>
        <a:bodyPr/>
        <a:lstStyle/>
        <a:p>
          <a:endParaRPr lang="en-US"/>
        </a:p>
      </dgm:t>
    </dgm:pt>
    <dgm:pt modelId="{70B4A08C-DDA3-4205-9A3B-53491D885A65}" type="sibTrans" cxnId="{95730A49-8326-4241-867E-9C899599238D}">
      <dgm:prSet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CBC9079F-486E-4E46-8D0C-833A849C5B8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alt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记经文</a:t>
          </a:r>
          <a:endParaRPr lang="en-US" sz="7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67FFE-AA7D-4EDF-862F-2061F5D9A677}" type="parTrans" cxnId="{45CCCDA8-2D8C-4A2C-B173-C265818BAEDB}">
      <dgm:prSet/>
      <dgm:spPr/>
      <dgm:t>
        <a:bodyPr/>
        <a:lstStyle/>
        <a:p>
          <a:endParaRPr lang="en-US"/>
        </a:p>
      </dgm:t>
    </dgm:pt>
    <dgm:pt modelId="{7FD70381-DC96-4419-AB74-AB15D4354FD3}" type="sibTrans" cxnId="{45CCCDA8-2D8C-4A2C-B173-C265818BAEDB}">
      <dgm:prSet/>
      <dgm:spPr/>
      <dgm:t>
        <a:bodyPr/>
        <a:lstStyle/>
        <a:p>
          <a:endParaRPr lang="en-US"/>
        </a:p>
      </dgm:t>
    </dgm:pt>
    <dgm:pt modelId="{C7B191EF-78D3-42F0-8F5D-0119F0FA6B25}" type="pres">
      <dgm:prSet presAssocID="{BF380914-CE83-4CD7-9730-FA948252B956}" presName="outerComposite" presStyleCnt="0">
        <dgm:presLayoutVars>
          <dgm:chMax val="5"/>
          <dgm:dir/>
          <dgm:resizeHandles val="exact"/>
        </dgm:presLayoutVars>
      </dgm:prSet>
      <dgm:spPr/>
    </dgm:pt>
    <dgm:pt modelId="{A54F1793-B652-4D8E-BC1E-0DB0D48A61DA}" type="pres">
      <dgm:prSet presAssocID="{BF380914-CE83-4CD7-9730-FA948252B956}" presName="dummyMaxCanvas" presStyleCnt="0">
        <dgm:presLayoutVars/>
      </dgm:prSet>
      <dgm:spPr/>
    </dgm:pt>
    <dgm:pt modelId="{0A07359A-D83B-40E2-8FED-EBDC5A72CC94}" type="pres">
      <dgm:prSet presAssocID="{BF380914-CE83-4CD7-9730-FA948252B95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83729-0E82-45E8-807A-05FE8CBB9F67}" type="pres">
      <dgm:prSet presAssocID="{BF380914-CE83-4CD7-9730-FA948252B956}" presName="ThreeNodes_2" presStyleLbl="node1" presStyleIdx="1" presStyleCnt="3">
        <dgm:presLayoutVars>
          <dgm:bulletEnabled val="1"/>
        </dgm:presLayoutVars>
      </dgm:prSet>
      <dgm:spPr/>
    </dgm:pt>
    <dgm:pt modelId="{4C157C0B-AA7E-445A-9D6B-E4EF33ABD9B1}" type="pres">
      <dgm:prSet presAssocID="{BF380914-CE83-4CD7-9730-FA948252B95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802E0-19BB-4715-BD64-EF298F203475}" type="pres">
      <dgm:prSet presAssocID="{BF380914-CE83-4CD7-9730-FA948252B956}" presName="ThreeConn_1-2" presStyleLbl="fgAccFollowNode1" presStyleIdx="0" presStyleCnt="2">
        <dgm:presLayoutVars>
          <dgm:bulletEnabled val="1"/>
        </dgm:presLayoutVars>
      </dgm:prSet>
      <dgm:spPr/>
    </dgm:pt>
    <dgm:pt modelId="{51A042E3-F26F-4442-872E-8CF1A220F66D}" type="pres">
      <dgm:prSet presAssocID="{BF380914-CE83-4CD7-9730-FA948252B956}" presName="ThreeConn_2-3" presStyleLbl="fgAccFollowNode1" presStyleIdx="1" presStyleCnt="2">
        <dgm:presLayoutVars>
          <dgm:bulletEnabled val="1"/>
        </dgm:presLayoutVars>
      </dgm:prSet>
      <dgm:spPr/>
    </dgm:pt>
    <dgm:pt modelId="{6E32A309-CF09-44DE-B1C2-CE216349FB33}" type="pres">
      <dgm:prSet presAssocID="{BF380914-CE83-4CD7-9730-FA948252B95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A09B4-B406-44AF-822A-AD89FD90DEC3}" type="pres">
      <dgm:prSet presAssocID="{BF380914-CE83-4CD7-9730-FA948252B956}" presName="ThreeNodes_2_text" presStyleLbl="node1" presStyleIdx="2" presStyleCnt="3">
        <dgm:presLayoutVars>
          <dgm:bulletEnabled val="1"/>
        </dgm:presLayoutVars>
      </dgm:prSet>
      <dgm:spPr/>
    </dgm:pt>
    <dgm:pt modelId="{837CBEDF-61FD-4384-B1FB-8AAD6F8ABD54}" type="pres">
      <dgm:prSet presAssocID="{BF380914-CE83-4CD7-9730-FA948252B95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E20426-A531-42A5-B104-F5BEEA066DCB}" type="presOf" srcId="{347C5737-79B1-4BD3-91C6-84414903EE4D}" destId="{590A09B4-B406-44AF-822A-AD89FD90DEC3}" srcOrd="1" destOrd="0" presId="urn:microsoft.com/office/officeart/2005/8/layout/vProcess5"/>
    <dgm:cxn modelId="{95730A49-8326-4241-867E-9C899599238D}" srcId="{BF380914-CE83-4CD7-9730-FA948252B956}" destId="{347C5737-79B1-4BD3-91C6-84414903EE4D}" srcOrd="1" destOrd="0" parTransId="{7FFDEA43-026B-4BC8-AFE1-7AD3F48ECDFE}" sibTransId="{70B4A08C-DDA3-4205-9A3B-53491D885A65}"/>
    <dgm:cxn modelId="{818CBA88-9F8B-491A-84A3-33FF5729CCD0}" type="presOf" srcId="{6808D27B-66C8-4E67-91AE-3F54556699B2}" destId="{6E32A309-CF09-44DE-B1C2-CE216349FB33}" srcOrd="1" destOrd="0" presId="urn:microsoft.com/office/officeart/2005/8/layout/vProcess5"/>
    <dgm:cxn modelId="{0BA765A3-3C9E-44F0-8B3D-683BDBA67D5A}" type="presOf" srcId="{CBC9079F-486E-4E46-8D0C-833A849C5B89}" destId="{4C157C0B-AA7E-445A-9D6B-E4EF33ABD9B1}" srcOrd="0" destOrd="0" presId="urn:microsoft.com/office/officeart/2005/8/layout/vProcess5"/>
    <dgm:cxn modelId="{B6685251-CBAB-4AA8-86B1-A576782B533C}" type="presOf" srcId="{70B4A08C-DDA3-4205-9A3B-53491D885A65}" destId="{51A042E3-F26F-4442-872E-8CF1A220F66D}" srcOrd="0" destOrd="0" presId="urn:microsoft.com/office/officeart/2005/8/layout/vProcess5"/>
    <dgm:cxn modelId="{0BB035E4-B72A-4E7C-AA2D-38D5DDF948B0}" type="presOf" srcId="{4DD91A4F-21B1-4B92-97B3-9C91714BF833}" destId="{37C802E0-19BB-4715-BD64-EF298F203475}" srcOrd="0" destOrd="0" presId="urn:microsoft.com/office/officeart/2005/8/layout/vProcess5"/>
    <dgm:cxn modelId="{FA24D2B2-29FD-43CC-9914-F17356300CE2}" type="presOf" srcId="{347C5737-79B1-4BD3-91C6-84414903EE4D}" destId="{21883729-0E82-45E8-807A-05FE8CBB9F67}" srcOrd="0" destOrd="0" presId="urn:microsoft.com/office/officeart/2005/8/layout/vProcess5"/>
    <dgm:cxn modelId="{8C6359BA-919C-4C34-899A-058878C383A3}" srcId="{BF380914-CE83-4CD7-9730-FA948252B956}" destId="{6808D27B-66C8-4E67-91AE-3F54556699B2}" srcOrd="0" destOrd="0" parTransId="{98C11E06-8B00-44EA-939E-FE7EF062154E}" sibTransId="{4DD91A4F-21B1-4B92-97B3-9C91714BF833}"/>
    <dgm:cxn modelId="{F6D83ACD-2760-4B6D-94B8-BDCD6BCB5B1D}" type="presOf" srcId="{CBC9079F-486E-4E46-8D0C-833A849C5B89}" destId="{837CBEDF-61FD-4384-B1FB-8AAD6F8ABD54}" srcOrd="1" destOrd="0" presId="urn:microsoft.com/office/officeart/2005/8/layout/vProcess5"/>
    <dgm:cxn modelId="{7B87EFF0-11EB-4AB5-BA2A-455363357316}" type="presOf" srcId="{BF380914-CE83-4CD7-9730-FA948252B956}" destId="{C7B191EF-78D3-42F0-8F5D-0119F0FA6B25}" srcOrd="0" destOrd="0" presId="urn:microsoft.com/office/officeart/2005/8/layout/vProcess5"/>
    <dgm:cxn modelId="{45CCCDA8-2D8C-4A2C-B173-C265818BAEDB}" srcId="{BF380914-CE83-4CD7-9730-FA948252B956}" destId="{CBC9079F-486E-4E46-8D0C-833A849C5B89}" srcOrd="2" destOrd="0" parTransId="{5B167FFE-AA7D-4EDF-862F-2061F5D9A677}" sibTransId="{7FD70381-DC96-4419-AB74-AB15D4354FD3}"/>
    <dgm:cxn modelId="{F40E61C1-703A-4D25-94EE-B051F31BF4E0}" type="presOf" srcId="{6808D27B-66C8-4E67-91AE-3F54556699B2}" destId="{0A07359A-D83B-40E2-8FED-EBDC5A72CC94}" srcOrd="0" destOrd="0" presId="urn:microsoft.com/office/officeart/2005/8/layout/vProcess5"/>
    <dgm:cxn modelId="{6490AC5B-4CF6-449F-AB7C-80AD3CA354EA}" type="presParOf" srcId="{C7B191EF-78D3-42F0-8F5D-0119F0FA6B25}" destId="{A54F1793-B652-4D8E-BC1E-0DB0D48A61DA}" srcOrd="0" destOrd="0" presId="urn:microsoft.com/office/officeart/2005/8/layout/vProcess5"/>
    <dgm:cxn modelId="{BD87CCED-F74E-4C47-8720-E39B9BB6EF7D}" type="presParOf" srcId="{C7B191EF-78D3-42F0-8F5D-0119F0FA6B25}" destId="{0A07359A-D83B-40E2-8FED-EBDC5A72CC94}" srcOrd="1" destOrd="0" presId="urn:microsoft.com/office/officeart/2005/8/layout/vProcess5"/>
    <dgm:cxn modelId="{60FECE03-EB60-41F5-A2E5-A024A06F5111}" type="presParOf" srcId="{C7B191EF-78D3-42F0-8F5D-0119F0FA6B25}" destId="{21883729-0E82-45E8-807A-05FE8CBB9F67}" srcOrd="2" destOrd="0" presId="urn:microsoft.com/office/officeart/2005/8/layout/vProcess5"/>
    <dgm:cxn modelId="{8DF82DEF-6794-4D04-8C07-1990DBB9B1CD}" type="presParOf" srcId="{C7B191EF-78D3-42F0-8F5D-0119F0FA6B25}" destId="{4C157C0B-AA7E-445A-9D6B-E4EF33ABD9B1}" srcOrd="3" destOrd="0" presId="urn:microsoft.com/office/officeart/2005/8/layout/vProcess5"/>
    <dgm:cxn modelId="{FD1948FC-17F4-4419-A64B-D2ACF59A5CA0}" type="presParOf" srcId="{C7B191EF-78D3-42F0-8F5D-0119F0FA6B25}" destId="{37C802E0-19BB-4715-BD64-EF298F203475}" srcOrd="4" destOrd="0" presId="urn:microsoft.com/office/officeart/2005/8/layout/vProcess5"/>
    <dgm:cxn modelId="{2D010207-FE46-4304-A796-4C9A6A44B02E}" type="presParOf" srcId="{C7B191EF-78D3-42F0-8F5D-0119F0FA6B25}" destId="{51A042E3-F26F-4442-872E-8CF1A220F66D}" srcOrd="5" destOrd="0" presId="urn:microsoft.com/office/officeart/2005/8/layout/vProcess5"/>
    <dgm:cxn modelId="{94C180CE-2BC5-47B6-BADE-A6AAF0C330B7}" type="presParOf" srcId="{C7B191EF-78D3-42F0-8F5D-0119F0FA6B25}" destId="{6E32A309-CF09-44DE-B1C2-CE216349FB33}" srcOrd="6" destOrd="0" presId="urn:microsoft.com/office/officeart/2005/8/layout/vProcess5"/>
    <dgm:cxn modelId="{F3F4C99D-D677-4140-AC0F-EE5FDB4C4AC0}" type="presParOf" srcId="{C7B191EF-78D3-42F0-8F5D-0119F0FA6B25}" destId="{590A09B4-B406-44AF-822A-AD89FD90DEC3}" srcOrd="7" destOrd="0" presId="urn:microsoft.com/office/officeart/2005/8/layout/vProcess5"/>
    <dgm:cxn modelId="{DD38445F-AC9C-45D0-8F07-D7EE42DB6793}" type="presParOf" srcId="{C7B191EF-78D3-42F0-8F5D-0119F0FA6B25}" destId="{837CBEDF-61FD-4384-B1FB-8AAD6F8ABD5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E3D872-DF0C-45F1-8F22-4916C8861BFC}">
      <dsp:nvSpPr>
        <dsp:cNvPr id="0" name=""/>
        <dsp:cNvSpPr/>
      </dsp:nvSpPr>
      <dsp:spPr>
        <a:xfrm>
          <a:off x="647700" y="0"/>
          <a:ext cx="4800600" cy="48006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STRENGTH</a:t>
          </a:r>
          <a:endParaRPr lang="en-US" sz="1900" kern="1200" dirty="0"/>
        </a:p>
      </dsp:txBody>
      <dsp:txXfrm>
        <a:off x="2376876" y="240029"/>
        <a:ext cx="1342247" cy="720090"/>
      </dsp:txXfrm>
    </dsp:sp>
    <dsp:sp modelId="{5B4A6EF0-10A7-46AC-B104-285C5A73A312}">
      <dsp:nvSpPr>
        <dsp:cNvPr id="0" name=""/>
        <dsp:cNvSpPr/>
      </dsp:nvSpPr>
      <dsp:spPr>
        <a:xfrm>
          <a:off x="1127760" y="960119"/>
          <a:ext cx="3840480" cy="38404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MIND</a:t>
          </a:r>
          <a:endParaRPr lang="en-US" sz="1900" kern="1200" dirty="0"/>
        </a:p>
      </dsp:txBody>
      <dsp:txXfrm>
        <a:off x="2376876" y="1190548"/>
        <a:ext cx="1342247" cy="691286"/>
      </dsp:txXfrm>
    </dsp:sp>
    <dsp:sp modelId="{21B25A61-A110-4115-89F5-48442AB4481A}">
      <dsp:nvSpPr>
        <dsp:cNvPr id="0" name=""/>
        <dsp:cNvSpPr/>
      </dsp:nvSpPr>
      <dsp:spPr>
        <a:xfrm>
          <a:off x="1607820" y="1920239"/>
          <a:ext cx="2880360" cy="28803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SOUL</a:t>
          </a:r>
          <a:endParaRPr lang="en-US" sz="1900" kern="1200" dirty="0"/>
        </a:p>
      </dsp:txBody>
      <dsp:txXfrm>
        <a:off x="2376876" y="2136266"/>
        <a:ext cx="1342247" cy="648081"/>
      </dsp:txXfrm>
    </dsp:sp>
    <dsp:sp modelId="{C840385E-4595-42D0-B98A-B29A93138334}">
      <dsp:nvSpPr>
        <dsp:cNvPr id="0" name=""/>
        <dsp:cNvSpPr/>
      </dsp:nvSpPr>
      <dsp:spPr>
        <a:xfrm>
          <a:off x="2087880" y="2880359"/>
          <a:ext cx="1920240" cy="19202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HEART</a:t>
          </a:r>
          <a:endParaRPr lang="en-US" sz="1900" kern="1200" dirty="0"/>
        </a:p>
      </dsp:txBody>
      <dsp:txXfrm>
        <a:off x="2369092" y="3360420"/>
        <a:ext cx="1357814" cy="960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364F5A-8B6D-413D-9723-4EA66F3A1F8C}">
      <dsp:nvSpPr>
        <dsp:cNvPr id="0" name=""/>
        <dsp:cNvSpPr/>
      </dsp:nvSpPr>
      <dsp:spPr>
        <a:xfrm rot="16200000">
          <a:off x="-19049" y="19049"/>
          <a:ext cx="1905000" cy="18669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  <a:sp3d extrusionH="28000" prstMaterial="matte"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 rot="16200000">
        <a:off x="219074" y="-219074"/>
        <a:ext cx="1428750" cy="1866900"/>
      </dsp:txXfrm>
    </dsp:sp>
    <dsp:sp modelId="{5CA70D5E-D70E-4930-9BF9-4603CB4A3D3C}">
      <dsp:nvSpPr>
        <dsp:cNvPr id="0" name=""/>
        <dsp:cNvSpPr/>
      </dsp:nvSpPr>
      <dsp:spPr>
        <a:xfrm>
          <a:off x="1866900" y="0"/>
          <a:ext cx="1866900" cy="1905000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  <a:sp3d extrusionH="28000" prstMaterial="matte"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>
        <a:off x="1866900" y="0"/>
        <a:ext cx="1866900" cy="1428750"/>
      </dsp:txXfrm>
    </dsp:sp>
    <dsp:sp modelId="{904C08DD-A757-42D8-ABC7-CF6CBA488986}">
      <dsp:nvSpPr>
        <dsp:cNvPr id="0" name=""/>
        <dsp:cNvSpPr/>
      </dsp:nvSpPr>
      <dsp:spPr>
        <a:xfrm rot="10800000">
          <a:off x="0" y="1905000"/>
          <a:ext cx="1866900" cy="1905000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  <a:sp3d extrusionH="28000" prstMaterial="matte"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 rot="10800000">
        <a:off x="0" y="2381249"/>
        <a:ext cx="1866900" cy="1428750"/>
      </dsp:txXfrm>
    </dsp:sp>
    <dsp:sp modelId="{E1D36E8B-0FD6-4B39-B744-C5C5EE6166FD}">
      <dsp:nvSpPr>
        <dsp:cNvPr id="0" name=""/>
        <dsp:cNvSpPr/>
      </dsp:nvSpPr>
      <dsp:spPr>
        <a:xfrm rot="5400000">
          <a:off x="1847850" y="1924049"/>
          <a:ext cx="1905000" cy="1866900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  <a:sp3d extrusionH="28000" prstMaterial="matte"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 rot="5400000">
        <a:off x="2085974" y="2162174"/>
        <a:ext cx="1428750" cy="1866900"/>
      </dsp:txXfrm>
    </dsp:sp>
    <dsp:sp modelId="{9CF5478E-5C97-4B05-8DA5-D88071EBDF7B}">
      <dsp:nvSpPr>
        <dsp:cNvPr id="0" name=""/>
        <dsp:cNvSpPr/>
      </dsp:nvSpPr>
      <dsp:spPr>
        <a:xfrm>
          <a:off x="1306829" y="1428750"/>
          <a:ext cx="1120140" cy="9525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306829" y="1428750"/>
        <a:ext cx="1120140" cy="9525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1D91CC-40E3-4788-A8A6-6818BCA64933}">
      <dsp:nvSpPr>
        <dsp:cNvPr id="0" name=""/>
        <dsp:cNvSpPr/>
      </dsp:nvSpPr>
      <dsp:spPr>
        <a:xfrm rot="16200000">
          <a:off x="-1776578" y="2699399"/>
          <a:ext cx="4101084" cy="440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8606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COTEXT</a:t>
          </a:r>
          <a:endParaRPr lang="en-US" sz="3100" kern="1200" dirty="0"/>
        </a:p>
      </dsp:txBody>
      <dsp:txXfrm rot="16200000">
        <a:off x="-1776578" y="2699399"/>
        <a:ext cx="4101084" cy="440624"/>
      </dsp:txXfrm>
    </dsp:sp>
    <dsp:sp modelId="{73374158-912B-4EB8-9B98-EF95F8D809E9}">
      <dsp:nvSpPr>
        <dsp:cNvPr id="0" name=""/>
        <dsp:cNvSpPr/>
      </dsp:nvSpPr>
      <dsp:spPr>
        <a:xfrm>
          <a:off x="494275" y="869169"/>
          <a:ext cx="2194775" cy="41010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88606" rIns="341376" bIns="341376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4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上下文</a:t>
          </a:r>
          <a:endParaRPr lang="en-US" sz="4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275" y="869169"/>
        <a:ext cx="2194775" cy="4101084"/>
      </dsp:txXfrm>
    </dsp:sp>
    <dsp:sp modelId="{BBF75F74-348A-43DF-AF6A-C0C39015B926}">
      <dsp:nvSpPr>
        <dsp:cNvPr id="0" name=""/>
        <dsp:cNvSpPr/>
      </dsp:nvSpPr>
      <dsp:spPr>
        <a:xfrm>
          <a:off x="53651" y="287546"/>
          <a:ext cx="881248" cy="88124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rgbClr val="FFFF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5E7CB-E55A-4CD4-BC42-3649D78EAF49}">
      <dsp:nvSpPr>
        <dsp:cNvPr id="0" name=""/>
        <dsp:cNvSpPr/>
      </dsp:nvSpPr>
      <dsp:spPr>
        <a:xfrm rot="16200000">
          <a:off x="1424070" y="2699399"/>
          <a:ext cx="4101084" cy="440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8606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REPETITION</a:t>
          </a:r>
          <a:endParaRPr lang="en-US" sz="3100" kern="1200" dirty="0"/>
        </a:p>
      </dsp:txBody>
      <dsp:txXfrm rot="16200000">
        <a:off x="1424070" y="2699399"/>
        <a:ext cx="4101084" cy="440624"/>
      </dsp:txXfrm>
    </dsp:sp>
    <dsp:sp modelId="{4138EF09-4C0F-4B89-BD6A-57C4F3F894D4}">
      <dsp:nvSpPr>
        <dsp:cNvPr id="0" name=""/>
        <dsp:cNvSpPr/>
      </dsp:nvSpPr>
      <dsp:spPr>
        <a:xfrm>
          <a:off x="3694924" y="869169"/>
          <a:ext cx="2194775" cy="41010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388606" rIns="462280" bIns="46228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51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重复</a:t>
          </a:r>
          <a:endParaRPr lang="en-US" sz="51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4924" y="869169"/>
        <a:ext cx="2194775" cy="4101084"/>
      </dsp:txXfrm>
    </dsp:sp>
    <dsp:sp modelId="{B74A9B41-9ED7-419D-8247-86DF5EFFC903}">
      <dsp:nvSpPr>
        <dsp:cNvPr id="0" name=""/>
        <dsp:cNvSpPr/>
      </dsp:nvSpPr>
      <dsp:spPr>
        <a:xfrm>
          <a:off x="3254300" y="287546"/>
          <a:ext cx="881248" cy="88124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76200">
          <a:solidFill>
            <a:srgbClr val="FFFF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B519C-F73B-48EA-9326-D3626376723E}">
      <dsp:nvSpPr>
        <dsp:cNvPr id="0" name=""/>
        <dsp:cNvSpPr/>
      </dsp:nvSpPr>
      <dsp:spPr>
        <a:xfrm rot="16200000">
          <a:off x="4624719" y="2699399"/>
          <a:ext cx="4101084" cy="440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8606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SITUATIONAL</a:t>
          </a:r>
          <a:endParaRPr lang="en-US" sz="3100" kern="1200" dirty="0"/>
        </a:p>
      </dsp:txBody>
      <dsp:txXfrm rot="16200000">
        <a:off x="4624719" y="2699399"/>
        <a:ext cx="4101084" cy="440624"/>
      </dsp:txXfrm>
    </dsp:sp>
    <dsp:sp modelId="{EB94209B-6139-42C1-86A6-A0AD6E5659C1}">
      <dsp:nvSpPr>
        <dsp:cNvPr id="0" name=""/>
        <dsp:cNvSpPr/>
      </dsp:nvSpPr>
      <dsp:spPr>
        <a:xfrm>
          <a:off x="6895573" y="869169"/>
          <a:ext cx="2194775" cy="410108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388606" rIns="462280" bIns="46228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51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情形</a:t>
          </a:r>
          <a:endParaRPr lang="en-US" sz="51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5573" y="869169"/>
        <a:ext cx="2194775" cy="4101084"/>
      </dsp:txXfrm>
    </dsp:sp>
    <dsp:sp modelId="{54D55801-7630-48B3-973C-ADAB0E5633E3}">
      <dsp:nvSpPr>
        <dsp:cNvPr id="0" name=""/>
        <dsp:cNvSpPr/>
      </dsp:nvSpPr>
      <dsp:spPr>
        <a:xfrm>
          <a:off x="6454949" y="287546"/>
          <a:ext cx="881248" cy="88124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76200">
          <a:solidFill>
            <a:srgbClr val="FFFF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07359A-D83B-40E2-8FED-EBDC5A72CC94}">
      <dsp:nvSpPr>
        <dsp:cNvPr id="0" name=""/>
        <dsp:cNvSpPr/>
      </dsp:nvSpPr>
      <dsp:spPr>
        <a:xfrm>
          <a:off x="0" y="0"/>
          <a:ext cx="6282690" cy="134874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默想</a:t>
          </a:r>
          <a:endParaRPr lang="en-US" sz="7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4906300" cy="1348740"/>
      </dsp:txXfrm>
    </dsp:sp>
    <dsp:sp modelId="{21883729-0E82-45E8-807A-05FE8CBB9F67}">
      <dsp:nvSpPr>
        <dsp:cNvPr id="0" name=""/>
        <dsp:cNvSpPr/>
      </dsp:nvSpPr>
      <dsp:spPr>
        <a:xfrm>
          <a:off x="554354" y="1573529"/>
          <a:ext cx="6282690" cy="134874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祷告</a:t>
          </a:r>
          <a:endParaRPr lang="en-US" sz="7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4354" y="1573529"/>
        <a:ext cx="4851654" cy="1348740"/>
      </dsp:txXfrm>
    </dsp:sp>
    <dsp:sp modelId="{4C157C0B-AA7E-445A-9D6B-E4EF33ABD9B1}">
      <dsp:nvSpPr>
        <dsp:cNvPr id="0" name=""/>
        <dsp:cNvSpPr/>
      </dsp:nvSpPr>
      <dsp:spPr>
        <a:xfrm>
          <a:off x="1108709" y="3147059"/>
          <a:ext cx="6282690" cy="134874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记经文</a:t>
          </a:r>
          <a:endParaRPr lang="en-US" sz="7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8709" y="3147059"/>
        <a:ext cx="4851653" cy="1348740"/>
      </dsp:txXfrm>
    </dsp:sp>
    <dsp:sp modelId="{37C802E0-19BB-4715-BD64-EF298F203475}">
      <dsp:nvSpPr>
        <dsp:cNvPr id="0" name=""/>
        <dsp:cNvSpPr/>
      </dsp:nvSpPr>
      <dsp:spPr>
        <a:xfrm>
          <a:off x="5406009" y="1022794"/>
          <a:ext cx="876681" cy="876681"/>
        </a:xfrm>
        <a:prstGeom prst="downArrow">
          <a:avLst>
            <a:gd name="adj1" fmla="val 55000"/>
            <a:gd name="adj2" fmla="val 45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406009" y="1022794"/>
        <a:ext cx="876681" cy="876681"/>
      </dsp:txXfrm>
    </dsp:sp>
    <dsp:sp modelId="{51A042E3-F26F-4442-872E-8CF1A220F66D}">
      <dsp:nvSpPr>
        <dsp:cNvPr id="0" name=""/>
        <dsp:cNvSpPr/>
      </dsp:nvSpPr>
      <dsp:spPr>
        <a:xfrm>
          <a:off x="5960363" y="2587332"/>
          <a:ext cx="876681" cy="876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60363" y="2587332"/>
        <a:ext cx="876681" cy="876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9E3-A74E-4DD3-BA38-7228F96E06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F0C1-4B52-4B7D-8328-0DB27A8B3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9E3-A74E-4DD3-BA38-7228F96E06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F0C1-4B52-4B7D-8328-0DB27A8B3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9E3-A74E-4DD3-BA38-7228F96E06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F0C1-4B52-4B7D-8328-0DB27A8B3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9E3-A74E-4DD3-BA38-7228F96E06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F0C1-4B52-4B7D-8328-0DB27A8B3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9E3-A74E-4DD3-BA38-7228F96E06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F0C1-4B52-4B7D-8328-0DB27A8B3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9E3-A74E-4DD3-BA38-7228F96E06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F0C1-4B52-4B7D-8328-0DB27A8B3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9E3-A74E-4DD3-BA38-7228F96E06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F0C1-4B52-4B7D-8328-0DB27A8B3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9E3-A74E-4DD3-BA38-7228F96E06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F0C1-4B52-4B7D-8328-0DB27A8B3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9E3-A74E-4DD3-BA38-7228F96E06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F0C1-4B52-4B7D-8328-0DB27A8B3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9E3-A74E-4DD3-BA38-7228F96E06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F0C1-4B52-4B7D-8328-0DB27A8B3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E9E3-A74E-4DD3-BA38-7228F96E06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F0C1-4B52-4B7D-8328-0DB27A8B3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E9E3-A74E-4DD3-BA38-7228F96E06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6F0C1-4B52-4B7D-8328-0DB27A8B3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4HChvNquesbgpM&amp;tbnid=MlL4iArKBAjFGM:&amp;ved=0CAUQjRw&amp;url=http%3A%2F%2Fajw.asahi.com%2Farticle%2F0311disaster%2Flife_and_death%2FAJ201209260006&amp;ei=BbUWUcamMcqAiwLz9oDYBA&amp;bvm=bv.42080656,d.cGE&amp;psig=AFQjCNFXRVZl2ktDE6zkYXtBSriYZdvSqw&amp;ust=1360529012141783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docid=OPD15EP_O7C0WM&amp;tbnid=B-_ClEiQ2MdULM:&amp;ved=0CAUQjRw&amp;url=http%3A%2F%2Fwww.anshulgautam.in%2F2011%2F11%2Fi-am-alone.html&amp;ei=l7AWUa3aI-TcigLc44CYDg&amp;psig=AFQjCNGvY2ovFtHyJSLKCVbI04cByaJgVA&amp;ust=1360527868870834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frm=1&amp;source=images&amp;cd=&amp;cad=rja&amp;docid=GIALPjOFU8ty8M&amp;tbnid=axaD_WCTKFehLM:&amp;ved=0CAUQjRw&amp;url=http%3A%2F%2Fwww.hercampus.com%2Fschool%2Fum%2Falone-not-lonely&amp;ei=LbEWUd6fFs7XigKohYHABQ&amp;psig=AFQjCNGvY2ovFtHyJSLKCVbI04cByaJgVA&amp;ust=1360527868870834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docid=akssgn7bpbucqM&amp;tbnid=uMG3KAGZd7x4zM:&amp;ved=0CAUQjRw&amp;url=http%3A%2F%2Ffavim.com%2Fimage%2F490178%2F&amp;ei=Y7EWUY71BeaYiAKzzoDQBw&amp;psig=AFQjCNGvY2ovFtHyJSLKCVbI04cByaJgVA&amp;ust=1360527868870834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docid=s-8vDn7mNpXVkM&amp;tbnid=Y7pALzQFFv4AbM:&amp;ved=0CAUQjRw&amp;url=http%3A%2F%2Famericasfuture.org%2Fdoublethink%2F2012%2F09%2Fchina-needs-to-free-the-bible-market%2F&amp;ei=R7MWUbimBrH9iQKwxYHoBA&amp;bvm=bv.42080656,d.cGE&amp;psig=AFQjCNEXllJ2MtPN8NrpTiPH5Nqx9QzI9Q&amp;ust=136052856560299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youthministry360.com/wp-content/uploads/2010/11/challe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60960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</a:pPr>
            <a:r>
              <a:rPr lang="zh-CN" altLang="zh-C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十二个属灵操练</a:t>
            </a:r>
            <a:endParaRPr lang="zh-CN" altLang="zh-CN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12 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SPIRITUAL DISCIPLINES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属灵操练</a:t>
            </a:r>
            <a:r>
              <a:rPr lang="zh-CN" altLang="zh-C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不是</a:t>
            </a:r>
            <a:endParaRPr lang="en-US" sz="66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21081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828800"/>
            <a:ext cx="9067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zh-CN" altLang="en-US" sz="8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区分属灵生</a:t>
            </a:r>
            <a:r>
              <a:rPr lang="zh-CN" altLang="en-US" sz="8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</a:t>
            </a:r>
            <a:r>
              <a:rPr lang="zh-CN" altLang="en-US" sz="8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与</a:t>
            </a:r>
            <a:r>
              <a:rPr lang="zh-CN" altLang="en-US" sz="8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</a:t>
            </a:r>
            <a:r>
              <a:rPr lang="zh-CN" altLang="en-US" sz="8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俗生活的方式</a:t>
            </a:r>
            <a:endParaRPr lang="en-US" sz="8600" b="1" dirty="0" smtClean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/>
              <a:t>Ways </a:t>
            </a:r>
            <a:r>
              <a:rPr lang="en-US" sz="3200" dirty="0"/>
              <a:t>To Separate Our Religious </a:t>
            </a:r>
            <a:r>
              <a:rPr lang="en-US" sz="3200" dirty="0" smtClean="0"/>
              <a:t>&amp; </a:t>
            </a:r>
            <a:r>
              <a:rPr lang="en-US" sz="3200" dirty="0"/>
              <a:t>Secular Lives</a:t>
            </a:r>
            <a:endParaRPr lang="en-US" sz="3200" b="1" dirty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SPIRITUAL DISCIPLINES ARE 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…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属灵操练</a:t>
            </a:r>
            <a:r>
              <a:rPr lang="zh-CN" altLang="zh-C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不是</a:t>
            </a:r>
            <a:endParaRPr lang="en-US" sz="66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21081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752600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隐藏我们            罪的方式</a:t>
            </a:r>
            <a:endParaRPr lang="en-US" sz="9600" b="1" dirty="0" smtClean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/>
              <a:t>A Way To Hide Our Sins</a:t>
            </a:r>
            <a:endParaRPr lang="en-US" sz="3200" b="1" dirty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SPIRITUAL DISCIPLINES ARE 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…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属灵操练</a:t>
            </a:r>
            <a:r>
              <a:rPr lang="zh-CN" altLang="zh-C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不是</a:t>
            </a:r>
            <a:endParaRPr lang="en-US" sz="66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21081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偿付我们          罪的方式</a:t>
            </a:r>
            <a:endParaRPr lang="en-US" sz="9600" b="1" dirty="0" smtClean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/>
              <a:t>A Way To Pay </a:t>
            </a:r>
            <a:r>
              <a:rPr lang="en-US" sz="3200" dirty="0" smtClean="0"/>
              <a:t>For </a:t>
            </a:r>
            <a:r>
              <a:rPr lang="en-US" sz="3200" dirty="0"/>
              <a:t>Our Sins</a:t>
            </a:r>
            <a:endParaRPr lang="en-US" sz="3200" b="1" dirty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SPIRITUAL DISCIPLINES ARE 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…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属灵操练</a:t>
            </a:r>
            <a:r>
              <a:rPr lang="zh-CN" altLang="zh-C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不是</a:t>
            </a:r>
            <a:endParaRPr lang="en-US" sz="66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21081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2133600"/>
            <a:ext cx="906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总伴随着情感</a:t>
            </a:r>
            <a:endParaRPr lang="en-US" sz="9600" b="1" dirty="0" smtClean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/>
              <a:t>Always </a:t>
            </a:r>
            <a:r>
              <a:rPr lang="en-US" sz="3200" dirty="0"/>
              <a:t>A</a:t>
            </a:r>
            <a:r>
              <a:rPr lang="en-US" sz="3200" dirty="0" smtClean="0"/>
              <a:t>ccompanied by Emotions</a:t>
            </a:r>
            <a:endParaRPr lang="en-US" sz="3200" b="1" dirty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SPIRITUAL DISCIPLINES ARE 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…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属灵操练</a:t>
            </a:r>
            <a:r>
              <a:rPr lang="zh-CN" altLang="zh-C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不是</a:t>
            </a:r>
            <a:endParaRPr lang="en-US" sz="66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21081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难以承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受</a:t>
            </a:r>
            <a:endParaRPr lang="en-US" altLang="zh-CN" sz="9600" b="1" dirty="0" smtClean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负担</a:t>
            </a:r>
            <a:endParaRPr lang="en-US" sz="9600" b="1" dirty="0" smtClean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/>
              <a:t>Burdensome</a:t>
            </a:r>
            <a:endParaRPr lang="en-US" sz="3200" b="1" dirty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SPIRITUAL DISCIPLINES ARE 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…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1.bp.blogspot.com/-zGZVgs3T9G0/TsVcUHoVvJI/AAAAAAAAEPg/LiszxkeXA0M/s1600/Nature_Sundown_Winding_road_01537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02920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8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属灵操练是</a:t>
            </a:r>
            <a:r>
              <a:rPr lang="zh-CN" altLang="zh-CN" sz="8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什么</a:t>
            </a:r>
            <a:r>
              <a:rPr lang="en-US" altLang="zh-CN" sz="8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?</a:t>
            </a:r>
            <a:endParaRPr lang="zh-CN" altLang="zh-CN" sz="8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WHAT A SPIRITUAL DISCIPLINE IS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8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属灵操练是</a:t>
            </a:r>
            <a:endParaRPr lang="zh-CN" altLang="zh-CN" sz="8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SPIRITUAL DISCIPLINE IS…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321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800100">
              <a:lnSpc>
                <a:spcPct val="115000"/>
              </a:lnSpc>
              <a:spcAft>
                <a:spcPts val="0"/>
              </a:spcAft>
            </a:pPr>
            <a:r>
              <a:rPr lang="en-US" sz="8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8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表</a:t>
            </a:r>
            <a:r>
              <a:rPr lang="zh-CN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明</a:t>
            </a:r>
            <a:r>
              <a:rPr lang="zh-CN" altLang="zh-C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对</a:t>
            </a:r>
            <a:r>
              <a:rPr lang="zh-CN" alt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上帝</a:t>
            </a:r>
            <a:r>
              <a:rPr lang="zh-CN" altLang="zh-C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的</a:t>
            </a:r>
            <a:r>
              <a:rPr lang="zh-CN" altLang="zh-C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信心和信任</a:t>
            </a:r>
            <a:r>
              <a:rPr lang="zh-CN" altLang="zh-C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的</a:t>
            </a:r>
            <a:r>
              <a:rPr lang="zh-CN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一种</a:t>
            </a:r>
            <a:r>
              <a:rPr lang="zh-CN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行</a:t>
            </a:r>
            <a:r>
              <a:rPr lang="zh-CN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为</a:t>
            </a:r>
            <a:endParaRPr lang="en-US" sz="72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800" dirty="0" smtClean="0"/>
              <a:t> </a:t>
            </a:r>
            <a:r>
              <a:rPr lang="en-US" sz="2800" dirty="0"/>
              <a:t>An action that shows </a:t>
            </a:r>
            <a:r>
              <a:rPr lang="en-US" sz="2800" u="sng" dirty="0" smtClean="0"/>
              <a:t>faith </a:t>
            </a:r>
            <a:r>
              <a:rPr lang="en-US" sz="2800" u="sng" dirty="0"/>
              <a:t>and trust in </a:t>
            </a:r>
            <a:r>
              <a:rPr lang="en-US" sz="2800" u="sng" dirty="0" smtClean="0"/>
              <a:t>God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SPIRITUAL DISCIPLINE IS…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891469"/>
            <a:ext cx="8839200" cy="329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一种表明</a:t>
            </a:r>
            <a:r>
              <a:rPr lang="zh-CN" altLang="zh-C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对神的儿子耶稣相信和委身</a:t>
            </a:r>
            <a:r>
              <a:rPr lang="zh-CN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的行为</a:t>
            </a:r>
            <a:endParaRPr lang="en-US" sz="66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800" dirty="0" smtClean="0"/>
              <a:t> </a:t>
            </a:r>
            <a:r>
              <a:rPr lang="en-US" sz="2800" dirty="0"/>
              <a:t>An action that shows </a:t>
            </a:r>
            <a:endParaRPr lang="en-US" sz="2800" dirty="0" smtClean="0"/>
          </a:p>
          <a:p>
            <a:pPr marL="0" lvl="1" algn="ctr"/>
            <a:r>
              <a:rPr lang="en-US" sz="2800" u="sng" dirty="0"/>
              <a:t>Belief and Devotion to God’s Son, Jesus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8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属灵操练是</a:t>
            </a:r>
            <a:endParaRPr lang="zh-CN" altLang="zh-CN" sz="8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SPIRITUAL DISCIPLINE IS…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8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CN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一种表明</a:t>
            </a:r>
            <a:r>
              <a:rPr lang="zh-CN" altLang="zh-CN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依</a:t>
            </a:r>
            <a:r>
              <a:rPr lang="zh-CN" altLang="zh-CN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靠</a:t>
            </a:r>
            <a:endParaRPr lang="en-US" altLang="zh-CN" sz="8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zh-CN" altLang="zh-CN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圣</a:t>
            </a:r>
            <a:r>
              <a:rPr lang="zh-CN" altLang="zh-CN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灵</a:t>
            </a:r>
            <a:r>
              <a:rPr lang="zh-CN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的行为</a:t>
            </a:r>
            <a:endParaRPr lang="en-US" sz="88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800" dirty="0" smtClean="0"/>
              <a:t> </a:t>
            </a:r>
            <a:r>
              <a:rPr lang="en-US" sz="2800" dirty="0"/>
              <a:t>An action that shows </a:t>
            </a:r>
            <a:r>
              <a:rPr lang="en-US" sz="2800" u="sng" dirty="0" smtClean="0"/>
              <a:t>dependence on </a:t>
            </a:r>
            <a:r>
              <a:rPr lang="en-US" sz="2800" u="sng" dirty="0"/>
              <a:t>God’s Holy Spirit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8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属灵操练是</a:t>
            </a:r>
            <a:endParaRPr lang="zh-CN" altLang="zh-CN" sz="8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SPIRITUAL DISCIPLINE IS…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indent="-60325" algn="ctr">
              <a:lnSpc>
                <a:spcPct val="115000"/>
              </a:lnSpc>
              <a:spcAft>
                <a:spcPts val="0"/>
              </a:spcAft>
            </a:pPr>
            <a:r>
              <a:rPr lang="en-US" sz="8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zh-CN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一种表明</a:t>
            </a:r>
            <a:r>
              <a:rPr lang="zh-CN" altLang="zh-CN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相信并</a:t>
            </a:r>
            <a:r>
              <a:rPr lang="en-US" altLang="zh-CN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zh-CN" altLang="zh-CN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顺服神话语</a:t>
            </a:r>
            <a:r>
              <a:rPr lang="zh-CN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的行为</a:t>
            </a:r>
            <a:endParaRPr lang="en-US" sz="80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800" dirty="0" smtClean="0"/>
              <a:t> </a:t>
            </a:r>
            <a:r>
              <a:rPr lang="en-US" sz="2800" dirty="0"/>
              <a:t>An action that shows </a:t>
            </a:r>
            <a:r>
              <a:rPr lang="en-US" sz="2800" u="sng" dirty="0" smtClean="0"/>
              <a:t>Belief </a:t>
            </a:r>
            <a:r>
              <a:rPr lang="en-US" sz="2800" u="sng" dirty="0"/>
              <a:t>in and </a:t>
            </a:r>
            <a:r>
              <a:rPr lang="en-US" sz="2800" u="sng" dirty="0" smtClean="0"/>
              <a:t>Obedience </a:t>
            </a:r>
            <a:r>
              <a:rPr lang="en-US" sz="2800" u="sng" dirty="0"/>
              <a:t>to God’s Word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8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属灵操练是</a:t>
            </a:r>
            <a:endParaRPr lang="zh-CN" altLang="zh-CN" sz="8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3329_2008011718461417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1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8763000" cy="533400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INTENSIVE BIBLE TRAINING PROGRAM</a:t>
            </a:r>
            <a:endParaRPr lang="en-US" sz="24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sz="8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圣</a:t>
            </a:r>
            <a:r>
              <a:rPr lang="zh-CN" altLang="en-US" sz="8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经主题课</a:t>
            </a:r>
            <a:r>
              <a:rPr lang="zh-CN" altLang="en-US" sz="80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程</a:t>
            </a:r>
            <a:endParaRPr lang="en-US" sz="8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SPIRITUAL DISCIPLINE IS…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600199"/>
            <a:ext cx="87120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algn="ctr">
              <a:lnSpc>
                <a:spcPts val="9000"/>
              </a:lnSpc>
            </a:pPr>
            <a:r>
              <a:rPr lang="en-US" sz="8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zh-CN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种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明</a:t>
            </a:r>
            <a:r>
              <a:rPr lang="zh-CN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</a:t>
            </a:r>
            <a:r>
              <a:rPr lang="zh-CN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人承</a:t>
            </a:r>
            <a:r>
              <a:rPr lang="zh-CN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诺属</a:t>
            </a:r>
            <a:r>
              <a:rPr lang="zh-CN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灵成长</a:t>
            </a:r>
            <a:endParaRPr lang="en-US" altLang="zh-CN" sz="8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algn="ctr">
              <a:lnSpc>
                <a:spcPts val="9000"/>
              </a:lnSpc>
            </a:pPr>
            <a:r>
              <a:rPr lang="zh-CN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行为。</a:t>
            </a:r>
            <a:endParaRPr lang="en-US" altLang="zh-CN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algn="ctr"/>
            <a:r>
              <a:rPr lang="en-US" altLang="zh-CN" sz="2800" dirty="0" smtClean="0"/>
              <a:t>An action </a:t>
            </a:r>
            <a:r>
              <a:rPr lang="en-US" sz="2800" dirty="0" smtClean="0"/>
              <a:t>on </a:t>
            </a:r>
            <a:r>
              <a:rPr lang="en-US" sz="2800" dirty="0"/>
              <a:t>that shows </a:t>
            </a:r>
            <a:r>
              <a:rPr lang="en-US" sz="2800" u="sng" dirty="0" smtClean="0"/>
              <a:t>personal </a:t>
            </a:r>
            <a:r>
              <a:rPr lang="en-US" sz="2800" u="sng" dirty="0"/>
              <a:t>commitment </a:t>
            </a:r>
            <a:r>
              <a:rPr lang="en-US" sz="2800" u="sng" dirty="0" smtClean="0"/>
              <a:t>to Spiritual Growth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8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属灵操练是</a:t>
            </a:r>
            <a:endParaRPr lang="zh-CN" altLang="zh-CN" sz="8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SPIRITUAL DISCIPLINE IS…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r>
              <a:rPr lang="zh-CN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种展示</a:t>
            </a:r>
            <a:r>
              <a:rPr lang="zh-CN" altLang="zh-CN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爱神</a:t>
            </a:r>
            <a:r>
              <a:rPr lang="en-US" altLang="zh-CN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CN" altLang="zh-CN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儿女</a:t>
            </a:r>
            <a:r>
              <a:rPr lang="zh-CN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的行为</a:t>
            </a:r>
            <a:endParaRPr lang="en-US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800" dirty="0" smtClean="0"/>
              <a:t> </a:t>
            </a:r>
            <a:r>
              <a:rPr lang="en-US" sz="2800" dirty="0"/>
              <a:t>An action that shows </a:t>
            </a:r>
            <a:r>
              <a:rPr lang="en-US" sz="2800" u="sng" dirty="0" smtClean="0"/>
              <a:t>for </a:t>
            </a:r>
            <a:r>
              <a:rPr lang="en-US" sz="2800" u="sng" dirty="0"/>
              <a:t>God’s Children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8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属灵操练是</a:t>
            </a:r>
            <a:endParaRPr lang="zh-CN" altLang="zh-CN" sz="8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SPIRITUAL DISCIPLINE IS…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349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algn="ctr">
              <a:lnSpc>
                <a:spcPct val="115000"/>
              </a:lnSpc>
              <a:spcAft>
                <a:spcPts val="0"/>
              </a:spcAft>
            </a:pPr>
            <a:r>
              <a:rPr lang="en-US" sz="8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一种</a:t>
            </a:r>
            <a:r>
              <a:rPr lang="zh-CN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关注神的优先顺序的行为</a:t>
            </a:r>
            <a:endParaRPr lang="en-US" sz="8000" b="1" u="sng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800" dirty="0" smtClean="0"/>
              <a:t> </a:t>
            </a:r>
            <a:r>
              <a:rPr lang="en-US" sz="2800" dirty="0"/>
              <a:t>An action that shows </a:t>
            </a:r>
            <a:r>
              <a:rPr lang="en-US" sz="2800" u="sng" dirty="0" smtClean="0"/>
              <a:t>a </a:t>
            </a:r>
            <a:r>
              <a:rPr lang="en-US" sz="2800" u="sng" dirty="0"/>
              <a:t>Focus on God’s Priorities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8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属灵操练是</a:t>
            </a:r>
            <a:endParaRPr lang="zh-CN" altLang="zh-CN" sz="8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SPIRITUAL DISCIPLINE IS…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60325" algn="ctr">
              <a:lnSpc>
                <a:spcPct val="11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zh-CN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一种展示</a:t>
            </a:r>
            <a:r>
              <a:rPr lang="zh-CN" altLang="zh-CN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我们为自己的罪负责</a:t>
            </a:r>
            <a:r>
              <a:rPr lang="zh-CN" altLang="zh-CN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的行为。</a:t>
            </a:r>
            <a:endParaRPr lang="en-US" sz="72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800" dirty="0" smtClean="0"/>
              <a:t> </a:t>
            </a:r>
            <a:r>
              <a:rPr lang="en-US" sz="2800" dirty="0"/>
              <a:t>An action that shows </a:t>
            </a:r>
            <a:r>
              <a:rPr lang="en-US" sz="2800" u="sng" dirty="0" smtClean="0"/>
              <a:t>thankfulness </a:t>
            </a:r>
            <a:r>
              <a:rPr lang="en-US" sz="2800" u="sng" dirty="0"/>
              <a:t>to God </a:t>
            </a:r>
            <a:r>
              <a:rPr lang="en-US" sz="2800" u="sng" dirty="0" smtClean="0"/>
              <a:t>for </a:t>
            </a:r>
            <a:r>
              <a:rPr lang="en-US" sz="2800" u="sng" dirty="0"/>
              <a:t>His Love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8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属灵操练是</a:t>
            </a:r>
            <a:endParaRPr lang="zh-CN" altLang="zh-CN" sz="8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SPIRITUAL DISCIPLINE IS…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371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>
              <a:lnSpc>
                <a:spcPct val="115000"/>
              </a:lnSpc>
              <a:spcAft>
                <a:spcPts val="0"/>
              </a:spcAft>
            </a:pPr>
            <a:r>
              <a:rPr lang="en-US" sz="7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</a:t>
            </a:r>
            <a:r>
              <a:rPr lang="zh-CN" altLang="zh-CN" sz="7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一种展示</a:t>
            </a:r>
            <a:r>
              <a:rPr lang="zh-CN" altLang="zh-CN" sz="7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我们为自己的罪负责</a:t>
            </a:r>
            <a:r>
              <a:rPr lang="zh-CN" altLang="zh-CN" sz="7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的行为。</a:t>
            </a:r>
            <a:endParaRPr lang="en-US" sz="78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800" dirty="0" smtClean="0"/>
              <a:t> </a:t>
            </a:r>
            <a:r>
              <a:rPr lang="en-US" sz="2800" dirty="0"/>
              <a:t>An action that shows </a:t>
            </a:r>
            <a:endParaRPr lang="en-US" sz="2800" dirty="0" smtClean="0"/>
          </a:p>
          <a:p>
            <a:pPr marL="0" lvl="1" algn="ctr"/>
            <a:r>
              <a:rPr lang="en-US" sz="2800" u="sng" dirty="0"/>
              <a:t>We Accept Responsibility for our Sins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8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属灵操练是</a:t>
            </a:r>
            <a:endParaRPr lang="zh-CN" altLang="zh-CN" sz="8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SPIRITUAL DISCIPLINE IS…</a:t>
            </a:r>
            <a:endParaRPr lang="en-US" sz="4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>
              <a:lnSpc>
                <a:spcPct val="115000"/>
              </a:lnSpc>
              <a:spcAft>
                <a:spcPts val="0"/>
              </a:spcAft>
            </a:pPr>
            <a:r>
              <a:rPr lang="en-US" sz="8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CN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一种展示</a:t>
            </a:r>
            <a:r>
              <a:rPr lang="zh-CN" altLang="zh-CN" sz="8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接受神饶恕的</a:t>
            </a:r>
            <a:r>
              <a:rPr lang="zh-CN" altLang="zh-C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行为</a:t>
            </a:r>
            <a:endParaRPr lang="en-US" sz="88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algn="ctr"/>
            <a:r>
              <a:rPr lang="en-US" sz="2800" dirty="0" smtClean="0"/>
              <a:t> </a:t>
            </a:r>
            <a:r>
              <a:rPr lang="en-US" sz="2800" dirty="0"/>
              <a:t>An action that shows </a:t>
            </a:r>
            <a:r>
              <a:rPr lang="en-US" sz="2800" u="sng" dirty="0" smtClean="0"/>
              <a:t>Acceptance </a:t>
            </a:r>
            <a:r>
              <a:rPr lang="en-US" sz="2800" u="sng" dirty="0"/>
              <a:t>of </a:t>
            </a:r>
            <a:r>
              <a:rPr lang="en-US" sz="2800" u="sng" dirty="0" smtClean="0"/>
              <a:t>God’s </a:t>
            </a:r>
            <a:r>
              <a:rPr lang="en-US" sz="2800" u="sng" dirty="0"/>
              <a:t>Forgiveness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88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属灵操练是</a:t>
            </a:r>
            <a:endParaRPr lang="zh-CN" altLang="zh-CN" sz="8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youthministry360.com/wp-content/uploads/2010/10/discipline-pray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222"/>
            <a:ext cx="9144000" cy="590577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祷告 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已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学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习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8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PRAYER (Separate Study)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祷告 </a:t>
            </a:r>
            <a:r>
              <a:rPr lang="en-US" altLang="zh-CN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已</a:t>
            </a:r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学</a:t>
            </a:r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习</a:t>
            </a:r>
            <a:r>
              <a:rPr lang="en-US" altLang="zh-CN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6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03042"/>
            <a:ext cx="9144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AutoNum type="arabicPeriod"/>
            </a:pPr>
            <a:r>
              <a:rPr lang="zh-CN" altLang="en-US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颂赞 </a:t>
            </a:r>
            <a:r>
              <a:rPr lang="en-US" altLang="zh-CN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我们在天上的父</a:t>
            </a:r>
            <a:r>
              <a:rPr lang="en-US" altLang="zh-CN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zh-CN" altLang="en-US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愿人都尊你的名为圣</a:t>
            </a:r>
            <a:r>
              <a:rPr lang="en-US" altLang="zh-CN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sz="2000" dirty="0" smtClean="0"/>
              <a:t>Praise </a:t>
            </a:r>
            <a:r>
              <a:rPr lang="en-US" sz="2000" dirty="0"/>
              <a:t>(Our Father in Heaven; Hallowed be Your Name)</a:t>
            </a:r>
          </a:p>
          <a:p>
            <a:pPr marL="465138" indent="-465138">
              <a:buAutoNum type="arabicPeriod"/>
            </a:pPr>
            <a:r>
              <a:rPr lang="zh-CN" altLang="en-US" sz="27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降服</a:t>
            </a:r>
            <a:r>
              <a:rPr lang="en-US" altLang="zh-CN" sz="27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zh-CN" altLang="en-US" sz="27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愿你的国降临</a:t>
            </a:r>
            <a:r>
              <a:rPr lang="en-US" altLang="zh-CN" sz="27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27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愿你的旨意行在地上如同行在天上</a:t>
            </a:r>
            <a:r>
              <a:rPr lang="en-US" altLang="zh-CN" sz="27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sz="2000" dirty="0" smtClean="0"/>
              <a:t>Surrender </a:t>
            </a:r>
            <a:r>
              <a:rPr lang="en-US" sz="2000" dirty="0"/>
              <a:t>(Your kingdom come; Your will be </a:t>
            </a:r>
            <a:r>
              <a:rPr lang="en-US" sz="2000" dirty="0" smtClean="0"/>
              <a:t>done)</a:t>
            </a:r>
            <a:endParaRPr lang="en-US" sz="2000" dirty="0"/>
          </a:p>
          <a:p>
            <a:pPr marL="465138" indent="-465138">
              <a:buAutoNum type="arabicPeriod"/>
            </a:pPr>
            <a:r>
              <a:rPr lang="zh-CN" altLang="en-US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祈求 </a:t>
            </a:r>
            <a:r>
              <a:rPr lang="en-US" altLang="zh-CN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我们日用的饮食天天赐给我们</a:t>
            </a:r>
            <a:r>
              <a:rPr lang="en-US" altLang="zh-CN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sz="2000" dirty="0" smtClean="0"/>
              <a:t>Supplication </a:t>
            </a:r>
            <a:r>
              <a:rPr lang="en-US" sz="2000" dirty="0"/>
              <a:t>(Give us this day our daily bread)</a:t>
            </a:r>
          </a:p>
          <a:p>
            <a:pPr marL="465138" indent="-465138">
              <a:buAutoNum type="arabicPeriod"/>
            </a:pPr>
            <a:r>
              <a:rPr lang="zh-CN" altLang="en-US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认罪 </a:t>
            </a:r>
            <a:r>
              <a:rPr lang="en-US" altLang="zh-CN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赦免我们的罪</a:t>
            </a:r>
            <a:r>
              <a:rPr lang="en-US" altLang="zh-CN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因为我们也赦免凡亏欠我们的</a:t>
            </a:r>
            <a:r>
              <a:rPr lang="en-US" altLang="zh-CN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sz="2000" dirty="0" smtClean="0"/>
              <a:t>Confession </a:t>
            </a:r>
            <a:r>
              <a:rPr lang="en-US" sz="2000" dirty="0"/>
              <a:t>(Forgive us our debts as we </a:t>
            </a:r>
            <a:r>
              <a:rPr lang="en-US" sz="2000" dirty="0" smtClean="0"/>
              <a:t>forgive)</a:t>
            </a:r>
            <a:endParaRPr lang="en-US" sz="2000" dirty="0"/>
          </a:p>
          <a:p>
            <a:pPr marL="465138" indent="-465138">
              <a:buFontTx/>
              <a:buAutoNum type="arabicPeriod"/>
            </a:pPr>
            <a:r>
              <a:rPr lang="zh-CN" altLang="en-US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解救 </a:t>
            </a:r>
            <a:r>
              <a:rPr lang="en-US" altLang="zh-CN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不叫我们遇见试探；救我们脱离凶恶</a:t>
            </a:r>
            <a:r>
              <a:rPr lang="en-US" altLang="zh-CN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/>
              <a:t>Deliverance (Lead us not into temptation; Deliver us from evil)</a:t>
            </a:r>
          </a:p>
          <a:p>
            <a:pPr marL="465138" indent="-465138">
              <a:buAutoNum type="arabicPeriod"/>
            </a:pPr>
            <a:r>
              <a:rPr lang="zh-CN" altLang="en-US" sz="2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聆听</a:t>
            </a:r>
            <a:endParaRPr lang="en-US" sz="28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 smtClean="0"/>
              <a:t>Listening</a:t>
            </a:r>
            <a:r>
              <a:rPr lang="en-US" sz="2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PRAYER (Separate Study)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lantingchurches.org/wp-content/uploads/2012/01/wor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92988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敬</a:t>
            </a:r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拜</a:t>
            </a:r>
            <a:r>
              <a:rPr lang="en-US" altLang="zh-CN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已学习</a:t>
            </a:r>
            <a:r>
              <a:rPr lang="en-US" altLang="zh-CN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9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WORSHIP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敬拜 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（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已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学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习）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WORSHIP (Separate Study Soon)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zh-CN" alt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体</a:t>
            </a:r>
            <a:endParaRPr lang="en-US" sz="7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zh-CN" altLang="en-US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智</a:t>
            </a:r>
            <a:endParaRPr lang="en-US" sz="7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zh-CN" alt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魂</a:t>
            </a:r>
            <a:endParaRPr lang="en-US" sz="7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zh-CN" alt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</a:t>
            </a:r>
            <a:endParaRPr lang="en-US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048000" y="1219200"/>
          <a:ext cx="6096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十二个属灵操练是什么？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45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12 Spiritual Disciplines Are…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676400"/>
            <a:ext cx="22098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学圣经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Study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4419600"/>
            <a:ext cx="22098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默想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Meditation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" y="3048000"/>
            <a:ext cx="22098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记经文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Memory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2200" y="1676400"/>
            <a:ext cx="22098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祷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告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2200" y="4419600"/>
            <a:ext cx="22098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敬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拜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62200" y="3048000"/>
            <a:ext cx="22098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禁食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Fasting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8200" y="1676400"/>
            <a:ext cx="22098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服事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8200" y="4419600"/>
            <a:ext cx="22098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传福音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Evangelism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048000"/>
            <a:ext cx="22098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独处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Solitude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34200" y="1676400"/>
            <a:ext cx="22098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团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契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34200" y="4419600"/>
            <a:ext cx="22098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分辨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Discernment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34200" y="3048000"/>
            <a:ext cx="22098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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庭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ascensionlutheranchurch.squarespace.com/storage/cross-6-with-music-glow.jpg?__SQUARESPACE_CACHEVERSION=1271120467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71" y="0"/>
            <a:ext cx="91709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ca-ny.org/portals/0/Images/ChineseFami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123"/>
            <a:ext cx="9144000" cy="608758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家庭 </a:t>
            </a:r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（</a:t>
            </a:r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已</a:t>
            </a:r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学</a:t>
            </a:r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习）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FAMILY (Separate Study)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家庭 </a:t>
            </a:r>
            <a:r>
              <a:rPr lang="en-US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已</a:t>
            </a:r>
            <a:r>
              <a:rPr lang="zh-CN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</a:t>
            </a:r>
            <a:r>
              <a:rPr lang="zh-CN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习</a:t>
            </a:r>
            <a:r>
              <a:rPr lang="en-US" altLang="zh-CN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CN" altLang="zh-CN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FAMILY (Separate Study)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FontTx/>
              <a:buAutoNum type="arabicPeriod"/>
            </a:pPr>
            <a:r>
              <a:rPr lang="zh-CN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明白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你作为父母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孩子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兄弟姊妹或配偶的角色</a:t>
            </a:r>
            <a:endParaRPr lang="en-US" sz="32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Understanding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your Role as a Parent, Child, Sibling or Spouse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5138" indent="-465138">
              <a:buFontTx/>
              <a:buAutoNum type="arabicPeriod"/>
            </a:pPr>
            <a:r>
              <a:rPr lang="zh-CN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接受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你作为父母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孩子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兄弟姊妹或配偶的角色</a:t>
            </a:r>
            <a:endParaRPr lang="en-US" sz="32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Accepting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your Role as a Parent, Child, Sibling or Spouse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5138" indent="-465138">
              <a:buFontTx/>
              <a:buAutoNum type="arabicPeriod"/>
            </a:pPr>
            <a:r>
              <a:rPr lang="zh-CN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完善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你作为父母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孩子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兄弟姊妹或配偶的角色</a:t>
            </a:r>
            <a:endParaRPr lang="en-US" sz="32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Perfecting</a:t>
            </a:r>
            <a:r>
              <a:rPr kumimoji="0" lang="en-US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your Role as a Parent, Child, Sibling or Spouse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5138" indent="-465138">
              <a:buFontTx/>
              <a:buAutoNum type="arabicPeriod"/>
            </a:pPr>
            <a:r>
              <a:rPr lang="zh-CN" altLang="en-US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享受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你作为父母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孩子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兄弟姊妹或配偶的角色</a:t>
            </a:r>
            <a:endParaRPr lang="en-US" sz="32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Enjoying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your Role as a Parent, Child, Sibling or Spouse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cactexas.org/graphics/churchpic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28945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团契</a:t>
            </a:r>
            <a:endParaRPr lang="en-US" sz="9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FELLOWSHIP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团契</a:t>
            </a:r>
            <a:endParaRPr lang="en-US" sz="8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Fellowship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AutoNum type="arabicPeriod"/>
            </a:pPr>
            <a:r>
              <a:rPr lang="zh-CN" altLang="en-US" sz="44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委身于</a:t>
            </a:r>
            <a:r>
              <a:rPr lang="zh-CN" altLang="en-US" sz="4400" b="1" u="sng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所有真信徒的主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Committed to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Lord of All True Believers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5138" indent="-465138">
              <a:buAutoNum type="arabicPeriod"/>
            </a:pPr>
            <a:r>
              <a:rPr lang="zh-CN" altLang="en-US" sz="44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委身于</a:t>
            </a:r>
            <a:r>
              <a:rPr lang="zh-CN" altLang="en-US" sz="4400" b="1" u="sng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普世信徒的身体                 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Committed to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Universal Body of Believers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5138" indent="-465138">
              <a:buFontTx/>
              <a:buAutoNum type="arabicPeriod"/>
            </a:pPr>
            <a:r>
              <a:rPr lang="zh-CN" altLang="en-US" sz="44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委身于</a:t>
            </a:r>
            <a:r>
              <a:rPr lang="zh-CN" altLang="en-US" sz="4400" b="1" u="sng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地方信徒的身体</a:t>
            </a:r>
            <a:endParaRPr lang="en-US" sz="4400" b="1" u="sng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Committed to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Local Body of Believers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5138" indent="-465138">
              <a:buFontTx/>
              <a:buAutoNum type="arabicPeriod"/>
            </a:pPr>
            <a:r>
              <a:rPr lang="zh-CN" altLang="en-US" sz="44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委身于</a:t>
            </a:r>
            <a:r>
              <a:rPr lang="zh-CN" altLang="en-US" sz="4400" b="1" u="sng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社区信徒人群</a:t>
            </a:r>
            <a:endParaRPr lang="en-US" sz="44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Committed to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Community Group of Believers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5138" indent="-465138">
              <a:buFontTx/>
              <a:buAutoNum type="arabicPeriod"/>
            </a:pPr>
            <a:r>
              <a:rPr lang="zh-CN" altLang="en-US" sz="44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委身于个别的信徒</a:t>
            </a:r>
            <a:endParaRPr lang="en-US" sz="44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Committed to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Individual Believers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hehealthblogger.com/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578600" cy="493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禁食 </a:t>
            </a:r>
            <a:r>
              <a:rPr lang="en-US" altLang="zh-CN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另行</a:t>
            </a:r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学</a:t>
            </a:r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习</a:t>
            </a:r>
            <a:r>
              <a:rPr lang="en-US" altLang="zh-CN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FASTING (Separate Study)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027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514600"/>
            <a:ext cx="394335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禁食 </a:t>
            </a:r>
            <a:r>
              <a:rPr lang="en-US" altLang="zh-CN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个别学习</a:t>
            </a:r>
            <a:r>
              <a:rPr lang="en-US" altLang="zh-CN" sz="6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Fasting (SEPARATE STUDY)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6200" y="13716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FontTx/>
              <a:buAutoNum type="arabicPeriod"/>
            </a:pP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为何？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基督期待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把我们拉近神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 smtClean="0"/>
              <a:t>WHY? (Expected by Christ; draw close to God)</a:t>
            </a:r>
            <a:endParaRPr lang="en-US" sz="2000" dirty="0"/>
          </a:p>
          <a:p>
            <a:pPr marL="465138" indent="-465138">
              <a:buAutoNum type="arabicPeriod"/>
            </a:pP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何时？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在危机时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重大决定前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在低潮时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任何时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 smtClean="0"/>
              <a:t>WHEN? (In crisis; before decisions; in a slump; anytime)</a:t>
            </a:r>
          </a:p>
          <a:p>
            <a:pPr marL="465138" indent="-465138">
              <a:buAutoNum type="arabicPeriod"/>
            </a:pP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如何？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计划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行动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焦点在神和圣经上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 smtClean="0"/>
              <a:t>HOW? (Plan; Do; Focus on God and Scriptures)</a:t>
            </a:r>
          </a:p>
          <a:p>
            <a:pPr marL="465138" indent="-465138">
              <a:buAutoNum type="arabicPeriod"/>
            </a:pP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什么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所有食物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一种食物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任何东西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 smtClean="0"/>
              <a:t>WHAT? (All food; One food; anything)</a:t>
            </a:r>
          </a:p>
          <a:p>
            <a:pPr marL="465138" indent="-465138">
              <a:buAutoNum type="arabicPeriod"/>
            </a:pP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多长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可行的时间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zh-CN" alt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定一个时间</a:t>
            </a:r>
            <a:r>
              <a:rPr lang="en-US" altLang="zh-CN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 smtClean="0"/>
              <a:t>HOW LONG? (Realistic time; set the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biblestudyforyou.com/wp-content/uploads/2011/02/Spiritual-Disciplines-man-with-bible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5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学习圣经</a:t>
            </a:r>
            <a:endParaRPr lang="en-US" sz="9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BIBLE STUDY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学习圣经 </a:t>
            </a:r>
            <a:r>
              <a:rPr lang="en-US" altLang="zh-CN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另</a:t>
            </a:r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行学习</a:t>
            </a:r>
            <a:r>
              <a:rPr lang="en-US" altLang="zh-CN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altLang="zh-CN" sz="7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BIBLE STUDY (Separate Study)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阅读</a:t>
            </a:r>
            <a:r>
              <a:rPr 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(Read)</a:t>
            </a:r>
          </a:p>
          <a:p>
            <a:pPr marL="914400" indent="-914400">
              <a:buAutoNum type="arabicPeriod"/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观察</a:t>
            </a:r>
            <a:r>
              <a:rPr 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(Observe)</a:t>
            </a:r>
          </a:p>
          <a:p>
            <a:pPr marL="914400" indent="-914400">
              <a:buAutoNum type="arabicPeriod"/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释经</a:t>
            </a:r>
            <a:r>
              <a:rPr 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(Interpret)</a:t>
            </a:r>
          </a:p>
          <a:p>
            <a:pPr marL="914400" indent="-914400">
              <a:buAutoNum type="arabicPeriod"/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应用</a:t>
            </a:r>
            <a:r>
              <a:rPr 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(Apply)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800600" y="1524000"/>
          <a:ext cx="3733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hinese-bib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81744" flipH="1">
            <a:off x="5808722" y="2762637"/>
            <a:ext cx="1502171" cy="1489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3329_2008011718461417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8214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记经文</a:t>
            </a:r>
            <a:endParaRPr lang="en-US" sz="9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BIBLE MEMORY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xier_Entretemps_Before%20JosephsDr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981200"/>
            <a:ext cx="4876800" cy="37592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15000"/>
              </a:lnSpc>
              <a:spcAft>
                <a:spcPts val="0"/>
              </a:spcAft>
            </a:pPr>
            <a:r>
              <a:rPr lang="zh-CN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属灵操练</a:t>
            </a:r>
            <a:r>
              <a:rPr lang="zh-CN" altLang="zh-CN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不是</a:t>
            </a:r>
            <a:r>
              <a:rPr lang="zh-CN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什么</a:t>
            </a:r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?</a:t>
            </a:r>
            <a:endParaRPr lang="zh-CN" altLang="zh-CN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0" y="1447801"/>
            <a:ext cx="9144000" cy="76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WHAT A SPIRITUAL DISCIPLINE IS </a:t>
            </a:r>
            <a:r>
              <a:rPr lang="en-US" sz="40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NOT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记经文</a:t>
            </a:r>
            <a:endParaRPr lang="en-US" sz="9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BIBLE MEMORY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9906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7162800" y="3962400"/>
            <a:ext cx="1676400" cy="1600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4114800"/>
            <a:ext cx="1371600" cy="1295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43800" y="43434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86200" y="44958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4800" y="4495800"/>
            <a:ext cx="914400" cy="838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67200" y="44958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95800" y="4495800"/>
            <a:ext cx="914400" cy="838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48200" y="44958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76800" y="4495800"/>
            <a:ext cx="914400" cy="838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" y="4038600"/>
            <a:ext cx="1676400" cy="152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00200" y="4191000"/>
            <a:ext cx="685800" cy="685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记经文</a:t>
            </a:r>
            <a:endParaRPr lang="en-US" sz="9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BIBLE MEMORY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962400"/>
            <a:ext cx="1676400" cy="1600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4114800"/>
            <a:ext cx="1371600" cy="1295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43800" y="43434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86200" y="44958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14800" y="4495800"/>
            <a:ext cx="914400" cy="838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67200" y="44958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95800" y="4495800"/>
            <a:ext cx="914400" cy="838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48200" y="44958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76800" y="4495800"/>
            <a:ext cx="914400" cy="838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38200" y="4419600"/>
            <a:ext cx="1676400" cy="152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76400" y="4495800"/>
            <a:ext cx="685800" cy="685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13716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试着大段大段记忆经文。使用上下文，情景、逻辑、对比、故事、重复、结合个人经验的方式记忆经文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iles.myopera.com/amar%20jantoo/albums/336501/serving-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99"/>
            <a:ext cx="9144000" cy="500062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服事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SERVICE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_tZJjNEVw9o/Tot7e8PdhtI/AAAAAAAAADY/xEojYGtVikk/s1600/ser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4800601" cy="513929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服事</a:t>
            </a:r>
            <a:endParaRPr lang="en-US" sz="9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SERVICE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60706"/>
            <a:ext cx="7010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altLang="zh-CN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从心里服事</a:t>
            </a:r>
            <a:endParaRPr lang="en-US" sz="48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/>
            <a:r>
              <a:rPr lang="en-US" sz="2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(Serving from the Heart)</a:t>
            </a:r>
          </a:p>
          <a:p>
            <a:pPr marL="914400" indent="-914400"/>
            <a:r>
              <a:rPr lang="en-US" altLang="zh-CN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服事教会</a:t>
            </a:r>
          </a:p>
          <a:p>
            <a:pPr marL="914400" indent="-914400"/>
            <a:r>
              <a:rPr lang="en-US" sz="2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(Serving the Church)</a:t>
            </a:r>
          </a:p>
          <a:p>
            <a:pPr marL="914400" indent="-914400"/>
            <a:r>
              <a:rPr lang="en-US" altLang="zh-CN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服事家庭</a:t>
            </a:r>
            <a:endParaRPr lang="en-US" sz="48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/>
            <a:r>
              <a:rPr lang="en-US" sz="2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(Serving the Family)</a:t>
            </a:r>
          </a:p>
          <a:p>
            <a:pPr marL="914400" indent="-914400"/>
            <a:r>
              <a:rPr lang="en-US" altLang="zh-CN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服事社会</a:t>
            </a:r>
            <a:endParaRPr lang="en-US" sz="48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/>
            <a:r>
              <a:rPr lang="en-US" sz="2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(Serving the Society)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6_the_nativity_story_009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1346"/>
            <a:ext cx="9144000" cy="59866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默想</a:t>
            </a:r>
            <a:endParaRPr lang="en-US" sz="9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MEDITATION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60sfolksintheir60s.com/wp-content/uploads/2012/01/med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5791200" cy="4391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&quot;No&quot; Symbol 2"/>
          <p:cNvSpPr/>
          <p:nvPr/>
        </p:nvSpPr>
        <p:spPr>
          <a:xfrm>
            <a:off x="2895600" y="914400"/>
            <a:ext cx="2286000" cy="2514600"/>
          </a:xfrm>
          <a:prstGeom prst="noSmoking">
            <a:avLst>
              <a:gd name="adj" fmla="val 6995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397276"/>
            <a:ext cx="762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ln>
                  <a:solidFill>
                    <a:srgbClr val="FFFF00"/>
                  </a:solidFill>
                </a:ln>
              </a:rPr>
              <a:t>基督徒的默</a:t>
            </a:r>
            <a:r>
              <a:rPr lang="zh-CN" altLang="en-US" sz="4800" b="1" dirty="0" smtClean="0">
                <a:ln>
                  <a:solidFill>
                    <a:srgbClr val="FFFF00"/>
                  </a:solidFill>
                </a:ln>
              </a:rPr>
              <a:t>想不是禅宗的打坐，不是佛教等东方神秘宗教</a:t>
            </a:r>
            <a:r>
              <a:rPr lang="zh-CN" altLang="en-US" sz="4800" b="1" dirty="0" smtClean="0">
                <a:ln>
                  <a:solidFill>
                    <a:srgbClr val="FFFF00"/>
                  </a:solidFill>
                </a:ln>
              </a:rPr>
              <a:t>的勿私勿欲的冥</a:t>
            </a:r>
            <a:r>
              <a:rPr lang="zh-CN" altLang="en-US" sz="4800" b="1" dirty="0" smtClean="0">
                <a:ln>
                  <a:solidFill>
                    <a:srgbClr val="FFFF00"/>
                  </a:solidFill>
                </a:ln>
              </a:rPr>
              <a:t>想。</a:t>
            </a:r>
            <a:endParaRPr lang="en-US" sz="4800" b="1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什么是默想</a:t>
            </a:r>
            <a:endParaRPr lang="en-US" sz="9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MEDITATION ON…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7526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/>
              <a:t>对</a:t>
            </a:r>
            <a:r>
              <a:rPr lang="en-US" altLang="zh-CN" sz="5400" b="1" dirty="0" smtClean="0"/>
              <a:t>《</a:t>
            </a:r>
            <a:r>
              <a:rPr lang="zh-CN" altLang="en-US" sz="5400" b="1" dirty="0" smtClean="0"/>
              <a:t>圣经</a:t>
            </a:r>
            <a:r>
              <a:rPr lang="en-US" altLang="zh-CN" sz="5400" b="1" dirty="0" smtClean="0"/>
              <a:t>》</a:t>
            </a:r>
            <a:r>
              <a:rPr lang="zh-CN" altLang="en-US" sz="5400" b="1" dirty="0" smtClean="0"/>
              <a:t>主动的思考、揣摩、默念、咀嚼、体</a:t>
            </a:r>
            <a:r>
              <a:rPr lang="zh-CN" altLang="en-US" sz="5400" b="1" dirty="0" smtClean="0"/>
              <a:t>会。比</a:t>
            </a:r>
            <a:r>
              <a:rPr lang="zh-CN" altLang="en-US" sz="5400" b="1" dirty="0" smtClean="0"/>
              <a:t>读经观察</a:t>
            </a:r>
            <a:r>
              <a:rPr lang="zh-CN" altLang="en-US" sz="5400" b="1" dirty="0" smtClean="0"/>
              <a:t>时更</a:t>
            </a:r>
            <a:r>
              <a:rPr lang="zh-CN" altLang="en-US" sz="5400" b="1" dirty="0" smtClean="0"/>
              <a:t>深</a:t>
            </a:r>
            <a:r>
              <a:rPr lang="zh-CN" altLang="en-US" sz="5400" b="1" dirty="0" smtClean="0"/>
              <a:t>入，更</a:t>
            </a:r>
            <a:r>
              <a:rPr lang="zh-CN" altLang="en-US" sz="5400" b="1" dirty="0" smtClean="0"/>
              <a:t>细</a:t>
            </a:r>
            <a:r>
              <a:rPr lang="zh-CN" altLang="en-US" sz="5400" b="1" dirty="0" smtClean="0"/>
              <a:t>致，更用心。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什么是默想</a:t>
            </a:r>
            <a:endParaRPr lang="en-US" sz="9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MEDITATION ON…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524000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/>
              <a:t>基督徒的默想就是运</a:t>
            </a:r>
            <a:r>
              <a:rPr lang="zh-CN" altLang="en-US" sz="4000" b="1" dirty="0" smtClean="0"/>
              <a:t>用自己的记忆力、想象力、情感</a:t>
            </a:r>
            <a:r>
              <a:rPr lang="zh-CN" altLang="en-US" sz="4000" b="1" dirty="0" smtClean="0"/>
              <a:t>、及推</a:t>
            </a:r>
            <a:r>
              <a:rPr lang="zh-CN" altLang="en-US" sz="4000" b="1" dirty="0" smtClean="0"/>
              <a:t>理思考的能力来认识上帝</a:t>
            </a:r>
            <a:r>
              <a:rPr lang="zh-CN" altLang="en-US" sz="4000" b="1" dirty="0" smtClean="0"/>
              <a:t>。</a:t>
            </a:r>
            <a:r>
              <a:rPr lang="zh-CN" altLang="en-US" sz="4000" b="1" dirty="0" smtClean="0"/>
              <a:t>对于基督徒而言，默想的中心是用上帝的圣言来更新自己的心意，由此而更加接近上</a:t>
            </a:r>
            <a:r>
              <a:rPr lang="zh-CN" altLang="en-US" sz="4000" b="1" dirty="0" smtClean="0"/>
              <a:t>帝。</a:t>
            </a:r>
            <a:r>
              <a:rPr lang="en-US" sz="4000" b="1" dirty="0" smtClean="0"/>
              <a:t>  </a:t>
            </a:r>
            <a:endParaRPr lang="en-US" sz="4000" b="1" dirty="0" smtClean="0"/>
          </a:p>
          <a:p>
            <a:pPr algn="r"/>
            <a:r>
              <a:rPr lang="en-US" altLang="zh-CN" sz="4000" b="1" dirty="0" smtClean="0"/>
              <a:t>——</a:t>
            </a:r>
            <a:r>
              <a:rPr lang="zh-CN" altLang="en-US" sz="4000" b="1" dirty="0" smtClean="0"/>
              <a:t>王志勇牧师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默想</a:t>
            </a:r>
            <a:r>
              <a:rPr lang="en-US" altLang="zh-CN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endParaRPr lang="en-US" sz="9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MEDITATION ON…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2400" y="1371600"/>
            <a:ext cx="4648200" cy="4495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" y="2057400"/>
            <a:ext cx="3352800" cy="3200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24000" y="2819400"/>
            <a:ext cx="1828800" cy="1676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191000" y="2057400"/>
            <a:ext cx="4953000" cy="914400"/>
          </a:xfrm>
          <a:prstGeom prst="leftArrow">
            <a:avLst>
              <a:gd name="adj1" fmla="val 77869"/>
              <a:gd name="adj2" fmla="val 92623"/>
            </a:avLst>
          </a:prstGeom>
          <a:ln w="762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祝福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(BLESSINGS)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3429000" y="4038600"/>
            <a:ext cx="5715000" cy="914400"/>
          </a:xfrm>
          <a:prstGeom prst="leftArrow">
            <a:avLst>
              <a:gd name="adj1" fmla="val 77869"/>
              <a:gd name="adj2" fmla="val 92623"/>
            </a:avLst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经文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(SCRIPTURE)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2286000" y="3048000"/>
            <a:ext cx="6858000" cy="914400"/>
          </a:xfrm>
          <a:prstGeom prst="leftArrow">
            <a:avLst>
              <a:gd name="adj1" fmla="val 77869"/>
              <a:gd name="adj2" fmla="val 92623"/>
            </a:avLst>
          </a:prstGeom>
          <a:ln w="76200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(GOD)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默想</a:t>
            </a:r>
            <a:endParaRPr lang="en-US" sz="9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MEDITATION ON…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447800"/>
            <a:ext cx="8382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“唯喜爱耶和华的律法，昼夜思想，这人便为有福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”（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我要默想你的训词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（诗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119: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你仆人却思想你的律例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我何等爱慕你的律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法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终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日不住地思想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），</a:t>
            </a:r>
            <a:endParaRPr lang="en-US" altLang="zh-C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我趁夜更未换将眼睁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要思想你的话语。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属灵操练</a:t>
            </a:r>
            <a:r>
              <a:rPr lang="zh-CN" altLang="zh-C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不是</a:t>
            </a:r>
            <a:endParaRPr lang="en-US" sz="66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21081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一系列规条   和义务</a:t>
            </a:r>
            <a:endParaRPr lang="en-US" sz="9600" b="1" dirty="0" smtClean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/>
              <a:t>Lists Of New Rules </a:t>
            </a:r>
            <a:r>
              <a:rPr lang="en-US" sz="3200" dirty="0" smtClean="0"/>
              <a:t>And </a:t>
            </a:r>
            <a:r>
              <a:rPr lang="en-US" sz="3200" dirty="0"/>
              <a:t>Obligations</a:t>
            </a:r>
            <a:endParaRPr lang="en-US" sz="3200" b="1" dirty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SPIRITUAL DISCIPLINES ARE 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…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默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想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祷告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记经文</a:t>
            </a:r>
            <a:endParaRPr lang="en-US" sz="8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MEDITATION ON…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1219200"/>
          <a:ext cx="7391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ickthebrain.com/blog/wp-content/uploads/2008/02/solit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62707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与神独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处</a:t>
            </a:r>
            <a:endParaRPr lang="en-US" sz="8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SOLITUDE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ickthebrain.com/blog/wp-content/uploads/2008/02/solit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9144000" cy="562707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休息和关注</a:t>
            </a:r>
            <a:endParaRPr lang="en-US" sz="8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REST &amp; FOCUS…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4191000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>
              <a:lnSpc>
                <a:spcPts val="6000"/>
              </a:lnSpc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身体</a:t>
            </a:r>
            <a:r>
              <a:rPr lang="en-US" sz="6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(PHYSICALLY)</a:t>
            </a:r>
          </a:p>
          <a:p>
            <a:pPr marL="914400" indent="-914400">
              <a:lnSpc>
                <a:spcPts val="6000"/>
              </a:lnSpc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情感</a:t>
            </a:r>
            <a:r>
              <a:rPr lang="en-US" sz="6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(EMOTIONALLY)</a:t>
            </a:r>
          </a:p>
          <a:p>
            <a:pPr marL="914400" indent="-914400">
              <a:lnSpc>
                <a:spcPts val="6000"/>
              </a:lnSpc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理智</a:t>
            </a:r>
            <a:r>
              <a:rPr lang="en-US" sz="6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(MENTALLY)</a:t>
            </a:r>
          </a:p>
          <a:p>
            <a:pPr marL="914400" indent="-914400">
              <a:lnSpc>
                <a:spcPts val="6000"/>
              </a:lnSpc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灵性</a:t>
            </a:r>
            <a:r>
              <a:rPr lang="en-US" sz="6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(SPIRITUALLY)</a:t>
            </a:r>
          </a:p>
          <a:p>
            <a:pPr marL="914400" indent="-914400">
              <a:lnSpc>
                <a:spcPts val="6000"/>
              </a:lnSpc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关系</a:t>
            </a:r>
            <a:r>
              <a:rPr lang="en-US" sz="2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(RELATIONALLY</a:t>
            </a:r>
            <a:r>
              <a:rPr lang="en-US" sz="2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zh-CN" sz="20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914400">
              <a:lnSpc>
                <a:spcPts val="6000"/>
              </a:lnSpc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异象 </a:t>
            </a:r>
            <a:r>
              <a:rPr lang="en-US" altLang="zh-CN" sz="24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(Vision)</a:t>
            </a:r>
            <a:endParaRPr lang="en-US" sz="20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个人祷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告退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修</a:t>
            </a:r>
            <a:endParaRPr lang="en-US" sz="8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Prayer Retreat</a:t>
            </a:r>
            <a:endParaRPr lang="en-US" sz="4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40" name="Picture 4" descr="Image result for Retreat pr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0540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090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8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Heavy" pitchFamily="34" charset="0"/>
                <a:ea typeface="宋体" pitchFamily="2" charset="-122"/>
              </a:rPr>
              <a:t>祷告退修</a:t>
            </a:r>
            <a:endParaRPr lang="en-US" altLang="zh-CN" sz="80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Heavy" pitchFamily="34" charset="0"/>
              <a:ea typeface="宋体" pitchFamily="2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4211638" cy="5157787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marL="223838" indent="-223838" eaLnBrk="1" hangingPunct="1">
              <a:lnSpc>
                <a:spcPct val="90000"/>
              </a:lnSpc>
              <a:buFontTx/>
              <a:buNone/>
            </a:pPr>
            <a:r>
              <a:rPr lang="pt-BR" altLang="zh-CN" sz="6000" smtClean="0"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rPr>
              <a:t>	</a:t>
            </a:r>
            <a:r>
              <a:rPr lang="zh-CN" altLang="zh-CN" sz="600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预留时间，离开各种事务，</a:t>
            </a:r>
            <a:r>
              <a:rPr lang="zh-CN" altLang="zh-CN" sz="6000" b="1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单独</a:t>
            </a:r>
            <a:r>
              <a:rPr lang="zh-CN" altLang="zh-CN" sz="600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与神相处。</a:t>
            </a:r>
            <a:endParaRPr lang="en-US" altLang="zh-CN" sz="6000" smtClean="0">
              <a:solidFill>
                <a:schemeClr val="tx1"/>
              </a:solidFill>
              <a:latin typeface="Franklin Gothic Book" pitchFamily="34" charset="0"/>
              <a:ea typeface="宋体" pitchFamily="2" charset="-122"/>
            </a:endParaRPr>
          </a:p>
          <a:p>
            <a:pPr marL="223838" indent="-223838" algn="r" eaLnBrk="1" hangingPunct="1">
              <a:lnSpc>
                <a:spcPct val="90000"/>
              </a:lnSpc>
              <a:buFontTx/>
              <a:buNone/>
            </a:pPr>
            <a:endParaRPr lang="en-US" altLang="zh-CN" sz="1800" smtClean="0">
              <a:solidFill>
                <a:schemeClr val="tx1"/>
              </a:solidFill>
              <a:latin typeface="Franklin Gothic Book" pitchFamily="34" charset="0"/>
              <a:ea typeface="宋体" pitchFamily="2" charset="-122"/>
            </a:endParaRPr>
          </a:p>
        </p:txBody>
      </p:sp>
      <p:pic>
        <p:nvPicPr>
          <p:cNvPr id="8199" name="Picture 7" descr="https://d13uygpm1enfng.cloudfront.net/article-imgs/en/2012/09/26/AJ201209260006/AJ201209260007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773238"/>
            <a:ext cx="4967288" cy="403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1008063"/>
          </a:xfrm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zh-CN" altLang="en-US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预留的时间</a:t>
            </a:r>
            <a:endParaRPr lang="en-US" altLang="zh-CN" sz="60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ea typeface="宋体" pitchFamily="2" charset="-122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090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8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Heavy" pitchFamily="34" charset="0"/>
                <a:ea typeface="宋体" pitchFamily="2" charset="-122"/>
              </a:rPr>
              <a:t>祷告退修</a:t>
            </a:r>
            <a:endParaRPr lang="en-US" altLang="zh-CN" sz="80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Heavy" pitchFamily="34" charset="0"/>
              <a:ea typeface="宋体" pitchFamily="2" charset="-122"/>
            </a:endParaRPr>
          </a:p>
        </p:txBody>
      </p:sp>
      <p:pic>
        <p:nvPicPr>
          <p:cNvPr id="9222" name="Picture 6" descr="http://3.bp.blogspot.com/-DytM_XShtEo/TrbHv4pJ_KI/AAAAAAAAAOU/GgqaOzObfNs/s1600/al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636838"/>
            <a:ext cx="7488237" cy="3797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132762" cy="8731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altLang="zh-CN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…</a:t>
            </a:r>
            <a:r>
              <a:rPr lang="zh-CN" altLang="zh-CN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离开各种事务</a:t>
            </a:r>
            <a:endParaRPr lang="en-US" altLang="zh-CN" sz="60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Heavy" pitchFamily="34" charset="0"/>
              <a:ea typeface="宋体" pitchFamily="2" charset="-12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090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8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Heavy" pitchFamily="34" charset="0"/>
                <a:ea typeface="宋体" pitchFamily="2" charset="-122"/>
              </a:rPr>
              <a:t>祷告退修</a:t>
            </a:r>
            <a:endParaRPr lang="en-US" altLang="zh-CN" sz="80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Heavy" pitchFamily="34" charset="0"/>
              <a:ea typeface="宋体" pitchFamily="2" charset="-122"/>
            </a:endParaRPr>
          </a:p>
        </p:txBody>
      </p:sp>
      <p:pic>
        <p:nvPicPr>
          <p:cNvPr id="10248" name="Picture 8" descr="http://www.hercampus.com/sites/default/files/media_crop/8543/public/s_roy_alone_india_500x27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781300"/>
            <a:ext cx="6767513" cy="37766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412875"/>
            <a:ext cx="6629400" cy="85407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zh-CN" altLang="en-US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单独与神相处</a:t>
            </a:r>
            <a:r>
              <a:rPr lang="en-US" altLang="zh-CN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!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090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8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Heavy" pitchFamily="34" charset="0"/>
                <a:ea typeface="宋体" pitchFamily="2" charset="-122"/>
              </a:rPr>
              <a:t>祷告退修</a:t>
            </a:r>
            <a:endParaRPr lang="en-US" altLang="zh-CN" sz="80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Heavy" pitchFamily="34" charset="0"/>
              <a:ea typeface="宋体" pitchFamily="2" charset="-122"/>
            </a:endParaRPr>
          </a:p>
        </p:txBody>
      </p:sp>
      <p:pic>
        <p:nvPicPr>
          <p:cNvPr id="11270" name="Picture 6" descr="http://s5.favim.com/orig/53/alone-blue-girl-sky-Favim.com-4901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708275"/>
            <a:ext cx="5605463" cy="37449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0" y="188913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zh-CN" sz="6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有效退修的十二步</a:t>
            </a:r>
            <a:endParaRPr lang="en-US" altLang="zh-CN" sz="66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Heavy" pitchFamily="34" charset="0"/>
              <a:ea typeface="宋体" pitchFamily="2" charset="-122"/>
            </a:endParaRPr>
          </a:p>
        </p:txBody>
      </p:sp>
      <p:pic>
        <p:nvPicPr>
          <p:cNvPr id="12291" name="Picture 4" descr="orac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3704853" cy="4690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1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0" y="1447800"/>
            <a:ext cx="8472488" cy="459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7525" indent="-293688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1.  </a:t>
            </a:r>
            <a:r>
              <a:rPr lang="zh-CN" altLang="zh-CN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入</a:t>
            </a:r>
            <a:r>
              <a:rPr lang="zh-CN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营</a:t>
            </a:r>
            <a:r>
              <a:rPr lang="zh-CN" altLang="zh-CN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休息</a:t>
            </a:r>
            <a:r>
              <a:rPr lang="zh-CN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。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  <a:p>
            <a:pPr marL="517525" indent="-293688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2.  </a:t>
            </a:r>
            <a:r>
              <a:rPr lang="zh-CN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为退修</a:t>
            </a:r>
            <a:r>
              <a:rPr lang="zh-CN" altLang="zh-CN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祷告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。</a:t>
            </a:r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  <a:p>
            <a:pPr marL="517525" indent="-293688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3.  </a:t>
            </a:r>
            <a:r>
              <a:rPr lang="zh-CN" altLang="zh-CN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计划</a:t>
            </a:r>
            <a:r>
              <a:rPr lang="zh-CN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如何退修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。</a:t>
            </a:r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  <a:p>
            <a:pPr marL="517525" indent="-293688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4.  </a:t>
            </a:r>
            <a:r>
              <a:rPr lang="zh-CN" altLang="en-U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认罪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悔改。</a:t>
            </a:r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http://americasfuture.org/doublethink/files/2012/09/bigstock-Chinese-Bible-157334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543300"/>
            <a:ext cx="49688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03592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altLang="zh-C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5. </a:t>
            </a:r>
            <a:r>
              <a:rPr lang="zh-CN" altLang="zh-CN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感恩地回顾</a:t>
            </a:r>
            <a:r>
              <a:rPr lang="zh-CN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神在你生命中的</a:t>
            </a:r>
            <a:r>
              <a:rPr lang="zh-CN" altLang="zh-CN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作为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。</a:t>
            </a:r>
            <a:endParaRPr lang="en-US" altLang="zh-CN" sz="40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eaLnBrk="0" hangingPunct="0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6. 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让自己</a:t>
            </a:r>
            <a:r>
              <a:rPr lang="zh-CN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服从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于神给你的</a:t>
            </a:r>
            <a:r>
              <a:rPr lang="zh-CN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计划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。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  <a:p>
            <a:pPr eaLnBrk="0" hangingPunct="0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7. 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钻研</a:t>
            </a:r>
            <a:r>
              <a:rPr lang="zh-CN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神的话语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；写下</a:t>
            </a:r>
            <a:r>
              <a:rPr lang="zh-CN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神的感动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。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Franklin Gothic Medium" pitchFamily="34" charset="0"/>
            </a:endParaRPr>
          </a:p>
          <a:p>
            <a:pPr eaLnBrk="0" hangingPunct="0">
              <a:spcBef>
                <a:spcPct val="50000"/>
              </a:spcBef>
              <a:spcAft>
                <a:spcPts val="1200"/>
              </a:spcAft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8. 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将你</a:t>
            </a:r>
            <a:r>
              <a:rPr lang="zh-CN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具体的议题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和</a:t>
            </a:r>
            <a:r>
              <a:rPr lang="zh-CN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问题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写下来</a:t>
            </a:r>
            <a:r>
              <a:rPr lang="zh-CN" altLang="en-US" sz="4000" b="1" dirty="0">
                <a:latin typeface="Franklin Gothic Book" pitchFamily="34" charset="0"/>
                <a:ea typeface="宋体" pitchFamily="2" charset="-122"/>
              </a:rPr>
              <a:t>。</a:t>
            </a:r>
            <a:endParaRPr lang="en-US" altLang="en-US" sz="4000" b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属灵操练</a:t>
            </a:r>
            <a:r>
              <a:rPr lang="zh-CN" altLang="zh-C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不是</a:t>
            </a:r>
            <a:endParaRPr lang="en-US" sz="66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21081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676400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对他人不切   实际的期待</a:t>
            </a:r>
            <a:endParaRPr lang="en-US" sz="9600" b="1" dirty="0" smtClean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/>
              <a:t>Unrealistic Expectations Of Others</a:t>
            </a:r>
            <a:endParaRPr lang="en-US" sz="3200" b="1" dirty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SPIRITUAL DISCIPLINES ARE 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…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scr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365625"/>
            <a:ext cx="3313112" cy="220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250825" y="609600"/>
            <a:ext cx="8893175" cy="33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 9. 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与神</a:t>
            </a:r>
            <a:r>
              <a:rPr lang="zh-CN" altLang="en-U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在安静处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相见；聆听并作笔记。</a:t>
            </a:r>
            <a:endParaRPr lang="en-US" altLang="zh-CN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ea typeface="宋体" pitchFamily="2" charset="-122"/>
            </a:endParaRPr>
          </a:p>
          <a:p>
            <a:pPr eaLnBrk="0" hangingPunct="0">
              <a:lnSpc>
                <a:spcPts val="2600"/>
              </a:lnSpc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10. </a:t>
            </a:r>
            <a:r>
              <a:rPr lang="zh-CN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祷告式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地</a:t>
            </a:r>
            <a:r>
              <a:rPr lang="zh-CN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记下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你对议题和问题的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回应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。</a:t>
            </a:r>
          </a:p>
          <a:p>
            <a:pPr eaLnBrk="0" hangingPunct="0">
              <a:lnSpc>
                <a:spcPts val="2600"/>
              </a:lnSpc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11. 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从</a:t>
            </a:r>
            <a:r>
              <a:rPr lang="zh-CN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敬虔，智慧</a:t>
            </a:r>
            <a:r>
              <a:rPr lang="zh-CN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的人那里听取意见。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  <a:p>
            <a:pPr eaLnBrk="0" hangingPunct="0">
              <a:lnSpc>
                <a:spcPts val="2600"/>
              </a:lnSpc>
              <a:spcBef>
                <a:spcPct val="50000"/>
              </a:spcBef>
              <a:spcAft>
                <a:spcPts val="1800"/>
              </a:spcAft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12.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向相关的人</a:t>
            </a:r>
            <a:r>
              <a:rPr lang="zh-CN" altLang="en-US" sz="4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沟</a:t>
            </a:r>
            <a:r>
              <a:rPr lang="zh-CN" alt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通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你的想法</a:t>
            </a:r>
            <a:r>
              <a:rPr lang="zh-CN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  <a:ea typeface="宋体" pitchFamily="2" charset="-122"/>
              </a:rPr>
              <a:t>。</a:t>
            </a:r>
            <a:endParaRPr lang="en-US" alt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ssingonthew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35163" y="-873162"/>
            <a:ext cx="5873675" cy="914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传福音</a:t>
            </a:r>
            <a:endParaRPr lang="en-US" sz="8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EVANGELISM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传福音 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zh-CN" altLang="en-US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个别学习</a:t>
            </a:r>
            <a:r>
              <a:rPr lang="en-US" altLang="zh-CN" sz="8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EVANGELISM (Separate Seminar Soon)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FontTx/>
              <a:buAutoNum type="arabicPeriod"/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爱那设计了救恩的神</a:t>
            </a:r>
            <a:endParaRPr lang="en-US" sz="48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Love the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Lord Who Designed Salvation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5138" indent="-465138">
              <a:buFontTx/>
              <a:buAutoNum type="arabicPeriod"/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爱那界定了救恩的福音</a:t>
            </a:r>
            <a:endParaRPr lang="en-US" sz="48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Love the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Gospel Which Defines Salvation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5138" indent="-465138">
              <a:buFontTx/>
              <a:buAutoNum type="arabicPeriod"/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爱那需要救恩的人们</a:t>
            </a:r>
            <a:endParaRPr lang="en-US" sz="48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Love the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People Who Need Salvation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5138" indent="-465138">
              <a:buFontTx/>
              <a:buAutoNum type="arabicPeriod"/>
            </a:pPr>
            <a:r>
              <a:rPr lang="zh-CN" altLang="en-US" sz="4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爱那提供救恩的过程</a:t>
            </a:r>
            <a:endParaRPr lang="en-US" sz="48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Love the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Process of Offering Salvation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分辨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DISCERNMENT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http://www.free2become.org/img/discer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7800"/>
            <a:ext cx="4495800" cy="4290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4619" y="4724400"/>
            <a:ext cx="4792981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分辨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FontTx/>
              <a:buAutoNum type="arabicPeriod"/>
            </a:pPr>
            <a:r>
              <a:rPr lang="zh-CN" alt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寻求</a:t>
            </a:r>
            <a:r>
              <a:rPr lang="zh-CN" altLang="en-US" sz="3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神在人生问题上的观点</a:t>
            </a:r>
            <a:r>
              <a:rPr lang="en-US" altLang="zh-CN" sz="3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而非你的观点</a:t>
            </a:r>
            <a:endParaRPr lang="en-US" sz="36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Seeking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God</a:t>
            </a:r>
            <a:r>
              <a:rPr lang="en-US" sz="2400" dirty="0" smtClean="0">
                <a:ea typeface="Calibri" pitchFamily="34" charset="0"/>
                <a:cs typeface="Arial" pitchFamily="34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Opinion on Life Matters, Not Your Own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5138" indent="-465138">
              <a:buFontTx/>
              <a:buAutoNum type="arabicPeriod"/>
            </a:pPr>
            <a:r>
              <a:rPr lang="zh-CN" alt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遵守</a:t>
            </a:r>
            <a:r>
              <a:rPr lang="zh-CN" altLang="en-US" sz="3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神在人生问题上的观点</a:t>
            </a:r>
            <a:r>
              <a:rPr lang="en-US" altLang="zh-CN" sz="3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而非你的观点</a:t>
            </a:r>
            <a:endParaRPr lang="en-US" sz="36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Obeying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God</a:t>
            </a:r>
            <a:r>
              <a:rPr lang="en-US" sz="2400" dirty="0" smtClean="0">
                <a:ea typeface="Calibri" pitchFamily="34" charset="0"/>
                <a:cs typeface="Arial" pitchFamily="34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Opinion on Life Matters, Not Your Own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5138" indent="-465138">
              <a:buFontTx/>
              <a:buAutoNum type="arabicPeriod"/>
            </a:pPr>
            <a:r>
              <a:rPr lang="zh-CN" alt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教导</a:t>
            </a:r>
            <a:r>
              <a:rPr lang="zh-CN" altLang="en-US" sz="3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神在人生问题上的观点</a:t>
            </a:r>
            <a:r>
              <a:rPr lang="en-US" altLang="zh-CN" sz="3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而非你的观点</a:t>
            </a:r>
            <a:endParaRPr lang="en-US" sz="36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Teaching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God</a:t>
            </a:r>
            <a:r>
              <a:rPr lang="en-US" sz="2400" dirty="0">
                <a:ea typeface="Calibri" pitchFamily="34" charset="0"/>
                <a:cs typeface="Arial" pitchFamily="34" charset="0"/>
              </a:rPr>
              <a:t>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Opinion on Life Matters, Not Your Own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724400"/>
            <a:ext cx="4953000" cy="1338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1752600" y="4724400"/>
            <a:ext cx="5074921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DISCERNMENT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1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.ytimg.com/vi/JpUNwAdxBDw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培养十二个属灵操练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0" y="14478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DEVELOPING THE 12 SPIRITUAL DISCIPLINES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601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57150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培养十二个属灵操练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0" y="14478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DEVELOPING THE 12 SPIRITUAL DISCIPLINES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601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57150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59080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省察你在哪里</a:t>
            </a:r>
            <a:endParaRPr lang="en-US" sz="96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en-US" sz="2800" b="1" dirty="0"/>
              <a:t>EXAMINE</a:t>
            </a:r>
            <a:r>
              <a:rPr lang="en-US" sz="2800" dirty="0"/>
              <a:t> </a:t>
            </a:r>
            <a:r>
              <a:rPr lang="en-US" sz="2800" dirty="0" smtClean="0"/>
              <a:t>where </a:t>
            </a:r>
            <a:r>
              <a:rPr lang="en-US" sz="2800" dirty="0"/>
              <a:t>you are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DEVELOPING THE 12 SPIRITUAL DISCIPLINES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601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57150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向神承认你</a:t>
            </a:r>
            <a:endParaRPr lang="en-US" altLang="zh-CN" sz="96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的需求和心愿</a:t>
            </a:r>
            <a:endParaRPr lang="en-US" sz="96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en-US" sz="2800" b="1" dirty="0"/>
              <a:t>CONFESS</a:t>
            </a:r>
            <a:r>
              <a:rPr lang="en-US" sz="2800" dirty="0"/>
              <a:t> </a:t>
            </a:r>
            <a:r>
              <a:rPr lang="en-US" sz="2800" dirty="0" smtClean="0"/>
              <a:t>your </a:t>
            </a:r>
            <a:r>
              <a:rPr lang="en-US" sz="2800" dirty="0"/>
              <a:t>needs and desires to God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培养十二个属灵操练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14478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DEVELOPING THE 12 SPIRITUAL DISCIPLINES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601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57150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计划首先要   学习哪种操练</a:t>
            </a:r>
            <a:endParaRPr lang="en-US" sz="96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en-US" sz="2800" b="1" dirty="0"/>
              <a:t>PLAN</a:t>
            </a:r>
            <a:r>
              <a:rPr lang="en-US" sz="2800" dirty="0"/>
              <a:t> </a:t>
            </a:r>
            <a:r>
              <a:rPr lang="en-US" sz="2800" dirty="0" smtClean="0"/>
              <a:t>which discipline </a:t>
            </a:r>
            <a:r>
              <a:rPr lang="en-US" sz="2800" dirty="0"/>
              <a:t>to learn first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培养十二个属灵操练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14478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DEVELOPING THE 12 SPIRITUAL DISCIPLINES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601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57150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遵守神可能会要求你的任何事</a:t>
            </a:r>
            <a:endParaRPr lang="en-US" sz="96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en-US" sz="2800" b="1" dirty="0"/>
              <a:t>OBEY</a:t>
            </a:r>
            <a:r>
              <a:rPr lang="en-US" sz="2800" dirty="0"/>
              <a:t> </a:t>
            </a:r>
            <a:r>
              <a:rPr lang="en-US" sz="2800" dirty="0" smtClean="0"/>
              <a:t>whatever  God </a:t>
            </a:r>
            <a:r>
              <a:rPr lang="en-US" sz="2800" dirty="0"/>
              <a:t>may ask of you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培养十二个属灵操练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0" y="14478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属灵操练</a:t>
            </a:r>
            <a:r>
              <a:rPr lang="zh-CN" altLang="zh-C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不是</a:t>
            </a:r>
            <a:endParaRPr lang="en-US" sz="66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21081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752600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获得神赞许   和爱的方式</a:t>
            </a:r>
            <a:endParaRPr lang="en-US" sz="9600" b="1" dirty="0" smtClean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/>
              <a:t>Ways To Gain God’s Approval And Love</a:t>
            </a:r>
            <a:endParaRPr lang="en-US" sz="3200" b="1" dirty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SPIRITUAL DISCIPLINES ARE 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…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DEVELOPING THE 12 SPIRITUAL DISCIPLINES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601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57150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zh-CN" altLang="en-US" sz="8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</a:t>
            </a:r>
            <a:r>
              <a:rPr lang="en-US" altLang="zh-CN" sz="8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《</a:t>
            </a:r>
            <a:r>
              <a:rPr lang="zh-CN" altLang="en-US" sz="8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圣经</a:t>
            </a:r>
            <a:r>
              <a:rPr lang="en-US" altLang="zh-CN" sz="8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》 </a:t>
            </a:r>
          </a:p>
          <a:p>
            <a:pPr algn="ctr"/>
            <a:r>
              <a:rPr lang="zh-CN" altLang="en-US" sz="8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和他人学习</a:t>
            </a:r>
            <a:endParaRPr lang="en-US" sz="80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en-US" sz="2800" b="1" dirty="0"/>
              <a:t>LEARN</a:t>
            </a:r>
            <a:r>
              <a:rPr lang="en-US" sz="2800" dirty="0"/>
              <a:t> </a:t>
            </a:r>
            <a:r>
              <a:rPr lang="en-US" sz="2800" dirty="0" smtClean="0"/>
              <a:t>from the </a:t>
            </a:r>
            <a:r>
              <a:rPr lang="en-US" sz="2800" dirty="0"/>
              <a:t>Bible and others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培养十二个属灵操练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14478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DEVELOPING THE 12 SPIRITUAL DISCIPLINES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601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57150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坚持</a:t>
            </a:r>
            <a:r>
              <a:rPr lang="en-US" altLang="zh-CN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就是失败了也不放弃</a:t>
            </a:r>
            <a:endParaRPr lang="en-US" sz="96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en-US" sz="2800" b="1" dirty="0"/>
              <a:t>PERSIST</a:t>
            </a:r>
            <a:r>
              <a:rPr lang="en-US" sz="2800" dirty="0"/>
              <a:t> </a:t>
            </a:r>
            <a:r>
              <a:rPr lang="en-US" sz="2800" dirty="0" smtClean="0"/>
              <a:t>and don’t  give </a:t>
            </a:r>
            <a:r>
              <a:rPr lang="en-US" sz="2800" dirty="0"/>
              <a:t>up if you fail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培养十二个属灵操练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14478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DEVELOPING THE 12 SPIRITUAL DISCIPLINES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601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57150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266652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接受问责</a:t>
            </a:r>
            <a:endParaRPr lang="en-US" sz="96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en-US" sz="2800" b="1" dirty="0"/>
              <a:t>SUBMIT</a:t>
            </a:r>
            <a:r>
              <a:rPr lang="en-US" sz="2800" dirty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accountability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培养十二个属灵操练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14478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DEVELOPING THE 12 SPIRITUAL DISCIPLINES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601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57150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制定</a:t>
            </a:r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</a:t>
            </a:r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</a:t>
            </a:r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endParaRPr lang="en-US" altLang="zh-CN" sz="96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</a:t>
            </a:r>
            <a:r>
              <a:rPr lang="zh-CN" altLang="en-US" sz="96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长速度</a:t>
            </a:r>
            <a:endParaRPr lang="en-US" sz="96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en-US" sz="2800" b="1" dirty="0"/>
              <a:t>EXPECT </a:t>
            </a:r>
            <a:r>
              <a:rPr lang="en-US" sz="2800" dirty="0" smtClean="0"/>
              <a:t>realistic </a:t>
            </a:r>
            <a:r>
              <a:rPr lang="en-US" sz="2800" dirty="0"/>
              <a:t>measures of growth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培养十二个属灵操练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14478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DEVELOPING THE 12 SPIRITUAL DISCIPLINES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601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57150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</a:t>
            </a:r>
            <a:r>
              <a:rPr lang="zh-CN" altLang="en-US" sz="88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对神和他人的帮助感恩</a:t>
            </a:r>
            <a:endParaRPr lang="en-US" sz="88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en-US" sz="2800" b="1" dirty="0" smtClean="0"/>
              <a:t>THANK</a:t>
            </a:r>
            <a:r>
              <a:rPr lang="en-US" sz="2800" dirty="0" smtClean="0"/>
              <a:t> God </a:t>
            </a:r>
            <a:r>
              <a:rPr lang="en-US" sz="2800" dirty="0"/>
              <a:t>and </a:t>
            </a:r>
            <a:r>
              <a:rPr lang="en-US" sz="2800" dirty="0" smtClean="0"/>
              <a:t>others </a:t>
            </a:r>
            <a:r>
              <a:rPr lang="en-US" sz="2800" dirty="0"/>
              <a:t>for their help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培养十二个属灵操练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14478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DEVELOPING THE 12 SPIRITUAL DISCIPLINES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0" y="6705601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57150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1336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</a:t>
            </a:r>
            <a:r>
              <a:rPr lang="zh-CN" altLang="en-US" sz="7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持</a:t>
            </a:r>
            <a:r>
              <a:rPr lang="zh-CN" altLang="en-US" sz="7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续终生的习惯</a:t>
            </a:r>
            <a:r>
              <a:rPr lang="en-US" altLang="zh-CN" sz="7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7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而非到你累了为止</a:t>
            </a:r>
            <a:r>
              <a:rPr lang="en-US" altLang="zh-CN" sz="7000" b="1" dirty="0" smtClean="0">
                <a:solidFill>
                  <a:srgbClr val="1001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7000" b="1" dirty="0" smtClean="0">
              <a:solidFill>
                <a:srgbClr val="1001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/>
            <a:r>
              <a:rPr lang="en-US" sz="2800" b="1" dirty="0" smtClean="0"/>
              <a:t>CONTINUE</a:t>
            </a:r>
            <a:r>
              <a:rPr lang="en-US" sz="2800" dirty="0" smtClean="0"/>
              <a:t> for </a:t>
            </a:r>
            <a:r>
              <a:rPr lang="en-US" sz="2800" dirty="0"/>
              <a:t>a </a:t>
            </a:r>
            <a:r>
              <a:rPr lang="en-US" sz="2800" dirty="0" smtClean="0"/>
              <a:t>lifetime</a:t>
            </a:r>
            <a:r>
              <a:rPr lang="en-US" sz="2800" dirty="0"/>
              <a:t>, not just </a:t>
            </a:r>
            <a:r>
              <a:rPr lang="en-US" sz="2800" dirty="0" smtClean="0"/>
              <a:t> until </a:t>
            </a:r>
            <a:r>
              <a:rPr lang="en-US" sz="2800" dirty="0"/>
              <a:t>you are tired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培养十二个属灵操练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1447800"/>
            <a:ext cx="9144000" cy="1523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属灵操练</a:t>
            </a:r>
            <a:r>
              <a:rPr lang="zh-CN" altLang="zh-C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不是</a:t>
            </a:r>
            <a:endParaRPr lang="en-US" sz="66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21081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论断他人           的准则</a:t>
            </a:r>
            <a:endParaRPr lang="en-US" sz="9600" b="1" dirty="0" smtClean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/>
              <a:t>Guidelines To </a:t>
            </a:r>
            <a:r>
              <a:rPr lang="en-US" sz="3200" dirty="0" smtClean="0"/>
              <a:t>Judge </a:t>
            </a:r>
            <a:r>
              <a:rPr lang="en-US" sz="3200" dirty="0"/>
              <a:t>Others</a:t>
            </a:r>
            <a:endParaRPr lang="en-US" sz="3200" b="1" dirty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SPIRITUAL DISCIPLINES ARE 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…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属灵操练</a:t>
            </a:r>
            <a:r>
              <a:rPr lang="zh-CN" altLang="zh-CN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不是</a:t>
            </a:r>
            <a:endParaRPr lang="en-US" sz="6600" b="1" u="sng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21081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0" y="6705599"/>
            <a:ext cx="9144000" cy="1981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量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度属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灵</a:t>
            </a:r>
            <a:endParaRPr lang="en-US" altLang="zh-CN" sz="9600" b="1" dirty="0" smtClean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力量</a:t>
            </a:r>
            <a:r>
              <a:rPr lang="zh-CN" altLang="en-US" sz="9600" b="1" dirty="0" smtClean="0">
                <a:solidFill>
                  <a:srgbClr val="001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的方法</a:t>
            </a:r>
            <a:endParaRPr lang="en-US" sz="9600" b="1" dirty="0" smtClean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/>
              <a:t>A Way To Measure Spiritual Strength</a:t>
            </a:r>
            <a:endParaRPr lang="en-US" sz="3200" b="1" dirty="0">
              <a:solidFill>
                <a:srgbClr val="001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SPIRITUAL DISCIPLINES ARE 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…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2651</Words>
  <Application>Microsoft Office PowerPoint</Application>
  <PresentationFormat>On-screen Show (4:3)</PresentationFormat>
  <Paragraphs>351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Slide 1</vt:lpstr>
      <vt:lpstr>圣经主题课程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祷告退修</vt:lpstr>
      <vt:lpstr>祷告退修</vt:lpstr>
      <vt:lpstr>祷告退修</vt:lpstr>
      <vt:lpstr>祷告退修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DISCIPLINES</dc:title>
  <dc:creator>freecty</dc:creator>
  <cp:lastModifiedBy>Shulan</cp:lastModifiedBy>
  <cp:revision>61</cp:revision>
  <dcterms:created xsi:type="dcterms:W3CDTF">2012-03-17T01:33:23Z</dcterms:created>
  <dcterms:modified xsi:type="dcterms:W3CDTF">2019-10-15T16:46:02Z</dcterms:modified>
</cp:coreProperties>
</file>