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71" r:id="rId2"/>
    <p:sldId id="476" r:id="rId3"/>
    <p:sldId id="755" r:id="rId4"/>
    <p:sldId id="626" r:id="rId5"/>
    <p:sldId id="489" r:id="rId6"/>
    <p:sldId id="490" r:id="rId7"/>
    <p:sldId id="492" r:id="rId8"/>
    <p:sldId id="627" r:id="rId9"/>
    <p:sldId id="541" r:id="rId10"/>
    <p:sldId id="537" r:id="rId11"/>
    <p:sldId id="539" r:id="rId12"/>
    <p:sldId id="632" r:id="rId13"/>
    <p:sldId id="544" r:id="rId14"/>
    <p:sldId id="757" r:id="rId15"/>
    <p:sldId id="758" r:id="rId16"/>
    <p:sldId id="763" r:id="rId17"/>
    <p:sldId id="759" r:id="rId18"/>
    <p:sldId id="760" r:id="rId19"/>
    <p:sldId id="761" r:id="rId20"/>
    <p:sldId id="762" r:id="rId21"/>
    <p:sldId id="764" r:id="rId22"/>
    <p:sldId id="765" r:id="rId23"/>
    <p:sldId id="630" r:id="rId24"/>
    <p:sldId id="633" r:id="rId25"/>
    <p:sldId id="634" r:id="rId26"/>
    <p:sldId id="540" r:id="rId27"/>
    <p:sldId id="551" r:id="rId28"/>
    <p:sldId id="636" r:id="rId29"/>
    <p:sldId id="637" r:id="rId30"/>
    <p:sldId id="547" r:id="rId31"/>
    <p:sldId id="548" r:id="rId32"/>
    <p:sldId id="549" r:id="rId33"/>
    <p:sldId id="639" r:id="rId34"/>
    <p:sldId id="550" r:id="rId35"/>
    <p:sldId id="638" r:id="rId36"/>
    <p:sldId id="756" r:id="rId37"/>
    <p:sldId id="74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C17"/>
    <a:srgbClr val="000000"/>
    <a:srgbClr val="006600"/>
    <a:srgbClr val="4F6228"/>
    <a:srgbClr val="0000FF"/>
    <a:srgbClr val="A40000"/>
    <a:srgbClr val="303C18"/>
    <a:srgbClr val="280F0E"/>
    <a:srgbClr val="0033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64" d="100"/>
          <a:sy n="64" d="100"/>
        </p:scale>
        <p:origin x="-14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E7900-E28E-4B9C-BDAB-71102978BEA2}" type="doc">
      <dgm:prSet loTypeId="urn:microsoft.com/office/officeart/2005/8/layout/hProcess9" loCatId="process" qsTypeId="urn:microsoft.com/office/officeart/2005/8/quickstyle/3d3" qsCatId="3D" csTypeId="urn:microsoft.com/office/officeart/2005/8/colors/colorful2" csCatId="colorful" phldr="1"/>
      <dgm:spPr/>
    </dgm:pt>
    <dgm:pt modelId="{2360D520-32F4-4C46-B490-3F05E10C62AC}">
      <dgm:prSet phldrT="[Text]" custT="1"/>
      <dgm:spPr/>
      <dgm:t>
        <a:bodyPr/>
        <a:lstStyle/>
        <a:p>
          <a:r>
            <a:rPr lang="zh-CN" altLang="en-US" sz="3200" dirty="0" smtClean="0">
              <a:ln>
                <a:solidFill>
                  <a:sysClr val="windowText" lastClr="000000"/>
                </a:solidFill>
              </a:ln>
              <a:solidFill>
                <a:sysClr val="windowText" lastClr="000000"/>
              </a:solidFill>
            </a:rPr>
            <a:t>已看见的</a:t>
          </a:r>
          <a:endParaRPr lang="en-US" sz="3200" dirty="0" smtClean="0">
            <a:ln>
              <a:solidFill>
                <a:sysClr val="windowText" lastClr="000000"/>
              </a:solidFill>
            </a:ln>
            <a:solidFill>
              <a:sysClr val="windowText" lastClr="000000"/>
            </a:solidFill>
          </a:endParaRPr>
        </a:p>
        <a:p>
          <a:r>
            <a:rPr lang="en-US" sz="1800" dirty="0" smtClean="0">
              <a:ln>
                <a:solidFill>
                  <a:sysClr val="windowText" lastClr="000000"/>
                </a:solidFill>
              </a:ln>
              <a:solidFill>
                <a:sysClr val="windowText" lastClr="000000"/>
              </a:solidFill>
            </a:rPr>
            <a:t>HAVE SEEN</a:t>
          </a:r>
          <a:endParaRPr lang="en-US" sz="1800" dirty="0">
            <a:ln>
              <a:solidFill>
                <a:sysClr val="windowText" lastClr="000000"/>
              </a:solidFill>
            </a:ln>
            <a:solidFill>
              <a:sysClr val="windowText" lastClr="000000"/>
            </a:solidFill>
          </a:endParaRPr>
        </a:p>
      </dgm:t>
    </dgm:pt>
    <dgm:pt modelId="{7E5378AC-A505-4981-8CCD-29FDE7080CA7}" type="parTrans" cxnId="{B7BB9E76-103B-4D1D-8282-7835152C61B9}">
      <dgm:prSet/>
      <dgm:spPr/>
      <dgm:t>
        <a:bodyPr/>
        <a:lstStyle/>
        <a:p>
          <a:endParaRPr lang="en-US"/>
        </a:p>
      </dgm:t>
    </dgm:pt>
    <dgm:pt modelId="{F18492F6-C175-422F-8B89-2375010B1DCE}" type="sibTrans" cxnId="{B7BB9E76-103B-4D1D-8282-7835152C61B9}">
      <dgm:prSet/>
      <dgm:spPr/>
      <dgm:t>
        <a:bodyPr/>
        <a:lstStyle/>
        <a:p>
          <a:endParaRPr lang="en-US"/>
        </a:p>
      </dgm:t>
    </dgm:pt>
    <dgm:pt modelId="{CE9E75C2-6906-4B21-965B-0075ADCA59BE}">
      <dgm:prSet phldrT="[Text]" custT="1"/>
      <dgm:spPr/>
      <dgm:t>
        <a:bodyPr/>
        <a:lstStyle/>
        <a:p>
          <a:r>
            <a:rPr lang="zh-CN" altLang="en-US" sz="3600" dirty="0" smtClean="0">
              <a:ln>
                <a:solidFill>
                  <a:sysClr val="windowText" lastClr="000000"/>
                </a:solidFill>
              </a:ln>
              <a:solidFill>
                <a:sysClr val="windowText" lastClr="000000"/>
              </a:solidFill>
            </a:rPr>
            <a:t>现在的事</a:t>
          </a:r>
          <a:endParaRPr lang="en-US" sz="3600" dirty="0" smtClean="0">
            <a:ln>
              <a:solidFill>
                <a:sysClr val="windowText" lastClr="000000"/>
              </a:solidFill>
            </a:ln>
            <a:solidFill>
              <a:sysClr val="windowText" lastClr="000000"/>
            </a:solidFill>
          </a:endParaRPr>
        </a:p>
        <a:p>
          <a:r>
            <a:rPr lang="en-US" sz="1800" dirty="0" smtClean="0">
              <a:ln>
                <a:solidFill>
                  <a:sysClr val="windowText" lastClr="000000"/>
                </a:solidFill>
              </a:ln>
              <a:solidFill>
                <a:sysClr val="windowText" lastClr="000000"/>
              </a:solidFill>
            </a:rPr>
            <a:t>THAT ARE</a:t>
          </a:r>
          <a:endParaRPr lang="en-US" sz="1800" dirty="0">
            <a:ln>
              <a:solidFill>
                <a:sysClr val="windowText" lastClr="000000"/>
              </a:solidFill>
            </a:ln>
            <a:solidFill>
              <a:sysClr val="windowText" lastClr="000000"/>
            </a:solidFill>
          </a:endParaRPr>
        </a:p>
      </dgm:t>
    </dgm:pt>
    <dgm:pt modelId="{A00C1968-C72B-4C0F-B631-E97977E55518}" type="parTrans" cxnId="{DDE2B799-75FB-41F1-BE25-1476C44BD76A}">
      <dgm:prSet/>
      <dgm:spPr/>
      <dgm:t>
        <a:bodyPr/>
        <a:lstStyle/>
        <a:p>
          <a:endParaRPr lang="en-US"/>
        </a:p>
      </dgm:t>
    </dgm:pt>
    <dgm:pt modelId="{45DED822-421B-4FE3-946A-CA8A0DB13FCC}" type="sibTrans" cxnId="{DDE2B799-75FB-41F1-BE25-1476C44BD76A}">
      <dgm:prSet/>
      <dgm:spPr/>
      <dgm:t>
        <a:bodyPr/>
        <a:lstStyle/>
        <a:p>
          <a:endParaRPr lang="en-US"/>
        </a:p>
      </dgm:t>
    </dgm:pt>
    <dgm:pt modelId="{EAE979BD-CF1B-4A5A-965C-4DE1AB0C3CAC}">
      <dgm:prSet phldrT="[Text]" custT="1"/>
      <dgm:spPr/>
      <dgm:t>
        <a:bodyPr/>
        <a:lstStyle/>
        <a:p>
          <a:r>
            <a:rPr lang="zh-CN" altLang="en-US" sz="3600" dirty="0" smtClean="0">
              <a:ln>
                <a:solidFill>
                  <a:sysClr val="windowText" lastClr="000000"/>
                </a:solidFill>
              </a:ln>
              <a:solidFill>
                <a:sysClr val="windowText" lastClr="000000"/>
              </a:solidFill>
            </a:rPr>
            <a:t>将来的事</a:t>
          </a:r>
          <a:endParaRPr lang="en-US" sz="3600" dirty="0" smtClean="0">
            <a:ln>
              <a:solidFill>
                <a:sysClr val="windowText" lastClr="000000"/>
              </a:solidFill>
            </a:ln>
            <a:solidFill>
              <a:sysClr val="windowText" lastClr="000000"/>
            </a:solidFill>
          </a:endParaRPr>
        </a:p>
        <a:p>
          <a:r>
            <a:rPr lang="en-US" sz="1800" dirty="0" smtClean="0">
              <a:ln>
                <a:solidFill>
                  <a:sysClr val="windowText" lastClr="000000"/>
                </a:solidFill>
              </a:ln>
              <a:solidFill>
                <a:sysClr val="windowText" lastClr="000000"/>
              </a:solidFill>
            </a:rPr>
            <a:t>THAT WILL BE</a:t>
          </a:r>
          <a:endParaRPr lang="en-US" sz="1800" dirty="0">
            <a:ln>
              <a:solidFill>
                <a:sysClr val="windowText" lastClr="000000"/>
              </a:solidFill>
            </a:ln>
            <a:solidFill>
              <a:sysClr val="windowText" lastClr="000000"/>
            </a:solidFill>
          </a:endParaRPr>
        </a:p>
      </dgm:t>
    </dgm:pt>
    <dgm:pt modelId="{DA80740F-5F3D-42D7-8D28-81E9264BBA87}" type="parTrans" cxnId="{54EEB7D6-33AF-4DF6-913D-94589EE3E8C2}">
      <dgm:prSet/>
      <dgm:spPr/>
      <dgm:t>
        <a:bodyPr/>
        <a:lstStyle/>
        <a:p>
          <a:endParaRPr lang="en-US"/>
        </a:p>
      </dgm:t>
    </dgm:pt>
    <dgm:pt modelId="{6E4C3163-7FE6-4124-9F7A-418A8ECADE2A}" type="sibTrans" cxnId="{54EEB7D6-33AF-4DF6-913D-94589EE3E8C2}">
      <dgm:prSet/>
      <dgm:spPr/>
      <dgm:t>
        <a:bodyPr/>
        <a:lstStyle/>
        <a:p>
          <a:endParaRPr lang="en-US"/>
        </a:p>
      </dgm:t>
    </dgm:pt>
    <dgm:pt modelId="{93BB8CF6-A151-4EAA-A8BE-41C538C26E0A}" type="pres">
      <dgm:prSet presAssocID="{4B0E7900-E28E-4B9C-BDAB-71102978BEA2}" presName="CompostProcess" presStyleCnt="0">
        <dgm:presLayoutVars>
          <dgm:dir/>
          <dgm:resizeHandles val="exact"/>
        </dgm:presLayoutVars>
      </dgm:prSet>
      <dgm:spPr/>
    </dgm:pt>
    <dgm:pt modelId="{A3347A83-9B9F-414C-932C-5C5662064B1E}" type="pres">
      <dgm:prSet presAssocID="{4B0E7900-E28E-4B9C-BDAB-71102978BEA2}" presName="arrow" presStyleLbl="bgShp" presStyleIdx="0" presStyleCnt="1" custScaleX="117647"/>
      <dgm:spPr>
        <a:solidFill>
          <a:srgbClr val="C00000"/>
        </a:solidFill>
      </dgm:spPr>
    </dgm:pt>
    <dgm:pt modelId="{EF52ABF4-AC06-4BD7-8373-CDF5389B0693}" type="pres">
      <dgm:prSet presAssocID="{4B0E7900-E28E-4B9C-BDAB-71102978BEA2}" presName="linearProcess" presStyleCnt="0"/>
      <dgm:spPr/>
    </dgm:pt>
    <dgm:pt modelId="{2E2740E6-0832-4957-98F1-3036171C1F66}" type="pres">
      <dgm:prSet presAssocID="{2360D520-32F4-4C46-B490-3F05E10C62AC}" presName="textNode" presStyleLbl="node1" presStyleIdx="0" presStyleCnt="3" custScaleX="77777" custScaleY="175000" custLinFactX="0" custLinFactNeighborX="-100000">
        <dgm:presLayoutVars>
          <dgm:bulletEnabled val="1"/>
        </dgm:presLayoutVars>
      </dgm:prSet>
      <dgm:spPr/>
      <dgm:t>
        <a:bodyPr/>
        <a:lstStyle/>
        <a:p>
          <a:endParaRPr lang="en-US"/>
        </a:p>
      </dgm:t>
    </dgm:pt>
    <dgm:pt modelId="{053DF6A0-36A1-41CC-B6CA-744997C21E38}" type="pres">
      <dgm:prSet presAssocID="{F18492F6-C175-422F-8B89-2375010B1DCE}" presName="sibTrans" presStyleCnt="0"/>
      <dgm:spPr/>
    </dgm:pt>
    <dgm:pt modelId="{324D6959-3437-4111-BB03-604BA9AC2629}" type="pres">
      <dgm:prSet presAssocID="{CE9E75C2-6906-4B21-965B-0075ADCA59BE}" presName="textNode" presStyleLbl="node1" presStyleIdx="1" presStyleCnt="3" custScaleX="83334" custScaleY="175000" custLinFactX="0" custLinFactNeighborX="-100000">
        <dgm:presLayoutVars>
          <dgm:bulletEnabled val="1"/>
        </dgm:presLayoutVars>
      </dgm:prSet>
      <dgm:spPr/>
      <dgm:t>
        <a:bodyPr/>
        <a:lstStyle/>
        <a:p>
          <a:endParaRPr lang="en-US"/>
        </a:p>
      </dgm:t>
    </dgm:pt>
    <dgm:pt modelId="{79080629-096C-4B5A-9B85-1536FD5B242C}" type="pres">
      <dgm:prSet presAssocID="{45DED822-421B-4FE3-946A-CA8A0DB13FCC}" presName="sibTrans" presStyleCnt="0"/>
      <dgm:spPr/>
    </dgm:pt>
    <dgm:pt modelId="{4067A1D8-16A0-4371-A4FC-AD06D30B70F6}" type="pres">
      <dgm:prSet presAssocID="{EAE979BD-CF1B-4A5A-965C-4DE1AB0C3CAC}" presName="textNode" presStyleLbl="node1" presStyleIdx="2" presStyleCnt="3" custScaleX="88889" custScaleY="175000" custLinFactX="0" custLinFactNeighborX="-100000">
        <dgm:presLayoutVars>
          <dgm:bulletEnabled val="1"/>
        </dgm:presLayoutVars>
      </dgm:prSet>
      <dgm:spPr/>
      <dgm:t>
        <a:bodyPr/>
        <a:lstStyle/>
        <a:p>
          <a:endParaRPr lang="en-US"/>
        </a:p>
      </dgm:t>
    </dgm:pt>
  </dgm:ptLst>
  <dgm:cxnLst>
    <dgm:cxn modelId="{DDE2B799-75FB-41F1-BE25-1476C44BD76A}" srcId="{4B0E7900-E28E-4B9C-BDAB-71102978BEA2}" destId="{CE9E75C2-6906-4B21-965B-0075ADCA59BE}" srcOrd="1" destOrd="0" parTransId="{A00C1968-C72B-4C0F-B631-E97977E55518}" sibTransId="{45DED822-421B-4FE3-946A-CA8A0DB13FCC}"/>
    <dgm:cxn modelId="{708A58C6-7667-4C1A-BC5F-E79D007131B0}" type="presOf" srcId="{EAE979BD-CF1B-4A5A-965C-4DE1AB0C3CAC}" destId="{4067A1D8-16A0-4371-A4FC-AD06D30B70F6}" srcOrd="0" destOrd="0" presId="urn:microsoft.com/office/officeart/2005/8/layout/hProcess9"/>
    <dgm:cxn modelId="{E9817A40-D7B4-4C4E-83FE-A61BF2B465A2}" type="presOf" srcId="{4B0E7900-E28E-4B9C-BDAB-71102978BEA2}" destId="{93BB8CF6-A151-4EAA-A8BE-41C538C26E0A}" srcOrd="0" destOrd="0" presId="urn:microsoft.com/office/officeart/2005/8/layout/hProcess9"/>
    <dgm:cxn modelId="{B7BB9E76-103B-4D1D-8282-7835152C61B9}" srcId="{4B0E7900-E28E-4B9C-BDAB-71102978BEA2}" destId="{2360D520-32F4-4C46-B490-3F05E10C62AC}" srcOrd="0" destOrd="0" parTransId="{7E5378AC-A505-4981-8CCD-29FDE7080CA7}" sibTransId="{F18492F6-C175-422F-8B89-2375010B1DCE}"/>
    <dgm:cxn modelId="{06E3D675-441E-48E8-BA26-8C9C71266523}" type="presOf" srcId="{2360D520-32F4-4C46-B490-3F05E10C62AC}" destId="{2E2740E6-0832-4957-98F1-3036171C1F66}" srcOrd="0" destOrd="0" presId="urn:microsoft.com/office/officeart/2005/8/layout/hProcess9"/>
    <dgm:cxn modelId="{54EEB7D6-33AF-4DF6-913D-94589EE3E8C2}" srcId="{4B0E7900-E28E-4B9C-BDAB-71102978BEA2}" destId="{EAE979BD-CF1B-4A5A-965C-4DE1AB0C3CAC}" srcOrd="2" destOrd="0" parTransId="{DA80740F-5F3D-42D7-8D28-81E9264BBA87}" sibTransId="{6E4C3163-7FE6-4124-9F7A-418A8ECADE2A}"/>
    <dgm:cxn modelId="{D225C7A1-771D-4E01-B258-F3139419AB61}" type="presOf" srcId="{CE9E75C2-6906-4B21-965B-0075ADCA59BE}" destId="{324D6959-3437-4111-BB03-604BA9AC2629}" srcOrd="0" destOrd="0" presId="urn:microsoft.com/office/officeart/2005/8/layout/hProcess9"/>
    <dgm:cxn modelId="{CC497E81-527F-487A-A50F-0C4316086A35}" type="presParOf" srcId="{93BB8CF6-A151-4EAA-A8BE-41C538C26E0A}" destId="{A3347A83-9B9F-414C-932C-5C5662064B1E}" srcOrd="0" destOrd="0" presId="urn:microsoft.com/office/officeart/2005/8/layout/hProcess9"/>
    <dgm:cxn modelId="{D0EA9A20-C8F6-43C4-94E1-18C20B673012}" type="presParOf" srcId="{93BB8CF6-A151-4EAA-A8BE-41C538C26E0A}" destId="{EF52ABF4-AC06-4BD7-8373-CDF5389B0693}" srcOrd="1" destOrd="0" presId="urn:microsoft.com/office/officeart/2005/8/layout/hProcess9"/>
    <dgm:cxn modelId="{02C6FA1D-91DA-47E1-B6B2-311C6BD05D22}" type="presParOf" srcId="{EF52ABF4-AC06-4BD7-8373-CDF5389B0693}" destId="{2E2740E6-0832-4957-98F1-3036171C1F66}" srcOrd="0" destOrd="0" presId="urn:microsoft.com/office/officeart/2005/8/layout/hProcess9"/>
    <dgm:cxn modelId="{524C4B16-30DA-41E9-867B-9246CB04015E}" type="presParOf" srcId="{EF52ABF4-AC06-4BD7-8373-CDF5389B0693}" destId="{053DF6A0-36A1-41CC-B6CA-744997C21E38}" srcOrd="1" destOrd="0" presId="urn:microsoft.com/office/officeart/2005/8/layout/hProcess9"/>
    <dgm:cxn modelId="{6DA1D724-FFBA-4BE6-A37F-417E467B23E5}" type="presParOf" srcId="{EF52ABF4-AC06-4BD7-8373-CDF5389B0693}" destId="{324D6959-3437-4111-BB03-604BA9AC2629}" srcOrd="2" destOrd="0" presId="urn:microsoft.com/office/officeart/2005/8/layout/hProcess9"/>
    <dgm:cxn modelId="{573AC4FB-4107-4541-BB2B-BF5B13647C96}" type="presParOf" srcId="{EF52ABF4-AC06-4BD7-8373-CDF5389B0693}" destId="{79080629-096C-4B5A-9B85-1536FD5B242C}" srcOrd="3" destOrd="0" presId="urn:microsoft.com/office/officeart/2005/8/layout/hProcess9"/>
    <dgm:cxn modelId="{FD8341CB-3328-4E95-93E1-DAE551CC76EB}" type="presParOf" srcId="{EF52ABF4-AC06-4BD7-8373-CDF5389B0693}" destId="{4067A1D8-16A0-4371-A4FC-AD06D30B70F6}"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91283-EFFA-483C-8FBE-2E1786B5F3BC}" type="doc">
      <dgm:prSet loTypeId="urn:microsoft.com/office/officeart/2005/8/layout/process4" loCatId="process" qsTypeId="urn:microsoft.com/office/officeart/2005/8/quickstyle/simple5" qsCatId="simple" csTypeId="urn:microsoft.com/office/officeart/2005/8/colors/colorful1" csCatId="colorful" phldr="1"/>
      <dgm:spPr/>
      <dgm:t>
        <a:bodyPr/>
        <a:lstStyle/>
        <a:p>
          <a:endParaRPr lang="en-US"/>
        </a:p>
      </dgm:t>
    </dgm:pt>
    <dgm:pt modelId="{25154785-DEFB-487C-8981-489E663FB20E}">
      <dgm:prSet phldrT="[Text]" custT="1"/>
      <dgm:spPr>
        <a:solidFill>
          <a:srgbClr val="002060"/>
        </a:solidFill>
      </dgm:spPr>
      <dgm:t>
        <a:bodyPr/>
        <a:lstStyle/>
        <a:p>
          <a:r>
            <a:rPr lang="zh-CN" altLang="en-US" sz="5400" b="0" cap="none" spc="0" dirty="0" smtClean="0">
              <a:ln w="18415" cmpd="sng">
                <a:solidFill>
                  <a:srgbClr val="FFFF00"/>
                </a:solidFill>
                <a:prstDash val="solid"/>
              </a:ln>
              <a:solidFill>
                <a:srgbClr val="FFFF00"/>
              </a:solidFill>
              <a:effectLst/>
              <a:latin typeface="Arial Black" pitchFamily="34" charset="0"/>
            </a:rPr>
            <a:t>你已看见的事</a:t>
          </a:r>
          <a:r>
            <a:rPr lang="en-US" altLang="zh-CN" sz="5400" b="0" cap="none" spc="0" dirty="0" smtClean="0">
              <a:ln w="18415" cmpd="sng">
                <a:solidFill>
                  <a:srgbClr val="FFFF00"/>
                </a:solidFill>
                <a:prstDash val="solid"/>
              </a:ln>
              <a:solidFill>
                <a:srgbClr val="FFFF00"/>
              </a:solidFill>
              <a:effectLst/>
              <a:latin typeface="Agency FB" pitchFamily="34" charset="0"/>
            </a:rPr>
            <a:t>(</a:t>
          </a:r>
          <a:r>
            <a:rPr lang="zh-CN" altLang="en-US" sz="5400" b="0" cap="none" spc="0" dirty="0" smtClean="0">
              <a:ln w="18415" cmpd="sng">
                <a:solidFill>
                  <a:srgbClr val="FFFF00"/>
                </a:solidFill>
                <a:prstDash val="solid"/>
              </a:ln>
              <a:solidFill>
                <a:srgbClr val="FFFF00"/>
              </a:solidFill>
              <a:effectLst/>
              <a:latin typeface="Arial Black" pitchFamily="34" charset="0"/>
            </a:rPr>
            <a:t>第一章</a:t>
          </a:r>
          <a:r>
            <a:rPr lang="en-US" altLang="zh-CN" sz="5400" b="0" cap="none" spc="0" dirty="0" smtClean="0">
              <a:ln w="18415" cmpd="sng">
                <a:solidFill>
                  <a:srgbClr val="FFFF00"/>
                </a:solidFill>
                <a:prstDash val="solid"/>
              </a:ln>
              <a:solidFill>
                <a:srgbClr val="FFFF00"/>
              </a:solidFill>
              <a:effectLst/>
              <a:latin typeface="Agency FB" pitchFamily="34" charset="0"/>
            </a:rPr>
            <a:t>)</a:t>
          </a:r>
          <a:r>
            <a:rPr lang="zh-CN" altLang="en-US" sz="5400" b="0" cap="none" spc="0" dirty="0" smtClean="0">
              <a:ln w="18415" cmpd="sng">
                <a:solidFill>
                  <a:srgbClr val="FFFFFF"/>
                </a:solidFill>
                <a:prstDash val="solid"/>
              </a:ln>
              <a:solidFill>
                <a:srgbClr val="FFFFFF"/>
              </a:solidFill>
              <a:effectLst/>
              <a:latin typeface="Arial Black" pitchFamily="34" charset="0"/>
            </a:rPr>
            <a:t>        </a:t>
          </a:r>
          <a:r>
            <a:rPr lang="en-US" sz="2400" b="1" dirty="0" smtClean="0">
              <a:ln>
                <a:solidFill>
                  <a:sysClr val="windowText" lastClr="000000"/>
                </a:solidFill>
              </a:ln>
              <a:latin typeface="Century Gothic" pitchFamily="34" charset="0"/>
            </a:rPr>
            <a:t>The Things You Have Seen (Ch. 1)</a:t>
          </a:r>
          <a:endParaRPr lang="en-US" sz="2400" b="1" dirty="0">
            <a:ln>
              <a:solidFill>
                <a:sysClr val="windowText" lastClr="000000"/>
              </a:solidFill>
            </a:ln>
            <a:latin typeface="Century Gothic" pitchFamily="34" charset="0"/>
          </a:endParaRPr>
        </a:p>
      </dgm:t>
    </dgm:pt>
    <dgm:pt modelId="{FC11EC38-F04E-4E9D-9481-C9CF78F15B43}" type="parTrans" cxnId="{B2375858-CF4E-461A-92FE-C264DEBAEA29}">
      <dgm:prSet/>
      <dgm:spPr/>
      <dgm:t>
        <a:bodyPr/>
        <a:lstStyle/>
        <a:p>
          <a:endParaRPr lang="en-US" sz="3200">
            <a:ln>
              <a:solidFill>
                <a:sysClr val="windowText" lastClr="000000"/>
              </a:solidFill>
            </a:ln>
            <a:latin typeface="Arial Black" pitchFamily="34" charset="0"/>
          </a:endParaRPr>
        </a:p>
      </dgm:t>
    </dgm:pt>
    <dgm:pt modelId="{9D4D3633-626A-4F46-BD55-C142F1A21C4D}" type="sibTrans" cxnId="{B2375858-CF4E-461A-92FE-C264DEBAEA29}">
      <dgm:prSet custT="1"/>
      <dgm:spPr/>
      <dgm:t>
        <a:bodyPr/>
        <a:lstStyle/>
        <a:p>
          <a:endParaRPr lang="en-US" sz="3200">
            <a:ln>
              <a:solidFill>
                <a:sysClr val="windowText" lastClr="000000"/>
              </a:solidFill>
            </a:ln>
            <a:latin typeface="Arial Black" pitchFamily="34" charset="0"/>
          </a:endParaRPr>
        </a:p>
      </dgm:t>
    </dgm:pt>
    <dgm:pt modelId="{7395F1DD-67D9-4CC3-AF26-459D90477DBA}">
      <dgm:prSet phldrT="[Text]" custT="1"/>
      <dgm:spPr>
        <a:solidFill>
          <a:srgbClr val="303C18"/>
        </a:solidFill>
      </dgm:spPr>
      <dgm:t>
        <a:bodyPr/>
        <a:lstStyle/>
        <a:p>
          <a:r>
            <a:rPr lang="zh-CN" altLang="en-US" sz="5400" b="0" cap="none" spc="0" dirty="0" smtClean="0">
              <a:ln w="18415" cmpd="sng">
                <a:solidFill>
                  <a:srgbClr val="FFFF00"/>
                </a:solidFill>
                <a:prstDash val="solid"/>
              </a:ln>
              <a:solidFill>
                <a:srgbClr val="FFFF00"/>
              </a:solidFill>
              <a:effectLst/>
              <a:latin typeface="Arial Black" pitchFamily="34" charset="0"/>
            </a:rPr>
            <a:t>现在的事</a:t>
          </a:r>
          <a:r>
            <a:rPr lang="en-US" altLang="zh-CN" sz="5400" b="0" cap="none" spc="0" dirty="0" smtClean="0">
              <a:ln w="18415" cmpd="sng">
                <a:solidFill>
                  <a:srgbClr val="FFFF00"/>
                </a:solidFill>
                <a:prstDash val="solid"/>
              </a:ln>
              <a:solidFill>
                <a:srgbClr val="FFFF00"/>
              </a:solidFill>
              <a:effectLst/>
              <a:latin typeface="Agency FB" pitchFamily="34" charset="0"/>
            </a:rPr>
            <a:t>(</a:t>
          </a:r>
          <a:r>
            <a:rPr lang="zh-CN" altLang="en-US" sz="5400" b="0" cap="none" spc="0" dirty="0" smtClean="0">
              <a:ln w="18415" cmpd="sng">
                <a:solidFill>
                  <a:srgbClr val="FFFF00"/>
                </a:solidFill>
                <a:prstDash val="solid"/>
              </a:ln>
              <a:solidFill>
                <a:srgbClr val="FFFF00"/>
              </a:solidFill>
              <a:effectLst/>
              <a:latin typeface="Arial Black" pitchFamily="34" charset="0"/>
            </a:rPr>
            <a:t>第二、三章</a:t>
          </a:r>
          <a:r>
            <a:rPr lang="en-US" altLang="zh-CN" sz="5400" b="0" cap="none" spc="0" dirty="0" smtClean="0">
              <a:ln w="18415" cmpd="sng">
                <a:solidFill>
                  <a:srgbClr val="FFFF00"/>
                </a:solidFill>
                <a:prstDash val="solid"/>
              </a:ln>
              <a:solidFill>
                <a:srgbClr val="FFFF00"/>
              </a:solidFill>
              <a:effectLst/>
              <a:latin typeface="Agency FB" pitchFamily="34" charset="0"/>
            </a:rPr>
            <a:t>)</a:t>
          </a:r>
          <a:r>
            <a:rPr lang="zh-CN" altLang="en-US" sz="4800" b="0" cap="none" spc="0" dirty="0" smtClean="0">
              <a:ln w="18415" cmpd="sng">
                <a:solidFill>
                  <a:srgbClr val="FFFF00"/>
                </a:solidFill>
                <a:prstDash val="solid"/>
              </a:ln>
              <a:solidFill>
                <a:srgbClr val="FFFFFF"/>
              </a:solidFill>
              <a:effectLst/>
              <a:latin typeface="Arial Black" pitchFamily="34" charset="0"/>
            </a:rPr>
            <a:t>         </a:t>
          </a:r>
          <a:r>
            <a:rPr lang="en-US" sz="2400" b="1" dirty="0" smtClean="0">
              <a:ln>
                <a:solidFill>
                  <a:sysClr val="windowText" lastClr="000000"/>
                </a:solidFill>
              </a:ln>
              <a:effectLst/>
              <a:latin typeface="Century Gothic" pitchFamily="34" charset="0"/>
            </a:rPr>
            <a:t>The Things Which Are (Ch. 2-3)</a:t>
          </a:r>
          <a:endParaRPr lang="en-US" sz="2400" b="1" dirty="0">
            <a:ln>
              <a:solidFill>
                <a:sysClr val="windowText" lastClr="000000"/>
              </a:solidFill>
            </a:ln>
            <a:effectLst/>
            <a:latin typeface="Century Gothic" pitchFamily="34" charset="0"/>
          </a:endParaRPr>
        </a:p>
      </dgm:t>
    </dgm:pt>
    <dgm:pt modelId="{7E590E7D-E73B-4F97-8A2F-3721834667E8}" type="parTrans" cxnId="{AD4E536B-5E65-42E8-86B4-E16FE9291776}">
      <dgm:prSet/>
      <dgm:spPr/>
      <dgm:t>
        <a:bodyPr/>
        <a:lstStyle/>
        <a:p>
          <a:endParaRPr lang="en-US" sz="3200">
            <a:ln>
              <a:solidFill>
                <a:sysClr val="windowText" lastClr="000000"/>
              </a:solidFill>
            </a:ln>
            <a:latin typeface="Arial Black" pitchFamily="34" charset="0"/>
          </a:endParaRPr>
        </a:p>
      </dgm:t>
    </dgm:pt>
    <dgm:pt modelId="{008E349C-A7C3-4D9A-B017-EBE309508BC5}" type="sibTrans" cxnId="{AD4E536B-5E65-42E8-86B4-E16FE9291776}">
      <dgm:prSet custT="1"/>
      <dgm:spPr/>
      <dgm:t>
        <a:bodyPr/>
        <a:lstStyle/>
        <a:p>
          <a:endParaRPr lang="en-US" sz="3200">
            <a:ln>
              <a:solidFill>
                <a:sysClr val="windowText" lastClr="000000"/>
              </a:solidFill>
            </a:ln>
            <a:latin typeface="Arial Black" pitchFamily="34" charset="0"/>
          </a:endParaRPr>
        </a:p>
      </dgm:t>
    </dgm:pt>
    <dgm:pt modelId="{0D066756-A7FD-465E-9194-614A7A86874E}">
      <dgm:prSet phldrT="[Text]" custT="1"/>
      <dgm:spPr>
        <a:solidFill>
          <a:srgbClr val="280F0E"/>
        </a:solidFill>
      </dgm:spPr>
      <dgm:t>
        <a:bodyPr/>
        <a:lstStyle/>
        <a:p>
          <a:r>
            <a:rPr lang="zh-CN" altLang="en-US" sz="5400" b="0" cap="none" spc="0" dirty="0" smtClean="0">
              <a:ln w="18415" cmpd="sng">
                <a:solidFill>
                  <a:srgbClr val="FFFF00"/>
                </a:solidFill>
                <a:prstDash val="solid"/>
              </a:ln>
              <a:solidFill>
                <a:srgbClr val="FFFF00"/>
              </a:solidFill>
              <a:effectLst/>
              <a:latin typeface="Agency FB" pitchFamily="34" charset="0"/>
            </a:rPr>
            <a:t>将来必成的事</a:t>
          </a:r>
          <a:r>
            <a:rPr lang="en-US" altLang="zh-CN" sz="5400" b="0" cap="none" spc="0" dirty="0" smtClean="0">
              <a:ln w="18415" cmpd="sng">
                <a:solidFill>
                  <a:srgbClr val="FFFF00"/>
                </a:solidFill>
                <a:prstDash val="solid"/>
              </a:ln>
              <a:solidFill>
                <a:srgbClr val="FFFF00"/>
              </a:solidFill>
              <a:effectLst/>
              <a:latin typeface="Agency FB" pitchFamily="34" charset="0"/>
            </a:rPr>
            <a:t>(</a:t>
          </a:r>
          <a:r>
            <a:rPr lang="zh-CN" altLang="en-US" sz="5400" b="0" cap="none" spc="0" dirty="0" smtClean="0">
              <a:ln w="18415" cmpd="sng">
                <a:solidFill>
                  <a:srgbClr val="FFFF00"/>
                </a:solidFill>
                <a:prstDash val="solid"/>
              </a:ln>
              <a:solidFill>
                <a:srgbClr val="FFFF00"/>
              </a:solidFill>
              <a:effectLst/>
              <a:latin typeface="Agency FB" pitchFamily="34" charset="0"/>
            </a:rPr>
            <a:t>第</a:t>
          </a:r>
          <a:r>
            <a:rPr lang="en-US" altLang="zh-CN" sz="5400" b="0" cap="none" spc="0" dirty="0" smtClean="0">
              <a:ln w="18415" cmpd="sng">
                <a:solidFill>
                  <a:srgbClr val="FFFF00"/>
                </a:solidFill>
                <a:prstDash val="solid"/>
              </a:ln>
              <a:solidFill>
                <a:srgbClr val="FFFF00"/>
              </a:solidFill>
              <a:effectLst/>
              <a:latin typeface="Agency FB" pitchFamily="34" charset="0"/>
            </a:rPr>
            <a:t>4-22</a:t>
          </a:r>
          <a:r>
            <a:rPr lang="zh-CN" altLang="en-US" sz="5400" b="0" cap="none" spc="0" dirty="0" smtClean="0">
              <a:ln w="18415" cmpd="sng">
                <a:solidFill>
                  <a:srgbClr val="FFFF00"/>
                </a:solidFill>
                <a:prstDash val="solid"/>
              </a:ln>
              <a:solidFill>
                <a:srgbClr val="FFFF00"/>
              </a:solidFill>
              <a:effectLst/>
              <a:latin typeface="Agency FB" pitchFamily="34" charset="0"/>
            </a:rPr>
            <a:t>章</a:t>
          </a:r>
          <a:r>
            <a:rPr lang="en-US" altLang="zh-CN" sz="5400" b="0" cap="none" spc="0" dirty="0" smtClean="0">
              <a:ln w="18415" cmpd="sng">
                <a:solidFill>
                  <a:srgbClr val="FFFF00"/>
                </a:solidFill>
                <a:prstDash val="solid"/>
              </a:ln>
              <a:solidFill>
                <a:srgbClr val="FFFF00"/>
              </a:solidFill>
              <a:effectLst/>
              <a:latin typeface="Agency FB" pitchFamily="34" charset="0"/>
            </a:rPr>
            <a:t>)         </a:t>
          </a:r>
          <a:r>
            <a:rPr lang="en-US" sz="2400" b="1" dirty="0" smtClean="0">
              <a:ln>
                <a:solidFill>
                  <a:sysClr val="windowText" lastClr="000000"/>
                </a:solidFill>
              </a:ln>
              <a:effectLst/>
              <a:latin typeface="Century Gothic" pitchFamily="34" charset="0"/>
            </a:rPr>
            <a:t>The Things Which Shall Be (Ch. 4-22)</a:t>
          </a:r>
          <a:endParaRPr lang="en-US" sz="2400" b="1" dirty="0">
            <a:ln>
              <a:solidFill>
                <a:sysClr val="windowText" lastClr="000000"/>
              </a:solidFill>
            </a:ln>
            <a:effectLst/>
            <a:latin typeface="Century Gothic" pitchFamily="34" charset="0"/>
          </a:endParaRPr>
        </a:p>
      </dgm:t>
    </dgm:pt>
    <dgm:pt modelId="{0D3CD0B9-F450-4F2C-96FF-F3888D3A4D47}" type="parTrans" cxnId="{F7FCE568-257E-4B57-B309-922271A2B865}">
      <dgm:prSet/>
      <dgm:spPr/>
      <dgm:t>
        <a:bodyPr/>
        <a:lstStyle/>
        <a:p>
          <a:endParaRPr lang="en-US" sz="3200">
            <a:ln>
              <a:solidFill>
                <a:sysClr val="windowText" lastClr="000000"/>
              </a:solidFill>
            </a:ln>
            <a:latin typeface="Arial Black" pitchFamily="34" charset="0"/>
          </a:endParaRPr>
        </a:p>
      </dgm:t>
    </dgm:pt>
    <dgm:pt modelId="{43BB9F29-6EF1-40BC-8442-D1F433CF384A}" type="sibTrans" cxnId="{F7FCE568-257E-4B57-B309-922271A2B865}">
      <dgm:prSet/>
      <dgm:spPr/>
      <dgm:t>
        <a:bodyPr/>
        <a:lstStyle/>
        <a:p>
          <a:endParaRPr lang="en-US" sz="3200">
            <a:ln>
              <a:solidFill>
                <a:sysClr val="windowText" lastClr="000000"/>
              </a:solidFill>
            </a:ln>
            <a:latin typeface="Arial Black" pitchFamily="34" charset="0"/>
          </a:endParaRPr>
        </a:p>
      </dgm:t>
    </dgm:pt>
    <dgm:pt modelId="{76DD05C8-9148-4323-9F72-6E7BDBB41B53}" type="pres">
      <dgm:prSet presAssocID="{F0791283-EFFA-483C-8FBE-2E1786B5F3BC}" presName="Name0" presStyleCnt="0">
        <dgm:presLayoutVars>
          <dgm:dir/>
          <dgm:animLvl val="lvl"/>
          <dgm:resizeHandles val="exact"/>
        </dgm:presLayoutVars>
      </dgm:prSet>
      <dgm:spPr/>
      <dgm:t>
        <a:bodyPr/>
        <a:lstStyle/>
        <a:p>
          <a:endParaRPr lang="en-US"/>
        </a:p>
      </dgm:t>
    </dgm:pt>
    <dgm:pt modelId="{60E83652-F0D4-4CE4-9F05-DA64140CA8C0}" type="pres">
      <dgm:prSet presAssocID="{0D066756-A7FD-465E-9194-614A7A86874E}" presName="boxAndChildren" presStyleCnt="0"/>
      <dgm:spPr/>
    </dgm:pt>
    <dgm:pt modelId="{7F720A82-9D64-4FF8-92A1-B9F6040DC4D2}" type="pres">
      <dgm:prSet presAssocID="{0D066756-A7FD-465E-9194-614A7A86874E}" presName="parentTextBox" presStyleLbl="node1" presStyleIdx="0" presStyleCnt="3" custLinFactNeighborX="-2632" custLinFactNeighborY="76"/>
      <dgm:spPr/>
      <dgm:t>
        <a:bodyPr/>
        <a:lstStyle/>
        <a:p>
          <a:endParaRPr lang="en-US"/>
        </a:p>
      </dgm:t>
    </dgm:pt>
    <dgm:pt modelId="{43638C77-E993-4AC1-90EB-04989B9F6DB7}" type="pres">
      <dgm:prSet presAssocID="{008E349C-A7C3-4D9A-B017-EBE309508BC5}" presName="sp" presStyleCnt="0"/>
      <dgm:spPr/>
    </dgm:pt>
    <dgm:pt modelId="{DFADE22E-0F80-4E96-9436-EE4320F22A27}" type="pres">
      <dgm:prSet presAssocID="{7395F1DD-67D9-4CC3-AF26-459D90477DBA}" presName="arrowAndChildren" presStyleCnt="0"/>
      <dgm:spPr/>
    </dgm:pt>
    <dgm:pt modelId="{AA40B14B-9769-4FCB-A64A-616F12327198}" type="pres">
      <dgm:prSet presAssocID="{7395F1DD-67D9-4CC3-AF26-459D90477DBA}" presName="parentTextArrow" presStyleLbl="node1" presStyleIdx="1" presStyleCnt="3"/>
      <dgm:spPr/>
      <dgm:t>
        <a:bodyPr/>
        <a:lstStyle/>
        <a:p>
          <a:endParaRPr lang="en-US"/>
        </a:p>
      </dgm:t>
    </dgm:pt>
    <dgm:pt modelId="{A499997F-366D-4582-9A3D-3332BB2EFC52}" type="pres">
      <dgm:prSet presAssocID="{9D4D3633-626A-4F46-BD55-C142F1A21C4D}" presName="sp" presStyleCnt="0"/>
      <dgm:spPr/>
    </dgm:pt>
    <dgm:pt modelId="{01F9456A-DE34-48A4-9E87-2183832378B7}" type="pres">
      <dgm:prSet presAssocID="{25154785-DEFB-487C-8981-489E663FB20E}" presName="arrowAndChildren" presStyleCnt="0"/>
      <dgm:spPr/>
    </dgm:pt>
    <dgm:pt modelId="{23821A25-4A29-45C5-902F-F0AC9D2C6D9A}" type="pres">
      <dgm:prSet presAssocID="{25154785-DEFB-487C-8981-489E663FB20E}" presName="parentTextArrow" presStyleLbl="node1" presStyleIdx="2" presStyleCnt="3"/>
      <dgm:spPr/>
      <dgm:t>
        <a:bodyPr/>
        <a:lstStyle/>
        <a:p>
          <a:endParaRPr lang="en-US"/>
        </a:p>
      </dgm:t>
    </dgm:pt>
  </dgm:ptLst>
  <dgm:cxnLst>
    <dgm:cxn modelId="{742A0204-8EA6-4E0D-9E53-7D7048399FC0}" type="presOf" srcId="{0D066756-A7FD-465E-9194-614A7A86874E}" destId="{7F720A82-9D64-4FF8-92A1-B9F6040DC4D2}" srcOrd="0" destOrd="0" presId="urn:microsoft.com/office/officeart/2005/8/layout/process4"/>
    <dgm:cxn modelId="{AD4E536B-5E65-42E8-86B4-E16FE9291776}" srcId="{F0791283-EFFA-483C-8FBE-2E1786B5F3BC}" destId="{7395F1DD-67D9-4CC3-AF26-459D90477DBA}" srcOrd="1" destOrd="0" parTransId="{7E590E7D-E73B-4F97-8A2F-3721834667E8}" sibTransId="{008E349C-A7C3-4D9A-B017-EBE309508BC5}"/>
    <dgm:cxn modelId="{613769BB-172A-4C0B-A1F8-C5A4C658B9AA}" type="presOf" srcId="{F0791283-EFFA-483C-8FBE-2E1786B5F3BC}" destId="{76DD05C8-9148-4323-9F72-6E7BDBB41B53}" srcOrd="0" destOrd="0" presId="urn:microsoft.com/office/officeart/2005/8/layout/process4"/>
    <dgm:cxn modelId="{CBECE9DA-CAB2-4EB4-9458-DC3B9D69A378}" type="presOf" srcId="{25154785-DEFB-487C-8981-489E663FB20E}" destId="{23821A25-4A29-45C5-902F-F0AC9D2C6D9A}" srcOrd="0" destOrd="0" presId="urn:microsoft.com/office/officeart/2005/8/layout/process4"/>
    <dgm:cxn modelId="{B2375858-CF4E-461A-92FE-C264DEBAEA29}" srcId="{F0791283-EFFA-483C-8FBE-2E1786B5F3BC}" destId="{25154785-DEFB-487C-8981-489E663FB20E}" srcOrd="0" destOrd="0" parTransId="{FC11EC38-F04E-4E9D-9481-C9CF78F15B43}" sibTransId="{9D4D3633-626A-4F46-BD55-C142F1A21C4D}"/>
    <dgm:cxn modelId="{53B77E09-EAC7-473F-B34D-302CDA7AF181}" type="presOf" srcId="{7395F1DD-67D9-4CC3-AF26-459D90477DBA}" destId="{AA40B14B-9769-4FCB-A64A-616F12327198}" srcOrd="0" destOrd="0" presId="urn:microsoft.com/office/officeart/2005/8/layout/process4"/>
    <dgm:cxn modelId="{F7FCE568-257E-4B57-B309-922271A2B865}" srcId="{F0791283-EFFA-483C-8FBE-2E1786B5F3BC}" destId="{0D066756-A7FD-465E-9194-614A7A86874E}" srcOrd="2" destOrd="0" parTransId="{0D3CD0B9-F450-4F2C-96FF-F3888D3A4D47}" sibTransId="{43BB9F29-6EF1-40BC-8442-D1F433CF384A}"/>
    <dgm:cxn modelId="{56950C23-030D-4AD2-93CD-80CF9EA4EDBE}" type="presParOf" srcId="{76DD05C8-9148-4323-9F72-6E7BDBB41B53}" destId="{60E83652-F0D4-4CE4-9F05-DA64140CA8C0}" srcOrd="0" destOrd="0" presId="urn:microsoft.com/office/officeart/2005/8/layout/process4"/>
    <dgm:cxn modelId="{5CA0E4E8-69EF-4677-8AD4-4F25D794622F}" type="presParOf" srcId="{60E83652-F0D4-4CE4-9F05-DA64140CA8C0}" destId="{7F720A82-9D64-4FF8-92A1-B9F6040DC4D2}" srcOrd="0" destOrd="0" presId="urn:microsoft.com/office/officeart/2005/8/layout/process4"/>
    <dgm:cxn modelId="{F0437615-DBFD-41B1-9444-68F16988EED5}" type="presParOf" srcId="{76DD05C8-9148-4323-9F72-6E7BDBB41B53}" destId="{43638C77-E993-4AC1-90EB-04989B9F6DB7}" srcOrd="1" destOrd="0" presId="urn:microsoft.com/office/officeart/2005/8/layout/process4"/>
    <dgm:cxn modelId="{52A028D9-28B3-4A19-B4C4-927343EF5757}" type="presParOf" srcId="{76DD05C8-9148-4323-9F72-6E7BDBB41B53}" destId="{DFADE22E-0F80-4E96-9436-EE4320F22A27}" srcOrd="2" destOrd="0" presId="urn:microsoft.com/office/officeart/2005/8/layout/process4"/>
    <dgm:cxn modelId="{C609595F-0357-4C2E-9465-C9B2361AEA46}" type="presParOf" srcId="{DFADE22E-0F80-4E96-9436-EE4320F22A27}" destId="{AA40B14B-9769-4FCB-A64A-616F12327198}" srcOrd="0" destOrd="0" presId="urn:microsoft.com/office/officeart/2005/8/layout/process4"/>
    <dgm:cxn modelId="{06FC0023-46D5-4F4E-AAF1-69E067A16E5A}" type="presParOf" srcId="{76DD05C8-9148-4323-9F72-6E7BDBB41B53}" destId="{A499997F-366D-4582-9A3D-3332BB2EFC52}" srcOrd="3" destOrd="0" presId="urn:microsoft.com/office/officeart/2005/8/layout/process4"/>
    <dgm:cxn modelId="{C91108C1-8B96-4350-84D4-CAA6A6DBC27D}" type="presParOf" srcId="{76DD05C8-9148-4323-9F72-6E7BDBB41B53}" destId="{01F9456A-DE34-48A4-9E87-2183832378B7}" srcOrd="4" destOrd="0" presId="urn:microsoft.com/office/officeart/2005/8/layout/process4"/>
    <dgm:cxn modelId="{2880A8F8-DCAC-4A4D-8FEC-0B64164631E5}" type="presParOf" srcId="{01F9456A-DE34-48A4-9E87-2183832378B7}" destId="{23821A25-4A29-45C5-902F-F0AC9D2C6D9A}"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47A83-9B9F-414C-932C-5C5662064B1E}">
      <dsp:nvSpPr>
        <dsp:cNvPr id="0" name=""/>
        <dsp:cNvSpPr/>
      </dsp:nvSpPr>
      <dsp:spPr>
        <a:xfrm>
          <a:off x="2" y="0"/>
          <a:ext cx="9143995" cy="2032000"/>
        </a:xfrm>
        <a:prstGeom prst="rightArrow">
          <a:avLst/>
        </a:prstGeom>
        <a:solidFill>
          <a:srgbClr val="C00000"/>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E2740E6-0832-4957-98F1-3036171C1F66}">
      <dsp:nvSpPr>
        <dsp:cNvPr id="0" name=""/>
        <dsp:cNvSpPr/>
      </dsp:nvSpPr>
      <dsp:spPr>
        <a:xfrm>
          <a:off x="228599" y="304799"/>
          <a:ext cx="2133578" cy="1422400"/>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kern="1200" dirty="0" smtClean="0">
              <a:ln>
                <a:solidFill>
                  <a:sysClr val="windowText" lastClr="000000"/>
                </a:solidFill>
              </a:ln>
              <a:solidFill>
                <a:sysClr val="windowText" lastClr="000000"/>
              </a:solidFill>
            </a:rPr>
            <a:t>已看见的</a:t>
          </a:r>
          <a:endParaRPr lang="en-US" sz="3200" kern="1200" dirty="0" smtClean="0">
            <a:ln>
              <a:solidFill>
                <a:sysClr val="windowText" lastClr="000000"/>
              </a:solidFill>
            </a:ln>
            <a:solidFill>
              <a:sysClr val="windowText" lastClr="000000"/>
            </a:solidFill>
          </a:endParaRPr>
        </a:p>
        <a:p>
          <a:pPr lvl="0" algn="ctr" defTabSz="1422400">
            <a:lnSpc>
              <a:spcPct val="90000"/>
            </a:lnSpc>
            <a:spcBef>
              <a:spcPct val="0"/>
            </a:spcBef>
            <a:spcAft>
              <a:spcPct val="35000"/>
            </a:spcAft>
          </a:pPr>
          <a:r>
            <a:rPr lang="en-US" sz="1800" kern="1200" dirty="0" smtClean="0">
              <a:ln>
                <a:solidFill>
                  <a:sysClr val="windowText" lastClr="000000"/>
                </a:solidFill>
              </a:ln>
              <a:solidFill>
                <a:sysClr val="windowText" lastClr="000000"/>
              </a:solidFill>
            </a:rPr>
            <a:t>HAVE SEEN</a:t>
          </a:r>
          <a:endParaRPr lang="en-US" sz="1800" kern="1200" dirty="0">
            <a:ln>
              <a:solidFill>
                <a:sysClr val="windowText" lastClr="000000"/>
              </a:solidFill>
            </a:ln>
            <a:solidFill>
              <a:sysClr val="windowText" lastClr="000000"/>
            </a:solidFill>
          </a:endParaRPr>
        </a:p>
      </dsp:txBody>
      <dsp:txXfrm>
        <a:off x="228599" y="304799"/>
        <a:ext cx="2133578" cy="1422400"/>
      </dsp:txXfrm>
    </dsp:sp>
    <dsp:sp modelId="{324D6959-3437-4111-BB03-604BA9AC2629}">
      <dsp:nvSpPr>
        <dsp:cNvPr id="0" name=""/>
        <dsp:cNvSpPr/>
      </dsp:nvSpPr>
      <dsp:spPr>
        <a:xfrm>
          <a:off x="2819378" y="304799"/>
          <a:ext cx="2286018" cy="1422400"/>
        </a:xfrm>
        <a:prstGeom prst="roundRect">
          <a:avLst/>
        </a:prstGeom>
        <a:solidFill>
          <a:schemeClr val="accent2">
            <a:hueOff val="2340759"/>
            <a:satOff val="-2919"/>
            <a:lumOff val="68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ysClr val="windowText" lastClr="000000"/>
                </a:solidFill>
              </a:ln>
              <a:solidFill>
                <a:sysClr val="windowText" lastClr="000000"/>
              </a:solidFill>
            </a:rPr>
            <a:t>现在的事</a:t>
          </a:r>
          <a:endParaRPr lang="en-US" sz="3600" kern="1200" dirty="0" smtClean="0">
            <a:ln>
              <a:solidFill>
                <a:sysClr val="windowText" lastClr="000000"/>
              </a:solidFill>
            </a:ln>
            <a:solidFill>
              <a:sysClr val="windowText" lastClr="000000"/>
            </a:solidFill>
          </a:endParaRPr>
        </a:p>
        <a:p>
          <a:pPr lvl="0" algn="ctr" defTabSz="1600200">
            <a:lnSpc>
              <a:spcPct val="90000"/>
            </a:lnSpc>
            <a:spcBef>
              <a:spcPct val="0"/>
            </a:spcBef>
            <a:spcAft>
              <a:spcPct val="35000"/>
            </a:spcAft>
          </a:pPr>
          <a:r>
            <a:rPr lang="en-US" sz="1800" kern="1200" dirty="0" smtClean="0">
              <a:ln>
                <a:solidFill>
                  <a:sysClr val="windowText" lastClr="000000"/>
                </a:solidFill>
              </a:ln>
              <a:solidFill>
                <a:sysClr val="windowText" lastClr="000000"/>
              </a:solidFill>
            </a:rPr>
            <a:t>THAT ARE</a:t>
          </a:r>
          <a:endParaRPr lang="en-US" sz="1800" kern="1200" dirty="0">
            <a:ln>
              <a:solidFill>
                <a:sysClr val="windowText" lastClr="000000"/>
              </a:solidFill>
            </a:ln>
            <a:solidFill>
              <a:sysClr val="windowText" lastClr="000000"/>
            </a:solidFill>
          </a:endParaRPr>
        </a:p>
      </dsp:txBody>
      <dsp:txXfrm>
        <a:off x="2819378" y="304799"/>
        <a:ext cx="2286018" cy="1422400"/>
      </dsp:txXfrm>
    </dsp:sp>
    <dsp:sp modelId="{4067A1D8-16A0-4371-A4FC-AD06D30B70F6}">
      <dsp:nvSpPr>
        <dsp:cNvPr id="0" name=""/>
        <dsp:cNvSpPr/>
      </dsp:nvSpPr>
      <dsp:spPr>
        <a:xfrm>
          <a:off x="5562596" y="304799"/>
          <a:ext cx="2438403" cy="1422400"/>
        </a:xfrm>
        <a:prstGeom prst="roundRect">
          <a:avLst/>
        </a:prstGeom>
        <a:solidFill>
          <a:schemeClr val="accent2">
            <a:hueOff val="4681519"/>
            <a:satOff val="-5839"/>
            <a:lumOff val="1373"/>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n>
                <a:solidFill>
                  <a:sysClr val="windowText" lastClr="000000"/>
                </a:solidFill>
              </a:ln>
              <a:solidFill>
                <a:sysClr val="windowText" lastClr="000000"/>
              </a:solidFill>
            </a:rPr>
            <a:t>将来的事</a:t>
          </a:r>
          <a:endParaRPr lang="en-US" sz="3600" kern="1200" dirty="0" smtClean="0">
            <a:ln>
              <a:solidFill>
                <a:sysClr val="windowText" lastClr="000000"/>
              </a:solidFill>
            </a:ln>
            <a:solidFill>
              <a:sysClr val="windowText" lastClr="000000"/>
            </a:solidFill>
          </a:endParaRPr>
        </a:p>
        <a:p>
          <a:pPr lvl="0" algn="ctr" defTabSz="1600200">
            <a:lnSpc>
              <a:spcPct val="90000"/>
            </a:lnSpc>
            <a:spcBef>
              <a:spcPct val="0"/>
            </a:spcBef>
            <a:spcAft>
              <a:spcPct val="35000"/>
            </a:spcAft>
          </a:pPr>
          <a:r>
            <a:rPr lang="en-US" sz="1800" kern="1200" dirty="0" smtClean="0">
              <a:ln>
                <a:solidFill>
                  <a:sysClr val="windowText" lastClr="000000"/>
                </a:solidFill>
              </a:ln>
              <a:solidFill>
                <a:sysClr val="windowText" lastClr="000000"/>
              </a:solidFill>
            </a:rPr>
            <a:t>THAT WILL BE</a:t>
          </a:r>
          <a:endParaRPr lang="en-US" sz="1800" kern="1200" dirty="0">
            <a:ln>
              <a:solidFill>
                <a:sysClr val="windowText" lastClr="000000"/>
              </a:solidFill>
            </a:ln>
            <a:solidFill>
              <a:sysClr val="windowText" lastClr="000000"/>
            </a:solidFill>
          </a:endParaRPr>
        </a:p>
      </dsp:txBody>
      <dsp:txXfrm>
        <a:off x="5562596" y="304799"/>
        <a:ext cx="2438403" cy="1422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720A82-9D64-4FF8-92A1-B9F6040DC4D2}">
      <dsp:nvSpPr>
        <dsp:cNvPr id="0" name=""/>
        <dsp:cNvSpPr/>
      </dsp:nvSpPr>
      <dsp:spPr>
        <a:xfrm>
          <a:off x="0" y="4876725"/>
          <a:ext cx="8686800" cy="1600274"/>
        </a:xfrm>
        <a:prstGeom prst="rect">
          <a:avLst/>
        </a:prstGeom>
        <a:solidFill>
          <a:srgbClr val="280F0E"/>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zh-CN" altLang="en-US" sz="5400" b="0" kern="1200" cap="none" spc="0" dirty="0" smtClean="0">
              <a:ln w="18415" cmpd="sng">
                <a:solidFill>
                  <a:srgbClr val="FFFF00"/>
                </a:solidFill>
                <a:prstDash val="solid"/>
              </a:ln>
              <a:solidFill>
                <a:srgbClr val="FFFF00"/>
              </a:solidFill>
              <a:effectLst/>
              <a:latin typeface="Agency FB" pitchFamily="34" charset="0"/>
            </a:rPr>
            <a:t>将来必成的事</a:t>
          </a:r>
          <a:r>
            <a:rPr lang="en-US" altLang="zh-CN" sz="5400" b="0" kern="1200" cap="none" spc="0" dirty="0" smtClean="0">
              <a:ln w="18415" cmpd="sng">
                <a:solidFill>
                  <a:srgbClr val="FFFF00"/>
                </a:solidFill>
                <a:prstDash val="solid"/>
              </a:ln>
              <a:solidFill>
                <a:srgbClr val="FFFF00"/>
              </a:solidFill>
              <a:effectLst/>
              <a:latin typeface="Agency FB" pitchFamily="34" charset="0"/>
            </a:rPr>
            <a:t>(</a:t>
          </a:r>
          <a:r>
            <a:rPr lang="zh-CN" altLang="en-US" sz="5400" b="0" kern="1200" cap="none" spc="0" dirty="0" smtClean="0">
              <a:ln w="18415" cmpd="sng">
                <a:solidFill>
                  <a:srgbClr val="FFFF00"/>
                </a:solidFill>
                <a:prstDash val="solid"/>
              </a:ln>
              <a:solidFill>
                <a:srgbClr val="FFFF00"/>
              </a:solidFill>
              <a:effectLst/>
              <a:latin typeface="Agency FB" pitchFamily="34" charset="0"/>
            </a:rPr>
            <a:t>第</a:t>
          </a:r>
          <a:r>
            <a:rPr lang="en-US" altLang="zh-CN" sz="5400" b="0" kern="1200" cap="none" spc="0" dirty="0" smtClean="0">
              <a:ln w="18415" cmpd="sng">
                <a:solidFill>
                  <a:srgbClr val="FFFF00"/>
                </a:solidFill>
                <a:prstDash val="solid"/>
              </a:ln>
              <a:solidFill>
                <a:srgbClr val="FFFF00"/>
              </a:solidFill>
              <a:effectLst/>
              <a:latin typeface="Agency FB" pitchFamily="34" charset="0"/>
            </a:rPr>
            <a:t>4-22</a:t>
          </a:r>
          <a:r>
            <a:rPr lang="zh-CN" altLang="en-US" sz="5400" b="0" kern="1200" cap="none" spc="0" dirty="0" smtClean="0">
              <a:ln w="18415" cmpd="sng">
                <a:solidFill>
                  <a:srgbClr val="FFFF00"/>
                </a:solidFill>
                <a:prstDash val="solid"/>
              </a:ln>
              <a:solidFill>
                <a:srgbClr val="FFFF00"/>
              </a:solidFill>
              <a:effectLst/>
              <a:latin typeface="Agency FB" pitchFamily="34" charset="0"/>
            </a:rPr>
            <a:t>章</a:t>
          </a:r>
          <a:r>
            <a:rPr lang="en-US" altLang="zh-CN" sz="5400" b="0" kern="1200" cap="none" spc="0" dirty="0" smtClean="0">
              <a:ln w="18415" cmpd="sng">
                <a:solidFill>
                  <a:srgbClr val="FFFF00"/>
                </a:solidFill>
                <a:prstDash val="solid"/>
              </a:ln>
              <a:solidFill>
                <a:srgbClr val="FFFF00"/>
              </a:solidFill>
              <a:effectLst/>
              <a:latin typeface="Agency FB" pitchFamily="34" charset="0"/>
            </a:rPr>
            <a:t>)         </a:t>
          </a:r>
          <a:r>
            <a:rPr lang="en-US" sz="2400" b="1" kern="1200" dirty="0" smtClean="0">
              <a:ln>
                <a:solidFill>
                  <a:sysClr val="windowText" lastClr="000000"/>
                </a:solidFill>
              </a:ln>
              <a:effectLst/>
              <a:latin typeface="Century Gothic" pitchFamily="34" charset="0"/>
            </a:rPr>
            <a:t>The Things Which Shall Be (Ch. 4-22)</a:t>
          </a:r>
          <a:endParaRPr lang="en-US" sz="2400" b="1" kern="1200" dirty="0">
            <a:ln>
              <a:solidFill>
                <a:sysClr val="windowText" lastClr="000000"/>
              </a:solidFill>
            </a:ln>
            <a:effectLst/>
            <a:latin typeface="Century Gothic" pitchFamily="34" charset="0"/>
          </a:endParaRPr>
        </a:p>
      </dsp:txBody>
      <dsp:txXfrm>
        <a:off x="0" y="4876725"/>
        <a:ext cx="8686800" cy="1600274"/>
      </dsp:txXfrm>
    </dsp:sp>
    <dsp:sp modelId="{AA40B14B-9769-4FCB-A64A-616F12327198}">
      <dsp:nvSpPr>
        <dsp:cNvPr id="0" name=""/>
        <dsp:cNvSpPr/>
      </dsp:nvSpPr>
      <dsp:spPr>
        <a:xfrm rot="10800000">
          <a:off x="0" y="2438362"/>
          <a:ext cx="8686800" cy="2461222"/>
        </a:xfrm>
        <a:prstGeom prst="upArrowCallout">
          <a:avLst/>
        </a:prstGeom>
        <a:solidFill>
          <a:srgbClr val="303C18"/>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zh-CN" altLang="en-US" sz="5400" b="0" kern="1200" cap="none" spc="0" dirty="0" smtClean="0">
              <a:ln w="18415" cmpd="sng">
                <a:solidFill>
                  <a:srgbClr val="FFFF00"/>
                </a:solidFill>
                <a:prstDash val="solid"/>
              </a:ln>
              <a:solidFill>
                <a:srgbClr val="FFFF00"/>
              </a:solidFill>
              <a:effectLst/>
              <a:latin typeface="Arial Black" pitchFamily="34" charset="0"/>
            </a:rPr>
            <a:t>现在的事</a:t>
          </a:r>
          <a:r>
            <a:rPr lang="en-US" altLang="zh-CN" sz="5400" b="0" kern="1200" cap="none" spc="0" dirty="0" smtClean="0">
              <a:ln w="18415" cmpd="sng">
                <a:solidFill>
                  <a:srgbClr val="FFFF00"/>
                </a:solidFill>
                <a:prstDash val="solid"/>
              </a:ln>
              <a:solidFill>
                <a:srgbClr val="FFFF00"/>
              </a:solidFill>
              <a:effectLst/>
              <a:latin typeface="Agency FB" pitchFamily="34" charset="0"/>
            </a:rPr>
            <a:t>(</a:t>
          </a:r>
          <a:r>
            <a:rPr lang="zh-CN" altLang="en-US" sz="5400" b="0" kern="1200" cap="none" spc="0" dirty="0" smtClean="0">
              <a:ln w="18415" cmpd="sng">
                <a:solidFill>
                  <a:srgbClr val="FFFF00"/>
                </a:solidFill>
                <a:prstDash val="solid"/>
              </a:ln>
              <a:solidFill>
                <a:srgbClr val="FFFF00"/>
              </a:solidFill>
              <a:effectLst/>
              <a:latin typeface="Arial Black" pitchFamily="34" charset="0"/>
            </a:rPr>
            <a:t>第二、三章</a:t>
          </a:r>
          <a:r>
            <a:rPr lang="en-US" altLang="zh-CN" sz="5400" b="0" kern="1200" cap="none" spc="0" dirty="0" smtClean="0">
              <a:ln w="18415" cmpd="sng">
                <a:solidFill>
                  <a:srgbClr val="FFFF00"/>
                </a:solidFill>
                <a:prstDash val="solid"/>
              </a:ln>
              <a:solidFill>
                <a:srgbClr val="FFFF00"/>
              </a:solidFill>
              <a:effectLst/>
              <a:latin typeface="Agency FB" pitchFamily="34" charset="0"/>
            </a:rPr>
            <a:t>)</a:t>
          </a:r>
          <a:r>
            <a:rPr lang="zh-CN" altLang="en-US" sz="4800" b="0" kern="1200" cap="none" spc="0" dirty="0" smtClean="0">
              <a:ln w="18415" cmpd="sng">
                <a:solidFill>
                  <a:srgbClr val="FFFF00"/>
                </a:solidFill>
                <a:prstDash val="solid"/>
              </a:ln>
              <a:solidFill>
                <a:srgbClr val="FFFFFF"/>
              </a:solidFill>
              <a:effectLst/>
              <a:latin typeface="Arial Black" pitchFamily="34" charset="0"/>
            </a:rPr>
            <a:t>         </a:t>
          </a:r>
          <a:r>
            <a:rPr lang="en-US" sz="2400" b="1" kern="1200" dirty="0" smtClean="0">
              <a:ln>
                <a:solidFill>
                  <a:sysClr val="windowText" lastClr="000000"/>
                </a:solidFill>
              </a:ln>
              <a:effectLst/>
              <a:latin typeface="Century Gothic" pitchFamily="34" charset="0"/>
            </a:rPr>
            <a:t>The Things Which Are (Ch. 2-3)</a:t>
          </a:r>
          <a:endParaRPr lang="en-US" sz="2400" b="1" kern="1200" dirty="0">
            <a:ln>
              <a:solidFill>
                <a:sysClr val="windowText" lastClr="000000"/>
              </a:solidFill>
            </a:ln>
            <a:effectLst/>
            <a:latin typeface="Century Gothic" pitchFamily="34" charset="0"/>
          </a:endParaRPr>
        </a:p>
      </dsp:txBody>
      <dsp:txXfrm rot="10800000">
        <a:off x="0" y="2438362"/>
        <a:ext cx="8686800" cy="2461222"/>
      </dsp:txXfrm>
    </dsp:sp>
    <dsp:sp modelId="{23821A25-4A29-45C5-902F-F0AC9D2C6D9A}">
      <dsp:nvSpPr>
        <dsp:cNvPr id="0" name=""/>
        <dsp:cNvSpPr/>
      </dsp:nvSpPr>
      <dsp:spPr>
        <a:xfrm rot="10800000">
          <a:off x="0" y="1144"/>
          <a:ext cx="8686800" cy="2461222"/>
        </a:xfrm>
        <a:prstGeom prst="upArrowCallout">
          <a:avLst/>
        </a:prstGeom>
        <a:solidFill>
          <a:srgbClr val="00206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zh-CN" altLang="en-US" sz="5400" b="0" kern="1200" cap="none" spc="0" dirty="0" smtClean="0">
              <a:ln w="18415" cmpd="sng">
                <a:solidFill>
                  <a:srgbClr val="FFFF00"/>
                </a:solidFill>
                <a:prstDash val="solid"/>
              </a:ln>
              <a:solidFill>
                <a:srgbClr val="FFFF00"/>
              </a:solidFill>
              <a:effectLst/>
              <a:latin typeface="Arial Black" pitchFamily="34" charset="0"/>
            </a:rPr>
            <a:t>你已看见的事</a:t>
          </a:r>
          <a:r>
            <a:rPr lang="en-US" altLang="zh-CN" sz="5400" b="0" kern="1200" cap="none" spc="0" dirty="0" smtClean="0">
              <a:ln w="18415" cmpd="sng">
                <a:solidFill>
                  <a:srgbClr val="FFFF00"/>
                </a:solidFill>
                <a:prstDash val="solid"/>
              </a:ln>
              <a:solidFill>
                <a:srgbClr val="FFFF00"/>
              </a:solidFill>
              <a:effectLst/>
              <a:latin typeface="Agency FB" pitchFamily="34" charset="0"/>
            </a:rPr>
            <a:t>(</a:t>
          </a:r>
          <a:r>
            <a:rPr lang="zh-CN" altLang="en-US" sz="5400" b="0" kern="1200" cap="none" spc="0" dirty="0" smtClean="0">
              <a:ln w="18415" cmpd="sng">
                <a:solidFill>
                  <a:srgbClr val="FFFF00"/>
                </a:solidFill>
                <a:prstDash val="solid"/>
              </a:ln>
              <a:solidFill>
                <a:srgbClr val="FFFF00"/>
              </a:solidFill>
              <a:effectLst/>
              <a:latin typeface="Arial Black" pitchFamily="34" charset="0"/>
            </a:rPr>
            <a:t>第一章</a:t>
          </a:r>
          <a:r>
            <a:rPr lang="en-US" altLang="zh-CN" sz="5400" b="0" kern="1200" cap="none" spc="0" dirty="0" smtClean="0">
              <a:ln w="18415" cmpd="sng">
                <a:solidFill>
                  <a:srgbClr val="FFFF00"/>
                </a:solidFill>
                <a:prstDash val="solid"/>
              </a:ln>
              <a:solidFill>
                <a:srgbClr val="FFFF00"/>
              </a:solidFill>
              <a:effectLst/>
              <a:latin typeface="Agency FB" pitchFamily="34" charset="0"/>
            </a:rPr>
            <a:t>)</a:t>
          </a:r>
          <a:r>
            <a:rPr lang="zh-CN" altLang="en-US" sz="5400" b="0" kern="1200" cap="none" spc="0" dirty="0" smtClean="0">
              <a:ln w="18415" cmpd="sng">
                <a:solidFill>
                  <a:srgbClr val="FFFFFF"/>
                </a:solidFill>
                <a:prstDash val="solid"/>
              </a:ln>
              <a:solidFill>
                <a:srgbClr val="FFFFFF"/>
              </a:solidFill>
              <a:effectLst/>
              <a:latin typeface="Arial Black" pitchFamily="34" charset="0"/>
            </a:rPr>
            <a:t>        </a:t>
          </a:r>
          <a:r>
            <a:rPr lang="en-US" sz="2400" b="1" kern="1200" dirty="0" smtClean="0">
              <a:ln>
                <a:solidFill>
                  <a:sysClr val="windowText" lastClr="000000"/>
                </a:solidFill>
              </a:ln>
              <a:latin typeface="Century Gothic" pitchFamily="34" charset="0"/>
            </a:rPr>
            <a:t>The Things You Have Seen (Ch. 1)</a:t>
          </a:r>
          <a:endParaRPr lang="en-US" sz="2400" b="1" kern="1200" dirty="0">
            <a:ln>
              <a:solidFill>
                <a:sysClr val="windowText" lastClr="000000"/>
              </a:solidFill>
            </a:ln>
            <a:latin typeface="Century Gothic" pitchFamily="34" charset="0"/>
          </a:endParaRPr>
        </a:p>
      </dsp:txBody>
      <dsp:txXfrm rot="10800000">
        <a:off x="0" y="1144"/>
        <a:ext cx="8686800" cy="24612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86351-BD36-41BC-86F3-BF98818D7903}" type="datetimeFigureOut">
              <a:rPr lang="en-US" smtClean="0"/>
              <a:pPr/>
              <a:t>6/8/2020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474BC-33DA-4F01-90DC-BD11D0B26B6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5474BC-33DA-4F01-90DC-BD11D0B26B64}"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0FE22-D4CA-4658-A077-2B1578504A91}" type="datetimeFigureOut">
              <a:rPr lang="en-US" smtClean="0"/>
              <a:pPr/>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0FE22-D4CA-4658-A077-2B1578504A91}" type="datetimeFigureOut">
              <a:rPr lang="en-US" smtClean="0"/>
              <a:pPr/>
              <a:t>6/8/2020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C694A-40F8-40B1-A5EC-7EF879E1ED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flickr.com/photos/dg_pics/2608741677/"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gif"/></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02362"/>
          </a:xfrm>
        </p:spPr>
        <p:txBody>
          <a:bodyPr>
            <a:noAutofit/>
          </a:bodyPr>
          <a:lstStyle/>
          <a:p>
            <a:r>
              <a:rPr lang="en-US" sz="30000" b="1" dirty="0" smtClean="0">
                <a:latin typeface="Arial Black" pitchFamily="34" charset="0"/>
              </a:rPr>
              <a:t>REV</a:t>
            </a:r>
            <a:endParaRPr lang="en-US" sz="30000" b="1" dirty="0">
              <a:latin typeface="Arial Black"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597738850_0b6e1c626a.jpg"/>
          <p:cNvPicPr>
            <a:picLocks noChangeAspect="1"/>
          </p:cNvPicPr>
          <p:nvPr/>
        </p:nvPicPr>
        <p:blipFill>
          <a:blip r:embed="rId2" cstate="print"/>
          <a:stretch>
            <a:fillRect/>
          </a:stretch>
        </p:blipFill>
        <p:spPr>
          <a:xfrm>
            <a:off x="0" y="3069336"/>
            <a:ext cx="9144000" cy="6455664"/>
          </a:xfrm>
          <a:prstGeom prst="rect">
            <a:avLst/>
          </a:prstGeom>
        </p:spPr>
      </p:pic>
      <p:sp>
        <p:nvSpPr>
          <p:cNvPr id="2" name="TextBox 1"/>
          <p:cNvSpPr txBox="1"/>
          <p:nvPr/>
        </p:nvSpPr>
        <p:spPr>
          <a:xfrm>
            <a:off x="0" y="1066800"/>
            <a:ext cx="9144000" cy="218521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625475" indent="-565150">
              <a:tabLst>
                <a:tab pos="579438" algn="l"/>
              </a:tabLst>
            </a:pPr>
            <a:r>
              <a:rPr lang="en-US" sz="4400" b="1" dirty="0" smtClean="0">
                <a:solidFill>
                  <a:srgbClr val="002060"/>
                </a:solidFill>
              </a:rPr>
              <a:t>A.   </a:t>
            </a:r>
            <a:r>
              <a:rPr lang="zh-CN" altLang="en-US" sz="4400" b="1" dirty="0" smtClean="0">
                <a:solidFill>
                  <a:srgbClr val="002060"/>
                </a:solidFill>
              </a:rPr>
              <a:t>与基督的交流（</a:t>
            </a:r>
            <a:r>
              <a:rPr lang="en-US" altLang="zh-CN" sz="4400" b="1" dirty="0" smtClean="0">
                <a:solidFill>
                  <a:srgbClr val="002060"/>
                </a:solidFill>
              </a:rPr>
              <a:t>1:1-8</a:t>
            </a:r>
            <a:r>
              <a:rPr lang="zh-CN" altLang="en-US" sz="4400" b="1" dirty="0" smtClean="0">
                <a:solidFill>
                  <a:srgbClr val="002060"/>
                </a:solidFill>
              </a:rPr>
              <a:t>）</a:t>
            </a:r>
            <a:endParaRPr lang="en-US" sz="4400" b="1" dirty="0" smtClean="0">
              <a:solidFill>
                <a:srgbClr val="002060"/>
              </a:solidFill>
            </a:endParaRPr>
          </a:p>
          <a:p>
            <a:pPr marL="625475" indent="-565150">
              <a:tabLst>
                <a:tab pos="579438" algn="l"/>
              </a:tabLst>
            </a:pPr>
            <a:r>
              <a:rPr lang="en-US" sz="2400" b="1" dirty="0" smtClean="0">
                <a:solidFill>
                  <a:srgbClr val="002060"/>
                </a:solidFill>
              </a:rPr>
              <a:t>				The Communication of Christ (1:1-8)</a:t>
            </a:r>
          </a:p>
          <a:p>
            <a:pPr marL="625475" indent="-565150">
              <a:tabLst>
                <a:tab pos="579438" algn="l"/>
              </a:tabLst>
            </a:pPr>
            <a:r>
              <a:rPr lang="en-US" sz="4400" b="1" dirty="0" smtClean="0">
                <a:solidFill>
                  <a:srgbClr val="002060"/>
                </a:solidFill>
              </a:rPr>
              <a:t>B.   </a:t>
            </a:r>
            <a:r>
              <a:rPr lang="zh-CN" altLang="en-US" sz="4400" b="1" dirty="0" smtClean="0">
                <a:solidFill>
                  <a:srgbClr val="002060"/>
                </a:solidFill>
              </a:rPr>
              <a:t>基督得荣耀的异象</a:t>
            </a:r>
            <a:r>
              <a:rPr lang="en-US" altLang="zh-CN" sz="4400" b="1" dirty="0" smtClean="0">
                <a:solidFill>
                  <a:srgbClr val="002060"/>
                </a:solidFill>
              </a:rPr>
              <a:t>(1:9-10)</a:t>
            </a:r>
            <a:endParaRPr lang="en-US" sz="4400" b="1" dirty="0" smtClean="0">
              <a:solidFill>
                <a:srgbClr val="002060"/>
              </a:solidFill>
            </a:endParaRPr>
          </a:p>
          <a:p>
            <a:pPr marL="625475" indent="-565150">
              <a:tabLst>
                <a:tab pos="579438" algn="l"/>
              </a:tabLst>
            </a:pPr>
            <a:r>
              <a:rPr lang="en-US" sz="2400" b="1" dirty="0" smtClean="0">
                <a:solidFill>
                  <a:srgbClr val="002060"/>
                </a:solidFill>
              </a:rPr>
              <a:t>				The Vision of the Glorified Christ (1:9-20)</a:t>
            </a:r>
            <a:endParaRPr lang="en-US" sz="2400" dirty="0">
              <a:solidFill>
                <a:srgbClr val="002060"/>
              </a:solidFill>
              <a:latin typeface="Arial Black" pitchFamily="34" charset="0"/>
            </a:endParaRPr>
          </a:p>
        </p:txBody>
      </p:sp>
      <p:sp>
        <p:nvSpPr>
          <p:cNvPr id="3" name="Rectangle 2"/>
          <p:cNvSpPr/>
          <p:nvPr/>
        </p:nvSpPr>
        <p:spPr>
          <a:xfrm>
            <a:off x="0" y="0"/>
            <a:ext cx="9144000" cy="10668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dirty="0" smtClean="0">
                <a:ln w="18415" cmpd="sng">
                  <a:solidFill>
                    <a:sysClr val="windowText" lastClr="000000"/>
                  </a:solidFill>
                  <a:prstDash val="solid"/>
                </a:ln>
                <a:solidFill>
                  <a:srgbClr val="FFFF00"/>
                </a:solidFill>
                <a:latin typeface="Arial Black" pitchFamily="34" charset="0"/>
              </a:rPr>
              <a:t>1.</a:t>
            </a:r>
            <a:r>
              <a:rPr lang="zh-CN" altLang="zh-CN" sz="5400" dirty="0" smtClean="0">
                <a:solidFill>
                  <a:srgbClr val="FFFF00"/>
                </a:solidFill>
              </a:rPr>
              <a:t>你已看见的事（第一章</a:t>
            </a:r>
            <a:r>
              <a:rPr lang="zh-CN" altLang="en-US" sz="5400" dirty="0" smtClean="0">
                <a:solidFill>
                  <a:srgbClr val="FFFF00"/>
                </a:solidFill>
              </a:rPr>
              <a:t>）</a:t>
            </a:r>
            <a:endParaRPr lang="zh-CN" altLang="zh-CN" sz="5400" dirty="0" smtClean="0">
              <a:solidFill>
                <a:srgbClr val="FFFF00"/>
              </a:solidFill>
            </a:endParaRPr>
          </a:p>
        </p:txBody>
      </p:sp>
      <p:sp>
        <p:nvSpPr>
          <p:cNvPr id="5" name="Rectangle 4"/>
          <p:cNvSpPr/>
          <p:nvPr/>
        </p:nvSpPr>
        <p:spPr>
          <a:xfrm>
            <a:off x="0" y="6324600"/>
            <a:ext cx="9144000" cy="5334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1. </a:t>
            </a:r>
            <a:r>
              <a:rPr lang="en-US" sz="2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The Things Which You Have Seen (Ch. 1)</a:t>
            </a:r>
            <a:endParaRPr lang="en-US" sz="24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8200"/>
            <a:ext cx="4191000" cy="4678204"/>
          </a:xfrm>
          <a:prstGeom prst="rect">
            <a:avLst/>
          </a:prstGeom>
        </p:spPr>
        <p:txBody>
          <a:bodyPr wrap="square">
            <a:spAutoFit/>
          </a:bodyPr>
          <a:lstStyle/>
          <a:p>
            <a:pPr algn="ctr"/>
            <a:r>
              <a:rPr lang="en-US" sz="3600" b="1" u="sng" dirty="0" smtClean="0">
                <a:solidFill>
                  <a:schemeClr val="bg2">
                    <a:lumMod val="10000"/>
                  </a:schemeClr>
                </a:solidFill>
              </a:rPr>
              <a:t>The Seven Churches</a:t>
            </a:r>
          </a:p>
          <a:p>
            <a:r>
              <a:rPr lang="en-US" sz="1000" dirty="0" smtClean="0">
                <a:solidFill>
                  <a:schemeClr val="bg2">
                    <a:lumMod val="10000"/>
                  </a:schemeClr>
                </a:solidFill>
              </a:rPr>
              <a:t/>
            </a:r>
            <a:br>
              <a:rPr lang="en-US" sz="1000" dirty="0" smtClean="0">
                <a:solidFill>
                  <a:schemeClr val="bg2">
                    <a:lumMod val="10000"/>
                  </a:schemeClr>
                </a:solidFill>
              </a:rPr>
            </a:br>
            <a:r>
              <a:rPr lang="en-US" sz="3600" b="1" dirty="0" smtClean="0">
                <a:solidFill>
                  <a:schemeClr val="bg2">
                    <a:lumMod val="10000"/>
                  </a:schemeClr>
                </a:solidFill>
                <a:latin typeface="Arial Narrow" pitchFamily="34" charset="0"/>
              </a:rPr>
              <a:t> l.   Ephesus          </a:t>
            </a:r>
            <a:r>
              <a:rPr lang="en-US" sz="2400" b="1" dirty="0" smtClean="0">
                <a:solidFill>
                  <a:schemeClr val="bg2">
                    <a:lumMod val="10000"/>
                  </a:schemeClr>
                </a:solidFill>
                <a:latin typeface="Arial Narrow" pitchFamily="34" charset="0"/>
              </a:rPr>
              <a:t>(2:1-7)</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2.  Smyrna           </a:t>
            </a:r>
            <a:r>
              <a:rPr lang="en-US" sz="2400" b="1" dirty="0" smtClean="0">
                <a:solidFill>
                  <a:schemeClr val="bg2">
                    <a:lumMod val="10000"/>
                  </a:schemeClr>
                </a:solidFill>
                <a:latin typeface="Arial Narrow" pitchFamily="34" charset="0"/>
              </a:rPr>
              <a:t>(2:8-11)</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3.  </a:t>
            </a:r>
            <a:r>
              <a:rPr lang="en-US" sz="3600" b="1" dirty="0" err="1" smtClean="0">
                <a:solidFill>
                  <a:schemeClr val="bg2">
                    <a:lumMod val="10000"/>
                  </a:schemeClr>
                </a:solidFill>
                <a:latin typeface="Arial Narrow" pitchFamily="34" charset="0"/>
              </a:rPr>
              <a:t>Pergamos</a:t>
            </a:r>
            <a:r>
              <a:rPr lang="en-US" sz="3600" b="1" dirty="0" smtClean="0">
                <a:solidFill>
                  <a:schemeClr val="bg2">
                    <a:lumMod val="10000"/>
                  </a:schemeClr>
                </a:solidFill>
                <a:latin typeface="Arial Narrow" pitchFamily="34" charset="0"/>
              </a:rPr>
              <a:t>      </a:t>
            </a:r>
            <a:r>
              <a:rPr lang="en-US" sz="2400" b="1" dirty="0" smtClean="0">
                <a:solidFill>
                  <a:schemeClr val="bg2">
                    <a:lumMod val="10000"/>
                  </a:schemeClr>
                </a:solidFill>
                <a:latin typeface="Arial Narrow" pitchFamily="34" charset="0"/>
              </a:rPr>
              <a:t>(2:12-17)</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4.  Thyatira         </a:t>
            </a:r>
            <a:r>
              <a:rPr lang="en-US" sz="2400" b="1" dirty="0" smtClean="0">
                <a:solidFill>
                  <a:schemeClr val="bg2">
                    <a:lumMod val="10000"/>
                  </a:schemeClr>
                </a:solidFill>
                <a:latin typeface="Arial Narrow" pitchFamily="34" charset="0"/>
              </a:rPr>
              <a:t>(2:18-29)</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5.  Sardis               </a:t>
            </a:r>
            <a:r>
              <a:rPr lang="en-US" sz="2400" b="1" dirty="0" smtClean="0">
                <a:solidFill>
                  <a:schemeClr val="bg2">
                    <a:lumMod val="10000"/>
                  </a:schemeClr>
                </a:solidFill>
                <a:latin typeface="Arial Narrow" pitchFamily="34" charset="0"/>
              </a:rPr>
              <a:t>(3:1-6)</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6.  Philadelphia   </a:t>
            </a:r>
            <a:r>
              <a:rPr lang="en-US" sz="2400" b="1" dirty="0" smtClean="0">
                <a:solidFill>
                  <a:schemeClr val="bg2">
                    <a:lumMod val="10000"/>
                  </a:schemeClr>
                </a:solidFill>
                <a:latin typeface="Arial Narrow" pitchFamily="34" charset="0"/>
              </a:rPr>
              <a:t>(3:7-13)</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7.  Laodicea       </a:t>
            </a:r>
            <a:r>
              <a:rPr lang="en-US" sz="2400" b="1" dirty="0" smtClean="0">
                <a:solidFill>
                  <a:schemeClr val="bg2">
                    <a:lumMod val="10000"/>
                  </a:schemeClr>
                </a:solidFill>
                <a:latin typeface="Arial Narrow" pitchFamily="34" charset="0"/>
              </a:rPr>
              <a:t>(3:14-22)</a:t>
            </a:r>
            <a:endParaRPr lang="en-US" sz="2400" b="1" dirty="0">
              <a:solidFill>
                <a:schemeClr val="bg2">
                  <a:lumMod val="10000"/>
                </a:schemeClr>
              </a:solidFill>
              <a:latin typeface="Arial Narrow" pitchFamily="34" charset="0"/>
            </a:endParaRPr>
          </a:p>
        </p:txBody>
      </p:sp>
      <p:pic>
        <p:nvPicPr>
          <p:cNvPr id="4100" name="Picture 4" descr="http://www.gci.org/files/sevenchurches.jpg"/>
          <p:cNvPicPr>
            <a:picLocks noChangeAspect="1" noChangeArrowheads="1"/>
          </p:cNvPicPr>
          <p:nvPr/>
        </p:nvPicPr>
        <p:blipFill>
          <a:blip r:embed="rId2" cstate="print"/>
          <a:srcRect/>
          <a:stretch>
            <a:fillRect/>
          </a:stretch>
        </p:blipFill>
        <p:spPr bwMode="auto">
          <a:xfrm>
            <a:off x="4191000" y="457200"/>
            <a:ext cx="5163888" cy="6096000"/>
          </a:xfrm>
          <a:prstGeom prst="rect">
            <a:avLst/>
          </a:prstGeom>
          <a:noFill/>
        </p:spPr>
      </p:pic>
      <p:sp>
        <p:nvSpPr>
          <p:cNvPr id="13" name="Oval 12"/>
          <p:cNvSpPr/>
          <p:nvPr/>
        </p:nvSpPr>
        <p:spPr>
          <a:xfrm>
            <a:off x="5715000" y="31242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6553200" y="35052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Oval 14"/>
          <p:cNvSpPr/>
          <p:nvPr/>
        </p:nvSpPr>
        <p:spPr>
          <a:xfrm>
            <a:off x="5638800" y="42672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Oval 15"/>
          <p:cNvSpPr/>
          <p:nvPr/>
        </p:nvSpPr>
        <p:spPr>
          <a:xfrm>
            <a:off x="5791200" y="48006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p:cNvSpPr/>
          <p:nvPr/>
        </p:nvSpPr>
        <p:spPr>
          <a:xfrm>
            <a:off x="8077200" y="50292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Oval 17"/>
          <p:cNvSpPr/>
          <p:nvPr/>
        </p:nvSpPr>
        <p:spPr>
          <a:xfrm>
            <a:off x="7467600" y="44196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p:cNvSpPr/>
          <p:nvPr/>
        </p:nvSpPr>
        <p:spPr>
          <a:xfrm>
            <a:off x="6781800" y="4191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102" name="Picture 6" descr="http://www.godweb.org/maps/img/001.jpg"/>
          <p:cNvPicPr>
            <a:picLocks noChangeAspect="1" noChangeArrowheads="1"/>
          </p:cNvPicPr>
          <p:nvPr/>
        </p:nvPicPr>
        <p:blipFill>
          <a:blip r:embed="rId3" cstate="print"/>
          <a:srcRect/>
          <a:stretch>
            <a:fillRect/>
          </a:stretch>
        </p:blipFill>
        <p:spPr bwMode="auto">
          <a:xfrm>
            <a:off x="-756941" y="0"/>
            <a:ext cx="9900941" cy="6172200"/>
          </a:xfrm>
          <a:prstGeom prst="rect">
            <a:avLst/>
          </a:prstGeom>
          <a:noFill/>
        </p:spPr>
      </p:pic>
      <p:sp>
        <p:nvSpPr>
          <p:cNvPr id="3" name="Rectangle 2"/>
          <p:cNvSpPr/>
          <p:nvPr/>
        </p:nvSpPr>
        <p:spPr>
          <a:xfrm>
            <a:off x="0" y="0"/>
            <a:ext cx="9144000" cy="83820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dirty="0" smtClean="0">
                <a:ln w="18415" cmpd="sng">
                  <a:solidFill>
                    <a:sysClr val="windowText" lastClr="000000"/>
                  </a:solidFill>
                  <a:prstDash val="solid"/>
                </a:ln>
                <a:solidFill>
                  <a:srgbClr val="FFFF00"/>
                </a:solidFill>
                <a:latin typeface="Arial Black" pitchFamily="34" charset="0"/>
              </a:rPr>
              <a:t>2.</a:t>
            </a:r>
            <a:r>
              <a:rPr lang="zh-CN" altLang="zh-CN" sz="5400" b="1" dirty="0" smtClean="0">
                <a:solidFill>
                  <a:srgbClr val="FFFF00"/>
                </a:solidFill>
              </a:rPr>
              <a:t>现在的事（第二、三章）</a:t>
            </a:r>
            <a:endParaRPr lang="en-US" altLang="zh-CN" sz="5400" b="1" dirty="0" smtClean="0">
              <a:solidFill>
                <a:srgbClr val="FFFF00"/>
              </a:solidFill>
            </a:endParaRPr>
          </a:p>
        </p:txBody>
      </p:sp>
      <p:sp>
        <p:nvSpPr>
          <p:cNvPr id="8" name="Rectangle 7"/>
          <p:cNvSpPr/>
          <p:nvPr/>
        </p:nvSpPr>
        <p:spPr>
          <a:xfrm>
            <a:off x="7772400" y="3886200"/>
            <a:ext cx="838200" cy="15240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4572000" y="1219200"/>
            <a:ext cx="1828800" cy="175260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ight Arrow 9"/>
          <p:cNvSpPr/>
          <p:nvPr/>
        </p:nvSpPr>
        <p:spPr>
          <a:xfrm>
            <a:off x="4572000" y="3657600"/>
            <a:ext cx="3124200" cy="2209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4400" dirty="0" smtClean="0"/>
              <a:t>以色列</a:t>
            </a:r>
            <a:r>
              <a:rPr lang="en-US" sz="4400" dirty="0" smtClean="0"/>
              <a:t>                   </a:t>
            </a:r>
            <a:r>
              <a:rPr lang="en-US" sz="2400" dirty="0" smtClean="0"/>
              <a:t>ISRAEL</a:t>
            </a:r>
            <a:endParaRPr lang="en-US" sz="2400" dirty="0"/>
          </a:p>
        </p:txBody>
      </p:sp>
      <p:sp>
        <p:nvSpPr>
          <p:cNvPr id="11" name="Right Arrow 10"/>
          <p:cNvSpPr/>
          <p:nvPr/>
        </p:nvSpPr>
        <p:spPr>
          <a:xfrm flipH="1">
            <a:off x="6324600" y="1219200"/>
            <a:ext cx="2819400" cy="2133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4400" dirty="0" smtClean="0"/>
              <a:t>土耳其</a:t>
            </a:r>
            <a:r>
              <a:rPr lang="en-US" sz="4400" dirty="0" smtClean="0"/>
              <a:t>: </a:t>
            </a:r>
          </a:p>
          <a:p>
            <a:pPr algn="ctr"/>
            <a:r>
              <a:rPr lang="en-US" sz="2400" dirty="0" smtClean="0"/>
              <a:t>TURKEY</a:t>
            </a:r>
            <a:endParaRPr lang="en-US" sz="2400" dirty="0"/>
          </a:p>
        </p:txBody>
      </p:sp>
      <p:sp>
        <p:nvSpPr>
          <p:cNvPr id="20" name="Rectangle 19"/>
          <p:cNvSpPr/>
          <p:nvPr/>
        </p:nvSpPr>
        <p:spPr>
          <a:xfrm>
            <a:off x="0" y="6172200"/>
            <a:ext cx="9144000" cy="68580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bg1"/>
                </a:solidFill>
                <a:latin typeface="Century Gothic" pitchFamily="34" charset="0"/>
              </a:rPr>
              <a:t>2. The Things Which Are (Ch. 2-3)</a:t>
            </a:r>
            <a:endParaRPr lang="en-US" sz="2400" b="1" dirty="0">
              <a:solidFill>
                <a:schemeClr val="bg1"/>
              </a:solidFill>
              <a:latin typeface="Century Gothic" pitchFamily="34" charset="0"/>
            </a:endParaRPr>
          </a:p>
        </p:txBody>
      </p:sp>
      <p:sp>
        <p:nvSpPr>
          <p:cNvPr id="21" name="Rectangle 20"/>
          <p:cNvSpPr/>
          <p:nvPr/>
        </p:nvSpPr>
        <p:spPr>
          <a:xfrm>
            <a:off x="228600" y="1143000"/>
            <a:ext cx="3581400" cy="4572000"/>
          </a:xfrm>
          <a:prstGeom prst="rect">
            <a:avLst/>
          </a:prstGeom>
          <a:solidFill>
            <a:srgbClr val="4F6228">
              <a:alpha val="5607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smtClean="0">
                <a:solidFill>
                  <a:schemeClr val="tx1"/>
                </a:solidFill>
                <a:effectLst>
                  <a:outerShdw blurRad="38100" dist="38100" dir="2700000" algn="tl">
                    <a:srgbClr val="000000">
                      <a:alpha val="43137"/>
                    </a:srgbClr>
                  </a:outerShdw>
                </a:effectLst>
              </a:rPr>
              <a:t>七封写给教会的信</a:t>
            </a:r>
            <a:endParaRPr lang="en-US" sz="6600" b="1" dirty="0" smtClean="0">
              <a:solidFill>
                <a:schemeClr val="tx1"/>
              </a:solidFill>
              <a:effectLst>
                <a:outerShdw blurRad="38100" dist="38100" dir="2700000" algn="tl">
                  <a:srgbClr val="000000">
                    <a:alpha val="43137"/>
                  </a:srgbClr>
                </a:outerShdw>
              </a:effectLst>
            </a:endParaRPr>
          </a:p>
          <a:p>
            <a:pPr algn="ctr"/>
            <a:endParaRPr lang="en-US" sz="2400" b="1" dirty="0" smtClean="0">
              <a:solidFill>
                <a:schemeClr val="tx1"/>
              </a:solidFill>
              <a:effectLst>
                <a:outerShdw blurRad="38100" dist="38100" dir="2700000" algn="tl">
                  <a:srgbClr val="000000">
                    <a:alpha val="43137"/>
                  </a:srgbClr>
                </a:outerShdw>
              </a:effectLst>
            </a:endParaRPr>
          </a:p>
          <a:p>
            <a:pPr algn="ctr"/>
            <a:r>
              <a:rPr lang="en-US" sz="2400" b="1" dirty="0" smtClean="0">
                <a:solidFill>
                  <a:schemeClr val="tx1"/>
                </a:solidFill>
                <a:effectLst>
                  <a:outerShdw blurRad="38100" dist="38100" dir="2700000" algn="tl">
                    <a:srgbClr val="000000">
                      <a:alpha val="43137"/>
                    </a:srgbClr>
                  </a:outerShdw>
                </a:effectLst>
              </a:rPr>
              <a:t>LETTERS TO THE</a:t>
            </a:r>
          </a:p>
          <a:p>
            <a:pPr algn="ctr"/>
            <a:r>
              <a:rPr lang="en-US" sz="2400" b="1" dirty="0" smtClean="0">
                <a:solidFill>
                  <a:schemeClr val="tx1"/>
                </a:solidFill>
                <a:effectLst>
                  <a:outerShdw blurRad="38100" dist="38100" dir="2700000" algn="tl">
                    <a:srgbClr val="000000">
                      <a:alpha val="43137"/>
                    </a:srgbClr>
                  </a:outerShdw>
                </a:effectLst>
              </a:rPr>
              <a:t> 7 CHURCHES</a:t>
            </a:r>
            <a:endParaRPr lang="en-US" sz="2400" b="1"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8200"/>
            <a:ext cx="4191000" cy="4678204"/>
          </a:xfrm>
          <a:prstGeom prst="rect">
            <a:avLst/>
          </a:prstGeom>
        </p:spPr>
        <p:txBody>
          <a:bodyPr wrap="square">
            <a:spAutoFit/>
          </a:bodyPr>
          <a:lstStyle/>
          <a:p>
            <a:pPr algn="ctr"/>
            <a:r>
              <a:rPr lang="en-US" sz="3600" b="1" u="sng" dirty="0" smtClean="0">
                <a:solidFill>
                  <a:schemeClr val="bg2">
                    <a:lumMod val="10000"/>
                  </a:schemeClr>
                </a:solidFill>
              </a:rPr>
              <a:t>The Seven Churches</a:t>
            </a:r>
          </a:p>
          <a:p>
            <a:r>
              <a:rPr lang="en-US" sz="1000" dirty="0" smtClean="0">
                <a:solidFill>
                  <a:schemeClr val="bg2">
                    <a:lumMod val="10000"/>
                  </a:schemeClr>
                </a:solidFill>
              </a:rPr>
              <a:t/>
            </a:r>
            <a:br>
              <a:rPr lang="en-US" sz="1000" dirty="0" smtClean="0">
                <a:solidFill>
                  <a:schemeClr val="bg2">
                    <a:lumMod val="10000"/>
                  </a:schemeClr>
                </a:solidFill>
              </a:rPr>
            </a:br>
            <a:r>
              <a:rPr lang="en-US" sz="3600" b="1" dirty="0" smtClean="0">
                <a:solidFill>
                  <a:schemeClr val="bg2">
                    <a:lumMod val="10000"/>
                  </a:schemeClr>
                </a:solidFill>
                <a:latin typeface="Arial Narrow" pitchFamily="34" charset="0"/>
              </a:rPr>
              <a:t> l.   Ephesus          </a:t>
            </a:r>
            <a:r>
              <a:rPr lang="en-US" sz="2400" b="1" dirty="0" smtClean="0">
                <a:solidFill>
                  <a:schemeClr val="bg2">
                    <a:lumMod val="10000"/>
                  </a:schemeClr>
                </a:solidFill>
                <a:latin typeface="Arial Narrow" pitchFamily="34" charset="0"/>
              </a:rPr>
              <a:t>(2:1-7)</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2.  Smyrna           </a:t>
            </a:r>
            <a:r>
              <a:rPr lang="en-US" sz="2400" b="1" dirty="0" smtClean="0">
                <a:solidFill>
                  <a:schemeClr val="bg2">
                    <a:lumMod val="10000"/>
                  </a:schemeClr>
                </a:solidFill>
                <a:latin typeface="Arial Narrow" pitchFamily="34" charset="0"/>
              </a:rPr>
              <a:t>(2:8-11)</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3.  </a:t>
            </a:r>
            <a:r>
              <a:rPr lang="en-US" sz="3600" b="1" dirty="0" err="1" smtClean="0">
                <a:solidFill>
                  <a:schemeClr val="bg2">
                    <a:lumMod val="10000"/>
                  </a:schemeClr>
                </a:solidFill>
                <a:latin typeface="Arial Narrow" pitchFamily="34" charset="0"/>
              </a:rPr>
              <a:t>Pergamos</a:t>
            </a:r>
            <a:r>
              <a:rPr lang="en-US" sz="3600" b="1" dirty="0" smtClean="0">
                <a:solidFill>
                  <a:schemeClr val="bg2">
                    <a:lumMod val="10000"/>
                  </a:schemeClr>
                </a:solidFill>
                <a:latin typeface="Arial Narrow" pitchFamily="34" charset="0"/>
              </a:rPr>
              <a:t>      </a:t>
            </a:r>
            <a:r>
              <a:rPr lang="en-US" sz="2400" b="1" dirty="0" smtClean="0">
                <a:solidFill>
                  <a:schemeClr val="bg2">
                    <a:lumMod val="10000"/>
                  </a:schemeClr>
                </a:solidFill>
                <a:latin typeface="Arial Narrow" pitchFamily="34" charset="0"/>
              </a:rPr>
              <a:t>(2:12-17)</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4.  Thyatira         </a:t>
            </a:r>
            <a:r>
              <a:rPr lang="en-US" sz="2400" b="1" dirty="0" smtClean="0">
                <a:solidFill>
                  <a:schemeClr val="bg2">
                    <a:lumMod val="10000"/>
                  </a:schemeClr>
                </a:solidFill>
                <a:latin typeface="Arial Narrow" pitchFamily="34" charset="0"/>
              </a:rPr>
              <a:t>(2:18-29)</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5.  Sardis               </a:t>
            </a:r>
            <a:r>
              <a:rPr lang="en-US" sz="2400" b="1" dirty="0" smtClean="0">
                <a:solidFill>
                  <a:schemeClr val="bg2">
                    <a:lumMod val="10000"/>
                  </a:schemeClr>
                </a:solidFill>
                <a:latin typeface="Arial Narrow" pitchFamily="34" charset="0"/>
              </a:rPr>
              <a:t>(3:1-6)</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6.  Philadelphia   </a:t>
            </a:r>
            <a:r>
              <a:rPr lang="en-US" sz="2400" b="1" dirty="0" smtClean="0">
                <a:solidFill>
                  <a:schemeClr val="bg2">
                    <a:lumMod val="10000"/>
                  </a:schemeClr>
                </a:solidFill>
                <a:latin typeface="Arial Narrow" pitchFamily="34" charset="0"/>
              </a:rPr>
              <a:t>(3:7-13)</a:t>
            </a:r>
            <a:r>
              <a:rPr lang="en-US" sz="3600" b="1" dirty="0" smtClean="0">
                <a:solidFill>
                  <a:schemeClr val="bg2">
                    <a:lumMod val="10000"/>
                  </a:schemeClr>
                </a:solidFill>
                <a:latin typeface="Arial Narrow" pitchFamily="34" charset="0"/>
              </a:rPr>
              <a:t/>
            </a:r>
            <a:br>
              <a:rPr lang="en-US" sz="3600" b="1" dirty="0" smtClean="0">
                <a:solidFill>
                  <a:schemeClr val="bg2">
                    <a:lumMod val="10000"/>
                  </a:schemeClr>
                </a:solidFill>
                <a:latin typeface="Arial Narrow" pitchFamily="34" charset="0"/>
              </a:rPr>
            </a:br>
            <a:r>
              <a:rPr lang="en-US" sz="3600" b="1" dirty="0" smtClean="0">
                <a:solidFill>
                  <a:schemeClr val="bg2">
                    <a:lumMod val="10000"/>
                  </a:schemeClr>
                </a:solidFill>
                <a:latin typeface="Arial Narrow" pitchFamily="34" charset="0"/>
              </a:rPr>
              <a:t>7.  Laodicea       </a:t>
            </a:r>
            <a:r>
              <a:rPr lang="en-US" sz="2400" b="1" dirty="0" smtClean="0">
                <a:solidFill>
                  <a:schemeClr val="bg2">
                    <a:lumMod val="10000"/>
                  </a:schemeClr>
                </a:solidFill>
                <a:latin typeface="Arial Narrow" pitchFamily="34" charset="0"/>
              </a:rPr>
              <a:t>(3:14-22)</a:t>
            </a:r>
            <a:endParaRPr lang="en-US" sz="2400" b="1" dirty="0">
              <a:solidFill>
                <a:schemeClr val="bg2">
                  <a:lumMod val="10000"/>
                </a:schemeClr>
              </a:solidFill>
              <a:latin typeface="Arial Narrow" pitchFamily="34" charset="0"/>
            </a:endParaRPr>
          </a:p>
        </p:txBody>
      </p:sp>
      <p:pic>
        <p:nvPicPr>
          <p:cNvPr id="4100" name="Picture 4" descr="http://www.gci.org/files/sevenchurches.jpg"/>
          <p:cNvPicPr>
            <a:picLocks noChangeAspect="1" noChangeArrowheads="1"/>
          </p:cNvPicPr>
          <p:nvPr/>
        </p:nvPicPr>
        <p:blipFill>
          <a:blip r:embed="rId2" cstate="print"/>
          <a:srcRect/>
          <a:stretch>
            <a:fillRect/>
          </a:stretch>
        </p:blipFill>
        <p:spPr bwMode="auto">
          <a:xfrm>
            <a:off x="4132512" y="533400"/>
            <a:ext cx="5163888" cy="6096000"/>
          </a:xfrm>
          <a:prstGeom prst="rect">
            <a:avLst/>
          </a:prstGeom>
          <a:noFill/>
        </p:spPr>
      </p:pic>
      <p:sp>
        <p:nvSpPr>
          <p:cNvPr id="13" name="Oval 12"/>
          <p:cNvSpPr/>
          <p:nvPr/>
        </p:nvSpPr>
        <p:spPr>
          <a:xfrm>
            <a:off x="5715000" y="31242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6553200" y="35052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Oval 14"/>
          <p:cNvSpPr/>
          <p:nvPr/>
        </p:nvSpPr>
        <p:spPr>
          <a:xfrm>
            <a:off x="5638800" y="42672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Oval 15"/>
          <p:cNvSpPr/>
          <p:nvPr/>
        </p:nvSpPr>
        <p:spPr>
          <a:xfrm>
            <a:off x="5791200" y="48006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p:cNvSpPr/>
          <p:nvPr/>
        </p:nvSpPr>
        <p:spPr>
          <a:xfrm>
            <a:off x="8077200" y="50292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Oval 17"/>
          <p:cNvSpPr/>
          <p:nvPr/>
        </p:nvSpPr>
        <p:spPr>
          <a:xfrm>
            <a:off x="7467600" y="44196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p:cNvSpPr/>
          <p:nvPr/>
        </p:nvSpPr>
        <p:spPr>
          <a:xfrm>
            <a:off x="6781800" y="4191000"/>
            <a:ext cx="228600" cy="228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Rectangle 20"/>
          <p:cNvSpPr/>
          <p:nvPr/>
        </p:nvSpPr>
        <p:spPr>
          <a:xfrm>
            <a:off x="0" y="685800"/>
            <a:ext cx="4648200" cy="5486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0" indent="-457200">
              <a:buAutoNum type="arabicPeriod"/>
            </a:pPr>
            <a:r>
              <a:rPr lang="zh-CN" altLang="en-US" sz="3600" b="1" dirty="0" smtClean="0">
                <a:ln/>
                <a:solidFill>
                  <a:schemeClr val="accent3"/>
                </a:solidFill>
              </a:rPr>
              <a:t>以弗所</a:t>
            </a:r>
            <a:r>
              <a:rPr lang="en-US" sz="3600" b="1" dirty="0" smtClean="0">
                <a:ln/>
                <a:solidFill>
                  <a:schemeClr val="accent3"/>
                </a:solidFill>
              </a:rPr>
              <a:t>: 	</a:t>
            </a:r>
            <a:r>
              <a:rPr lang="en-US" sz="2400" b="1" dirty="0" smtClean="0">
                <a:ln/>
                <a:solidFill>
                  <a:schemeClr val="accent3"/>
                </a:solidFill>
              </a:rPr>
              <a:t>Ephesus</a:t>
            </a:r>
          </a:p>
          <a:p>
            <a:pPr marL="457200" indent="-457200">
              <a:buAutoNum type="arabicPeriod"/>
            </a:pPr>
            <a:r>
              <a:rPr lang="zh-CN" altLang="en-US" sz="3600" b="1" dirty="0" smtClean="0">
                <a:ln/>
                <a:solidFill>
                  <a:schemeClr val="accent3"/>
                </a:solidFill>
              </a:rPr>
              <a:t>士每拿</a:t>
            </a:r>
            <a:r>
              <a:rPr lang="en-US" sz="3600" b="1" dirty="0" smtClean="0">
                <a:ln/>
                <a:solidFill>
                  <a:schemeClr val="accent3"/>
                </a:solidFill>
              </a:rPr>
              <a:t>: 	</a:t>
            </a:r>
            <a:r>
              <a:rPr lang="en-US" sz="2400" b="1" dirty="0" smtClean="0">
                <a:ln/>
                <a:solidFill>
                  <a:schemeClr val="accent3"/>
                </a:solidFill>
              </a:rPr>
              <a:t>Smyrna</a:t>
            </a:r>
          </a:p>
          <a:p>
            <a:pPr marL="457200" indent="-457200">
              <a:buAutoNum type="arabicPeriod"/>
            </a:pPr>
            <a:r>
              <a:rPr lang="zh-CN" altLang="en-US" sz="3600" b="1" dirty="0" smtClean="0">
                <a:ln/>
                <a:solidFill>
                  <a:schemeClr val="accent3"/>
                </a:solidFill>
              </a:rPr>
              <a:t>别迦摩</a:t>
            </a:r>
            <a:r>
              <a:rPr lang="en-US" sz="3600" b="1" dirty="0" smtClean="0">
                <a:ln/>
                <a:solidFill>
                  <a:schemeClr val="accent3"/>
                </a:solidFill>
              </a:rPr>
              <a:t>: 	</a:t>
            </a:r>
            <a:r>
              <a:rPr lang="en-US" sz="2400" b="1" dirty="0" smtClean="0">
                <a:ln/>
                <a:solidFill>
                  <a:schemeClr val="accent3"/>
                </a:solidFill>
              </a:rPr>
              <a:t>Pergamum</a:t>
            </a:r>
          </a:p>
          <a:p>
            <a:pPr marL="457200" indent="-457200">
              <a:buFontTx/>
              <a:buAutoNum type="arabicPeriod"/>
            </a:pPr>
            <a:r>
              <a:rPr lang="zh-CN" altLang="en-US" sz="3600" b="1" dirty="0" smtClean="0">
                <a:ln/>
                <a:solidFill>
                  <a:schemeClr val="accent3"/>
                </a:solidFill>
              </a:rPr>
              <a:t>推雅推喇</a:t>
            </a:r>
            <a:r>
              <a:rPr lang="en-US" sz="3600" b="1" dirty="0" smtClean="0">
                <a:ln/>
                <a:solidFill>
                  <a:schemeClr val="accent3"/>
                </a:solidFill>
              </a:rPr>
              <a:t>:  	</a:t>
            </a:r>
            <a:r>
              <a:rPr lang="en-US" sz="2400" b="1" dirty="0" smtClean="0">
                <a:ln/>
                <a:solidFill>
                  <a:schemeClr val="accent3"/>
                </a:solidFill>
              </a:rPr>
              <a:t>Thyatira</a:t>
            </a:r>
          </a:p>
          <a:p>
            <a:pPr marL="457200" indent="-457200">
              <a:buFontTx/>
              <a:buAutoNum type="arabicPeriod"/>
            </a:pPr>
            <a:r>
              <a:rPr lang="zh-CN" altLang="en-US" sz="3600" b="1" dirty="0" smtClean="0">
                <a:ln/>
                <a:solidFill>
                  <a:schemeClr val="accent3"/>
                </a:solidFill>
              </a:rPr>
              <a:t>撒狄</a:t>
            </a:r>
            <a:r>
              <a:rPr lang="en-US" sz="3600" b="1" dirty="0" smtClean="0">
                <a:ln/>
                <a:solidFill>
                  <a:schemeClr val="accent3"/>
                </a:solidFill>
              </a:rPr>
              <a:t>:           	</a:t>
            </a:r>
            <a:r>
              <a:rPr lang="en-US" sz="2400" b="1" dirty="0" smtClean="0">
                <a:ln/>
                <a:solidFill>
                  <a:schemeClr val="accent3"/>
                </a:solidFill>
              </a:rPr>
              <a:t>Sardis</a:t>
            </a:r>
          </a:p>
          <a:p>
            <a:pPr marL="457200" indent="-457200">
              <a:buFontTx/>
              <a:buAutoNum type="arabicPeriod"/>
            </a:pPr>
            <a:r>
              <a:rPr lang="zh-CN" altLang="en-US" sz="3600" b="1" dirty="0" smtClean="0">
                <a:ln/>
                <a:solidFill>
                  <a:schemeClr val="accent3"/>
                </a:solidFill>
              </a:rPr>
              <a:t>非拉铁非</a:t>
            </a:r>
            <a:r>
              <a:rPr lang="en-US" sz="3600" b="1" dirty="0" smtClean="0">
                <a:ln/>
                <a:solidFill>
                  <a:schemeClr val="accent3"/>
                </a:solidFill>
              </a:rPr>
              <a:t>:  	</a:t>
            </a:r>
            <a:r>
              <a:rPr lang="en-US" sz="2400" b="1" dirty="0" smtClean="0">
                <a:ln/>
                <a:solidFill>
                  <a:schemeClr val="accent3"/>
                </a:solidFill>
              </a:rPr>
              <a:t>Philadelphia</a:t>
            </a:r>
          </a:p>
          <a:p>
            <a:pPr marL="457200" indent="-457200">
              <a:buFontTx/>
              <a:buAutoNum type="arabicPeriod"/>
            </a:pPr>
            <a:r>
              <a:rPr lang="zh-CN" altLang="en-US" sz="3600" b="1" dirty="0" smtClean="0">
                <a:ln/>
                <a:solidFill>
                  <a:schemeClr val="accent3"/>
                </a:solidFill>
              </a:rPr>
              <a:t>老底嘉</a:t>
            </a:r>
            <a:r>
              <a:rPr lang="en-US" sz="3600" b="1" dirty="0" smtClean="0">
                <a:ln/>
                <a:solidFill>
                  <a:schemeClr val="accent3"/>
                </a:solidFill>
              </a:rPr>
              <a:t>:       	</a:t>
            </a:r>
            <a:r>
              <a:rPr lang="en-US" sz="2400" b="1" dirty="0" smtClean="0">
                <a:ln/>
                <a:solidFill>
                  <a:schemeClr val="accent3"/>
                </a:solidFill>
              </a:rPr>
              <a:t>Laodicea</a:t>
            </a:r>
          </a:p>
        </p:txBody>
      </p:sp>
      <p:sp>
        <p:nvSpPr>
          <p:cNvPr id="22" name="Rectangle 21"/>
          <p:cNvSpPr/>
          <p:nvPr/>
        </p:nvSpPr>
        <p:spPr>
          <a:xfrm>
            <a:off x="0" y="0"/>
            <a:ext cx="9144000" cy="83820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dirty="0" smtClean="0">
                <a:ln w="18415" cmpd="sng">
                  <a:solidFill>
                    <a:sysClr val="windowText" lastClr="000000"/>
                  </a:solidFill>
                  <a:prstDash val="solid"/>
                </a:ln>
                <a:solidFill>
                  <a:srgbClr val="FFFF00"/>
                </a:solidFill>
                <a:latin typeface="Arial Black" pitchFamily="34" charset="0"/>
              </a:rPr>
              <a:t>2.</a:t>
            </a:r>
            <a:r>
              <a:rPr lang="zh-CN" altLang="zh-CN" sz="5400" b="1" dirty="0" smtClean="0">
                <a:solidFill>
                  <a:srgbClr val="FFFF00"/>
                </a:solidFill>
              </a:rPr>
              <a:t>现在的事（第二、三章）</a:t>
            </a:r>
            <a:endParaRPr lang="en-US" altLang="zh-CN" sz="5400" b="1" dirty="0" smtClean="0">
              <a:solidFill>
                <a:srgbClr val="FFFF00"/>
              </a:solidFill>
            </a:endParaRPr>
          </a:p>
        </p:txBody>
      </p:sp>
      <p:sp>
        <p:nvSpPr>
          <p:cNvPr id="23" name="Rectangle 22"/>
          <p:cNvSpPr/>
          <p:nvPr/>
        </p:nvSpPr>
        <p:spPr>
          <a:xfrm>
            <a:off x="0" y="6172200"/>
            <a:ext cx="9144000" cy="68580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bg1"/>
                </a:solidFill>
                <a:latin typeface="Century Gothic" pitchFamily="34" charset="0"/>
              </a:rPr>
              <a:t>2. The Things Which Are (Ch. 2-3)</a:t>
            </a:r>
            <a:endParaRPr lang="en-US" sz="2400" b="1" dirty="0">
              <a:solidFill>
                <a:schemeClr val="bg1"/>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066801"/>
          <a:ext cx="9144002" cy="5791200"/>
        </p:xfrm>
        <a:graphic>
          <a:graphicData uri="http://schemas.openxmlformats.org/drawingml/2006/table">
            <a:tbl>
              <a:tblPr firstRow="1">
                <a:tableStyleId>{5C22544A-7EE6-4342-B048-85BDC9FD1C3A}</a:tableStyleId>
              </a:tblPr>
              <a:tblGrid>
                <a:gridCol w="1306286"/>
                <a:gridCol w="1306286"/>
                <a:gridCol w="1306286"/>
                <a:gridCol w="1306286"/>
                <a:gridCol w="1306286"/>
                <a:gridCol w="1306286"/>
                <a:gridCol w="1306286"/>
              </a:tblGrid>
              <a:tr h="506702">
                <a:tc>
                  <a:txBody>
                    <a:bodyPr/>
                    <a:lstStyle/>
                    <a:p>
                      <a:pPr algn="ctr"/>
                      <a:r>
                        <a:rPr lang="zh-CN" altLang="en-US" b="1" dirty="0" smtClean="0">
                          <a:ln>
                            <a:solidFill>
                              <a:srgbClr val="FFFF00"/>
                            </a:solidFill>
                          </a:ln>
                          <a:solidFill>
                            <a:srgbClr val="FFFF00"/>
                          </a:solidFill>
                          <a:latin typeface="Agency FB" pitchFamily="34" charset="0"/>
                        </a:rPr>
                        <a:t>以弗所</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士每拿</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altLang="en-US" b="1" dirty="0" smtClean="0">
                          <a:ln>
                            <a:solidFill>
                              <a:srgbClr val="FFFF00"/>
                            </a:solidFill>
                          </a:ln>
                          <a:solidFill>
                            <a:srgbClr val="FFFF00"/>
                          </a:solidFill>
                          <a:latin typeface="Agency FB" pitchFamily="34" charset="0"/>
                        </a:rPr>
                        <a:t>别迦摩</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推雅推喇</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撒狄</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zh-CN" altLang="en-US" b="1" spc="-150" dirty="0" smtClean="0">
                          <a:ln>
                            <a:solidFill>
                              <a:srgbClr val="FFFF00"/>
                            </a:solidFill>
                          </a:ln>
                          <a:solidFill>
                            <a:srgbClr val="FFFF00"/>
                          </a:solidFill>
                          <a:latin typeface="Agency FB" pitchFamily="34" charset="0"/>
                        </a:rPr>
                        <a:t>非拉铁非</a:t>
                      </a:r>
                      <a:endParaRPr lang="en-US" b="1" spc="-15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老底嘉</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506702">
                <a:tc>
                  <a:txBody>
                    <a:bodyPr/>
                    <a:lstStyle/>
                    <a:p>
                      <a:pPr algn="ctr"/>
                      <a:r>
                        <a:rPr lang="en-US" b="0" dirty="0" smtClean="0">
                          <a:ln>
                            <a:solidFill>
                              <a:srgbClr val="FFFF00"/>
                            </a:solidFill>
                          </a:ln>
                          <a:solidFill>
                            <a:srgbClr val="FFFF00"/>
                          </a:solidFill>
                          <a:latin typeface="Agency FB" pitchFamily="34" charset="0"/>
                        </a:rPr>
                        <a:t>EPHESUS</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b="0" dirty="0" smtClean="0">
                          <a:ln>
                            <a:solidFill>
                              <a:srgbClr val="FFFF00"/>
                            </a:solidFill>
                          </a:ln>
                          <a:solidFill>
                            <a:srgbClr val="FFFF00"/>
                          </a:solidFill>
                          <a:latin typeface="Agency FB" pitchFamily="34" charset="0"/>
                        </a:rPr>
                        <a:t>SMYRNA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b="0" dirty="0" smtClean="0">
                          <a:ln>
                            <a:solidFill>
                              <a:srgbClr val="FFFF00"/>
                            </a:solidFill>
                          </a:ln>
                          <a:solidFill>
                            <a:srgbClr val="FFFF00"/>
                          </a:solidFill>
                          <a:latin typeface="Agency FB" pitchFamily="34" charset="0"/>
                        </a:rPr>
                        <a:t>PERGAMUM</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b="0" dirty="0" smtClean="0">
                          <a:ln>
                            <a:solidFill>
                              <a:srgbClr val="FFFF00"/>
                            </a:solidFill>
                          </a:ln>
                          <a:solidFill>
                            <a:srgbClr val="FFFF00"/>
                          </a:solidFill>
                          <a:latin typeface="Agency FB" pitchFamily="34" charset="0"/>
                        </a:rPr>
                        <a:t>THYATIRA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b="0" dirty="0" smtClean="0">
                          <a:ln>
                            <a:solidFill>
                              <a:srgbClr val="FFFF00"/>
                            </a:solidFill>
                          </a:ln>
                          <a:solidFill>
                            <a:srgbClr val="FFFF00"/>
                          </a:solidFill>
                          <a:latin typeface="Agency FB" pitchFamily="34" charset="0"/>
                        </a:rPr>
                        <a:t>SARDIS</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US" b="0" spc="-150" dirty="0" smtClean="0">
                          <a:ln>
                            <a:solidFill>
                              <a:srgbClr val="FFFF00"/>
                            </a:solidFill>
                          </a:ln>
                          <a:solidFill>
                            <a:srgbClr val="FFFF00"/>
                          </a:solidFill>
                          <a:latin typeface="Agency FB" pitchFamily="34" charset="0"/>
                        </a:rPr>
                        <a:t>PHILADELPHIA</a:t>
                      </a:r>
                      <a:endParaRPr lang="en-US" b="0" spc="-15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b="0" dirty="0" smtClean="0">
                          <a:ln>
                            <a:solidFill>
                              <a:srgbClr val="FFFF00"/>
                            </a:solidFill>
                          </a:ln>
                          <a:solidFill>
                            <a:srgbClr val="FFFF00"/>
                          </a:solidFill>
                          <a:latin typeface="Agency FB" pitchFamily="34" charset="0"/>
                        </a:rPr>
                        <a:t>LAODICEA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380029">
                <a:tc>
                  <a:txBody>
                    <a:bodyPr/>
                    <a:lstStyle/>
                    <a:p>
                      <a:pPr algn="ctr"/>
                      <a:r>
                        <a:rPr lang="en-US" b="1" dirty="0" smtClean="0">
                          <a:latin typeface="Agency FB" pitchFamily="34" charset="0"/>
                        </a:rPr>
                        <a:t>2:1-7</a:t>
                      </a:r>
                      <a:endParaRPr lang="en-US" b="1"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latin typeface="Agency FB" pitchFamily="34" charset="0"/>
                        </a:rPr>
                        <a:t>2:8-11</a:t>
                      </a:r>
                      <a:endParaRPr lang="en-US" b="1"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latin typeface="Agency FB" pitchFamily="34" charset="0"/>
                        </a:rPr>
                        <a:t>2:12-17</a:t>
                      </a:r>
                      <a:endParaRPr lang="en-US" b="1"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dirty="0" smtClean="0">
                          <a:latin typeface="Agency FB" pitchFamily="34" charset="0"/>
                        </a:rPr>
                        <a:t>2:18=29</a:t>
                      </a:r>
                      <a:endParaRPr lang="en-US" b="1"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b="1" dirty="0" smtClean="0">
                          <a:latin typeface="Agency FB" pitchFamily="34" charset="0"/>
                        </a:rPr>
                        <a:t>3:1-6</a:t>
                      </a:r>
                      <a:endParaRPr lang="en-US" b="1"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smtClean="0">
                          <a:latin typeface="Agency FB" pitchFamily="34" charset="0"/>
                        </a:rPr>
                        <a:t>3:7-13</a:t>
                      </a:r>
                      <a:endParaRPr lang="en-US" b="1"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b="1" dirty="0" smtClean="0">
                          <a:latin typeface="Agency FB" pitchFamily="34" charset="0"/>
                        </a:rPr>
                        <a:t>3:14-22</a:t>
                      </a:r>
                      <a:endParaRPr lang="en-US" b="1"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945221">
                <a:tc>
                  <a:txBody>
                    <a:bodyPr/>
                    <a:lstStyle/>
                    <a:p>
                      <a:pPr algn="ctr"/>
                      <a:r>
                        <a:rPr lang="en-US" altLang="zh-CN" sz="3000" b="1" dirty="0" smtClean="0">
                          <a:solidFill>
                            <a:srgbClr val="C00000"/>
                          </a:solidFill>
                          <a:effectLst/>
                        </a:rPr>
                        <a:t>“</a:t>
                      </a:r>
                      <a:r>
                        <a:rPr lang="zh-CN" altLang="en-US" sz="3000" b="1" dirty="0" smtClean="0">
                          <a:solidFill>
                            <a:srgbClr val="C00000"/>
                          </a:solidFill>
                          <a:effectLst/>
                        </a:rPr>
                        <a:t>那在七个金灯台中间行走的</a:t>
                      </a:r>
                      <a:r>
                        <a:rPr lang="en-US" altLang="zh-CN" sz="3000" b="1" dirty="0" smtClean="0">
                          <a:solidFill>
                            <a:srgbClr val="C00000"/>
                          </a:solidFill>
                          <a:effectLst/>
                        </a:rPr>
                        <a:t>.”</a:t>
                      </a:r>
                      <a:endParaRPr lang="en-US" sz="3000" b="1" spc="-15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000" b="1" spc="0" dirty="0" smtClean="0">
                          <a:solidFill>
                            <a:srgbClr val="C00000"/>
                          </a:solidFill>
                          <a:effectLst/>
                          <a:latin typeface="Agency FB" pitchFamily="34" charset="0"/>
                        </a:rPr>
                        <a:t>“</a:t>
                      </a:r>
                      <a:r>
                        <a:rPr lang="zh-CN" altLang="en-US" sz="3000" b="1" dirty="0" smtClean="0">
                          <a:solidFill>
                            <a:srgbClr val="C00000"/>
                          </a:solidFill>
                          <a:effectLst/>
                        </a:rPr>
                        <a:t>死过又活的</a:t>
                      </a:r>
                      <a:r>
                        <a:rPr lang="en-US" altLang="zh-CN" sz="3000" b="1" dirty="0" smtClean="0">
                          <a:solidFill>
                            <a:srgbClr val="C00000"/>
                          </a:solidFill>
                          <a:effectLst/>
                        </a:rPr>
                        <a:t>.</a:t>
                      </a:r>
                      <a:r>
                        <a:rPr lang="en-US" sz="3000" b="1" spc="0" dirty="0" smtClean="0">
                          <a:solidFill>
                            <a:srgbClr val="C00000"/>
                          </a:solidFill>
                          <a:effectLst/>
                          <a:latin typeface="Agency FB" pitchFamily="34" charset="0"/>
                        </a:rPr>
                        <a:t>”</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3000" b="1" spc="0" dirty="0" smtClean="0">
                          <a:solidFill>
                            <a:srgbClr val="C00000"/>
                          </a:solidFill>
                          <a:effectLst/>
                          <a:latin typeface="Agency FB" pitchFamily="34" charset="0"/>
                        </a:rPr>
                        <a:t>“</a:t>
                      </a:r>
                      <a:r>
                        <a:rPr lang="zh-CN" altLang="en-US" sz="3000" b="1" dirty="0" smtClean="0">
                          <a:solidFill>
                            <a:srgbClr val="C00000"/>
                          </a:solidFill>
                          <a:effectLst/>
                        </a:rPr>
                        <a:t>那有两刃利剑的</a:t>
                      </a:r>
                      <a:r>
                        <a:rPr lang="en-US" altLang="zh-CN" sz="3000" b="1" dirty="0" smtClean="0">
                          <a:solidFill>
                            <a:srgbClr val="C00000"/>
                          </a:solidFill>
                          <a:effectLst/>
                        </a:rPr>
                        <a:t>.</a:t>
                      </a:r>
                      <a:r>
                        <a:rPr lang="en-US" sz="3000" b="1" spc="0" dirty="0" smtClean="0">
                          <a:solidFill>
                            <a:srgbClr val="C00000"/>
                          </a:solidFill>
                          <a:effectLst/>
                          <a:latin typeface="Agency FB" pitchFamily="34" charset="0"/>
                        </a:rPr>
                        <a:t>”</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3000" b="1" spc="0" dirty="0" smtClean="0">
                          <a:solidFill>
                            <a:srgbClr val="C00000"/>
                          </a:solidFill>
                          <a:effectLst/>
                          <a:latin typeface="Agency FB" pitchFamily="34" charset="0"/>
                        </a:rPr>
                        <a:t>“</a:t>
                      </a:r>
                      <a:r>
                        <a:rPr lang="zh-CN" altLang="en-US" sz="3000" b="1" dirty="0" smtClean="0">
                          <a:solidFill>
                            <a:srgbClr val="C00000"/>
                          </a:solidFill>
                          <a:effectLst/>
                        </a:rPr>
                        <a:t>神之子</a:t>
                      </a:r>
                      <a:r>
                        <a:rPr lang="en-US" altLang="zh-CN" sz="3000" b="1" dirty="0" smtClean="0">
                          <a:solidFill>
                            <a:srgbClr val="C00000"/>
                          </a:solidFill>
                          <a:effectLst/>
                        </a:rPr>
                        <a:t>.</a:t>
                      </a:r>
                      <a:r>
                        <a:rPr lang="en-US" sz="3000" b="1" spc="0" dirty="0" smtClean="0">
                          <a:solidFill>
                            <a:srgbClr val="C00000"/>
                          </a:solidFill>
                          <a:effectLst/>
                          <a:latin typeface="Agency FB"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000" b="1" spc="0" dirty="0" smtClean="0">
                          <a:solidFill>
                            <a:srgbClr val="C00000"/>
                          </a:solidFill>
                          <a:effectLst/>
                          <a:latin typeface="Agency FB" pitchFamily="34" charset="0"/>
                        </a:rPr>
                        <a:t>“</a:t>
                      </a:r>
                      <a:r>
                        <a:rPr lang="zh-CN" altLang="en-US" sz="3000" b="1" dirty="0" smtClean="0">
                          <a:solidFill>
                            <a:srgbClr val="C00000"/>
                          </a:solidFill>
                          <a:effectLst/>
                        </a:rPr>
                        <a:t>那有　神的七灵</a:t>
                      </a:r>
                      <a:r>
                        <a:rPr lang="en-US" altLang="zh-CN" sz="3000" b="1" dirty="0" smtClean="0">
                          <a:solidFill>
                            <a:srgbClr val="C00000"/>
                          </a:solidFill>
                          <a:effectLst/>
                        </a:rPr>
                        <a:t>.</a:t>
                      </a:r>
                      <a:r>
                        <a:rPr lang="en-US" sz="3000" b="1" spc="0" dirty="0" smtClean="0">
                          <a:solidFill>
                            <a:srgbClr val="C00000"/>
                          </a:solidFill>
                          <a:effectLst/>
                          <a:latin typeface="Agency FB" pitchFamily="34" charset="0"/>
                        </a:rPr>
                        <a:t>”</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3000" b="1" spc="0" dirty="0" smtClean="0">
                          <a:solidFill>
                            <a:srgbClr val="C00000"/>
                          </a:solidFill>
                          <a:effectLst/>
                          <a:latin typeface="Agency FB" pitchFamily="34" charset="0"/>
                        </a:rPr>
                        <a:t>“</a:t>
                      </a:r>
                      <a:r>
                        <a:rPr lang="zh-CN" altLang="en-US" sz="3000" b="1" dirty="0" smtClean="0">
                          <a:solidFill>
                            <a:srgbClr val="C00000"/>
                          </a:solidFill>
                          <a:effectLst/>
                        </a:rPr>
                        <a:t>那圣洁、真实</a:t>
                      </a:r>
                      <a:r>
                        <a:rPr lang="en-US" altLang="zh-CN" sz="3000" b="1" dirty="0" smtClean="0">
                          <a:solidFill>
                            <a:srgbClr val="C00000"/>
                          </a:solidFill>
                          <a:effectLst/>
                        </a:rPr>
                        <a:t>.</a:t>
                      </a:r>
                      <a:r>
                        <a:rPr lang="en-US" sz="3000" b="1" spc="0" dirty="0" smtClean="0">
                          <a:solidFill>
                            <a:srgbClr val="C00000"/>
                          </a:solidFill>
                          <a:effectLst/>
                          <a:latin typeface="Agency FB" pitchFamily="34" charset="0"/>
                        </a:rPr>
                        <a:t>”</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000" b="1" spc="0" dirty="0" smtClean="0">
                          <a:solidFill>
                            <a:srgbClr val="C00000"/>
                          </a:solidFill>
                          <a:effectLst/>
                          <a:latin typeface="Agency FB" pitchFamily="34" charset="0"/>
                        </a:rPr>
                        <a:t>“</a:t>
                      </a:r>
                      <a:r>
                        <a:rPr lang="zh-CN" altLang="en-US" sz="3000" b="1" dirty="0" smtClean="0">
                          <a:solidFill>
                            <a:srgbClr val="C00000"/>
                          </a:solidFill>
                          <a:effectLst/>
                        </a:rPr>
                        <a:t>为诚信真实见证的</a:t>
                      </a:r>
                      <a:r>
                        <a:rPr lang="en-US" altLang="zh-CN" sz="3000" b="1" dirty="0" smtClean="0">
                          <a:solidFill>
                            <a:srgbClr val="C00000"/>
                          </a:solidFill>
                          <a:effectLst/>
                        </a:rPr>
                        <a:t>.</a:t>
                      </a:r>
                      <a:r>
                        <a:rPr lang="en-US" sz="3000" b="1" spc="0" dirty="0" smtClean="0">
                          <a:solidFill>
                            <a:srgbClr val="C00000"/>
                          </a:solidFill>
                          <a:effectLst/>
                          <a:latin typeface="Agency FB" pitchFamily="34" charset="0"/>
                        </a:rPr>
                        <a:t>”</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452546">
                <a:tc>
                  <a:txBody>
                    <a:bodyPr/>
                    <a:lstStyle/>
                    <a:p>
                      <a:pPr algn="ctr"/>
                      <a:r>
                        <a:rPr lang="en-US" sz="1800" b="1" spc="0" dirty="0" smtClean="0">
                          <a:latin typeface="Agency FB" pitchFamily="34" charset="0"/>
                        </a:rPr>
                        <a:t>“Walks in the midst of </a:t>
                      </a:r>
                      <a:r>
                        <a:rPr lang="en-US" sz="1800" b="1" spc="-150" dirty="0" smtClean="0">
                          <a:latin typeface="Agency FB" pitchFamily="34" charset="0"/>
                        </a:rPr>
                        <a:t>candlesticks”</a:t>
                      </a:r>
                      <a:endParaRPr lang="en-US" sz="1800" b="1" spc="-15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800" b="1" spc="0" dirty="0" smtClean="0">
                          <a:latin typeface="Agency FB" pitchFamily="34" charset="0"/>
                        </a:rPr>
                        <a:t>“Was dead and now alive”</a:t>
                      </a:r>
                      <a:endParaRPr lang="en-US" sz="18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800" b="1" spc="0" dirty="0" smtClean="0">
                          <a:latin typeface="Agency FB" pitchFamily="34" charset="0"/>
                        </a:rPr>
                        <a:t>“He which has the sharp sword”</a:t>
                      </a:r>
                      <a:endParaRPr lang="en-US" sz="18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800" b="1" spc="0" dirty="0" smtClean="0">
                          <a:latin typeface="Agency FB" pitchFamily="34" charset="0"/>
                        </a:rPr>
                        <a:t>“The Son           of God”</a:t>
                      </a:r>
                      <a:endParaRPr lang="en-US" sz="18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spc="0" dirty="0" smtClean="0">
                          <a:latin typeface="Agency FB" pitchFamily="34" charset="0"/>
                        </a:rPr>
                        <a:t>“He that has the Seven Spirits”</a:t>
                      </a:r>
                      <a:endParaRPr lang="en-US" sz="18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1" spc="0" dirty="0" smtClean="0">
                          <a:latin typeface="Agency FB" pitchFamily="34" charset="0"/>
                        </a:rPr>
                        <a:t>“He that is Holy and True”</a:t>
                      </a:r>
                      <a:endParaRPr lang="en-US" sz="18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800" b="1" spc="0" dirty="0" smtClean="0">
                          <a:latin typeface="Agency FB" pitchFamily="34" charset="0"/>
                        </a:rPr>
                        <a:t>“The Faithful Witness”</a:t>
                      </a:r>
                      <a:endParaRPr lang="en-US" sz="18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
        <p:nvSpPr>
          <p:cNvPr id="5" name="Rectangle 4"/>
          <p:cNvSpPr/>
          <p:nvPr/>
        </p:nvSpPr>
        <p:spPr>
          <a:xfrm>
            <a:off x="0" y="0"/>
            <a:ext cx="9144000" cy="990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5000" dirty="0" smtClean="0">
                <a:ln w="18415" cmpd="sng">
                  <a:solidFill>
                    <a:srgbClr val="FFFF00"/>
                  </a:solidFill>
                  <a:prstDash val="solid"/>
                </a:ln>
                <a:solidFill>
                  <a:srgbClr val="FFFF00"/>
                </a:solidFill>
                <a:latin typeface="Arial" pitchFamily="34" charset="0"/>
                <a:cs typeface="Arial" pitchFamily="34" charset="0"/>
              </a:rPr>
              <a:t>给每个教会信件中耶稣的头衔</a:t>
            </a:r>
            <a:endParaRPr lang="en-US" sz="5000" dirty="0">
              <a:ln w="18415" cmpd="sng">
                <a:solidFill>
                  <a:srgbClr val="FFFF00"/>
                </a:solidFill>
                <a:prstDash val="solid"/>
              </a:ln>
              <a:solidFill>
                <a:srgbClr val="FFFF00"/>
              </a:solidFill>
              <a:latin typeface="Arial" pitchFamily="34" charset="0"/>
              <a:cs typeface="Arial" pitchFamily="34" charset="0"/>
            </a:endParaRPr>
          </a:p>
        </p:txBody>
      </p:sp>
      <p:sp>
        <p:nvSpPr>
          <p:cNvPr id="10" name="Rectangle 9"/>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bg1"/>
                </a:solidFill>
                <a:latin typeface="Arial" pitchFamily="34" charset="0"/>
                <a:cs typeface="Arial" pitchFamily="34" charset="0"/>
              </a:rPr>
              <a:t>JESUS’ TITLE GIVEN TO EACH CHURCH</a:t>
            </a:r>
            <a:endParaRPr lang="en-US" sz="24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5000" dirty="0" smtClean="0">
                <a:ln w="18415" cmpd="sng">
                  <a:solidFill>
                    <a:srgbClr val="FFFF00"/>
                  </a:solidFill>
                  <a:prstDash val="solid"/>
                </a:ln>
                <a:solidFill>
                  <a:srgbClr val="FFFF00"/>
                </a:solidFill>
                <a:latin typeface="Arial" pitchFamily="34" charset="0"/>
                <a:cs typeface="Arial" pitchFamily="34" charset="0"/>
              </a:rPr>
              <a:t>以弗所</a:t>
            </a:r>
            <a:endParaRPr lang="en-US" sz="5000" dirty="0">
              <a:ln w="18415" cmpd="sng">
                <a:solidFill>
                  <a:srgbClr val="FFFF00"/>
                </a:solidFill>
                <a:prstDash val="solid"/>
              </a:ln>
              <a:solidFill>
                <a:srgbClr val="FFFF00"/>
              </a:solidFill>
              <a:latin typeface="Arial" pitchFamily="34" charset="0"/>
              <a:cs typeface="Arial" pitchFamily="34" charset="0"/>
            </a:endParaRPr>
          </a:p>
        </p:txBody>
      </p:sp>
      <p:pic>
        <p:nvPicPr>
          <p:cNvPr id="45058" name="Picture 2" descr="https://cmcbiblereading.files.wordpress.com/2017/11/ephesus-theater.jpg"/>
          <p:cNvPicPr>
            <a:picLocks noChangeAspect="1" noChangeArrowheads="1"/>
          </p:cNvPicPr>
          <p:nvPr/>
        </p:nvPicPr>
        <p:blipFill>
          <a:blip r:embed="rId2" cstate="print"/>
          <a:srcRect/>
          <a:stretch>
            <a:fillRect/>
          </a:stretch>
        </p:blipFill>
        <p:spPr bwMode="auto">
          <a:xfrm>
            <a:off x="381000" y="1066800"/>
            <a:ext cx="8305800" cy="4746171"/>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0" y="5903893"/>
            <a:ext cx="9144000" cy="954107"/>
          </a:xfrm>
          <a:prstGeom prst="rect">
            <a:avLst/>
          </a:prstGeom>
          <a:solidFill>
            <a:schemeClr val="accent3">
              <a:lumMod val="50000"/>
            </a:schemeClr>
          </a:solidFill>
        </p:spPr>
        <p:txBody>
          <a:bodyPr wrap="square">
            <a:spAutoFit/>
          </a:bodyP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罗</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马时代的以弗所大剧场遗址</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可</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以容纳</a:t>
            </a:r>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25,000</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人，至</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今仍可使</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用。</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400" dirty="0" smtClean="0">
                <a:ln w="18415" cmpd="sng">
                  <a:solidFill>
                    <a:srgbClr val="FFFF00"/>
                  </a:solidFill>
                  <a:prstDash val="solid"/>
                </a:ln>
                <a:solidFill>
                  <a:srgbClr val="FFFF00"/>
                </a:solidFill>
                <a:latin typeface="Arial" pitchFamily="34" charset="0"/>
                <a:cs typeface="Arial" pitchFamily="34" charset="0"/>
              </a:rPr>
              <a:t>以弗所</a:t>
            </a:r>
            <a:endParaRPr lang="en-US" sz="4400" dirty="0">
              <a:ln w="18415" cmpd="sng">
                <a:solidFill>
                  <a:srgbClr val="FFFF00"/>
                </a:solidFill>
                <a:prstDash val="solid"/>
              </a:ln>
              <a:solidFill>
                <a:srgbClr val="FFFF00"/>
              </a:solidFill>
              <a:latin typeface="Arial" pitchFamily="34" charset="0"/>
              <a:cs typeface="Arial" pitchFamily="34" charset="0"/>
            </a:endParaRPr>
          </a:p>
        </p:txBody>
      </p:sp>
      <p:pic>
        <p:nvPicPr>
          <p:cNvPr id="45060" name="Picture 4" descr="上图：亚底米神庙位于今天土耳其的以弗所，供奉女神亚底米，亦称黛安娜，是生育与丰收之神，远至亚细亚一带人士都来朝拜，是基督教兴起之前最普遍的民间信仰。神庙长130米，宽70米，有126根高18米大理石柱，由吕底亚王国的克罗索斯开始建造，历经120年，完成于主前550年波斯的阿契美尼德帝国，被称为古代世界七大奇观之一。"/>
          <p:cNvPicPr>
            <a:picLocks noChangeAspect="1" noChangeArrowheads="1"/>
          </p:cNvPicPr>
          <p:nvPr/>
        </p:nvPicPr>
        <p:blipFill>
          <a:blip r:embed="rId2" cstate="print"/>
          <a:srcRect/>
          <a:stretch>
            <a:fillRect/>
          </a:stretch>
        </p:blipFill>
        <p:spPr bwMode="auto">
          <a:xfrm>
            <a:off x="304800" y="685800"/>
            <a:ext cx="8458200" cy="4495800"/>
          </a:xfrm>
          <a:prstGeom prst="roundRect">
            <a:avLst>
              <a:gd name="adj" fmla="val 8594"/>
            </a:avLst>
          </a:prstGeom>
          <a:solidFill>
            <a:srgbClr val="FFFFFF">
              <a:shade val="85000"/>
            </a:srgbClr>
          </a:solidFill>
          <a:ln>
            <a:solidFill>
              <a:schemeClr val="bg2">
                <a:lumMod val="10000"/>
              </a:schemeClr>
            </a:solidFill>
          </a:ln>
          <a:effectLst>
            <a:reflection blurRad="12700" stA="38000" endPos="28000" dist="5000" dir="5400000" sy="-100000" algn="bl" rotWithShape="0"/>
          </a:effectLst>
        </p:spPr>
      </p:pic>
      <p:sp>
        <p:nvSpPr>
          <p:cNvPr id="6" name="Rectangle 5"/>
          <p:cNvSpPr/>
          <p:nvPr/>
        </p:nvSpPr>
        <p:spPr>
          <a:xfrm>
            <a:off x="228600" y="5226784"/>
            <a:ext cx="8915400" cy="1631216"/>
          </a:xfrm>
          <a:prstGeom prst="rect">
            <a:avLst/>
          </a:prstGeom>
        </p:spPr>
        <p:txBody>
          <a:bodyPr wrap="square">
            <a:spAutoFit/>
          </a:bodyPr>
          <a:lstStyle/>
          <a:p>
            <a:pPr algn="ctr"/>
            <a:r>
              <a:rPr lang="zh-CN" altLang="en-US" sz="2000" b="1" dirty="0" smtClean="0"/>
              <a:t>亚底米神庙位于今天土耳其的以弗所，供奉女神亚底米，亦称黛安娜，是生育与丰收之神，远至亚细亚一带人士都来朝拜，是基督教兴起之前最普遍的民间信仰。神庙长</a:t>
            </a:r>
            <a:r>
              <a:rPr lang="en-US" altLang="zh-CN" sz="2000" b="1" dirty="0" smtClean="0"/>
              <a:t>130</a:t>
            </a:r>
            <a:r>
              <a:rPr lang="zh-CN" altLang="en-US" sz="2000" b="1" dirty="0" smtClean="0"/>
              <a:t>米，宽</a:t>
            </a:r>
            <a:r>
              <a:rPr lang="en-US" altLang="zh-CN" sz="2000" b="1" dirty="0" smtClean="0"/>
              <a:t>70</a:t>
            </a:r>
            <a:r>
              <a:rPr lang="zh-CN" altLang="en-US" sz="2000" b="1" dirty="0" smtClean="0"/>
              <a:t>米，有</a:t>
            </a:r>
            <a:r>
              <a:rPr lang="en-US" altLang="zh-CN" sz="2000" b="1" dirty="0" smtClean="0"/>
              <a:t>126</a:t>
            </a:r>
            <a:r>
              <a:rPr lang="zh-CN" altLang="en-US" sz="2000" b="1" dirty="0" smtClean="0"/>
              <a:t>根高</a:t>
            </a:r>
            <a:r>
              <a:rPr lang="en-US" altLang="zh-CN" sz="2000" b="1" dirty="0" smtClean="0"/>
              <a:t>18</a:t>
            </a:r>
            <a:r>
              <a:rPr lang="zh-CN" altLang="en-US" sz="2000" b="1" dirty="0" smtClean="0"/>
              <a:t>米大理石柱，由吕底亚王国的克罗索斯开始建造，历经</a:t>
            </a:r>
            <a:r>
              <a:rPr lang="en-US" altLang="zh-CN" sz="2000" b="1" dirty="0" smtClean="0"/>
              <a:t>120</a:t>
            </a:r>
            <a:r>
              <a:rPr lang="zh-CN" altLang="en-US" sz="2000" b="1" dirty="0" smtClean="0"/>
              <a:t>年，完成于主前</a:t>
            </a:r>
            <a:r>
              <a:rPr lang="en-US" altLang="zh-CN" sz="2000" b="1" dirty="0" smtClean="0"/>
              <a:t>550</a:t>
            </a:r>
            <a:r>
              <a:rPr lang="zh-CN" altLang="en-US" sz="2000" b="1" dirty="0" smtClean="0"/>
              <a:t>年波斯的阿契美尼德帝国，被称为古代世界七大奇观之一。</a:t>
            </a:r>
            <a:endParaRPr lang="en-US" sz="2000"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38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5000" dirty="0" smtClean="0">
                <a:ln w="18415" cmpd="sng">
                  <a:solidFill>
                    <a:srgbClr val="FFFF00"/>
                  </a:solidFill>
                  <a:prstDash val="solid"/>
                </a:ln>
                <a:solidFill>
                  <a:srgbClr val="FFFF00"/>
                </a:solidFill>
                <a:latin typeface="Arial" pitchFamily="34" charset="0"/>
                <a:cs typeface="Arial" pitchFamily="34" charset="0"/>
              </a:rPr>
              <a:t>士每拿</a:t>
            </a:r>
            <a:endParaRPr lang="en-US" sz="5000" dirty="0">
              <a:ln w="18415" cmpd="sng">
                <a:solidFill>
                  <a:srgbClr val="FFFF00"/>
                </a:solidFill>
                <a:prstDash val="solid"/>
              </a:ln>
              <a:solidFill>
                <a:srgbClr val="FFFF00"/>
              </a:solidFill>
              <a:latin typeface="Arial" pitchFamily="34" charset="0"/>
              <a:cs typeface="Arial" pitchFamily="34" charset="0"/>
            </a:endParaRPr>
          </a:p>
        </p:txBody>
      </p:sp>
      <p:sp>
        <p:nvSpPr>
          <p:cNvPr id="7" name="Rectangle 6"/>
          <p:cNvSpPr/>
          <p:nvPr/>
        </p:nvSpPr>
        <p:spPr>
          <a:xfrm>
            <a:off x="0" y="5903893"/>
            <a:ext cx="9144000" cy="954107"/>
          </a:xfrm>
          <a:prstGeom prst="rect">
            <a:avLst/>
          </a:prstGeom>
          <a:solidFill>
            <a:schemeClr val="accent3">
              <a:lumMod val="50000"/>
            </a:schemeClr>
          </a:solidFill>
        </p:spPr>
        <p:txBody>
          <a:bodyPr wrap="square">
            <a:spAutoFit/>
          </a:bodyP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第二世纪士每拿公众市场的石拱遗址</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该</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市场有三层，市场内有泉水池。</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7106" name="Picture 2" descr="上图：第二世纪士每拿公众市场的石拱遗址，该市场有三层，市场内有泉水池。"/>
          <p:cNvPicPr>
            <a:picLocks noChangeAspect="1" noChangeArrowheads="1"/>
          </p:cNvPicPr>
          <p:nvPr/>
        </p:nvPicPr>
        <p:blipFill>
          <a:blip r:embed="rId2" cstate="print"/>
          <a:srcRect/>
          <a:stretch>
            <a:fillRect/>
          </a:stretch>
        </p:blipFill>
        <p:spPr bwMode="auto">
          <a:xfrm>
            <a:off x="609600" y="1066800"/>
            <a:ext cx="7772400" cy="455295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2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5000" dirty="0" smtClean="0">
                <a:ln w="18415" cmpd="sng">
                  <a:solidFill>
                    <a:srgbClr val="FFFF00"/>
                  </a:solidFill>
                  <a:prstDash val="solid"/>
                </a:ln>
                <a:solidFill>
                  <a:srgbClr val="FFFF00"/>
                </a:solidFill>
                <a:latin typeface="Arial" pitchFamily="34" charset="0"/>
                <a:cs typeface="Arial" pitchFamily="34" charset="0"/>
              </a:rPr>
              <a:t>别迦摩</a:t>
            </a:r>
            <a:endParaRPr lang="en-US" sz="5000" dirty="0">
              <a:ln w="18415" cmpd="sng">
                <a:solidFill>
                  <a:srgbClr val="FFFF00"/>
                </a:solidFill>
                <a:prstDash val="solid"/>
              </a:ln>
              <a:solidFill>
                <a:srgbClr val="FFFF00"/>
              </a:solidFill>
              <a:latin typeface="Arial" pitchFamily="34" charset="0"/>
              <a:cs typeface="Arial" pitchFamily="34" charset="0"/>
            </a:endParaRPr>
          </a:p>
        </p:txBody>
      </p:sp>
      <p:sp>
        <p:nvSpPr>
          <p:cNvPr id="7" name="Rectangle 6"/>
          <p:cNvSpPr/>
          <p:nvPr/>
        </p:nvSpPr>
        <p:spPr>
          <a:xfrm>
            <a:off x="0" y="6396335"/>
            <a:ext cx="9144000" cy="461665"/>
          </a:xfrm>
          <a:prstGeom prst="rect">
            <a:avLst/>
          </a:prstGeom>
          <a:solidFill>
            <a:schemeClr val="tx1">
              <a:lumMod val="85000"/>
              <a:lumOff val="15000"/>
            </a:schemeClr>
          </a:solidFill>
        </p:spPr>
        <p:txBody>
          <a:bodyPr wrap="square">
            <a:spAutoFit/>
          </a:bodyP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别迦摩敬拜罗马皇帝图拉真（主后</a:t>
            </a:r>
            <a:r>
              <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98-117</a:t>
            </a: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年在位）的神庙遗址。</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04" name="Picture 4" descr="上图：别迦摩敬拜罗马皇帝图拉真（主后98-117年在位）的神庙遗址。"/>
          <p:cNvPicPr>
            <a:picLocks noChangeAspect="1" noChangeArrowheads="1"/>
          </p:cNvPicPr>
          <p:nvPr/>
        </p:nvPicPr>
        <p:blipFill>
          <a:blip r:embed="rId2" cstate="print"/>
          <a:srcRect/>
          <a:stretch>
            <a:fillRect/>
          </a:stretch>
        </p:blipFill>
        <p:spPr bwMode="auto">
          <a:xfrm>
            <a:off x="304800" y="990600"/>
            <a:ext cx="8564376" cy="5257800"/>
          </a:xfrm>
          <a:prstGeom prst="rect">
            <a:avLst/>
          </a:prstGeom>
          <a:ln w="190500" cap="sq">
            <a:solidFill>
              <a:schemeClr val="tx1">
                <a:lumMod val="75000"/>
                <a:lumOff val="2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2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5000" dirty="0" smtClean="0">
                <a:ln w="18415" cmpd="sng">
                  <a:solidFill>
                    <a:srgbClr val="FFFF00"/>
                  </a:solidFill>
                  <a:prstDash val="solid"/>
                </a:ln>
                <a:solidFill>
                  <a:srgbClr val="FFFF00"/>
                </a:solidFill>
                <a:latin typeface="Arial" pitchFamily="34" charset="0"/>
                <a:cs typeface="Arial" pitchFamily="34" charset="0"/>
              </a:rPr>
              <a:t>推雅推喇</a:t>
            </a:r>
            <a:endParaRPr lang="en-US" sz="5000" dirty="0">
              <a:ln w="18415" cmpd="sng">
                <a:solidFill>
                  <a:srgbClr val="FFFF00"/>
                </a:solidFill>
                <a:prstDash val="solid"/>
              </a:ln>
              <a:solidFill>
                <a:srgbClr val="FFFF00"/>
              </a:solidFill>
              <a:latin typeface="Arial" pitchFamily="34" charset="0"/>
              <a:cs typeface="Arial" pitchFamily="34" charset="0"/>
            </a:endParaRPr>
          </a:p>
        </p:txBody>
      </p:sp>
      <p:sp>
        <p:nvSpPr>
          <p:cNvPr id="7" name="Rectangle 6"/>
          <p:cNvSpPr/>
          <p:nvPr/>
        </p:nvSpPr>
        <p:spPr>
          <a:xfrm>
            <a:off x="0" y="6172200"/>
            <a:ext cx="9144000" cy="646331"/>
          </a:xfrm>
          <a:prstGeom prst="rect">
            <a:avLst/>
          </a:prstGeom>
          <a:solidFill>
            <a:srgbClr val="000000"/>
          </a:solidFill>
          <a:ln>
            <a:solidFill>
              <a:srgbClr val="000000"/>
            </a:solidFill>
          </a:ln>
        </p:spPr>
        <p:txBody>
          <a:bodyPr wrap="square">
            <a:spAutoFit/>
          </a:bodyPr>
          <a:lstStyle/>
          <a:p>
            <a:pPr algn="ct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推雅推喇遗</a:t>
            </a:r>
            <a:r>
              <a:rPr lang="zh-CN"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迹</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0178" name="Picture 2" descr="上图：推雅推喇遗迹。"/>
          <p:cNvPicPr>
            <a:picLocks noChangeAspect="1" noChangeArrowheads="1"/>
          </p:cNvPicPr>
          <p:nvPr/>
        </p:nvPicPr>
        <p:blipFill>
          <a:blip r:embed="rId2" cstate="print"/>
          <a:srcRect/>
          <a:stretch>
            <a:fillRect/>
          </a:stretch>
        </p:blipFill>
        <p:spPr bwMode="auto">
          <a:xfrm>
            <a:off x="457200" y="914400"/>
            <a:ext cx="8077200" cy="5105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800" dirty="0" smtClean="0">
                <a:ln w="18415" cmpd="sng">
                  <a:solidFill>
                    <a:srgbClr val="FFFF00"/>
                  </a:solidFill>
                  <a:prstDash val="solid"/>
                </a:ln>
                <a:solidFill>
                  <a:srgbClr val="FFFF00"/>
                </a:solidFill>
                <a:latin typeface="Arial" pitchFamily="34" charset="0"/>
                <a:cs typeface="Arial" pitchFamily="34" charset="0"/>
              </a:rPr>
              <a:t>撒狄</a:t>
            </a:r>
            <a:endParaRPr lang="en-US" sz="4800" dirty="0">
              <a:ln w="18415" cmpd="sng">
                <a:solidFill>
                  <a:srgbClr val="FFFF00"/>
                </a:solidFill>
                <a:prstDash val="solid"/>
              </a:ln>
              <a:solidFill>
                <a:srgbClr val="FFFF00"/>
              </a:solidFill>
              <a:latin typeface="Arial" pitchFamily="34" charset="0"/>
              <a:cs typeface="Arial" pitchFamily="34" charset="0"/>
            </a:endParaRPr>
          </a:p>
        </p:txBody>
      </p:sp>
      <p:sp>
        <p:nvSpPr>
          <p:cNvPr id="7" name="Rectangle 6"/>
          <p:cNvSpPr/>
          <p:nvPr/>
        </p:nvSpPr>
        <p:spPr>
          <a:xfrm>
            <a:off x="0" y="5657671"/>
            <a:ext cx="9144000" cy="1200329"/>
          </a:xfrm>
          <a:prstGeom prst="rect">
            <a:avLst/>
          </a:prstGeom>
          <a:solidFill>
            <a:schemeClr val="accent3">
              <a:lumMod val="50000"/>
            </a:schemeClr>
          </a:solidFill>
        </p:spPr>
        <p:txBody>
          <a:bodyPr wrap="square">
            <a:spAutoFit/>
          </a:bodyP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撒狄阿耳忒弥斯（</a:t>
            </a:r>
            <a:r>
              <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Artemis</a:t>
            </a: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，即黛安娜）神庙是古希腊世界七大神庙之一，比雅典帕特农（</a:t>
            </a:r>
            <a:r>
              <a:rPr lang="en-US" altLang="zh-C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Parthenon</a:t>
            </a: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）神庙的两倍还要大。背景是撒狄卫城所在的陡峭的山峰。</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9154" name="Picture 2" descr="上图：撒狄阿耳忒弥斯（Artemis，即黛安娜）神庙是古希腊世界七大神庙之一，比雅典帕特农（Parthenon）神庙的两倍还要大。背景是撒狄卫城所在的陡峭的山峰。"/>
          <p:cNvPicPr>
            <a:picLocks noChangeAspect="1" noChangeArrowheads="1"/>
          </p:cNvPicPr>
          <p:nvPr/>
        </p:nvPicPr>
        <p:blipFill>
          <a:blip r:embed="rId2" cstate="print"/>
          <a:srcRect/>
          <a:stretch>
            <a:fillRect/>
          </a:stretch>
        </p:blipFill>
        <p:spPr bwMode="auto">
          <a:xfrm>
            <a:off x="304800" y="685800"/>
            <a:ext cx="8305800" cy="4953000"/>
          </a:xfrm>
          <a:prstGeom prst="rect">
            <a:avLst/>
          </a:prstGeom>
          <a:solidFill>
            <a:srgbClr val="FFFFFF">
              <a:shade val="85000"/>
            </a:srgbClr>
          </a:solidFill>
          <a:ln w="88900" cap="sq">
            <a:solidFill>
              <a:srgbClr val="FDDC1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Can I be blotted out of the Book of Life? (Revelation 3:5)"/>
          <p:cNvPicPr>
            <a:picLocks noChangeAspect="1" noChangeArrowheads="1"/>
          </p:cNvPicPr>
          <p:nvPr/>
        </p:nvPicPr>
        <p:blipFill>
          <a:blip r:embed="rId3" cstate="print"/>
          <a:srcRect/>
          <a:stretch>
            <a:fillRect/>
          </a:stretch>
        </p:blipFill>
        <p:spPr bwMode="auto">
          <a:xfrm>
            <a:off x="-61132" y="0"/>
            <a:ext cx="9205132" cy="6858000"/>
          </a:xfrm>
          <a:prstGeom prst="rect">
            <a:avLst/>
          </a:prstGeom>
          <a:noFill/>
        </p:spPr>
      </p:pic>
      <p:sp>
        <p:nvSpPr>
          <p:cNvPr id="6" name="Rectangle 5"/>
          <p:cNvSpPr/>
          <p:nvPr/>
        </p:nvSpPr>
        <p:spPr>
          <a:xfrm>
            <a:off x="0" y="1295400"/>
            <a:ext cx="9144000" cy="426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Copperplate Gothic Bold" pitchFamily="34" charset="0"/>
              </a:rPr>
              <a:t>启示录</a:t>
            </a:r>
            <a:endParaRPr lang="en-US" sz="200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 name="Title 3"/>
          <p:cNvSpPr txBox="1">
            <a:spLocks/>
          </p:cNvSpPr>
          <p:nvPr/>
        </p:nvSpPr>
        <p:spPr>
          <a:xfrm>
            <a:off x="0" y="6324600"/>
            <a:ext cx="9144000" cy="53340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18415" cmpd="sng">
                  <a:solidFill>
                    <a:schemeClr val="tx1"/>
                  </a:solidFill>
                  <a:prstDash val="solid"/>
                </a:ln>
                <a:solidFill>
                  <a:schemeClr val="bg1"/>
                </a:solidFill>
                <a:effectLst>
                  <a:outerShdw blurRad="63500" dir="3600000" algn="tl" rotWithShape="0">
                    <a:srgbClr val="000000">
                      <a:alpha val="70000"/>
                    </a:srgbClr>
                  </a:outerShdw>
                </a:effectLst>
                <a:uLnTx/>
                <a:uFillTx/>
                <a:latin typeface="Copperplate Gothic Bold" pitchFamily="34" charset="0"/>
                <a:ea typeface="+mj-ea"/>
                <a:cs typeface="+mj-cs"/>
              </a:rPr>
              <a:t>REVELATION</a:t>
            </a:r>
            <a:endParaRPr kumimoji="0" lang="en-US" sz="2400" b="0" i="0" u="none" strike="noStrike" kern="1200" cap="none" spc="0" normalizeH="0" baseline="0" noProof="0" dirty="0">
              <a:ln w="18415" cmpd="sng">
                <a:solidFill>
                  <a:schemeClr val="tx1"/>
                </a:solidFill>
                <a:prstDash val="solid"/>
              </a:ln>
              <a:solidFill>
                <a:schemeClr val="bg1"/>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382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5000" dirty="0" smtClean="0">
                <a:ln w="18415" cmpd="sng">
                  <a:solidFill>
                    <a:srgbClr val="FFFF00"/>
                  </a:solidFill>
                  <a:prstDash val="solid"/>
                </a:ln>
                <a:solidFill>
                  <a:srgbClr val="FFFF00"/>
                </a:solidFill>
                <a:latin typeface="Arial" pitchFamily="34" charset="0"/>
                <a:cs typeface="Arial" pitchFamily="34" charset="0"/>
              </a:rPr>
              <a:t>非拉铁非（费城）</a:t>
            </a:r>
            <a:endParaRPr lang="en-US" sz="5000" dirty="0">
              <a:ln w="18415" cmpd="sng">
                <a:solidFill>
                  <a:srgbClr val="FFFF00"/>
                </a:solidFill>
                <a:prstDash val="solid"/>
              </a:ln>
              <a:solidFill>
                <a:srgbClr val="FFFF00"/>
              </a:solidFill>
              <a:latin typeface="Arial" pitchFamily="34" charset="0"/>
              <a:cs typeface="Arial" pitchFamily="34" charset="0"/>
            </a:endParaRPr>
          </a:p>
        </p:txBody>
      </p:sp>
      <p:sp>
        <p:nvSpPr>
          <p:cNvPr id="7" name="Rectangle 6"/>
          <p:cNvSpPr/>
          <p:nvPr/>
        </p:nvSpPr>
        <p:spPr>
          <a:xfrm>
            <a:off x="0" y="5903893"/>
            <a:ext cx="9144000" cy="954107"/>
          </a:xfrm>
          <a:prstGeom prst="rect">
            <a:avLst/>
          </a:prstGeom>
          <a:solidFill>
            <a:schemeClr val="accent3">
              <a:lumMod val="50000"/>
            </a:schemeClr>
          </a:solidFill>
        </p:spPr>
        <p:txBody>
          <a:bodyPr wrap="square">
            <a:spAutoFit/>
          </a:bodyP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非拉铁非（今土耳其 </a:t>
            </a:r>
            <a:r>
              <a:rPr lang="en-US" altLang="zh-C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Alaşehir</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）的主后</a:t>
            </a:r>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世纪圣约翰教堂遗址。直到现代，非拉铁非仍有教会存在。</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8130" name="Picture 2" descr="上图：非拉铁非（今土耳其 Alaşehir）的主后7世纪圣约翰教堂遗址。直到现代，非拉铁非仍有教会存在。"/>
          <p:cNvPicPr>
            <a:picLocks noChangeAspect="1" noChangeArrowheads="1"/>
          </p:cNvPicPr>
          <p:nvPr/>
        </p:nvPicPr>
        <p:blipFill>
          <a:blip r:embed="rId2" cstate="print"/>
          <a:srcRect/>
          <a:stretch>
            <a:fillRect/>
          </a:stretch>
        </p:blipFill>
        <p:spPr bwMode="auto">
          <a:xfrm>
            <a:off x="761999" y="1066800"/>
            <a:ext cx="7057193" cy="47244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400" dirty="0" smtClean="0">
                <a:ln w="18415" cmpd="sng">
                  <a:solidFill>
                    <a:srgbClr val="FFFF00"/>
                  </a:solidFill>
                  <a:prstDash val="solid"/>
                </a:ln>
                <a:solidFill>
                  <a:srgbClr val="FFFF00"/>
                </a:solidFill>
                <a:latin typeface="Arial" pitchFamily="34" charset="0"/>
                <a:cs typeface="Arial" pitchFamily="34" charset="0"/>
              </a:rPr>
              <a:t>老底嘉</a:t>
            </a:r>
            <a:endParaRPr lang="en-US" sz="4400" dirty="0">
              <a:ln w="18415" cmpd="sng">
                <a:solidFill>
                  <a:srgbClr val="FFFF00"/>
                </a:solidFill>
                <a:prstDash val="solid"/>
              </a:ln>
              <a:solidFill>
                <a:srgbClr val="FFFF00"/>
              </a:solidFill>
              <a:latin typeface="Arial" pitchFamily="34" charset="0"/>
              <a:cs typeface="Arial" pitchFamily="34" charset="0"/>
            </a:endParaRPr>
          </a:p>
        </p:txBody>
      </p:sp>
      <p:sp>
        <p:nvSpPr>
          <p:cNvPr id="7" name="Rectangle 6"/>
          <p:cNvSpPr/>
          <p:nvPr/>
        </p:nvSpPr>
        <p:spPr>
          <a:xfrm>
            <a:off x="152400" y="6027003"/>
            <a:ext cx="8991600" cy="830997"/>
          </a:xfrm>
          <a:prstGeom prst="rect">
            <a:avLst/>
          </a:prstGeom>
          <a:solidFill>
            <a:schemeClr val="accent3">
              <a:lumMod val="50000"/>
            </a:schemeClr>
          </a:solidFill>
        </p:spPr>
        <p:txBody>
          <a:bodyPr wrap="square">
            <a:spAutoFit/>
          </a:bodyPr>
          <a:lstStyle/>
          <a:p>
            <a:pPr algn="ct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老底家引水渠遗迹。</a:t>
            </a:r>
            <a:r>
              <a:rPr lang="en-US" altLang="zh-CN"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Lycus</a:t>
            </a: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河在夏季是干涸的，所以老底家人利用虹吸原理设计了复杂的管道，从城市南方引来清水。</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6082" name="Picture 2" descr="上图：老底家引水渠遗迹。Lycus河在夏季是干涸的，所以老底家人利用虹吸原理设计了复杂的管道，从城市南方引来清水。"/>
          <p:cNvPicPr>
            <a:picLocks noChangeAspect="1" noChangeArrowheads="1"/>
          </p:cNvPicPr>
          <p:nvPr/>
        </p:nvPicPr>
        <p:blipFill>
          <a:blip r:embed="rId2" cstate="print"/>
          <a:srcRect/>
          <a:stretch>
            <a:fillRect/>
          </a:stretch>
        </p:blipFill>
        <p:spPr bwMode="auto">
          <a:xfrm>
            <a:off x="304800" y="914400"/>
            <a:ext cx="8458200" cy="4991101"/>
          </a:xfrm>
          <a:prstGeom prst="rect">
            <a:avLst/>
          </a:prstGeom>
          <a:solidFill>
            <a:srgbClr val="FFFFFF">
              <a:shade val="85000"/>
            </a:srgbClr>
          </a:solidFill>
          <a:ln w="190500" cap="rnd">
            <a:solidFill>
              <a:schemeClr val="accent3">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400" dirty="0" smtClean="0">
                <a:ln w="18415" cmpd="sng">
                  <a:solidFill>
                    <a:srgbClr val="FFFF00"/>
                  </a:solidFill>
                  <a:prstDash val="solid"/>
                </a:ln>
                <a:solidFill>
                  <a:srgbClr val="FFFF00"/>
                </a:solidFill>
                <a:latin typeface="Arial" pitchFamily="34" charset="0"/>
                <a:cs typeface="Arial" pitchFamily="34" charset="0"/>
              </a:rPr>
              <a:t>老底嘉</a:t>
            </a:r>
            <a:endParaRPr lang="en-US" sz="4400" dirty="0">
              <a:ln w="18415" cmpd="sng">
                <a:solidFill>
                  <a:srgbClr val="FFFF00"/>
                </a:solidFill>
                <a:prstDash val="solid"/>
              </a:ln>
              <a:solidFill>
                <a:srgbClr val="FFFF00"/>
              </a:solidFill>
              <a:latin typeface="Arial" pitchFamily="34" charset="0"/>
              <a:cs typeface="Arial" pitchFamily="34" charset="0"/>
            </a:endParaRPr>
          </a:p>
        </p:txBody>
      </p:sp>
      <p:sp>
        <p:nvSpPr>
          <p:cNvPr id="7" name="Rectangle 6"/>
          <p:cNvSpPr/>
          <p:nvPr/>
        </p:nvSpPr>
        <p:spPr>
          <a:xfrm>
            <a:off x="0" y="6027003"/>
            <a:ext cx="9144000" cy="954107"/>
          </a:xfrm>
          <a:prstGeom prst="rect">
            <a:avLst/>
          </a:prstGeom>
          <a:solidFill>
            <a:schemeClr val="accent3">
              <a:lumMod val="50000"/>
            </a:schemeClr>
          </a:solidFill>
        </p:spPr>
        <p:txBody>
          <a:bodyPr wrap="square">
            <a:spAutoFit/>
          </a:bodyP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老底嘉</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附</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近希拉波利斯温</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泉</a:t>
            </a:r>
            <a:endPar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形</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成的棉花堡（</a:t>
            </a:r>
            <a:r>
              <a:rPr lang="en-US" altLang="zh-CN"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Pamukkale</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）景</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3250" name="Picture 2" descr="上图：老底家附近希拉波利斯温泉形成的棉花堡（Pamukkale）景观。"/>
          <p:cNvPicPr>
            <a:picLocks noChangeAspect="1" noChangeArrowheads="1"/>
          </p:cNvPicPr>
          <p:nvPr/>
        </p:nvPicPr>
        <p:blipFill>
          <a:blip r:embed="rId2" cstate="print"/>
          <a:srcRect/>
          <a:stretch>
            <a:fillRect/>
          </a:stretch>
        </p:blipFill>
        <p:spPr bwMode="auto">
          <a:xfrm>
            <a:off x="609600" y="685800"/>
            <a:ext cx="7924800" cy="5248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1066800"/>
          <a:ext cx="9144002" cy="5791200"/>
        </p:xfrm>
        <a:graphic>
          <a:graphicData uri="http://schemas.openxmlformats.org/drawingml/2006/table">
            <a:tbl>
              <a:tblPr firstRow="1">
                <a:tableStyleId>{5C22544A-7EE6-4342-B048-85BDC9FD1C3A}</a:tableStyleId>
              </a:tblPr>
              <a:tblGrid>
                <a:gridCol w="1306286"/>
                <a:gridCol w="1306286"/>
                <a:gridCol w="1306286"/>
                <a:gridCol w="1306286"/>
                <a:gridCol w="1306286"/>
                <a:gridCol w="1306286"/>
                <a:gridCol w="1306286"/>
              </a:tblGrid>
              <a:tr h="563438">
                <a:tc>
                  <a:txBody>
                    <a:bodyPr/>
                    <a:lstStyle/>
                    <a:p>
                      <a:pPr algn="ctr"/>
                      <a:r>
                        <a:rPr lang="zh-CN" altLang="en-US" b="1" dirty="0" smtClean="0">
                          <a:ln>
                            <a:solidFill>
                              <a:srgbClr val="FFFF00"/>
                            </a:solidFill>
                          </a:ln>
                          <a:solidFill>
                            <a:srgbClr val="FFFF00"/>
                          </a:solidFill>
                          <a:latin typeface="Agency FB" pitchFamily="34" charset="0"/>
                        </a:rPr>
                        <a:t>以弗所</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士每拿</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altLang="en-US" b="1" dirty="0" smtClean="0">
                          <a:ln>
                            <a:solidFill>
                              <a:srgbClr val="FFFF00"/>
                            </a:solidFill>
                          </a:ln>
                          <a:solidFill>
                            <a:srgbClr val="FFFF00"/>
                          </a:solidFill>
                          <a:latin typeface="Agency FB" pitchFamily="34" charset="0"/>
                        </a:rPr>
                        <a:t>别迦摩</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推雅推喇</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撒狄</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zh-CN" altLang="en-US" b="1" spc="-150" dirty="0" smtClean="0">
                          <a:ln>
                            <a:solidFill>
                              <a:srgbClr val="FFFF00"/>
                            </a:solidFill>
                          </a:ln>
                          <a:solidFill>
                            <a:srgbClr val="FFFF00"/>
                          </a:solidFill>
                          <a:latin typeface="Agency FB" pitchFamily="34" charset="0"/>
                        </a:rPr>
                        <a:t>非拉铁非</a:t>
                      </a:r>
                      <a:endParaRPr lang="en-US" b="1" spc="-15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老底嘉</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563438">
                <a:tc>
                  <a:txBody>
                    <a:bodyPr/>
                    <a:lstStyle/>
                    <a:p>
                      <a:pPr algn="ctr"/>
                      <a:r>
                        <a:rPr lang="en-US" b="0" dirty="0" smtClean="0">
                          <a:ln>
                            <a:solidFill>
                              <a:srgbClr val="FFFF00"/>
                            </a:solidFill>
                          </a:ln>
                          <a:solidFill>
                            <a:srgbClr val="FFFF00"/>
                          </a:solidFill>
                          <a:latin typeface="Agency FB" pitchFamily="34" charset="0"/>
                        </a:rPr>
                        <a:t>EPHESUS</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b="0" dirty="0" smtClean="0">
                          <a:ln>
                            <a:solidFill>
                              <a:srgbClr val="FFFF00"/>
                            </a:solidFill>
                          </a:ln>
                          <a:solidFill>
                            <a:srgbClr val="FFFF00"/>
                          </a:solidFill>
                          <a:latin typeface="Agency FB" pitchFamily="34" charset="0"/>
                        </a:rPr>
                        <a:t>SMYRNA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b="0" dirty="0" smtClean="0">
                          <a:ln>
                            <a:solidFill>
                              <a:srgbClr val="FFFF00"/>
                            </a:solidFill>
                          </a:ln>
                          <a:solidFill>
                            <a:srgbClr val="FFFF00"/>
                          </a:solidFill>
                          <a:latin typeface="Agency FB" pitchFamily="34" charset="0"/>
                        </a:rPr>
                        <a:t>PERGAMUM</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b="0" dirty="0" smtClean="0">
                          <a:ln>
                            <a:solidFill>
                              <a:srgbClr val="FFFF00"/>
                            </a:solidFill>
                          </a:ln>
                          <a:solidFill>
                            <a:srgbClr val="FFFF00"/>
                          </a:solidFill>
                          <a:latin typeface="Agency FB" pitchFamily="34" charset="0"/>
                        </a:rPr>
                        <a:t>THYATIRA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b="0" dirty="0" smtClean="0">
                          <a:ln>
                            <a:solidFill>
                              <a:srgbClr val="FFFF00"/>
                            </a:solidFill>
                          </a:ln>
                          <a:solidFill>
                            <a:srgbClr val="FFFF00"/>
                          </a:solidFill>
                          <a:latin typeface="Agency FB" pitchFamily="34" charset="0"/>
                        </a:rPr>
                        <a:t>SARDIS</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US" b="0" spc="-150" dirty="0" smtClean="0">
                          <a:ln>
                            <a:solidFill>
                              <a:srgbClr val="FFFF00"/>
                            </a:solidFill>
                          </a:ln>
                          <a:solidFill>
                            <a:srgbClr val="FFFF00"/>
                          </a:solidFill>
                          <a:latin typeface="Agency FB" pitchFamily="34" charset="0"/>
                        </a:rPr>
                        <a:t>PHILADELPHIA</a:t>
                      </a:r>
                      <a:endParaRPr lang="en-US" b="0" spc="-15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b="0" dirty="0" smtClean="0">
                          <a:ln>
                            <a:solidFill>
                              <a:srgbClr val="FFFF00"/>
                            </a:solidFill>
                          </a:ln>
                          <a:solidFill>
                            <a:srgbClr val="FFFF00"/>
                          </a:solidFill>
                          <a:latin typeface="Agency FB" pitchFamily="34" charset="0"/>
                        </a:rPr>
                        <a:t>LAODICEA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3049136">
                <a:tc>
                  <a:txBody>
                    <a:bodyPr/>
                    <a:lstStyle/>
                    <a:p>
                      <a:pPr algn="ctr"/>
                      <a:r>
                        <a:rPr lang="zh-CN" altLang="en-US" sz="4400" b="1" spc="-150" dirty="0" smtClean="0">
                          <a:solidFill>
                            <a:srgbClr val="C00000"/>
                          </a:solidFill>
                          <a:effectLst/>
                          <a:latin typeface="Agency FB" pitchFamily="34" charset="0"/>
                        </a:rPr>
                        <a:t>劳苦</a:t>
                      </a:r>
                      <a:endParaRPr lang="en-US" altLang="zh-CN" sz="4400" b="1" spc="-150" dirty="0" smtClean="0">
                        <a:solidFill>
                          <a:srgbClr val="C00000"/>
                        </a:solidFill>
                        <a:effectLst/>
                        <a:latin typeface="Agency FB" pitchFamily="34" charset="0"/>
                      </a:endParaRPr>
                    </a:p>
                    <a:p>
                      <a:pPr algn="ctr"/>
                      <a:r>
                        <a:rPr lang="zh-CN" altLang="en-US" sz="4400" b="1" spc="-150" dirty="0" smtClean="0">
                          <a:solidFill>
                            <a:srgbClr val="C00000"/>
                          </a:solidFill>
                          <a:effectLst/>
                          <a:latin typeface="Agency FB" pitchFamily="34" charset="0"/>
                        </a:rPr>
                        <a:t>和忍耐</a:t>
                      </a:r>
                      <a:endParaRPr lang="en-US" sz="4400" b="1" spc="-15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sz="4400" b="1" spc="0" dirty="0" smtClean="0">
                          <a:solidFill>
                            <a:srgbClr val="C00000"/>
                          </a:solidFill>
                          <a:effectLst/>
                          <a:latin typeface="Agency FB" pitchFamily="34" charset="0"/>
                        </a:rPr>
                        <a:t>忍耐</a:t>
                      </a:r>
                      <a:endParaRPr lang="en-US" altLang="zh-CN" sz="4400" b="1" spc="0" dirty="0" smtClean="0">
                        <a:solidFill>
                          <a:srgbClr val="C00000"/>
                        </a:solidFill>
                        <a:effectLst/>
                        <a:latin typeface="Agency FB" pitchFamily="34" charset="0"/>
                      </a:endParaRPr>
                    </a:p>
                    <a:p>
                      <a:pPr algn="ctr"/>
                      <a:r>
                        <a:rPr lang="zh-CN" altLang="en-US" sz="4400" b="1" spc="0" dirty="0" smtClean="0">
                          <a:solidFill>
                            <a:srgbClr val="C00000"/>
                          </a:solidFill>
                          <a:effectLst/>
                          <a:latin typeface="Agency FB" pitchFamily="34" charset="0"/>
                        </a:rPr>
                        <a:t>患难</a:t>
                      </a:r>
                      <a:endParaRPr lang="en-US" sz="44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altLang="en-US" sz="4400" b="1" spc="0" dirty="0" smtClean="0">
                          <a:solidFill>
                            <a:srgbClr val="C00000"/>
                          </a:solidFill>
                          <a:effectLst/>
                          <a:latin typeface="Agency FB" pitchFamily="34" charset="0"/>
                        </a:rPr>
                        <a:t>没有弃绝信仰</a:t>
                      </a:r>
                      <a:endParaRPr lang="en-US" sz="44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zh-CN" altLang="en-US" sz="4400" b="1" spc="0" dirty="0" smtClean="0">
                          <a:solidFill>
                            <a:srgbClr val="C00000"/>
                          </a:solidFill>
                          <a:effectLst/>
                          <a:latin typeface="Agency FB" pitchFamily="34" charset="0"/>
                        </a:rPr>
                        <a:t>信心</a:t>
                      </a:r>
                      <a:endParaRPr lang="en-US" altLang="zh-CN" sz="4400" b="1" spc="0" dirty="0" smtClean="0">
                        <a:solidFill>
                          <a:srgbClr val="C00000"/>
                        </a:solidFill>
                        <a:effectLst/>
                        <a:latin typeface="Agency FB" pitchFamily="34" charset="0"/>
                      </a:endParaRPr>
                    </a:p>
                    <a:p>
                      <a:pPr algn="ctr"/>
                      <a:r>
                        <a:rPr lang="zh-CN" altLang="en-US" sz="4400" b="1" spc="0" dirty="0" smtClean="0">
                          <a:solidFill>
                            <a:srgbClr val="C00000"/>
                          </a:solidFill>
                          <a:effectLst/>
                          <a:latin typeface="Agency FB" pitchFamily="34" charset="0"/>
                        </a:rPr>
                        <a:t>和忍耐</a:t>
                      </a:r>
                      <a:endParaRPr lang="en-US" sz="44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CN" altLang="en-US" sz="4400" b="1" spc="0" smtClean="0">
                          <a:solidFill>
                            <a:srgbClr val="C00000"/>
                          </a:solidFill>
                          <a:effectLst/>
                          <a:latin typeface="Agency FB" pitchFamily="34" charset="0"/>
                        </a:rPr>
                        <a:t>只有少数忠心</a:t>
                      </a:r>
                      <a:endParaRPr lang="en-US" altLang="zh-CN" sz="4400" b="1" spc="0" dirty="0" smtClean="0">
                        <a:solidFill>
                          <a:srgbClr val="C00000"/>
                        </a:solidFill>
                        <a:effectLst/>
                        <a:latin typeface="Agency FB" pitchFamily="34" charset="0"/>
                      </a:endParaRPr>
                    </a:p>
                    <a:p>
                      <a:pPr algn="ctr"/>
                      <a:endParaRPr lang="en-US" sz="4400" b="1" spc="0" dirty="0" smtClean="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4400" b="1" spc="0" dirty="0" smtClean="0">
                          <a:solidFill>
                            <a:srgbClr val="C00000"/>
                          </a:solidFill>
                          <a:effectLst/>
                          <a:latin typeface="Agency FB" pitchFamily="34" charset="0"/>
                        </a:rPr>
                        <a:t>遵守了神的道</a:t>
                      </a:r>
                      <a:endParaRPr lang="en-US" sz="44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CN" altLang="en-US" sz="4400" b="1" spc="0" dirty="0" smtClean="0">
                          <a:solidFill>
                            <a:srgbClr val="C00000"/>
                          </a:solidFill>
                          <a:effectLst/>
                          <a:latin typeface="Agency FB" pitchFamily="34" charset="0"/>
                        </a:rPr>
                        <a:t>没有</a:t>
                      </a:r>
                      <a:endParaRPr lang="en-US" sz="44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615188">
                <a:tc>
                  <a:txBody>
                    <a:bodyPr/>
                    <a:lstStyle/>
                    <a:p>
                      <a:pPr algn="ctr"/>
                      <a:r>
                        <a:rPr lang="en-US" sz="2000" b="1" spc="0" dirty="0" smtClean="0">
                          <a:latin typeface="Agency FB" pitchFamily="34" charset="0"/>
                        </a:rPr>
                        <a:t>Hard work </a:t>
                      </a:r>
                    </a:p>
                    <a:p>
                      <a:pPr algn="ctr"/>
                      <a:r>
                        <a:rPr lang="en-US" sz="2000" b="1" spc="0" dirty="0" smtClean="0">
                          <a:latin typeface="Agency FB" pitchFamily="34" charset="0"/>
                        </a:rPr>
                        <a:t>&amp; Patience</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spc="0" dirty="0" smtClean="0">
                          <a:latin typeface="Agency FB" pitchFamily="34" charset="0"/>
                        </a:rPr>
                        <a:t>Endured Tribulation</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pc="0" dirty="0" smtClean="0">
                          <a:latin typeface="Agency FB" pitchFamily="34" charset="0"/>
                        </a:rPr>
                        <a:t>Did not deny</a:t>
                      </a:r>
                    </a:p>
                    <a:p>
                      <a:pPr algn="ctr"/>
                      <a:r>
                        <a:rPr lang="en-US" sz="2000" b="1" spc="0" dirty="0" smtClean="0">
                          <a:latin typeface="Agency FB" pitchFamily="34" charset="0"/>
                        </a:rPr>
                        <a:t> the faith</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1" spc="0" dirty="0" smtClean="0">
                          <a:latin typeface="Agency FB" pitchFamily="34" charset="0"/>
                        </a:rPr>
                        <a:t>Faith &amp; </a:t>
                      </a:r>
                    </a:p>
                    <a:p>
                      <a:pPr algn="ctr"/>
                      <a:r>
                        <a:rPr lang="en-US" sz="2000" b="1" spc="0" dirty="0" smtClean="0">
                          <a:latin typeface="Agency FB" pitchFamily="34" charset="0"/>
                        </a:rPr>
                        <a:t>Patience</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spc="0" dirty="0" smtClean="0">
                          <a:solidFill>
                            <a:schemeClr val="tx1"/>
                          </a:solidFill>
                          <a:latin typeface="Agency FB" pitchFamily="34" charset="0"/>
                        </a:rPr>
                        <a:t>Only A Few Faithful</a:t>
                      </a:r>
                      <a:endParaRPr lang="en-US" sz="2000" b="1" spc="0" dirty="0">
                        <a:solidFill>
                          <a:schemeClr val="tx1"/>
                        </a:solidFill>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000" b="1" spc="0" dirty="0" smtClean="0">
                          <a:latin typeface="Agency FB" pitchFamily="34" charset="0"/>
                        </a:rPr>
                        <a:t>Kept the Word</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b="1" spc="600" dirty="0" smtClean="0">
                        <a:latin typeface="Agency FB" pitchFamily="34" charset="0"/>
                      </a:endParaRPr>
                    </a:p>
                    <a:p>
                      <a:pPr algn="ctr"/>
                      <a:r>
                        <a:rPr lang="en-US" sz="2000" b="1" spc="600" dirty="0" smtClean="0">
                          <a:latin typeface="Agency FB" pitchFamily="34" charset="0"/>
                        </a:rPr>
                        <a:t>NONE</a:t>
                      </a:r>
                      <a:endParaRPr lang="en-US" sz="2000" b="1" spc="60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
        <p:nvSpPr>
          <p:cNvPr id="5" name="Rectangle 4"/>
          <p:cNvSpPr/>
          <p:nvPr/>
        </p:nvSpPr>
        <p:spPr>
          <a:xfrm>
            <a:off x="0" y="0"/>
            <a:ext cx="9144000" cy="10668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5400" dirty="0" smtClean="0">
                <a:ln w="18415" cmpd="sng">
                  <a:solidFill>
                    <a:srgbClr val="FFFF00"/>
                  </a:solidFill>
                  <a:prstDash val="solid"/>
                </a:ln>
                <a:solidFill>
                  <a:srgbClr val="FFFF00"/>
                </a:solidFill>
                <a:latin typeface="Arial" pitchFamily="34" charset="0"/>
                <a:cs typeface="Arial" pitchFamily="34" charset="0"/>
              </a:rPr>
              <a:t>每个教会的长处</a:t>
            </a:r>
            <a:endParaRPr lang="en-US" sz="5400" dirty="0">
              <a:ln w="18415" cmpd="sng">
                <a:solidFill>
                  <a:srgbClr val="FFFF00"/>
                </a:solidFill>
                <a:prstDash val="solid"/>
              </a:ln>
              <a:solidFill>
                <a:srgbClr val="FFFF00"/>
              </a:solidFill>
              <a:latin typeface="Arial" pitchFamily="34" charset="0"/>
              <a:cs typeface="Arial" pitchFamily="34" charset="0"/>
            </a:endParaRPr>
          </a:p>
        </p:txBody>
      </p:sp>
      <p:sp>
        <p:nvSpPr>
          <p:cNvPr id="10" name="Rectangle 9"/>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bg1"/>
                </a:solidFill>
                <a:latin typeface="Century Gothic" pitchFamily="34" charset="0"/>
                <a:cs typeface="Arial" pitchFamily="34" charset="0"/>
              </a:rPr>
              <a:t>GOOD POINTS OF EACH CHURCH</a:t>
            </a:r>
            <a:endParaRPr lang="en-US" sz="2400" dirty="0">
              <a:solidFill>
                <a:schemeClr val="bg1"/>
              </a:solidFill>
              <a:latin typeface="Century Gothic" pitchFamily="34" charset="0"/>
              <a:cs typeface="Arial" pitchFamily="34" charset="0"/>
            </a:endParaRPr>
          </a:p>
        </p:txBody>
      </p:sp>
      <p:sp>
        <p:nvSpPr>
          <p:cNvPr id="7" name="&quot;No&quot; Symbol 6"/>
          <p:cNvSpPr/>
          <p:nvPr/>
        </p:nvSpPr>
        <p:spPr>
          <a:xfrm>
            <a:off x="7924800" y="3276600"/>
            <a:ext cx="1219200" cy="1066800"/>
          </a:xfrm>
          <a:prstGeom prst="noSmoking">
            <a:avLst>
              <a:gd name="adj" fmla="val 562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1295399"/>
          <a:ext cx="9144002" cy="5562601"/>
        </p:xfrm>
        <a:graphic>
          <a:graphicData uri="http://schemas.openxmlformats.org/drawingml/2006/table">
            <a:tbl>
              <a:tblPr firstRow="1">
                <a:tableStyleId>{5C22544A-7EE6-4342-B048-85BDC9FD1C3A}</a:tableStyleId>
              </a:tblPr>
              <a:tblGrid>
                <a:gridCol w="1306286"/>
                <a:gridCol w="1306286"/>
                <a:gridCol w="1306286"/>
                <a:gridCol w="1306286"/>
                <a:gridCol w="1306286"/>
                <a:gridCol w="1306286"/>
                <a:gridCol w="1306286"/>
              </a:tblGrid>
              <a:tr h="541197">
                <a:tc>
                  <a:txBody>
                    <a:bodyPr/>
                    <a:lstStyle/>
                    <a:p>
                      <a:pPr algn="ctr"/>
                      <a:r>
                        <a:rPr lang="zh-CN" altLang="en-US" b="1" dirty="0" smtClean="0">
                          <a:ln>
                            <a:solidFill>
                              <a:srgbClr val="FFFF00"/>
                            </a:solidFill>
                          </a:ln>
                          <a:solidFill>
                            <a:srgbClr val="FFFF00"/>
                          </a:solidFill>
                          <a:latin typeface="Agency FB" pitchFamily="34" charset="0"/>
                        </a:rPr>
                        <a:t>以弗所</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士每拿</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altLang="en-US" b="1" dirty="0" smtClean="0">
                          <a:ln>
                            <a:solidFill>
                              <a:srgbClr val="FFFF00"/>
                            </a:solidFill>
                          </a:ln>
                          <a:solidFill>
                            <a:srgbClr val="FFFF00"/>
                          </a:solidFill>
                          <a:latin typeface="Agency FB" pitchFamily="34" charset="0"/>
                        </a:rPr>
                        <a:t>别迦摩</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推雅推喇</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撒狄</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zh-CN" altLang="en-US" b="1" spc="-150" dirty="0" smtClean="0">
                          <a:ln>
                            <a:solidFill>
                              <a:srgbClr val="FFFF00"/>
                            </a:solidFill>
                          </a:ln>
                          <a:solidFill>
                            <a:srgbClr val="FFFF00"/>
                          </a:solidFill>
                          <a:latin typeface="Agency FB" pitchFamily="34" charset="0"/>
                        </a:rPr>
                        <a:t>非拉铁非</a:t>
                      </a:r>
                      <a:endParaRPr lang="en-US" b="1" spc="-15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老底嘉</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541197">
                <a:tc>
                  <a:txBody>
                    <a:bodyPr/>
                    <a:lstStyle/>
                    <a:p>
                      <a:pPr algn="ctr"/>
                      <a:r>
                        <a:rPr lang="en-US" b="0" dirty="0" smtClean="0">
                          <a:ln>
                            <a:solidFill>
                              <a:srgbClr val="FFFF00"/>
                            </a:solidFill>
                          </a:ln>
                          <a:solidFill>
                            <a:srgbClr val="FFFF00"/>
                          </a:solidFill>
                          <a:latin typeface="Agency FB" pitchFamily="34" charset="0"/>
                        </a:rPr>
                        <a:t>EPHESUS</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b="0" dirty="0" smtClean="0">
                          <a:ln>
                            <a:solidFill>
                              <a:srgbClr val="FFFF00"/>
                            </a:solidFill>
                          </a:ln>
                          <a:solidFill>
                            <a:srgbClr val="FFFF00"/>
                          </a:solidFill>
                          <a:latin typeface="Agency FB" pitchFamily="34" charset="0"/>
                        </a:rPr>
                        <a:t>SMYRNA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b="0" dirty="0" smtClean="0">
                          <a:ln>
                            <a:solidFill>
                              <a:srgbClr val="FFFF00"/>
                            </a:solidFill>
                          </a:ln>
                          <a:solidFill>
                            <a:srgbClr val="FFFF00"/>
                          </a:solidFill>
                          <a:latin typeface="Agency FB" pitchFamily="34" charset="0"/>
                        </a:rPr>
                        <a:t>PERGAMUM</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b="0" dirty="0" smtClean="0">
                          <a:ln>
                            <a:solidFill>
                              <a:srgbClr val="FFFF00"/>
                            </a:solidFill>
                          </a:ln>
                          <a:solidFill>
                            <a:srgbClr val="FFFF00"/>
                          </a:solidFill>
                          <a:latin typeface="Agency FB" pitchFamily="34" charset="0"/>
                        </a:rPr>
                        <a:t>THYATIRA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b="0" dirty="0" smtClean="0">
                          <a:ln>
                            <a:solidFill>
                              <a:srgbClr val="FFFF00"/>
                            </a:solidFill>
                          </a:ln>
                          <a:solidFill>
                            <a:srgbClr val="FFFF00"/>
                          </a:solidFill>
                          <a:latin typeface="Agency FB" pitchFamily="34" charset="0"/>
                        </a:rPr>
                        <a:t>SARDIS</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US" b="0" spc="-150" dirty="0" smtClean="0">
                          <a:ln>
                            <a:solidFill>
                              <a:srgbClr val="FFFF00"/>
                            </a:solidFill>
                          </a:ln>
                          <a:solidFill>
                            <a:srgbClr val="FFFF00"/>
                          </a:solidFill>
                          <a:latin typeface="Agency FB" pitchFamily="34" charset="0"/>
                        </a:rPr>
                        <a:t>PHILADELPHIA</a:t>
                      </a:r>
                      <a:endParaRPr lang="en-US" b="0" spc="-15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b="0" dirty="0" smtClean="0">
                          <a:ln>
                            <a:solidFill>
                              <a:srgbClr val="FFFF00"/>
                            </a:solidFill>
                          </a:ln>
                          <a:solidFill>
                            <a:srgbClr val="FFFF00"/>
                          </a:solidFill>
                          <a:latin typeface="Agency FB" pitchFamily="34" charset="0"/>
                        </a:rPr>
                        <a:t>LAODICEA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2928776">
                <a:tc>
                  <a:txBody>
                    <a:bodyPr/>
                    <a:lstStyle/>
                    <a:p>
                      <a:pPr algn="ctr"/>
                      <a:r>
                        <a:rPr lang="zh-CN" altLang="en-US" sz="4000" b="1" spc="-150" dirty="0" smtClean="0">
                          <a:solidFill>
                            <a:srgbClr val="C00000"/>
                          </a:solidFill>
                          <a:effectLst/>
                          <a:latin typeface="Agency FB" pitchFamily="34" charset="0"/>
                        </a:rPr>
                        <a:t>离弃</a:t>
                      </a:r>
                      <a:endParaRPr lang="en-US" altLang="zh-CN" sz="4000" b="1" spc="-150" dirty="0" smtClean="0">
                        <a:solidFill>
                          <a:srgbClr val="C00000"/>
                        </a:solidFill>
                        <a:effectLst/>
                        <a:latin typeface="Agency FB" pitchFamily="34" charset="0"/>
                      </a:endParaRPr>
                    </a:p>
                    <a:p>
                      <a:pPr algn="ctr"/>
                      <a:r>
                        <a:rPr lang="zh-CN" altLang="en-US" sz="4000" b="1" spc="-150" dirty="0" smtClean="0">
                          <a:solidFill>
                            <a:srgbClr val="C00000"/>
                          </a:solidFill>
                          <a:effectLst/>
                          <a:latin typeface="Agency FB" pitchFamily="34" charset="0"/>
                        </a:rPr>
                        <a:t>了起初</a:t>
                      </a:r>
                      <a:endParaRPr lang="en-US" altLang="zh-CN" sz="4000" b="1" spc="-150" dirty="0" smtClean="0">
                        <a:solidFill>
                          <a:srgbClr val="C00000"/>
                        </a:solidFill>
                        <a:effectLst/>
                        <a:latin typeface="Agency FB" pitchFamily="34" charset="0"/>
                      </a:endParaRPr>
                    </a:p>
                    <a:p>
                      <a:pPr algn="ctr"/>
                      <a:r>
                        <a:rPr lang="zh-CN" altLang="en-US" sz="4000" b="1" spc="-150" dirty="0" smtClean="0">
                          <a:solidFill>
                            <a:srgbClr val="C00000"/>
                          </a:solidFill>
                          <a:effectLst/>
                          <a:latin typeface="Agency FB" pitchFamily="34" charset="0"/>
                        </a:rPr>
                        <a:t>的爱</a:t>
                      </a:r>
                      <a:endParaRPr lang="en-US" sz="4000" b="1" spc="-15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sz="4000" b="1" spc="0" dirty="0" smtClean="0">
                          <a:solidFill>
                            <a:srgbClr val="C00000"/>
                          </a:solidFill>
                          <a:effectLst/>
                          <a:latin typeface="Agency FB" pitchFamily="34" charset="0"/>
                        </a:rPr>
                        <a:t>没有</a:t>
                      </a:r>
                      <a:endParaRPr lang="en-US" sz="4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altLang="en-US" sz="4000" b="1" spc="0" dirty="0" smtClean="0">
                          <a:solidFill>
                            <a:srgbClr val="C00000"/>
                          </a:solidFill>
                          <a:effectLst/>
                          <a:latin typeface="Agency FB" pitchFamily="34" charset="0"/>
                        </a:rPr>
                        <a:t>拜偶像</a:t>
                      </a:r>
                      <a:endParaRPr lang="en-US" sz="4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zh-CN" altLang="en-US" sz="4000" b="1" spc="0" dirty="0" smtClean="0">
                          <a:solidFill>
                            <a:srgbClr val="C00000"/>
                          </a:solidFill>
                          <a:effectLst/>
                          <a:latin typeface="Agency FB" pitchFamily="34" charset="0"/>
                        </a:rPr>
                        <a:t>被耶洗别统治</a:t>
                      </a:r>
                      <a:endParaRPr lang="en-US" sz="4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CN" altLang="en-US" sz="4000" b="1" spc="0" dirty="0" smtClean="0">
                          <a:solidFill>
                            <a:srgbClr val="C00000"/>
                          </a:solidFill>
                          <a:effectLst/>
                          <a:latin typeface="Agency FB" pitchFamily="34" charset="0"/>
                        </a:rPr>
                        <a:t>属灵上死的</a:t>
                      </a:r>
                      <a:endParaRPr lang="en-US" sz="4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4000" b="1" spc="0" dirty="0" smtClean="0">
                          <a:solidFill>
                            <a:srgbClr val="C00000"/>
                          </a:solidFill>
                          <a:effectLst/>
                          <a:latin typeface="Agency FB" pitchFamily="34" charset="0"/>
                        </a:rPr>
                        <a:t>没有</a:t>
                      </a:r>
                      <a:endParaRPr lang="en-US" sz="4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CN" altLang="en-US" sz="4000" b="1" spc="0" dirty="0" smtClean="0">
                          <a:solidFill>
                            <a:srgbClr val="C00000"/>
                          </a:solidFill>
                          <a:effectLst/>
                          <a:latin typeface="Agency FB" pitchFamily="34" charset="0"/>
                        </a:rPr>
                        <a:t>不冷</a:t>
                      </a:r>
                      <a:endParaRPr lang="en-US" altLang="zh-CN" sz="4000" b="1" spc="0" dirty="0" smtClean="0">
                        <a:solidFill>
                          <a:srgbClr val="C00000"/>
                        </a:solidFill>
                        <a:effectLst/>
                        <a:latin typeface="Agency FB" pitchFamily="34" charset="0"/>
                      </a:endParaRPr>
                    </a:p>
                    <a:p>
                      <a:pPr algn="ctr"/>
                      <a:r>
                        <a:rPr lang="zh-CN" altLang="en-US" sz="4000" b="1" spc="0" dirty="0" smtClean="0">
                          <a:solidFill>
                            <a:srgbClr val="C00000"/>
                          </a:solidFill>
                          <a:effectLst/>
                          <a:latin typeface="Agency FB" pitchFamily="34" charset="0"/>
                        </a:rPr>
                        <a:t>不热</a:t>
                      </a:r>
                      <a:endParaRPr lang="en-US" sz="4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551431">
                <a:tc>
                  <a:txBody>
                    <a:bodyPr/>
                    <a:lstStyle/>
                    <a:p>
                      <a:pPr algn="ctr"/>
                      <a:r>
                        <a:rPr lang="en-US" sz="2000" b="1" spc="0" dirty="0" smtClean="0">
                          <a:latin typeface="Agency FB" pitchFamily="34" charset="0"/>
                        </a:rPr>
                        <a:t>Left her </a:t>
                      </a:r>
                    </a:p>
                    <a:p>
                      <a:pPr algn="ctr"/>
                      <a:r>
                        <a:rPr lang="en-US" sz="2000" b="1" spc="0" dirty="0" smtClean="0">
                          <a:latin typeface="Agency FB" pitchFamily="34" charset="0"/>
                        </a:rPr>
                        <a:t>first love</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000" b="1" spc="600" dirty="0" smtClean="0">
                        <a:latin typeface="Agency FB" pitchFamily="34" charset="0"/>
                      </a:endParaRPr>
                    </a:p>
                    <a:p>
                      <a:pPr algn="ctr"/>
                      <a:r>
                        <a:rPr lang="en-US" sz="2000" b="1" spc="600" dirty="0" smtClean="0">
                          <a:latin typeface="Agency FB" pitchFamily="34" charset="0"/>
                        </a:rPr>
                        <a:t>NONE</a:t>
                      </a:r>
                      <a:endParaRPr lang="en-US" sz="2000" b="1" spc="60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en-US" sz="2000" b="1" spc="0" dirty="0" smtClean="0">
                        <a:latin typeface="Agency FB" pitchFamily="34" charset="0"/>
                      </a:endParaRPr>
                    </a:p>
                    <a:p>
                      <a:pPr algn="ctr"/>
                      <a:r>
                        <a:rPr lang="en-US" sz="2000" b="1" spc="0" dirty="0" smtClean="0">
                          <a:latin typeface="Agency FB" pitchFamily="34" charset="0"/>
                        </a:rPr>
                        <a:t>Idolatry</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1" spc="0" dirty="0" smtClean="0">
                          <a:latin typeface="Agency FB" pitchFamily="34" charset="0"/>
                        </a:rPr>
                        <a:t>Ruled by</a:t>
                      </a:r>
                    </a:p>
                    <a:p>
                      <a:pPr algn="ctr"/>
                      <a:r>
                        <a:rPr lang="en-US" sz="2000" b="1" spc="0" dirty="0" smtClean="0">
                          <a:latin typeface="Agency FB" pitchFamily="34" charset="0"/>
                        </a:rPr>
                        <a:t>Jezebel</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spc="0" dirty="0" smtClean="0">
                          <a:latin typeface="Agency FB" pitchFamily="34" charset="0"/>
                        </a:rPr>
                        <a:t>Spiritually </a:t>
                      </a:r>
                    </a:p>
                    <a:p>
                      <a:pPr algn="ctr"/>
                      <a:r>
                        <a:rPr lang="en-US" sz="2000" b="1" spc="0" dirty="0" smtClean="0">
                          <a:latin typeface="Agency FB" pitchFamily="34" charset="0"/>
                        </a:rPr>
                        <a:t>Dead</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en-US" sz="2000" b="1" spc="600" dirty="0" smtClean="0">
                        <a:latin typeface="Agency FB" pitchFamily="34" charset="0"/>
                      </a:endParaRPr>
                    </a:p>
                    <a:p>
                      <a:pPr algn="ctr"/>
                      <a:r>
                        <a:rPr lang="en-US" sz="2000" b="1" spc="600" dirty="0" smtClean="0">
                          <a:latin typeface="Agency FB" pitchFamily="34" charset="0"/>
                        </a:rPr>
                        <a:t>NONE</a:t>
                      </a:r>
                      <a:endParaRPr lang="en-US" sz="2000" b="1" spc="60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000" b="1" spc="0" dirty="0" smtClean="0">
                        <a:latin typeface="Agency FB" pitchFamily="34" charset="0"/>
                      </a:endParaRPr>
                    </a:p>
                    <a:p>
                      <a:pPr algn="ctr"/>
                      <a:r>
                        <a:rPr lang="en-US" sz="2000" b="1" spc="0" dirty="0" smtClean="0">
                          <a:latin typeface="Agency FB" pitchFamily="34" charset="0"/>
                        </a:rPr>
                        <a:t>Lukewarm</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
        <p:nvSpPr>
          <p:cNvPr id="5" name="Rectangle 4"/>
          <p:cNvSpPr/>
          <p:nvPr/>
        </p:nvSpPr>
        <p:spPr>
          <a:xfrm>
            <a:off x="0" y="0"/>
            <a:ext cx="9144000" cy="1143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每个教会的短处</a:t>
            </a:r>
            <a:endParaRPr lang="en-US" sz="60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 name="Rectangle 9"/>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bg1"/>
                </a:solidFill>
                <a:latin typeface="Century Gothic" pitchFamily="34" charset="0"/>
                <a:cs typeface="Arial" pitchFamily="34" charset="0"/>
              </a:rPr>
              <a:t>FAULTS OF EACH CHURCH</a:t>
            </a:r>
            <a:endParaRPr lang="en-US" sz="2400" dirty="0">
              <a:solidFill>
                <a:schemeClr val="bg1"/>
              </a:solidFill>
              <a:latin typeface="Century Gothic" pitchFamily="34" charset="0"/>
              <a:cs typeface="Arial" pitchFamily="34" charset="0"/>
            </a:endParaRPr>
          </a:p>
        </p:txBody>
      </p:sp>
      <p:sp>
        <p:nvSpPr>
          <p:cNvPr id="8" name="&quot;No&quot; Symbol 7"/>
          <p:cNvSpPr/>
          <p:nvPr/>
        </p:nvSpPr>
        <p:spPr>
          <a:xfrm>
            <a:off x="1371600" y="3429000"/>
            <a:ext cx="1219200" cy="1066800"/>
          </a:xfrm>
          <a:prstGeom prst="noSmoking">
            <a:avLst>
              <a:gd name="adj" fmla="val 562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6629400" y="3352800"/>
            <a:ext cx="1219200" cy="1066800"/>
          </a:xfrm>
          <a:prstGeom prst="noSmoking">
            <a:avLst>
              <a:gd name="adj" fmla="val 562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1295399"/>
          <a:ext cx="9144002" cy="5562601"/>
        </p:xfrm>
        <a:graphic>
          <a:graphicData uri="http://schemas.openxmlformats.org/drawingml/2006/table">
            <a:tbl>
              <a:tblPr firstRow="1">
                <a:tableStyleId>{5C22544A-7EE6-4342-B048-85BDC9FD1C3A}</a:tableStyleId>
              </a:tblPr>
              <a:tblGrid>
                <a:gridCol w="1306286"/>
                <a:gridCol w="1306286"/>
                <a:gridCol w="1306286"/>
                <a:gridCol w="1306286"/>
                <a:gridCol w="1306286"/>
                <a:gridCol w="1306286"/>
                <a:gridCol w="1306286"/>
              </a:tblGrid>
              <a:tr h="541197">
                <a:tc>
                  <a:txBody>
                    <a:bodyPr/>
                    <a:lstStyle/>
                    <a:p>
                      <a:pPr algn="ctr"/>
                      <a:r>
                        <a:rPr lang="zh-CN" altLang="en-US" b="1" dirty="0" smtClean="0">
                          <a:ln>
                            <a:solidFill>
                              <a:srgbClr val="FFFF00"/>
                            </a:solidFill>
                          </a:ln>
                          <a:solidFill>
                            <a:srgbClr val="FFFF00"/>
                          </a:solidFill>
                          <a:latin typeface="Agency FB" pitchFamily="34" charset="0"/>
                        </a:rPr>
                        <a:t>以弗所</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士每拿</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zh-CN" altLang="en-US" b="1" dirty="0" smtClean="0">
                          <a:ln>
                            <a:solidFill>
                              <a:srgbClr val="FFFF00"/>
                            </a:solidFill>
                          </a:ln>
                          <a:solidFill>
                            <a:srgbClr val="FFFF00"/>
                          </a:solidFill>
                          <a:latin typeface="Agency FB" pitchFamily="34" charset="0"/>
                        </a:rPr>
                        <a:t>别迦摩</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推雅推喇</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撒狄</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zh-CN" altLang="en-US" b="1" spc="-150" dirty="0" smtClean="0">
                          <a:ln>
                            <a:solidFill>
                              <a:srgbClr val="FFFF00"/>
                            </a:solidFill>
                          </a:ln>
                          <a:solidFill>
                            <a:srgbClr val="FFFF00"/>
                          </a:solidFill>
                          <a:latin typeface="Agency FB" pitchFamily="34" charset="0"/>
                        </a:rPr>
                        <a:t>非拉铁非</a:t>
                      </a:r>
                      <a:endParaRPr lang="en-US" b="1" spc="-15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zh-CN" altLang="en-US" b="1" dirty="0" smtClean="0">
                          <a:ln>
                            <a:solidFill>
                              <a:srgbClr val="FFFF00"/>
                            </a:solidFill>
                          </a:ln>
                          <a:solidFill>
                            <a:srgbClr val="FFFF00"/>
                          </a:solidFill>
                          <a:latin typeface="Agency FB" pitchFamily="34" charset="0"/>
                        </a:rPr>
                        <a:t>老底嘉</a:t>
                      </a:r>
                      <a:endParaRPr lang="en-US" b="1"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541197">
                <a:tc>
                  <a:txBody>
                    <a:bodyPr/>
                    <a:lstStyle/>
                    <a:p>
                      <a:pPr algn="ctr"/>
                      <a:r>
                        <a:rPr lang="en-US" b="0" dirty="0" smtClean="0">
                          <a:ln>
                            <a:solidFill>
                              <a:srgbClr val="FFFF00"/>
                            </a:solidFill>
                          </a:ln>
                          <a:solidFill>
                            <a:srgbClr val="FFFF00"/>
                          </a:solidFill>
                          <a:latin typeface="Agency FB" pitchFamily="34" charset="0"/>
                        </a:rPr>
                        <a:t>EPHESUS</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b="0" dirty="0" smtClean="0">
                          <a:ln>
                            <a:solidFill>
                              <a:srgbClr val="FFFF00"/>
                            </a:solidFill>
                          </a:ln>
                          <a:solidFill>
                            <a:srgbClr val="FFFF00"/>
                          </a:solidFill>
                          <a:latin typeface="Agency FB" pitchFamily="34" charset="0"/>
                        </a:rPr>
                        <a:t>SMYRNA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b="0" dirty="0" smtClean="0">
                          <a:ln>
                            <a:solidFill>
                              <a:srgbClr val="FFFF00"/>
                            </a:solidFill>
                          </a:ln>
                          <a:solidFill>
                            <a:srgbClr val="FFFF00"/>
                          </a:solidFill>
                          <a:latin typeface="Agency FB" pitchFamily="34" charset="0"/>
                        </a:rPr>
                        <a:t>PERGAMUM</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ctr"/>
                      <a:r>
                        <a:rPr lang="en-US" b="0" dirty="0" smtClean="0">
                          <a:ln>
                            <a:solidFill>
                              <a:srgbClr val="FFFF00"/>
                            </a:solidFill>
                          </a:ln>
                          <a:solidFill>
                            <a:srgbClr val="FFFF00"/>
                          </a:solidFill>
                          <a:latin typeface="Agency FB" pitchFamily="34" charset="0"/>
                        </a:rPr>
                        <a:t>THYATIRA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b="0" dirty="0" smtClean="0">
                          <a:ln>
                            <a:solidFill>
                              <a:srgbClr val="FFFF00"/>
                            </a:solidFill>
                          </a:ln>
                          <a:solidFill>
                            <a:srgbClr val="FFFF00"/>
                          </a:solidFill>
                          <a:latin typeface="Agency FB" pitchFamily="34" charset="0"/>
                        </a:rPr>
                        <a:t>SARDIS</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a:txBody>
                    <a:bodyPr/>
                    <a:lstStyle/>
                    <a:p>
                      <a:pPr algn="ctr"/>
                      <a:r>
                        <a:rPr lang="en-US" b="0" spc="-150" dirty="0" smtClean="0">
                          <a:ln>
                            <a:solidFill>
                              <a:srgbClr val="FFFF00"/>
                            </a:solidFill>
                          </a:ln>
                          <a:solidFill>
                            <a:srgbClr val="FFFF00"/>
                          </a:solidFill>
                          <a:latin typeface="Agency FB" pitchFamily="34" charset="0"/>
                        </a:rPr>
                        <a:t>PHILADELPHIA</a:t>
                      </a:r>
                      <a:endParaRPr lang="en-US" b="0" spc="-15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b="0" dirty="0" smtClean="0">
                          <a:ln>
                            <a:solidFill>
                              <a:srgbClr val="FFFF00"/>
                            </a:solidFill>
                          </a:ln>
                          <a:solidFill>
                            <a:srgbClr val="FFFF00"/>
                          </a:solidFill>
                          <a:latin typeface="Agency FB" pitchFamily="34" charset="0"/>
                        </a:rPr>
                        <a:t>LAODICEA</a:t>
                      </a:r>
                      <a:endParaRPr lang="en-US" b="0" dirty="0">
                        <a:ln>
                          <a:solidFill>
                            <a:srgbClr val="FFFF00"/>
                          </a:solidFill>
                        </a:ln>
                        <a:solidFill>
                          <a:srgbClr val="FFFF00"/>
                        </a:solidFill>
                        <a:latin typeface="Agency FB"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schemeClr>
                    </a:solidFill>
                  </a:tcPr>
                </a:tc>
              </a:tr>
              <a:tr h="2928776">
                <a:tc>
                  <a:txBody>
                    <a:bodyPr/>
                    <a:lstStyle/>
                    <a:p>
                      <a:pPr algn="ctr"/>
                      <a:r>
                        <a:rPr lang="zh-CN" altLang="en-US" sz="3000" b="1" spc="-150" dirty="0" smtClean="0">
                          <a:solidFill>
                            <a:srgbClr val="C00000"/>
                          </a:solidFill>
                          <a:effectLst/>
                          <a:latin typeface="Agency FB" pitchFamily="34" charset="0"/>
                        </a:rPr>
                        <a:t>乐园</a:t>
                      </a:r>
                      <a:endParaRPr lang="en-US" sz="3000" b="1" spc="-15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zh-CN" altLang="en-US" sz="3000" b="1" spc="0" dirty="0" smtClean="0">
                          <a:solidFill>
                            <a:srgbClr val="C00000"/>
                          </a:solidFill>
                          <a:effectLst/>
                          <a:latin typeface="Agency FB" pitchFamily="34" charset="0"/>
                        </a:rPr>
                        <a:t>首先</a:t>
                      </a:r>
                      <a:endParaRPr lang="en-US" altLang="zh-CN" sz="3000" b="1" spc="0" dirty="0" smtClean="0">
                        <a:solidFill>
                          <a:srgbClr val="C00000"/>
                        </a:solidFill>
                        <a:effectLst/>
                        <a:latin typeface="Agency FB" pitchFamily="34" charset="0"/>
                      </a:endParaRPr>
                    </a:p>
                    <a:p>
                      <a:pPr algn="ctr"/>
                      <a:r>
                        <a:rPr lang="zh-CN" altLang="en-US" sz="3000" b="1" spc="0" dirty="0" smtClean="0">
                          <a:solidFill>
                            <a:srgbClr val="C00000"/>
                          </a:solidFill>
                          <a:effectLst/>
                          <a:latin typeface="Agency FB" pitchFamily="34" charset="0"/>
                        </a:rPr>
                        <a:t>复活</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zh-CN" altLang="en-US" sz="3000" b="1" spc="0" dirty="0" smtClean="0">
                          <a:solidFill>
                            <a:srgbClr val="C00000"/>
                          </a:solidFill>
                          <a:effectLst/>
                          <a:latin typeface="Agency FB" pitchFamily="34" charset="0"/>
                        </a:rPr>
                        <a:t>赐白石</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zh-CN" altLang="en-US" sz="3000" b="1" spc="0" dirty="0" smtClean="0">
                          <a:solidFill>
                            <a:srgbClr val="C00000"/>
                          </a:solidFill>
                          <a:effectLst/>
                          <a:latin typeface="Agency FB" pitchFamily="34" charset="0"/>
                        </a:rPr>
                        <a:t>与基督一同</a:t>
                      </a:r>
                      <a:endParaRPr lang="en-US" altLang="zh-CN" sz="3000" b="1" spc="0" dirty="0" smtClean="0">
                        <a:solidFill>
                          <a:srgbClr val="C00000"/>
                        </a:solidFill>
                        <a:effectLst/>
                        <a:latin typeface="Agency FB" pitchFamily="34" charset="0"/>
                      </a:endParaRPr>
                    </a:p>
                    <a:p>
                      <a:pPr algn="ctr"/>
                      <a:r>
                        <a:rPr lang="zh-CN" altLang="en-US" sz="3000" b="1" spc="0" dirty="0" smtClean="0">
                          <a:solidFill>
                            <a:srgbClr val="C00000"/>
                          </a:solidFill>
                          <a:effectLst/>
                          <a:latin typeface="Agency FB" pitchFamily="34" charset="0"/>
                        </a:rPr>
                        <a:t>作王</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CN" altLang="en-US" sz="3000" b="1" spc="0" dirty="0" smtClean="0">
                          <a:solidFill>
                            <a:srgbClr val="C00000"/>
                          </a:solidFill>
                          <a:effectLst/>
                          <a:latin typeface="Agency FB" pitchFamily="34" charset="0"/>
                        </a:rPr>
                        <a:t>承认他们的名</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zh-CN" altLang="en-US" sz="3000" b="1" spc="0" dirty="0" smtClean="0">
                          <a:solidFill>
                            <a:srgbClr val="C00000"/>
                          </a:solidFill>
                          <a:effectLst/>
                          <a:latin typeface="Agency FB" pitchFamily="34" charset="0"/>
                        </a:rPr>
                        <a:t>新耶路撒冷</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CN" altLang="en-US" sz="3000" b="1" spc="0" dirty="0" smtClean="0">
                          <a:solidFill>
                            <a:srgbClr val="C00000"/>
                          </a:solidFill>
                          <a:effectLst/>
                          <a:latin typeface="Agency FB" pitchFamily="34" charset="0"/>
                        </a:rPr>
                        <a:t>与基督一起坐大卫的宝座</a:t>
                      </a:r>
                      <a:endParaRPr lang="en-US" sz="3000" b="1" spc="0" dirty="0">
                        <a:solidFill>
                          <a:srgbClr val="C00000"/>
                        </a:solidFill>
                        <a:effectLst/>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551431">
                <a:tc>
                  <a:txBody>
                    <a:bodyPr/>
                    <a:lstStyle/>
                    <a:p>
                      <a:pPr algn="ctr"/>
                      <a:r>
                        <a:rPr lang="en-US" sz="2000" b="1" spc="0" dirty="0" smtClean="0">
                          <a:latin typeface="Agency FB" pitchFamily="34" charset="0"/>
                        </a:rPr>
                        <a:t>Paradise</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spc="0" dirty="0" smtClean="0">
                          <a:latin typeface="Agency FB" pitchFamily="34" charset="0"/>
                        </a:rPr>
                        <a:t>First</a:t>
                      </a:r>
                    </a:p>
                    <a:p>
                      <a:pPr algn="ctr"/>
                      <a:r>
                        <a:rPr lang="en-US" sz="2000" b="1" spc="-150" dirty="0" smtClean="0">
                          <a:latin typeface="Agency FB" pitchFamily="34" charset="0"/>
                        </a:rPr>
                        <a:t>Resurrection</a:t>
                      </a:r>
                      <a:endParaRPr lang="en-US" sz="2000" b="1" spc="-15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pc="0" dirty="0" smtClean="0">
                          <a:latin typeface="Agency FB" pitchFamily="34" charset="0"/>
                        </a:rPr>
                        <a:t>White </a:t>
                      </a:r>
                    </a:p>
                    <a:p>
                      <a:pPr algn="ctr"/>
                      <a:r>
                        <a:rPr lang="en-US" sz="2000" b="1" spc="0" dirty="0" smtClean="0">
                          <a:latin typeface="Agency FB" pitchFamily="34" charset="0"/>
                        </a:rPr>
                        <a:t>Stone</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1" spc="0" dirty="0" smtClean="0">
                          <a:latin typeface="Agency FB" pitchFamily="34" charset="0"/>
                        </a:rPr>
                        <a:t>Reign with</a:t>
                      </a:r>
                    </a:p>
                    <a:p>
                      <a:pPr algn="ctr"/>
                      <a:r>
                        <a:rPr lang="en-US" sz="2000" b="1" spc="0" dirty="0" smtClean="0">
                          <a:latin typeface="Agency FB" pitchFamily="34" charset="0"/>
                        </a:rPr>
                        <a:t>Christ</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spc="0" dirty="0" smtClean="0">
                          <a:latin typeface="Agency FB" pitchFamily="34" charset="0"/>
                        </a:rPr>
                        <a:t>Name</a:t>
                      </a:r>
                    </a:p>
                    <a:p>
                      <a:pPr algn="ctr"/>
                      <a:r>
                        <a:rPr lang="en-US" sz="2000" b="1" spc="0" dirty="0" smtClean="0">
                          <a:latin typeface="Agency FB" pitchFamily="34" charset="0"/>
                        </a:rPr>
                        <a:t>Confessed</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000" b="1" spc="0" dirty="0" smtClean="0">
                          <a:latin typeface="Agency FB" pitchFamily="34" charset="0"/>
                        </a:rPr>
                        <a:t>New</a:t>
                      </a:r>
                    </a:p>
                    <a:p>
                      <a:pPr algn="ctr"/>
                      <a:r>
                        <a:rPr lang="en-US" sz="2000" b="1" spc="0" dirty="0" smtClean="0">
                          <a:latin typeface="Agency FB" pitchFamily="34" charset="0"/>
                        </a:rPr>
                        <a:t>Jerusalem</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000" b="1" spc="0" dirty="0" smtClean="0">
                          <a:latin typeface="Agency FB" pitchFamily="34" charset="0"/>
                        </a:rPr>
                        <a:t>With Christ</a:t>
                      </a:r>
                      <a:r>
                        <a:rPr lang="en-US" sz="2000" b="1" spc="0" baseline="0" dirty="0" smtClean="0">
                          <a:latin typeface="Agency FB" pitchFamily="34" charset="0"/>
                        </a:rPr>
                        <a:t> on David’s Throne</a:t>
                      </a:r>
                      <a:endParaRPr lang="en-US" sz="2000" b="1" spc="0" dirty="0">
                        <a:latin typeface="Agency FB"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
        <p:nvSpPr>
          <p:cNvPr id="5" name="Rectangle 4"/>
          <p:cNvSpPr/>
          <p:nvPr/>
        </p:nvSpPr>
        <p:spPr>
          <a:xfrm>
            <a:off x="0" y="0"/>
            <a:ext cx="9144000" cy="1143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60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给得胜者的奖赏</a:t>
            </a:r>
            <a:endParaRPr lang="en-US" sz="60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 name="Rectangle 9"/>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bg1"/>
                </a:solidFill>
                <a:latin typeface="Century Gothic" pitchFamily="34" charset="0"/>
                <a:cs typeface="Arial" pitchFamily="34" charset="0"/>
              </a:rPr>
              <a:t>REWARDS FOR OVERCOMERS</a:t>
            </a:r>
            <a:endParaRPr lang="en-US" sz="2400" dirty="0">
              <a:solidFill>
                <a:schemeClr val="bg1"/>
              </a:solidFill>
              <a:latin typeface="Century Gothic"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6" name="Picture 12" descr="Rebuilding after Sichuan earthquake, one brick and one life at a ..."/>
          <p:cNvPicPr>
            <a:picLocks noChangeAspect="1" noChangeArrowheads="1"/>
          </p:cNvPicPr>
          <p:nvPr/>
        </p:nvPicPr>
        <p:blipFill>
          <a:blip r:embed="rId2" cstate="print"/>
          <a:srcRect/>
          <a:stretch>
            <a:fillRect/>
          </a:stretch>
        </p:blipFill>
        <p:spPr bwMode="auto">
          <a:xfrm>
            <a:off x="0" y="3505200"/>
            <a:ext cx="4762500" cy="317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3194" name="Picture 10" descr="China's Army Is Getting a New Assault Rifle (And It Could Be a ..."/>
          <p:cNvPicPr>
            <a:picLocks noChangeAspect="1" noChangeArrowheads="1"/>
          </p:cNvPicPr>
          <p:nvPr/>
        </p:nvPicPr>
        <p:blipFill>
          <a:blip r:embed="rId3" cstate="print"/>
          <a:srcRect/>
          <a:stretch>
            <a:fillRect/>
          </a:stretch>
        </p:blipFill>
        <p:spPr bwMode="auto">
          <a:xfrm>
            <a:off x="4755444" y="3810000"/>
            <a:ext cx="4388556"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3190" name="Picture 6" descr="Here are the advanced weapons we might see at China's military parade"/>
          <p:cNvPicPr>
            <a:picLocks noChangeAspect="1" noChangeArrowheads="1"/>
          </p:cNvPicPr>
          <p:nvPr/>
        </p:nvPicPr>
        <p:blipFill>
          <a:blip r:embed="rId4" cstate="print"/>
          <a:srcRect/>
          <a:stretch>
            <a:fillRect/>
          </a:stretch>
        </p:blipFill>
        <p:spPr bwMode="auto">
          <a:xfrm>
            <a:off x="0" y="609600"/>
            <a:ext cx="4762500" cy="317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3186" name="Picture 2" descr="Asus Zephyrus M GU502GV Review: A Gaming Laptop That Lacks ..."/>
          <p:cNvPicPr>
            <a:picLocks noChangeAspect="1" noChangeArrowheads="1"/>
          </p:cNvPicPr>
          <p:nvPr/>
        </p:nvPicPr>
        <p:blipFill>
          <a:blip r:embed="rId5" cstate="print"/>
          <a:srcRect/>
          <a:stretch>
            <a:fillRect/>
          </a:stretch>
        </p:blipFill>
        <p:spPr bwMode="auto">
          <a:xfrm>
            <a:off x="4800600" y="914400"/>
            <a:ext cx="4343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0" y="0"/>
            <a:ext cx="91440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dirty="0" smtClean="0">
                <a:ln w="18415" cmpd="sng">
                  <a:solidFill>
                    <a:srgbClr val="FFFF00"/>
                  </a:solidFill>
                  <a:prstDash val="solid"/>
                </a:ln>
                <a:solidFill>
                  <a:srgbClr val="FFFF00"/>
                </a:solidFill>
                <a:effectLst>
                  <a:outerShdw blurRad="38100" dist="38100" dir="2700000" algn="tl">
                    <a:srgbClr val="000000">
                      <a:alpha val="43137"/>
                    </a:srgbClr>
                  </a:outerShdw>
                </a:effectLst>
                <a:latin typeface="Arial Black" pitchFamily="34" charset="0"/>
              </a:rPr>
              <a:t>3. </a:t>
            </a:r>
            <a:r>
              <a:rPr lang="zh-CN" altLang="zh-CN" sz="5400" dirty="0" smtClean="0">
                <a:ln w="18415" cmpd="sng">
                  <a:solidFill>
                    <a:srgbClr val="FFFF00"/>
                  </a:solidFill>
                  <a:prstDash val="solid"/>
                </a:ln>
                <a:solidFill>
                  <a:srgbClr val="FFFF00"/>
                </a:solidFill>
                <a:effectLst>
                  <a:outerShdw blurRad="38100" dist="38100" dir="2700000" algn="tl">
                    <a:srgbClr val="000000">
                      <a:alpha val="43137"/>
                    </a:srgbClr>
                  </a:outerShdw>
                </a:effectLst>
              </a:rPr>
              <a:t>将来必成的事</a:t>
            </a:r>
            <a:r>
              <a:rPr lang="en-US" altLang="zh-CN" sz="5400" dirty="0" smtClean="0">
                <a:ln w="18415" cmpd="sng">
                  <a:solidFill>
                    <a:srgbClr val="FFFF00"/>
                  </a:solidFill>
                  <a:prstDash val="solid"/>
                </a:ln>
                <a:solidFill>
                  <a:srgbClr val="FFFF00"/>
                </a:solidFill>
                <a:effectLst>
                  <a:outerShdw blurRad="38100" dist="38100" dir="2700000" algn="tl">
                    <a:srgbClr val="000000">
                      <a:alpha val="43137"/>
                    </a:srgbClr>
                  </a:outerShdw>
                </a:effectLst>
              </a:rPr>
              <a:t> (</a:t>
            </a:r>
            <a:r>
              <a:rPr lang="zh-CN" altLang="zh-CN" sz="5400" dirty="0" smtClean="0">
                <a:ln w="18415" cmpd="sng">
                  <a:solidFill>
                    <a:srgbClr val="FFFF00"/>
                  </a:solidFill>
                  <a:prstDash val="solid"/>
                </a:ln>
                <a:solidFill>
                  <a:srgbClr val="FFFF00"/>
                </a:solidFill>
                <a:effectLst>
                  <a:outerShdw blurRad="38100" dist="38100" dir="2700000" algn="tl">
                    <a:srgbClr val="000000">
                      <a:alpha val="43137"/>
                    </a:srgbClr>
                  </a:outerShdw>
                </a:effectLst>
              </a:rPr>
              <a:t>第</a:t>
            </a:r>
            <a:r>
              <a:rPr lang="en-US" altLang="zh-CN" sz="5400" dirty="0" smtClean="0">
                <a:ln w="18415" cmpd="sng">
                  <a:solidFill>
                    <a:srgbClr val="FFFF00"/>
                  </a:solidFill>
                  <a:prstDash val="solid"/>
                </a:ln>
                <a:solidFill>
                  <a:srgbClr val="FFFF00"/>
                </a:solidFill>
                <a:effectLst>
                  <a:outerShdw blurRad="38100" dist="38100" dir="2700000" algn="tl">
                    <a:srgbClr val="000000">
                      <a:alpha val="43137"/>
                    </a:srgbClr>
                  </a:outerShdw>
                </a:effectLst>
              </a:rPr>
              <a:t>4-22</a:t>
            </a:r>
            <a:r>
              <a:rPr lang="zh-CN" altLang="zh-CN" sz="5400" dirty="0" smtClean="0">
                <a:ln w="18415" cmpd="sng">
                  <a:solidFill>
                    <a:srgbClr val="FFFF00"/>
                  </a:solidFill>
                  <a:prstDash val="solid"/>
                </a:ln>
                <a:solidFill>
                  <a:srgbClr val="FFFF00"/>
                </a:solidFill>
                <a:effectLst>
                  <a:outerShdw blurRad="38100" dist="38100" dir="2700000" algn="tl">
                    <a:srgbClr val="000000">
                      <a:alpha val="43137"/>
                    </a:srgbClr>
                  </a:outerShdw>
                </a:effectLst>
              </a:rPr>
              <a:t>章</a:t>
            </a:r>
            <a:r>
              <a:rPr lang="en-US" altLang="zh-CN" sz="5400" dirty="0" smtClean="0">
                <a:ln>
                  <a:solidFill>
                    <a:srgbClr val="FFFF00"/>
                  </a:solidFill>
                </a:ln>
                <a:solidFill>
                  <a:srgbClr val="FFFF00"/>
                </a:solidFill>
                <a:effectLst>
                  <a:outerShdw blurRad="38100" dist="38100" dir="2700000" algn="tl">
                    <a:srgbClr val="000000">
                      <a:alpha val="43137"/>
                    </a:srgbClr>
                  </a:outerShdw>
                </a:effectLst>
              </a:rPr>
              <a:t>)</a:t>
            </a:r>
          </a:p>
        </p:txBody>
      </p:sp>
      <p:sp>
        <p:nvSpPr>
          <p:cNvPr id="5" name="Rectangle 4"/>
          <p:cNvSpPr/>
          <p:nvPr/>
        </p:nvSpPr>
        <p:spPr>
          <a:xfrm>
            <a:off x="0" y="6172200"/>
            <a:ext cx="9144000" cy="685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solidFill>
                  <a:schemeClr val="bg1"/>
                </a:solidFill>
                <a:latin typeface="Century Gothic" pitchFamily="34" charset="0"/>
              </a:rPr>
              <a:t>3. The Things Which Shall Be (Ch. 4-22)</a:t>
            </a:r>
            <a:endParaRPr lang="en-US" sz="2400" b="1" dirty="0">
              <a:solidFill>
                <a:schemeClr val="bg1"/>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678751"/>
          </a:xfrm>
          <a:prstGeom prst="rect">
            <a:avLst/>
          </a:prstGeom>
          <a:noFill/>
        </p:spPr>
        <p:txBody>
          <a:bodyPr wrap="square" rtlCol="0">
            <a:spAutoFit/>
          </a:bodyPr>
          <a:lstStyle/>
          <a:p>
            <a:pPr marL="688975" indent="-688975" algn="ctr">
              <a:tabLst>
                <a:tab pos="688975" algn="l"/>
              </a:tabLst>
            </a:pPr>
            <a:r>
              <a:rPr lang="zh-CN" altLang="en-US" sz="4800" b="1" dirty="0" smtClean="0">
                <a:ln>
                  <a:solidFill>
                    <a:srgbClr val="C00000"/>
                  </a:solidFill>
                </a:ln>
                <a:solidFill>
                  <a:srgbClr val="C00000"/>
                </a:solidFill>
                <a:latin typeface="Arial Narrow" pitchFamily="34" charset="0"/>
              </a:rPr>
              <a:t>天上的宝座</a:t>
            </a:r>
            <a:r>
              <a:rPr lang="zh-CN" altLang="en-US" sz="4800" b="1" dirty="0" smtClean="0">
                <a:solidFill>
                  <a:srgbClr val="C00000"/>
                </a:solidFill>
                <a:latin typeface="Arial Narrow" pitchFamily="34" charset="0"/>
              </a:rPr>
              <a:t>（</a:t>
            </a:r>
            <a:r>
              <a:rPr lang="en-US" altLang="zh-CN" sz="4800" b="1" dirty="0" smtClean="0">
                <a:solidFill>
                  <a:srgbClr val="C00000"/>
                </a:solidFill>
                <a:latin typeface="Arial Narrow" pitchFamily="34" charset="0"/>
              </a:rPr>
              <a:t>3:1-5:14</a:t>
            </a:r>
            <a:r>
              <a:rPr lang="zh-CN" altLang="en-US" sz="4800" b="1" dirty="0" smtClean="0">
                <a:solidFill>
                  <a:srgbClr val="C00000"/>
                </a:solidFill>
                <a:latin typeface="Arial Narrow" pitchFamily="34" charset="0"/>
              </a:rPr>
              <a:t>）</a:t>
            </a:r>
            <a:endParaRPr lang="en-US" sz="4800" b="1" dirty="0" smtClean="0">
              <a:solidFill>
                <a:srgbClr val="C00000"/>
              </a:solidFill>
              <a:latin typeface="Arial Narrow" pitchFamily="34" charset="0"/>
            </a:endParaRPr>
          </a:p>
          <a:p>
            <a:pPr marL="688975" indent="-688975" algn="ctr">
              <a:tabLst>
                <a:tab pos="688975" algn="l"/>
              </a:tabLst>
            </a:pPr>
            <a:r>
              <a:rPr lang="en-US" sz="2400" b="1" dirty="0" smtClean="0">
                <a:solidFill>
                  <a:srgbClr val="002060"/>
                </a:solidFill>
                <a:latin typeface="Arial Black" pitchFamily="34" charset="0"/>
              </a:rPr>
              <a:t>	</a:t>
            </a:r>
            <a:r>
              <a:rPr lang="en-US" sz="2400" b="1" u="sng" dirty="0" smtClean="0">
                <a:solidFill>
                  <a:srgbClr val="002060"/>
                </a:solidFill>
                <a:latin typeface="Arial" pitchFamily="34" charset="0"/>
                <a:cs typeface="Arial" pitchFamily="34" charset="0"/>
              </a:rPr>
              <a:t>The Throne Set In Heaven </a:t>
            </a:r>
            <a:r>
              <a:rPr lang="en-US" sz="2400" b="1" u="sng" dirty="0" smtClean="0">
                <a:solidFill>
                  <a:srgbClr val="002060"/>
                </a:solidFill>
                <a:latin typeface="Arial Narrow" pitchFamily="34" charset="0"/>
              </a:rPr>
              <a:t>(4:1-5:14)</a:t>
            </a:r>
          </a:p>
          <a:p>
            <a:pPr marL="688975" indent="-688975">
              <a:tabLst>
                <a:tab pos="688975" algn="l"/>
              </a:tabLst>
            </a:pPr>
            <a:endParaRPr lang="en-US" sz="800" dirty="0" smtClean="0">
              <a:latin typeface="Arial Narrow" pitchFamily="34" charset="0"/>
            </a:endParaRPr>
          </a:p>
          <a:p>
            <a:pPr marL="688975" indent="-688975">
              <a:tabLst>
                <a:tab pos="688975" algn="l"/>
              </a:tabLst>
            </a:pPr>
            <a:r>
              <a:rPr lang="en-US" sz="3600" b="1" dirty="0" smtClean="0">
                <a:ln>
                  <a:solidFill>
                    <a:srgbClr val="C00000"/>
                  </a:solidFill>
                </a:ln>
                <a:solidFill>
                  <a:srgbClr val="C00000"/>
                </a:solidFill>
              </a:rPr>
              <a:t> l.  </a:t>
            </a:r>
            <a:r>
              <a:rPr lang="zh-CN" altLang="en-US" sz="3600" b="1" dirty="0" smtClean="0">
                <a:ln>
                  <a:solidFill>
                    <a:srgbClr val="C00000"/>
                  </a:solidFill>
                </a:ln>
                <a:solidFill>
                  <a:srgbClr val="C00000"/>
                </a:solidFill>
              </a:rPr>
              <a:t>天上的门</a:t>
            </a:r>
            <a:r>
              <a:rPr lang="en-US" altLang="zh-CN" sz="3600" b="1" dirty="0" smtClean="0">
                <a:ln>
                  <a:solidFill>
                    <a:srgbClr val="C00000"/>
                  </a:solidFill>
                </a:ln>
                <a:solidFill>
                  <a:srgbClr val="C00000"/>
                </a:solidFill>
              </a:rPr>
              <a:t>(4:1)</a:t>
            </a:r>
            <a:endParaRPr lang="en-US" sz="3600" b="1" dirty="0" smtClean="0">
              <a:ln>
                <a:solidFill>
                  <a:srgbClr val="C00000"/>
                </a:solidFill>
              </a:ln>
              <a:solidFill>
                <a:srgbClr val="C00000"/>
              </a:solidFill>
            </a:endParaRPr>
          </a:p>
          <a:p>
            <a:pPr marL="688975" indent="-688975">
              <a:tabLst>
                <a:tab pos="688975" algn="l"/>
              </a:tabLst>
            </a:pPr>
            <a:r>
              <a:rPr lang="en-US" sz="2400" dirty="0" smtClean="0"/>
              <a:t>			The Heavenly Door (4:1)</a:t>
            </a:r>
          </a:p>
          <a:p>
            <a:pPr marL="688975" indent="-688975">
              <a:tabLst>
                <a:tab pos="688975" algn="l"/>
              </a:tabLst>
            </a:pPr>
            <a:r>
              <a:rPr lang="en-US" sz="3600" b="1" dirty="0" smtClean="0">
                <a:ln>
                  <a:solidFill>
                    <a:srgbClr val="C00000"/>
                  </a:solidFill>
                </a:ln>
                <a:solidFill>
                  <a:srgbClr val="C00000"/>
                </a:solidFill>
              </a:rPr>
              <a:t>2. </a:t>
            </a:r>
            <a:r>
              <a:rPr lang="zh-CN" altLang="en-US" sz="3600" b="1" dirty="0" smtClean="0">
                <a:ln>
                  <a:solidFill>
                    <a:srgbClr val="C00000"/>
                  </a:solidFill>
                </a:ln>
                <a:solidFill>
                  <a:srgbClr val="C00000"/>
                </a:solidFill>
              </a:rPr>
              <a:t>天上的宝座</a:t>
            </a:r>
            <a:r>
              <a:rPr lang="en-US" sz="3600" b="1" dirty="0" smtClean="0">
                <a:ln>
                  <a:solidFill>
                    <a:srgbClr val="C00000"/>
                  </a:solidFill>
                </a:ln>
                <a:solidFill>
                  <a:srgbClr val="C00000"/>
                </a:solidFill>
              </a:rPr>
              <a:t> (4:2</a:t>
            </a:r>
            <a:r>
              <a:rPr lang="en-US" altLang="zh-CN" sz="3600" b="1" dirty="0" smtClean="0">
                <a:ln>
                  <a:solidFill>
                    <a:srgbClr val="C00000"/>
                  </a:solidFill>
                </a:ln>
                <a:solidFill>
                  <a:srgbClr val="C00000"/>
                </a:solidFill>
              </a:rPr>
              <a:t>-5</a:t>
            </a:r>
            <a:r>
              <a:rPr lang="en-US" sz="3600" b="1" dirty="0" smtClean="0">
                <a:ln>
                  <a:solidFill>
                    <a:srgbClr val="C00000"/>
                  </a:solidFill>
                </a:ln>
                <a:solidFill>
                  <a:srgbClr val="C00000"/>
                </a:solidFill>
              </a:rPr>
              <a:t>)</a:t>
            </a:r>
          </a:p>
          <a:p>
            <a:pPr marL="688975" indent="-688975">
              <a:tabLst>
                <a:tab pos="688975" algn="l"/>
              </a:tabLst>
            </a:pPr>
            <a:r>
              <a:rPr lang="en-US" sz="2400" dirty="0" smtClean="0"/>
              <a:t>			The Heavenly Throne (4:2-5)</a:t>
            </a:r>
          </a:p>
          <a:p>
            <a:pPr marL="688975" indent="-688975">
              <a:tabLst>
                <a:tab pos="688975" algn="l"/>
              </a:tabLst>
            </a:pPr>
            <a:r>
              <a:rPr lang="en-US" sz="3600" b="1" dirty="0" smtClean="0">
                <a:ln>
                  <a:solidFill>
                    <a:srgbClr val="C00000"/>
                  </a:solidFill>
                </a:ln>
                <a:solidFill>
                  <a:srgbClr val="C00000"/>
                </a:solidFill>
              </a:rPr>
              <a:t>3.</a:t>
            </a:r>
            <a:r>
              <a:rPr lang="zh-CN" altLang="en-US" sz="3600" b="1" dirty="0" smtClean="0">
                <a:ln>
                  <a:solidFill>
                    <a:srgbClr val="C00000"/>
                  </a:solidFill>
                </a:ln>
                <a:solidFill>
                  <a:srgbClr val="C00000"/>
                </a:solidFill>
              </a:rPr>
              <a:t>二十四位长老</a:t>
            </a:r>
            <a:r>
              <a:rPr lang="en-US" sz="3600" b="1" dirty="0" smtClean="0">
                <a:ln>
                  <a:solidFill>
                    <a:srgbClr val="C00000"/>
                  </a:solidFill>
                </a:ln>
                <a:solidFill>
                  <a:srgbClr val="C00000"/>
                </a:solidFill>
              </a:rPr>
              <a:t> (4:4, 10-11)</a:t>
            </a:r>
          </a:p>
          <a:p>
            <a:pPr marL="688975" indent="-688975">
              <a:tabLst>
                <a:tab pos="688975" algn="l"/>
              </a:tabLst>
            </a:pPr>
            <a:r>
              <a:rPr lang="en-US" sz="2400" b="1" dirty="0" smtClean="0"/>
              <a:t>			</a:t>
            </a:r>
            <a:r>
              <a:rPr lang="en-US" sz="2400" dirty="0" smtClean="0"/>
              <a:t>The Twenty-four Elders </a:t>
            </a:r>
          </a:p>
          <a:p>
            <a:pPr marL="688975" indent="-688975">
              <a:tabLst>
                <a:tab pos="688975" algn="l"/>
              </a:tabLst>
            </a:pPr>
            <a:r>
              <a:rPr lang="en-US" sz="2400" dirty="0" smtClean="0"/>
              <a:t>			(4:4, 10-11)</a:t>
            </a:r>
          </a:p>
          <a:p>
            <a:pPr marL="688975" indent="-688975">
              <a:tabLst>
                <a:tab pos="688975" algn="l"/>
              </a:tabLst>
            </a:pPr>
            <a:r>
              <a:rPr lang="en-US" sz="3600" b="1" dirty="0" smtClean="0">
                <a:ln>
                  <a:solidFill>
                    <a:srgbClr val="C00000"/>
                  </a:solidFill>
                </a:ln>
                <a:solidFill>
                  <a:srgbClr val="C00000"/>
                </a:solidFill>
              </a:rPr>
              <a:t>4. </a:t>
            </a:r>
            <a:r>
              <a:rPr lang="zh-CN" altLang="en-US" sz="3600" b="1" dirty="0" smtClean="0">
                <a:ln>
                  <a:solidFill>
                    <a:srgbClr val="C00000"/>
                  </a:solidFill>
                </a:ln>
                <a:solidFill>
                  <a:srgbClr val="C00000"/>
                </a:solidFill>
              </a:rPr>
              <a:t>四个活物</a:t>
            </a:r>
            <a:r>
              <a:rPr lang="en-US" sz="3600" b="1" dirty="0" smtClean="0">
                <a:ln>
                  <a:solidFill>
                    <a:srgbClr val="C00000"/>
                  </a:solidFill>
                </a:ln>
                <a:solidFill>
                  <a:srgbClr val="C00000"/>
                </a:solidFill>
              </a:rPr>
              <a:t>(4:6-11)</a:t>
            </a:r>
          </a:p>
          <a:p>
            <a:pPr marL="688975" indent="-688975">
              <a:tabLst>
                <a:tab pos="688975" algn="l"/>
              </a:tabLst>
            </a:pPr>
            <a:r>
              <a:rPr lang="en-US" sz="2400" b="1" dirty="0" smtClean="0"/>
              <a:t>			</a:t>
            </a:r>
            <a:r>
              <a:rPr lang="en-US" sz="2400" dirty="0" smtClean="0"/>
              <a:t>The Four Living Creatures </a:t>
            </a:r>
          </a:p>
          <a:p>
            <a:pPr marL="688975" indent="-688975">
              <a:tabLst>
                <a:tab pos="688975" algn="l"/>
              </a:tabLst>
            </a:pPr>
            <a:r>
              <a:rPr lang="en-US" sz="2400" dirty="0" smtClean="0"/>
              <a:t>			(4:6-11)</a:t>
            </a:r>
          </a:p>
          <a:p>
            <a:pPr marL="688975" indent="-688975">
              <a:tabLst>
                <a:tab pos="688975" algn="l"/>
              </a:tabLst>
            </a:pPr>
            <a:r>
              <a:rPr lang="en-US" sz="3600" b="1" dirty="0" smtClean="0">
                <a:ln>
                  <a:solidFill>
                    <a:srgbClr val="C00000"/>
                  </a:solidFill>
                </a:ln>
                <a:solidFill>
                  <a:srgbClr val="C00000"/>
                </a:solidFill>
              </a:rPr>
              <a:t>5. </a:t>
            </a:r>
            <a:r>
              <a:rPr lang="zh-CN" altLang="en-US" sz="3600" b="1" dirty="0" smtClean="0">
                <a:ln>
                  <a:solidFill>
                    <a:srgbClr val="C00000"/>
                  </a:solidFill>
                </a:ln>
                <a:solidFill>
                  <a:srgbClr val="C00000"/>
                </a:solidFill>
              </a:rPr>
              <a:t>七卷封严的书卷</a:t>
            </a:r>
            <a:r>
              <a:rPr lang="en-US" sz="3600" b="1" dirty="0" smtClean="0">
                <a:ln>
                  <a:solidFill>
                    <a:srgbClr val="C00000"/>
                  </a:solidFill>
                </a:ln>
                <a:solidFill>
                  <a:srgbClr val="C00000"/>
                </a:solidFill>
              </a:rPr>
              <a:t> (5:1</a:t>
            </a:r>
            <a:r>
              <a:rPr lang="en-US" altLang="zh-CN" sz="3600" b="1" dirty="0" smtClean="0">
                <a:ln>
                  <a:solidFill>
                    <a:srgbClr val="C00000"/>
                  </a:solidFill>
                </a:ln>
                <a:solidFill>
                  <a:srgbClr val="C00000"/>
                </a:solidFill>
              </a:rPr>
              <a:t>-14</a:t>
            </a:r>
            <a:r>
              <a:rPr lang="en-US" sz="3600" b="1" dirty="0" smtClean="0">
                <a:ln>
                  <a:solidFill>
                    <a:srgbClr val="C00000"/>
                  </a:solidFill>
                </a:ln>
                <a:solidFill>
                  <a:srgbClr val="C00000"/>
                </a:solidFill>
              </a:rPr>
              <a:t>)</a:t>
            </a:r>
          </a:p>
          <a:p>
            <a:pPr marL="688975" indent="-688975">
              <a:tabLst>
                <a:tab pos="688975" algn="l"/>
              </a:tabLst>
            </a:pPr>
            <a:r>
              <a:rPr lang="en-US" sz="2400" dirty="0" smtClean="0"/>
              <a:t>			The Seven-Sealed Scroll (5:1-14)</a:t>
            </a:r>
            <a:endParaRPr lang="en-US" sz="2400" dirty="0" smtClean="0">
              <a:latin typeface="Arial Narrow" pitchFamily="34" charset="0"/>
            </a:endParaRPr>
          </a:p>
        </p:txBody>
      </p:sp>
      <p:pic>
        <p:nvPicPr>
          <p:cNvPr id="90116" name="Picture 4" descr="http://yecheadquarters.org/images/28_before_the_throne.jpg"/>
          <p:cNvPicPr>
            <a:picLocks noChangeAspect="1" noChangeArrowheads="1"/>
          </p:cNvPicPr>
          <p:nvPr/>
        </p:nvPicPr>
        <p:blipFill>
          <a:blip r:embed="rId3" cstate="print"/>
          <a:srcRect/>
          <a:stretch>
            <a:fillRect/>
          </a:stretch>
        </p:blipFill>
        <p:spPr bwMode="auto">
          <a:xfrm>
            <a:off x="5715000" y="1600200"/>
            <a:ext cx="3276600" cy="403273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91140" name="Picture 4" descr="The Secret of the Seven-Sealed Book of Revelation - Loud Cry of ..."/>
          <p:cNvPicPr>
            <a:picLocks noChangeAspect="1" noChangeArrowheads="1"/>
          </p:cNvPicPr>
          <p:nvPr/>
        </p:nvPicPr>
        <p:blipFill>
          <a:blip r:embed="rId3" cstate="print"/>
          <a:srcRect/>
          <a:stretch>
            <a:fillRect/>
          </a:stretch>
        </p:blipFill>
        <p:spPr bwMode="auto">
          <a:xfrm>
            <a:off x="4826000" y="1219200"/>
            <a:ext cx="43180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0" y="0"/>
            <a:ext cx="9144000" cy="6740307"/>
          </a:xfrm>
          <a:prstGeom prst="rect">
            <a:avLst/>
          </a:prstGeom>
          <a:noFill/>
        </p:spPr>
        <p:txBody>
          <a:bodyPr wrap="square" rtlCol="0">
            <a:spAutoFit/>
          </a:bodyPr>
          <a:lstStyle/>
          <a:p>
            <a:pPr marL="688975" indent="-688975">
              <a:tabLst>
                <a:tab pos="688975" algn="l"/>
              </a:tabLst>
            </a:pPr>
            <a:r>
              <a:rPr lang="zh-CN" altLang="en-US" sz="4400" b="1" u="sng" dirty="0" smtClean="0">
                <a:solidFill>
                  <a:srgbClr val="C00000"/>
                </a:solidFill>
                <a:latin typeface="Arial Narrow" pitchFamily="34" charset="0"/>
              </a:rPr>
              <a:t>七印</a:t>
            </a:r>
            <a:r>
              <a:rPr lang="en-US" altLang="zh-CN" sz="4400" b="1" u="sng" dirty="0" smtClean="0">
                <a:solidFill>
                  <a:srgbClr val="C00000"/>
                </a:solidFill>
                <a:latin typeface="Arial Narrow" pitchFamily="34" charset="0"/>
              </a:rPr>
              <a:t>(6:1-8:1)</a:t>
            </a:r>
            <a:r>
              <a:rPr lang="en-US" sz="4400" b="1" u="sng" dirty="0" smtClean="0">
                <a:solidFill>
                  <a:srgbClr val="C00000"/>
                </a:solidFill>
                <a:latin typeface="Arial Narrow" pitchFamily="34" charset="0"/>
              </a:rPr>
              <a:t>: </a:t>
            </a:r>
            <a:r>
              <a:rPr lang="en-US" sz="2400" dirty="0" smtClean="0">
                <a:solidFill>
                  <a:srgbClr val="002060"/>
                </a:solidFill>
                <a:latin typeface="Arial" pitchFamily="34" charset="0"/>
                <a:cs typeface="Arial" pitchFamily="34" charset="0"/>
              </a:rPr>
              <a:t>The Seven Seals (6:1-8:1)</a:t>
            </a:r>
            <a:endParaRPr lang="en-US" sz="2400" dirty="0" smtClean="0">
              <a:solidFill>
                <a:srgbClr val="002060"/>
              </a:solidFill>
            </a:endParaRPr>
          </a:p>
          <a:p>
            <a:pPr indent="-688975">
              <a:tabLst>
                <a:tab pos="404813" algn="l"/>
              </a:tabLst>
            </a:pPr>
            <a:r>
              <a:rPr lang="en-US" sz="2800" dirty="0" smtClean="0">
                <a:ln>
                  <a:solidFill>
                    <a:srgbClr val="C00000"/>
                  </a:solidFill>
                </a:ln>
                <a:solidFill>
                  <a:srgbClr val="C00000"/>
                </a:solidFill>
              </a:rPr>
              <a:t>	1. </a:t>
            </a:r>
            <a:r>
              <a:rPr lang="zh-CN" altLang="en-US" sz="2800" dirty="0" smtClean="0">
                <a:ln>
                  <a:solidFill>
                    <a:srgbClr val="C00000"/>
                  </a:solidFill>
                </a:ln>
                <a:solidFill>
                  <a:srgbClr val="C00000"/>
                </a:solidFill>
              </a:rPr>
              <a:t>白马</a:t>
            </a:r>
            <a:r>
              <a:rPr lang="en-US" sz="2800" dirty="0" smtClean="0">
                <a:ln>
                  <a:solidFill>
                    <a:srgbClr val="C00000"/>
                  </a:solidFill>
                </a:ln>
                <a:solidFill>
                  <a:srgbClr val="C00000"/>
                </a:solidFill>
              </a:rPr>
              <a:t>(</a:t>
            </a:r>
            <a:r>
              <a:rPr lang="zh-CN" altLang="en-US" sz="2800" dirty="0" smtClean="0">
                <a:ln>
                  <a:solidFill>
                    <a:srgbClr val="C00000"/>
                  </a:solidFill>
                </a:ln>
                <a:solidFill>
                  <a:srgbClr val="C00000"/>
                </a:solidFill>
              </a:rPr>
              <a:t>征服</a:t>
            </a:r>
            <a:r>
              <a:rPr lang="en-US" altLang="zh-CN" sz="2800" dirty="0" smtClean="0">
                <a:ln>
                  <a:solidFill>
                    <a:srgbClr val="C00000"/>
                  </a:solidFill>
                </a:ln>
                <a:solidFill>
                  <a:srgbClr val="C00000"/>
                </a:solidFill>
              </a:rPr>
              <a:t>; </a:t>
            </a:r>
            <a:r>
              <a:rPr lang="zh-CN" altLang="en-US" sz="2800" dirty="0" smtClean="0">
                <a:ln>
                  <a:solidFill>
                    <a:srgbClr val="C00000"/>
                  </a:solidFill>
                </a:ln>
                <a:solidFill>
                  <a:srgbClr val="C00000"/>
                </a:solidFill>
              </a:rPr>
              <a:t>假基督们</a:t>
            </a:r>
            <a:r>
              <a:rPr lang="en-US" sz="2800" dirty="0" smtClean="0">
                <a:ln>
                  <a:solidFill>
                    <a:srgbClr val="C00000"/>
                  </a:solidFill>
                </a:ln>
                <a:solidFill>
                  <a:srgbClr val="C00000"/>
                </a:solidFill>
              </a:rPr>
              <a:t>)</a:t>
            </a:r>
          </a:p>
          <a:p>
            <a:pPr indent="-688975">
              <a:tabLst>
                <a:tab pos="404813" algn="l"/>
              </a:tabLst>
            </a:pPr>
            <a:r>
              <a:rPr lang="en-US" dirty="0" smtClean="0"/>
              <a:t>		White Horse (Conquest; False Christs) </a:t>
            </a:r>
          </a:p>
          <a:p>
            <a:pPr indent="-688975">
              <a:tabLst>
                <a:tab pos="404813" algn="l"/>
              </a:tabLst>
            </a:pPr>
            <a:r>
              <a:rPr lang="en-US" sz="2800" dirty="0" smtClean="0">
                <a:ln>
                  <a:solidFill>
                    <a:srgbClr val="C00000"/>
                  </a:solidFill>
                </a:ln>
                <a:solidFill>
                  <a:srgbClr val="C00000"/>
                </a:solidFill>
              </a:rPr>
              <a:t>	2. </a:t>
            </a:r>
            <a:r>
              <a:rPr lang="zh-CN" altLang="en-US" sz="2800" dirty="0" smtClean="0">
                <a:ln>
                  <a:solidFill>
                    <a:srgbClr val="C00000"/>
                  </a:solidFill>
                </a:ln>
                <a:solidFill>
                  <a:srgbClr val="C00000"/>
                </a:solidFill>
              </a:rPr>
              <a:t>红马</a:t>
            </a:r>
            <a:r>
              <a:rPr lang="en-US" sz="2800" dirty="0" smtClean="0">
                <a:ln>
                  <a:solidFill>
                    <a:srgbClr val="C00000"/>
                  </a:solidFill>
                </a:ln>
                <a:solidFill>
                  <a:srgbClr val="C00000"/>
                </a:solidFill>
              </a:rPr>
              <a:t>(</a:t>
            </a:r>
            <a:r>
              <a:rPr lang="zh-CN" altLang="en-US" sz="2800" dirty="0" smtClean="0">
                <a:ln>
                  <a:solidFill>
                    <a:srgbClr val="C00000"/>
                  </a:solidFill>
                </a:ln>
                <a:solidFill>
                  <a:srgbClr val="C00000"/>
                </a:solidFill>
              </a:rPr>
              <a:t>战争</a:t>
            </a:r>
            <a:r>
              <a:rPr lang="en-US" altLang="zh-CN" sz="2800" dirty="0" smtClean="0">
                <a:ln>
                  <a:solidFill>
                    <a:srgbClr val="C00000"/>
                  </a:solidFill>
                </a:ln>
                <a:solidFill>
                  <a:srgbClr val="C00000"/>
                </a:solidFill>
              </a:rPr>
              <a:t>; </a:t>
            </a:r>
            <a:r>
              <a:rPr lang="zh-CN" altLang="en-US" sz="2800" dirty="0" smtClean="0">
                <a:ln>
                  <a:solidFill>
                    <a:srgbClr val="C00000"/>
                  </a:solidFill>
                </a:ln>
                <a:solidFill>
                  <a:srgbClr val="C00000"/>
                </a:solidFill>
              </a:rPr>
              <a:t>屠杀</a:t>
            </a:r>
            <a:r>
              <a:rPr lang="en-US" altLang="zh-CN" sz="2800" dirty="0" smtClean="0">
                <a:ln>
                  <a:solidFill>
                    <a:srgbClr val="C00000"/>
                  </a:solidFill>
                </a:ln>
                <a:solidFill>
                  <a:srgbClr val="C00000"/>
                </a:solidFill>
              </a:rPr>
              <a:t>; </a:t>
            </a:r>
            <a:r>
              <a:rPr lang="zh-CN" altLang="en-US" sz="2800" dirty="0" smtClean="0">
                <a:ln>
                  <a:solidFill>
                    <a:srgbClr val="C00000"/>
                  </a:solidFill>
                </a:ln>
                <a:solidFill>
                  <a:srgbClr val="C00000"/>
                </a:solidFill>
              </a:rPr>
              <a:t>流血</a:t>
            </a:r>
            <a:r>
              <a:rPr lang="en-US" sz="2800" dirty="0" smtClean="0">
                <a:ln>
                  <a:solidFill>
                    <a:srgbClr val="C00000"/>
                  </a:solidFill>
                </a:ln>
                <a:solidFill>
                  <a:srgbClr val="C00000"/>
                </a:solidFill>
              </a:rPr>
              <a:t>)</a:t>
            </a:r>
          </a:p>
          <a:p>
            <a:pPr indent="-688975">
              <a:tabLst>
                <a:tab pos="404813" algn="l"/>
              </a:tabLst>
            </a:pPr>
            <a:r>
              <a:rPr lang="en-US" dirty="0" smtClean="0"/>
              <a:t>		Red Horse (War; Slaughter; Bloodshed) </a:t>
            </a:r>
            <a:r>
              <a:rPr lang="en-US" sz="2000" dirty="0" smtClean="0"/>
              <a:t/>
            </a:r>
            <a:br>
              <a:rPr lang="en-US" sz="2000" dirty="0" smtClean="0"/>
            </a:br>
            <a:r>
              <a:rPr lang="en-US" sz="2800" dirty="0" smtClean="0">
                <a:ln>
                  <a:solidFill>
                    <a:srgbClr val="C00000"/>
                  </a:solidFill>
                </a:ln>
                <a:solidFill>
                  <a:srgbClr val="C00000"/>
                </a:solidFill>
              </a:rPr>
              <a:t>	3. </a:t>
            </a:r>
            <a:r>
              <a:rPr lang="zh-CN" altLang="en-US" sz="2800" dirty="0" smtClean="0">
                <a:ln>
                  <a:solidFill>
                    <a:srgbClr val="C00000"/>
                  </a:solidFill>
                </a:ln>
                <a:solidFill>
                  <a:srgbClr val="C00000"/>
                </a:solidFill>
              </a:rPr>
              <a:t>黑马</a:t>
            </a:r>
            <a:r>
              <a:rPr lang="en-US" sz="2800" dirty="0" smtClean="0">
                <a:ln>
                  <a:solidFill>
                    <a:srgbClr val="C00000"/>
                  </a:solidFill>
                </a:ln>
                <a:solidFill>
                  <a:srgbClr val="C00000"/>
                </a:solidFill>
              </a:rPr>
              <a:t>(</a:t>
            </a:r>
            <a:r>
              <a:rPr lang="zh-CN" altLang="en-US" sz="2800" dirty="0" smtClean="0">
                <a:ln>
                  <a:solidFill>
                    <a:srgbClr val="C00000"/>
                  </a:solidFill>
                </a:ln>
                <a:solidFill>
                  <a:srgbClr val="C00000"/>
                </a:solidFill>
              </a:rPr>
              <a:t>饥馑</a:t>
            </a:r>
            <a:r>
              <a:rPr lang="en-US" altLang="zh-CN" sz="2800" dirty="0" smtClean="0">
                <a:ln>
                  <a:solidFill>
                    <a:srgbClr val="C00000"/>
                  </a:solidFill>
                </a:ln>
                <a:solidFill>
                  <a:srgbClr val="C00000"/>
                </a:solidFill>
              </a:rPr>
              <a:t>; </a:t>
            </a:r>
            <a:r>
              <a:rPr lang="zh-CN" altLang="en-US" sz="2800" dirty="0" smtClean="0">
                <a:ln>
                  <a:solidFill>
                    <a:srgbClr val="C00000"/>
                  </a:solidFill>
                </a:ln>
                <a:solidFill>
                  <a:srgbClr val="C00000"/>
                </a:solidFill>
              </a:rPr>
              <a:t>饥荒</a:t>
            </a:r>
            <a:r>
              <a:rPr lang="en-US" sz="2800" dirty="0" smtClean="0">
                <a:ln>
                  <a:solidFill>
                    <a:srgbClr val="C00000"/>
                  </a:solidFill>
                </a:ln>
                <a:solidFill>
                  <a:srgbClr val="C00000"/>
                </a:solidFill>
              </a:rPr>
              <a:t>)</a:t>
            </a:r>
          </a:p>
          <a:p>
            <a:pPr indent="-688975">
              <a:tabLst>
                <a:tab pos="404813" algn="l"/>
              </a:tabLst>
            </a:pPr>
            <a:r>
              <a:rPr lang="en-US" dirty="0" smtClean="0"/>
              <a:t>		Black Horse (Hunger; Famine)</a:t>
            </a:r>
            <a:r>
              <a:rPr lang="en-US" sz="2000" dirty="0" smtClean="0"/>
              <a:t/>
            </a:r>
            <a:br>
              <a:rPr lang="en-US" sz="2000" dirty="0" smtClean="0"/>
            </a:br>
            <a:r>
              <a:rPr lang="en-US" sz="2800" dirty="0" smtClean="0">
                <a:ln>
                  <a:solidFill>
                    <a:srgbClr val="C00000"/>
                  </a:solidFill>
                </a:ln>
                <a:solidFill>
                  <a:srgbClr val="C00000"/>
                </a:solidFill>
              </a:rPr>
              <a:t>	4. </a:t>
            </a:r>
            <a:r>
              <a:rPr lang="zh-CN" altLang="en-US" sz="2800" dirty="0" smtClean="0">
                <a:ln>
                  <a:solidFill>
                    <a:srgbClr val="C00000"/>
                  </a:solidFill>
                </a:ln>
                <a:solidFill>
                  <a:srgbClr val="C00000"/>
                </a:solidFill>
              </a:rPr>
              <a:t>灰马</a:t>
            </a:r>
            <a:r>
              <a:rPr lang="en-US" sz="2800" dirty="0" smtClean="0">
                <a:ln>
                  <a:solidFill>
                    <a:srgbClr val="C00000"/>
                  </a:solidFill>
                </a:ln>
                <a:solidFill>
                  <a:srgbClr val="C00000"/>
                </a:solidFill>
              </a:rPr>
              <a:t>(</a:t>
            </a:r>
            <a:r>
              <a:rPr lang="zh-CN" altLang="en-US" sz="2800" dirty="0" smtClean="0">
                <a:ln>
                  <a:solidFill>
                    <a:srgbClr val="C00000"/>
                  </a:solidFill>
                </a:ln>
                <a:solidFill>
                  <a:srgbClr val="C00000"/>
                </a:solidFill>
              </a:rPr>
              <a:t>死亡</a:t>
            </a:r>
            <a:r>
              <a:rPr lang="en-US" sz="2800" dirty="0" smtClean="0">
                <a:ln>
                  <a:solidFill>
                    <a:srgbClr val="C00000"/>
                  </a:solidFill>
                </a:ln>
                <a:solidFill>
                  <a:srgbClr val="C00000"/>
                </a:solidFill>
              </a:rPr>
              <a:t>)</a:t>
            </a:r>
          </a:p>
          <a:p>
            <a:pPr indent="-688975">
              <a:tabLst>
                <a:tab pos="404813" algn="l"/>
              </a:tabLst>
            </a:pPr>
            <a:r>
              <a:rPr lang="en-US" dirty="0" smtClean="0"/>
              <a:t>		Pale Horse (Death)</a:t>
            </a:r>
            <a:r>
              <a:rPr lang="en-US" sz="2000" dirty="0" smtClean="0"/>
              <a:t/>
            </a:r>
            <a:br>
              <a:rPr lang="en-US" sz="2000" dirty="0" smtClean="0"/>
            </a:br>
            <a:r>
              <a:rPr lang="en-US" sz="2800" dirty="0" smtClean="0">
                <a:ln>
                  <a:solidFill>
                    <a:srgbClr val="C00000"/>
                  </a:solidFill>
                </a:ln>
                <a:solidFill>
                  <a:srgbClr val="C00000"/>
                </a:solidFill>
              </a:rPr>
              <a:t>	5. </a:t>
            </a:r>
            <a:r>
              <a:rPr lang="zh-CN" altLang="en-US" sz="2800" dirty="0" smtClean="0">
                <a:ln>
                  <a:solidFill>
                    <a:srgbClr val="C00000"/>
                  </a:solidFill>
                </a:ln>
                <a:solidFill>
                  <a:srgbClr val="C00000"/>
                </a:solidFill>
              </a:rPr>
              <a:t>大批人殉道</a:t>
            </a:r>
            <a:endParaRPr lang="en-US" sz="2800" dirty="0" smtClean="0">
              <a:ln>
                <a:solidFill>
                  <a:srgbClr val="C00000"/>
                </a:solidFill>
              </a:ln>
              <a:solidFill>
                <a:srgbClr val="C00000"/>
              </a:solidFill>
            </a:endParaRPr>
          </a:p>
          <a:p>
            <a:pPr indent="-688975">
              <a:tabLst>
                <a:tab pos="404813" algn="l"/>
              </a:tabLst>
            </a:pPr>
            <a:r>
              <a:rPr lang="en-US" dirty="0" smtClean="0"/>
              <a:t>		Mass Martyrdom</a:t>
            </a:r>
            <a:r>
              <a:rPr lang="en-US" sz="2000" dirty="0" smtClean="0"/>
              <a:t/>
            </a:r>
            <a:br>
              <a:rPr lang="en-US" sz="2000" dirty="0" smtClean="0"/>
            </a:br>
            <a:r>
              <a:rPr lang="en-US" sz="2800" dirty="0" smtClean="0">
                <a:ln>
                  <a:solidFill>
                    <a:srgbClr val="C00000"/>
                  </a:solidFill>
                </a:ln>
                <a:solidFill>
                  <a:srgbClr val="C00000"/>
                </a:solidFill>
              </a:rPr>
              <a:t>	6. </a:t>
            </a:r>
            <a:r>
              <a:rPr lang="zh-CN" altLang="en-US" sz="2800" dirty="0" smtClean="0">
                <a:ln>
                  <a:solidFill>
                    <a:srgbClr val="C00000"/>
                  </a:solidFill>
                </a:ln>
                <a:solidFill>
                  <a:srgbClr val="C00000"/>
                </a:solidFill>
              </a:rPr>
              <a:t>举世大混乱</a:t>
            </a:r>
            <a:r>
              <a:rPr lang="en-US" sz="2800" dirty="0" smtClean="0">
                <a:ln>
                  <a:solidFill>
                    <a:srgbClr val="C00000"/>
                  </a:solidFill>
                </a:ln>
                <a:solidFill>
                  <a:srgbClr val="C00000"/>
                </a:solidFill>
              </a:rPr>
              <a:t>(</a:t>
            </a:r>
            <a:r>
              <a:rPr lang="zh-CN" altLang="en-US" sz="2800" dirty="0" smtClean="0">
                <a:ln>
                  <a:solidFill>
                    <a:srgbClr val="C00000"/>
                  </a:solidFill>
                </a:ln>
                <a:solidFill>
                  <a:srgbClr val="C00000"/>
                </a:solidFill>
              </a:rPr>
              <a:t>地震</a:t>
            </a:r>
            <a:r>
              <a:rPr lang="en-US" altLang="zh-CN" sz="2800" dirty="0" smtClean="0">
                <a:ln>
                  <a:solidFill>
                    <a:srgbClr val="C00000"/>
                  </a:solidFill>
                </a:ln>
                <a:solidFill>
                  <a:srgbClr val="C00000"/>
                </a:solidFill>
              </a:rPr>
              <a:t>; </a:t>
            </a:r>
            <a:r>
              <a:rPr lang="zh-CN" altLang="en-US" sz="2800" dirty="0" smtClean="0">
                <a:ln>
                  <a:solidFill>
                    <a:srgbClr val="C00000"/>
                  </a:solidFill>
                </a:ln>
                <a:solidFill>
                  <a:srgbClr val="C00000"/>
                </a:solidFill>
              </a:rPr>
              <a:t>海啸</a:t>
            </a:r>
            <a:r>
              <a:rPr lang="en-US" altLang="zh-CN" sz="2800" dirty="0" smtClean="0">
                <a:ln>
                  <a:solidFill>
                    <a:srgbClr val="C00000"/>
                  </a:solidFill>
                </a:ln>
                <a:solidFill>
                  <a:srgbClr val="C00000"/>
                </a:solidFill>
              </a:rPr>
              <a:t>; </a:t>
            </a:r>
            <a:r>
              <a:rPr lang="zh-CN" altLang="en-US" sz="2800" dirty="0" smtClean="0">
                <a:ln>
                  <a:solidFill>
                    <a:srgbClr val="C00000"/>
                  </a:solidFill>
                </a:ln>
                <a:solidFill>
                  <a:srgbClr val="C00000"/>
                </a:solidFill>
              </a:rPr>
              <a:t>黑月</a:t>
            </a:r>
            <a:r>
              <a:rPr lang="en-US" sz="2800" dirty="0" smtClean="0">
                <a:ln>
                  <a:solidFill>
                    <a:srgbClr val="C00000"/>
                  </a:solidFill>
                </a:ln>
                <a:solidFill>
                  <a:srgbClr val="C00000"/>
                </a:solidFill>
              </a:rPr>
              <a:t>)</a:t>
            </a:r>
          </a:p>
          <a:p>
            <a:pPr indent="-688975">
              <a:tabLst>
                <a:tab pos="404813" algn="l"/>
              </a:tabLst>
            </a:pPr>
            <a:r>
              <a:rPr lang="en-US" dirty="0" smtClean="0"/>
              <a:t>		Worldwide Chaos (Earthquakes; Tsunamis; Dark moon)</a:t>
            </a:r>
            <a:r>
              <a:rPr lang="en-US" sz="2000" dirty="0" smtClean="0"/>
              <a:t/>
            </a:r>
            <a:br>
              <a:rPr lang="en-US" sz="2000" dirty="0" smtClean="0"/>
            </a:br>
            <a:r>
              <a:rPr lang="en-US" sz="2800" dirty="0" smtClean="0">
                <a:solidFill>
                  <a:srgbClr val="C00000"/>
                </a:solidFill>
              </a:rPr>
              <a:t>        </a:t>
            </a:r>
            <a:r>
              <a:rPr lang="en-US" sz="2800" dirty="0" smtClean="0">
                <a:ln>
                  <a:solidFill>
                    <a:srgbClr val="C00000"/>
                  </a:solidFill>
                </a:ln>
                <a:solidFill>
                  <a:srgbClr val="C00000"/>
                </a:solidFill>
              </a:rPr>
              <a:t>      </a:t>
            </a:r>
            <a:r>
              <a:rPr lang="zh-CN" altLang="en-US" sz="2800" dirty="0" smtClean="0">
                <a:ln>
                  <a:solidFill>
                    <a:srgbClr val="C00000"/>
                  </a:solidFill>
                </a:ln>
                <a:solidFill>
                  <a:srgbClr val="C00000"/>
                </a:solidFill>
              </a:rPr>
              <a:t>给十四万四千人受印</a:t>
            </a:r>
            <a:r>
              <a:rPr lang="en-US" sz="2800" dirty="0" smtClean="0">
                <a:ln>
                  <a:solidFill>
                    <a:srgbClr val="C00000"/>
                  </a:solidFill>
                </a:ln>
                <a:solidFill>
                  <a:srgbClr val="C00000"/>
                </a:solidFill>
              </a:rPr>
              <a:t>:  </a:t>
            </a:r>
            <a:r>
              <a:rPr lang="en-US" dirty="0" smtClean="0"/>
              <a:t>-Sealing of the 144,000</a:t>
            </a:r>
            <a:r>
              <a:rPr lang="en-US" sz="2000" dirty="0" smtClean="0"/>
              <a:t/>
            </a:r>
            <a:br>
              <a:rPr lang="en-US" sz="2000" dirty="0" smtClean="0"/>
            </a:br>
            <a:r>
              <a:rPr lang="en-US" sz="2800" dirty="0" smtClean="0"/>
              <a:t>           </a:t>
            </a:r>
            <a:r>
              <a:rPr lang="en-US" sz="2800" dirty="0" smtClean="0">
                <a:ln>
                  <a:solidFill>
                    <a:srgbClr val="C00000"/>
                  </a:solidFill>
                </a:ln>
                <a:solidFill>
                  <a:srgbClr val="C00000"/>
                </a:solidFill>
              </a:rPr>
              <a:t>   </a:t>
            </a:r>
            <a:r>
              <a:rPr lang="zh-CN" altLang="en-US" sz="2800" dirty="0" smtClean="0">
                <a:ln>
                  <a:solidFill>
                    <a:srgbClr val="C00000"/>
                  </a:solidFill>
                </a:ln>
                <a:solidFill>
                  <a:srgbClr val="C00000"/>
                </a:solidFill>
              </a:rPr>
              <a:t>大量外邦人得救</a:t>
            </a:r>
            <a:r>
              <a:rPr lang="en-US" sz="2800" dirty="0" smtClean="0">
                <a:ln>
                  <a:solidFill>
                    <a:srgbClr val="C00000"/>
                  </a:solidFill>
                </a:ln>
                <a:solidFill>
                  <a:srgbClr val="C00000"/>
                </a:solidFill>
              </a:rPr>
              <a:t>(7:9-17): </a:t>
            </a:r>
            <a:r>
              <a:rPr lang="en-US" dirty="0" smtClean="0">
                <a:solidFill>
                  <a:srgbClr val="C00000"/>
                </a:solidFill>
              </a:rPr>
              <a:t>- </a:t>
            </a:r>
            <a:r>
              <a:rPr lang="en-US" dirty="0" smtClean="0"/>
              <a:t>Saved Gentile Multitude (7:9-17)</a:t>
            </a:r>
          </a:p>
          <a:p>
            <a:pPr indent="-688975">
              <a:tabLst>
                <a:tab pos="404813" algn="l"/>
              </a:tabLst>
            </a:pPr>
            <a:r>
              <a:rPr lang="en-US" sz="2000" dirty="0" smtClean="0"/>
              <a:t>		</a:t>
            </a:r>
            <a:r>
              <a:rPr lang="en-US" sz="2000" dirty="0" smtClean="0">
                <a:ln>
                  <a:solidFill>
                    <a:srgbClr val="C00000"/>
                  </a:solidFill>
                </a:ln>
                <a:solidFill>
                  <a:srgbClr val="C00000"/>
                </a:solidFill>
              </a:rPr>
              <a:t>     </a:t>
            </a:r>
            <a:r>
              <a:rPr lang="zh-CN" altLang="en-US" sz="2800" dirty="0" smtClean="0">
                <a:ln>
                  <a:solidFill>
                    <a:srgbClr val="C00000"/>
                  </a:solidFill>
                </a:ln>
                <a:solidFill>
                  <a:srgbClr val="C00000"/>
                </a:solidFill>
              </a:rPr>
              <a:t>天堂沉默半小时</a:t>
            </a:r>
            <a:r>
              <a:rPr lang="en-US" sz="2800" dirty="0" smtClean="0">
                <a:ln>
                  <a:solidFill>
                    <a:srgbClr val="C00000"/>
                  </a:solidFill>
                </a:ln>
                <a:solidFill>
                  <a:srgbClr val="C00000"/>
                </a:solidFill>
              </a:rPr>
              <a:t>: </a:t>
            </a:r>
            <a:r>
              <a:rPr lang="en-US" dirty="0" smtClean="0"/>
              <a:t>- Silence In Heaven for ½ hour </a:t>
            </a:r>
            <a:r>
              <a:rPr lang="en-US" sz="2000" dirty="0" smtClean="0"/>
              <a:t/>
            </a:r>
            <a:br>
              <a:rPr lang="en-US" sz="2000" dirty="0" smtClean="0"/>
            </a:br>
            <a:r>
              <a:rPr lang="en-US" sz="2800" dirty="0" smtClean="0">
                <a:ln>
                  <a:solidFill>
                    <a:srgbClr val="C00000"/>
                  </a:solidFill>
                </a:ln>
                <a:solidFill>
                  <a:srgbClr val="C00000"/>
                </a:solidFill>
              </a:rPr>
              <a:t>	7. </a:t>
            </a:r>
            <a:r>
              <a:rPr lang="zh-CN" altLang="en-US" sz="2800" dirty="0" smtClean="0">
                <a:ln>
                  <a:solidFill>
                    <a:srgbClr val="C00000"/>
                  </a:solidFill>
                </a:ln>
                <a:solidFill>
                  <a:srgbClr val="C00000"/>
                </a:solidFill>
              </a:rPr>
              <a:t>七号</a:t>
            </a:r>
            <a:r>
              <a:rPr lang="en-US" altLang="zh-CN" sz="2800" dirty="0" smtClean="0">
                <a:solidFill>
                  <a:srgbClr val="C00000"/>
                </a:solidFill>
              </a:rPr>
              <a:t>	</a:t>
            </a:r>
            <a:r>
              <a:rPr lang="en-US" dirty="0" smtClean="0"/>
              <a:t>7 TRUMPETS</a:t>
            </a:r>
            <a:endParaRPr lang="en-US" dirty="0" smtClean="0">
              <a:latin typeface="Arial Narrow" pitchFamily="34" charset="0"/>
            </a:endParaRPr>
          </a:p>
        </p:txBody>
      </p:sp>
      <p:pic>
        <p:nvPicPr>
          <p:cNvPr id="9" name="Picture 2" descr="http://3.bp.blogspot.com/-dLT9Vmjl7Ro/TkhkCr6ddBI/AAAAAAAAEqw/UIR_UOgB2E4/s200/vector-fleur-de-lys-wax-seal-prev-by-dragonart.png"/>
          <p:cNvPicPr>
            <a:picLocks noChangeAspect="1" noChangeArrowheads="1"/>
          </p:cNvPicPr>
          <p:nvPr/>
        </p:nvPicPr>
        <p:blipFill>
          <a:blip r:embed="rId4" cstate="print"/>
          <a:srcRect/>
          <a:stretch>
            <a:fillRect/>
          </a:stretch>
        </p:blipFill>
        <p:spPr bwMode="auto">
          <a:xfrm>
            <a:off x="8229600" y="76200"/>
            <a:ext cx="990600" cy="990600"/>
          </a:xfrm>
          <a:prstGeom prst="rect">
            <a:avLst/>
          </a:prstGeom>
          <a:noFill/>
        </p:spPr>
      </p:pic>
      <p:pic>
        <p:nvPicPr>
          <p:cNvPr id="10" name="Picture 2" descr="http://3.bp.blogspot.com/-dLT9Vmjl7Ro/TkhkCr6ddBI/AAAAAAAAEqw/UIR_UOgB2E4/s200/vector-fleur-de-lys-wax-seal-prev-by-dragonart.png"/>
          <p:cNvPicPr>
            <a:picLocks noChangeAspect="1" noChangeArrowheads="1"/>
          </p:cNvPicPr>
          <p:nvPr/>
        </p:nvPicPr>
        <p:blipFill>
          <a:blip r:embed="rId4" cstate="print"/>
          <a:srcRect/>
          <a:stretch>
            <a:fillRect/>
          </a:stretch>
        </p:blipFill>
        <p:spPr bwMode="auto">
          <a:xfrm>
            <a:off x="8229600" y="1066800"/>
            <a:ext cx="990600" cy="990600"/>
          </a:xfrm>
          <a:prstGeom prst="rect">
            <a:avLst/>
          </a:prstGeom>
          <a:noFill/>
        </p:spPr>
      </p:pic>
      <p:pic>
        <p:nvPicPr>
          <p:cNvPr id="11" name="Picture 2" descr="http://3.bp.blogspot.com/-dLT9Vmjl7Ro/TkhkCr6ddBI/AAAAAAAAEqw/UIR_UOgB2E4/s200/vector-fleur-de-lys-wax-seal-prev-by-dragonart.png"/>
          <p:cNvPicPr>
            <a:picLocks noChangeAspect="1" noChangeArrowheads="1"/>
          </p:cNvPicPr>
          <p:nvPr/>
        </p:nvPicPr>
        <p:blipFill>
          <a:blip r:embed="rId4" cstate="print"/>
          <a:srcRect/>
          <a:stretch>
            <a:fillRect/>
          </a:stretch>
        </p:blipFill>
        <p:spPr bwMode="auto">
          <a:xfrm>
            <a:off x="8229600" y="1981200"/>
            <a:ext cx="990600" cy="990600"/>
          </a:xfrm>
          <a:prstGeom prst="rect">
            <a:avLst/>
          </a:prstGeom>
          <a:noFill/>
        </p:spPr>
      </p:pic>
      <p:pic>
        <p:nvPicPr>
          <p:cNvPr id="12" name="Picture 2" descr="http://3.bp.blogspot.com/-dLT9Vmjl7Ro/TkhkCr6ddBI/AAAAAAAAEqw/UIR_UOgB2E4/s200/vector-fleur-de-lys-wax-seal-prev-by-dragonart.png"/>
          <p:cNvPicPr>
            <a:picLocks noChangeAspect="1" noChangeArrowheads="1"/>
          </p:cNvPicPr>
          <p:nvPr/>
        </p:nvPicPr>
        <p:blipFill>
          <a:blip r:embed="rId4" cstate="print"/>
          <a:srcRect/>
          <a:stretch>
            <a:fillRect/>
          </a:stretch>
        </p:blipFill>
        <p:spPr bwMode="auto">
          <a:xfrm>
            <a:off x="8229600" y="2971800"/>
            <a:ext cx="990600" cy="990600"/>
          </a:xfrm>
          <a:prstGeom prst="rect">
            <a:avLst/>
          </a:prstGeom>
          <a:noFill/>
        </p:spPr>
      </p:pic>
      <p:pic>
        <p:nvPicPr>
          <p:cNvPr id="13" name="Picture 2" descr="http://3.bp.blogspot.com/-dLT9Vmjl7Ro/TkhkCr6ddBI/AAAAAAAAEqw/UIR_UOgB2E4/s200/vector-fleur-de-lys-wax-seal-prev-by-dragonart.png"/>
          <p:cNvPicPr>
            <a:picLocks noChangeAspect="1" noChangeArrowheads="1"/>
          </p:cNvPicPr>
          <p:nvPr/>
        </p:nvPicPr>
        <p:blipFill>
          <a:blip r:embed="rId4" cstate="print"/>
          <a:srcRect/>
          <a:stretch>
            <a:fillRect/>
          </a:stretch>
        </p:blipFill>
        <p:spPr bwMode="auto">
          <a:xfrm>
            <a:off x="8229600" y="3886200"/>
            <a:ext cx="990600" cy="990600"/>
          </a:xfrm>
          <a:prstGeom prst="rect">
            <a:avLst/>
          </a:prstGeom>
          <a:noFill/>
        </p:spPr>
      </p:pic>
      <p:pic>
        <p:nvPicPr>
          <p:cNvPr id="14" name="Picture 2" descr="http://3.bp.blogspot.com/-dLT9Vmjl7Ro/TkhkCr6ddBI/AAAAAAAAEqw/UIR_UOgB2E4/s200/vector-fleur-de-lys-wax-seal-prev-by-dragonart.png"/>
          <p:cNvPicPr>
            <a:picLocks noChangeAspect="1" noChangeArrowheads="1"/>
          </p:cNvPicPr>
          <p:nvPr/>
        </p:nvPicPr>
        <p:blipFill>
          <a:blip r:embed="rId4" cstate="print"/>
          <a:srcRect/>
          <a:stretch>
            <a:fillRect/>
          </a:stretch>
        </p:blipFill>
        <p:spPr bwMode="auto">
          <a:xfrm>
            <a:off x="8229600" y="4876800"/>
            <a:ext cx="990600" cy="990600"/>
          </a:xfrm>
          <a:prstGeom prst="rect">
            <a:avLst/>
          </a:prstGeom>
          <a:noFill/>
        </p:spPr>
      </p:pic>
      <p:pic>
        <p:nvPicPr>
          <p:cNvPr id="15" name="Picture 2" descr="http://3.bp.blogspot.com/-dLT9Vmjl7Ro/TkhkCr6ddBI/AAAAAAAAEqw/UIR_UOgB2E4/s200/vector-fleur-de-lys-wax-seal-prev-by-dragonart.png"/>
          <p:cNvPicPr>
            <a:picLocks noChangeAspect="1" noChangeArrowheads="1"/>
          </p:cNvPicPr>
          <p:nvPr/>
        </p:nvPicPr>
        <p:blipFill>
          <a:blip r:embed="rId4" cstate="print"/>
          <a:srcRect/>
          <a:stretch>
            <a:fillRect/>
          </a:stretch>
        </p:blipFill>
        <p:spPr bwMode="auto">
          <a:xfrm>
            <a:off x="8229600" y="5791200"/>
            <a:ext cx="990600" cy="990600"/>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924973"/>
          </a:xfrm>
          <a:prstGeom prst="rect">
            <a:avLst/>
          </a:prstGeom>
          <a:noFill/>
        </p:spPr>
        <p:txBody>
          <a:bodyPr wrap="square" rtlCol="0">
            <a:spAutoFit/>
          </a:bodyPr>
          <a:lstStyle/>
          <a:p>
            <a:pPr marL="688975" indent="-688975" algn="ctr">
              <a:tabLst>
                <a:tab pos="688975" algn="l"/>
              </a:tabLst>
            </a:pPr>
            <a:r>
              <a:rPr lang="zh-CN" altLang="en-US" sz="3600" b="1" dirty="0" smtClean="0">
                <a:ln>
                  <a:solidFill>
                    <a:srgbClr val="C00000"/>
                  </a:solidFill>
                </a:ln>
                <a:solidFill>
                  <a:srgbClr val="C00000"/>
                </a:solidFill>
                <a:latin typeface="Arial Narrow" pitchFamily="34" charset="0"/>
              </a:rPr>
              <a:t>七号</a:t>
            </a:r>
            <a:r>
              <a:rPr lang="en-US" altLang="zh-CN" sz="3600" b="1" dirty="0" smtClean="0">
                <a:ln>
                  <a:solidFill>
                    <a:srgbClr val="C00000"/>
                  </a:solidFill>
                </a:ln>
                <a:solidFill>
                  <a:srgbClr val="C00000"/>
                </a:solidFill>
                <a:latin typeface="Arial Narrow" pitchFamily="34" charset="0"/>
              </a:rPr>
              <a:t>(8:6-11:19)</a:t>
            </a:r>
            <a:endParaRPr lang="en-US" sz="3600" b="1" dirty="0" smtClean="0">
              <a:ln>
                <a:solidFill>
                  <a:srgbClr val="C00000"/>
                </a:solidFill>
              </a:ln>
              <a:solidFill>
                <a:srgbClr val="C00000"/>
              </a:solidFill>
              <a:latin typeface="Arial Narrow" pitchFamily="34" charset="0"/>
            </a:endParaRPr>
          </a:p>
          <a:p>
            <a:pPr marL="688975" indent="-688975" algn="ctr">
              <a:tabLst>
                <a:tab pos="688975" algn="l"/>
              </a:tabLst>
            </a:pPr>
            <a:r>
              <a:rPr lang="en-US" u="sng" dirty="0" smtClean="0">
                <a:latin typeface="Arial" pitchFamily="34" charset="0"/>
                <a:cs typeface="Arial" pitchFamily="34" charset="0"/>
              </a:rPr>
              <a:t>The Seven Trumpets (</a:t>
            </a:r>
            <a:r>
              <a:rPr lang="en-US" u="sng" dirty="0" smtClean="0">
                <a:latin typeface="Arial Narrow" pitchFamily="34" charset="0"/>
              </a:rPr>
              <a:t>8:6-11:19</a:t>
            </a:r>
            <a:r>
              <a:rPr lang="en-US" u="sng" dirty="0" smtClean="0">
                <a:latin typeface="Arial" pitchFamily="34" charset="0"/>
                <a:cs typeface="Arial" pitchFamily="34" charset="0"/>
              </a:rPr>
              <a:t>)</a:t>
            </a:r>
          </a:p>
          <a:p>
            <a:pPr marL="688975" indent="-688975" algn="ctr">
              <a:tabLst>
                <a:tab pos="688975" algn="l"/>
              </a:tabLst>
            </a:pPr>
            <a:endParaRPr lang="en-US" sz="1400" b="1" u="sng" dirty="0" smtClean="0"/>
          </a:p>
          <a:p>
            <a:pPr indent="-688975">
              <a:tabLst>
                <a:tab pos="404813" algn="l"/>
              </a:tabLst>
            </a:pPr>
            <a:r>
              <a:rPr lang="en-US" sz="2800" dirty="0" smtClean="0">
                <a:ln>
                  <a:solidFill>
                    <a:srgbClr val="C00000"/>
                  </a:solidFill>
                </a:ln>
                <a:solidFill>
                  <a:srgbClr val="C00000"/>
                </a:solidFill>
              </a:rPr>
              <a:t>	1. </a:t>
            </a:r>
            <a:r>
              <a:rPr lang="zh-CN" altLang="en-US" sz="2800" dirty="0" smtClean="0">
                <a:ln>
                  <a:solidFill>
                    <a:srgbClr val="C00000"/>
                  </a:solidFill>
                </a:ln>
                <a:solidFill>
                  <a:srgbClr val="C00000"/>
                </a:solidFill>
              </a:rPr>
              <a:t>冰雹，火和血。</a:t>
            </a:r>
            <a:endParaRPr lang="en-US" sz="2800" dirty="0" smtClean="0">
              <a:ln>
                <a:solidFill>
                  <a:srgbClr val="C00000"/>
                </a:solidFill>
              </a:ln>
              <a:solidFill>
                <a:srgbClr val="C00000"/>
              </a:solidFill>
            </a:endParaRPr>
          </a:p>
          <a:p>
            <a:pPr indent="-688975">
              <a:tabLst>
                <a:tab pos="404813" algn="l"/>
              </a:tabLst>
            </a:pPr>
            <a:r>
              <a:rPr lang="en-US" sz="2000" dirty="0" smtClean="0"/>
              <a:t>		 Hail, Fire, and Blood </a:t>
            </a:r>
          </a:p>
          <a:p>
            <a:pPr indent="-688975">
              <a:tabLst>
                <a:tab pos="404813" algn="l"/>
              </a:tabLst>
            </a:pPr>
            <a:r>
              <a:rPr lang="en-US" sz="2800" dirty="0" smtClean="0">
                <a:ln>
                  <a:solidFill>
                    <a:srgbClr val="C00000"/>
                  </a:solidFill>
                </a:ln>
                <a:solidFill>
                  <a:srgbClr val="C00000"/>
                </a:solidFill>
              </a:rPr>
              <a:t>	2. </a:t>
            </a:r>
            <a:r>
              <a:rPr lang="zh-CN" altLang="en-US" sz="2800" dirty="0" smtClean="0">
                <a:ln>
                  <a:solidFill>
                    <a:srgbClr val="C00000"/>
                  </a:solidFill>
                </a:ln>
                <a:solidFill>
                  <a:srgbClr val="C00000"/>
                </a:solidFill>
              </a:rPr>
              <a:t>陨石之毒污染了三分之一海洋。</a:t>
            </a:r>
            <a:endParaRPr lang="en-US" sz="2800" dirty="0" smtClean="0">
              <a:ln>
                <a:solidFill>
                  <a:srgbClr val="C00000"/>
                </a:solidFill>
              </a:ln>
              <a:solidFill>
                <a:srgbClr val="C00000"/>
              </a:solidFill>
            </a:endParaRPr>
          </a:p>
          <a:p>
            <a:pPr indent="-688975">
              <a:tabLst>
                <a:tab pos="404813" algn="l"/>
              </a:tabLst>
            </a:pPr>
            <a:r>
              <a:rPr lang="en-US" sz="2000" dirty="0" smtClean="0"/>
              <a:t>		 Comet poisons 1/3 of the Sea </a:t>
            </a:r>
            <a:r>
              <a:rPr lang="en-US" sz="2800" dirty="0" smtClean="0"/>
              <a:t/>
            </a:r>
            <a:br>
              <a:rPr lang="en-US" sz="2800" dirty="0" smtClean="0"/>
            </a:br>
            <a:r>
              <a:rPr lang="en-US" sz="2800" dirty="0" smtClean="0">
                <a:ln>
                  <a:solidFill>
                    <a:srgbClr val="C00000"/>
                  </a:solidFill>
                </a:ln>
                <a:solidFill>
                  <a:srgbClr val="C00000"/>
                </a:solidFill>
              </a:rPr>
              <a:t>	3. </a:t>
            </a:r>
            <a:r>
              <a:rPr lang="zh-CN" altLang="en-US" sz="2800" dirty="0" smtClean="0">
                <a:ln>
                  <a:solidFill>
                    <a:srgbClr val="C00000"/>
                  </a:solidFill>
                </a:ln>
                <a:solidFill>
                  <a:srgbClr val="C00000"/>
                </a:solidFill>
              </a:rPr>
              <a:t>陨石之毒污染了三分之一河流。</a:t>
            </a:r>
            <a:endParaRPr lang="en-US" sz="2800" dirty="0" smtClean="0">
              <a:ln>
                <a:solidFill>
                  <a:srgbClr val="C00000"/>
                </a:solidFill>
              </a:ln>
              <a:solidFill>
                <a:srgbClr val="C00000"/>
              </a:solidFill>
            </a:endParaRPr>
          </a:p>
          <a:p>
            <a:pPr indent="-688975">
              <a:tabLst>
                <a:tab pos="404813" algn="l"/>
              </a:tabLst>
            </a:pPr>
            <a:r>
              <a:rPr lang="en-US" sz="2000" dirty="0" smtClean="0"/>
              <a:t>		 Comet poisons 1/3 of the Rivers </a:t>
            </a:r>
            <a:r>
              <a:rPr lang="en-US" sz="2800" dirty="0" smtClean="0"/>
              <a:t/>
            </a:r>
            <a:br>
              <a:rPr lang="en-US" sz="2800" dirty="0" smtClean="0"/>
            </a:br>
            <a:r>
              <a:rPr lang="en-US" sz="2800" dirty="0" smtClean="0">
                <a:ln>
                  <a:solidFill>
                    <a:srgbClr val="C00000"/>
                  </a:solidFill>
                </a:ln>
                <a:solidFill>
                  <a:srgbClr val="C00000"/>
                </a:solidFill>
              </a:rPr>
              <a:t>	4. </a:t>
            </a:r>
            <a:r>
              <a:rPr lang="zh-CN" altLang="en-US" sz="2800" dirty="0" smtClean="0">
                <a:ln>
                  <a:solidFill>
                    <a:srgbClr val="C00000"/>
                  </a:solidFill>
                </a:ln>
                <a:solidFill>
                  <a:srgbClr val="C00000"/>
                </a:solidFill>
              </a:rPr>
              <a:t>日月和星都黑暗</a:t>
            </a:r>
            <a:r>
              <a:rPr lang="en-US" altLang="zh-CN" sz="2800" dirty="0" smtClean="0">
                <a:ln>
                  <a:solidFill>
                    <a:srgbClr val="C00000"/>
                  </a:solidFill>
                </a:ln>
                <a:solidFill>
                  <a:srgbClr val="C00000"/>
                </a:solidFill>
              </a:rPr>
              <a:t>.</a:t>
            </a:r>
            <a:endParaRPr lang="en-US" sz="2800" dirty="0" smtClean="0">
              <a:ln>
                <a:solidFill>
                  <a:srgbClr val="C00000"/>
                </a:solidFill>
              </a:ln>
              <a:solidFill>
                <a:srgbClr val="C00000"/>
              </a:solidFill>
            </a:endParaRPr>
          </a:p>
          <a:p>
            <a:pPr indent="-688975">
              <a:tabLst>
                <a:tab pos="404813" algn="l"/>
              </a:tabLst>
            </a:pPr>
            <a:r>
              <a:rPr lang="en-US" sz="2000" dirty="0" smtClean="0"/>
              <a:t>		 Sun, Moon, and Stars Darkened </a:t>
            </a:r>
            <a:r>
              <a:rPr lang="en-US" sz="2800" dirty="0" smtClean="0"/>
              <a:t/>
            </a:r>
            <a:br>
              <a:rPr lang="en-US" sz="2800" dirty="0" smtClean="0"/>
            </a:br>
            <a:r>
              <a:rPr lang="en-US" sz="2800" dirty="0" smtClean="0">
                <a:ln>
                  <a:solidFill>
                    <a:srgbClr val="C00000"/>
                  </a:solidFill>
                </a:ln>
                <a:solidFill>
                  <a:srgbClr val="C00000"/>
                </a:solidFill>
              </a:rPr>
              <a:t>	5. (</a:t>
            </a:r>
            <a:r>
              <a:rPr lang="zh-CN" altLang="en-US" sz="2800" dirty="0" smtClean="0">
                <a:ln>
                  <a:solidFill>
                    <a:srgbClr val="C00000"/>
                  </a:solidFill>
                </a:ln>
                <a:solidFill>
                  <a:srgbClr val="C00000"/>
                </a:solidFill>
              </a:rPr>
              <a:t>第一灾</a:t>
            </a:r>
            <a:r>
              <a:rPr lang="en-US" sz="2800" dirty="0" smtClean="0">
                <a:ln>
                  <a:solidFill>
                    <a:srgbClr val="C00000"/>
                  </a:solidFill>
                </a:ln>
                <a:solidFill>
                  <a:srgbClr val="C00000"/>
                </a:solidFill>
              </a:rPr>
              <a:t>)</a:t>
            </a:r>
            <a:r>
              <a:rPr lang="en-US" altLang="zh-CN" sz="2800" dirty="0" smtClean="0">
                <a:ln>
                  <a:solidFill>
                    <a:srgbClr val="C00000"/>
                  </a:solidFill>
                </a:ln>
                <a:solidFill>
                  <a:srgbClr val="C00000"/>
                </a:solidFill>
              </a:rPr>
              <a:t>—— </a:t>
            </a:r>
            <a:r>
              <a:rPr lang="zh-CN" altLang="en-US" sz="2800" dirty="0" smtClean="0">
                <a:ln>
                  <a:solidFill>
                    <a:srgbClr val="C00000"/>
                  </a:solidFill>
                </a:ln>
                <a:solidFill>
                  <a:srgbClr val="C00000"/>
                </a:solidFill>
              </a:rPr>
              <a:t>属鬼魔的蝗虫</a:t>
            </a:r>
            <a:endParaRPr lang="en-US" sz="2800" dirty="0" smtClean="0">
              <a:ln>
                <a:solidFill>
                  <a:srgbClr val="C00000"/>
                </a:solidFill>
              </a:ln>
              <a:solidFill>
                <a:srgbClr val="C00000"/>
              </a:solidFill>
            </a:endParaRPr>
          </a:p>
          <a:p>
            <a:pPr indent="-688975">
              <a:tabLst>
                <a:tab pos="404813" algn="l"/>
              </a:tabLst>
            </a:pPr>
            <a:r>
              <a:rPr lang="en-US" sz="2800" dirty="0" smtClean="0"/>
              <a:t>		</a:t>
            </a:r>
            <a:r>
              <a:rPr lang="en-US" sz="2000" dirty="0" smtClean="0"/>
              <a:t>(1</a:t>
            </a:r>
            <a:r>
              <a:rPr lang="en-US" sz="2000" baseline="30000" dirty="0" smtClean="0"/>
              <a:t>st</a:t>
            </a:r>
            <a:r>
              <a:rPr lang="en-US" sz="2000" dirty="0" smtClean="0"/>
              <a:t> Woe) - Locust Plague 	</a:t>
            </a:r>
          </a:p>
          <a:p>
            <a:pPr indent="-688975">
              <a:tabLst>
                <a:tab pos="404813" algn="l"/>
              </a:tabLst>
            </a:pPr>
            <a:r>
              <a:rPr lang="en-US" sz="2800" dirty="0" smtClean="0">
                <a:ln>
                  <a:solidFill>
                    <a:srgbClr val="C00000"/>
                  </a:solidFill>
                </a:ln>
                <a:solidFill>
                  <a:srgbClr val="C00000"/>
                </a:solidFill>
              </a:rPr>
              <a:t>	6. (</a:t>
            </a:r>
            <a:r>
              <a:rPr lang="zh-CN" altLang="en-US" sz="2800" dirty="0" smtClean="0">
                <a:ln>
                  <a:solidFill>
                    <a:srgbClr val="C00000"/>
                  </a:solidFill>
                </a:ln>
                <a:solidFill>
                  <a:srgbClr val="C00000"/>
                </a:solidFill>
              </a:rPr>
              <a:t>第二灾</a:t>
            </a:r>
            <a:r>
              <a:rPr lang="en-US" sz="2800" dirty="0" smtClean="0">
                <a:ln>
                  <a:solidFill>
                    <a:srgbClr val="C00000"/>
                  </a:solidFill>
                </a:ln>
                <a:solidFill>
                  <a:srgbClr val="C00000"/>
                </a:solidFill>
              </a:rPr>
              <a:t>)</a:t>
            </a:r>
            <a:r>
              <a:rPr lang="en-US" altLang="zh-CN" sz="2800" dirty="0" smtClean="0">
                <a:ln>
                  <a:solidFill>
                    <a:srgbClr val="C00000"/>
                  </a:solidFill>
                </a:ln>
                <a:solidFill>
                  <a:srgbClr val="C00000"/>
                </a:solidFill>
              </a:rPr>
              <a:t>——</a:t>
            </a:r>
            <a:r>
              <a:rPr lang="zh-CN" altLang="en-US" sz="2800" dirty="0" smtClean="0">
                <a:ln>
                  <a:solidFill>
                    <a:srgbClr val="C00000"/>
                  </a:solidFill>
                </a:ln>
                <a:solidFill>
                  <a:srgbClr val="C00000"/>
                </a:solidFill>
              </a:rPr>
              <a:t>魔军释放出来</a:t>
            </a:r>
            <a:endParaRPr lang="en-US" sz="2800" dirty="0" smtClean="0">
              <a:ln>
                <a:solidFill>
                  <a:srgbClr val="C00000"/>
                </a:solidFill>
              </a:ln>
              <a:solidFill>
                <a:srgbClr val="C00000"/>
              </a:solidFill>
            </a:endParaRPr>
          </a:p>
          <a:p>
            <a:pPr indent="-688975">
              <a:tabLst>
                <a:tab pos="404813" algn="l"/>
              </a:tabLst>
            </a:pPr>
            <a:r>
              <a:rPr lang="en-US" sz="2800" dirty="0" smtClean="0"/>
              <a:t>		</a:t>
            </a:r>
            <a:r>
              <a:rPr lang="en-US" sz="2000" dirty="0" smtClean="0"/>
              <a:t>(2</a:t>
            </a:r>
            <a:r>
              <a:rPr lang="en-US" sz="2000" baseline="30000" dirty="0" smtClean="0"/>
              <a:t>nd</a:t>
            </a:r>
            <a:r>
              <a:rPr lang="en-US" sz="2000" dirty="0" smtClean="0"/>
              <a:t> Woe) - Armies Loosed </a:t>
            </a:r>
            <a:br>
              <a:rPr lang="en-US" sz="2000" dirty="0" smtClean="0"/>
            </a:br>
            <a:r>
              <a:rPr lang="en-US" sz="2000" dirty="0" smtClean="0">
                <a:ln>
                  <a:solidFill>
                    <a:srgbClr val="C00000"/>
                  </a:solidFill>
                </a:ln>
                <a:solidFill>
                  <a:srgbClr val="C00000"/>
                </a:solidFill>
              </a:rPr>
              <a:t>	</a:t>
            </a:r>
            <a:r>
              <a:rPr lang="en-US" sz="2800" dirty="0" smtClean="0">
                <a:ln>
                  <a:solidFill>
                    <a:srgbClr val="C00000"/>
                  </a:solidFill>
                </a:ln>
                <a:solidFill>
                  <a:srgbClr val="C00000"/>
                </a:solidFill>
              </a:rPr>
              <a:t>7.  (</a:t>
            </a:r>
            <a:r>
              <a:rPr lang="zh-CN" altLang="en-US" sz="2800" dirty="0" smtClean="0">
                <a:ln>
                  <a:solidFill>
                    <a:srgbClr val="C00000"/>
                  </a:solidFill>
                </a:ln>
                <a:solidFill>
                  <a:srgbClr val="C00000"/>
                </a:solidFill>
              </a:rPr>
              <a:t>第三灾</a:t>
            </a:r>
            <a:r>
              <a:rPr lang="en-US" sz="2800" dirty="0" smtClean="0">
                <a:ln>
                  <a:solidFill>
                    <a:srgbClr val="C00000"/>
                  </a:solidFill>
                </a:ln>
                <a:solidFill>
                  <a:srgbClr val="C00000"/>
                </a:solidFill>
              </a:rPr>
              <a:t>)</a:t>
            </a:r>
            <a:r>
              <a:rPr lang="en-US" altLang="zh-CN" sz="2800" dirty="0" smtClean="0">
                <a:ln>
                  <a:solidFill>
                    <a:srgbClr val="C00000"/>
                  </a:solidFill>
                </a:ln>
                <a:solidFill>
                  <a:srgbClr val="C00000"/>
                </a:solidFill>
              </a:rPr>
              <a:t>——</a:t>
            </a:r>
            <a:r>
              <a:rPr lang="zh-CN" altLang="en-US" sz="2800" dirty="0" smtClean="0">
                <a:ln>
                  <a:solidFill>
                    <a:srgbClr val="C00000"/>
                  </a:solidFill>
                </a:ln>
                <a:solidFill>
                  <a:srgbClr val="C00000"/>
                </a:solidFill>
              </a:rPr>
              <a:t>七碗</a:t>
            </a:r>
            <a:endParaRPr lang="en-US" sz="2800" dirty="0" smtClean="0">
              <a:ln>
                <a:solidFill>
                  <a:srgbClr val="C00000"/>
                </a:solidFill>
              </a:ln>
              <a:solidFill>
                <a:srgbClr val="C00000"/>
              </a:solidFill>
            </a:endParaRPr>
          </a:p>
          <a:p>
            <a:pPr indent="-688975">
              <a:tabLst>
                <a:tab pos="404813" algn="l"/>
              </a:tabLst>
            </a:pPr>
            <a:r>
              <a:rPr lang="en-US" sz="2800" dirty="0" smtClean="0"/>
              <a:t>		</a:t>
            </a:r>
            <a:r>
              <a:rPr lang="en-US" sz="2000" dirty="0" smtClean="0"/>
              <a:t>(3</a:t>
            </a:r>
            <a:r>
              <a:rPr lang="en-US" sz="2000" baseline="30000" dirty="0" smtClean="0"/>
              <a:t>rd</a:t>
            </a:r>
            <a:r>
              <a:rPr lang="en-US" sz="2000" dirty="0" smtClean="0"/>
              <a:t> Woe) –The 7 Vials (Bowls)</a:t>
            </a:r>
            <a:endParaRPr lang="en-US" sz="2000" dirty="0" smtClean="0">
              <a:latin typeface="Arial Narrow" pitchFamily="34" charset="0"/>
            </a:endParaRPr>
          </a:p>
        </p:txBody>
      </p:sp>
      <p:pic>
        <p:nvPicPr>
          <p:cNvPr id="1034" name="Picture 10" descr="http://cdn7.fotosearch.com/bthumb/CSP/CSP181/k1814057.jpg"/>
          <p:cNvPicPr>
            <a:picLocks noChangeAspect="1" noChangeArrowheads="1"/>
          </p:cNvPicPr>
          <p:nvPr/>
        </p:nvPicPr>
        <p:blipFill>
          <a:blip r:embed="rId3" cstate="print"/>
          <a:srcRect/>
          <a:stretch>
            <a:fillRect/>
          </a:stretch>
        </p:blipFill>
        <p:spPr bwMode="auto">
          <a:xfrm>
            <a:off x="8058150" y="0"/>
            <a:ext cx="895350" cy="9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0" descr="http://cdn7.fotosearch.com/bthumb/CSP/CSP181/k1814057.jpg"/>
          <p:cNvPicPr>
            <a:picLocks noChangeAspect="1" noChangeArrowheads="1"/>
          </p:cNvPicPr>
          <p:nvPr/>
        </p:nvPicPr>
        <p:blipFill>
          <a:blip r:embed="rId3" cstate="print"/>
          <a:srcRect/>
          <a:stretch>
            <a:fillRect/>
          </a:stretch>
        </p:blipFill>
        <p:spPr bwMode="auto">
          <a:xfrm>
            <a:off x="8077200" y="990600"/>
            <a:ext cx="895350" cy="9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0" descr="http://cdn7.fotosearch.com/bthumb/CSP/CSP181/k1814057.jpg"/>
          <p:cNvPicPr>
            <a:picLocks noChangeAspect="1" noChangeArrowheads="1"/>
          </p:cNvPicPr>
          <p:nvPr/>
        </p:nvPicPr>
        <p:blipFill>
          <a:blip r:embed="rId3" cstate="print"/>
          <a:srcRect/>
          <a:stretch>
            <a:fillRect/>
          </a:stretch>
        </p:blipFill>
        <p:spPr bwMode="auto">
          <a:xfrm>
            <a:off x="8077200" y="1981200"/>
            <a:ext cx="895350" cy="9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0" descr="http://cdn7.fotosearch.com/bthumb/CSP/CSP181/k1814057.jpg"/>
          <p:cNvPicPr>
            <a:picLocks noChangeAspect="1" noChangeArrowheads="1"/>
          </p:cNvPicPr>
          <p:nvPr/>
        </p:nvPicPr>
        <p:blipFill>
          <a:blip r:embed="rId3" cstate="print"/>
          <a:srcRect/>
          <a:stretch>
            <a:fillRect/>
          </a:stretch>
        </p:blipFill>
        <p:spPr bwMode="auto">
          <a:xfrm>
            <a:off x="8096250" y="3962400"/>
            <a:ext cx="895350" cy="9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0" descr="http://cdn7.fotosearch.com/bthumb/CSP/CSP181/k1814057.jpg"/>
          <p:cNvPicPr>
            <a:picLocks noChangeAspect="1" noChangeArrowheads="1"/>
          </p:cNvPicPr>
          <p:nvPr/>
        </p:nvPicPr>
        <p:blipFill>
          <a:blip r:embed="rId3" cstate="print"/>
          <a:srcRect/>
          <a:stretch>
            <a:fillRect/>
          </a:stretch>
        </p:blipFill>
        <p:spPr bwMode="auto">
          <a:xfrm>
            <a:off x="8077200" y="2971800"/>
            <a:ext cx="895350" cy="9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0" descr="http://cdn7.fotosearch.com/bthumb/CSP/CSP181/k1814057.jpg"/>
          <p:cNvPicPr>
            <a:picLocks noChangeAspect="1" noChangeArrowheads="1"/>
          </p:cNvPicPr>
          <p:nvPr/>
        </p:nvPicPr>
        <p:blipFill>
          <a:blip r:embed="rId3" cstate="print"/>
          <a:srcRect/>
          <a:stretch>
            <a:fillRect/>
          </a:stretch>
        </p:blipFill>
        <p:spPr bwMode="auto">
          <a:xfrm>
            <a:off x="8077200" y="4953000"/>
            <a:ext cx="895350" cy="9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10" descr="http://cdn7.fotosearch.com/bthumb/CSP/CSP181/k1814057.jpg"/>
          <p:cNvPicPr>
            <a:picLocks noChangeAspect="1" noChangeArrowheads="1"/>
          </p:cNvPicPr>
          <p:nvPr/>
        </p:nvPicPr>
        <p:blipFill>
          <a:blip r:embed="rId3" cstate="print"/>
          <a:srcRect/>
          <a:stretch>
            <a:fillRect/>
          </a:stretch>
        </p:blipFill>
        <p:spPr bwMode="auto">
          <a:xfrm>
            <a:off x="8096250" y="5943600"/>
            <a:ext cx="895350" cy="933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ectangle 23"/>
          <p:cNvSpPr/>
          <p:nvPr/>
        </p:nvSpPr>
        <p:spPr>
          <a:xfrm>
            <a:off x="7848600" y="0"/>
            <a:ext cx="258147" cy="6858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114" name="Picture 2" descr="Shofar horn png, Picture #693343 shofar horn png"/>
          <p:cNvPicPr>
            <a:picLocks noChangeAspect="1" noChangeArrowheads="1"/>
          </p:cNvPicPr>
          <p:nvPr/>
        </p:nvPicPr>
        <p:blipFill>
          <a:blip r:embed="rId4" cstate="print"/>
          <a:srcRect/>
          <a:stretch>
            <a:fillRect/>
          </a:stretch>
        </p:blipFill>
        <p:spPr bwMode="auto">
          <a:xfrm>
            <a:off x="5105400" y="1524000"/>
            <a:ext cx="2362558" cy="2714626"/>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95400"/>
            <a:ext cx="9144000" cy="452431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120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a:t>
            </a:r>
            <a:r>
              <a:rPr lang="zh-CN" altLang="en-US" sz="120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启示录</a:t>
            </a:r>
            <a:r>
              <a:rPr lang="en-US" altLang="zh-CN" sz="120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a:t>
            </a:r>
          </a:p>
          <a:p>
            <a:pPr algn="ctr"/>
            <a:r>
              <a:rPr lang="zh-CN" altLang="en-US" sz="120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rPr>
              <a:t>的大纲</a:t>
            </a:r>
            <a:endParaRPr lang="en-US" sz="120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rial Black" pitchFamily="34" charset="0"/>
            </a:endParaRPr>
          </a:p>
          <a:p>
            <a:pPr algn="ctr"/>
            <a:endPar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ndParaRPr>
          </a:p>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rPr>
              <a:t>OUTLINE of the Book of  REVELATION</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ndParaRPr>
          </a:p>
        </p:txBody>
      </p:sp>
      <p:sp>
        <p:nvSpPr>
          <p:cNvPr id="6" name="Title 3"/>
          <p:cNvSpPr>
            <a:spLocks noGrp="1"/>
          </p:cNvSpPr>
          <p:nvPr>
            <p:ph type="title"/>
          </p:nvPr>
        </p:nvSpPr>
        <p:spPr>
          <a:xfrm>
            <a:off x="0" y="0"/>
            <a:ext cx="9144000" cy="762000"/>
          </a:xfrm>
          <a:solidFill>
            <a:schemeClr val="tx2"/>
          </a:solidFill>
        </p:spPr>
        <p:txBody>
          <a:bodyPr>
            <a:noAutofit/>
          </a:bodyPr>
          <a:lstStyle/>
          <a:p>
            <a:r>
              <a:rPr lang="zh-CN" altLang="en-US" dirty="0" smtClean="0">
                <a:solidFill>
                  <a:schemeClr val="bg1"/>
                </a:solidFill>
                <a:latin typeface="Copperplate Gothic Bold" pitchFamily="34" charset="0"/>
              </a:rPr>
              <a:t>启示录</a:t>
            </a:r>
            <a:endParaRPr lang="en-US" dirty="0">
              <a:solidFill>
                <a:schemeClr val="bg1"/>
              </a:solidFill>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chemeClr val="tx2"/>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uLnTx/>
                <a:uFillTx/>
                <a:latin typeface="Century Gothic" pitchFamily="34" charset="0"/>
                <a:ea typeface="+mj-ea"/>
                <a:cs typeface="+mj-cs"/>
              </a:rPr>
              <a:t>REVELATION</a:t>
            </a:r>
            <a:endParaRPr kumimoji="0" lang="en-US" sz="2400" i="0" u="none" strike="noStrike" kern="1200" normalizeH="0" baseline="0" noProof="0" dirty="0">
              <a:solidFill>
                <a:schemeClr val="bg1"/>
              </a:solidFill>
              <a:uLnTx/>
              <a:uFillTx/>
              <a:latin typeface="Century Gothic"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924973"/>
          </a:xfrm>
          <a:prstGeom prst="rect">
            <a:avLst/>
          </a:prstGeom>
          <a:noFill/>
        </p:spPr>
        <p:txBody>
          <a:bodyPr wrap="square" rtlCol="0">
            <a:spAutoFit/>
          </a:bodyPr>
          <a:lstStyle/>
          <a:p>
            <a:pPr marL="688975" indent="-688975" algn="ctr">
              <a:tabLst>
                <a:tab pos="688975" algn="l"/>
              </a:tabLst>
            </a:pPr>
            <a:r>
              <a:rPr lang="zh-CN" altLang="en-US" sz="3200" dirty="0" smtClean="0">
                <a:ln>
                  <a:solidFill>
                    <a:srgbClr val="C00000"/>
                  </a:solidFill>
                </a:ln>
                <a:solidFill>
                  <a:srgbClr val="C00000"/>
                </a:solidFill>
              </a:rPr>
              <a:t>七位要人 </a:t>
            </a:r>
            <a:r>
              <a:rPr lang="en-US" altLang="zh-CN" sz="3200" dirty="0" smtClean="0">
                <a:ln>
                  <a:solidFill>
                    <a:srgbClr val="C00000"/>
                  </a:solidFill>
                </a:ln>
                <a:solidFill>
                  <a:srgbClr val="C00000"/>
                </a:solidFill>
              </a:rPr>
              <a:t>(12:1-13:18)</a:t>
            </a:r>
            <a:endParaRPr lang="en-US" sz="3200" dirty="0" smtClean="0">
              <a:ln>
                <a:solidFill>
                  <a:srgbClr val="C00000"/>
                </a:solidFill>
              </a:ln>
              <a:solidFill>
                <a:srgbClr val="C00000"/>
              </a:solidFill>
            </a:endParaRPr>
          </a:p>
          <a:p>
            <a:pPr marL="688975" indent="-688975" algn="ctr">
              <a:tabLst>
                <a:tab pos="688975" algn="l"/>
              </a:tabLst>
            </a:pPr>
            <a:r>
              <a:rPr lang="en-US" sz="2400" u="sng" dirty="0" smtClean="0"/>
              <a:t>The Seven Personages (12:1-13:18)</a:t>
            </a:r>
          </a:p>
          <a:p>
            <a:pPr marL="688975" indent="-688975" algn="ctr">
              <a:tabLst>
                <a:tab pos="688975" algn="l"/>
              </a:tabLst>
            </a:pPr>
            <a:endParaRPr lang="en-US" sz="1200" u="sng" dirty="0" smtClean="0"/>
          </a:p>
          <a:p>
            <a:pPr marL="457200" indent="-168275">
              <a:tabLst>
                <a:tab pos="688975" algn="l"/>
              </a:tabLst>
            </a:pPr>
            <a:r>
              <a:rPr lang="zh-CN" altLang="en-US" sz="3200" dirty="0" smtClean="0">
                <a:ln>
                  <a:solidFill>
                    <a:srgbClr val="C00000"/>
                  </a:solidFill>
                </a:ln>
                <a:solidFill>
                  <a:srgbClr val="C00000"/>
                </a:solidFill>
              </a:rPr>
              <a:t>第一人</a:t>
            </a:r>
            <a:r>
              <a:rPr lang="en-US" altLang="zh-CN" sz="3200" dirty="0" smtClean="0">
                <a:ln>
                  <a:solidFill>
                    <a:srgbClr val="C00000"/>
                  </a:solidFill>
                </a:ln>
                <a:solidFill>
                  <a:srgbClr val="C00000"/>
                </a:solidFill>
              </a:rPr>
              <a:t>——</a:t>
            </a:r>
            <a:r>
              <a:rPr lang="zh-CN" altLang="en-US" sz="3200" dirty="0" smtClean="0">
                <a:ln>
                  <a:solidFill>
                    <a:srgbClr val="C00000"/>
                  </a:solidFill>
                </a:ln>
                <a:solidFill>
                  <a:srgbClr val="C00000"/>
                </a:solidFill>
              </a:rPr>
              <a:t>披着日头的妇人</a:t>
            </a:r>
            <a:endParaRPr lang="en-US" sz="3200" dirty="0" smtClean="0">
              <a:ln>
                <a:solidFill>
                  <a:srgbClr val="C00000"/>
                </a:solidFill>
              </a:ln>
              <a:solidFill>
                <a:srgbClr val="C00000"/>
              </a:solidFill>
            </a:endParaRPr>
          </a:p>
          <a:p>
            <a:pPr marL="457200" indent="-168275">
              <a:tabLst>
                <a:tab pos="688975" algn="l"/>
              </a:tabLst>
            </a:pPr>
            <a:r>
              <a:rPr lang="en-US" sz="2000" dirty="0" smtClean="0"/>
              <a:t>		Person 1 - The Sun-Clothed Woman  </a:t>
            </a:r>
          </a:p>
          <a:p>
            <a:pPr marL="457200" indent="-168275">
              <a:tabLst>
                <a:tab pos="688975" algn="l"/>
              </a:tabLst>
            </a:pPr>
            <a:r>
              <a:rPr lang="zh-CN" altLang="en-US" sz="3200" dirty="0" smtClean="0">
                <a:ln>
                  <a:solidFill>
                    <a:srgbClr val="C00000"/>
                  </a:solidFill>
                </a:ln>
                <a:solidFill>
                  <a:srgbClr val="C00000"/>
                </a:solidFill>
              </a:rPr>
              <a:t>第二人</a:t>
            </a:r>
            <a:r>
              <a:rPr lang="en-US" altLang="zh-CN" sz="3200" dirty="0" smtClean="0">
                <a:ln>
                  <a:solidFill>
                    <a:srgbClr val="C00000"/>
                  </a:solidFill>
                </a:ln>
                <a:solidFill>
                  <a:srgbClr val="C00000"/>
                </a:solidFill>
              </a:rPr>
              <a:t>——</a:t>
            </a:r>
            <a:r>
              <a:rPr lang="zh-CN" altLang="en-US" sz="3200" dirty="0" smtClean="0">
                <a:ln>
                  <a:solidFill>
                    <a:srgbClr val="C00000"/>
                  </a:solidFill>
                </a:ln>
                <a:solidFill>
                  <a:srgbClr val="C00000"/>
                </a:solidFill>
              </a:rPr>
              <a:t>大红龙</a:t>
            </a:r>
            <a:endParaRPr lang="en-US" sz="3200" dirty="0" smtClean="0">
              <a:ln>
                <a:solidFill>
                  <a:srgbClr val="C00000"/>
                </a:solidFill>
              </a:ln>
              <a:solidFill>
                <a:srgbClr val="C00000"/>
              </a:solidFill>
            </a:endParaRPr>
          </a:p>
          <a:p>
            <a:pPr marL="457200" indent="-168275">
              <a:tabLst>
                <a:tab pos="688975" algn="l"/>
              </a:tabLst>
            </a:pPr>
            <a:r>
              <a:rPr lang="en-US" sz="2000" dirty="0" smtClean="0"/>
              <a:t>		Person 2 - The Great Red Dragon </a:t>
            </a:r>
          </a:p>
          <a:p>
            <a:pPr marL="457200" indent="-168275">
              <a:tabLst>
                <a:tab pos="688975" algn="l"/>
              </a:tabLst>
            </a:pPr>
            <a:r>
              <a:rPr lang="zh-CN" altLang="en-US" sz="3200" dirty="0" smtClean="0">
                <a:ln>
                  <a:solidFill>
                    <a:srgbClr val="C00000"/>
                  </a:solidFill>
                </a:ln>
                <a:solidFill>
                  <a:srgbClr val="C00000"/>
                </a:solidFill>
              </a:rPr>
              <a:t>第三人</a:t>
            </a:r>
            <a:r>
              <a:rPr lang="en-US" altLang="zh-CN" sz="3200" dirty="0" smtClean="0">
                <a:ln>
                  <a:solidFill>
                    <a:srgbClr val="C00000"/>
                  </a:solidFill>
                </a:ln>
                <a:solidFill>
                  <a:srgbClr val="C00000"/>
                </a:solidFill>
              </a:rPr>
              <a:t>——</a:t>
            </a:r>
            <a:r>
              <a:rPr lang="zh-CN" altLang="en-US" sz="3200" dirty="0" smtClean="0">
                <a:ln>
                  <a:solidFill>
                    <a:srgbClr val="C00000"/>
                  </a:solidFill>
                </a:ln>
                <a:solidFill>
                  <a:srgbClr val="C00000"/>
                </a:solidFill>
              </a:rPr>
              <a:t>那男孩子</a:t>
            </a:r>
            <a:endParaRPr lang="en-US" sz="3200" dirty="0" smtClean="0">
              <a:ln>
                <a:solidFill>
                  <a:srgbClr val="C00000"/>
                </a:solidFill>
              </a:ln>
              <a:solidFill>
                <a:srgbClr val="C00000"/>
              </a:solidFill>
            </a:endParaRPr>
          </a:p>
          <a:p>
            <a:pPr marL="457200" indent="-168275">
              <a:tabLst>
                <a:tab pos="688975" algn="l"/>
              </a:tabLst>
            </a:pPr>
            <a:r>
              <a:rPr lang="en-US" sz="2000" dirty="0" smtClean="0"/>
              <a:t>		Person 3 - The Man-Child</a:t>
            </a:r>
          </a:p>
          <a:p>
            <a:pPr marL="457200" indent="-168275">
              <a:tabLst>
                <a:tab pos="688975" algn="l"/>
              </a:tabLst>
            </a:pPr>
            <a:r>
              <a:rPr lang="zh-CN" altLang="en-US" sz="3200" dirty="0" smtClean="0">
                <a:ln>
                  <a:solidFill>
                    <a:srgbClr val="C00000"/>
                  </a:solidFill>
                </a:ln>
                <a:solidFill>
                  <a:srgbClr val="C00000"/>
                </a:solidFill>
              </a:rPr>
              <a:t>第四人</a:t>
            </a:r>
            <a:r>
              <a:rPr lang="en-US" altLang="zh-CN" sz="3200" dirty="0" smtClean="0">
                <a:ln>
                  <a:solidFill>
                    <a:srgbClr val="C00000"/>
                  </a:solidFill>
                </a:ln>
                <a:solidFill>
                  <a:srgbClr val="C00000"/>
                </a:solidFill>
              </a:rPr>
              <a:t>——</a:t>
            </a:r>
            <a:r>
              <a:rPr lang="zh-CN" altLang="en-US" sz="3200" dirty="0" smtClean="0">
                <a:ln>
                  <a:solidFill>
                    <a:srgbClr val="C00000"/>
                  </a:solidFill>
                </a:ln>
                <a:solidFill>
                  <a:srgbClr val="C00000"/>
                </a:solidFill>
              </a:rPr>
              <a:t>天使长米迦勒</a:t>
            </a:r>
            <a:endParaRPr lang="en-US" sz="3200" dirty="0" smtClean="0">
              <a:ln>
                <a:solidFill>
                  <a:srgbClr val="C00000"/>
                </a:solidFill>
              </a:ln>
              <a:solidFill>
                <a:srgbClr val="C00000"/>
              </a:solidFill>
            </a:endParaRPr>
          </a:p>
          <a:p>
            <a:pPr marL="457200" indent="-168275">
              <a:tabLst>
                <a:tab pos="688975" algn="l"/>
              </a:tabLst>
            </a:pPr>
            <a:r>
              <a:rPr lang="en-US" sz="2000" dirty="0" smtClean="0"/>
              <a:t>		Person 4 - Michael the Archangel </a:t>
            </a:r>
          </a:p>
          <a:p>
            <a:pPr marL="457200" indent="-168275">
              <a:tabLst>
                <a:tab pos="688975" algn="l"/>
              </a:tabLst>
            </a:pPr>
            <a:r>
              <a:rPr lang="zh-CN" altLang="en-US" sz="3200" dirty="0" smtClean="0">
                <a:ln>
                  <a:solidFill>
                    <a:srgbClr val="C00000"/>
                  </a:solidFill>
                </a:ln>
                <a:solidFill>
                  <a:srgbClr val="C00000"/>
                </a:solidFill>
              </a:rPr>
              <a:t>第五人</a:t>
            </a:r>
            <a:r>
              <a:rPr lang="en-US" altLang="zh-CN" sz="3200" dirty="0" smtClean="0">
                <a:ln>
                  <a:solidFill>
                    <a:srgbClr val="C00000"/>
                  </a:solidFill>
                </a:ln>
                <a:solidFill>
                  <a:srgbClr val="C00000"/>
                </a:solidFill>
              </a:rPr>
              <a:t>——</a:t>
            </a:r>
            <a:r>
              <a:rPr lang="zh-CN" altLang="en-US" sz="3200" dirty="0" smtClean="0">
                <a:ln>
                  <a:solidFill>
                    <a:srgbClr val="C00000"/>
                  </a:solidFill>
                </a:ln>
                <a:solidFill>
                  <a:srgbClr val="C00000"/>
                </a:solidFill>
              </a:rPr>
              <a:t>犹太余民</a:t>
            </a:r>
            <a:endParaRPr lang="en-US" sz="3200" dirty="0" smtClean="0">
              <a:ln>
                <a:solidFill>
                  <a:srgbClr val="C00000"/>
                </a:solidFill>
              </a:ln>
              <a:solidFill>
                <a:srgbClr val="C00000"/>
              </a:solidFill>
            </a:endParaRPr>
          </a:p>
          <a:p>
            <a:pPr marL="457200" indent="-168275">
              <a:tabLst>
                <a:tab pos="688975" algn="l"/>
              </a:tabLst>
            </a:pPr>
            <a:r>
              <a:rPr lang="en-US" sz="2000" dirty="0" smtClean="0"/>
              <a:t>		Person 5 - The Jewish Remnant </a:t>
            </a:r>
          </a:p>
          <a:p>
            <a:pPr marL="457200" indent="-168275">
              <a:tabLst>
                <a:tab pos="688975" algn="l"/>
              </a:tabLst>
            </a:pPr>
            <a:r>
              <a:rPr lang="zh-CN" altLang="en-US" sz="3200" dirty="0" smtClean="0">
                <a:ln>
                  <a:solidFill>
                    <a:srgbClr val="C00000"/>
                  </a:solidFill>
                </a:ln>
                <a:solidFill>
                  <a:srgbClr val="C00000"/>
                </a:solidFill>
              </a:rPr>
              <a:t>第六人</a:t>
            </a:r>
            <a:r>
              <a:rPr lang="en-US" altLang="zh-CN" sz="3200" dirty="0" smtClean="0">
                <a:ln>
                  <a:solidFill>
                    <a:srgbClr val="C00000"/>
                  </a:solidFill>
                </a:ln>
                <a:solidFill>
                  <a:srgbClr val="C00000"/>
                </a:solidFill>
              </a:rPr>
              <a:t>—— </a:t>
            </a:r>
            <a:r>
              <a:rPr lang="zh-CN" altLang="en-US" sz="3200" dirty="0" smtClean="0">
                <a:ln>
                  <a:solidFill>
                    <a:srgbClr val="C00000"/>
                  </a:solidFill>
                </a:ln>
                <a:solidFill>
                  <a:srgbClr val="C00000"/>
                </a:solidFill>
              </a:rPr>
              <a:t>海中出来的巨兽</a:t>
            </a:r>
            <a:endParaRPr lang="en-US" sz="3200" dirty="0" smtClean="0">
              <a:ln>
                <a:solidFill>
                  <a:srgbClr val="C00000"/>
                </a:solidFill>
              </a:ln>
              <a:solidFill>
                <a:srgbClr val="C00000"/>
              </a:solidFill>
            </a:endParaRPr>
          </a:p>
          <a:p>
            <a:pPr marL="457200" indent="-168275">
              <a:tabLst>
                <a:tab pos="688975" algn="l"/>
              </a:tabLst>
            </a:pPr>
            <a:r>
              <a:rPr lang="en-US" sz="2000" dirty="0" smtClean="0"/>
              <a:t>		Person 6 - The Beast Out of the Sea </a:t>
            </a:r>
          </a:p>
          <a:p>
            <a:pPr marL="457200" indent="-168275">
              <a:tabLst>
                <a:tab pos="688975" algn="l"/>
              </a:tabLst>
            </a:pPr>
            <a:r>
              <a:rPr lang="zh-CN" altLang="en-US" sz="3200" dirty="0" smtClean="0">
                <a:ln>
                  <a:solidFill>
                    <a:srgbClr val="C00000"/>
                  </a:solidFill>
                </a:ln>
                <a:solidFill>
                  <a:srgbClr val="C00000"/>
                </a:solidFill>
              </a:rPr>
              <a:t>第七人</a:t>
            </a:r>
            <a:r>
              <a:rPr lang="en-US" altLang="zh-CN" sz="3200" dirty="0" smtClean="0">
                <a:ln>
                  <a:solidFill>
                    <a:srgbClr val="C00000"/>
                  </a:solidFill>
                </a:ln>
                <a:solidFill>
                  <a:srgbClr val="C00000"/>
                </a:solidFill>
              </a:rPr>
              <a:t>—— </a:t>
            </a:r>
            <a:r>
              <a:rPr lang="zh-CN" altLang="en-US" sz="3200" dirty="0" smtClean="0">
                <a:ln>
                  <a:solidFill>
                    <a:srgbClr val="C00000"/>
                  </a:solidFill>
                </a:ln>
                <a:solidFill>
                  <a:srgbClr val="C00000"/>
                </a:solidFill>
              </a:rPr>
              <a:t>地中出来的巨兽</a:t>
            </a:r>
            <a:endParaRPr lang="en-US" sz="3200" dirty="0" smtClean="0">
              <a:ln>
                <a:solidFill>
                  <a:srgbClr val="C00000"/>
                </a:solidFill>
              </a:ln>
              <a:solidFill>
                <a:srgbClr val="C00000"/>
              </a:solidFill>
            </a:endParaRPr>
          </a:p>
          <a:p>
            <a:pPr marL="457200" indent="-168275">
              <a:tabLst>
                <a:tab pos="688975" algn="l"/>
              </a:tabLst>
            </a:pPr>
            <a:r>
              <a:rPr lang="en-US" sz="2000" dirty="0" smtClean="0"/>
              <a:t>		Person 7 - The Beast Out of the Earth </a:t>
            </a:r>
          </a:p>
        </p:txBody>
      </p:sp>
      <p:pic>
        <p:nvPicPr>
          <p:cNvPr id="8194" name="Picture 2" descr="Revelation 12:1-3 - &quot;And there appeared a great wonder in heaven ..."/>
          <p:cNvPicPr>
            <a:picLocks noChangeAspect="1" noChangeArrowheads="1"/>
          </p:cNvPicPr>
          <p:nvPr/>
        </p:nvPicPr>
        <p:blipFill>
          <a:blip r:embed="rId3" cstate="print"/>
          <a:srcRect/>
          <a:stretch>
            <a:fillRect/>
          </a:stretch>
        </p:blipFill>
        <p:spPr bwMode="auto">
          <a:xfrm>
            <a:off x="4953000" y="1219200"/>
            <a:ext cx="3845279" cy="480060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pPr marL="688975" indent="-688975" algn="ctr"/>
            <a:r>
              <a:rPr lang="zh-CN" altLang="en-US" sz="3600" dirty="0" smtClean="0">
                <a:ln>
                  <a:solidFill>
                    <a:srgbClr val="C00000"/>
                  </a:solidFill>
                </a:ln>
                <a:solidFill>
                  <a:srgbClr val="C00000"/>
                </a:solidFill>
                <a:latin typeface="Arial Narrow" pitchFamily="34" charset="0"/>
              </a:rPr>
              <a:t>七碗 </a:t>
            </a:r>
            <a:r>
              <a:rPr lang="en-US" altLang="zh-CN" sz="3600" dirty="0" smtClean="0">
                <a:ln>
                  <a:solidFill>
                    <a:srgbClr val="C00000"/>
                  </a:solidFill>
                </a:ln>
                <a:solidFill>
                  <a:srgbClr val="C00000"/>
                </a:solidFill>
                <a:latin typeface="Arial Narrow" pitchFamily="34" charset="0"/>
              </a:rPr>
              <a:t>(15:1-16:21)</a:t>
            </a:r>
            <a:endParaRPr lang="en-US" sz="3600" dirty="0" smtClean="0">
              <a:ln>
                <a:solidFill>
                  <a:srgbClr val="C00000"/>
                </a:solidFill>
              </a:ln>
              <a:solidFill>
                <a:srgbClr val="C00000"/>
              </a:solidFill>
              <a:latin typeface="Arial Narrow" pitchFamily="34" charset="0"/>
            </a:endParaRPr>
          </a:p>
          <a:p>
            <a:pPr marL="688975" indent="-688975" algn="ctr"/>
            <a:r>
              <a:rPr lang="en-US" sz="2000" u="sng" dirty="0" smtClean="0">
                <a:latin typeface="Arial Narrow" pitchFamily="34" charset="0"/>
              </a:rPr>
              <a:t>The Seven Vials (Bowls) (15:1-16:21)</a:t>
            </a:r>
            <a:endParaRPr lang="en-US" sz="2000" u="sng" dirty="0" smtClean="0"/>
          </a:p>
          <a:p>
            <a:pPr marL="688975" indent="60325">
              <a:buAutoNum type="arabicPeriod"/>
              <a:tabLst>
                <a:tab pos="688975" algn="l"/>
              </a:tabLst>
            </a:pPr>
            <a:r>
              <a:rPr lang="en-US" sz="3200" dirty="0" smtClean="0">
                <a:ln>
                  <a:solidFill>
                    <a:srgbClr val="C00000"/>
                  </a:solidFill>
                </a:ln>
                <a:solidFill>
                  <a:srgbClr val="C00000"/>
                </a:solidFill>
              </a:rPr>
              <a:t> </a:t>
            </a:r>
            <a:r>
              <a:rPr lang="zh-CN" altLang="en-US" sz="3200" dirty="0" smtClean="0">
                <a:ln>
                  <a:solidFill>
                    <a:srgbClr val="C00000"/>
                  </a:solidFill>
                </a:ln>
                <a:solidFill>
                  <a:srgbClr val="C00000"/>
                </a:solidFill>
              </a:rPr>
              <a:t>毒疮</a:t>
            </a:r>
            <a:endParaRPr lang="en-US" sz="3200" dirty="0" smtClean="0">
              <a:ln>
                <a:solidFill>
                  <a:srgbClr val="C00000"/>
                </a:solidFill>
              </a:ln>
              <a:solidFill>
                <a:srgbClr val="C00000"/>
              </a:solidFill>
            </a:endParaRPr>
          </a:p>
          <a:p>
            <a:pPr marL="1146175" lvl="1" indent="60325">
              <a:tabLst>
                <a:tab pos="688975" algn="l"/>
              </a:tabLst>
            </a:pPr>
            <a:r>
              <a:rPr lang="en-US" sz="2000" dirty="0" smtClean="0"/>
              <a:t>Malignant Sores</a:t>
            </a:r>
          </a:p>
          <a:p>
            <a:pPr marL="688975" indent="60325">
              <a:buAutoNum type="arabicPeriod"/>
              <a:tabLst>
                <a:tab pos="688975" algn="l"/>
              </a:tabLst>
            </a:pPr>
            <a:r>
              <a:rPr lang="en-US" sz="3200" dirty="0" smtClean="0">
                <a:ln>
                  <a:solidFill>
                    <a:srgbClr val="C00000"/>
                  </a:solidFill>
                </a:ln>
                <a:solidFill>
                  <a:srgbClr val="C00000"/>
                </a:solidFill>
              </a:rPr>
              <a:t> </a:t>
            </a:r>
            <a:r>
              <a:rPr lang="zh-CN" altLang="en-US" sz="3200" dirty="0" smtClean="0">
                <a:ln>
                  <a:solidFill>
                    <a:srgbClr val="C00000"/>
                  </a:solidFill>
                </a:ln>
                <a:solidFill>
                  <a:srgbClr val="C00000"/>
                </a:solidFill>
              </a:rPr>
              <a:t>海洋变成血</a:t>
            </a:r>
            <a:endParaRPr lang="en-US" sz="3200" dirty="0" smtClean="0">
              <a:ln>
                <a:solidFill>
                  <a:srgbClr val="C00000"/>
                </a:solidFill>
              </a:ln>
              <a:solidFill>
                <a:srgbClr val="C00000"/>
              </a:solidFill>
            </a:endParaRPr>
          </a:p>
          <a:p>
            <a:pPr marL="1146175" lvl="1" indent="60325">
              <a:tabLst>
                <a:tab pos="688975" algn="l"/>
              </a:tabLst>
            </a:pPr>
            <a:r>
              <a:rPr lang="en-US" sz="2000" dirty="0" smtClean="0"/>
              <a:t>Sea Turned To Blood</a:t>
            </a:r>
          </a:p>
          <a:p>
            <a:pPr marL="688975" indent="60325">
              <a:buAutoNum type="arabicPeriod"/>
              <a:tabLst>
                <a:tab pos="688975" algn="l"/>
              </a:tabLst>
            </a:pPr>
            <a:r>
              <a:rPr lang="en-US" sz="3200" dirty="0" smtClean="0">
                <a:ln>
                  <a:solidFill>
                    <a:srgbClr val="C00000"/>
                  </a:solidFill>
                </a:ln>
                <a:solidFill>
                  <a:srgbClr val="C00000"/>
                </a:solidFill>
              </a:rPr>
              <a:t> </a:t>
            </a:r>
            <a:r>
              <a:rPr lang="zh-CN" altLang="en-US" sz="3200" dirty="0" smtClean="0">
                <a:ln>
                  <a:solidFill>
                    <a:srgbClr val="C00000"/>
                  </a:solidFill>
                </a:ln>
                <a:solidFill>
                  <a:srgbClr val="C00000"/>
                </a:solidFill>
              </a:rPr>
              <a:t>河流变成血</a:t>
            </a:r>
            <a:endParaRPr lang="en-US" sz="3200" dirty="0" smtClean="0">
              <a:ln>
                <a:solidFill>
                  <a:srgbClr val="C00000"/>
                </a:solidFill>
              </a:ln>
              <a:solidFill>
                <a:srgbClr val="C00000"/>
              </a:solidFill>
            </a:endParaRPr>
          </a:p>
          <a:p>
            <a:pPr marL="1146175" lvl="1" indent="60325">
              <a:tabLst>
                <a:tab pos="688975" algn="l"/>
              </a:tabLst>
            </a:pPr>
            <a:r>
              <a:rPr lang="en-US" sz="2000" dirty="0" smtClean="0"/>
              <a:t>Rivers Turned To Blood </a:t>
            </a:r>
          </a:p>
          <a:p>
            <a:pPr marL="688975" indent="60325">
              <a:buAutoNum type="arabicPeriod"/>
              <a:tabLst>
                <a:tab pos="688975" algn="l"/>
              </a:tabLst>
            </a:pPr>
            <a:r>
              <a:rPr lang="en-US" sz="3200" dirty="0" smtClean="0">
                <a:ln>
                  <a:solidFill>
                    <a:srgbClr val="C00000"/>
                  </a:solidFill>
                </a:ln>
                <a:solidFill>
                  <a:srgbClr val="C00000"/>
                </a:solidFill>
              </a:rPr>
              <a:t> </a:t>
            </a:r>
            <a:r>
              <a:rPr lang="zh-CN" altLang="en-US" sz="3200" dirty="0" smtClean="0">
                <a:ln>
                  <a:solidFill>
                    <a:srgbClr val="C00000"/>
                  </a:solidFill>
                </a:ln>
                <a:solidFill>
                  <a:srgbClr val="C00000"/>
                </a:solidFill>
              </a:rPr>
              <a:t>炙热</a:t>
            </a:r>
            <a:endParaRPr lang="en-US" sz="3200" dirty="0" smtClean="0">
              <a:ln>
                <a:solidFill>
                  <a:srgbClr val="C00000"/>
                </a:solidFill>
              </a:ln>
              <a:solidFill>
                <a:srgbClr val="C00000"/>
              </a:solidFill>
            </a:endParaRPr>
          </a:p>
          <a:p>
            <a:pPr marL="1146175" lvl="1" indent="60325">
              <a:tabLst>
                <a:tab pos="688975" algn="l"/>
              </a:tabLst>
            </a:pPr>
            <a:r>
              <a:rPr lang="en-US" sz="2000" dirty="0" smtClean="0"/>
              <a:t>Scorching Heat </a:t>
            </a:r>
          </a:p>
          <a:p>
            <a:pPr marL="688975" indent="60325">
              <a:buAutoNum type="arabicPeriod"/>
              <a:tabLst>
                <a:tab pos="688975" algn="l"/>
              </a:tabLst>
            </a:pPr>
            <a:r>
              <a:rPr lang="en-US" sz="3200" dirty="0" smtClean="0">
                <a:ln>
                  <a:solidFill>
                    <a:srgbClr val="C00000"/>
                  </a:solidFill>
                </a:ln>
                <a:solidFill>
                  <a:srgbClr val="C00000"/>
                </a:solidFill>
              </a:rPr>
              <a:t> </a:t>
            </a:r>
            <a:r>
              <a:rPr lang="zh-CN" altLang="en-US" sz="3200" dirty="0" smtClean="0">
                <a:ln>
                  <a:solidFill>
                    <a:srgbClr val="C00000"/>
                  </a:solidFill>
                </a:ln>
                <a:solidFill>
                  <a:srgbClr val="C00000"/>
                </a:solidFill>
              </a:rPr>
              <a:t>黑暗</a:t>
            </a:r>
            <a:endParaRPr lang="en-US" sz="3200" dirty="0" smtClean="0">
              <a:ln>
                <a:solidFill>
                  <a:srgbClr val="C00000"/>
                </a:solidFill>
              </a:ln>
              <a:solidFill>
                <a:srgbClr val="C00000"/>
              </a:solidFill>
            </a:endParaRPr>
          </a:p>
          <a:p>
            <a:pPr marL="1146175" lvl="1" indent="60325">
              <a:tabLst>
                <a:tab pos="688975" algn="l"/>
              </a:tabLst>
            </a:pPr>
            <a:r>
              <a:rPr lang="en-US" sz="2000" dirty="0" smtClean="0"/>
              <a:t>Darkness </a:t>
            </a:r>
          </a:p>
          <a:p>
            <a:pPr marL="688975" indent="60325">
              <a:buAutoNum type="arabicPeriod"/>
              <a:tabLst>
                <a:tab pos="688975" algn="l"/>
              </a:tabLst>
            </a:pPr>
            <a:r>
              <a:rPr lang="en-US" sz="3200" dirty="0" smtClean="0">
                <a:ln>
                  <a:solidFill>
                    <a:srgbClr val="C00000"/>
                  </a:solidFill>
                </a:ln>
                <a:solidFill>
                  <a:srgbClr val="C00000"/>
                </a:solidFill>
              </a:rPr>
              <a:t> </a:t>
            </a:r>
            <a:r>
              <a:rPr lang="zh-CN" altLang="en-US" sz="3200" dirty="0" smtClean="0">
                <a:ln>
                  <a:solidFill>
                    <a:srgbClr val="C00000"/>
                  </a:solidFill>
                </a:ln>
                <a:solidFill>
                  <a:srgbClr val="C00000"/>
                </a:solidFill>
              </a:rPr>
              <a:t>幼发拉底河干枯</a:t>
            </a:r>
            <a:endParaRPr lang="en-US" sz="3200" dirty="0" smtClean="0">
              <a:ln>
                <a:solidFill>
                  <a:srgbClr val="C00000"/>
                </a:solidFill>
              </a:ln>
              <a:solidFill>
                <a:srgbClr val="C00000"/>
              </a:solidFill>
            </a:endParaRPr>
          </a:p>
          <a:p>
            <a:pPr marL="1146175" lvl="1" indent="60325">
              <a:tabLst>
                <a:tab pos="688975" algn="l"/>
              </a:tabLst>
            </a:pPr>
            <a:r>
              <a:rPr lang="en-US" sz="2000" dirty="0" smtClean="0"/>
              <a:t>River Euphrates Dried Up</a:t>
            </a:r>
          </a:p>
          <a:p>
            <a:pPr marL="688975" indent="60325">
              <a:buAutoNum type="arabicPeriod"/>
              <a:tabLst>
                <a:tab pos="688975" algn="l"/>
              </a:tabLst>
            </a:pPr>
            <a:r>
              <a:rPr lang="en-US" sz="3200" dirty="0" smtClean="0">
                <a:ln>
                  <a:solidFill>
                    <a:srgbClr val="C00000"/>
                  </a:solidFill>
                </a:ln>
                <a:solidFill>
                  <a:srgbClr val="C00000"/>
                </a:solidFill>
              </a:rPr>
              <a:t> </a:t>
            </a:r>
            <a:r>
              <a:rPr lang="zh-CN" altLang="en-US" sz="3200" dirty="0" smtClean="0">
                <a:ln>
                  <a:solidFill>
                    <a:srgbClr val="C00000"/>
                  </a:solidFill>
                </a:ln>
                <a:solidFill>
                  <a:srgbClr val="C00000"/>
                </a:solidFill>
              </a:rPr>
              <a:t>大地震和冰雹</a:t>
            </a:r>
            <a:endParaRPr lang="en-US" sz="3200" dirty="0" smtClean="0">
              <a:ln>
                <a:solidFill>
                  <a:srgbClr val="C00000"/>
                </a:solidFill>
              </a:ln>
              <a:solidFill>
                <a:srgbClr val="C00000"/>
              </a:solidFill>
            </a:endParaRPr>
          </a:p>
          <a:p>
            <a:pPr marL="1146175" lvl="1" indent="60325">
              <a:tabLst>
                <a:tab pos="688975" algn="l"/>
              </a:tabLst>
            </a:pPr>
            <a:r>
              <a:rPr lang="en-US" sz="2000" dirty="0" smtClean="0"/>
              <a:t>Great Earthquake and Hail </a:t>
            </a:r>
            <a:endParaRPr lang="en-US" sz="2000" dirty="0" smtClean="0">
              <a:latin typeface="Arial Narrow" pitchFamily="34" charset="0"/>
            </a:endParaRPr>
          </a:p>
        </p:txBody>
      </p:sp>
      <p:pic>
        <p:nvPicPr>
          <p:cNvPr id="3" name="Picture 4" descr="http://www.templesounds.homestead.com/files/BOWL_SETS/P_BOWLSET_DESIGN7T.JPG"/>
          <p:cNvPicPr>
            <a:picLocks noChangeAspect="1" noChangeArrowheads="1"/>
          </p:cNvPicPr>
          <p:nvPr/>
        </p:nvPicPr>
        <p:blipFill>
          <a:blip r:embed="rId3" cstate="print"/>
          <a:srcRect/>
          <a:stretch>
            <a:fillRect/>
          </a:stretch>
        </p:blipFill>
        <p:spPr bwMode="auto">
          <a:xfrm>
            <a:off x="4572000" y="1219200"/>
            <a:ext cx="4343400" cy="5257800"/>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2" descr="2780.jpg"/>
          <p:cNvPicPr>
            <a:picLocks noChangeAspect="1"/>
          </p:cNvPicPr>
          <p:nvPr/>
        </p:nvPicPr>
        <p:blipFill>
          <a:blip r:embed="rId3" cstate="print"/>
          <a:stretch>
            <a:fillRect/>
          </a:stretch>
        </p:blipFill>
        <p:spPr>
          <a:xfrm>
            <a:off x="228600" y="1295400"/>
            <a:ext cx="8686800" cy="5299606"/>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0" y="0"/>
            <a:ext cx="9144000" cy="3847207"/>
          </a:xfrm>
          <a:prstGeom prst="rect">
            <a:avLst/>
          </a:prstGeom>
          <a:noFill/>
        </p:spPr>
        <p:txBody>
          <a:bodyPr wrap="square" rtlCol="0">
            <a:spAutoFit/>
          </a:bodyPr>
          <a:lstStyle/>
          <a:p>
            <a:pPr marL="688975" indent="-688975" algn="ctr">
              <a:tabLst>
                <a:tab pos="688975" algn="l"/>
              </a:tabLst>
            </a:pPr>
            <a:r>
              <a:rPr lang="zh-CN" altLang="en-US" sz="4000" b="1" dirty="0" smtClean="0">
                <a:ln>
                  <a:solidFill>
                    <a:srgbClr val="C00000"/>
                  </a:solidFill>
                </a:ln>
                <a:solidFill>
                  <a:srgbClr val="C00000"/>
                </a:solidFill>
                <a:latin typeface="Arial Narrow" pitchFamily="34" charset="0"/>
              </a:rPr>
              <a:t>巴比伦的审判</a:t>
            </a:r>
            <a:r>
              <a:rPr lang="en-US" altLang="zh-CN" sz="4000" b="1" dirty="0" smtClean="0">
                <a:ln>
                  <a:solidFill>
                    <a:srgbClr val="C00000"/>
                  </a:solidFill>
                </a:ln>
                <a:solidFill>
                  <a:srgbClr val="C00000"/>
                </a:solidFill>
                <a:latin typeface="Arial Narrow" pitchFamily="34" charset="0"/>
              </a:rPr>
              <a:t>( </a:t>
            </a:r>
            <a:r>
              <a:rPr lang="zh-CN" altLang="en-US" sz="4000" b="1" dirty="0" smtClean="0">
                <a:ln>
                  <a:solidFill>
                    <a:srgbClr val="C00000"/>
                  </a:solidFill>
                </a:ln>
                <a:solidFill>
                  <a:srgbClr val="C00000"/>
                </a:solidFill>
                <a:latin typeface="Arial Narrow" pitchFamily="34" charset="0"/>
              </a:rPr>
              <a:t>第</a:t>
            </a:r>
            <a:r>
              <a:rPr lang="en-US" altLang="zh-CN" sz="4000" b="1" dirty="0" smtClean="0">
                <a:ln>
                  <a:solidFill>
                    <a:srgbClr val="C00000"/>
                  </a:solidFill>
                </a:ln>
                <a:solidFill>
                  <a:srgbClr val="C00000"/>
                </a:solidFill>
                <a:latin typeface="Arial Narrow" pitchFamily="34" charset="0"/>
              </a:rPr>
              <a:t>17-18</a:t>
            </a:r>
            <a:r>
              <a:rPr lang="zh-CN" altLang="en-US" sz="4000" b="1" dirty="0" smtClean="0">
                <a:ln>
                  <a:solidFill>
                    <a:srgbClr val="C00000"/>
                  </a:solidFill>
                </a:ln>
                <a:solidFill>
                  <a:srgbClr val="C00000"/>
                </a:solidFill>
                <a:latin typeface="Arial Narrow" pitchFamily="34" charset="0"/>
              </a:rPr>
              <a:t>章</a:t>
            </a:r>
            <a:r>
              <a:rPr lang="en-US" altLang="zh-CN" sz="4000" b="1" dirty="0" smtClean="0">
                <a:ln>
                  <a:solidFill>
                    <a:srgbClr val="C00000"/>
                  </a:solidFill>
                </a:ln>
                <a:solidFill>
                  <a:srgbClr val="C00000"/>
                </a:solidFill>
                <a:latin typeface="Arial Narrow" pitchFamily="34" charset="0"/>
              </a:rPr>
              <a:t>)</a:t>
            </a:r>
            <a:endParaRPr lang="en-US" sz="4000" b="1" dirty="0" smtClean="0">
              <a:ln>
                <a:solidFill>
                  <a:srgbClr val="C00000"/>
                </a:solidFill>
              </a:ln>
              <a:solidFill>
                <a:srgbClr val="C00000"/>
              </a:solidFill>
              <a:latin typeface="Arial Narrow" pitchFamily="34" charset="0"/>
            </a:endParaRPr>
          </a:p>
          <a:p>
            <a:pPr marL="688975" indent="-688975" algn="ctr">
              <a:tabLst>
                <a:tab pos="688975" algn="l"/>
              </a:tabLst>
            </a:pPr>
            <a:r>
              <a:rPr lang="en-US" sz="2400" u="sng" dirty="0" smtClean="0">
                <a:latin typeface="Arial Narrow" pitchFamily="34" charset="0"/>
              </a:rPr>
              <a:t>Judgment of Babylon (Ch. 17-18)</a:t>
            </a:r>
          </a:p>
          <a:p>
            <a:pPr marL="688975" indent="-688975">
              <a:tabLst>
                <a:tab pos="688975" algn="l"/>
              </a:tabLst>
            </a:pPr>
            <a:endParaRPr lang="en-US" sz="3200" dirty="0" smtClean="0">
              <a:latin typeface="Arial Narrow" pitchFamily="34" charset="0"/>
            </a:endParaRPr>
          </a:p>
          <a:p>
            <a:pPr marL="688975" indent="-688975">
              <a:tabLst>
                <a:tab pos="688975" algn="l"/>
              </a:tabLst>
            </a:pPr>
            <a:r>
              <a:rPr lang="en-US" sz="4000" b="1" dirty="0" smtClean="0">
                <a:solidFill>
                  <a:schemeClr val="bg1"/>
                </a:solidFill>
                <a:effectLst>
                  <a:outerShdw blurRad="38100" dist="38100" dir="2700000" algn="tl">
                    <a:srgbClr val="000000">
                      <a:alpha val="43137"/>
                    </a:srgbClr>
                  </a:outerShdw>
                </a:effectLst>
                <a:latin typeface="Arial Narrow" pitchFamily="34" charset="0"/>
              </a:rPr>
              <a:t>	</a:t>
            </a:r>
            <a:r>
              <a:rPr lang="it-IT" sz="4000" b="1" dirty="0" smtClean="0">
                <a:solidFill>
                  <a:schemeClr val="bg1"/>
                </a:solidFill>
                <a:effectLst>
                  <a:outerShdw blurRad="38100" dist="38100" dir="2700000" algn="tl">
                    <a:srgbClr val="000000">
                      <a:alpha val="43137"/>
                    </a:srgbClr>
                  </a:outerShdw>
                </a:effectLst>
              </a:rPr>
              <a:t>1.  </a:t>
            </a:r>
            <a:r>
              <a:rPr lang="zh-CN" altLang="en-US" sz="4000" b="1" dirty="0" smtClean="0">
                <a:solidFill>
                  <a:schemeClr val="bg1"/>
                </a:solidFill>
                <a:effectLst>
                  <a:outerShdw blurRad="38100" dist="38100" dir="2700000" algn="tl">
                    <a:srgbClr val="000000">
                      <a:alpha val="43137"/>
                    </a:srgbClr>
                  </a:outerShdw>
                </a:effectLst>
              </a:rPr>
              <a:t>宗教巴比伦</a:t>
            </a:r>
            <a:endParaRPr lang="it-IT" sz="4000" b="1" dirty="0" smtClean="0">
              <a:solidFill>
                <a:schemeClr val="bg1"/>
              </a:solidFill>
              <a:effectLst>
                <a:outerShdw blurRad="38100" dist="38100" dir="2700000" algn="tl">
                  <a:srgbClr val="000000">
                    <a:alpha val="43137"/>
                  </a:srgbClr>
                </a:outerShdw>
              </a:effectLst>
            </a:endParaRPr>
          </a:p>
          <a:p>
            <a:pPr marL="688975" indent="-688975">
              <a:tabLst>
                <a:tab pos="688975" algn="l"/>
              </a:tabLst>
            </a:pPr>
            <a:r>
              <a:rPr lang="it-IT" sz="3200" b="1" dirty="0" smtClean="0">
                <a:effectLst>
                  <a:outerShdw blurRad="38100" dist="38100" dir="2700000" algn="tl">
                    <a:srgbClr val="000000">
                      <a:alpha val="43137"/>
                    </a:srgbClr>
                  </a:outerShdw>
                </a:effectLst>
              </a:rPr>
              <a:t>			</a:t>
            </a:r>
            <a:r>
              <a:rPr lang="it-IT" sz="2800" dirty="0" smtClean="0"/>
              <a:t>Religious Babylon</a:t>
            </a:r>
          </a:p>
          <a:p>
            <a:pPr marL="688975" indent="-688975">
              <a:tabLst>
                <a:tab pos="688975" algn="l"/>
              </a:tabLst>
            </a:pPr>
            <a:r>
              <a:rPr lang="it-IT" sz="4000" b="1" dirty="0" smtClean="0">
                <a:solidFill>
                  <a:schemeClr val="bg1"/>
                </a:solidFill>
                <a:effectLst>
                  <a:outerShdw blurRad="38100" dist="38100" dir="2700000" algn="tl">
                    <a:srgbClr val="000000">
                      <a:alpha val="43137"/>
                    </a:srgbClr>
                  </a:outerShdw>
                </a:effectLst>
              </a:rPr>
              <a:t>	2.  </a:t>
            </a:r>
            <a:r>
              <a:rPr lang="zh-CN" altLang="en-US" sz="4000" b="1" dirty="0" smtClean="0">
                <a:solidFill>
                  <a:schemeClr val="bg1"/>
                </a:solidFill>
                <a:effectLst>
                  <a:outerShdw blurRad="38100" dist="38100" dir="2700000" algn="tl">
                    <a:srgbClr val="000000">
                      <a:alpha val="43137"/>
                    </a:srgbClr>
                  </a:outerShdw>
                </a:effectLst>
              </a:rPr>
              <a:t>商业巴比伦</a:t>
            </a:r>
            <a:endParaRPr lang="it-IT" sz="4000" b="1" dirty="0" smtClean="0">
              <a:solidFill>
                <a:schemeClr val="bg1"/>
              </a:solidFill>
              <a:effectLst>
                <a:outerShdw blurRad="38100" dist="38100" dir="2700000" algn="tl">
                  <a:srgbClr val="000000">
                    <a:alpha val="43137"/>
                  </a:srgbClr>
                </a:outerShdw>
              </a:effectLst>
            </a:endParaRPr>
          </a:p>
          <a:p>
            <a:pPr marL="688975" indent="-688975">
              <a:tabLst>
                <a:tab pos="688975" algn="l"/>
              </a:tabLst>
            </a:pPr>
            <a:r>
              <a:rPr lang="it-IT" sz="3200" b="1" dirty="0" smtClean="0">
                <a:effectLst>
                  <a:outerShdw blurRad="38100" dist="38100" dir="2700000" algn="tl">
                    <a:srgbClr val="000000">
                      <a:alpha val="43137"/>
                    </a:srgbClr>
                  </a:outerShdw>
                </a:effectLst>
              </a:rPr>
              <a:t>			</a:t>
            </a:r>
            <a:r>
              <a:rPr lang="it-IT" sz="2800" dirty="0" smtClean="0"/>
              <a:t>Commercial Babylon</a:t>
            </a:r>
            <a:endParaRPr lang="en-US" sz="2800" dirty="0" smtClean="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pPr marL="688975" indent="-688975" algn="ctr">
              <a:tabLst>
                <a:tab pos="688975" algn="l"/>
              </a:tabLst>
            </a:pPr>
            <a:r>
              <a:rPr lang="zh-CN" altLang="en-US" sz="4400" dirty="0" smtClean="0">
                <a:ln>
                  <a:solidFill>
                    <a:srgbClr val="C00000"/>
                  </a:solidFill>
                </a:ln>
                <a:solidFill>
                  <a:srgbClr val="C00000"/>
                </a:solidFill>
                <a:latin typeface="Arial Narrow" pitchFamily="34" charset="0"/>
              </a:rPr>
              <a:t>耶稣基督的再来 </a:t>
            </a:r>
            <a:r>
              <a:rPr lang="en-US" altLang="zh-CN" sz="4400" dirty="0" smtClean="0">
                <a:ln>
                  <a:solidFill>
                    <a:srgbClr val="C00000"/>
                  </a:solidFill>
                </a:ln>
                <a:solidFill>
                  <a:srgbClr val="C00000"/>
                </a:solidFill>
                <a:latin typeface="Arial Narrow" pitchFamily="34" charset="0"/>
              </a:rPr>
              <a:t>(</a:t>
            </a:r>
            <a:r>
              <a:rPr lang="zh-CN" altLang="en-US" sz="4400" dirty="0" smtClean="0">
                <a:ln>
                  <a:solidFill>
                    <a:srgbClr val="C00000"/>
                  </a:solidFill>
                </a:ln>
                <a:solidFill>
                  <a:srgbClr val="C00000"/>
                </a:solidFill>
                <a:latin typeface="Arial Narrow" pitchFamily="34" charset="0"/>
              </a:rPr>
              <a:t>第</a:t>
            </a:r>
            <a:r>
              <a:rPr lang="en-US" altLang="zh-CN" sz="4400" dirty="0" smtClean="0">
                <a:ln>
                  <a:solidFill>
                    <a:srgbClr val="C00000"/>
                  </a:solidFill>
                </a:ln>
                <a:solidFill>
                  <a:srgbClr val="C00000"/>
                </a:solidFill>
                <a:latin typeface="Arial Narrow" pitchFamily="34" charset="0"/>
              </a:rPr>
              <a:t>19</a:t>
            </a:r>
            <a:r>
              <a:rPr lang="zh-CN" altLang="en-US" sz="4400" dirty="0" smtClean="0">
                <a:ln>
                  <a:solidFill>
                    <a:srgbClr val="C00000"/>
                  </a:solidFill>
                </a:ln>
                <a:solidFill>
                  <a:srgbClr val="C00000"/>
                </a:solidFill>
                <a:latin typeface="Arial Narrow" pitchFamily="34" charset="0"/>
              </a:rPr>
              <a:t>章</a:t>
            </a:r>
            <a:r>
              <a:rPr lang="en-US" altLang="zh-CN" sz="4400" dirty="0" smtClean="0">
                <a:ln>
                  <a:solidFill>
                    <a:srgbClr val="C00000"/>
                  </a:solidFill>
                </a:ln>
                <a:solidFill>
                  <a:srgbClr val="C00000"/>
                </a:solidFill>
                <a:latin typeface="Arial Narrow" pitchFamily="34" charset="0"/>
              </a:rPr>
              <a:t>)</a:t>
            </a:r>
            <a:endParaRPr lang="en-US" sz="4400" dirty="0" smtClean="0">
              <a:ln>
                <a:solidFill>
                  <a:srgbClr val="C00000"/>
                </a:solidFill>
              </a:ln>
              <a:solidFill>
                <a:srgbClr val="C00000"/>
              </a:solidFill>
              <a:latin typeface="Arial Narrow" pitchFamily="34" charset="0"/>
            </a:endParaRPr>
          </a:p>
          <a:p>
            <a:pPr marL="688975" indent="-688975" algn="ctr">
              <a:tabLst>
                <a:tab pos="688975" algn="l"/>
              </a:tabLst>
            </a:pPr>
            <a:r>
              <a:rPr lang="en-US" sz="2400" u="sng" dirty="0" smtClean="0">
                <a:latin typeface="Arial Narrow" pitchFamily="34" charset="0"/>
              </a:rPr>
              <a:t>The Return of Jesus Christ (Ch. 19)</a:t>
            </a:r>
          </a:p>
          <a:p>
            <a:pPr marL="688975" indent="-688975">
              <a:tabLst>
                <a:tab pos="688975" algn="l"/>
              </a:tabLst>
            </a:pPr>
            <a:endParaRPr lang="en-US" sz="3200" dirty="0" smtClean="0">
              <a:latin typeface="Arial Narrow" pitchFamily="34" charset="0"/>
            </a:endParaRPr>
          </a:p>
          <a:p>
            <a:pPr marL="688975" indent="-688975">
              <a:tabLst>
                <a:tab pos="688975" algn="l"/>
              </a:tabLst>
            </a:pPr>
            <a:r>
              <a:rPr lang="en-US" sz="3200" dirty="0" smtClean="0">
                <a:ln>
                  <a:solidFill>
                    <a:srgbClr val="C00000"/>
                  </a:solidFill>
                </a:ln>
                <a:solidFill>
                  <a:srgbClr val="C00000"/>
                </a:solidFill>
              </a:rPr>
              <a:t>        1. </a:t>
            </a:r>
            <a:r>
              <a:rPr lang="zh-CN" altLang="en-US" sz="3200" dirty="0" smtClean="0">
                <a:ln>
                  <a:solidFill>
                    <a:srgbClr val="C00000"/>
                  </a:solidFill>
                </a:ln>
                <a:solidFill>
                  <a:srgbClr val="C00000"/>
                </a:solidFill>
              </a:rPr>
              <a:t>天上的喜乐</a:t>
            </a:r>
            <a:endParaRPr lang="en-US" sz="3200" dirty="0" smtClean="0">
              <a:ln>
                <a:solidFill>
                  <a:srgbClr val="C00000"/>
                </a:solidFill>
              </a:ln>
              <a:solidFill>
                <a:srgbClr val="C00000"/>
              </a:solidFill>
            </a:endParaRPr>
          </a:p>
          <a:p>
            <a:pPr marL="688975" indent="-688975">
              <a:tabLst>
                <a:tab pos="688975" algn="l"/>
              </a:tabLst>
            </a:pPr>
            <a:r>
              <a:rPr lang="en-US" sz="2000" dirty="0" smtClean="0"/>
              <a:t>			Rejoicing in Heaven</a:t>
            </a:r>
          </a:p>
          <a:p>
            <a:pPr marL="688975" indent="-688975">
              <a:tabLst>
                <a:tab pos="688975" algn="l"/>
              </a:tabLst>
            </a:pPr>
            <a:r>
              <a:rPr lang="en-US" sz="3200" dirty="0" smtClean="0"/>
              <a:t/>
            </a:r>
            <a:br>
              <a:rPr lang="en-US" sz="3200" dirty="0" smtClean="0"/>
            </a:br>
            <a:r>
              <a:rPr lang="en-US" sz="3200" dirty="0" smtClean="0">
                <a:ln>
                  <a:solidFill>
                    <a:srgbClr val="C00000"/>
                  </a:solidFill>
                </a:ln>
                <a:solidFill>
                  <a:srgbClr val="C00000"/>
                </a:solidFill>
              </a:rPr>
              <a:t>2. </a:t>
            </a:r>
            <a:r>
              <a:rPr lang="zh-CN" altLang="en-US" sz="3200" dirty="0" smtClean="0">
                <a:ln>
                  <a:solidFill>
                    <a:srgbClr val="C00000"/>
                  </a:solidFill>
                </a:ln>
                <a:solidFill>
                  <a:srgbClr val="C00000"/>
                </a:solidFill>
              </a:rPr>
              <a:t>羔羊的婚宴</a:t>
            </a:r>
            <a:endParaRPr lang="en-US" sz="3200" dirty="0" smtClean="0">
              <a:ln>
                <a:solidFill>
                  <a:srgbClr val="C00000"/>
                </a:solidFill>
              </a:ln>
              <a:solidFill>
                <a:srgbClr val="C00000"/>
              </a:solidFill>
            </a:endParaRPr>
          </a:p>
          <a:p>
            <a:pPr marL="688975" indent="-688975">
              <a:tabLst>
                <a:tab pos="688975" algn="l"/>
              </a:tabLst>
            </a:pPr>
            <a:r>
              <a:rPr lang="en-US" sz="2000" dirty="0" smtClean="0"/>
              <a:t>			The Marriage of the Lamb </a:t>
            </a:r>
          </a:p>
          <a:p>
            <a:pPr marL="688975" indent="-688975">
              <a:tabLst>
                <a:tab pos="688975" algn="l"/>
              </a:tabLst>
            </a:pPr>
            <a:r>
              <a:rPr lang="en-US" sz="3200" dirty="0" smtClean="0"/>
              <a:t/>
            </a:r>
            <a:br>
              <a:rPr lang="en-US" sz="3200" dirty="0" smtClean="0"/>
            </a:br>
            <a:r>
              <a:rPr lang="en-US" sz="3200" dirty="0" smtClean="0">
                <a:ln>
                  <a:solidFill>
                    <a:srgbClr val="C00000"/>
                  </a:solidFill>
                </a:ln>
                <a:solidFill>
                  <a:srgbClr val="C00000"/>
                </a:solidFill>
              </a:rPr>
              <a:t>3.</a:t>
            </a:r>
            <a:r>
              <a:rPr lang="zh-CN" altLang="en-US" sz="3200" dirty="0" smtClean="0">
                <a:ln>
                  <a:solidFill>
                    <a:srgbClr val="C00000"/>
                  </a:solidFill>
                </a:ln>
                <a:solidFill>
                  <a:srgbClr val="C00000"/>
                </a:solidFill>
              </a:rPr>
              <a:t>第二次来临</a:t>
            </a:r>
            <a:endParaRPr lang="en-US" sz="3200" dirty="0" smtClean="0">
              <a:ln>
                <a:solidFill>
                  <a:srgbClr val="C00000"/>
                </a:solidFill>
              </a:ln>
              <a:solidFill>
                <a:srgbClr val="C00000"/>
              </a:solidFill>
            </a:endParaRPr>
          </a:p>
          <a:p>
            <a:pPr marL="688975" indent="-688975">
              <a:tabLst>
                <a:tab pos="688975" algn="l"/>
              </a:tabLst>
            </a:pPr>
            <a:r>
              <a:rPr lang="en-US" sz="2000" dirty="0" smtClean="0"/>
              <a:t>			 The Second Coming</a:t>
            </a:r>
          </a:p>
          <a:p>
            <a:pPr marL="688975" indent="-688975">
              <a:tabLst>
                <a:tab pos="688975" algn="l"/>
              </a:tabLst>
            </a:pPr>
            <a:r>
              <a:rPr lang="en-US" sz="3200" dirty="0" smtClean="0"/>
              <a:t/>
            </a:r>
            <a:br>
              <a:rPr lang="en-US" sz="3200" dirty="0" smtClean="0"/>
            </a:br>
            <a:r>
              <a:rPr lang="en-US" sz="3200" dirty="0" smtClean="0">
                <a:ln>
                  <a:solidFill>
                    <a:srgbClr val="C00000"/>
                  </a:solidFill>
                </a:ln>
                <a:solidFill>
                  <a:srgbClr val="C00000"/>
                </a:solidFill>
              </a:rPr>
              <a:t>4.</a:t>
            </a:r>
            <a:r>
              <a:rPr lang="zh-CN" altLang="en-US" sz="3200" dirty="0" smtClean="0">
                <a:ln>
                  <a:solidFill>
                    <a:srgbClr val="C00000"/>
                  </a:solidFill>
                </a:ln>
                <a:solidFill>
                  <a:srgbClr val="C00000"/>
                </a:solidFill>
              </a:rPr>
              <a:t>哈米吉多顿大战</a:t>
            </a:r>
            <a:endParaRPr lang="en-US" sz="3200" dirty="0" smtClean="0">
              <a:ln>
                <a:solidFill>
                  <a:srgbClr val="C00000"/>
                </a:solidFill>
              </a:ln>
              <a:solidFill>
                <a:srgbClr val="C00000"/>
              </a:solidFill>
            </a:endParaRPr>
          </a:p>
          <a:p>
            <a:pPr marL="688975" indent="-688975">
              <a:tabLst>
                <a:tab pos="688975" algn="l"/>
              </a:tabLst>
            </a:pPr>
            <a:r>
              <a:rPr lang="en-US" sz="2000" dirty="0" smtClean="0"/>
              <a:t>			The Battle of Armageddon </a:t>
            </a:r>
            <a:endParaRPr lang="en-US" sz="2000" dirty="0" smtClean="0">
              <a:latin typeface="Arial Narrow" pitchFamily="34" charset="0"/>
            </a:endParaRPr>
          </a:p>
        </p:txBody>
      </p:sp>
      <p:pic>
        <p:nvPicPr>
          <p:cNvPr id="3" name="Picture 2" descr="jesus_horse_clouds_king.jpg"/>
          <p:cNvPicPr>
            <a:picLocks noChangeAspect="1"/>
          </p:cNvPicPr>
          <p:nvPr/>
        </p:nvPicPr>
        <p:blipFill>
          <a:blip r:embed="rId3" cstate="print"/>
          <a:stretch>
            <a:fillRect/>
          </a:stretch>
        </p:blipFill>
        <p:spPr>
          <a:xfrm>
            <a:off x="5297329" y="1447800"/>
            <a:ext cx="3618071" cy="5191850"/>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a:noFill/>
        </p:spPr>
        <p:txBody>
          <a:bodyPr wrap="square" rtlCol="0">
            <a:spAutoFit/>
          </a:bodyPr>
          <a:lstStyle/>
          <a:p>
            <a:pPr marL="688975" indent="-688975" algn="ctr">
              <a:tabLst>
                <a:tab pos="688975" algn="l"/>
              </a:tabLst>
            </a:pPr>
            <a:r>
              <a:rPr lang="zh-CN" altLang="en-US" sz="4400" dirty="0" smtClean="0">
                <a:ln>
                  <a:solidFill>
                    <a:srgbClr val="C00000"/>
                  </a:solidFill>
                </a:ln>
                <a:solidFill>
                  <a:srgbClr val="C00000"/>
                </a:solidFill>
                <a:latin typeface="Arial Narrow" pitchFamily="34" charset="0"/>
              </a:rPr>
              <a:t>千禧年和白色大宝座 </a:t>
            </a:r>
            <a:r>
              <a:rPr lang="en-US" altLang="zh-CN" sz="4400" dirty="0" smtClean="0">
                <a:ln>
                  <a:solidFill>
                    <a:srgbClr val="C00000"/>
                  </a:solidFill>
                </a:ln>
                <a:solidFill>
                  <a:srgbClr val="C00000"/>
                </a:solidFill>
                <a:latin typeface="Arial Narrow" pitchFamily="34" charset="0"/>
              </a:rPr>
              <a:t>( </a:t>
            </a:r>
            <a:r>
              <a:rPr lang="zh-CN" altLang="en-US" sz="4400" dirty="0" smtClean="0">
                <a:ln>
                  <a:solidFill>
                    <a:srgbClr val="C00000"/>
                  </a:solidFill>
                </a:ln>
                <a:solidFill>
                  <a:srgbClr val="C00000"/>
                </a:solidFill>
                <a:latin typeface="Arial Narrow" pitchFamily="34" charset="0"/>
              </a:rPr>
              <a:t>第</a:t>
            </a:r>
            <a:r>
              <a:rPr lang="en-US" altLang="zh-CN" sz="4400" dirty="0" smtClean="0">
                <a:ln>
                  <a:solidFill>
                    <a:srgbClr val="C00000"/>
                  </a:solidFill>
                </a:ln>
                <a:solidFill>
                  <a:srgbClr val="C00000"/>
                </a:solidFill>
                <a:latin typeface="Arial Narrow" pitchFamily="34" charset="0"/>
              </a:rPr>
              <a:t>20</a:t>
            </a:r>
            <a:r>
              <a:rPr lang="zh-CN" altLang="en-US" sz="4400" dirty="0" smtClean="0">
                <a:ln>
                  <a:solidFill>
                    <a:srgbClr val="C00000"/>
                  </a:solidFill>
                </a:ln>
                <a:solidFill>
                  <a:srgbClr val="C00000"/>
                </a:solidFill>
                <a:latin typeface="Arial Narrow" pitchFamily="34" charset="0"/>
              </a:rPr>
              <a:t>章</a:t>
            </a:r>
            <a:r>
              <a:rPr lang="en-US" altLang="zh-CN" sz="4400" dirty="0" smtClean="0">
                <a:ln>
                  <a:solidFill>
                    <a:srgbClr val="C00000"/>
                  </a:solidFill>
                </a:ln>
                <a:solidFill>
                  <a:srgbClr val="C00000"/>
                </a:solidFill>
                <a:latin typeface="Arial Narrow" pitchFamily="34" charset="0"/>
              </a:rPr>
              <a:t>)</a:t>
            </a:r>
            <a:endParaRPr lang="en-US" sz="4400" dirty="0" smtClean="0">
              <a:ln>
                <a:solidFill>
                  <a:srgbClr val="C00000"/>
                </a:solidFill>
              </a:ln>
              <a:solidFill>
                <a:srgbClr val="C00000"/>
              </a:solidFill>
              <a:latin typeface="Arial Narrow" pitchFamily="34" charset="0"/>
            </a:endParaRPr>
          </a:p>
          <a:p>
            <a:pPr marL="688975" indent="-688975" algn="ctr">
              <a:tabLst>
                <a:tab pos="688975" algn="l"/>
              </a:tabLst>
            </a:pPr>
            <a:r>
              <a:rPr lang="en-US" sz="2400" u="sng" dirty="0" smtClean="0">
                <a:latin typeface="Arial Narrow" pitchFamily="34" charset="0"/>
              </a:rPr>
              <a:t>The Millennium &amp; Great White Throne (Ch. 20) </a:t>
            </a:r>
          </a:p>
          <a:p>
            <a:pPr marL="688975" indent="-688975">
              <a:tabLst>
                <a:tab pos="688975" algn="l"/>
              </a:tabLst>
            </a:pPr>
            <a:endParaRPr lang="en-US" sz="1200" dirty="0" smtClean="0">
              <a:solidFill>
                <a:srgbClr val="C00000"/>
              </a:solidFill>
              <a:latin typeface="Arial Narrow" pitchFamily="34" charset="0"/>
            </a:endParaRPr>
          </a:p>
          <a:p>
            <a:pPr marL="688975" indent="-688975">
              <a:tabLst>
                <a:tab pos="688975" algn="l"/>
              </a:tabLst>
            </a:pPr>
            <a:r>
              <a:rPr lang="en-US" sz="3600" dirty="0" smtClean="0">
                <a:ln>
                  <a:solidFill>
                    <a:srgbClr val="C00000"/>
                  </a:solidFill>
                </a:ln>
                <a:solidFill>
                  <a:srgbClr val="C00000"/>
                </a:solidFill>
              </a:rPr>
              <a:t>	1. </a:t>
            </a:r>
            <a:r>
              <a:rPr lang="zh-CN" altLang="en-US" sz="3600" dirty="0" smtClean="0">
                <a:ln>
                  <a:solidFill>
                    <a:srgbClr val="C00000"/>
                  </a:solidFill>
                </a:ln>
                <a:solidFill>
                  <a:srgbClr val="C00000"/>
                </a:solidFill>
              </a:rPr>
              <a:t>撒旦被捆绑</a:t>
            </a:r>
            <a:endParaRPr lang="en-US" sz="3600" dirty="0" smtClean="0">
              <a:ln>
                <a:solidFill>
                  <a:srgbClr val="C00000"/>
                </a:solidFill>
              </a:ln>
              <a:solidFill>
                <a:srgbClr val="C00000"/>
              </a:solidFill>
            </a:endParaRPr>
          </a:p>
          <a:p>
            <a:pPr marL="688975" indent="-688975">
              <a:tabLst>
                <a:tab pos="688975" algn="l"/>
              </a:tabLst>
            </a:pPr>
            <a:r>
              <a:rPr lang="en-US" sz="2400" dirty="0" smtClean="0"/>
              <a:t>			Satan Bound </a:t>
            </a:r>
          </a:p>
          <a:p>
            <a:pPr marL="688975" indent="-688975">
              <a:tabLst>
                <a:tab pos="688975" algn="l"/>
              </a:tabLst>
            </a:pPr>
            <a:r>
              <a:rPr lang="en-US" sz="1200" dirty="0" smtClean="0">
                <a:ln>
                  <a:solidFill>
                    <a:srgbClr val="C00000"/>
                  </a:solidFill>
                </a:ln>
                <a:solidFill>
                  <a:srgbClr val="C00000"/>
                </a:solidFill>
              </a:rPr>
              <a:t/>
            </a:r>
            <a:br>
              <a:rPr lang="en-US" sz="1200" dirty="0" smtClean="0">
                <a:ln>
                  <a:solidFill>
                    <a:srgbClr val="C00000"/>
                  </a:solidFill>
                </a:ln>
                <a:solidFill>
                  <a:srgbClr val="C00000"/>
                </a:solidFill>
              </a:rPr>
            </a:br>
            <a:r>
              <a:rPr lang="en-US" sz="3600" dirty="0" smtClean="0">
                <a:ln>
                  <a:solidFill>
                    <a:srgbClr val="C00000"/>
                  </a:solidFill>
                </a:ln>
                <a:solidFill>
                  <a:srgbClr val="C00000"/>
                </a:solidFill>
              </a:rPr>
              <a:t>2. </a:t>
            </a:r>
            <a:r>
              <a:rPr lang="zh-CN" altLang="en-US" sz="3600" dirty="0" smtClean="0">
                <a:ln>
                  <a:solidFill>
                    <a:srgbClr val="C00000"/>
                  </a:solidFill>
                </a:ln>
                <a:solidFill>
                  <a:srgbClr val="C00000"/>
                </a:solidFill>
              </a:rPr>
              <a:t>头一次的复活</a:t>
            </a:r>
            <a:endParaRPr lang="en-US" sz="3600" dirty="0" smtClean="0">
              <a:ln>
                <a:solidFill>
                  <a:srgbClr val="C00000"/>
                </a:solidFill>
              </a:ln>
              <a:solidFill>
                <a:srgbClr val="C00000"/>
              </a:solidFill>
            </a:endParaRPr>
          </a:p>
          <a:p>
            <a:pPr marL="688975" indent="-688975">
              <a:tabLst>
                <a:tab pos="688975" algn="l"/>
              </a:tabLst>
            </a:pPr>
            <a:r>
              <a:rPr lang="en-US" sz="2400" dirty="0" smtClean="0"/>
              <a:t>			The First Resurrection </a:t>
            </a:r>
          </a:p>
          <a:p>
            <a:pPr marL="688975" indent="-688975">
              <a:tabLst>
                <a:tab pos="688975" algn="l"/>
              </a:tabLst>
            </a:pPr>
            <a:r>
              <a:rPr lang="en-US" sz="1200" dirty="0" smtClean="0">
                <a:ln>
                  <a:solidFill>
                    <a:srgbClr val="C00000"/>
                  </a:solidFill>
                </a:ln>
                <a:solidFill>
                  <a:srgbClr val="C00000"/>
                </a:solidFill>
              </a:rPr>
              <a:t/>
            </a:r>
            <a:br>
              <a:rPr lang="en-US" sz="1200" dirty="0" smtClean="0">
                <a:ln>
                  <a:solidFill>
                    <a:srgbClr val="C00000"/>
                  </a:solidFill>
                </a:ln>
                <a:solidFill>
                  <a:srgbClr val="C00000"/>
                </a:solidFill>
              </a:rPr>
            </a:br>
            <a:r>
              <a:rPr lang="en-US" sz="3600" dirty="0" smtClean="0">
                <a:ln>
                  <a:solidFill>
                    <a:srgbClr val="C00000"/>
                  </a:solidFill>
                </a:ln>
                <a:solidFill>
                  <a:srgbClr val="C00000"/>
                </a:solidFill>
              </a:rPr>
              <a:t>3. </a:t>
            </a:r>
            <a:r>
              <a:rPr lang="zh-CN" altLang="en-US" sz="3600" dirty="0" smtClean="0">
                <a:ln>
                  <a:solidFill>
                    <a:srgbClr val="C00000"/>
                  </a:solidFill>
                </a:ln>
                <a:solidFill>
                  <a:srgbClr val="C00000"/>
                </a:solidFill>
              </a:rPr>
              <a:t>撒旦被释放</a:t>
            </a:r>
            <a:endParaRPr lang="en-US" sz="3600" dirty="0" smtClean="0">
              <a:ln>
                <a:solidFill>
                  <a:srgbClr val="C00000"/>
                </a:solidFill>
              </a:ln>
              <a:solidFill>
                <a:srgbClr val="C00000"/>
              </a:solidFill>
            </a:endParaRPr>
          </a:p>
          <a:p>
            <a:pPr marL="688975" indent="-688975">
              <a:tabLst>
                <a:tab pos="688975" algn="l"/>
              </a:tabLst>
            </a:pPr>
            <a:r>
              <a:rPr lang="en-US" sz="2400" dirty="0" smtClean="0"/>
              <a:t>			Satan Loosed </a:t>
            </a:r>
          </a:p>
          <a:p>
            <a:pPr marL="688975" indent="-688975">
              <a:tabLst>
                <a:tab pos="688975" algn="l"/>
              </a:tabLst>
            </a:pPr>
            <a:r>
              <a:rPr lang="en-US" sz="1200" dirty="0" smtClean="0">
                <a:ln>
                  <a:solidFill>
                    <a:srgbClr val="C00000"/>
                  </a:solidFill>
                </a:ln>
                <a:solidFill>
                  <a:srgbClr val="C00000"/>
                </a:solidFill>
              </a:rPr>
              <a:t/>
            </a:r>
            <a:br>
              <a:rPr lang="en-US" sz="1200" dirty="0" smtClean="0">
                <a:ln>
                  <a:solidFill>
                    <a:srgbClr val="C00000"/>
                  </a:solidFill>
                </a:ln>
                <a:solidFill>
                  <a:srgbClr val="C00000"/>
                </a:solidFill>
              </a:rPr>
            </a:br>
            <a:r>
              <a:rPr lang="en-US" sz="3600" dirty="0" smtClean="0">
                <a:ln>
                  <a:solidFill>
                    <a:srgbClr val="C00000"/>
                  </a:solidFill>
                </a:ln>
                <a:solidFill>
                  <a:srgbClr val="C00000"/>
                </a:solidFill>
              </a:rPr>
              <a:t>4. </a:t>
            </a:r>
            <a:r>
              <a:rPr lang="zh-CN" altLang="en-US" sz="3600" dirty="0" smtClean="0">
                <a:ln>
                  <a:solidFill>
                    <a:srgbClr val="C00000"/>
                  </a:solidFill>
                </a:ln>
                <a:solidFill>
                  <a:srgbClr val="C00000"/>
                </a:solidFill>
              </a:rPr>
              <a:t>白色大宝座审判</a:t>
            </a:r>
            <a:endParaRPr lang="en-US" sz="3600" dirty="0" smtClean="0">
              <a:ln>
                <a:solidFill>
                  <a:srgbClr val="C00000"/>
                </a:solidFill>
              </a:ln>
              <a:solidFill>
                <a:srgbClr val="C00000"/>
              </a:solidFill>
            </a:endParaRPr>
          </a:p>
          <a:p>
            <a:pPr marL="688975" indent="-688975">
              <a:tabLst>
                <a:tab pos="688975" algn="l"/>
              </a:tabLst>
            </a:pPr>
            <a:r>
              <a:rPr lang="en-US" sz="2400" dirty="0" smtClean="0"/>
              <a:t>			Great White </a:t>
            </a:r>
          </a:p>
          <a:p>
            <a:pPr marL="688975" indent="-688975">
              <a:tabLst>
                <a:tab pos="688975" algn="l"/>
              </a:tabLst>
            </a:pPr>
            <a:r>
              <a:rPr lang="en-US" sz="2400" dirty="0" smtClean="0"/>
              <a:t>			Throne Judgment </a:t>
            </a:r>
            <a:endParaRPr lang="en-US" sz="2400" dirty="0" smtClean="0">
              <a:latin typeface="Arial Narrow" pitchFamily="34" charset="0"/>
            </a:endParaRPr>
          </a:p>
        </p:txBody>
      </p:sp>
      <p:pic>
        <p:nvPicPr>
          <p:cNvPr id="82946" name="Picture 2" descr="http://t3.gstatic.com/images?q=tbn:ANd9GcQpMm-4mKDbkbkVyl2KanRxZT9IWRSASPkn2GIkjFAWng2zR-dY7vw4_UPr"/>
          <p:cNvPicPr>
            <a:picLocks noChangeAspect="1" noChangeArrowheads="1"/>
          </p:cNvPicPr>
          <p:nvPr/>
        </p:nvPicPr>
        <p:blipFill>
          <a:blip r:embed="rId3" cstate="print"/>
          <a:srcRect/>
          <a:stretch>
            <a:fillRect/>
          </a:stretch>
        </p:blipFill>
        <p:spPr bwMode="auto">
          <a:xfrm>
            <a:off x="5105400" y="1600200"/>
            <a:ext cx="3776065" cy="4572000"/>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21414"/>
            <a:ext cx="9144000" cy="6355586"/>
          </a:xfrm>
          <a:prstGeom prst="rect">
            <a:avLst/>
          </a:prstGeom>
          <a:noFill/>
        </p:spPr>
        <p:txBody>
          <a:bodyPr wrap="square" rtlCol="0">
            <a:spAutoFit/>
          </a:bodyPr>
          <a:lstStyle/>
          <a:p>
            <a:pPr marL="688975" indent="-688975" algn="ctr">
              <a:tabLst>
                <a:tab pos="688975" algn="l"/>
              </a:tabLst>
            </a:pPr>
            <a:r>
              <a:rPr lang="zh-CN" altLang="en-US" sz="4000" dirty="0" smtClean="0">
                <a:ln>
                  <a:solidFill>
                    <a:srgbClr val="C00000"/>
                  </a:solidFill>
                </a:ln>
                <a:solidFill>
                  <a:srgbClr val="C00000"/>
                </a:solidFill>
                <a:latin typeface="Arial Narrow" pitchFamily="34" charset="0"/>
              </a:rPr>
              <a:t>永恒的邦国 </a:t>
            </a:r>
            <a:r>
              <a:rPr lang="en-US" altLang="zh-CN" sz="4000" dirty="0" smtClean="0">
                <a:ln>
                  <a:solidFill>
                    <a:srgbClr val="C00000"/>
                  </a:solidFill>
                </a:ln>
                <a:solidFill>
                  <a:srgbClr val="C00000"/>
                </a:solidFill>
                <a:latin typeface="Arial Narrow" pitchFamily="34" charset="0"/>
              </a:rPr>
              <a:t>(21:1-22:5)</a:t>
            </a:r>
            <a:endParaRPr lang="en-US" sz="4000" dirty="0" smtClean="0">
              <a:ln>
                <a:solidFill>
                  <a:srgbClr val="C00000"/>
                </a:solidFill>
              </a:ln>
              <a:solidFill>
                <a:srgbClr val="C00000"/>
              </a:solidFill>
              <a:latin typeface="Arial Narrow" pitchFamily="34" charset="0"/>
            </a:endParaRPr>
          </a:p>
          <a:p>
            <a:pPr marL="688975" indent="-688975" algn="ctr">
              <a:tabLst>
                <a:tab pos="688975" algn="l"/>
              </a:tabLst>
            </a:pPr>
            <a:r>
              <a:rPr lang="en-US" sz="2400" u="sng" dirty="0" smtClean="0">
                <a:latin typeface="Arial Narrow" pitchFamily="34" charset="0"/>
              </a:rPr>
              <a:t>The Eternal State (Ch. 21:1-22:5) </a:t>
            </a:r>
          </a:p>
          <a:p>
            <a:pPr marL="688975" indent="-688975" algn="ctr">
              <a:tabLst>
                <a:tab pos="688975" algn="l"/>
              </a:tabLst>
            </a:pPr>
            <a:endParaRPr lang="en-US" sz="1200" u="sng" dirty="0" smtClean="0">
              <a:latin typeface="Arial Narrow" pitchFamily="34" charset="0"/>
            </a:endParaRPr>
          </a:p>
          <a:p>
            <a:pPr marL="688975" indent="-688975">
              <a:tabLst>
                <a:tab pos="688975" algn="l"/>
              </a:tabLst>
            </a:pPr>
            <a:endParaRPr lang="en-US" sz="900" dirty="0" smtClean="0">
              <a:solidFill>
                <a:srgbClr val="C00000"/>
              </a:solidFill>
              <a:latin typeface="Arial Narrow" pitchFamily="34" charset="0"/>
            </a:endParaRPr>
          </a:p>
          <a:p>
            <a:pPr marL="688975" indent="-688975">
              <a:tabLst>
                <a:tab pos="688975" algn="l"/>
              </a:tabLst>
            </a:pPr>
            <a:r>
              <a:rPr lang="en-US" sz="3600" dirty="0" smtClean="0">
                <a:ln>
                  <a:solidFill>
                    <a:srgbClr val="C00000"/>
                  </a:solidFill>
                </a:ln>
                <a:solidFill>
                  <a:srgbClr val="C00000"/>
                </a:solidFill>
              </a:rPr>
              <a:t>	1.  </a:t>
            </a:r>
            <a:r>
              <a:rPr lang="zh-CN" altLang="en-US" sz="3600" dirty="0" smtClean="0">
                <a:ln>
                  <a:solidFill>
                    <a:srgbClr val="C00000"/>
                  </a:solidFill>
                </a:ln>
                <a:solidFill>
                  <a:srgbClr val="C00000"/>
                </a:solidFill>
              </a:rPr>
              <a:t>新天新地</a:t>
            </a:r>
            <a:endParaRPr lang="en-US" sz="3600" dirty="0" smtClean="0">
              <a:ln>
                <a:solidFill>
                  <a:srgbClr val="C00000"/>
                </a:solidFill>
              </a:ln>
              <a:solidFill>
                <a:srgbClr val="C00000"/>
              </a:solidFill>
            </a:endParaRPr>
          </a:p>
          <a:p>
            <a:pPr marL="688975" indent="-688975">
              <a:tabLst>
                <a:tab pos="688975" algn="l"/>
              </a:tabLst>
            </a:pPr>
            <a:r>
              <a:rPr lang="en-US" sz="2400" dirty="0" smtClean="0"/>
              <a:t>			The New Heaven and New Earth </a:t>
            </a:r>
            <a:br>
              <a:rPr lang="en-US" sz="2400" dirty="0" smtClean="0"/>
            </a:br>
            <a:r>
              <a:rPr lang="en-US" sz="3600" dirty="0" smtClean="0">
                <a:ln>
                  <a:solidFill>
                    <a:srgbClr val="C00000"/>
                  </a:solidFill>
                </a:ln>
                <a:solidFill>
                  <a:srgbClr val="C00000"/>
                </a:solidFill>
              </a:rPr>
              <a:t>2. </a:t>
            </a:r>
            <a:r>
              <a:rPr lang="zh-CN" altLang="en-US" sz="3600" dirty="0" smtClean="0">
                <a:ln>
                  <a:solidFill>
                    <a:srgbClr val="C00000"/>
                  </a:solidFill>
                </a:ln>
                <a:solidFill>
                  <a:srgbClr val="C00000"/>
                </a:solidFill>
              </a:rPr>
              <a:t>圣城降下来</a:t>
            </a:r>
            <a:endParaRPr lang="en-US" sz="3600" dirty="0" smtClean="0">
              <a:ln>
                <a:solidFill>
                  <a:srgbClr val="C00000"/>
                </a:solidFill>
              </a:ln>
              <a:solidFill>
                <a:srgbClr val="C00000"/>
              </a:solidFill>
            </a:endParaRPr>
          </a:p>
          <a:p>
            <a:pPr marL="688975" indent="-688975">
              <a:tabLst>
                <a:tab pos="688975" algn="l"/>
              </a:tabLst>
            </a:pPr>
            <a:r>
              <a:rPr lang="en-US" sz="2400" dirty="0" smtClean="0"/>
              <a:t>			 The Descent of the Holy Jerusalem </a:t>
            </a:r>
            <a:br>
              <a:rPr lang="en-US" sz="2400" dirty="0" smtClean="0"/>
            </a:br>
            <a:r>
              <a:rPr lang="en-US" sz="3600" dirty="0" smtClean="0">
                <a:ln>
                  <a:solidFill>
                    <a:srgbClr val="C00000"/>
                  </a:solidFill>
                </a:ln>
                <a:solidFill>
                  <a:srgbClr val="C00000"/>
                </a:solidFill>
              </a:rPr>
              <a:t>3. </a:t>
            </a:r>
            <a:r>
              <a:rPr lang="zh-CN" altLang="en-US" sz="3600" dirty="0" smtClean="0">
                <a:ln>
                  <a:solidFill>
                    <a:srgbClr val="C00000"/>
                  </a:solidFill>
                </a:ln>
                <a:solidFill>
                  <a:srgbClr val="C00000"/>
                </a:solidFill>
              </a:rPr>
              <a:t>对圣城外部的描述</a:t>
            </a:r>
            <a:endParaRPr lang="en-US" sz="3600" dirty="0" smtClean="0">
              <a:ln>
                <a:solidFill>
                  <a:srgbClr val="C00000"/>
                </a:solidFill>
              </a:ln>
              <a:solidFill>
                <a:srgbClr val="C00000"/>
              </a:solidFill>
            </a:endParaRPr>
          </a:p>
          <a:p>
            <a:pPr marL="688975" indent="-688975">
              <a:tabLst>
                <a:tab pos="688975" algn="l"/>
              </a:tabLst>
            </a:pPr>
            <a:r>
              <a:rPr lang="en-US" sz="2400" dirty="0" smtClean="0"/>
              <a:t>			 A Description of Outside the City </a:t>
            </a:r>
            <a:br>
              <a:rPr lang="en-US" sz="2400" dirty="0" smtClean="0"/>
            </a:br>
            <a:r>
              <a:rPr lang="en-US" sz="3600" dirty="0" smtClean="0">
                <a:ln>
                  <a:solidFill>
                    <a:srgbClr val="C00000"/>
                  </a:solidFill>
                </a:ln>
                <a:solidFill>
                  <a:srgbClr val="C00000"/>
                </a:solidFill>
              </a:rPr>
              <a:t>4.  </a:t>
            </a:r>
            <a:r>
              <a:rPr lang="zh-CN" altLang="en-US" sz="3600" dirty="0" smtClean="0">
                <a:ln>
                  <a:solidFill>
                    <a:srgbClr val="C00000"/>
                  </a:solidFill>
                </a:ln>
                <a:solidFill>
                  <a:srgbClr val="C00000"/>
                </a:solidFill>
              </a:rPr>
              <a:t>对圣城内部的描述</a:t>
            </a:r>
            <a:endParaRPr lang="en-US" sz="3600" dirty="0" smtClean="0">
              <a:ln>
                <a:solidFill>
                  <a:srgbClr val="C00000"/>
                </a:solidFill>
              </a:ln>
              <a:solidFill>
                <a:srgbClr val="C00000"/>
              </a:solidFill>
            </a:endParaRPr>
          </a:p>
          <a:p>
            <a:pPr marL="688975" indent="-688975">
              <a:tabLst>
                <a:tab pos="688975" algn="l"/>
              </a:tabLst>
            </a:pPr>
            <a:r>
              <a:rPr lang="en-US" sz="2400" dirty="0" smtClean="0"/>
              <a:t>			A Description of Inside the City </a:t>
            </a:r>
          </a:p>
          <a:p>
            <a:pPr marL="688975" indent="-688975">
              <a:tabLst>
                <a:tab pos="688975" algn="l"/>
              </a:tabLst>
            </a:pPr>
            <a:endParaRPr lang="en-US" sz="1000" dirty="0" smtClean="0">
              <a:latin typeface="Arial Narrow" pitchFamily="34" charset="0"/>
            </a:endParaRPr>
          </a:p>
          <a:p>
            <a:pPr marL="688975" indent="-688975" algn="ctr">
              <a:tabLst>
                <a:tab pos="688975" algn="l"/>
              </a:tabLst>
            </a:pPr>
            <a:r>
              <a:rPr lang="zh-CN" altLang="en-US" sz="4000" dirty="0" smtClean="0">
                <a:ln>
                  <a:solidFill>
                    <a:srgbClr val="C00000"/>
                  </a:solidFill>
                </a:ln>
                <a:solidFill>
                  <a:srgbClr val="C00000"/>
                </a:solidFill>
                <a:latin typeface="Arial Narrow" pitchFamily="34" charset="0"/>
              </a:rPr>
              <a:t>后记 </a:t>
            </a:r>
            <a:r>
              <a:rPr lang="en-US" altLang="zh-CN" sz="4000" dirty="0" smtClean="0">
                <a:ln>
                  <a:solidFill>
                    <a:srgbClr val="C00000"/>
                  </a:solidFill>
                </a:ln>
                <a:solidFill>
                  <a:srgbClr val="C00000"/>
                </a:solidFill>
                <a:latin typeface="Arial Narrow" pitchFamily="34" charset="0"/>
              </a:rPr>
              <a:t>(22:6-21)</a:t>
            </a:r>
            <a:endParaRPr lang="en-US" sz="4000" dirty="0" smtClean="0">
              <a:ln>
                <a:solidFill>
                  <a:srgbClr val="C00000"/>
                </a:solidFill>
              </a:ln>
              <a:solidFill>
                <a:srgbClr val="C00000"/>
              </a:solidFill>
              <a:latin typeface="Arial Narrow" pitchFamily="34" charset="0"/>
            </a:endParaRPr>
          </a:p>
          <a:p>
            <a:pPr marL="688975" indent="-688975" algn="ctr">
              <a:tabLst>
                <a:tab pos="688975" algn="l"/>
              </a:tabLst>
            </a:pPr>
            <a:r>
              <a:rPr lang="en-US" sz="2800" u="sng" dirty="0" smtClean="0">
                <a:latin typeface="Arial Narrow" pitchFamily="34" charset="0"/>
              </a:rPr>
              <a:t>Epilogue (Ch. 22:6-21) </a:t>
            </a:r>
            <a:r>
              <a:rPr lang="en-US" sz="2600" u="sng" dirty="0" smtClean="0">
                <a:latin typeface="Arial Narrow" pitchFamily="34" charset="0"/>
              </a:rPr>
              <a:t> </a:t>
            </a:r>
            <a:endParaRPr lang="en-US" sz="2600" u="sng" dirty="0" smtClean="0">
              <a:latin typeface="Arial Black" pitchFamily="34" charset="0"/>
            </a:endParaRPr>
          </a:p>
        </p:txBody>
      </p:sp>
      <p:pic>
        <p:nvPicPr>
          <p:cNvPr id="3" name="Picture 4" descr="world without love">
            <a:hlinkClick r:id="rId3"/>
          </p:cNvPr>
          <p:cNvPicPr>
            <a:picLocks noChangeAspect="1" noChangeArrowheads="1" noCrop="1"/>
          </p:cNvPicPr>
          <p:nvPr/>
        </p:nvPicPr>
        <p:blipFill>
          <a:blip r:embed="rId4" cstate="print"/>
          <a:srcRect/>
          <a:stretch>
            <a:fillRect/>
          </a:stretch>
        </p:blipFill>
        <p:spPr bwMode="auto">
          <a:xfrm>
            <a:off x="6477000" y="2286000"/>
            <a:ext cx="2514600" cy="2514600"/>
          </a:xfrm>
          <a:prstGeom prst="ellipse">
            <a:avLst/>
          </a:prstGeom>
          <a:ln w="3175" cap="rnd">
            <a:solidFill>
              <a:srgbClr val="333333"/>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p:nvPr/>
        </p:nvSpPr>
        <p:spPr>
          <a:xfrm>
            <a:off x="6400800" y="2209800"/>
            <a:ext cx="2590800" cy="2590800"/>
          </a:xfrm>
          <a:prstGeom prst="ellipse">
            <a:avLst/>
          </a:prstGeom>
          <a:solidFill>
            <a:srgbClr val="00FF00">
              <a:alpha val="50196"/>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2" descr="http://apostolicmessenger.files.wordpress.com/2007/12/new-jerusalem.jpg"/>
          <p:cNvPicPr>
            <a:picLocks noChangeAspect="1" noChangeArrowheads="1"/>
          </p:cNvPicPr>
          <p:nvPr/>
        </p:nvPicPr>
        <p:blipFill>
          <a:blip r:embed="rId5" cstate="print"/>
          <a:srcRect/>
          <a:stretch>
            <a:fillRect/>
          </a:stretch>
        </p:blipFill>
        <p:spPr bwMode="auto">
          <a:xfrm>
            <a:off x="7162800" y="1600200"/>
            <a:ext cx="1097642" cy="1104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9144000" cy="1143000"/>
          </a:xfrm>
          <a:solidFill>
            <a:srgbClr val="C00000"/>
          </a:solidFill>
        </p:spPr>
        <p:txBody>
          <a:bodyPr>
            <a:noAutofit/>
          </a:bodyPr>
          <a:lstStyle/>
          <a:p>
            <a:r>
              <a:rPr lang="zh-CN" altLang="en-US" sz="7200" dirty="0" smtClean="0">
                <a:ln>
                  <a:solidFill>
                    <a:schemeClr val="bg1"/>
                  </a:solidFill>
                </a:ln>
                <a:solidFill>
                  <a:schemeClr val="bg1"/>
                </a:solidFill>
                <a:latin typeface="Copperplate Gothic Bold" pitchFamily="34" charset="0"/>
              </a:rPr>
              <a:t>谢谢</a:t>
            </a:r>
            <a:r>
              <a:rPr lang="en-US" altLang="zh-CN" dirty="0" smtClean="0">
                <a:solidFill>
                  <a:schemeClr val="bg1"/>
                </a:solidFill>
                <a:latin typeface="Copperplate Gothic Bold" pitchFamily="34" charset="0"/>
              </a:rPr>
              <a:t> </a:t>
            </a:r>
            <a:endParaRPr lang="en-US" dirty="0">
              <a:solidFill>
                <a:schemeClr val="bg1"/>
              </a:solidFill>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rgbClr val="C000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uLnTx/>
                <a:uFillTx/>
                <a:latin typeface="Century Gothic" pitchFamily="34" charset="0"/>
                <a:ea typeface="+mj-ea"/>
                <a:cs typeface="+mj-cs"/>
              </a:rPr>
              <a:t>THANK YOU</a:t>
            </a:r>
            <a:endParaRPr kumimoji="0" lang="en-US" sz="2400" i="0" u="none" strike="noStrike" kern="1200" normalizeH="0" baseline="0" noProof="0" dirty="0">
              <a:solidFill>
                <a:schemeClr val="bg1"/>
              </a:solidFill>
              <a:uLnTx/>
              <a:uFillTx/>
              <a:latin typeface="Century Gothic" pitchFamily="34" charset="0"/>
              <a:ea typeface="+mj-ea"/>
              <a:cs typeface="+mj-cs"/>
            </a:endParaRPr>
          </a:p>
        </p:txBody>
      </p:sp>
      <p:sp>
        <p:nvSpPr>
          <p:cNvPr id="7" name="Rectangle 6"/>
          <p:cNvSpPr/>
          <p:nvPr/>
        </p:nvSpPr>
        <p:spPr>
          <a:xfrm>
            <a:off x="5181600" y="5062716"/>
            <a:ext cx="3962400" cy="1261884"/>
          </a:xfrm>
          <a:prstGeom prst="rect">
            <a:avLst/>
          </a:prstGeom>
        </p:spPr>
        <p:txBody>
          <a:bodyPr wrap="square">
            <a:spAutoFit/>
          </a:bodyPr>
          <a:lstStyle/>
          <a:p>
            <a:pPr algn="ctr"/>
            <a:r>
              <a:rPr lang="zh-CN" altLang="en-US" sz="2400" b="1" dirty="0" smtClean="0">
                <a:solidFill>
                  <a:schemeClr val="accent5">
                    <a:lumMod val="50000"/>
                  </a:schemeClr>
                </a:solidFill>
              </a:rPr>
              <a:t>如果您希望奉献支持事工，</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请扫上面的二维码，</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在微信上进行。</a:t>
            </a:r>
            <a:r>
              <a:rPr lang="zh-CN" altLang="en-US" sz="2800" dirty="0" smtClean="0">
                <a:solidFill>
                  <a:schemeClr val="accent5">
                    <a:lumMod val="50000"/>
                  </a:schemeClr>
                </a:solidFill>
              </a:rPr>
              <a:t> </a:t>
            </a:r>
            <a:endParaRPr lang="en-US" sz="2800" dirty="0">
              <a:solidFill>
                <a:schemeClr val="accent5">
                  <a:lumMod val="50000"/>
                </a:schemeClr>
              </a:solidFill>
            </a:endParaRPr>
          </a:p>
        </p:txBody>
      </p:sp>
      <p:pic>
        <p:nvPicPr>
          <p:cNvPr id="104450" name="Picture 2" descr="image53"/>
          <p:cNvPicPr>
            <a:picLocks noChangeAspect="1" noChangeArrowheads="1"/>
          </p:cNvPicPr>
          <p:nvPr/>
        </p:nvPicPr>
        <p:blipFill>
          <a:blip r:embed="rId2" cstate="print"/>
          <a:srcRect/>
          <a:stretch>
            <a:fillRect/>
          </a:stretch>
        </p:blipFill>
        <p:spPr bwMode="auto">
          <a:xfrm>
            <a:off x="5638800" y="1182090"/>
            <a:ext cx="2962275" cy="3847110"/>
          </a:xfrm>
          <a:prstGeom prst="rect">
            <a:avLst/>
          </a:prstGeom>
          <a:noFill/>
        </p:spPr>
      </p:pic>
      <p:sp>
        <p:nvSpPr>
          <p:cNvPr id="11" name="TextBox 10"/>
          <p:cNvSpPr txBox="1"/>
          <p:nvPr/>
        </p:nvSpPr>
        <p:spPr>
          <a:xfrm>
            <a:off x="228600" y="1278553"/>
            <a:ext cx="4495800" cy="4893647"/>
          </a:xfrm>
          <a:prstGeom prst="rect">
            <a:avLst/>
          </a:prstGeom>
          <a:noFill/>
          <a:ln w="38100">
            <a:solidFill>
              <a:schemeClr val="tx1"/>
            </a:solidFill>
          </a:ln>
        </p:spPr>
        <p:txBody>
          <a:bodyPr wrap="square" rtlCol="0">
            <a:spAutoFit/>
          </a:bodyPr>
          <a:lstStyle/>
          <a:p>
            <a:pPr algn="ctr"/>
            <a:r>
              <a:rPr lang="zh-CN" altLang="en-US" sz="2400" b="1" dirty="0" smtClean="0">
                <a:ln>
                  <a:solidFill>
                    <a:srgbClr val="C00000"/>
                  </a:solidFill>
                </a:ln>
                <a:solidFill>
                  <a:srgbClr val="C00000"/>
                </a:solidFill>
              </a:rPr>
              <a:t>奉献支持</a:t>
            </a:r>
            <a:endParaRPr lang="en-US" altLang="zh-CN" sz="2400" b="1" dirty="0" smtClean="0">
              <a:ln>
                <a:solidFill>
                  <a:srgbClr val="C00000"/>
                </a:solidFill>
              </a:ln>
              <a:solidFill>
                <a:srgbClr val="C00000"/>
              </a:solidFill>
            </a:endParaRPr>
          </a:p>
          <a:p>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1. </a:t>
            </a:r>
            <a:r>
              <a:rPr lang="zh-CN" altLang="en-US" sz="2400" b="1" dirty="0" smtClean="0">
                <a:ln>
                  <a:solidFill>
                    <a:schemeClr val="accent5">
                      <a:lumMod val="50000"/>
                    </a:schemeClr>
                  </a:solidFill>
                </a:ln>
                <a:solidFill>
                  <a:schemeClr val="accent5">
                    <a:lumMod val="50000"/>
                  </a:schemeClr>
                </a:solidFill>
              </a:rPr>
              <a:t>请在祷告中记念我们</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我们相信上帝会回应祂孩子们的祈祷。我们祷告不是要神照我们的旨意行，乃是我们要照祂的旨意行。请继续以感恩的心祈求神满足我们在智慧、方向、安全和财务上的需要。</a:t>
            </a:r>
          </a:p>
          <a:p>
            <a:pPr marL="457200" indent="-457200"/>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2. </a:t>
            </a:r>
            <a:r>
              <a:rPr lang="zh-CN" altLang="en-US" sz="2400" b="1" dirty="0" smtClean="0">
                <a:ln>
                  <a:solidFill>
                    <a:schemeClr val="accent5">
                      <a:lumMod val="50000"/>
                    </a:schemeClr>
                  </a:solidFill>
                </a:ln>
                <a:solidFill>
                  <a:schemeClr val="accent5">
                    <a:lumMod val="50000"/>
                  </a:schemeClr>
                </a:solidFill>
              </a:rPr>
              <a:t>请考虑给予事工财政支援</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提供给中国基督徒的任何培训我们都不收费。所有的费用，包括课程开发，旅途费用都仰赖于忠心慷慨的支持者帮助支付。</a:t>
            </a:r>
            <a:endParaRPr lang="en-US" sz="24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155442"/>
            <a:ext cx="8839200" cy="5016758"/>
          </a:xfrm>
          <a:prstGeom prst="rect">
            <a:avLst/>
          </a:prstGeom>
          <a:noFill/>
        </p:spPr>
        <p:txBody>
          <a:bodyPr wrap="square" rtlCol="0">
            <a:spAutoFit/>
          </a:bodyPr>
          <a:lstStyle/>
          <a:p>
            <a:pPr marL="0" lvl="1" algn="just"/>
            <a:r>
              <a:rPr lang="en-US" sz="4400" dirty="0" smtClean="0">
                <a:ln>
                  <a:solidFill>
                    <a:srgbClr val="003300"/>
                  </a:solidFill>
                </a:ln>
                <a:solidFill>
                  <a:srgbClr val="000000"/>
                </a:solidFill>
              </a:rPr>
              <a:t>“</a:t>
            </a:r>
            <a:r>
              <a:rPr lang="zh-CN" altLang="en-US" sz="4400" dirty="0" smtClean="0">
                <a:ln>
                  <a:solidFill>
                    <a:srgbClr val="003300"/>
                  </a:solidFill>
                </a:ln>
                <a:solidFill>
                  <a:srgbClr val="000000"/>
                </a:solidFill>
              </a:rPr>
              <a:t>耶稣基督的启示</a:t>
            </a:r>
            <a:r>
              <a:rPr lang="en-US" altLang="zh-CN" sz="4400" dirty="0" smtClean="0">
                <a:ln>
                  <a:solidFill>
                    <a:srgbClr val="003300"/>
                  </a:solidFill>
                </a:ln>
                <a:solidFill>
                  <a:srgbClr val="000000"/>
                </a:solidFill>
              </a:rPr>
              <a:t>,</a:t>
            </a:r>
            <a:r>
              <a:rPr lang="zh-CN" altLang="en-US" sz="4400" dirty="0" smtClean="0">
                <a:ln>
                  <a:solidFill>
                    <a:srgbClr val="003300"/>
                  </a:solidFill>
                </a:ln>
                <a:solidFill>
                  <a:srgbClr val="000000"/>
                </a:solidFill>
              </a:rPr>
              <a:t>就是神赐给他</a:t>
            </a:r>
            <a:r>
              <a:rPr lang="en-US" altLang="zh-CN" sz="4400" dirty="0" smtClean="0">
                <a:ln>
                  <a:solidFill>
                    <a:srgbClr val="003300"/>
                  </a:solidFill>
                </a:ln>
                <a:solidFill>
                  <a:srgbClr val="000000"/>
                </a:solidFill>
              </a:rPr>
              <a:t>,</a:t>
            </a:r>
            <a:r>
              <a:rPr lang="zh-CN" altLang="en-US" sz="4400" dirty="0" smtClean="0">
                <a:ln>
                  <a:solidFill>
                    <a:srgbClr val="003300"/>
                  </a:solidFill>
                </a:ln>
                <a:solidFill>
                  <a:srgbClr val="000000"/>
                </a:solidFill>
              </a:rPr>
              <a:t>叫他将必要快成的事指示他的众仆人</a:t>
            </a:r>
            <a:r>
              <a:rPr lang="en-US" altLang="zh-CN" sz="4400" dirty="0" smtClean="0">
                <a:ln>
                  <a:solidFill>
                    <a:srgbClr val="003300"/>
                  </a:solidFill>
                </a:ln>
                <a:solidFill>
                  <a:srgbClr val="000000"/>
                </a:solidFill>
              </a:rPr>
              <a:t>.</a:t>
            </a:r>
            <a:r>
              <a:rPr lang="zh-CN" altLang="en-US" sz="4400" dirty="0" smtClean="0">
                <a:ln>
                  <a:solidFill>
                    <a:srgbClr val="003300"/>
                  </a:solidFill>
                </a:ln>
                <a:solidFill>
                  <a:srgbClr val="000000"/>
                </a:solidFill>
              </a:rPr>
              <a:t>他就差遣使者晓谕他的仆人约翰</a:t>
            </a:r>
            <a:r>
              <a:rPr lang="en-US" altLang="zh-CN" sz="4400" dirty="0" smtClean="0">
                <a:ln>
                  <a:solidFill>
                    <a:srgbClr val="003300"/>
                  </a:solidFill>
                </a:ln>
                <a:solidFill>
                  <a:srgbClr val="000000"/>
                </a:solidFill>
              </a:rPr>
              <a:t>.</a:t>
            </a:r>
            <a:r>
              <a:rPr lang="zh-CN" altLang="en-US" sz="4400" dirty="0" smtClean="0">
                <a:ln>
                  <a:solidFill>
                    <a:srgbClr val="003300"/>
                  </a:solidFill>
                </a:ln>
                <a:solidFill>
                  <a:srgbClr val="000000"/>
                </a:solidFill>
              </a:rPr>
              <a:t>约翰便将神的道和耶稣基督的见证</a:t>
            </a:r>
            <a:r>
              <a:rPr lang="en-US" altLang="zh-CN" sz="4400" dirty="0" smtClean="0">
                <a:ln>
                  <a:solidFill>
                    <a:srgbClr val="003300"/>
                  </a:solidFill>
                </a:ln>
                <a:solidFill>
                  <a:srgbClr val="000000"/>
                </a:solidFill>
              </a:rPr>
              <a:t>,</a:t>
            </a:r>
            <a:r>
              <a:rPr lang="zh-CN" altLang="en-US" sz="4400" dirty="0" smtClean="0">
                <a:ln>
                  <a:solidFill>
                    <a:srgbClr val="003300"/>
                  </a:solidFill>
                </a:ln>
                <a:solidFill>
                  <a:srgbClr val="000000"/>
                </a:solidFill>
              </a:rPr>
              <a:t>凡自己所看见的都证明出来</a:t>
            </a:r>
            <a:r>
              <a:rPr lang="en-US" altLang="zh-CN" sz="4400" dirty="0" smtClean="0">
                <a:ln>
                  <a:solidFill>
                    <a:srgbClr val="003300"/>
                  </a:solidFill>
                </a:ln>
                <a:solidFill>
                  <a:srgbClr val="000000"/>
                </a:solidFill>
              </a:rPr>
              <a:t>..”</a:t>
            </a:r>
            <a:r>
              <a:rPr lang="en-US" altLang="zh-CN" sz="2800" dirty="0" smtClean="0">
                <a:ln>
                  <a:solidFill>
                    <a:srgbClr val="003300"/>
                  </a:solidFill>
                </a:ln>
                <a:solidFill>
                  <a:srgbClr val="000000"/>
                </a:solidFill>
              </a:rPr>
              <a:t> (</a:t>
            </a:r>
            <a:r>
              <a:rPr lang="zh-CN" altLang="en-US" sz="2800" dirty="0" smtClean="0">
                <a:ln>
                  <a:solidFill>
                    <a:srgbClr val="003300"/>
                  </a:solidFill>
                </a:ln>
                <a:solidFill>
                  <a:srgbClr val="000000"/>
                </a:solidFill>
              </a:rPr>
              <a:t>启</a:t>
            </a:r>
            <a:r>
              <a:rPr lang="en-US" sz="2800" dirty="0" smtClean="0">
                <a:ln>
                  <a:solidFill>
                    <a:srgbClr val="003300"/>
                  </a:solidFill>
                </a:ln>
                <a:solidFill>
                  <a:srgbClr val="000000"/>
                </a:solidFill>
              </a:rPr>
              <a:t>1:1</a:t>
            </a:r>
            <a:r>
              <a:rPr lang="en-US" altLang="zh-CN" sz="2800" dirty="0" smtClean="0">
                <a:ln>
                  <a:solidFill>
                    <a:srgbClr val="003300"/>
                  </a:solidFill>
                </a:ln>
                <a:solidFill>
                  <a:srgbClr val="000000"/>
                </a:solidFill>
              </a:rPr>
              <a:t>-2)</a:t>
            </a:r>
            <a:endParaRPr lang="en-US" sz="2800" dirty="0" smtClean="0">
              <a:ln>
                <a:solidFill>
                  <a:srgbClr val="003300"/>
                </a:solidFill>
              </a:ln>
              <a:solidFill>
                <a:srgbClr val="000000"/>
              </a:solidFill>
            </a:endParaRPr>
          </a:p>
          <a:p>
            <a:pPr marL="0" lvl="1" algn="just"/>
            <a:endParaRPr lang="en-US" sz="2000" dirty="0" smtClean="0">
              <a:solidFill>
                <a:srgbClr val="000000"/>
              </a:solidFill>
            </a:endParaRPr>
          </a:p>
          <a:p>
            <a:pPr marL="0" lvl="1" algn="just"/>
            <a:r>
              <a:rPr lang="en-US" sz="2000" dirty="0" smtClean="0">
                <a:solidFill>
                  <a:srgbClr val="000000"/>
                </a:solidFill>
              </a:rPr>
              <a:t>“The revelation of Jesus Christ, which God gave him to show to his servants the things that must soon take place. He made it known by sending his angel to his servant  John,  who bore witness to the Word of God and to the testimony of Jesus Christ, even to all that he saw. “	</a:t>
            </a:r>
            <a:endParaRPr lang="en-US" sz="2000" dirty="0">
              <a:solidFill>
                <a:srgbClr val="000000"/>
              </a:solidFill>
            </a:endParaRPr>
          </a:p>
        </p:txBody>
      </p:sp>
      <p:sp>
        <p:nvSpPr>
          <p:cNvPr id="7" name="Title 3"/>
          <p:cNvSpPr>
            <a:spLocks noGrp="1"/>
          </p:cNvSpPr>
          <p:nvPr>
            <p:ph type="title"/>
          </p:nvPr>
        </p:nvSpPr>
        <p:spPr>
          <a:xfrm>
            <a:off x="0" y="0"/>
            <a:ext cx="9144000" cy="990600"/>
          </a:xfrm>
          <a:solidFill>
            <a:srgbClr val="003300"/>
          </a:solidFill>
        </p:spPr>
        <p:txBody>
          <a:bodyPr>
            <a:noAutofit/>
          </a:bodyPr>
          <a:lstStyle/>
          <a:p>
            <a:r>
              <a:rPr lang="zh-CN" altLang="en-US" sz="7200" b="1" dirty="0" smtClean="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rPr>
              <a:t>启示录</a:t>
            </a:r>
            <a:endParaRPr lang="en-US" sz="7200" b="1" dirty="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endParaRPr>
          </a:p>
        </p:txBody>
      </p:sp>
      <p:sp>
        <p:nvSpPr>
          <p:cNvPr id="8" name="Title 3"/>
          <p:cNvSpPr txBox="1">
            <a:spLocks/>
          </p:cNvSpPr>
          <p:nvPr/>
        </p:nvSpPr>
        <p:spPr>
          <a:xfrm>
            <a:off x="0" y="6324600"/>
            <a:ext cx="9144000" cy="533400"/>
          </a:xfrm>
          <a:prstGeom prst="rect">
            <a:avLst/>
          </a:prstGeom>
          <a:solidFill>
            <a:srgbClr val="0033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rPr>
              <a:t>REVELATION</a:t>
            </a: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423749"/>
            <a:ext cx="8839200" cy="4770537"/>
          </a:xfrm>
          <a:prstGeom prst="rect">
            <a:avLst/>
          </a:prstGeom>
          <a:noFill/>
        </p:spPr>
        <p:txBody>
          <a:bodyPr wrap="square" rtlCol="0">
            <a:spAutoFit/>
          </a:bodyPr>
          <a:lstStyle/>
          <a:p>
            <a:pPr marL="0" lvl="1" algn="just"/>
            <a:r>
              <a:rPr lang="en-US" sz="5600" dirty="0" smtClean="0">
                <a:ln>
                  <a:solidFill>
                    <a:srgbClr val="003300"/>
                  </a:solidFill>
                </a:ln>
                <a:solidFill>
                  <a:srgbClr val="006600"/>
                </a:solidFill>
              </a:rPr>
              <a:t>“</a:t>
            </a:r>
            <a:r>
              <a:rPr lang="zh-CN" altLang="en-US" sz="5600" dirty="0" smtClean="0">
                <a:ln>
                  <a:solidFill>
                    <a:srgbClr val="C00000"/>
                  </a:solidFill>
                </a:ln>
                <a:solidFill>
                  <a:srgbClr val="006600"/>
                </a:solidFill>
              </a:rPr>
              <a:t>念</a:t>
            </a:r>
            <a:r>
              <a:rPr lang="zh-CN" altLang="en-US" sz="5600" dirty="0" smtClean="0">
                <a:ln>
                  <a:solidFill>
                    <a:srgbClr val="003300"/>
                  </a:solidFill>
                </a:ln>
                <a:solidFill>
                  <a:srgbClr val="006600"/>
                </a:solidFill>
              </a:rPr>
              <a:t>这书上预言的和那些</a:t>
            </a:r>
            <a:r>
              <a:rPr lang="zh-CN" altLang="en-US" sz="5600" dirty="0" smtClean="0">
                <a:ln>
                  <a:solidFill>
                    <a:srgbClr val="C00000"/>
                  </a:solidFill>
                </a:ln>
                <a:solidFill>
                  <a:srgbClr val="006600"/>
                </a:solidFill>
              </a:rPr>
              <a:t>听见又遵守其中所记载的</a:t>
            </a:r>
            <a:r>
              <a:rPr lang="en-US" altLang="zh-CN" sz="5600" dirty="0" smtClean="0">
                <a:ln>
                  <a:solidFill>
                    <a:srgbClr val="003300"/>
                  </a:solidFill>
                </a:ln>
                <a:solidFill>
                  <a:srgbClr val="006600"/>
                </a:solidFill>
              </a:rPr>
              <a:t>,</a:t>
            </a:r>
            <a:r>
              <a:rPr lang="zh-CN" altLang="en-US" sz="5600" dirty="0" smtClean="0">
                <a:ln>
                  <a:solidFill>
                    <a:srgbClr val="003300"/>
                  </a:solidFill>
                </a:ln>
                <a:solidFill>
                  <a:srgbClr val="006600"/>
                </a:solidFill>
              </a:rPr>
              <a:t>都是有福的</a:t>
            </a:r>
            <a:r>
              <a:rPr lang="en-US" altLang="zh-CN" sz="5600" dirty="0" smtClean="0">
                <a:ln>
                  <a:solidFill>
                    <a:srgbClr val="003300"/>
                  </a:solidFill>
                </a:ln>
                <a:solidFill>
                  <a:srgbClr val="006600"/>
                </a:solidFill>
              </a:rPr>
              <a:t>,</a:t>
            </a:r>
            <a:r>
              <a:rPr lang="zh-CN" altLang="en-US" sz="5600" dirty="0" smtClean="0">
                <a:ln>
                  <a:solidFill>
                    <a:srgbClr val="003300"/>
                  </a:solidFill>
                </a:ln>
                <a:solidFill>
                  <a:srgbClr val="006600"/>
                </a:solidFill>
              </a:rPr>
              <a:t>因为日期近了</a:t>
            </a:r>
            <a:r>
              <a:rPr lang="en-US" altLang="zh-CN" sz="5600" dirty="0" smtClean="0">
                <a:ln>
                  <a:solidFill>
                    <a:srgbClr val="003300"/>
                  </a:solidFill>
                </a:ln>
                <a:solidFill>
                  <a:srgbClr val="006600"/>
                </a:solidFill>
              </a:rPr>
              <a:t>.”</a:t>
            </a:r>
            <a:r>
              <a:rPr lang="zh-CN" altLang="en-US" sz="4000" dirty="0" smtClean="0">
                <a:solidFill>
                  <a:srgbClr val="006600"/>
                </a:solidFill>
              </a:rPr>
              <a:t>（启</a:t>
            </a:r>
            <a:r>
              <a:rPr lang="en-US" altLang="zh-CN" sz="4000" dirty="0" smtClean="0">
                <a:solidFill>
                  <a:srgbClr val="006600"/>
                </a:solidFill>
              </a:rPr>
              <a:t>1:3</a:t>
            </a:r>
            <a:r>
              <a:rPr lang="zh-CN" altLang="en-US" sz="4000" dirty="0" smtClean="0">
                <a:solidFill>
                  <a:srgbClr val="006600"/>
                </a:solidFill>
              </a:rPr>
              <a:t>）</a:t>
            </a:r>
            <a:endParaRPr lang="en-US" sz="4000" dirty="0" smtClean="0">
              <a:solidFill>
                <a:srgbClr val="006600"/>
              </a:solidFill>
            </a:endParaRPr>
          </a:p>
          <a:p>
            <a:pPr marL="0" lvl="1" algn="just"/>
            <a:endParaRPr lang="en-US" sz="2400" spc="50" dirty="0" smtClean="0">
              <a:ln w="12700" cmpd="sng">
                <a:noFill/>
                <a:prstDash val="solid"/>
              </a:ln>
              <a:solidFill>
                <a:schemeClr val="accent6">
                  <a:lumMod val="75000"/>
                </a:schemeClr>
              </a:solidFill>
              <a:effectLst>
                <a:glow rad="53100">
                  <a:schemeClr val="accent6">
                    <a:satMod val="180000"/>
                    <a:alpha val="30000"/>
                  </a:schemeClr>
                </a:glow>
              </a:effectLst>
            </a:endParaRPr>
          </a:p>
          <a:p>
            <a:pPr marL="0" lvl="1" algn="just"/>
            <a:r>
              <a:rPr lang="en-US" sz="2400" dirty="0" smtClean="0">
                <a:solidFill>
                  <a:srgbClr val="003300"/>
                </a:solidFill>
              </a:rPr>
              <a:t>“Blessed is the one who </a:t>
            </a:r>
            <a:r>
              <a:rPr lang="en-US" sz="2400" dirty="0" smtClean="0">
                <a:ln>
                  <a:solidFill>
                    <a:srgbClr val="003300"/>
                  </a:solidFill>
                </a:ln>
                <a:solidFill>
                  <a:srgbClr val="003300"/>
                </a:solidFill>
              </a:rPr>
              <a:t>reads aloud </a:t>
            </a:r>
            <a:r>
              <a:rPr lang="en-US" sz="2400" dirty="0" smtClean="0">
                <a:solidFill>
                  <a:srgbClr val="003300"/>
                </a:solidFill>
              </a:rPr>
              <a:t>the words of this prophecy, and blessed are those who </a:t>
            </a:r>
            <a:r>
              <a:rPr lang="en-US" sz="2400" dirty="0" smtClean="0">
                <a:ln>
                  <a:solidFill>
                    <a:srgbClr val="003300"/>
                  </a:solidFill>
                </a:ln>
                <a:solidFill>
                  <a:srgbClr val="003300"/>
                </a:solidFill>
              </a:rPr>
              <a:t>hear</a:t>
            </a:r>
            <a:r>
              <a:rPr lang="en-US" sz="2400" dirty="0" smtClean="0">
                <a:solidFill>
                  <a:srgbClr val="003300"/>
                </a:solidFill>
              </a:rPr>
              <a:t>, and who </a:t>
            </a:r>
            <a:r>
              <a:rPr lang="en-US" sz="2400" dirty="0" smtClean="0">
                <a:ln>
                  <a:solidFill>
                    <a:srgbClr val="003300"/>
                  </a:solidFill>
                </a:ln>
                <a:solidFill>
                  <a:srgbClr val="003300"/>
                </a:solidFill>
              </a:rPr>
              <a:t>keep</a:t>
            </a:r>
            <a:r>
              <a:rPr lang="en-US" sz="2400" dirty="0" smtClean="0">
                <a:solidFill>
                  <a:srgbClr val="003300"/>
                </a:solidFill>
              </a:rPr>
              <a:t> what is written in it, for the time is near. “</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p:txBody>
      </p:sp>
      <p:sp>
        <p:nvSpPr>
          <p:cNvPr id="7" name="Title 3"/>
          <p:cNvSpPr>
            <a:spLocks noGrp="1"/>
          </p:cNvSpPr>
          <p:nvPr>
            <p:ph type="title"/>
          </p:nvPr>
        </p:nvSpPr>
        <p:spPr>
          <a:xfrm>
            <a:off x="0" y="0"/>
            <a:ext cx="9144000" cy="990600"/>
          </a:xfrm>
          <a:solidFill>
            <a:srgbClr val="003300"/>
          </a:solidFill>
        </p:spPr>
        <p:txBody>
          <a:bodyPr>
            <a:noAutofit/>
          </a:bodyPr>
          <a:lstStyle/>
          <a:p>
            <a:r>
              <a:rPr lang="zh-CN" altLang="en-US" sz="7200" b="1" dirty="0" smtClean="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rPr>
              <a:t>启示录</a:t>
            </a:r>
            <a:endParaRPr lang="en-US" sz="7200" b="1" dirty="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endParaRPr>
          </a:p>
        </p:txBody>
      </p:sp>
      <p:sp>
        <p:nvSpPr>
          <p:cNvPr id="8" name="Title 3"/>
          <p:cNvSpPr txBox="1">
            <a:spLocks/>
          </p:cNvSpPr>
          <p:nvPr/>
        </p:nvSpPr>
        <p:spPr>
          <a:xfrm>
            <a:off x="0" y="6324600"/>
            <a:ext cx="9144000" cy="533400"/>
          </a:xfrm>
          <a:prstGeom prst="rect">
            <a:avLst/>
          </a:prstGeom>
          <a:solidFill>
            <a:srgbClr val="0033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rPr>
              <a:t>REVELATION</a:t>
            </a: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38800"/>
            <a:ext cx="9144000" cy="954107"/>
          </a:xfrm>
          <a:prstGeom prst="rect">
            <a:avLst/>
          </a:prstGeom>
          <a:noFill/>
        </p:spPr>
        <p:txBody>
          <a:bodyPr wrap="square" rtlCol="0">
            <a:spAutoFit/>
          </a:bodyPr>
          <a:lstStyle/>
          <a:p>
            <a:pPr marL="0" lvl="1" algn="ctr"/>
            <a:r>
              <a:rPr lang="en-US" sz="2400" dirty="0" smtClean="0"/>
              <a:t>“I was in the Spirit on the Lord's day, and I heard behind me a loud voice like a trumpet saying, “Write what you </a:t>
            </a:r>
            <a:r>
              <a:rPr lang="en-US" sz="2400" dirty="0" smtClean="0">
                <a:solidFill>
                  <a:srgbClr val="C00000"/>
                </a:solidFill>
              </a:rPr>
              <a:t>see</a:t>
            </a:r>
            <a:r>
              <a:rPr lang="en-US" sz="2400" dirty="0" smtClean="0"/>
              <a:t> in a book…“</a:t>
            </a:r>
            <a:r>
              <a:rPr lang="en-US" sz="3200" dirty="0" smtClean="0"/>
              <a:t>	</a:t>
            </a:r>
            <a:endParaRPr lang="en-US" sz="3200" dirty="0"/>
          </a:p>
        </p:txBody>
      </p:sp>
      <p:pic>
        <p:nvPicPr>
          <p:cNvPr id="4" name="Picture 3" descr="81675463.gif"/>
          <p:cNvPicPr>
            <a:picLocks noChangeAspect="1"/>
          </p:cNvPicPr>
          <p:nvPr/>
        </p:nvPicPr>
        <p:blipFill>
          <a:blip r:embed="rId2" cstate="print"/>
          <a:stretch>
            <a:fillRect/>
          </a:stretch>
        </p:blipFill>
        <p:spPr>
          <a:xfrm>
            <a:off x="0" y="1752600"/>
            <a:ext cx="9144000" cy="3857625"/>
          </a:xfrm>
          <a:prstGeom prst="rect">
            <a:avLst/>
          </a:prstGeom>
          <a:ln>
            <a:noFill/>
          </a:ln>
          <a:effectLst>
            <a:softEdge rad="112500"/>
          </a:effectLst>
        </p:spPr>
      </p:pic>
      <p:sp>
        <p:nvSpPr>
          <p:cNvPr id="5" name="TextBox 4"/>
          <p:cNvSpPr txBox="1"/>
          <p:nvPr/>
        </p:nvSpPr>
        <p:spPr>
          <a:xfrm>
            <a:off x="0" y="228600"/>
            <a:ext cx="9144000" cy="1261884"/>
          </a:xfrm>
          <a:prstGeom prst="rect">
            <a:avLst/>
          </a:prstGeom>
          <a:noFill/>
        </p:spPr>
        <p:txBody>
          <a:bodyPr wrap="square" rtlCol="0">
            <a:spAutoFit/>
          </a:bodyPr>
          <a:lstStyle/>
          <a:p>
            <a:pPr marL="0" lvl="1" algn="ctr"/>
            <a:r>
              <a:rPr lang="en-US" sz="3800" dirty="0" smtClean="0">
                <a:ln>
                  <a:solidFill>
                    <a:srgbClr val="006600"/>
                  </a:solidFill>
                </a:ln>
                <a:solidFill>
                  <a:srgbClr val="006600"/>
                </a:solidFill>
              </a:rPr>
              <a:t>“</a:t>
            </a:r>
            <a:r>
              <a:rPr lang="zh-CN" altLang="en-US" sz="3800" dirty="0" smtClean="0">
                <a:ln>
                  <a:solidFill>
                    <a:srgbClr val="006600"/>
                  </a:solidFill>
                </a:ln>
                <a:solidFill>
                  <a:srgbClr val="006600"/>
                </a:solidFill>
              </a:rPr>
              <a:t>当主日</a:t>
            </a:r>
            <a:r>
              <a:rPr lang="en-US" altLang="zh-CN" sz="3800" dirty="0" smtClean="0">
                <a:ln>
                  <a:solidFill>
                    <a:srgbClr val="006600"/>
                  </a:solidFill>
                </a:ln>
                <a:solidFill>
                  <a:srgbClr val="006600"/>
                </a:solidFill>
              </a:rPr>
              <a:t>,</a:t>
            </a:r>
            <a:r>
              <a:rPr lang="zh-CN" altLang="en-US" sz="3800" dirty="0" smtClean="0">
                <a:ln>
                  <a:solidFill>
                    <a:srgbClr val="006600"/>
                  </a:solidFill>
                </a:ln>
                <a:solidFill>
                  <a:srgbClr val="006600"/>
                </a:solidFill>
              </a:rPr>
              <a:t>我被圣灵感动</a:t>
            </a:r>
            <a:r>
              <a:rPr lang="en-US" altLang="zh-CN" sz="3800" dirty="0" smtClean="0">
                <a:ln>
                  <a:solidFill>
                    <a:srgbClr val="006600"/>
                  </a:solidFill>
                </a:ln>
                <a:solidFill>
                  <a:srgbClr val="006600"/>
                </a:solidFill>
              </a:rPr>
              <a:t>,</a:t>
            </a:r>
            <a:r>
              <a:rPr lang="zh-CN" altLang="en-US" sz="3800" dirty="0" smtClean="0">
                <a:ln>
                  <a:solidFill>
                    <a:srgbClr val="006600"/>
                  </a:solidFill>
                </a:ln>
                <a:solidFill>
                  <a:srgbClr val="006600"/>
                </a:solidFill>
              </a:rPr>
              <a:t>听见在我后面有大声音如吹号</a:t>
            </a:r>
            <a:r>
              <a:rPr lang="en-US" altLang="zh-CN" sz="3800" dirty="0" smtClean="0">
                <a:ln>
                  <a:solidFill>
                    <a:srgbClr val="006600"/>
                  </a:solidFill>
                </a:ln>
                <a:solidFill>
                  <a:srgbClr val="006600"/>
                </a:solidFill>
              </a:rPr>
              <a:t>,</a:t>
            </a:r>
            <a:r>
              <a:rPr lang="zh-CN" altLang="en-US" sz="3800" dirty="0" smtClean="0">
                <a:ln>
                  <a:solidFill>
                    <a:srgbClr val="006600"/>
                  </a:solidFill>
                </a:ln>
                <a:solidFill>
                  <a:srgbClr val="006600"/>
                </a:solidFill>
              </a:rPr>
              <a:t>说</a:t>
            </a:r>
            <a:r>
              <a:rPr lang="en-US" altLang="zh-CN" sz="3800" dirty="0" smtClean="0">
                <a:ln>
                  <a:solidFill>
                    <a:srgbClr val="006600"/>
                  </a:solidFill>
                </a:ln>
                <a:solidFill>
                  <a:srgbClr val="006600"/>
                </a:solidFill>
              </a:rPr>
              <a:t>:“</a:t>
            </a:r>
            <a:r>
              <a:rPr lang="zh-CN" altLang="en-US" sz="3800" dirty="0" smtClean="0">
                <a:ln>
                  <a:solidFill>
                    <a:srgbClr val="006600"/>
                  </a:solidFill>
                </a:ln>
                <a:solidFill>
                  <a:srgbClr val="006600"/>
                </a:solidFill>
              </a:rPr>
              <a:t>你所</a:t>
            </a:r>
            <a:r>
              <a:rPr lang="zh-CN" altLang="en-US" sz="3800" u="sng" dirty="0" smtClean="0">
                <a:ln>
                  <a:solidFill>
                    <a:srgbClr val="C00000"/>
                  </a:solidFill>
                </a:ln>
                <a:solidFill>
                  <a:srgbClr val="C00000"/>
                </a:solidFill>
              </a:rPr>
              <a:t>看见</a:t>
            </a:r>
            <a:r>
              <a:rPr lang="zh-CN" altLang="en-US" sz="3800" dirty="0" smtClean="0">
                <a:ln>
                  <a:solidFill>
                    <a:srgbClr val="006600"/>
                  </a:solidFill>
                </a:ln>
                <a:solidFill>
                  <a:srgbClr val="006600"/>
                </a:solidFill>
              </a:rPr>
              <a:t>的</a:t>
            </a:r>
            <a:r>
              <a:rPr lang="en-US" altLang="zh-CN" sz="3800" dirty="0" smtClean="0">
                <a:ln>
                  <a:solidFill>
                    <a:srgbClr val="006600"/>
                  </a:solidFill>
                </a:ln>
                <a:solidFill>
                  <a:srgbClr val="006600"/>
                </a:solidFill>
              </a:rPr>
              <a:t>,</a:t>
            </a:r>
            <a:r>
              <a:rPr lang="zh-CN" altLang="en-US" sz="3800" dirty="0" smtClean="0">
                <a:ln>
                  <a:solidFill>
                    <a:srgbClr val="006600"/>
                  </a:solidFill>
                </a:ln>
                <a:solidFill>
                  <a:srgbClr val="006600"/>
                </a:solidFill>
              </a:rPr>
              <a:t>当写在书上</a:t>
            </a:r>
            <a:r>
              <a:rPr lang="en-US" altLang="zh-CN" sz="3800" dirty="0" smtClean="0">
                <a:ln>
                  <a:solidFill>
                    <a:srgbClr val="006600"/>
                  </a:solidFill>
                </a:ln>
                <a:solidFill>
                  <a:srgbClr val="006600"/>
                </a:solidFill>
              </a:rPr>
              <a:t>”</a:t>
            </a:r>
            <a:endParaRPr lang="en-US" sz="3800" dirty="0">
              <a:ln>
                <a:solidFill>
                  <a:srgbClr val="006600"/>
                </a:solidFill>
              </a:ln>
              <a:solidFill>
                <a:srgbClr val="0066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107787"/>
            <a:ext cx="8915400" cy="5216813"/>
          </a:xfrm>
          <a:prstGeom prst="rect">
            <a:avLst/>
          </a:prstGeom>
          <a:noFill/>
        </p:spPr>
        <p:txBody>
          <a:bodyPr wrap="square" rtlCol="0">
            <a:spAutoFit/>
          </a:bodyPr>
          <a:lstStyle/>
          <a:p>
            <a:pPr algn="just"/>
            <a:r>
              <a:rPr lang="en-US" sz="2900" dirty="0" smtClean="0">
                <a:ln>
                  <a:solidFill>
                    <a:srgbClr val="006600"/>
                  </a:solidFill>
                </a:ln>
                <a:solidFill>
                  <a:srgbClr val="006600"/>
                </a:solidFill>
              </a:rPr>
              <a:t>“</a:t>
            </a:r>
            <a:r>
              <a:rPr lang="zh-CN" altLang="en-US" sz="2900" dirty="0" smtClean="0">
                <a:ln>
                  <a:solidFill>
                    <a:srgbClr val="006600"/>
                  </a:solidFill>
                </a:ln>
                <a:solidFill>
                  <a:srgbClr val="006600"/>
                </a:solidFill>
              </a:rPr>
              <a:t>我转过身来</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要看是谁发声与我说话</a:t>
            </a:r>
            <a:r>
              <a:rPr lang="en-US" altLang="zh-CN" sz="2900" dirty="0" smtClean="0">
                <a:ln>
                  <a:solidFill>
                    <a:srgbClr val="006600"/>
                  </a:solidFill>
                </a:ln>
                <a:solidFill>
                  <a:srgbClr val="006600"/>
                </a:solidFill>
              </a:rPr>
              <a:t>. </a:t>
            </a:r>
            <a:r>
              <a:rPr lang="zh-CN" altLang="en-US" sz="2900" dirty="0" smtClean="0">
                <a:ln>
                  <a:solidFill>
                    <a:srgbClr val="006600"/>
                  </a:solidFill>
                </a:ln>
                <a:solidFill>
                  <a:srgbClr val="006600"/>
                </a:solidFill>
              </a:rPr>
              <a:t>既转过来</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就看见七个金灯台</a:t>
            </a:r>
            <a:r>
              <a:rPr lang="en-US" altLang="zh-CN" sz="2900" dirty="0" smtClean="0">
                <a:ln>
                  <a:solidFill>
                    <a:srgbClr val="006600"/>
                  </a:solidFill>
                </a:ln>
                <a:solidFill>
                  <a:srgbClr val="006600"/>
                </a:solidFill>
              </a:rPr>
              <a:t>. </a:t>
            </a:r>
            <a:r>
              <a:rPr lang="zh-CN" altLang="en-US" sz="2900" dirty="0" smtClean="0">
                <a:ln>
                  <a:solidFill>
                    <a:srgbClr val="006600"/>
                  </a:solidFill>
                </a:ln>
                <a:solidFill>
                  <a:srgbClr val="006600"/>
                </a:solidFill>
              </a:rPr>
              <a:t>灯台中间有一位好像人子</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身穿长衣</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直垂到脚，胸间束著金带</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 他的头与发皆白</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如白羊毛</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如雪</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眼目如同火焰</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脚好像在炉</a:t>
            </a:r>
            <a:r>
              <a:rPr lang="zh-CN" altLang="en-US" sz="2900" dirty="0" smtClean="0">
                <a:ln>
                  <a:solidFill>
                    <a:srgbClr val="006600"/>
                  </a:solidFill>
                </a:ln>
                <a:solidFill>
                  <a:srgbClr val="006600"/>
                </a:solidFill>
              </a:rPr>
              <a:t>中炼</a:t>
            </a:r>
            <a:r>
              <a:rPr lang="zh-CN" altLang="en-US" sz="2900" dirty="0" smtClean="0">
                <a:ln>
                  <a:solidFill>
                    <a:srgbClr val="006600"/>
                  </a:solidFill>
                </a:ln>
                <a:solidFill>
                  <a:srgbClr val="006600"/>
                </a:solidFill>
              </a:rPr>
              <a:t>光明的铜</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声音如同众水的声音</a:t>
            </a:r>
            <a:r>
              <a:rPr lang="en-US" altLang="zh-CN" sz="2900" dirty="0" smtClean="0">
                <a:ln>
                  <a:solidFill>
                    <a:srgbClr val="006600"/>
                  </a:solidFill>
                </a:ln>
                <a:solidFill>
                  <a:srgbClr val="006600"/>
                </a:solidFill>
              </a:rPr>
              <a:t>. </a:t>
            </a:r>
            <a:r>
              <a:rPr lang="zh-CN" altLang="en-US" sz="2900" dirty="0" smtClean="0">
                <a:ln>
                  <a:solidFill>
                    <a:srgbClr val="006600"/>
                  </a:solidFill>
                </a:ln>
                <a:solidFill>
                  <a:srgbClr val="006600"/>
                </a:solidFill>
              </a:rPr>
              <a:t>他右手拿著七星</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从他口中出来一把两刃的利剑</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面貌如同烈日放光</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我一看见</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就仆倒在他脚前</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像死了一样</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他用右手按著我说</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“不要惧怕</a:t>
            </a:r>
            <a:r>
              <a:rPr lang="en-US" altLang="zh-CN" sz="2900" dirty="0" smtClean="0">
                <a:ln>
                  <a:solidFill>
                    <a:srgbClr val="006600"/>
                  </a:solidFill>
                </a:ln>
                <a:solidFill>
                  <a:srgbClr val="006600"/>
                </a:solidFill>
              </a:rPr>
              <a:t>! </a:t>
            </a:r>
            <a:r>
              <a:rPr lang="zh-CN" altLang="en-US" sz="2900" dirty="0" smtClean="0">
                <a:ln>
                  <a:solidFill>
                    <a:srgbClr val="006600"/>
                  </a:solidFill>
                </a:ln>
                <a:solidFill>
                  <a:srgbClr val="006600"/>
                </a:solidFill>
              </a:rPr>
              <a:t>我是首先的</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我是末后的</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又是那存活的</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我曾死过</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现在又活了</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直活到永永远远</a:t>
            </a:r>
            <a:r>
              <a:rPr lang="en-US" altLang="zh-CN" sz="2900" dirty="0" smtClean="0">
                <a:ln>
                  <a:solidFill>
                    <a:srgbClr val="006600"/>
                  </a:solidFill>
                </a:ln>
                <a:solidFill>
                  <a:srgbClr val="006600"/>
                </a:solidFill>
              </a:rPr>
              <a:t>,</a:t>
            </a:r>
            <a:r>
              <a:rPr lang="zh-CN" altLang="en-US" sz="2900" dirty="0" smtClean="0">
                <a:ln>
                  <a:solidFill>
                    <a:srgbClr val="006600"/>
                  </a:solidFill>
                </a:ln>
                <a:solidFill>
                  <a:srgbClr val="006600"/>
                </a:solidFill>
              </a:rPr>
              <a:t>并且拿著死亡和阴间的钥匙。 </a:t>
            </a:r>
            <a:r>
              <a:rPr lang="en-US" sz="2900" dirty="0" smtClean="0">
                <a:ln>
                  <a:solidFill>
                    <a:srgbClr val="006600"/>
                  </a:solidFill>
                </a:ln>
                <a:solidFill>
                  <a:srgbClr val="006600"/>
                </a:solidFill>
              </a:rPr>
              <a:t>”</a:t>
            </a:r>
            <a:endParaRPr lang="en-US" sz="2400" dirty="0" smtClean="0">
              <a:ln>
                <a:solidFill>
                  <a:srgbClr val="006600"/>
                </a:solidFill>
              </a:ln>
              <a:solidFill>
                <a:srgbClr val="006600"/>
              </a:solidFill>
            </a:endParaRPr>
          </a:p>
          <a:p>
            <a:pPr algn="just"/>
            <a:r>
              <a:rPr lang="en-US" dirty="0" smtClean="0">
                <a:solidFill>
                  <a:srgbClr val="006600"/>
                </a:solidFill>
              </a:rPr>
              <a:t>“Then I turned to see the voice that was speaking to me, and on turning I saw… one like a Son of Man …When I saw Him, I fell at His feet as though dead. But He laid His right hand on me, saying, “Fear not, I Am the First and the Last, and the Living One. I died, and behold I am alive forevermore, and I have the keys of Death and Hades.”</a:t>
            </a:r>
          </a:p>
        </p:txBody>
      </p:sp>
      <p:sp>
        <p:nvSpPr>
          <p:cNvPr id="8" name="Title 3"/>
          <p:cNvSpPr>
            <a:spLocks noGrp="1"/>
          </p:cNvSpPr>
          <p:nvPr>
            <p:ph type="title"/>
          </p:nvPr>
        </p:nvSpPr>
        <p:spPr>
          <a:xfrm>
            <a:off x="0" y="0"/>
            <a:ext cx="9144000" cy="990600"/>
          </a:xfrm>
          <a:solidFill>
            <a:srgbClr val="003300"/>
          </a:solidFill>
        </p:spPr>
        <p:txBody>
          <a:bodyPr>
            <a:noAutofit/>
          </a:bodyPr>
          <a:lstStyle/>
          <a:p>
            <a:r>
              <a:rPr lang="zh-CN" altLang="en-US" sz="7200" b="1" dirty="0" smtClean="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rPr>
              <a:t>启示录</a:t>
            </a:r>
            <a:endParaRPr lang="en-US" sz="7200" b="1" dirty="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rgbClr val="0033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rPr>
              <a:t>REVELATION</a:t>
            </a: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219200"/>
            <a:ext cx="8610600" cy="2677656"/>
          </a:xfrm>
          <a:prstGeom prst="rect">
            <a:avLst/>
          </a:prstGeom>
          <a:noFill/>
        </p:spPr>
        <p:txBody>
          <a:bodyPr wrap="square" rtlCol="0">
            <a:spAutoFit/>
          </a:bodyPr>
          <a:lstStyle/>
          <a:p>
            <a:pPr algn="just"/>
            <a:r>
              <a:rPr lang="en-US" sz="4800" dirty="0" smtClean="0">
                <a:ln>
                  <a:solidFill>
                    <a:srgbClr val="006600"/>
                  </a:solidFill>
                </a:ln>
                <a:solidFill>
                  <a:srgbClr val="006600"/>
                </a:solidFill>
              </a:rPr>
              <a:t>“</a:t>
            </a:r>
            <a:r>
              <a:rPr lang="zh-CN" altLang="en-US" sz="4800" dirty="0" smtClean="0">
                <a:ln>
                  <a:solidFill>
                    <a:srgbClr val="006600"/>
                  </a:solidFill>
                </a:ln>
                <a:solidFill>
                  <a:srgbClr val="006600"/>
                </a:solidFill>
              </a:rPr>
              <a:t>所以你要把所</a:t>
            </a:r>
            <a:r>
              <a:rPr lang="zh-CN" altLang="en-US" sz="4800" dirty="0" smtClean="0">
                <a:ln>
                  <a:solidFill>
                    <a:schemeClr val="tx1"/>
                  </a:solidFill>
                </a:ln>
                <a:solidFill>
                  <a:srgbClr val="C00000"/>
                </a:solidFill>
              </a:rPr>
              <a:t>看见的</a:t>
            </a:r>
            <a:r>
              <a:rPr lang="zh-CN" altLang="en-US" sz="4800" dirty="0" smtClean="0">
                <a:ln>
                  <a:solidFill>
                    <a:srgbClr val="006600"/>
                  </a:solidFill>
                </a:ln>
                <a:solidFill>
                  <a:srgbClr val="006600"/>
                </a:solidFill>
              </a:rPr>
              <a:t>和</a:t>
            </a:r>
            <a:r>
              <a:rPr lang="zh-CN" altLang="en-US" sz="4800" dirty="0" smtClean="0">
                <a:ln>
                  <a:solidFill>
                    <a:schemeClr val="tx1"/>
                  </a:solidFill>
                </a:ln>
                <a:solidFill>
                  <a:srgbClr val="C00000"/>
                </a:solidFill>
              </a:rPr>
              <a:t>现在的事</a:t>
            </a:r>
            <a:r>
              <a:rPr lang="en-US" altLang="zh-CN" sz="4800" dirty="0" smtClean="0">
                <a:ln>
                  <a:solidFill>
                    <a:srgbClr val="006600"/>
                  </a:solidFill>
                </a:ln>
                <a:solidFill>
                  <a:srgbClr val="006600"/>
                </a:solidFill>
              </a:rPr>
              <a:t>,</a:t>
            </a:r>
            <a:r>
              <a:rPr lang="zh-CN" altLang="en-US" sz="4800" dirty="0" smtClean="0">
                <a:ln>
                  <a:solidFill>
                    <a:srgbClr val="006600"/>
                  </a:solidFill>
                </a:ln>
                <a:solidFill>
                  <a:srgbClr val="006600"/>
                </a:solidFill>
              </a:rPr>
              <a:t>并</a:t>
            </a:r>
            <a:r>
              <a:rPr lang="zh-CN" altLang="en-US" sz="4800" dirty="0" smtClean="0">
                <a:ln>
                  <a:solidFill>
                    <a:schemeClr val="tx1"/>
                  </a:solidFill>
                </a:ln>
                <a:solidFill>
                  <a:srgbClr val="C00000"/>
                </a:solidFill>
              </a:rPr>
              <a:t>将来必成的事</a:t>
            </a:r>
            <a:r>
              <a:rPr lang="zh-CN" altLang="en-US" sz="4800" dirty="0" smtClean="0">
                <a:ln>
                  <a:solidFill>
                    <a:srgbClr val="006600"/>
                  </a:solidFill>
                </a:ln>
                <a:solidFill>
                  <a:srgbClr val="006600"/>
                </a:solidFill>
              </a:rPr>
              <a:t>都写出来</a:t>
            </a:r>
            <a:r>
              <a:rPr lang="en-US" altLang="zh-CN" sz="4800" dirty="0" smtClean="0">
                <a:ln>
                  <a:solidFill>
                    <a:srgbClr val="006600"/>
                  </a:solidFill>
                </a:ln>
                <a:solidFill>
                  <a:srgbClr val="006600"/>
                </a:solidFill>
              </a:rPr>
              <a:t>. </a:t>
            </a:r>
            <a:r>
              <a:rPr lang="en-US" sz="4800" dirty="0" smtClean="0">
                <a:ln>
                  <a:solidFill>
                    <a:srgbClr val="006600"/>
                  </a:solidFill>
                </a:ln>
                <a:solidFill>
                  <a:srgbClr val="006600"/>
                </a:solidFill>
              </a:rPr>
              <a:t>”</a:t>
            </a:r>
            <a:endParaRPr lang="en-US" sz="4800" spc="50" dirty="0" smtClean="0">
              <a:ln>
                <a:solidFill>
                  <a:srgbClr val="006600"/>
                </a:solidFill>
              </a:ln>
              <a:solidFill>
                <a:srgbClr val="006600"/>
              </a:solidFill>
              <a:effectLst>
                <a:glow rad="53100">
                  <a:schemeClr val="accent6">
                    <a:satMod val="180000"/>
                    <a:alpha val="30000"/>
                  </a:schemeClr>
                </a:glow>
              </a:effectLst>
            </a:endParaRPr>
          </a:p>
          <a:p>
            <a:pPr algn="just"/>
            <a:endParaRPr lang="en-US" sz="2400" spc="50" dirty="0" smtClean="0">
              <a:ln w="12700" cmpd="sng">
                <a:noFill/>
                <a:prstDash val="solid"/>
              </a:ln>
              <a:solidFill>
                <a:schemeClr val="accent6">
                  <a:lumMod val="75000"/>
                </a:schemeClr>
              </a:solidFill>
              <a:effectLst>
                <a:glow rad="53100">
                  <a:schemeClr val="accent6">
                    <a:satMod val="180000"/>
                    <a:alpha val="30000"/>
                  </a:schemeClr>
                </a:glow>
              </a:effectLst>
            </a:endParaRPr>
          </a:p>
          <a:p>
            <a:pPr algn="just"/>
            <a:r>
              <a:rPr lang="en-US" sz="2400" dirty="0" smtClean="0"/>
              <a:t>“Write therefore the things that you have seen, those that are and those that are to take place after this.”</a:t>
            </a:r>
          </a:p>
        </p:txBody>
      </p:sp>
      <p:graphicFrame>
        <p:nvGraphicFramePr>
          <p:cNvPr id="10" name="Diagram 9"/>
          <p:cNvGraphicFramePr/>
          <p:nvPr/>
        </p:nvGraphicFramePr>
        <p:xfrm>
          <a:off x="0" y="4038600"/>
          <a:ext cx="9144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3"/>
          <p:cNvSpPr>
            <a:spLocks noGrp="1"/>
          </p:cNvSpPr>
          <p:nvPr>
            <p:ph type="title"/>
          </p:nvPr>
        </p:nvSpPr>
        <p:spPr>
          <a:xfrm>
            <a:off x="0" y="0"/>
            <a:ext cx="9144000" cy="990600"/>
          </a:xfrm>
          <a:solidFill>
            <a:srgbClr val="003300"/>
          </a:solidFill>
        </p:spPr>
        <p:txBody>
          <a:bodyPr>
            <a:noAutofit/>
          </a:bodyPr>
          <a:lstStyle/>
          <a:p>
            <a:r>
              <a:rPr lang="zh-CN" altLang="en-US" sz="7200" b="1" dirty="0" smtClean="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rPr>
              <a:t>启示录</a:t>
            </a:r>
            <a:endParaRPr lang="en-US" sz="7200" b="1" dirty="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rgbClr val="0033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rPr>
              <a:t>REVELATION</a:t>
            </a: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228600" y="152400"/>
          <a:ext cx="8686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9456</TotalTime>
  <Words>1993</Words>
  <Application>Microsoft Office PowerPoint</Application>
  <PresentationFormat>On-screen Show (4:3)</PresentationFormat>
  <Paragraphs>365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REV</vt:lpstr>
      <vt:lpstr>Slide 2</vt:lpstr>
      <vt:lpstr>启示录</vt:lpstr>
      <vt:lpstr>启示录</vt:lpstr>
      <vt:lpstr>启示录</vt:lpstr>
      <vt:lpstr>Slide 6</vt:lpstr>
      <vt:lpstr>启示录</vt:lpstr>
      <vt:lpstr>启示录</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谢谢 </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Johnnie achord</dc:creator>
  <cp:lastModifiedBy>Shulan</cp:lastModifiedBy>
  <cp:revision>686</cp:revision>
  <dcterms:created xsi:type="dcterms:W3CDTF">2009-01-28T03:58:41Z</dcterms:created>
  <dcterms:modified xsi:type="dcterms:W3CDTF">2020-06-09T04:45:02Z</dcterms:modified>
</cp:coreProperties>
</file>