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71" r:id="rId2"/>
    <p:sldId id="476" r:id="rId3"/>
    <p:sldId id="747" r:id="rId4"/>
    <p:sldId id="744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562" r:id="rId15"/>
    <p:sldId id="687" r:id="rId16"/>
    <p:sldId id="688" r:id="rId17"/>
    <p:sldId id="689" r:id="rId18"/>
    <p:sldId id="690" r:id="rId19"/>
    <p:sldId id="691" r:id="rId20"/>
    <p:sldId id="692" r:id="rId21"/>
    <p:sldId id="693" r:id="rId22"/>
    <p:sldId id="694" r:id="rId23"/>
    <p:sldId id="760" r:id="rId24"/>
    <p:sldId id="695" r:id="rId25"/>
    <p:sldId id="696" r:id="rId26"/>
    <p:sldId id="577" r:id="rId27"/>
    <p:sldId id="7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4F6228"/>
    <a:srgbClr val="0000FF"/>
    <a:srgbClr val="A40000"/>
    <a:srgbClr val="303C18"/>
    <a:srgbClr val="280F0E"/>
    <a:srgbClr val="FDDC17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62" d="100"/>
          <a:sy n="62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79BFF-5775-479C-B3F0-BB3F6899B332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</dgm:pt>
    <dgm:pt modelId="{8AD656F9-CD25-436C-86F2-B561AB4E7E78}">
      <dgm:prSet phldrT="[Text]" phldr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6F576744-D5BB-43AE-AA6A-D425F439EBDA}" type="parTrans" cxnId="{A3A0E132-4857-476B-975F-72669DA39991}">
      <dgm:prSet/>
      <dgm:spPr/>
      <dgm:t>
        <a:bodyPr/>
        <a:lstStyle/>
        <a:p>
          <a:endParaRPr lang="en-US"/>
        </a:p>
      </dgm:t>
    </dgm:pt>
    <dgm:pt modelId="{398BBC11-E009-4E1E-BE05-4EB012E1DA19}" type="sibTrans" cxnId="{A3A0E132-4857-476B-975F-72669DA39991}">
      <dgm:prSet/>
      <dgm:spPr/>
      <dgm:t>
        <a:bodyPr/>
        <a:lstStyle/>
        <a:p>
          <a:endParaRPr lang="en-US"/>
        </a:p>
      </dgm:t>
    </dgm:pt>
    <dgm:pt modelId="{C6712875-8675-4CCC-8A25-24EA95FFCCE8}">
      <dgm:prSet phldrT="[Text]" phldr="1"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CA82BCEA-A0E2-4C58-9FED-CCE671A7F891}" type="parTrans" cxnId="{61256F7F-8883-48ED-B885-F741EB783A0C}">
      <dgm:prSet/>
      <dgm:spPr/>
      <dgm:t>
        <a:bodyPr/>
        <a:lstStyle/>
        <a:p>
          <a:endParaRPr lang="en-US"/>
        </a:p>
      </dgm:t>
    </dgm:pt>
    <dgm:pt modelId="{1F3B3604-5538-491B-8FF7-FDD0F8D3794C}" type="sibTrans" cxnId="{61256F7F-8883-48ED-B885-F741EB783A0C}">
      <dgm:prSet/>
      <dgm:spPr/>
      <dgm:t>
        <a:bodyPr/>
        <a:lstStyle/>
        <a:p>
          <a:endParaRPr lang="en-US"/>
        </a:p>
      </dgm:t>
    </dgm:pt>
    <dgm:pt modelId="{2C5DC34D-D36E-45F5-9269-167F6918F143}">
      <dgm:prSet phldrT="[Text]" phldr="1"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BA7618D8-58C9-4996-A71C-7A3AC305EC80}" type="parTrans" cxnId="{E6A74E7E-93D4-41A7-B63F-0ACB8C273968}">
      <dgm:prSet/>
      <dgm:spPr/>
      <dgm:t>
        <a:bodyPr/>
        <a:lstStyle/>
        <a:p>
          <a:endParaRPr lang="en-US"/>
        </a:p>
      </dgm:t>
    </dgm:pt>
    <dgm:pt modelId="{A3A92DAD-64F0-4B0F-8B2B-DEC00B628816}" type="sibTrans" cxnId="{E6A74E7E-93D4-41A7-B63F-0ACB8C273968}">
      <dgm:prSet/>
      <dgm:spPr/>
      <dgm:t>
        <a:bodyPr/>
        <a:lstStyle/>
        <a:p>
          <a:endParaRPr lang="en-US"/>
        </a:p>
      </dgm:t>
    </dgm:pt>
    <dgm:pt modelId="{5F6D6511-B4FF-43B6-977A-A9CA4F4D5E7D}" type="pres">
      <dgm:prSet presAssocID="{0D279BFF-5775-479C-B3F0-BB3F6899B332}" presName="compositeShape" presStyleCnt="0">
        <dgm:presLayoutVars>
          <dgm:chMax val="7"/>
          <dgm:dir/>
          <dgm:resizeHandles val="exact"/>
        </dgm:presLayoutVars>
      </dgm:prSet>
      <dgm:spPr/>
    </dgm:pt>
    <dgm:pt modelId="{F3D26A97-5FDB-475F-821D-03990DF46F0F}" type="pres">
      <dgm:prSet presAssocID="{0D279BFF-5775-479C-B3F0-BB3F6899B332}" presName="wedge1" presStyleLbl="node1" presStyleIdx="0" presStyleCnt="3"/>
      <dgm:spPr/>
      <dgm:t>
        <a:bodyPr/>
        <a:lstStyle/>
        <a:p>
          <a:endParaRPr lang="en-US"/>
        </a:p>
      </dgm:t>
    </dgm:pt>
    <dgm:pt modelId="{6F135C11-47F6-461C-84F2-D944FAEBAE3A}" type="pres">
      <dgm:prSet presAssocID="{0D279BFF-5775-479C-B3F0-BB3F6899B33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F2BC0-685D-410B-AACA-896F3E5B251C}" type="pres">
      <dgm:prSet presAssocID="{0D279BFF-5775-479C-B3F0-BB3F6899B332}" presName="wedge2" presStyleLbl="node1" presStyleIdx="1" presStyleCnt="3"/>
      <dgm:spPr/>
      <dgm:t>
        <a:bodyPr/>
        <a:lstStyle/>
        <a:p>
          <a:endParaRPr lang="en-US"/>
        </a:p>
      </dgm:t>
    </dgm:pt>
    <dgm:pt modelId="{0489C485-A523-4AF0-9C97-CD43CDFF7452}" type="pres">
      <dgm:prSet presAssocID="{0D279BFF-5775-479C-B3F0-BB3F6899B33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E1C05-D3F7-47EA-862D-7873B710F9E9}" type="pres">
      <dgm:prSet presAssocID="{0D279BFF-5775-479C-B3F0-BB3F6899B332}" presName="wedge3" presStyleLbl="node1" presStyleIdx="2" presStyleCnt="3"/>
      <dgm:spPr/>
      <dgm:t>
        <a:bodyPr/>
        <a:lstStyle/>
        <a:p>
          <a:endParaRPr lang="en-US"/>
        </a:p>
      </dgm:t>
    </dgm:pt>
    <dgm:pt modelId="{B1AF33BF-B67B-47A9-B062-FF2B57C0FDAA}" type="pres">
      <dgm:prSet presAssocID="{0D279BFF-5775-479C-B3F0-BB3F6899B33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74E7E-93D4-41A7-B63F-0ACB8C273968}" srcId="{0D279BFF-5775-479C-B3F0-BB3F6899B332}" destId="{2C5DC34D-D36E-45F5-9269-167F6918F143}" srcOrd="2" destOrd="0" parTransId="{BA7618D8-58C9-4996-A71C-7A3AC305EC80}" sibTransId="{A3A92DAD-64F0-4B0F-8B2B-DEC00B628816}"/>
    <dgm:cxn modelId="{3874ED89-4221-4C97-91A0-2BD93FF222B1}" type="presOf" srcId="{0D279BFF-5775-479C-B3F0-BB3F6899B332}" destId="{5F6D6511-B4FF-43B6-977A-A9CA4F4D5E7D}" srcOrd="0" destOrd="0" presId="urn:microsoft.com/office/officeart/2005/8/layout/chart3"/>
    <dgm:cxn modelId="{35CB6380-1A17-4C44-9524-B19B7A14BED5}" type="presOf" srcId="{C6712875-8675-4CCC-8A25-24EA95FFCCE8}" destId="{5B9F2BC0-685D-410B-AACA-896F3E5B251C}" srcOrd="0" destOrd="0" presId="urn:microsoft.com/office/officeart/2005/8/layout/chart3"/>
    <dgm:cxn modelId="{61256F7F-8883-48ED-B885-F741EB783A0C}" srcId="{0D279BFF-5775-479C-B3F0-BB3F6899B332}" destId="{C6712875-8675-4CCC-8A25-24EA95FFCCE8}" srcOrd="1" destOrd="0" parTransId="{CA82BCEA-A0E2-4C58-9FED-CCE671A7F891}" sibTransId="{1F3B3604-5538-491B-8FF7-FDD0F8D3794C}"/>
    <dgm:cxn modelId="{F03FE251-25EB-437A-8039-859B2AB5E779}" type="presOf" srcId="{2C5DC34D-D36E-45F5-9269-167F6918F143}" destId="{B1AF33BF-B67B-47A9-B062-FF2B57C0FDAA}" srcOrd="1" destOrd="0" presId="urn:microsoft.com/office/officeart/2005/8/layout/chart3"/>
    <dgm:cxn modelId="{A3A0E132-4857-476B-975F-72669DA39991}" srcId="{0D279BFF-5775-479C-B3F0-BB3F6899B332}" destId="{8AD656F9-CD25-436C-86F2-B561AB4E7E78}" srcOrd="0" destOrd="0" parTransId="{6F576744-D5BB-43AE-AA6A-D425F439EBDA}" sibTransId="{398BBC11-E009-4E1E-BE05-4EB012E1DA19}"/>
    <dgm:cxn modelId="{8B4F7227-7C79-4126-BEB4-D83AC30D1A54}" type="presOf" srcId="{8AD656F9-CD25-436C-86F2-B561AB4E7E78}" destId="{6F135C11-47F6-461C-84F2-D944FAEBAE3A}" srcOrd="1" destOrd="0" presId="urn:microsoft.com/office/officeart/2005/8/layout/chart3"/>
    <dgm:cxn modelId="{73878D0C-EDB4-4DDD-9CDD-254106C9FB66}" type="presOf" srcId="{C6712875-8675-4CCC-8A25-24EA95FFCCE8}" destId="{0489C485-A523-4AF0-9C97-CD43CDFF7452}" srcOrd="1" destOrd="0" presId="urn:microsoft.com/office/officeart/2005/8/layout/chart3"/>
    <dgm:cxn modelId="{20FEE3D4-5489-4229-A275-1C721C4CB5C3}" type="presOf" srcId="{2C5DC34D-D36E-45F5-9269-167F6918F143}" destId="{01FE1C05-D3F7-47EA-862D-7873B710F9E9}" srcOrd="0" destOrd="0" presId="urn:microsoft.com/office/officeart/2005/8/layout/chart3"/>
    <dgm:cxn modelId="{43418BDD-6425-402E-BD6C-075759E83425}" type="presOf" srcId="{8AD656F9-CD25-436C-86F2-B561AB4E7E78}" destId="{F3D26A97-5FDB-475F-821D-03990DF46F0F}" srcOrd="0" destOrd="0" presId="urn:microsoft.com/office/officeart/2005/8/layout/chart3"/>
    <dgm:cxn modelId="{2FBF1AD1-17CD-4E5E-9B34-1CE0BF798C73}" type="presParOf" srcId="{5F6D6511-B4FF-43B6-977A-A9CA4F4D5E7D}" destId="{F3D26A97-5FDB-475F-821D-03990DF46F0F}" srcOrd="0" destOrd="0" presId="urn:microsoft.com/office/officeart/2005/8/layout/chart3"/>
    <dgm:cxn modelId="{0C2F2181-3A33-4D41-9EBE-A44840679BB6}" type="presParOf" srcId="{5F6D6511-B4FF-43B6-977A-A9CA4F4D5E7D}" destId="{6F135C11-47F6-461C-84F2-D944FAEBAE3A}" srcOrd="1" destOrd="0" presId="urn:microsoft.com/office/officeart/2005/8/layout/chart3"/>
    <dgm:cxn modelId="{9E5B8A6C-5AA7-49AC-8015-AA3688D5D2CB}" type="presParOf" srcId="{5F6D6511-B4FF-43B6-977A-A9CA4F4D5E7D}" destId="{5B9F2BC0-685D-410B-AACA-896F3E5B251C}" srcOrd="2" destOrd="0" presId="urn:microsoft.com/office/officeart/2005/8/layout/chart3"/>
    <dgm:cxn modelId="{019DF074-E50E-4F83-9992-B82F02A70142}" type="presParOf" srcId="{5F6D6511-B4FF-43B6-977A-A9CA4F4D5E7D}" destId="{0489C485-A523-4AF0-9C97-CD43CDFF7452}" srcOrd="3" destOrd="0" presId="urn:microsoft.com/office/officeart/2005/8/layout/chart3"/>
    <dgm:cxn modelId="{F6417C3F-F903-4F38-8919-A19DFAF87297}" type="presParOf" srcId="{5F6D6511-B4FF-43B6-977A-A9CA4F4D5E7D}" destId="{01FE1C05-D3F7-47EA-862D-7873B710F9E9}" srcOrd="4" destOrd="0" presId="urn:microsoft.com/office/officeart/2005/8/layout/chart3"/>
    <dgm:cxn modelId="{0CC15F53-62B5-4217-8545-CF5FC562870D}" type="presParOf" srcId="{5F6D6511-B4FF-43B6-977A-A9CA4F4D5E7D}" destId="{B1AF33BF-B67B-47A9-B062-FF2B57C0FDA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FF760-191E-4545-99CE-2CF6E115C38C}" type="doc">
      <dgm:prSet loTypeId="urn:microsoft.com/office/officeart/2005/8/layout/arrow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63AE49-5E2B-4843-9614-8ABE7A7795C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 w="38100">
          <a:solidFill>
            <a:schemeClr val="tx1"/>
          </a:solidFill>
        </a:ln>
      </dgm:spPr>
      <dgm:t>
        <a:bodyPr/>
        <a:lstStyle/>
        <a:p>
          <a:r>
            <a:rPr lang="zh-CN" altLang="en-US" sz="2800" b="1" dirty="0" smtClean="0">
              <a:effectLst/>
              <a:latin typeface="Agency FB" pitchFamily="34" charset="0"/>
            </a:rPr>
            <a:t>旧约</a:t>
          </a:r>
          <a:endParaRPr lang="en-US" sz="2800" b="1" dirty="0" smtClean="0">
            <a:effectLst/>
            <a:latin typeface="Agency FB" pitchFamily="34" charset="0"/>
          </a:endParaRPr>
        </a:p>
        <a:p>
          <a:r>
            <a:rPr lang="en-US" sz="2400" b="1" dirty="0" smtClean="0">
              <a:effectLst/>
              <a:latin typeface="Agency FB" pitchFamily="34" charset="0"/>
            </a:rPr>
            <a:t>O.T.</a:t>
          </a:r>
          <a:endParaRPr lang="en-US" sz="2400" b="1" dirty="0">
            <a:effectLst/>
            <a:latin typeface="Agency FB" pitchFamily="34" charset="0"/>
          </a:endParaRPr>
        </a:p>
      </dgm:t>
    </dgm:pt>
    <dgm:pt modelId="{36F0327B-C683-4CEE-B73C-510DABBEC05C}" type="parTrans" cxnId="{4517B3B1-9EB6-4367-BC7C-2A33C8795DDB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61DE80D9-A37D-4F89-83F2-2AAC38114EF5}" type="sibTrans" cxnId="{4517B3B1-9EB6-4367-BC7C-2A33C8795DDB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92273781-3143-42F7-9197-CDC9DEA1E04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 w="38100">
          <a:solidFill>
            <a:schemeClr val="tx1"/>
          </a:solidFill>
        </a:ln>
      </dgm:spPr>
      <dgm:t>
        <a:bodyPr/>
        <a:lstStyle/>
        <a:p>
          <a:r>
            <a:rPr lang="zh-CN" altLang="en-US" sz="2800" b="1" dirty="0" smtClean="0">
              <a:effectLst/>
              <a:latin typeface="Agency FB" pitchFamily="34" charset="0"/>
            </a:rPr>
            <a:t>新约</a:t>
          </a:r>
          <a:endParaRPr lang="en-US" sz="2800" b="1" dirty="0" smtClean="0">
            <a:effectLst/>
            <a:latin typeface="Agency FB" pitchFamily="34" charset="0"/>
          </a:endParaRP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N.T.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A9E06F1D-6557-4722-8566-B3608B86E40B}" type="parTrans" cxnId="{989CDD73-4DC1-4745-8222-497B14E82AF6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8AA4D1C6-DB3E-4A61-8C34-69A07DA53B54}" type="sibTrans" cxnId="{989CDD73-4DC1-4745-8222-497B14E82AF6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EF8B7B1D-E92B-44B7-8BFA-2FEFBF609CE4}" type="pres">
      <dgm:prSet presAssocID="{8A9FF760-191E-4545-99CE-2CF6E115C3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43EA5-C35C-40A0-AD58-E3B519951625}" type="pres">
      <dgm:prSet presAssocID="{A963AE49-5E2B-4843-9614-8ABE7A7795CA}" presName="arrow" presStyleLbl="node1" presStyleIdx="0" presStyleCnt="2" custScaleX="186712" custRadScaleRad="469460" custRadScaleInc="41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C96F-6832-453E-9DB8-D26E66FE7E90}" type="pres">
      <dgm:prSet presAssocID="{92273781-3143-42F7-9197-CDC9DEA1E040}" presName="arrow" presStyleLbl="node1" presStyleIdx="1" presStyleCnt="2" custScaleX="186712" custRadScaleRad="93324" custRadScaleInc="-7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7B3B1-9EB6-4367-BC7C-2A33C8795DDB}" srcId="{8A9FF760-191E-4545-99CE-2CF6E115C38C}" destId="{A963AE49-5E2B-4843-9614-8ABE7A7795CA}" srcOrd="0" destOrd="0" parTransId="{36F0327B-C683-4CEE-B73C-510DABBEC05C}" sibTransId="{61DE80D9-A37D-4F89-83F2-2AAC38114EF5}"/>
    <dgm:cxn modelId="{989CDD73-4DC1-4745-8222-497B14E82AF6}" srcId="{8A9FF760-191E-4545-99CE-2CF6E115C38C}" destId="{92273781-3143-42F7-9197-CDC9DEA1E040}" srcOrd="1" destOrd="0" parTransId="{A9E06F1D-6557-4722-8566-B3608B86E40B}" sibTransId="{8AA4D1C6-DB3E-4A61-8C34-69A07DA53B54}"/>
    <dgm:cxn modelId="{30FC2EB1-EFD8-426E-8D79-FCF719190510}" type="presOf" srcId="{8A9FF760-191E-4545-99CE-2CF6E115C38C}" destId="{EF8B7B1D-E92B-44B7-8BFA-2FEFBF609CE4}" srcOrd="0" destOrd="0" presId="urn:microsoft.com/office/officeart/2005/8/layout/arrow1"/>
    <dgm:cxn modelId="{EC00D13B-E10D-4C6B-9EC0-F95EE5E4709C}" type="presOf" srcId="{92273781-3143-42F7-9197-CDC9DEA1E040}" destId="{4328C96F-6832-453E-9DB8-D26E66FE7E90}" srcOrd="0" destOrd="0" presId="urn:microsoft.com/office/officeart/2005/8/layout/arrow1"/>
    <dgm:cxn modelId="{8A2C25D4-E1D5-443D-A3A8-024E07CDDA1F}" type="presOf" srcId="{A963AE49-5E2B-4843-9614-8ABE7A7795CA}" destId="{B7443EA5-C35C-40A0-AD58-E3B519951625}" srcOrd="0" destOrd="0" presId="urn:microsoft.com/office/officeart/2005/8/layout/arrow1"/>
    <dgm:cxn modelId="{2196CE75-7A9C-4A32-B281-77CD3562E6C6}" type="presParOf" srcId="{EF8B7B1D-E92B-44B7-8BFA-2FEFBF609CE4}" destId="{B7443EA5-C35C-40A0-AD58-E3B519951625}" srcOrd="0" destOrd="0" presId="urn:microsoft.com/office/officeart/2005/8/layout/arrow1"/>
    <dgm:cxn modelId="{F277294A-99F3-4FC5-ADA3-2C9D9E6B415C}" type="presParOf" srcId="{EF8B7B1D-E92B-44B7-8BFA-2FEFBF609CE4}" destId="{4328C96F-6832-453E-9DB8-D26E66FE7E9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79BFF-5775-479C-B3F0-BB3F6899B332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</dgm:pt>
    <dgm:pt modelId="{8AD656F9-CD25-436C-86F2-B561AB4E7E7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6F576744-D5BB-43AE-AA6A-D425F439EBDA}" type="parTrans" cxnId="{A3A0E132-4857-476B-975F-72669DA39991}">
      <dgm:prSet/>
      <dgm:spPr/>
      <dgm:t>
        <a:bodyPr/>
        <a:lstStyle/>
        <a:p>
          <a:endParaRPr lang="en-US"/>
        </a:p>
      </dgm:t>
    </dgm:pt>
    <dgm:pt modelId="{398BBC11-E009-4E1E-BE05-4EB012E1DA19}" type="sibTrans" cxnId="{A3A0E132-4857-476B-975F-72669DA39991}">
      <dgm:prSet/>
      <dgm:spPr/>
      <dgm:t>
        <a:bodyPr/>
        <a:lstStyle/>
        <a:p>
          <a:endParaRPr lang="en-US"/>
        </a:p>
      </dgm:t>
    </dgm:pt>
    <dgm:pt modelId="{C6712875-8675-4CCC-8A25-24EA95FFCCE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CA82BCEA-A0E2-4C58-9FED-CCE671A7F891}" type="parTrans" cxnId="{61256F7F-8883-48ED-B885-F741EB783A0C}">
      <dgm:prSet/>
      <dgm:spPr/>
      <dgm:t>
        <a:bodyPr/>
        <a:lstStyle/>
        <a:p>
          <a:endParaRPr lang="en-US"/>
        </a:p>
      </dgm:t>
    </dgm:pt>
    <dgm:pt modelId="{1F3B3604-5538-491B-8FF7-FDD0F8D3794C}" type="sibTrans" cxnId="{61256F7F-8883-48ED-B885-F741EB783A0C}">
      <dgm:prSet/>
      <dgm:spPr/>
      <dgm:t>
        <a:bodyPr/>
        <a:lstStyle/>
        <a:p>
          <a:endParaRPr lang="en-US"/>
        </a:p>
      </dgm:t>
    </dgm:pt>
    <dgm:pt modelId="{2C5DC34D-D36E-45F5-9269-167F6918F14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BA7618D8-58C9-4996-A71C-7A3AC305EC80}" type="parTrans" cxnId="{E6A74E7E-93D4-41A7-B63F-0ACB8C273968}">
      <dgm:prSet/>
      <dgm:spPr/>
      <dgm:t>
        <a:bodyPr/>
        <a:lstStyle/>
        <a:p>
          <a:endParaRPr lang="en-US"/>
        </a:p>
      </dgm:t>
    </dgm:pt>
    <dgm:pt modelId="{A3A92DAD-64F0-4B0F-8B2B-DEC00B628816}" type="sibTrans" cxnId="{E6A74E7E-93D4-41A7-B63F-0ACB8C273968}">
      <dgm:prSet/>
      <dgm:spPr/>
      <dgm:t>
        <a:bodyPr/>
        <a:lstStyle/>
        <a:p>
          <a:endParaRPr lang="en-US"/>
        </a:p>
      </dgm:t>
    </dgm:pt>
    <dgm:pt modelId="{5F6D6511-B4FF-43B6-977A-A9CA4F4D5E7D}" type="pres">
      <dgm:prSet presAssocID="{0D279BFF-5775-479C-B3F0-BB3F6899B332}" presName="compositeShape" presStyleCnt="0">
        <dgm:presLayoutVars>
          <dgm:chMax val="7"/>
          <dgm:dir/>
          <dgm:resizeHandles val="exact"/>
        </dgm:presLayoutVars>
      </dgm:prSet>
      <dgm:spPr/>
    </dgm:pt>
    <dgm:pt modelId="{F3D26A97-5FDB-475F-821D-03990DF46F0F}" type="pres">
      <dgm:prSet presAssocID="{0D279BFF-5775-479C-B3F0-BB3F6899B332}" presName="wedge1" presStyleLbl="node1" presStyleIdx="0" presStyleCnt="3"/>
      <dgm:spPr/>
      <dgm:t>
        <a:bodyPr/>
        <a:lstStyle/>
        <a:p>
          <a:endParaRPr lang="en-US"/>
        </a:p>
      </dgm:t>
    </dgm:pt>
    <dgm:pt modelId="{6F135C11-47F6-461C-84F2-D944FAEBAE3A}" type="pres">
      <dgm:prSet presAssocID="{0D279BFF-5775-479C-B3F0-BB3F6899B33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F2BC0-685D-410B-AACA-896F3E5B251C}" type="pres">
      <dgm:prSet presAssocID="{0D279BFF-5775-479C-B3F0-BB3F6899B332}" presName="wedge2" presStyleLbl="node1" presStyleIdx="1" presStyleCnt="3"/>
      <dgm:spPr/>
      <dgm:t>
        <a:bodyPr/>
        <a:lstStyle/>
        <a:p>
          <a:endParaRPr lang="en-US"/>
        </a:p>
      </dgm:t>
    </dgm:pt>
    <dgm:pt modelId="{0489C485-A523-4AF0-9C97-CD43CDFF7452}" type="pres">
      <dgm:prSet presAssocID="{0D279BFF-5775-479C-B3F0-BB3F6899B33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E1C05-D3F7-47EA-862D-7873B710F9E9}" type="pres">
      <dgm:prSet presAssocID="{0D279BFF-5775-479C-B3F0-BB3F6899B332}" presName="wedge3" presStyleLbl="node1" presStyleIdx="2" presStyleCnt="3"/>
      <dgm:spPr/>
      <dgm:t>
        <a:bodyPr/>
        <a:lstStyle/>
        <a:p>
          <a:endParaRPr lang="en-US"/>
        </a:p>
      </dgm:t>
    </dgm:pt>
    <dgm:pt modelId="{B1AF33BF-B67B-47A9-B062-FF2B57C0FDAA}" type="pres">
      <dgm:prSet presAssocID="{0D279BFF-5775-479C-B3F0-BB3F6899B33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74E7E-93D4-41A7-B63F-0ACB8C273968}" srcId="{0D279BFF-5775-479C-B3F0-BB3F6899B332}" destId="{2C5DC34D-D36E-45F5-9269-167F6918F143}" srcOrd="2" destOrd="0" parTransId="{BA7618D8-58C9-4996-A71C-7A3AC305EC80}" sibTransId="{A3A92DAD-64F0-4B0F-8B2B-DEC00B628816}"/>
    <dgm:cxn modelId="{1ABF2461-333B-4305-BE42-6A9C25EBCD26}" type="presOf" srcId="{C6712875-8675-4CCC-8A25-24EA95FFCCE8}" destId="{0489C485-A523-4AF0-9C97-CD43CDFF7452}" srcOrd="1" destOrd="0" presId="urn:microsoft.com/office/officeart/2005/8/layout/chart3"/>
    <dgm:cxn modelId="{682403C8-4EFD-4C5E-8481-BA2E52F07B7B}" type="presOf" srcId="{C6712875-8675-4CCC-8A25-24EA95FFCCE8}" destId="{5B9F2BC0-685D-410B-AACA-896F3E5B251C}" srcOrd="0" destOrd="0" presId="urn:microsoft.com/office/officeart/2005/8/layout/chart3"/>
    <dgm:cxn modelId="{0D91CA5A-5CAC-4164-B5E9-D8AB6BF28BE6}" type="presOf" srcId="{2C5DC34D-D36E-45F5-9269-167F6918F143}" destId="{B1AF33BF-B67B-47A9-B062-FF2B57C0FDAA}" srcOrd="1" destOrd="0" presId="urn:microsoft.com/office/officeart/2005/8/layout/chart3"/>
    <dgm:cxn modelId="{02B54BD6-FD69-499D-BEFB-39F735398C8D}" type="presOf" srcId="{0D279BFF-5775-479C-B3F0-BB3F6899B332}" destId="{5F6D6511-B4FF-43B6-977A-A9CA4F4D5E7D}" srcOrd="0" destOrd="0" presId="urn:microsoft.com/office/officeart/2005/8/layout/chart3"/>
    <dgm:cxn modelId="{61256F7F-8883-48ED-B885-F741EB783A0C}" srcId="{0D279BFF-5775-479C-B3F0-BB3F6899B332}" destId="{C6712875-8675-4CCC-8A25-24EA95FFCCE8}" srcOrd="1" destOrd="0" parTransId="{CA82BCEA-A0E2-4C58-9FED-CCE671A7F891}" sibTransId="{1F3B3604-5538-491B-8FF7-FDD0F8D3794C}"/>
    <dgm:cxn modelId="{A3A0E132-4857-476B-975F-72669DA39991}" srcId="{0D279BFF-5775-479C-B3F0-BB3F6899B332}" destId="{8AD656F9-CD25-436C-86F2-B561AB4E7E78}" srcOrd="0" destOrd="0" parTransId="{6F576744-D5BB-43AE-AA6A-D425F439EBDA}" sibTransId="{398BBC11-E009-4E1E-BE05-4EB012E1DA19}"/>
    <dgm:cxn modelId="{20CEBCF9-EDEC-41C8-9CED-5025B3133E09}" type="presOf" srcId="{2C5DC34D-D36E-45F5-9269-167F6918F143}" destId="{01FE1C05-D3F7-47EA-862D-7873B710F9E9}" srcOrd="0" destOrd="0" presId="urn:microsoft.com/office/officeart/2005/8/layout/chart3"/>
    <dgm:cxn modelId="{A48FD5C0-5EC1-473A-98C1-72E228E13963}" type="presOf" srcId="{8AD656F9-CD25-436C-86F2-B561AB4E7E78}" destId="{F3D26A97-5FDB-475F-821D-03990DF46F0F}" srcOrd="0" destOrd="0" presId="urn:microsoft.com/office/officeart/2005/8/layout/chart3"/>
    <dgm:cxn modelId="{581EDF0F-744E-4C48-BFB9-B01C7CB3F051}" type="presOf" srcId="{8AD656F9-CD25-436C-86F2-B561AB4E7E78}" destId="{6F135C11-47F6-461C-84F2-D944FAEBAE3A}" srcOrd="1" destOrd="0" presId="urn:microsoft.com/office/officeart/2005/8/layout/chart3"/>
    <dgm:cxn modelId="{3F2C43A6-515B-40A5-933D-99623FB99E95}" type="presParOf" srcId="{5F6D6511-B4FF-43B6-977A-A9CA4F4D5E7D}" destId="{F3D26A97-5FDB-475F-821D-03990DF46F0F}" srcOrd="0" destOrd="0" presId="urn:microsoft.com/office/officeart/2005/8/layout/chart3"/>
    <dgm:cxn modelId="{B431CBCD-C690-4454-B9D4-9FCE20057F89}" type="presParOf" srcId="{5F6D6511-B4FF-43B6-977A-A9CA4F4D5E7D}" destId="{6F135C11-47F6-461C-84F2-D944FAEBAE3A}" srcOrd="1" destOrd="0" presId="urn:microsoft.com/office/officeart/2005/8/layout/chart3"/>
    <dgm:cxn modelId="{0168A1CD-46C1-4F9E-A476-388F7E9F7941}" type="presParOf" srcId="{5F6D6511-B4FF-43B6-977A-A9CA4F4D5E7D}" destId="{5B9F2BC0-685D-410B-AACA-896F3E5B251C}" srcOrd="2" destOrd="0" presId="urn:microsoft.com/office/officeart/2005/8/layout/chart3"/>
    <dgm:cxn modelId="{C1429BA5-15A8-4BB8-AB5F-22CC5F5F9D23}" type="presParOf" srcId="{5F6D6511-B4FF-43B6-977A-A9CA4F4D5E7D}" destId="{0489C485-A523-4AF0-9C97-CD43CDFF7452}" srcOrd="3" destOrd="0" presId="urn:microsoft.com/office/officeart/2005/8/layout/chart3"/>
    <dgm:cxn modelId="{7EC2DC1B-167C-4BCA-ADA3-2D9F2FBFEFB3}" type="presParOf" srcId="{5F6D6511-B4FF-43B6-977A-A9CA4F4D5E7D}" destId="{01FE1C05-D3F7-47EA-862D-7873B710F9E9}" srcOrd="4" destOrd="0" presId="urn:microsoft.com/office/officeart/2005/8/layout/chart3"/>
    <dgm:cxn modelId="{00EAF14E-D3BC-401C-A51D-FB5B902276EA}" type="presParOf" srcId="{5F6D6511-B4FF-43B6-977A-A9CA4F4D5E7D}" destId="{B1AF33BF-B67B-47A9-B062-FF2B57C0FDA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79BFF-5775-479C-B3F0-BB3F6899B332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</dgm:pt>
    <dgm:pt modelId="{8AD656F9-CD25-436C-86F2-B561AB4E7E7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6F576744-D5BB-43AE-AA6A-D425F439EBDA}" type="parTrans" cxnId="{A3A0E132-4857-476B-975F-72669DA39991}">
      <dgm:prSet/>
      <dgm:spPr/>
      <dgm:t>
        <a:bodyPr/>
        <a:lstStyle/>
        <a:p>
          <a:endParaRPr lang="en-US"/>
        </a:p>
      </dgm:t>
    </dgm:pt>
    <dgm:pt modelId="{398BBC11-E009-4E1E-BE05-4EB012E1DA19}" type="sibTrans" cxnId="{A3A0E132-4857-476B-975F-72669DA39991}">
      <dgm:prSet/>
      <dgm:spPr/>
      <dgm:t>
        <a:bodyPr/>
        <a:lstStyle/>
        <a:p>
          <a:endParaRPr lang="en-US"/>
        </a:p>
      </dgm:t>
    </dgm:pt>
    <dgm:pt modelId="{C6712875-8675-4CCC-8A25-24EA95FFCCE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CA82BCEA-A0E2-4C58-9FED-CCE671A7F891}" type="parTrans" cxnId="{61256F7F-8883-48ED-B885-F741EB783A0C}">
      <dgm:prSet/>
      <dgm:spPr/>
      <dgm:t>
        <a:bodyPr/>
        <a:lstStyle/>
        <a:p>
          <a:endParaRPr lang="en-US"/>
        </a:p>
      </dgm:t>
    </dgm:pt>
    <dgm:pt modelId="{1F3B3604-5538-491B-8FF7-FDD0F8D3794C}" type="sibTrans" cxnId="{61256F7F-8883-48ED-B885-F741EB783A0C}">
      <dgm:prSet/>
      <dgm:spPr/>
      <dgm:t>
        <a:bodyPr/>
        <a:lstStyle/>
        <a:p>
          <a:endParaRPr lang="en-US"/>
        </a:p>
      </dgm:t>
    </dgm:pt>
    <dgm:pt modelId="{2C5DC34D-D36E-45F5-9269-167F6918F14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BA7618D8-58C9-4996-A71C-7A3AC305EC80}" type="parTrans" cxnId="{E6A74E7E-93D4-41A7-B63F-0ACB8C273968}">
      <dgm:prSet/>
      <dgm:spPr/>
      <dgm:t>
        <a:bodyPr/>
        <a:lstStyle/>
        <a:p>
          <a:endParaRPr lang="en-US"/>
        </a:p>
      </dgm:t>
    </dgm:pt>
    <dgm:pt modelId="{A3A92DAD-64F0-4B0F-8B2B-DEC00B628816}" type="sibTrans" cxnId="{E6A74E7E-93D4-41A7-B63F-0ACB8C273968}">
      <dgm:prSet/>
      <dgm:spPr/>
      <dgm:t>
        <a:bodyPr/>
        <a:lstStyle/>
        <a:p>
          <a:endParaRPr lang="en-US"/>
        </a:p>
      </dgm:t>
    </dgm:pt>
    <dgm:pt modelId="{5F6D6511-B4FF-43B6-977A-A9CA4F4D5E7D}" type="pres">
      <dgm:prSet presAssocID="{0D279BFF-5775-479C-B3F0-BB3F6899B332}" presName="compositeShape" presStyleCnt="0">
        <dgm:presLayoutVars>
          <dgm:chMax val="7"/>
          <dgm:dir/>
          <dgm:resizeHandles val="exact"/>
        </dgm:presLayoutVars>
      </dgm:prSet>
      <dgm:spPr/>
    </dgm:pt>
    <dgm:pt modelId="{F3D26A97-5FDB-475F-821D-03990DF46F0F}" type="pres">
      <dgm:prSet presAssocID="{0D279BFF-5775-479C-B3F0-BB3F6899B332}" presName="wedge1" presStyleLbl="node1" presStyleIdx="0" presStyleCnt="3"/>
      <dgm:spPr/>
      <dgm:t>
        <a:bodyPr/>
        <a:lstStyle/>
        <a:p>
          <a:endParaRPr lang="en-US"/>
        </a:p>
      </dgm:t>
    </dgm:pt>
    <dgm:pt modelId="{6F135C11-47F6-461C-84F2-D944FAEBAE3A}" type="pres">
      <dgm:prSet presAssocID="{0D279BFF-5775-479C-B3F0-BB3F6899B33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F2BC0-685D-410B-AACA-896F3E5B251C}" type="pres">
      <dgm:prSet presAssocID="{0D279BFF-5775-479C-B3F0-BB3F6899B332}" presName="wedge2" presStyleLbl="node1" presStyleIdx="1" presStyleCnt="3"/>
      <dgm:spPr/>
      <dgm:t>
        <a:bodyPr/>
        <a:lstStyle/>
        <a:p>
          <a:endParaRPr lang="en-US"/>
        </a:p>
      </dgm:t>
    </dgm:pt>
    <dgm:pt modelId="{0489C485-A523-4AF0-9C97-CD43CDFF7452}" type="pres">
      <dgm:prSet presAssocID="{0D279BFF-5775-479C-B3F0-BB3F6899B33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E1C05-D3F7-47EA-862D-7873B710F9E9}" type="pres">
      <dgm:prSet presAssocID="{0D279BFF-5775-479C-B3F0-BB3F6899B332}" presName="wedge3" presStyleLbl="node1" presStyleIdx="2" presStyleCnt="3"/>
      <dgm:spPr/>
      <dgm:t>
        <a:bodyPr/>
        <a:lstStyle/>
        <a:p>
          <a:endParaRPr lang="en-US"/>
        </a:p>
      </dgm:t>
    </dgm:pt>
    <dgm:pt modelId="{B1AF33BF-B67B-47A9-B062-FF2B57C0FDAA}" type="pres">
      <dgm:prSet presAssocID="{0D279BFF-5775-479C-B3F0-BB3F6899B33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74E7E-93D4-41A7-B63F-0ACB8C273968}" srcId="{0D279BFF-5775-479C-B3F0-BB3F6899B332}" destId="{2C5DC34D-D36E-45F5-9269-167F6918F143}" srcOrd="2" destOrd="0" parTransId="{BA7618D8-58C9-4996-A71C-7A3AC305EC80}" sibTransId="{A3A92DAD-64F0-4B0F-8B2B-DEC00B628816}"/>
    <dgm:cxn modelId="{6377C6DB-43A5-4CA8-A56F-81068356DB0C}" type="presOf" srcId="{C6712875-8675-4CCC-8A25-24EA95FFCCE8}" destId="{0489C485-A523-4AF0-9C97-CD43CDFF7452}" srcOrd="1" destOrd="0" presId="urn:microsoft.com/office/officeart/2005/8/layout/chart3"/>
    <dgm:cxn modelId="{7DE3B519-B8A8-47C5-B1F8-EA34A581678A}" type="presOf" srcId="{2C5DC34D-D36E-45F5-9269-167F6918F143}" destId="{01FE1C05-D3F7-47EA-862D-7873B710F9E9}" srcOrd="0" destOrd="0" presId="urn:microsoft.com/office/officeart/2005/8/layout/chart3"/>
    <dgm:cxn modelId="{61256F7F-8883-48ED-B885-F741EB783A0C}" srcId="{0D279BFF-5775-479C-B3F0-BB3F6899B332}" destId="{C6712875-8675-4CCC-8A25-24EA95FFCCE8}" srcOrd="1" destOrd="0" parTransId="{CA82BCEA-A0E2-4C58-9FED-CCE671A7F891}" sibTransId="{1F3B3604-5538-491B-8FF7-FDD0F8D3794C}"/>
    <dgm:cxn modelId="{82A393CB-206B-4AED-B5C6-F4B4C2B285CC}" type="presOf" srcId="{8AD656F9-CD25-436C-86F2-B561AB4E7E78}" destId="{F3D26A97-5FDB-475F-821D-03990DF46F0F}" srcOrd="0" destOrd="0" presId="urn:microsoft.com/office/officeart/2005/8/layout/chart3"/>
    <dgm:cxn modelId="{C8B8A9AF-00FA-4E86-933C-8664AB219251}" type="presOf" srcId="{C6712875-8675-4CCC-8A25-24EA95FFCCE8}" destId="{5B9F2BC0-685D-410B-AACA-896F3E5B251C}" srcOrd="0" destOrd="0" presId="urn:microsoft.com/office/officeart/2005/8/layout/chart3"/>
    <dgm:cxn modelId="{A3A0E132-4857-476B-975F-72669DA39991}" srcId="{0D279BFF-5775-479C-B3F0-BB3F6899B332}" destId="{8AD656F9-CD25-436C-86F2-B561AB4E7E78}" srcOrd="0" destOrd="0" parTransId="{6F576744-D5BB-43AE-AA6A-D425F439EBDA}" sibTransId="{398BBC11-E009-4E1E-BE05-4EB012E1DA19}"/>
    <dgm:cxn modelId="{977DF422-DC5A-41B1-9E16-30C9735BC7F5}" type="presOf" srcId="{2C5DC34D-D36E-45F5-9269-167F6918F143}" destId="{B1AF33BF-B67B-47A9-B062-FF2B57C0FDAA}" srcOrd="1" destOrd="0" presId="urn:microsoft.com/office/officeart/2005/8/layout/chart3"/>
    <dgm:cxn modelId="{E2F75848-6D72-45CE-A3E7-71649DE6D946}" type="presOf" srcId="{8AD656F9-CD25-436C-86F2-B561AB4E7E78}" destId="{6F135C11-47F6-461C-84F2-D944FAEBAE3A}" srcOrd="1" destOrd="0" presId="urn:microsoft.com/office/officeart/2005/8/layout/chart3"/>
    <dgm:cxn modelId="{2C416044-29B5-498B-831A-1673CAAFA8CC}" type="presOf" srcId="{0D279BFF-5775-479C-B3F0-BB3F6899B332}" destId="{5F6D6511-B4FF-43B6-977A-A9CA4F4D5E7D}" srcOrd="0" destOrd="0" presId="urn:microsoft.com/office/officeart/2005/8/layout/chart3"/>
    <dgm:cxn modelId="{CC9EE17B-01D1-4EA7-9C42-866FE4833B08}" type="presParOf" srcId="{5F6D6511-B4FF-43B6-977A-A9CA4F4D5E7D}" destId="{F3D26A97-5FDB-475F-821D-03990DF46F0F}" srcOrd="0" destOrd="0" presId="urn:microsoft.com/office/officeart/2005/8/layout/chart3"/>
    <dgm:cxn modelId="{BCDEB25C-6ACE-4FCC-B21F-7CD32112960A}" type="presParOf" srcId="{5F6D6511-B4FF-43B6-977A-A9CA4F4D5E7D}" destId="{6F135C11-47F6-461C-84F2-D944FAEBAE3A}" srcOrd="1" destOrd="0" presId="urn:microsoft.com/office/officeart/2005/8/layout/chart3"/>
    <dgm:cxn modelId="{9AF2DE36-BE9C-4942-8C55-2CF942AFA4CC}" type="presParOf" srcId="{5F6D6511-B4FF-43B6-977A-A9CA4F4D5E7D}" destId="{5B9F2BC0-685D-410B-AACA-896F3E5B251C}" srcOrd="2" destOrd="0" presId="urn:microsoft.com/office/officeart/2005/8/layout/chart3"/>
    <dgm:cxn modelId="{0FB445FA-AF16-4885-AA07-6ECEB00D0ABE}" type="presParOf" srcId="{5F6D6511-B4FF-43B6-977A-A9CA4F4D5E7D}" destId="{0489C485-A523-4AF0-9C97-CD43CDFF7452}" srcOrd="3" destOrd="0" presId="urn:microsoft.com/office/officeart/2005/8/layout/chart3"/>
    <dgm:cxn modelId="{6B832099-C154-46E8-813A-886681826F22}" type="presParOf" srcId="{5F6D6511-B4FF-43B6-977A-A9CA4F4D5E7D}" destId="{01FE1C05-D3F7-47EA-862D-7873B710F9E9}" srcOrd="4" destOrd="0" presId="urn:microsoft.com/office/officeart/2005/8/layout/chart3"/>
    <dgm:cxn modelId="{1760B847-F07D-4230-B194-D36DD4F63FAE}" type="presParOf" srcId="{5F6D6511-B4FF-43B6-977A-A9CA4F4D5E7D}" destId="{B1AF33BF-B67B-47A9-B062-FF2B57C0FDA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79BFF-5775-479C-B3F0-BB3F6899B332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</dgm:pt>
    <dgm:pt modelId="{8AD656F9-CD25-436C-86F2-B561AB4E7E7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6F576744-D5BB-43AE-AA6A-D425F439EBDA}" type="parTrans" cxnId="{A3A0E132-4857-476B-975F-72669DA39991}">
      <dgm:prSet/>
      <dgm:spPr/>
      <dgm:t>
        <a:bodyPr/>
        <a:lstStyle/>
        <a:p>
          <a:endParaRPr lang="en-US"/>
        </a:p>
      </dgm:t>
    </dgm:pt>
    <dgm:pt modelId="{398BBC11-E009-4E1E-BE05-4EB012E1DA19}" type="sibTrans" cxnId="{A3A0E132-4857-476B-975F-72669DA39991}">
      <dgm:prSet/>
      <dgm:spPr/>
      <dgm:t>
        <a:bodyPr/>
        <a:lstStyle/>
        <a:p>
          <a:endParaRPr lang="en-US"/>
        </a:p>
      </dgm:t>
    </dgm:pt>
    <dgm:pt modelId="{C6712875-8675-4CCC-8A25-24EA95FFCCE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CA82BCEA-A0E2-4C58-9FED-CCE671A7F891}" type="parTrans" cxnId="{61256F7F-8883-48ED-B885-F741EB783A0C}">
      <dgm:prSet/>
      <dgm:spPr/>
      <dgm:t>
        <a:bodyPr/>
        <a:lstStyle/>
        <a:p>
          <a:endParaRPr lang="en-US"/>
        </a:p>
      </dgm:t>
    </dgm:pt>
    <dgm:pt modelId="{1F3B3604-5538-491B-8FF7-FDD0F8D3794C}" type="sibTrans" cxnId="{61256F7F-8883-48ED-B885-F741EB783A0C}">
      <dgm:prSet/>
      <dgm:spPr/>
      <dgm:t>
        <a:bodyPr/>
        <a:lstStyle/>
        <a:p>
          <a:endParaRPr lang="en-US"/>
        </a:p>
      </dgm:t>
    </dgm:pt>
    <dgm:pt modelId="{2C5DC34D-D36E-45F5-9269-167F6918F14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BA7618D8-58C9-4996-A71C-7A3AC305EC80}" type="parTrans" cxnId="{E6A74E7E-93D4-41A7-B63F-0ACB8C273968}">
      <dgm:prSet/>
      <dgm:spPr/>
      <dgm:t>
        <a:bodyPr/>
        <a:lstStyle/>
        <a:p>
          <a:endParaRPr lang="en-US"/>
        </a:p>
      </dgm:t>
    </dgm:pt>
    <dgm:pt modelId="{A3A92DAD-64F0-4B0F-8B2B-DEC00B628816}" type="sibTrans" cxnId="{E6A74E7E-93D4-41A7-B63F-0ACB8C273968}">
      <dgm:prSet/>
      <dgm:spPr/>
      <dgm:t>
        <a:bodyPr/>
        <a:lstStyle/>
        <a:p>
          <a:endParaRPr lang="en-US"/>
        </a:p>
      </dgm:t>
    </dgm:pt>
    <dgm:pt modelId="{5F6D6511-B4FF-43B6-977A-A9CA4F4D5E7D}" type="pres">
      <dgm:prSet presAssocID="{0D279BFF-5775-479C-B3F0-BB3F6899B332}" presName="compositeShape" presStyleCnt="0">
        <dgm:presLayoutVars>
          <dgm:chMax val="7"/>
          <dgm:dir/>
          <dgm:resizeHandles val="exact"/>
        </dgm:presLayoutVars>
      </dgm:prSet>
      <dgm:spPr/>
    </dgm:pt>
    <dgm:pt modelId="{F3D26A97-5FDB-475F-821D-03990DF46F0F}" type="pres">
      <dgm:prSet presAssocID="{0D279BFF-5775-479C-B3F0-BB3F6899B332}" presName="wedge1" presStyleLbl="node1" presStyleIdx="0" presStyleCnt="3"/>
      <dgm:spPr/>
      <dgm:t>
        <a:bodyPr/>
        <a:lstStyle/>
        <a:p>
          <a:endParaRPr lang="en-US"/>
        </a:p>
      </dgm:t>
    </dgm:pt>
    <dgm:pt modelId="{6F135C11-47F6-461C-84F2-D944FAEBAE3A}" type="pres">
      <dgm:prSet presAssocID="{0D279BFF-5775-479C-B3F0-BB3F6899B33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F2BC0-685D-410B-AACA-896F3E5B251C}" type="pres">
      <dgm:prSet presAssocID="{0D279BFF-5775-479C-B3F0-BB3F6899B332}" presName="wedge2" presStyleLbl="node1" presStyleIdx="1" presStyleCnt="3"/>
      <dgm:spPr/>
      <dgm:t>
        <a:bodyPr/>
        <a:lstStyle/>
        <a:p>
          <a:endParaRPr lang="en-US"/>
        </a:p>
      </dgm:t>
    </dgm:pt>
    <dgm:pt modelId="{0489C485-A523-4AF0-9C97-CD43CDFF7452}" type="pres">
      <dgm:prSet presAssocID="{0D279BFF-5775-479C-B3F0-BB3F6899B33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E1C05-D3F7-47EA-862D-7873B710F9E9}" type="pres">
      <dgm:prSet presAssocID="{0D279BFF-5775-479C-B3F0-BB3F6899B332}" presName="wedge3" presStyleLbl="node1" presStyleIdx="2" presStyleCnt="3"/>
      <dgm:spPr/>
      <dgm:t>
        <a:bodyPr/>
        <a:lstStyle/>
        <a:p>
          <a:endParaRPr lang="en-US"/>
        </a:p>
      </dgm:t>
    </dgm:pt>
    <dgm:pt modelId="{B1AF33BF-B67B-47A9-B062-FF2B57C0FDAA}" type="pres">
      <dgm:prSet presAssocID="{0D279BFF-5775-479C-B3F0-BB3F6899B33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74E7E-93D4-41A7-B63F-0ACB8C273968}" srcId="{0D279BFF-5775-479C-B3F0-BB3F6899B332}" destId="{2C5DC34D-D36E-45F5-9269-167F6918F143}" srcOrd="2" destOrd="0" parTransId="{BA7618D8-58C9-4996-A71C-7A3AC305EC80}" sibTransId="{A3A92DAD-64F0-4B0F-8B2B-DEC00B628816}"/>
    <dgm:cxn modelId="{EF40DDDD-A999-4566-9B00-068F16EF5709}" type="presOf" srcId="{2C5DC34D-D36E-45F5-9269-167F6918F143}" destId="{01FE1C05-D3F7-47EA-862D-7873B710F9E9}" srcOrd="0" destOrd="0" presId="urn:microsoft.com/office/officeart/2005/8/layout/chart3"/>
    <dgm:cxn modelId="{61256F7F-8883-48ED-B885-F741EB783A0C}" srcId="{0D279BFF-5775-479C-B3F0-BB3F6899B332}" destId="{C6712875-8675-4CCC-8A25-24EA95FFCCE8}" srcOrd="1" destOrd="0" parTransId="{CA82BCEA-A0E2-4C58-9FED-CCE671A7F891}" sibTransId="{1F3B3604-5538-491B-8FF7-FDD0F8D3794C}"/>
    <dgm:cxn modelId="{4AAFD6BB-E772-4FF2-91F6-AA8D069B53D3}" type="presOf" srcId="{C6712875-8675-4CCC-8A25-24EA95FFCCE8}" destId="{5B9F2BC0-685D-410B-AACA-896F3E5B251C}" srcOrd="0" destOrd="0" presId="urn:microsoft.com/office/officeart/2005/8/layout/chart3"/>
    <dgm:cxn modelId="{A3A0E132-4857-476B-975F-72669DA39991}" srcId="{0D279BFF-5775-479C-B3F0-BB3F6899B332}" destId="{8AD656F9-CD25-436C-86F2-B561AB4E7E78}" srcOrd="0" destOrd="0" parTransId="{6F576744-D5BB-43AE-AA6A-D425F439EBDA}" sibTransId="{398BBC11-E009-4E1E-BE05-4EB012E1DA19}"/>
    <dgm:cxn modelId="{C3B3BAEE-911F-4DC0-A75C-7F9C1B0C3BCC}" type="presOf" srcId="{8AD656F9-CD25-436C-86F2-B561AB4E7E78}" destId="{F3D26A97-5FDB-475F-821D-03990DF46F0F}" srcOrd="0" destOrd="0" presId="urn:microsoft.com/office/officeart/2005/8/layout/chart3"/>
    <dgm:cxn modelId="{7ED661EF-3A36-47A5-B9E3-30C29F748960}" type="presOf" srcId="{C6712875-8675-4CCC-8A25-24EA95FFCCE8}" destId="{0489C485-A523-4AF0-9C97-CD43CDFF7452}" srcOrd="1" destOrd="0" presId="urn:microsoft.com/office/officeart/2005/8/layout/chart3"/>
    <dgm:cxn modelId="{2D78B5D7-3CD7-4C95-8E39-D6AF11B53581}" type="presOf" srcId="{2C5DC34D-D36E-45F5-9269-167F6918F143}" destId="{B1AF33BF-B67B-47A9-B062-FF2B57C0FDAA}" srcOrd="1" destOrd="0" presId="urn:microsoft.com/office/officeart/2005/8/layout/chart3"/>
    <dgm:cxn modelId="{76305425-45B8-4D1A-B866-2C74B9944FEB}" type="presOf" srcId="{0D279BFF-5775-479C-B3F0-BB3F6899B332}" destId="{5F6D6511-B4FF-43B6-977A-A9CA4F4D5E7D}" srcOrd="0" destOrd="0" presId="urn:microsoft.com/office/officeart/2005/8/layout/chart3"/>
    <dgm:cxn modelId="{9648E6F5-EE4D-43C1-BA99-C4EF891E4A35}" type="presOf" srcId="{8AD656F9-CD25-436C-86F2-B561AB4E7E78}" destId="{6F135C11-47F6-461C-84F2-D944FAEBAE3A}" srcOrd="1" destOrd="0" presId="urn:microsoft.com/office/officeart/2005/8/layout/chart3"/>
    <dgm:cxn modelId="{4B28187F-F81A-4DC7-962C-0F0CA5CA5F78}" type="presParOf" srcId="{5F6D6511-B4FF-43B6-977A-A9CA4F4D5E7D}" destId="{F3D26A97-5FDB-475F-821D-03990DF46F0F}" srcOrd="0" destOrd="0" presId="urn:microsoft.com/office/officeart/2005/8/layout/chart3"/>
    <dgm:cxn modelId="{2FFD8D1C-61AC-4B3B-99C5-743D8BB1BAB4}" type="presParOf" srcId="{5F6D6511-B4FF-43B6-977A-A9CA4F4D5E7D}" destId="{6F135C11-47F6-461C-84F2-D944FAEBAE3A}" srcOrd="1" destOrd="0" presId="urn:microsoft.com/office/officeart/2005/8/layout/chart3"/>
    <dgm:cxn modelId="{54822B67-40D7-458D-8D3F-D0ED0C816BA1}" type="presParOf" srcId="{5F6D6511-B4FF-43B6-977A-A9CA4F4D5E7D}" destId="{5B9F2BC0-685D-410B-AACA-896F3E5B251C}" srcOrd="2" destOrd="0" presId="urn:microsoft.com/office/officeart/2005/8/layout/chart3"/>
    <dgm:cxn modelId="{3BD51FD0-698E-4A72-A5B6-EB4303BDECD6}" type="presParOf" srcId="{5F6D6511-B4FF-43B6-977A-A9CA4F4D5E7D}" destId="{0489C485-A523-4AF0-9C97-CD43CDFF7452}" srcOrd="3" destOrd="0" presId="urn:microsoft.com/office/officeart/2005/8/layout/chart3"/>
    <dgm:cxn modelId="{78C822A2-1048-4E45-90C6-07E50B9C0A8C}" type="presParOf" srcId="{5F6D6511-B4FF-43B6-977A-A9CA4F4D5E7D}" destId="{01FE1C05-D3F7-47EA-862D-7873B710F9E9}" srcOrd="4" destOrd="0" presId="urn:microsoft.com/office/officeart/2005/8/layout/chart3"/>
    <dgm:cxn modelId="{D723F644-46C9-442D-8851-C80368E965A3}" type="presParOf" srcId="{5F6D6511-B4FF-43B6-977A-A9CA4F4D5E7D}" destId="{B1AF33BF-B67B-47A9-B062-FF2B57C0FDA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279BFF-5775-479C-B3F0-BB3F6899B332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</dgm:pt>
    <dgm:pt modelId="{8AD656F9-CD25-436C-86F2-B561AB4E7E7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6F576744-D5BB-43AE-AA6A-D425F439EBDA}" type="parTrans" cxnId="{A3A0E132-4857-476B-975F-72669DA39991}">
      <dgm:prSet/>
      <dgm:spPr/>
      <dgm:t>
        <a:bodyPr/>
        <a:lstStyle/>
        <a:p>
          <a:endParaRPr lang="en-US"/>
        </a:p>
      </dgm:t>
    </dgm:pt>
    <dgm:pt modelId="{398BBC11-E009-4E1E-BE05-4EB012E1DA19}" type="sibTrans" cxnId="{A3A0E132-4857-476B-975F-72669DA39991}">
      <dgm:prSet/>
      <dgm:spPr/>
      <dgm:t>
        <a:bodyPr/>
        <a:lstStyle/>
        <a:p>
          <a:endParaRPr lang="en-US"/>
        </a:p>
      </dgm:t>
    </dgm:pt>
    <dgm:pt modelId="{C6712875-8675-4CCC-8A25-24EA95FFCCE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CA82BCEA-A0E2-4C58-9FED-CCE671A7F891}" type="parTrans" cxnId="{61256F7F-8883-48ED-B885-F741EB783A0C}">
      <dgm:prSet/>
      <dgm:spPr/>
      <dgm:t>
        <a:bodyPr/>
        <a:lstStyle/>
        <a:p>
          <a:endParaRPr lang="en-US"/>
        </a:p>
      </dgm:t>
    </dgm:pt>
    <dgm:pt modelId="{1F3B3604-5538-491B-8FF7-FDD0F8D3794C}" type="sibTrans" cxnId="{61256F7F-8883-48ED-B885-F741EB783A0C}">
      <dgm:prSet/>
      <dgm:spPr/>
      <dgm:t>
        <a:bodyPr/>
        <a:lstStyle/>
        <a:p>
          <a:endParaRPr lang="en-US"/>
        </a:p>
      </dgm:t>
    </dgm:pt>
    <dgm:pt modelId="{2C5DC34D-D36E-45F5-9269-167F6918F14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BA7618D8-58C9-4996-A71C-7A3AC305EC80}" type="parTrans" cxnId="{E6A74E7E-93D4-41A7-B63F-0ACB8C273968}">
      <dgm:prSet/>
      <dgm:spPr/>
      <dgm:t>
        <a:bodyPr/>
        <a:lstStyle/>
        <a:p>
          <a:endParaRPr lang="en-US"/>
        </a:p>
      </dgm:t>
    </dgm:pt>
    <dgm:pt modelId="{A3A92DAD-64F0-4B0F-8B2B-DEC00B628816}" type="sibTrans" cxnId="{E6A74E7E-93D4-41A7-B63F-0ACB8C273968}">
      <dgm:prSet/>
      <dgm:spPr/>
      <dgm:t>
        <a:bodyPr/>
        <a:lstStyle/>
        <a:p>
          <a:endParaRPr lang="en-US"/>
        </a:p>
      </dgm:t>
    </dgm:pt>
    <dgm:pt modelId="{5F6D6511-B4FF-43B6-977A-A9CA4F4D5E7D}" type="pres">
      <dgm:prSet presAssocID="{0D279BFF-5775-479C-B3F0-BB3F6899B332}" presName="compositeShape" presStyleCnt="0">
        <dgm:presLayoutVars>
          <dgm:chMax val="7"/>
          <dgm:dir/>
          <dgm:resizeHandles val="exact"/>
        </dgm:presLayoutVars>
      </dgm:prSet>
      <dgm:spPr/>
    </dgm:pt>
    <dgm:pt modelId="{F3D26A97-5FDB-475F-821D-03990DF46F0F}" type="pres">
      <dgm:prSet presAssocID="{0D279BFF-5775-479C-B3F0-BB3F6899B332}" presName="wedge1" presStyleLbl="node1" presStyleIdx="0" presStyleCnt="3"/>
      <dgm:spPr/>
      <dgm:t>
        <a:bodyPr/>
        <a:lstStyle/>
        <a:p>
          <a:endParaRPr lang="en-US"/>
        </a:p>
      </dgm:t>
    </dgm:pt>
    <dgm:pt modelId="{6F135C11-47F6-461C-84F2-D944FAEBAE3A}" type="pres">
      <dgm:prSet presAssocID="{0D279BFF-5775-479C-B3F0-BB3F6899B33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F2BC0-685D-410B-AACA-896F3E5B251C}" type="pres">
      <dgm:prSet presAssocID="{0D279BFF-5775-479C-B3F0-BB3F6899B332}" presName="wedge2" presStyleLbl="node1" presStyleIdx="1" presStyleCnt="3"/>
      <dgm:spPr/>
      <dgm:t>
        <a:bodyPr/>
        <a:lstStyle/>
        <a:p>
          <a:endParaRPr lang="en-US"/>
        </a:p>
      </dgm:t>
    </dgm:pt>
    <dgm:pt modelId="{0489C485-A523-4AF0-9C97-CD43CDFF7452}" type="pres">
      <dgm:prSet presAssocID="{0D279BFF-5775-479C-B3F0-BB3F6899B33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E1C05-D3F7-47EA-862D-7873B710F9E9}" type="pres">
      <dgm:prSet presAssocID="{0D279BFF-5775-479C-B3F0-BB3F6899B332}" presName="wedge3" presStyleLbl="node1" presStyleIdx="2" presStyleCnt="3"/>
      <dgm:spPr/>
      <dgm:t>
        <a:bodyPr/>
        <a:lstStyle/>
        <a:p>
          <a:endParaRPr lang="en-US"/>
        </a:p>
      </dgm:t>
    </dgm:pt>
    <dgm:pt modelId="{B1AF33BF-B67B-47A9-B062-FF2B57C0FDAA}" type="pres">
      <dgm:prSet presAssocID="{0D279BFF-5775-479C-B3F0-BB3F6899B33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74E7E-93D4-41A7-B63F-0ACB8C273968}" srcId="{0D279BFF-5775-479C-B3F0-BB3F6899B332}" destId="{2C5DC34D-D36E-45F5-9269-167F6918F143}" srcOrd="2" destOrd="0" parTransId="{BA7618D8-58C9-4996-A71C-7A3AC305EC80}" sibTransId="{A3A92DAD-64F0-4B0F-8B2B-DEC00B628816}"/>
    <dgm:cxn modelId="{77A9461B-4469-4359-99FD-FBDAD64EEF7C}" type="presOf" srcId="{C6712875-8675-4CCC-8A25-24EA95FFCCE8}" destId="{5B9F2BC0-685D-410B-AACA-896F3E5B251C}" srcOrd="0" destOrd="0" presId="urn:microsoft.com/office/officeart/2005/8/layout/chart3"/>
    <dgm:cxn modelId="{E53C60AB-F59B-401B-9FD0-E8F89D037998}" type="presOf" srcId="{8AD656F9-CD25-436C-86F2-B561AB4E7E78}" destId="{6F135C11-47F6-461C-84F2-D944FAEBAE3A}" srcOrd="1" destOrd="0" presId="urn:microsoft.com/office/officeart/2005/8/layout/chart3"/>
    <dgm:cxn modelId="{61256F7F-8883-48ED-B885-F741EB783A0C}" srcId="{0D279BFF-5775-479C-B3F0-BB3F6899B332}" destId="{C6712875-8675-4CCC-8A25-24EA95FFCCE8}" srcOrd="1" destOrd="0" parTransId="{CA82BCEA-A0E2-4C58-9FED-CCE671A7F891}" sibTransId="{1F3B3604-5538-491B-8FF7-FDD0F8D3794C}"/>
    <dgm:cxn modelId="{32EA19FC-B7A6-4074-A9BB-90C478723192}" type="presOf" srcId="{C6712875-8675-4CCC-8A25-24EA95FFCCE8}" destId="{0489C485-A523-4AF0-9C97-CD43CDFF7452}" srcOrd="1" destOrd="0" presId="urn:microsoft.com/office/officeart/2005/8/layout/chart3"/>
    <dgm:cxn modelId="{A3A0E132-4857-476B-975F-72669DA39991}" srcId="{0D279BFF-5775-479C-B3F0-BB3F6899B332}" destId="{8AD656F9-CD25-436C-86F2-B561AB4E7E78}" srcOrd="0" destOrd="0" parTransId="{6F576744-D5BB-43AE-AA6A-D425F439EBDA}" sibTransId="{398BBC11-E009-4E1E-BE05-4EB012E1DA19}"/>
    <dgm:cxn modelId="{AFA59309-BB52-40A8-8F39-B609E39DD693}" type="presOf" srcId="{2C5DC34D-D36E-45F5-9269-167F6918F143}" destId="{B1AF33BF-B67B-47A9-B062-FF2B57C0FDAA}" srcOrd="1" destOrd="0" presId="urn:microsoft.com/office/officeart/2005/8/layout/chart3"/>
    <dgm:cxn modelId="{4D95D885-5541-484F-AF7D-E84D8DDA2707}" type="presOf" srcId="{8AD656F9-CD25-436C-86F2-B561AB4E7E78}" destId="{F3D26A97-5FDB-475F-821D-03990DF46F0F}" srcOrd="0" destOrd="0" presId="urn:microsoft.com/office/officeart/2005/8/layout/chart3"/>
    <dgm:cxn modelId="{7DF5A849-F2F5-421D-B8FB-9446F866F533}" type="presOf" srcId="{0D279BFF-5775-479C-B3F0-BB3F6899B332}" destId="{5F6D6511-B4FF-43B6-977A-A9CA4F4D5E7D}" srcOrd="0" destOrd="0" presId="urn:microsoft.com/office/officeart/2005/8/layout/chart3"/>
    <dgm:cxn modelId="{150B0CD7-C9C1-4363-85F3-7008A9C80AC9}" type="presOf" srcId="{2C5DC34D-D36E-45F5-9269-167F6918F143}" destId="{01FE1C05-D3F7-47EA-862D-7873B710F9E9}" srcOrd="0" destOrd="0" presId="urn:microsoft.com/office/officeart/2005/8/layout/chart3"/>
    <dgm:cxn modelId="{D8E4E941-FF51-4A54-B404-3697334D80F2}" type="presParOf" srcId="{5F6D6511-B4FF-43B6-977A-A9CA4F4D5E7D}" destId="{F3D26A97-5FDB-475F-821D-03990DF46F0F}" srcOrd="0" destOrd="0" presId="urn:microsoft.com/office/officeart/2005/8/layout/chart3"/>
    <dgm:cxn modelId="{D0DEB26A-FAC5-4BAF-A990-BD253C5A686A}" type="presParOf" srcId="{5F6D6511-B4FF-43B6-977A-A9CA4F4D5E7D}" destId="{6F135C11-47F6-461C-84F2-D944FAEBAE3A}" srcOrd="1" destOrd="0" presId="urn:microsoft.com/office/officeart/2005/8/layout/chart3"/>
    <dgm:cxn modelId="{A2F05352-3CE3-4C93-A880-C7748CC8851E}" type="presParOf" srcId="{5F6D6511-B4FF-43B6-977A-A9CA4F4D5E7D}" destId="{5B9F2BC0-685D-410B-AACA-896F3E5B251C}" srcOrd="2" destOrd="0" presId="urn:microsoft.com/office/officeart/2005/8/layout/chart3"/>
    <dgm:cxn modelId="{07C6030D-A442-4995-8BAB-6E896FC09F62}" type="presParOf" srcId="{5F6D6511-B4FF-43B6-977A-A9CA4F4D5E7D}" destId="{0489C485-A523-4AF0-9C97-CD43CDFF7452}" srcOrd="3" destOrd="0" presId="urn:microsoft.com/office/officeart/2005/8/layout/chart3"/>
    <dgm:cxn modelId="{049AA451-4C80-4031-A710-EA902521BC52}" type="presParOf" srcId="{5F6D6511-B4FF-43B6-977A-A9CA4F4D5E7D}" destId="{01FE1C05-D3F7-47EA-862D-7873B710F9E9}" srcOrd="4" destOrd="0" presId="urn:microsoft.com/office/officeart/2005/8/layout/chart3"/>
    <dgm:cxn modelId="{9D3EE88D-9925-4817-B9B1-A6DAD8E60032}" type="presParOf" srcId="{5F6D6511-B4FF-43B6-977A-A9CA4F4D5E7D}" destId="{B1AF33BF-B67B-47A9-B062-FF2B57C0FDA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26A97-5FDB-475F-821D-03990DF46F0F}">
      <dsp:nvSpPr>
        <dsp:cNvPr id="0" name=""/>
        <dsp:cNvSpPr/>
      </dsp:nvSpPr>
      <dsp:spPr>
        <a:xfrm>
          <a:off x="187012" y="65150"/>
          <a:ext cx="810768" cy="810768"/>
        </a:xfrm>
        <a:prstGeom prst="pie">
          <a:avLst>
            <a:gd name="adj1" fmla="val 16200000"/>
            <a:gd name="adj2" fmla="val 1800000"/>
          </a:avLst>
        </a:prstGeom>
        <a:solidFill>
          <a:schemeClr val="tx1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627819" y="214756"/>
        <a:ext cx="275082" cy="270256"/>
      </dsp:txXfrm>
    </dsp:sp>
    <dsp:sp modelId="{5B9F2BC0-685D-410B-AACA-896F3E5B251C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67215" y="600837"/>
        <a:ext cx="366776" cy="250952"/>
      </dsp:txXfrm>
    </dsp:sp>
    <dsp:sp modelId="{01FE1C05-D3F7-47EA-862D-7873B710F9E9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9000000"/>
            <a:gd name="adj2" fmla="val 162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2087" y="248539"/>
        <a:ext cx="275082" cy="2702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43EA5-C35C-40A0-AD58-E3B519951625}">
      <dsp:nvSpPr>
        <dsp:cNvPr id="0" name=""/>
        <dsp:cNvSpPr/>
      </dsp:nvSpPr>
      <dsp:spPr>
        <a:xfrm rot="16200000">
          <a:off x="-597671" y="187039"/>
          <a:ext cx="2573863" cy="1378520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38100">
          <a:solidFill>
            <a:schemeClr val="tx1"/>
          </a:solidFill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effectLst/>
              <a:latin typeface="Agency FB" pitchFamily="34" charset="0"/>
            </a:rPr>
            <a:t>旧约</a:t>
          </a:r>
          <a:endParaRPr lang="en-US" sz="2800" b="1" kern="1200" dirty="0" smtClean="0">
            <a:effectLst/>
            <a:latin typeface="Agency FB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  <a:latin typeface="Agency FB" pitchFamily="34" charset="0"/>
            </a:rPr>
            <a:t>O.T.</a:t>
          </a:r>
          <a:endParaRPr lang="en-US" sz="2400" b="1" kern="1200" dirty="0">
            <a:effectLst/>
            <a:latin typeface="Agency FB" pitchFamily="34" charset="0"/>
          </a:endParaRPr>
        </a:p>
      </dsp:txBody>
      <dsp:txXfrm rot="16200000">
        <a:off x="-597671" y="187039"/>
        <a:ext cx="2573863" cy="1378520"/>
      </dsp:txXfrm>
    </dsp:sp>
    <dsp:sp modelId="{4328C96F-6832-453E-9DB8-D26E66FE7E90}">
      <dsp:nvSpPr>
        <dsp:cNvPr id="0" name=""/>
        <dsp:cNvSpPr/>
      </dsp:nvSpPr>
      <dsp:spPr>
        <a:xfrm rot="5400000">
          <a:off x="850134" y="187039"/>
          <a:ext cx="2573863" cy="1378520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38100">
          <a:solidFill>
            <a:schemeClr val="tx1"/>
          </a:solidFill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effectLst/>
              <a:latin typeface="Agency FB" pitchFamily="34" charset="0"/>
            </a:rPr>
            <a:t>新约</a:t>
          </a:r>
          <a:endParaRPr lang="en-US" sz="2800" b="1" kern="1200" dirty="0" smtClean="0">
            <a:effectLst/>
            <a:latin typeface="Agency FB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N.T.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sp:txBody>
      <dsp:txXfrm rot="5400000">
        <a:off x="850134" y="187039"/>
        <a:ext cx="2573863" cy="1378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26A97-5FDB-475F-821D-03990DF46F0F}">
      <dsp:nvSpPr>
        <dsp:cNvPr id="0" name=""/>
        <dsp:cNvSpPr/>
      </dsp:nvSpPr>
      <dsp:spPr>
        <a:xfrm>
          <a:off x="187012" y="65150"/>
          <a:ext cx="810768" cy="810768"/>
        </a:xfrm>
        <a:prstGeom prst="pie">
          <a:avLst>
            <a:gd name="adj1" fmla="val 16200000"/>
            <a:gd name="adj2" fmla="val 1800000"/>
          </a:avLst>
        </a:prstGeom>
        <a:solidFill>
          <a:schemeClr val="tx1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27819" y="214756"/>
        <a:ext cx="275082" cy="270256"/>
      </dsp:txXfrm>
    </dsp:sp>
    <dsp:sp modelId="{5B9F2BC0-685D-410B-AACA-896F3E5B251C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367215" y="600837"/>
        <a:ext cx="366776" cy="250952"/>
      </dsp:txXfrm>
    </dsp:sp>
    <dsp:sp modelId="{01FE1C05-D3F7-47EA-862D-7873B710F9E9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9000000"/>
            <a:gd name="adj2" fmla="val 162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232087" y="248539"/>
        <a:ext cx="275082" cy="2702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26A97-5FDB-475F-821D-03990DF46F0F}">
      <dsp:nvSpPr>
        <dsp:cNvPr id="0" name=""/>
        <dsp:cNvSpPr/>
      </dsp:nvSpPr>
      <dsp:spPr>
        <a:xfrm>
          <a:off x="187012" y="65150"/>
          <a:ext cx="810768" cy="810768"/>
        </a:xfrm>
        <a:prstGeom prst="pie">
          <a:avLst>
            <a:gd name="adj1" fmla="val 16200000"/>
            <a:gd name="adj2" fmla="val 1800000"/>
          </a:avLst>
        </a:prstGeom>
        <a:solidFill>
          <a:schemeClr val="tx1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27819" y="214756"/>
        <a:ext cx="275082" cy="270256"/>
      </dsp:txXfrm>
    </dsp:sp>
    <dsp:sp modelId="{5B9F2BC0-685D-410B-AACA-896F3E5B251C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367215" y="600837"/>
        <a:ext cx="366776" cy="250952"/>
      </dsp:txXfrm>
    </dsp:sp>
    <dsp:sp modelId="{01FE1C05-D3F7-47EA-862D-7873B710F9E9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9000000"/>
            <a:gd name="adj2" fmla="val 162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232087" y="248539"/>
        <a:ext cx="275082" cy="2702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26A97-5FDB-475F-821D-03990DF46F0F}">
      <dsp:nvSpPr>
        <dsp:cNvPr id="0" name=""/>
        <dsp:cNvSpPr/>
      </dsp:nvSpPr>
      <dsp:spPr>
        <a:xfrm>
          <a:off x="187012" y="65150"/>
          <a:ext cx="810768" cy="810768"/>
        </a:xfrm>
        <a:prstGeom prst="pie">
          <a:avLst>
            <a:gd name="adj1" fmla="val 16200000"/>
            <a:gd name="adj2" fmla="val 1800000"/>
          </a:avLst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27819" y="214756"/>
        <a:ext cx="275082" cy="270256"/>
      </dsp:txXfrm>
    </dsp:sp>
    <dsp:sp modelId="{5B9F2BC0-685D-410B-AACA-896F3E5B251C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367215" y="600837"/>
        <a:ext cx="366776" cy="250952"/>
      </dsp:txXfrm>
    </dsp:sp>
    <dsp:sp modelId="{01FE1C05-D3F7-47EA-862D-7873B710F9E9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9000000"/>
            <a:gd name="adj2" fmla="val 162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232087" y="248539"/>
        <a:ext cx="275082" cy="27025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26A97-5FDB-475F-821D-03990DF46F0F}">
      <dsp:nvSpPr>
        <dsp:cNvPr id="0" name=""/>
        <dsp:cNvSpPr/>
      </dsp:nvSpPr>
      <dsp:spPr>
        <a:xfrm>
          <a:off x="187012" y="65150"/>
          <a:ext cx="810768" cy="810768"/>
        </a:xfrm>
        <a:prstGeom prst="pie">
          <a:avLst>
            <a:gd name="adj1" fmla="val 16200000"/>
            <a:gd name="adj2" fmla="val 1800000"/>
          </a:avLst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27819" y="214756"/>
        <a:ext cx="275082" cy="270256"/>
      </dsp:txXfrm>
    </dsp:sp>
    <dsp:sp modelId="{5B9F2BC0-685D-410B-AACA-896F3E5B251C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367215" y="600837"/>
        <a:ext cx="366776" cy="250952"/>
      </dsp:txXfrm>
    </dsp:sp>
    <dsp:sp modelId="{01FE1C05-D3F7-47EA-862D-7873B710F9E9}">
      <dsp:nvSpPr>
        <dsp:cNvPr id="0" name=""/>
        <dsp:cNvSpPr/>
      </dsp:nvSpPr>
      <dsp:spPr>
        <a:xfrm>
          <a:off x="145219" y="89280"/>
          <a:ext cx="810768" cy="810768"/>
        </a:xfrm>
        <a:prstGeom prst="pie">
          <a:avLst>
            <a:gd name="adj1" fmla="val 9000000"/>
            <a:gd name="adj2" fmla="val 1620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232087" y="248539"/>
        <a:ext cx="275082" cy="270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6351-BD36-41BC-86F3-BF98818D790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474BC-33DA-4F01-90DC-BD11D0B26B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FE22-D4CA-4658-A077-2B1578504A91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9.gif"/><Relationship Id="rId4" Type="http://schemas.openxmlformats.org/officeDocument/2006/relationships/image" Target="../media/image6.gif"/><Relationship Id="rId9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.jpeg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25.jpe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5.jpeg"/><Relationship Id="rId7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gif"/><Relationship Id="rId9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26.jpe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://rds.yahoo.com/_ylt=A0S020vhje1JmU8BvwSjzbkF/SIG=12urhoirp/EXP=1240391521/**http:/www.3dkingdom.org/modules/My_eGallery/gallery/asdf/Gaming_Devil.jpg" TargetMode="Externa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5.jpeg"/><Relationship Id="rId7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6.gif"/><Relationship Id="rId9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ds.yahoo.com/_ylt=A0S020vhje1JmU8BvwSjzbkF/SIG=12urhoirp/EXP=1240391521/**http:/www.3dkingdom.org/modules/My_eGallery/gallery/asdf/Gaming_Devil.jpg" TargetMode="External"/><Relationship Id="rId11" Type="http://schemas.openxmlformats.org/officeDocument/2006/relationships/diagramColors" Target="../diagrams/colors3.xml"/><Relationship Id="rId5" Type="http://schemas.openxmlformats.org/officeDocument/2006/relationships/image" Target="../media/image9.gif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.gif"/><Relationship Id="rId9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hyperlink" Target="http://rds.yahoo.com/_ylt=A0S020vhje1JmU8BvwSjzbkF/SIG=12urhoirp/EXP=1240391521/**http:/www.3dkingdom.org/modules/My_eGallery/gallery/asdf/Gaming_Devil.jpg" TargetMode="External"/><Relationship Id="rId12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9.gif"/><Relationship Id="rId10" Type="http://schemas.openxmlformats.org/officeDocument/2006/relationships/diagramLayout" Target="../diagrams/layout4.xml"/><Relationship Id="rId4" Type="http://schemas.openxmlformats.org/officeDocument/2006/relationships/image" Target="../media/image6.gif"/><Relationship Id="rId9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diagramColors" Target="../diagrams/colors5.xml"/><Relationship Id="rId3" Type="http://schemas.openxmlformats.org/officeDocument/2006/relationships/image" Target="../media/image5.jpeg"/><Relationship Id="rId7" Type="http://schemas.openxmlformats.org/officeDocument/2006/relationships/hyperlink" Target="http://rds.yahoo.com/_ylt=A0S020vhje1JmU8BvwSjzbkF/SIG=12urhoirp/EXP=1240391521/**http:/www.3dkingdom.org/modules/My_eGallery/gallery/asdf/Gaming_Devil.jpg" TargetMode="Externa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5.xml"/><Relationship Id="rId5" Type="http://schemas.openxmlformats.org/officeDocument/2006/relationships/image" Target="../media/image15.gif"/><Relationship Id="rId10" Type="http://schemas.openxmlformats.org/officeDocument/2006/relationships/diagramData" Target="../diagrams/data5.xml"/><Relationship Id="rId4" Type="http://schemas.openxmlformats.org/officeDocument/2006/relationships/image" Target="../media/image6.gif"/><Relationship Id="rId9" Type="http://schemas.openxmlformats.org/officeDocument/2006/relationships/image" Target="../media/image28.jpeg"/><Relationship Id="rId14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diagramColors" Target="../diagrams/colors6.xml"/><Relationship Id="rId3" Type="http://schemas.openxmlformats.org/officeDocument/2006/relationships/image" Target="../media/image5.jpeg"/><Relationship Id="rId7" Type="http://schemas.openxmlformats.org/officeDocument/2006/relationships/hyperlink" Target="http://rds.yahoo.com/_ylt=A0S020vhje1JmU8BvwSjzbkF/SIG=12urhoirp/EXP=1240391521/**http:/www.3dkingdom.org/modules/My_eGallery/gallery/asdf/Gaming_Devil.jpg" TargetMode="Externa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6.xml"/><Relationship Id="rId5" Type="http://schemas.openxmlformats.org/officeDocument/2006/relationships/image" Target="../media/image15.gif"/><Relationship Id="rId15" Type="http://schemas.openxmlformats.org/officeDocument/2006/relationships/image" Target="../media/image29.png"/><Relationship Id="rId10" Type="http://schemas.openxmlformats.org/officeDocument/2006/relationships/diagramData" Target="../diagrams/data6.xml"/><Relationship Id="rId4" Type="http://schemas.openxmlformats.org/officeDocument/2006/relationships/image" Target="../media/image6.gif"/><Relationship Id="rId9" Type="http://schemas.openxmlformats.org/officeDocument/2006/relationships/image" Target="../media/image28.jpeg"/><Relationship Id="rId14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g_pics/2608741677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jpeg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g_pics/2608741677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gif"/><Relationship Id="rId5" Type="http://schemas.openxmlformats.org/officeDocument/2006/relationships/image" Target="../media/image2.jpeg"/><Relationship Id="rId4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diagramData" Target="../diagrams/data1.xml"/><Relationship Id="rId3" Type="http://schemas.openxmlformats.org/officeDocument/2006/relationships/image" Target="../media/image3.jpeg"/><Relationship Id="rId21" Type="http://schemas.openxmlformats.org/officeDocument/2006/relationships/diagramColors" Target="../diagrams/colors1.xml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gif"/><Relationship Id="rId20" Type="http://schemas.openxmlformats.org/officeDocument/2006/relationships/diagramQuickStyle" Target="../diagrams/quickStyl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17.jpeg"/><Relationship Id="rId10" Type="http://schemas.openxmlformats.org/officeDocument/2006/relationships/image" Target="../media/image10.jpeg"/><Relationship Id="rId19" Type="http://schemas.openxmlformats.org/officeDocument/2006/relationships/diagramLayout" Target="../diagrams/layout1.xml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hyperlink" Target="http://rds.yahoo.com/_ylt=A0S020vhje1JmU8BvwSjzbkF/SIG=12urhoirp/EXP=1240391521/**http:/www.3dkingdom.org/modules/My_eGallery/gallery/asdf/Gaming_Devil.jpg" TargetMode="External"/><Relationship Id="rId22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image" Target="../media/image7.gif"/><Relationship Id="rId10" Type="http://schemas.microsoft.com/office/2007/relationships/diagramDrawing" Target="../diagrams/drawing2.xml"/><Relationship Id="rId4" Type="http://schemas.openxmlformats.org/officeDocument/2006/relationships/image" Target="../media/image6.gif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02362"/>
          </a:xfrm>
        </p:spPr>
        <p:txBody>
          <a:bodyPr>
            <a:noAutofit/>
          </a:bodyPr>
          <a:lstStyle/>
          <a:p>
            <a:r>
              <a:rPr lang="en-US" sz="30000" b="1" dirty="0" smtClean="0">
                <a:latin typeface="Arial Black" pitchFamily="34" charset="0"/>
              </a:rPr>
              <a:t>REV</a:t>
            </a:r>
            <a:endParaRPr lang="en-US" sz="30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200" y="4343400"/>
            <a:ext cx="3048000" cy="2438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90600" y="3276600"/>
            <a:ext cx="1066800" cy="1143000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85800" y="3276600"/>
            <a:ext cx="304800" cy="10668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90800" y="2819400"/>
            <a:ext cx="8382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105150"/>
            <a:ext cx="434474" cy="247650"/>
          </a:xfrm>
          <a:prstGeom prst="rect">
            <a:avLst/>
          </a:prstGeom>
          <a:noFill/>
        </p:spPr>
      </p:pic>
      <p:sp>
        <p:nvSpPr>
          <p:cNvPr id="19" name="Up Arrow 18"/>
          <p:cNvSpPr/>
          <p:nvPr/>
        </p:nvSpPr>
        <p:spPr>
          <a:xfrm>
            <a:off x="2362200" y="0"/>
            <a:ext cx="304800" cy="32766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0" y="0"/>
            <a:ext cx="1371600" cy="2895600"/>
          </a:xfrm>
          <a:prstGeom prst="leftArrow">
            <a:avLst>
              <a:gd name="adj1" fmla="val 50000"/>
              <a:gd name="adj2" fmla="val 521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旧约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O.T.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4" descr="http://bokertov.typepad.com/.a/6a00d83451bc4a69e2014e8a8f894b970d-800w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419600"/>
            <a:ext cx="685800" cy="685800"/>
          </a:xfrm>
          <a:prstGeom prst="ellipse">
            <a:avLst/>
          </a:prstGeom>
          <a:ln w="28575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8" name="Picture 2" descr="http://www.mdjunction.com/components/com_joomlaboard/uploaded/images/SadFa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419600"/>
            <a:ext cx="733011" cy="695228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 descr="09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6400" y="5263896"/>
            <a:ext cx="1371600" cy="144170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12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334000"/>
            <a:ext cx="1295400" cy="14165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1524000" y="4343400"/>
            <a:ext cx="152400" cy="2438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667000"/>
            <a:ext cx="381000" cy="534112"/>
          </a:xfrm>
          <a:prstGeom prst="rect">
            <a:avLst/>
          </a:prstGeom>
        </p:spPr>
      </p:pic>
      <p:pic>
        <p:nvPicPr>
          <p:cNvPr id="11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971800"/>
            <a:ext cx="434474" cy="247650"/>
          </a:xfrm>
          <a:prstGeom prst="rect">
            <a:avLst/>
          </a:prstGeom>
          <a:noFill/>
        </p:spPr>
      </p:pic>
      <p:pic>
        <p:nvPicPr>
          <p:cNvPr id="23" name="Picture 22" descr="12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419600"/>
            <a:ext cx="1295400" cy="8096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Up Arrow 11"/>
          <p:cNvSpPr/>
          <p:nvPr/>
        </p:nvSpPr>
        <p:spPr>
          <a:xfrm>
            <a:off x="2362200" y="347472"/>
            <a:ext cx="406400" cy="2929128"/>
          </a:xfrm>
          <a:prstGeom prst="up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09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0"/>
            <a:ext cx="1295400" cy="1143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76200" y="4343400"/>
            <a:ext cx="3048000" cy="2438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24" name="Picture 23" descr="09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5340096"/>
            <a:ext cx="1295400" cy="128930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Up Arrow 20"/>
          <p:cNvSpPr/>
          <p:nvPr/>
        </p:nvSpPr>
        <p:spPr>
          <a:xfrm>
            <a:off x="2514600" y="838200"/>
            <a:ext cx="381000" cy="3886200"/>
          </a:xfrm>
          <a:prstGeom prst="up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12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5362575"/>
            <a:ext cx="1295400" cy="12668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U-Turn Arrow 24"/>
          <p:cNvSpPr/>
          <p:nvPr/>
        </p:nvSpPr>
        <p:spPr>
          <a:xfrm flipV="1">
            <a:off x="1752600" y="3200400"/>
            <a:ext cx="609600" cy="2819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28996"/>
              <a:gd name="adj5" fmla="val 91721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90800" y="2819400"/>
            <a:ext cx="10668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0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0"/>
            <a:ext cx="2438400" cy="1905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Up Arrow 32"/>
          <p:cNvSpPr/>
          <p:nvPr/>
        </p:nvSpPr>
        <p:spPr>
          <a:xfrm>
            <a:off x="2895600" y="1524000"/>
            <a:ext cx="533400" cy="1786128"/>
          </a:xfrm>
          <a:prstGeom prst="up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 descr="1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419600"/>
            <a:ext cx="1295400" cy="8096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76200" y="4343400"/>
            <a:ext cx="2743200" cy="2438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28" name="Picture 27" descr="1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419600"/>
            <a:ext cx="2362200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Bent Arrow 29"/>
          <p:cNvSpPr/>
          <p:nvPr/>
        </p:nvSpPr>
        <p:spPr>
          <a:xfrm rot="10800000">
            <a:off x="2057400" y="3276600"/>
            <a:ext cx="1219200" cy="1905000"/>
          </a:xfrm>
          <a:prstGeom prst="bentArrow">
            <a:avLst>
              <a:gd name="adj1" fmla="val 25000"/>
              <a:gd name="adj2" fmla="val 24482"/>
              <a:gd name="adj3" fmla="val 25000"/>
              <a:gd name="adj4" fmla="val 7396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2667000" y="2819400"/>
            <a:ext cx="914400" cy="914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http://t0.gstatic.com/images?q=tbn:ANd9GcTHBtICUgM4tf431oc7euY9ovSS0O5irwdiqyU7mD23XPtYJlr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24000"/>
            <a:ext cx="1524000" cy="56197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3276600" y="3505200"/>
            <a:ext cx="2057400" cy="1447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813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  <a:t>大灾难</a:t>
            </a:r>
            <a:endParaRPr lang="en-US" sz="36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TRIBULATION</a:t>
            </a:r>
          </a:p>
        </p:txBody>
      </p:sp>
      <p:sp>
        <p:nvSpPr>
          <p:cNvPr id="20" name="Up Arrow Callout 19"/>
          <p:cNvSpPr/>
          <p:nvPr/>
        </p:nvSpPr>
        <p:spPr>
          <a:xfrm>
            <a:off x="4876800" y="3581400"/>
            <a:ext cx="2667000" cy="2667000"/>
          </a:xfrm>
          <a:prstGeom prst="upArrowCallout">
            <a:avLst>
              <a:gd name="adj1" fmla="val 16717"/>
              <a:gd name="adj2" fmla="val 17752"/>
              <a:gd name="adj3" fmla="val 25000"/>
              <a:gd name="adj4" fmla="val 446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latin typeface="Arial Black" pitchFamily="34" charset="0"/>
              </a:rPr>
              <a:t>千禧年</a:t>
            </a:r>
            <a:endParaRPr lang="en-US" sz="4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MILLENNIUM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3657600" y="1905000"/>
            <a:ext cx="304800" cy="1295400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Up Arrow 21"/>
          <p:cNvSpPr/>
          <p:nvPr/>
        </p:nvSpPr>
        <p:spPr>
          <a:xfrm>
            <a:off x="3810000" y="838200"/>
            <a:ext cx="304800" cy="1066800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ent-Up Arrow 22"/>
          <p:cNvSpPr/>
          <p:nvPr/>
        </p:nvSpPr>
        <p:spPr>
          <a:xfrm rot="5400000">
            <a:off x="3124200" y="1066800"/>
            <a:ext cx="1295400" cy="533400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3962400" y="838200"/>
            <a:ext cx="304800" cy="1066800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667000" y="0"/>
            <a:ext cx="18288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被提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RAPTURE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4038600"/>
            <a:ext cx="1676400" cy="175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32" name="Picture 31" descr="1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191000"/>
            <a:ext cx="1371600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wn Arrow Callout 24"/>
          <p:cNvSpPr/>
          <p:nvPr/>
        </p:nvSpPr>
        <p:spPr>
          <a:xfrm>
            <a:off x="0" y="0"/>
            <a:ext cx="8382000" cy="2819400"/>
          </a:xfrm>
          <a:prstGeom prst="downArrowCallout">
            <a:avLst>
              <a:gd name="adj1" fmla="val 17699"/>
              <a:gd name="adj2" fmla="val 25000"/>
              <a:gd name="adj3" fmla="val 25000"/>
              <a:gd name="adj4" fmla="val 63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大灾难期间的天上：</a:t>
            </a:r>
            <a:endParaRPr 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	In Heaven during the Tribulation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* </a:t>
            </a:r>
            <a:r>
              <a:rPr lang="zh-CN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对信徒的审判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(Believer’s Judgment)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* </a:t>
            </a:r>
            <a:r>
              <a:rPr lang="zh-CN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羔羊的婚宴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(Marriage Feast of the Lamb)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7" name="Picture 4" descr="http://rds.yahoo.com/_ylt=A0S0202FcexJhGQBsY2jzbkF/SIG=12of1n4cb/EXP=1240318725/**http%3A/www.christcenteredmall.com/stores/art/anonymous/the-fe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52400"/>
            <a:ext cx="1162436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6" descr="http://rds.yahoo.com/_ylt=A0S020mUdOxJ84MAIrSjzbkF/SIG=129sqa23e/EXP=1240319508/**http%3A/webinstituteforteachers.org/~llorenz/cr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52400"/>
            <a:ext cx="1219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Up Arrow Callout 29"/>
          <p:cNvSpPr/>
          <p:nvPr/>
        </p:nvSpPr>
        <p:spPr>
          <a:xfrm>
            <a:off x="2895600" y="4953000"/>
            <a:ext cx="1295400" cy="175260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Arial Black" pitchFamily="34" charset="0"/>
              </a:rPr>
              <a:t>和平者</a:t>
            </a:r>
            <a:r>
              <a:rPr lang="en-US" sz="2800" b="1" dirty="0" smtClean="0">
                <a:latin typeface="Arial Black" pitchFamily="34" charset="0"/>
              </a:rPr>
              <a:t> </a:t>
            </a:r>
          </a:p>
          <a:p>
            <a:pPr algn="ctr"/>
            <a:endParaRPr lang="en-US" sz="1400" dirty="0" smtClean="0">
              <a:latin typeface="Arial Black" pitchFamily="34" charset="0"/>
            </a:endParaRPr>
          </a:p>
          <a:p>
            <a:pPr algn="ctr"/>
            <a:r>
              <a:rPr lang="en-US" sz="1400" dirty="0" smtClean="0">
                <a:latin typeface="Arial Black" pitchFamily="34" charset="0"/>
              </a:rPr>
              <a:t>MAN OF</a:t>
            </a:r>
          </a:p>
          <a:p>
            <a:pPr algn="ctr"/>
            <a:r>
              <a:rPr lang="en-US" sz="1400" dirty="0" smtClean="0">
                <a:latin typeface="Arial Black" pitchFamily="34" charset="0"/>
              </a:rPr>
              <a:t>PEACE</a:t>
            </a:r>
            <a:endParaRPr lang="en-US" sz="1400" dirty="0">
              <a:latin typeface="Arial Black" pitchFamily="34" charset="0"/>
            </a:endParaRPr>
          </a:p>
        </p:txBody>
      </p:sp>
      <p:pic>
        <p:nvPicPr>
          <p:cNvPr id="33" name="Picture 32" descr="6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5410200"/>
            <a:ext cx="762000" cy="1388808"/>
          </a:xfrm>
          <a:prstGeom prst="rect">
            <a:avLst/>
          </a:prstGeom>
        </p:spPr>
      </p:pic>
      <p:pic>
        <p:nvPicPr>
          <p:cNvPr id="36" name="Picture 35" descr="29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5341188"/>
            <a:ext cx="647054" cy="1440612"/>
          </a:xfrm>
          <a:prstGeom prst="rect">
            <a:avLst/>
          </a:prstGeom>
        </p:spPr>
      </p:pic>
      <p:sp>
        <p:nvSpPr>
          <p:cNvPr id="37" name="Up Arrow Callout 36"/>
          <p:cNvSpPr/>
          <p:nvPr/>
        </p:nvSpPr>
        <p:spPr>
          <a:xfrm>
            <a:off x="4191000" y="4953000"/>
            <a:ext cx="1295400" cy="1752600"/>
          </a:xfrm>
          <a:prstGeom prst="up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Arial Black" pitchFamily="34" charset="0"/>
              </a:rPr>
              <a:t>战争狂</a:t>
            </a:r>
            <a:endParaRPr lang="en-US" sz="2800" b="1" dirty="0" smtClean="0">
              <a:latin typeface="Arial Black" pitchFamily="34" charset="0"/>
            </a:endParaRPr>
          </a:p>
          <a:p>
            <a:pPr algn="ctr"/>
            <a:endParaRPr lang="en-US" sz="1400" dirty="0" smtClean="0">
              <a:latin typeface="Arial Black" pitchFamily="34" charset="0"/>
            </a:endParaRPr>
          </a:p>
          <a:p>
            <a:pPr algn="ctr"/>
            <a:r>
              <a:rPr lang="en-US" sz="1400" dirty="0" smtClean="0">
                <a:latin typeface="Arial Black" pitchFamily="34" charset="0"/>
              </a:rPr>
              <a:t>MAN OF</a:t>
            </a:r>
          </a:p>
          <a:p>
            <a:pPr algn="ctr"/>
            <a:r>
              <a:rPr lang="en-US" sz="1400" dirty="0" smtClean="0">
                <a:latin typeface="Arial Black" pitchFamily="34" charset="0"/>
              </a:rPr>
              <a:t>WAR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8" name="Left Arrow Callout 37"/>
          <p:cNvSpPr/>
          <p:nvPr/>
        </p:nvSpPr>
        <p:spPr>
          <a:xfrm>
            <a:off x="5257800" y="3733800"/>
            <a:ext cx="3733800" cy="1447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0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地上：敌基督的统治和假先知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1400" dirty="0" smtClean="0">
                <a:latin typeface="Arial Black" pitchFamily="34" charset="0"/>
              </a:rPr>
              <a:t>ON EARTH: Reign of the ANTICHRIST &amp;</a:t>
            </a:r>
          </a:p>
          <a:p>
            <a:pPr algn="ctr"/>
            <a:r>
              <a:rPr lang="en-US" sz="1400" dirty="0" smtClean="0">
                <a:latin typeface="Arial Black" pitchFamily="34" charset="0"/>
              </a:rPr>
              <a:t>the FALSE PROPHET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42" name="Up Arrow Callout 41"/>
          <p:cNvSpPr/>
          <p:nvPr/>
        </p:nvSpPr>
        <p:spPr>
          <a:xfrm>
            <a:off x="3200400" y="3505200"/>
            <a:ext cx="2057400" cy="1447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813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FFFF00"/>
                </a:solidFill>
                <a:latin typeface="Arial Black" pitchFamily="34" charset="0"/>
              </a:rPr>
              <a:t>大灾难</a:t>
            </a:r>
            <a:endParaRPr lang="en-US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TRIBULATION</a:t>
            </a: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6200" y="4038600"/>
            <a:ext cx="1676400" cy="175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48" name="Picture 47" descr="12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4191000"/>
            <a:ext cx="1371600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flipH="1">
            <a:off x="4495800" y="749300"/>
            <a:ext cx="381000" cy="26035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Callout 33"/>
          <p:cNvSpPr/>
          <p:nvPr/>
        </p:nvSpPr>
        <p:spPr>
          <a:xfrm>
            <a:off x="2514600" y="3505200"/>
            <a:ext cx="4038600" cy="3048000"/>
          </a:xfrm>
          <a:prstGeom prst="upArrowCallout">
            <a:avLst>
              <a:gd name="adj1" fmla="val 7216"/>
              <a:gd name="adj2" fmla="val 15164"/>
              <a:gd name="adj3" fmla="val 18989"/>
              <a:gd name="adj4" fmla="val 7396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Arial Black" pitchFamily="34" charset="0"/>
              </a:rPr>
              <a:t>哈米吉多顿大战</a:t>
            </a:r>
            <a:endParaRPr lang="en-US" sz="40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</a:rPr>
              <a:t>BATTLE of ARMEGEDDON</a:t>
            </a:r>
          </a:p>
          <a:p>
            <a:pPr algn="ctr"/>
            <a:endParaRPr lang="en-US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en-US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en-US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en-US" sz="24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5" name="Picture 2" descr="http://rds.yahoo.com/_ylt=A0S0201Oee1J7fEARkSjzbkF/SIG=12df6ls5m/EXP=1240386254/**http%3A/www.battle-of-armageddon.org/images/armagedd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105400"/>
            <a:ext cx="2604881" cy="1295400"/>
          </a:xfrm>
          <a:prstGeom prst="rect">
            <a:avLst/>
          </a:prstGeom>
          <a:noFill/>
        </p:spPr>
      </p:pic>
      <p:sp>
        <p:nvSpPr>
          <p:cNvPr id="43" name="Down Arrow Callout 42"/>
          <p:cNvSpPr/>
          <p:nvPr/>
        </p:nvSpPr>
        <p:spPr>
          <a:xfrm>
            <a:off x="3276600" y="0"/>
            <a:ext cx="2514600" cy="3124200"/>
          </a:xfrm>
          <a:prstGeom prst="downArrowCallout">
            <a:avLst>
              <a:gd name="adj1" fmla="val 8372"/>
              <a:gd name="adj2" fmla="val 9631"/>
              <a:gd name="adj3" fmla="val 14251"/>
              <a:gd name="adj4" fmla="val 7764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基督</a:t>
            </a:r>
            <a:endParaRPr lang="en-US" sz="54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zh-CN" alt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再来</a:t>
            </a:r>
            <a:endParaRPr lang="en-US" sz="54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Christ Returns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(2</a:t>
            </a:r>
            <a:r>
              <a:rPr lang="en-US" sz="2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nd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Coming)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200" y="4038600"/>
            <a:ext cx="1676400" cy="175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50" name="Picture 49" descr="1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191000"/>
            <a:ext cx="1371600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Callout 18"/>
          <p:cNvSpPr/>
          <p:nvPr/>
        </p:nvSpPr>
        <p:spPr>
          <a:xfrm>
            <a:off x="4572000" y="3733800"/>
            <a:ext cx="3276600" cy="3124200"/>
          </a:xfrm>
          <a:prstGeom prst="downArrowCallout">
            <a:avLst>
              <a:gd name="adj1" fmla="val 11104"/>
              <a:gd name="adj2" fmla="val 25000"/>
              <a:gd name="adj3" fmla="val 11885"/>
              <a:gd name="adj4" fmla="val 8236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zh-CN" altLang="en-US" sz="4400" b="1" dirty="0" smtClean="0">
                <a:solidFill>
                  <a:srgbClr val="FFC000"/>
                </a:solidFill>
                <a:latin typeface="Arial Narrow" pitchFamily="34" charset="0"/>
              </a:rPr>
              <a:t>撒旦被缚</a:t>
            </a:r>
            <a:endParaRPr lang="en-US" altLang="zh-CN" sz="4400" b="1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 algn="ctr"/>
            <a:r>
              <a:rPr lang="en-US" altLang="zh-CN" sz="4400" b="1" dirty="0" smtClean="0">
                <a:solidFill>
                  <a:srgbClr val="FFC000"/>
                </a:solidFill>
                <a:latin typeface="Arial Narrow" pitchFamily="34" charset="0"/>
              </a:rPr>
              <a:t>(</a:t>
            </a:r>
            <a:r>
              <a:rPr lang="zh-CN" altLang="en-US" sz="4400" b="1" dirty="0" smtClean="0">
                <a:solidFill>
                  <a:srgbClr val="FFC000"/>
                </a:solidFill>
                <a:latin typeface="Arial Narrow" pitchFamily="34" charset="0"/>
              </a:rPr>
              <a:t>无底坑</a:t>
            </a:r>
            <a:r>
              <a:rPr lang="en-US" altLang="zh-CN" sz="4400" b="1" dirty="0" smtClean="0">
                <a:solidFill>
                  <a:srgbClr val="FFC000"/>
                </a:solidFill>
                <a:latin typeface="Arial Narrow" pitchFamily="34" charset="0"/>
              </a:rPr>
              <a:t>)</a:t>
            </a:r>
            <a:endParaRPr lang="en-US" sz="4400" b="1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 algn="ctr"/>
            <a:endParaRPr lang="en-US" sz="800" b="1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SATAN BOUND (Bottomless Pit)</a:t>
            </a:r>
          </a:p>
        </p:txBody>
      </p:sp>
      <p:pic>
        <p:nvPicPr>
          <p:cNvPr id="20" name="Picture 2" descr="View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733800"/>
            <a:ext cx="956398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Isosceles Triangle 23"/>
          <p:cNvSpPr/>
          <p:nvPr/>
        </p:nvSpPr>
        <p:spPr>
          <a:xfrm>
            <a:off x="4191000" y="3276600"/>
            <a:ext cx="762000" cy="87187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" y="4038600"/>
            <a:ext cx="1676400" cy="175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27" name="Picture 26" descr="12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191000"/>
            <a:ext cx="1371600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Flame-13-ju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886200"/>
            <a:ext cx="227838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267200"/>
            <a:ext cx="804862" cy="125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6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4343400"/>
            <a:ext cx="773084" cy="1409010"/>
          </a:xfrm>
          <a:prstGeom prst="rect">
            <a:avLst/>
          </a:prstGeom>
        </p:spPr>
      </p:pic>
      <p:pic>
        <p:nvPicPr>
          <p:cNvPr id="26" name="Picture 25" descr="29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4343400"/>
            <a:ext cx="681038" cy="1516273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4343400" y="5943600"/>
            <a:ext cx="2286000" cy="685800"/>
          </a:xfrm>
          <a:custGeom>
            <a:avLst/>
            <a:gdLst>
              <a:gd name="connsiteX0" fmla="*/ 0 w 3480179"/>
              <a:gd name="connsiteY0" fmla="*/ 0 h 1009935"/>
              <a:gd name="connsiteX1" fmla="*/ 696035 w 3480179"/>
              <a:gd name="connsiteY1" fmla="*/ 982639 h 1009935"/>
              <a:gd name="connsiteX2" fmla="*/ 3480179 w 3480179"/>
              <a:gd name="connsiteY2" fmla="*/ 1009935 h 10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179" h="1009935">
                <a:moveTo>
                  <a:pt x="0" y="0"/>
                </a:moveTo>
                <a:lnTo>
                  <a:pt x="696035" y="982639"/>
                </a:lnTo>
                <a:lnTo>
                  <a:pt x="3480179" y="1009935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5105400" y="5943600"/>
            <a:ext cx="1524000" cy="381000"/>
          </a:xfrm>
          <a:custGeom>
            <a:avLst/>
            <a:gdLst>
              <a:gd name="connsiteX0" fmla="*/ 0 w 3480179"/>
              <a:gd name="connsiteY0" fmla="*/ 0 h 1009935"/>
              <a:gd name="connsiteX1" fmla="*/ 696035 w 3480179"/>
              <a:gd name="connsiteY1" fmla="*/ 982639 h 1009935"/>
              <a:gd name="connsiteX2" fmla="*/ 3480179 w 3480179"/>
              <a:gd name="connsiteY2" fmla="*/ 1009935 h 10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179" h="1009935">
                <a:moveTo>
                  <a:pt x="0" y="0"/>
                </a:moveTo>
                <a:lnTo>
                  <a:pt x="696035" y="982639"/>
                </a:lnTo>
                <a:lnTo>
                  <a:pt x="3480179" y="1009935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267200"/>
            <a:ext cx="742950" cy="115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ectangle 32"/>
          <p:cNvSpPr/>
          <p:nvPr/>
        </p:nvSpPr>
        <p:spPr>
          <a:xfrm>
            <a:off x="6725478" y="5638800"/>
            <a:ext cx="2266122" cy="1066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火湖</a:t>
            </a:r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LAKE of FIRE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4191000" y="3276600"/>
            <a:ext cx="762000" cy="87187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200" y="4038600"/>
            <a:ext cx="1676400" cy="175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36" name="Picture 35" descr="12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4191000"/>
            <a:ext cx="1371600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ent Arrow 21"/>
          <p:cNvSpPr/>
          <p:nvPr/>
        </p:nvSpPr>
        <p:spPr>
          <a:xfrm>
            <a:off x="5334000" y="3581400"/>
            <a:ext cx="2514600" cy="990600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>
            <a:off x="4191000" y="3276600"/>
            <a:ext cx="762000" cy="87187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648200" y="2133600"/>
            <a:ext cx="3124200" cy="3810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72000" y="4191000"/>
            <a:ext cx="2514600" cy="16002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跟随基督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千禧年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FOLLOW CHRIST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Millennium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Left Arrow Callout 37"/>
          <p:cNvSpPr/>
          <p:nvPr/>
        </p:nvSpPr>
        <p:spPr>
          <a:xfrm>
            <a:off x="1752600" y="4191000"/>
            <a:ext cx="2819400" cy="1600200"/>
          </a:xfrm>
          <a:prstGeom prst="leftArrowCallout">
            <a:avLst>
              <a:gd name="adj1" fmla="val 15820"/>
              <a:gd name="adj2" fmla="val 18443"/>
              <a:gd name="adj3" fmla="val 25000"/>
              <a:gd name="adj4" fmla="val 841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FF00"/>
                </a:solidFill>
                <a:latin typeface="Arial Black" pitchFamily="34" charset="0"/>
              </a:rPr>
              <a:t>敌基督者</a:t>
            </a:r>
            <a:endParaRPr lang="en-US" sz="3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Arial Black" pitchFamily="34" charset="0"/>
              </a:rPr>
              <a:t>地狱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Black" pitchFamily="34" charset="0"/>
              </a:rPr>
              <a:t>AGAINST CHRIST</a:t>
            </a:r>
            <a:endParaRPr lang="en-US" sz="1600" dirty="0" smtClean="0">
              <a:latin typeface="Arial Black" pitchFamily="34" charset="0"/>
            </a:endParaRPr>
          </a:p>
          <a:p>
            <a:pPr algn="ctr"/>
            <a:r>
              <a:rPr lang="en-US" sz="1600" b="1" dirty="0" smtClean="0"/>
              <a:t>Hell</a:t>
            </a:r>
            <a:endParaRPr lang="en-US" sz="1600" b="1" dirty="0"/>
          </a:p>
        </p:txBody>
      </p:sp>
      <p:sp>
        <p:nvSpPr>
          <p:cNvPr id="42" name="Right Arrow 41"/>
          <p:cNvSpPr/>
          <p:nvPr/>
        </p:nvSpPr>
        <p:spPr>
          <a:xfrm>
            <a:off x="4572000" y="2362200"/>
            <a:ext cx="3200400" cy="3810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flipH="1">
            <a:off x="4495800" y="0"/>
            <a:ext cx="381000" cy="22098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 flipH="1">
            <a:off x="4343400" y="0"/>
            <a:ext cx="381000" cy="3200400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6200" y="4038600"/>
            <a:ext cx="1676400" cy="175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49" name="Picture 48" descr="1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91000"/>
            <a:ext cx="1371600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6200" y="4038600"/>
            <a:ext cx="1676400" cy="175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49" name="Picture 48" descr="1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91000"/>
            <a:ext cx="1371600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Down Arrow Callout 22"/>
          <p:cNvSpPr/>
          <p:nvPr/>
        </p:nvSpPr>
        <p:spPr>
          <a:xfrm>
            <a:off x="4572000" y="0"/>
            <a:ext cx="3276600" cy="2743200"/>
          </a:xfrm>
          <a:prstGeom prst="downArrowCallout">
            <a:avLst>
              <a:gd name="adj1" fmla="val 11104"/>
              <a:gd name="adj2" fmla="val 25000"/>
              <a:gd name="adj3" fmla="val 11885"/>
              <a:gd name="adj4" fmla="val 8288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千禧年</a:t>
            </a:r>
            <a:endParaRPr lang="en-US" sz="54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zh-CN" altLang="en-US" sz="3200" b="1" dirty="0" smtClean="0"/>
              <a:t>基督在地上作王</a:t>
            </a:r>
            <a:endParaRPr lang="en-US" sz="3200" b="1" dirty="0" smtClean="0"/>
          </a:p>
          <a:p>
            <a:pPr algn="ctr"/>
            <a:endParaRPr lang="en-US" sz="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MILLENNIUM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Christ Reigns On Earth</a:t>
            </a:r>
          </a:p>
        </p:txBody>
      </p:sp>
      <p:pic>
        <p:nvPicPr>
          <p:cNvPr id="24" name="Picture 6" descr="And a small child ... by Counselman Collection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5201"/>
            <a:ext cx="3276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ight Arrow 24"/>
          <p:cNvSpPr/>
          <p:nvPr/>
        </p:nvSpPr>
        <p:spPr>
          <a:xfrm>
            <a:off x="4572000" y="3810000"/>
            <a:ext cx="3276600" cy="16002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基督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(CHRIST)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72000" y="4724400"/>
            <a:ext cx="3276600" cy="16002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得救的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(SAVED)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495800" y="5638800"/>
            <a:ext cx="3429000" cy="15240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大灾难间的圣徒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(TRIB SAINTS)</a:t>
            </a:r>
            <a:endParaRPr lang="en-US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an I be blotted out of the Book of Life? (Revelation 3: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132" y="0"/>
            <a:ext cx="9205132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  <a:t>启示录</a:t>
            </a:r>
            <a:endParaRPr lang="en-US" sz="20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+mj-cs"/>
              </a:rPr>
              <a:t>REVELATION</a:t>
            </a:r>
            <a:endParaRPr kumimoji="0" lang="en-US" sz="2400" b="0" i="0" u="none" strike="noStrike" kern="1200" cap="none" spc="0" normalizeH="0" baseline="0" noProof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6200" y="4038600"/>
            <a:ext cx="1676400" cy="175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49" name="Picture 48" descr="1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91000"/>
            <a:ext cx="1371600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4572000" y="3505200"/>
            <a:ext cx="32766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很多人生于千禧年</a:t>
            </a:r>
            <a:endParaRPr lang="en-US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Many born in Millennium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7543800" y="3048000"/>
            <a:ext cx="609600" cy="16764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4495800"/>
            <a:ext cx="5791200" cy="2362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大战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(The BATTLE)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*</a:t>
            </a:r>
            <a:r>
              <a:rPr lang="zh-CN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撒旦被释放 </a:t>
            </a:r>
            <a:r>
              <a:rPr lang="en-US" altLang="zh-CN" sz="2800" b="1" dirty="0" smtClean="0">
                <a:solidFill>
                  <a:srgbClr val="FFFF00"/>
                </a:solidFill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(Satan Released)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*</a:t>
            </a:r>
            <a:r>
              <a:rPr lang="zh-CN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试探未得救者</a:t>
            </a:r>
            <a:r>
              <a:rPr lang="en-US" altLang="zh-CN" sz="2800" b="1" dirty="0" smtClean="0">
                <a:solidFill>
                  <a:srgbClr val="FFFF00"/>
                </a:solidFill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(Tempts the Unsaved)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*</a:t>
            </a:r>
            <a:r>
              <a:rPr lang="zh-CN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三分之一跟随他       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(1/3 Follow him)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*</a:t>
            </a:r>
            <a:r>
              <a:rPr lang="zh-CN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世界最后一场大战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(Final World War)</a:t>
            </a:r>
          </a:p>
        </p:txBody>
      </p:sp>
      <p:pic>
        <p:nvPicPr>
          <p:cNvPr id="21" name="Picture 2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9712" y="4572000"/>
            <a:ext cx="1054288" cy="990600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9" name="Diagram 28"/>
          <p:cNvGraphicFramePr/>
          <p:nvPr/>
        </p:nvGraphicFramePr>
        <p:xfrm>
          <a:off x="7239000" y="2133600"/>
          <a:ext cx="11430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Graphic spid="2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6200" y="4038600"/>
            <a:ext cx="1676400" cy="175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49" name="Picture 48" descr="1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91000"/>
            <a:ext cx="1371600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Bent-Up Arrow 22"/>
          <p:cNvSpPr/>
          <p:nvPr/>
        </p:nvSpPr>
        <p:spPr>
          <a:xfrm>
            <a:off x="1447800" y="1981200"/>
            <a:ext cx="6629400" cy="2971800"/>
          </a:xfrm>
          <a:prstGeom prst="bentUpArrow">
            <a:avLst>
              <a:gd name="adj1" fmla="val 6708"/>
              <a:gd name="adj2" fmla="val 343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Callout 23"/>
          <p:cNvSpPr/>
          <p:nvPr/>
        </p:nvSpPr>
        <p:spPr>
          <a:xfrm>
            <a:off x="6477000" y="0"/>
            <a:ext cx="2667000" cy="2362200"/>
          </a:xfrm>
          <a:prstGeom prst="downArrowCallout">
            <a:avLst>
              <a:gd name="adj1" fmla="val 11104"/>
              <a:gd name="adj2" fmla="val 12575"/>
              <a:gd name="adj3" fmla="val 11885"/>
              <a:gd name="adj4" fmla="val 68431"/>
            </a:avLst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白色大宝座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审判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GREAT  WHITE THRONE JUDGMENT</a:t>
            </a:r>
          </a:p>
        </p:txBody>
      </p:sp>
      <p:sp>
        <p:nvSpPr>
          <p:cNvPr id="25" name="Up Arrow Callout 24"/>
          <p:cNvSpPr/>
          <p:nvPr/>
        </p:nvSpPr>
        <p:spPr>
          <a:xfrm>
            <a:off x="6934200" y="3429000"/>
            <a:ext cx="1752600" cy="2895600"/>
          </a:xfrm>
          <a:prstGeom prst="upArrowCallout">
            <a:avLst>
              <a:gd name="adj1" fmla="val 11886"/>
              <a:gd name="adj2" fmla="val 14696"/>
              <a:gd name="adj3" fmla="val 25000"/>
              <a:gd name="adj4" fmla="val 62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撒旦和其跟随者</a:t>
            </a:r>
            <a:endParaRPr 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SATAN &amp;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Followers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26" name="Picture 2" descr="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3657600"/>
            <a:ext cx="914400" cy="840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7" name="Diagram 26"/>
          <p:cNvGraphicFramePr/>
          <p:nvPr/>
        </p:nvGraphicFramePr>
        <p:xfrm>
          <a:off x="7315200" y="2311400"/>
          <a:ext cx="11430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9" name="Up Arrow 28"/>
          <p:cNvSpPr/>
          <p:nvPr/>
        </p:nvSpPr>
        <p:spPr>
          <a:xfrm>
            <a:off x="7924800" y="1676400"/>
            <a:ext cx="457200" cy="1143000"/>
          </a:xfrm>
          <a:prstGeom prst="upArrow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7315200" y="1676400"/>
            <a:ext cx="381000" cy="11430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Flame-13-ju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267200"/>
            <a:ext cx="2190749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724400"/>
            <a:ext cx="648555" cy="101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876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33"/>
          <p:cNvSpPr/>
          <p:nvPr/>
        </p:nvSpPr>
        <p:spPr>
          <a:xfrm>
            <a:off x="6477000" y="5943600"/>
            <a:ext cx="25908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火湖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LAKE of FIRE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35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724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4953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029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029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572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44196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343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495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49748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7462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8986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2" descr="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800600"/>
            <a:ext cx="914400" cy="840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5" name="Down Arrow 54"/>
          <p:cNvSpPr/>
          <p:nvPr/>
        </p:nvSpPr>
        <p:spPr>
          <a:xfrm>
            <a:off x="7696200" y="0"/>
            <a:ext cx="304800" cy="464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Callout 23"/>
          <p:cNvSpPr/>
          <p:nvPr/>
        </p:nvSpPr>
        <p:spPr>
          <a:xfrm>
            <a:off x="6553200" y="0"/>
            <a:ext cx="2590800" cy="2819400"/>
          </a:xfrm>
          <a:prstGeom prst="downArrowCallout">
            <a:avLst>
              <a:gd name="adj1" fmla="val 11104"/>
              <a:gd name="adj2" fmla="val 12575"/>
              <a:gd name="adj3" fmla="val 11885"/>
              <a:gd name="adj4" fmla="val 68431"/>
            </a:avLst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白色大宝座</a:t>
            </a:r>
            <a:endParaRPr lang="en-US" altLang="zh-CN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审判</a:t>
            </a:r>
            <a:endParaRPr lang="en-US" altLang="zh-CN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GREAT  WHITE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THRONE JUDGMENT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5410200" y="0"/>
          <a:ext cx="11430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5" grpId="0" animBg="1"/>
      <p:bldP spid="5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&quot;No&quot; Symbol 44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Flame-13-ju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267200"/>
            <a:ext cx="2190749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724400"/>
            <a:ext cx="648555" cy="101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876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33"/>
          <p:cNvSpPr/>
          <p:nvPr/>
        </p:nvSpPr>
        <p:spPr>
          <a:xfrm>
            <a:off x="6477000" y="5943600"/>
            <a:ext cx="25908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火湖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LAKE of FIRE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35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724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4953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029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029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572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44196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343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495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49748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7462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8986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2" descr="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800600"/>
            <a:ext cx="914400" cy="840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5" name="Down Arrow 54"/>
          <p:cNvSpPr/>
          <p:nvPr/>
        </p:nvSpPr>
        <p:spPr>
          <a:xfrm>
            <a:off x="7696200" y="0"/>
            <a:ext cx="304800" cy="464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Callout 23"/>
          <p:cNvSpPr/>
          <p:nvPr/>
        </p:nvSpPr>
        <p:spPr>
          <a:xfrm>
            <a:off x="6553200" y="0"/>
            <a:ext cx="2590800" cy="2819400"/>
          </a:xfrm>
          <a:prstGeom prst="downArrowCallout">
            <a:avLst>
              <a:gd name="adj1" fmla="val 11104"/>
              <a:gd name="adj2" fmla="val 12575"/>
              <a:gd name="adj3" fmla="val 11885"/>
              <a:gd name="adj4" fmla="val 68431"/>
            </a:avLst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白色大宝座</a:t>
            </a:r>
            <a:endParaRPr lang="en-US" altLang="zh-CN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审判</a:t>
            </a:r>
            <a:endParaRPr lang="en-US" altLang="zh-CN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GREAT  WHITE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THRONE JUDGMENT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5410200" y="0"/>
          <a:ext cx="11430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6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24600" y="37338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44" name="Picture 43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" descr="molten earth by Brent Nelson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2743200"/>
            <a:ext cx="838200" cy="838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8" name="Up Arrow Callout 57"/>
          <p:cNvSpPr/>
          <p:nvPr/>
        </p:nvSpPr>
        <p:spPr>
          <a:xfrm>
            <a:off x="7467600" y="3733800"/>
            <a:ext cx="1676400" cy="31242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369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地球被</a:t>
            </a:r>
            <a:endParaRPr lang="en-US" altLang="zh-CN" sz="36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火毁灭</a:t>
            </a: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EARTH</a:t>
            </a:r>
          </a:p>
          <a:p>
            <a:pPr algn="ctr"/>
            <a:r>
              <a:rPr 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DESTROYED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BY FIRE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pic>
        <p:nvPicPr>
          <p:cNvPr id="17" name="Picture 4" descr="world without lov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362200"/>
            <a:ext cx="1600200" cy="16002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886200" y="28194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29718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Callout 12"/>
          <p:cNvSpPr/>
          <p:nvPr/>
        </p:nvSpPr>
        <p:spPr>
          <a:xfrm>
            <a:off x="7086600" y="3962400"/>
            <a:ext cx="1981200" cy="1828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076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新地</a:t>
            </a:r>
            <a:endParaRPr lang="en-US" altLang="zh-CN" sz="28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NEW EARTH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010400" y="228600"/>
            <a:ext cx="1905000" cy="1676400"/>
          </a:xfrm>
          <a:prstGeom prst="downArrowCallout">
            <a:avLst>
              <a:gd name="adj1" fmla="val 10693"/>
              <a:gd name="adj2" fmla="val 16058"/>
              <a:gd name="adj3" fmla="val 25000"/>
              <a:gd name="adj4" fmla="val 6862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pc="-150" dirty="0" smtClean="0">
                <a:solidFill>
                  <a:srgbClr val="FFFF00"/>
                </a:solidFill>
                <a:latin typeface="Arial Narrow" pitchFamily="34" charset="0"/>
              </a:rPr>
              <a:t>新耶路撒冷</a:t>
            </a:r>
            <a:r>
              <a:rPr lang="en-US" sz="2000" b="1" spc="-150" dirty="0" smtClean="0">
                <a:latin typeface="Arial Narrow" pitchFamily="34" charset="0"/>
              </a:rPr>
              <a:t>NEW JERUSALEM</a:t>
            </a:r>
            <a:endParaRPr lang="en-US" sz="2000" b="1" spc="-150" dirty="0"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39000" y="2362200"/>
            <a:ext cx="1600200" cy="1600200"/>
          </a:xfrm>
          <a:prstGeom prst="ellipse">
            <a:avLst/>
          </a:prstGeom>
          <a:solidFill>
            <a:srgbClr val="00FF00">
              <a:alpha val="5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apostolicmessenger.files.wordpress.com/2007/12/new-jerusale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905000"/>
            <a:ext cx="698500" cy="702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4572000" y="2133600"/>
            <a:ext cx="4572000" cy="21336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永恒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ETERNITY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21860" name="Picture 4" descr="world without lov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800"/>
            <a:ext cx="4343400" cy="44196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Oval 21"/>
          <p:cNvSpPr/>
          <p:nvPr/>
        </p:nvSpPr>
        <p:spPr>
          <a:xfrm>
            <a:off x="685800" y="685800"/>
            <a:ext cx="4343400" cy="4419600"/>
          </a:xfrm>
          <a:prstGeom prst="ellipse">
            <a:avLst/>
          </a:prstGeom>
          <a:solidFill>
            <a:srgbClr val="00FF00">
              <a:alpha val="5019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apostolicmessenger.files.wordpress.com/2007/12/new-jerusal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143000"/>
            <a:ext cx="1765300" cy="1397337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Down Arrow Callout 18"/>
          <p:cNvSpPr/>
          <p:nvPr/>
        </p:nvSpPr>
        <p:spPr>
          <a:xfrm>
            <a:off x="3276600" y="0"/>
            <a:ext cx="2895600" cy="1295400"/>
          </a:xfrm>
          <a:prstGeom prst="downArrowCallout">
            <a:avLst>
              <a:gd name="adj1" fmla="val 10693"/>
              <a:gd name="adj2" fmla="val 16058"/>
              <a:gd name="adj3" fmla="val 25000"/>
              <a:gd name="adj4" fmla="val 7050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pc="-150" dirty="0" smtClean="0">
                <a:solidFill>
                  <a:srgbClr val="FFFF00"/>
                </a:solidFill>
                <a:latin typeface="Arial Narrow" pitchFamily="34" charset="0"/>
              </a:rPr>
              <a:t>新耶路撒冷</a:t>
            </a:r>
            <a:endParaRPr lang="en-US" sz="2800" b="1" spc="-15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en-US" sz="2000" b="1" spc="-150" dirty="0" smtClean="0">
                <a:latin typeface="Arial Narrow" pitchFamily="34" charset="0"/>
              </a:rPr>
              <a:t>NEW JERUSALEM</a:t>
            </a:r>
            <a:endParaRPr lang="en-US" sz="2000" b="1" spc="-150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9200" y="4419600"/>
            <a:ext cx="40386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你的家园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(YOUR HOME)</a:t>
            </a:r>
          </a:p>
          <a:p>
            <a:pPr algn="ctr">
              <a:buFont typeface="Arial" pitchFamily="34" charset="0"/>
              <a:buChar char="•"/>
            </a:pPr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天堂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sz="2000" b="1" dirty="0" smtClean="0">
                <a:latin typeface="Arial Narrow" pitchFamily="34" charset="0"/>
              </a:rPr>
              <a:t>Heaven</a:t>
            </a:r>
          </a:p>
          <a:p>
            <a:pPr algn="ctr">
              <a:buFont typeface="Arial" pitchFamily="34" charset="0"/>
              <a:buChar char="•"/>
            </a:pPr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新地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sz="2000" b="1" dirty="0" smtClean="0">
                <a:latin typeface="Arial Narrow" pitchFamily="34" charset="0"/>
              </a:rPr>
              <a:t>New Earth</a:t>
            </a:r>
          </a:p>
          <a:p>
            <a:pPr algn="ctr">
              <a:buFont typeface="Arial" pitchFamily="34" charset="0"/>
              <a:buChar char="•"/>
            </a:pPr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新耶路撒冷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sz="2000" b="1" dirty="0" smtClean="0">
                <a:latin typeface="Arial Narrow" pitchFamily="34" charset="0"/>
              </a:rPr>
              <a:t>New Jerusalem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4724400" y="4114800"/>
            <a:ext cx="762000" cy="762000"/>
          </a:xfrm>
          <a:prstGeom prst="star5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q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200" y="2819400"/>
            <a:ext cx="762000" cy="762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Up Arrow Callout 28"/>
          <p:cNvSpPr/>
          <p:nvPr/>
        </p:nvSpPr>
        <p:spPr>
          <a:xfrm>
            <a:off x="1905000" y="4876800"/>
            <a:ext cx="1981200" cy="19812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658"/>
            </a:avLst>
          </a:prstGeom>
          <a:solidFill>
            <a:srgbClr val="00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latin typeface="Arial Narrow" pitchFamily="34" charset="0"/>
              </a:rPr>
              <a:t>新地</a:t>
            </a:r>
            <a:endParaRPr lang="en-US" altLang="zh-CN" sz="5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NEW EARTH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opperplate Gothic Bold" pitchFamily="34" charset="0"/>
              </a:rPr>
              <a:t>谢谢</a:t>
            </a:r>
            <a:r>
              <a:rPr lang="en-US" altLang="zh-CN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THANK YOU</a:t>
            </a:r>
            <a:endParaRPr kumimoji="0" lang="en-US" sz="24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4863405"/>
            <a:ext cx="396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如果您希望奉献支持事工，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请扫上面的二维码，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在微信上进行。</a:t>
            </a:r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4450" name="Picture 2" descr="image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2962275" cy="38471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909221"/>
            <a:ext cx="4495800" cy="4893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</a:rPr>
              <a:t>奉献支持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zh-CN" alt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  </a:t>
            </a:r>
            <a:r>
              <a:rPr lang="en-US" altLang="zh-CN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1. </a:t>
            </a:r>
            <a:r>
              <a:rPr lang="zh-CN" altLang="en-US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请在祷告中记念我们</a:t>
            </a:r>
            <a:endParaRPr lang="zh-CN" altLang="en-US" sz="24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400" dirty="0" smtClean="0"/>
              <a:t>       我们相信上帝会回应祂孩子们的祈祷。我们祷告不是要神照我们的旨意行，乃是我们要照祂的旨意行。请继续以感恩的心祈求神满足我们在智慧、方向、安全和财务上的需要。</a:t>
            </a:r>
          </a:p>
          <a:p>
            <a:pPr marL="457200" indent="-457200"/>
            <a:r>
              <a:rPr lang="zh-CN" alt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  </a:t>
            </a:r>
            <a:r>
              <a:rPr lang="en-US" altLang="zh-CN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2. </a:t>
            </a:r>
            <a:r>
              <a:rPr lang="zh-CN" altLang="en-US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请考虑给予事工财政支援</a:t>
            </a:r>
            <a:endParaRPr lang="zh-CN" altLang="en-US" sz="24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400" dirty="0" smtClean="0"/>
              <a:t>       提供给中国基督徒的任何培训我们都不收费。所有的费用，包括课程开发，旅途费用都仰赖于忠心慷慨的支持者帮助支付。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10196"/>
            <a:ext cx="9144000" cy="38472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bg1"/>
                </a:solidFill>
                <a:latin typeface="Arial Narrow" pitchFamily="34" charset="0"/>
              </a:rPr>
              <a:t>时代论 前千禧年派</a:t>
            </a:r>
            <a:r>
              <a:rPr lang="zh-CN" altLang="en-US" sz="8800" dirty="0" smtClean="0">
                <a:solidFill>
                  <a:srgbClr val="FFC000"/>
                </a:solidFill>
                <a:latin typeface="Arial Narrow" pitchFamily="34" charset="0"/>
              </a:rPr>
              <a:t>的末世图表</a:t>
            </a:r>
            <a:endParaRPr lang="en-US" sz="8800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DISPENSATIONALISM  PRE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MILLENIALISTS 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Arial Narrow" pitchFamily="34" charset="0"/>
              </a:rPr>
              <a:t>CHART OF THE END TIMES</a:t>
            </a:r>
            <a:endParaRPr lang="en-US" sz="20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启示录</a:t>
            </a:r>
            <a:endParaRPr kumimoji="0" lang="en-US" sz="8000" i="0" u="none" strike="noStrike" kern="1200" normalizeH="0" baseline="0" noProof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uLnTx/>
                <a:uFillTx/>
                <a:latin typeface="Century Gothic" pitchFamily="34" charset="0"/>
                <a:ea typeface="+mj-ea"/>
                <a:cs typeface="+mj-cs"/>
              </a:rPr>
              <a:t>Revelation</a:t>
            </a:r>
            <a:endParaRPr kumimoji="0" lang="en-US" sz="3200" i="0" u="none" strike="noStrike" kern="1200" normalizeH="0" baseline="0" noProof="0" dirty="0">
              <a:ln>
                <a:solidFill>
                  <a:schemeClr val="tx1"/>
                </a:solidFill>
              </a:ln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>
          <a:xfrm>
            <a:off x="7239000" y="2438400"/>
            <a:ext cx="1600200" cy="1600200"/>
          </a:xfrm>
          <a:prstGeom prst="ellipse">
            <a:avLst/>
          </a:prstGeom>
          <a:solidFill>
            <a:srgbClr val="00FF00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http://apostolicmessenger.files.wordpress.com/2007/12/new-jerus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133600"/>
            <a:ext cx="698500" cy="702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blipFill>
            <a:blip r:embed="rId3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3" name="Bent-Up Arrow 42"/>
          <p:cNvSpPr/>
          <p:nvPr/>
        </p:nvSpPr>
        <p:spPr>
          <a:xfrm>
            <a:off x="1752600" y="3200400"/>
            <a:ext cx="5638800" cy="3124200"/>
          </a:xfrm>
          <a:prstGeom prst="bentUpArrow">
            <a:avLst>
              <a:gd name="adj1" fmla="val 6708"/>
              <a:gd name="adj2" fmla="val 343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flipH="1">
            <a:off x="3810000" y="3048000"/>
            <a:ext cx="381000" cy="297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038600" y="2286000"/>
            <a:ext cx="3276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52800" y="2286000"/>
            <a:ext cx="609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b="1" dirty="0" smtClean="0">
              <a:latin typeface="Arial Narrow" pitchFamily="34" charset="0"/>
            </a:endParaRPr>
          </a:p>
          <a:p>
            <a:pPr algn="ctr"/>
            <a:endParaRPr lang="en-US" b="1" dirty="0">
              <a:latin typeface="Arial Narrow" pitchFamily="34" charset="0"/>
            </a:endParaRPr>
          </a:p>
        </p:txBody>
      </p:sp>
      <p:pic>
        <p:nvPicPr>
          <p:cNvPr id="22" name="Picture 21" descr="09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0"/>
            <a:ext cx="1295400" cy="9906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685800" y="3276600"/>
            <a:ext cx="838200" cy="8382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5800" y="3276600"/>
            <a:ext cx="0" cy="838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09800" y="2819400"/>
            <a:ext cx="8382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52400" y="3124200"/>
            <a:ext cx="8991600" cy="304800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103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103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&quot;No&quot; Symbol 4"/>
          <p:cNvSpPr/>
          <p:nvPr/>
        </p:nvSpPr>
        <p:spPr>
          <a:xfrm>
            <a:off x="7620000" y="2819400"/>
            <a:ext cx="838200" cy="8382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cross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667000"/>
            <a:ext cx="489204" cy="685800"/>
          </a:xfrm>
          <a:prstGeom prst="rect">
            <a:avLst/>
          </a:prstGeom>
        </p:spPr>
      </p:pic>
      <p:sp>
        <p:nvSpPr>
          <p:cNvPr id="10" name="Flowchart: Manual Operation 9"/>
          <p:cNvSpPr/>
          <p:nvPr/>
        </p:nvSpPr>
        <p:spPr>
          <a:xfrm>
            <a:off x="9144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144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3105150"/>
            <a:ext cx="434474" cy="247650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 flipV="1">
            <a:off x="1905000" y="0"/>
            <a:ext cx="304800" cy="3124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" y="4191000"/>
            <a:ext cx="3048000" cy="2133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  <a:p>
            <a:pPr algn="ctr"/>
            <a:endParaRPr lang="en-US" sz="1600" dirty="0" smtClean="0">
              <a:latin typeface="Arial Black" pitchFamily="34" charset="0"/>
            </a:endParaRPr>
          </a:p>
        </p:txBody>
      </p:sp>
      <p:pic>
        <p:nvPicPr>
          <p:cNvPr id="17" name="Picture 16" descr="12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267200"/>
            <a:ext cx="1295400" cy="1828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09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267200"/>
            <a:ext cx="1295400" cy="18288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Up Arrow 20"/>
          <p:cNvSpPr/>
          <p:nvPr/>
        </p:nvSpPr>
        <p:spPr>
          <a:xfrm>
            <a:off x="2209800" y="347472"/>
            <a:ext cx="406400" cy="2471928"/>
          </a:xfrm>
          <a:prstGeom prst="up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>
            <a:off x="2514600" y="381000"/>
            <a:ext cx="381000" cy="4343400"/>
          </a:xfrm>
          <a:prstGeom prst="up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-Turn Arrow 23"/>
          <p:cNvSpPr/>
          <p:nvPr/>
        </p:nvSpPr>
        <p:spPr>
          <a:xfrm flipV="1">
            <a:off x="1981200" y="3429000"/>
            <a:ext cx="609600" cy="1447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1721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286000" y="2971800"/>
            <a:ext cx="6096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Bent Arrow 25"/>
          <p:cNvSpPr/>
          <p:nvPr/>
        </p:nvSpPr>
        <p:spPr>
          <a:xfrm rot="10800000">
            <a:off x="2438400" y="3276600"/>
            <a:ext cx="990600" cy="2667000"/>
          </a:xfrm>
          <a:prstGeom prst="bentArrow">
            <a:avLst>
              <a:gd name="adj1" fmla="val 25000"/>
              <a:gd name="adj2" fmla="val 24482"/>
              <a:gd name="adj3" fmla="val 25000"/>
              <a:gd name="adj4" fmla="val 7396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4" descr="http://rds.yahoo.com/_ylt=A0S0202FcexJhGQBsY2jzbkF/SIG=12of1n4cb/EXP=1240318725/**http%3A/www.christcenteredmall.com/stores/art/anonymous/the-feas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0"/>
            <a:ext cx="4572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6" descr="http://rds.yahoo.com/_ylt=A0S020mUdOxJ84MAIrSjzbkF/SIG=129sqa23e/EXP=1240319508/**http%3A/webinstituteforteachers.org/~llorenz/crow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0"/>
            <a:ext cx="5334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Up Arrow 24"/>
          <p:cNvSpPr/>
          <p:nvPr/>
        </p:nvSpPr>
        <p:spPr>
          <a:xfrm>
            <a:off x="3048000" y="457199"/>
            <a:ext cx="457200" cy="2819401"/>
          </a:xfrm>
          <a:prstGeom prst="up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64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3733800"/>
            <a:ext cx="403054" cy="734599"/>
          </a:xfrm>
          <a:prstGeom prst="rect">
            <a:avLst/>
          </a:prstGeom>
        </p:spPr>
      </p:pic>
      <p:pic>
        <p:nvPicPr>
          <p:cNvPr id="32" name="Picture 31" descr="296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5200" y="4572000"/>
            <a:ext cx="342254" cy="762000"/>
          </a:xfrm>
          <a:prstGeom prst="rect">
            <a:avLst/>
          </a:prstGeom>
        </p:spPr>
      </p:pic>
      <p:sp>
        <p:nvSpPr>
          <p:cNvPr id="34" name="Isosceles Triangle 33"/>
          <p:cNvSpPr/>
          <p:nvPr/>
        </p:nvSpPr>
        <p:spPr>
          <a:xfrm>
            <a:off x="3886200" y="3048000"/>
            <a:ext cx="228600" cy="609600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View Imag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1400" y="6132957"/>
            <a:ext cx="788806" cy="725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 descr="Flame-13-june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43800" y="4648200"/>
            <a:ext cx="1436663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0" y="4800600"/>
            <a:ext cx="685800" cy="106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ight Arrow 38"/>
          <p:cNvSpPr/>
          <p:nvPr/>
        </p:nvSpPr>
        <p:spPr>
          <a:xfrm>
            <a:off x="4038600" y="2057400"/>
            <a:ext cx="3276600" cy="3048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flipH="1">
            <a:off x="3810000" y="0"/>
            <a:ext cx="381000" cy="29718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2" descr="View Imag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34200" y="3581400"/>
            <a:ext cx="829013" cy="76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Isosceles Triangle 40"/>
          <p:cNvSpPr/>
          <p:nvPr/>
        </p:nvSpPr>
        <p:spPr>
          <a:xfrm>
            <a:off x="7162800" y="2971800"/>
            <a:ext cx="304800" cy="609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Diagram 41"/>
          <p:cNvGraphicFramePr/>
          <p:nvPr/>
        </p:nvGraphicFramePr>
        <p:xfrm>
          <a:off x="6781800" y="1905000"/>
          <a:ext cx="11430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4" name="Up Arrow 43"/>
          <p:cNvSpPr/>
          <p:nvPr/>
        </p:nvSpPr>
        <p:spPr>
          <a:xfrm>
            <a:off x="7391400" y="1143000"/>
            <a:ext cx="457200" cy="1219200"/>
          </a:xfrm>
          <a:prstGeom prst="upArrow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6934200" y="1143000"/>
            <a:ext cx="381000" cy="12192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58000" y="0"/>
            <a:ext cx="990600" cy="10668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2008_12_15_wha-1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276600" y="1219200"/>
            <a:ext cx="3122341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0" name="Rounded Rectangular Callout 49"/>
          <p:cNvSpPr/>
          <p:nvPr/>
        </p:nvSpPr>
        <p:spPr>
          <a:xfrm rot="19058710">
            <a:off x="3480226" y="819889"/>
            <a:ext cx="1808522" cy="1305140"/>
          </a:xfrm>
          <a:prstGeom prst="wedgeRoundRectCallout">
            <a:avLst>
              <a:gd name="adj1" fmla="val -29878"/>
              <a:gd name="adj2" fmla="val 796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</a:rPr>
              <a:t>我不明白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38400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2514600"/>
            <a:ext cx="1447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620000" y="2438400"/>
            <a:ext cx="1524000" cy="1524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743200" y="2819400"/>
            <a:ext cx="838200" cy="8382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2362200" y="0"/>
            <a:ext cx="1600200" cy="2743200"/>
          </a:xfrm>
          <a:prstGeom prst="downArrowCallout">
            <a:avLst>
              <a:gd name="adj1" fmla="val 23126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你</a:t>
            </a:r>
            <a:endParaRPr lang="en-US" sz="6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YOU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Arrow Callout 14"/>
          <p:cNvSpPr/>
          <p:nvPr/>
        </p:nvSpPr>
        <p:spPr>
          <a:xfrm>
            <a:off x="0" y="3352800"/>
            <a:ext cx="3733800" cy="28956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667000"/>
            <a:ext cx="489204" cy="685800"/>
          </a:xfrm>
          <a:prstGeom prst="rect">
            <a:avLst/>
          </a:prstGeom>
        </p:spPr>
      </p:pic>
      <p:pic>
        <p:nvPicPr>
          <p:cNvPr id="7170" name="Picture 2" descr="http://www.hollywoodjesus.com/movie/passion/36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72000"/>
            <a:ext cx="3274176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Callout 12"/>
          <p:cNvSpPr/>
          <p:nvPr/>
        </p:nvSpPr>
        <p:spPr>
          <a:xfrm>
            <a:off x="228600" y="533400"/>
            <a:ext cx="2362200" cy="2514600"/>
          </a:xfrm>
          <a:prstGeom prst="downArrowCallout">
            <a:avLst>
              <a:gd name="adj1" fmla="val 6405"/>
              <a:gd name="adj2" fmla="val 11721"/>
              <a:gd name="adj3" fmla="val 12705"/>
              <a:gd name="adj4" fmla="val 7504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4" name="Picture 53" descr="jesus_manger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762000"/>
            <a:ext cx="1991895" cy="141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0" y="533400"/>
          <a:ext cx="2895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90800" y="2590800"/>
            <a:ext cx="152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Callout 11"/>
          <p:cNvSpPr/>
          <p:nvPr/>
        </p:nvSpPr>
        <p:spPr>
          <a:xfrm>
            <a:off x="762000" y="3352800"/>
            <a:ext cx="2514600" cy="32004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6497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1752600" y="0"/>
            <a:ext cx="1905000" cy="25146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sz="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sz="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105150"/>
            <a:ext cx="434474" cy="247650"/>
          </a:xfrm>
          <a:prstGeom prst="rect">
            <a:avLst/>
          </a:prstGeom>
          <a:noFill/>
        </p:spPr>
      </p:pic>
      <p:pic>
        <p:nvPicPr>
          <p:cNvPr id="20" name="Picture 2" descr="http://australianmarianacademy.blog.com/files/2011/05/www-St-Takla-org___Jesus-Resurrection-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648200"/>
            <a:ext cx="2235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6738" name="Picture 2" descr="The Ascension of the Chri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1066800"/>
            <a:ext cx="1697298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90800" y="2819400"/>
            <a:ext cx="8382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105150"/>
            <a:ext cx="434474" cy="247650"/>
          </a:xfrm>
          <a:prstGeom prst="rect">
            <a:avLst/>
          </a:prstGeom>
          <a:noFill/>
        </p:spPr>
      </p:pic>
      <p:sp>
        <p:nvSpPr>
          <p:cNvPr id="19" name="Up Arrow 18"/>
          <p:cNvSpPr/>
          <p:nvPr/>
        </p:nvSpPr>
        <p:spPr>
          <a:xfrm>
            <a:off x="2362200" y="0"/>
            <a:ext cx="304800" cy="32766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Callout 16"/>
          <p:cNvSpPr/>
          <p:nvPr/>
        </p:nvSpPr>
        <p:spPr>
          <a:xfrm>
            <a:off x="1981200" y="3733800"/>
            <a:ext cx="2514600" cy="28956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8273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教会时代</a:t>
            </a:r>
            <a:endParaRPr lang="en-US" sz="4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CHURCH AGE</a:t>
            </a: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1858" name="Picture 2" descr="http://blindgossip.com/wp-content/uploads/2011/07/church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953000"/>
            <a:ext cx="2209800" cy="1113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9457</TotalTime>
  <Words>446</Words>
  <Application>Microsoft Office PowerPoint</Application>
  <PresentationFormat>On-screen Show (4:3)</PresentationFormat>
  <Paragraphs>222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REV</vt:lpstr>
      <vt:lpstr>Slide 2</vt:lpstr>
      <vt:lpstr>Slide 3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谢谢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Shulan</cp:lastModifiedBy>
  <cp:revision>684</cp:revision>
  <dcterms:created xsi:type="dcterms:W3CDTF">2009-01-28T03:58:41Z</dcterms:created>
  <dcterms:modified xsi:type="dcterms:W3CDTF">2020-06-23T04:55:07Z</dcterms:modified>
</cp:coreProperties>
</file>