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4" r:id="rId2"/>
  </p:sldMasterIdLst>
  <p:notesMasterIdLst>
    <p:notesMasterId r:id="rId38"/>
  </p:notesMasterIdLst>
  <p:sldIdLst>
    <p:sldId id="301" r:id="rId3"/>
    <p:sldId id="353" r:id="rId4"/>
    <p:sldId id="355" r:id="rId5"/>
    <p:sldId id="302" r:id="rId6"/>
    <p:sldId id="300" r:id="rId7"/>
    <p:sldId id="304" r:id="rId8"/>
    <p:sldId id="273" r:id="rId9"/>
    <p:sldId id="258" r:id="rId10"/>
    <p:sldId id="259" r:id="rId11"/>
    <p:sldId id="324" r:id="rId12"/>
    <p:sldId id="262" r:id="rId13"/>
    <p:sldId id="305" r:id="rId14"/>
    <p:sldId id="314" r:id="rId15"/>
    <p:sldId id="315" r:id="rId16"/>
    <p:sldId id="316" r:id="rId17"/>
    <p:sldId id="317" r:id="rId18"/>
    <p:sldId id="318" r:id="rId19"/>
    <p:sldId id="319" r:id="rId20"/>
    <p:sldId id="320" r:id="rId21"/>
    <p:sldId id="321" r:id="rId22"/>
    <p:sldId id="306" r:id="rId23"/>
    <p:sldId id="265" r:id="rId24"/>
    <p:sldId id="270" r:id="rId25"/>
    <p:sldId id="271" r:id="rId26"/>
    <p:sldId id="307" r:id="rId27"/>
    <p:sldId id="269" r:id="rId28"/>
    <p:sldId id="308" r:id="rId29"/>
    <p:sldId id="325" r:id="rId30"/>
    <p:sldId id="326" r:id="rId31"/>
    <p:sldId id="327" r:id="rId32"/>
    <p:sldId id="328" r:id="rId33"/>
    <p:sldId id="329" r:id="rId34"/>
    <p:sldId id="330" r:id="rId35"/>
    <p:sldId id="309" r:id="rId36"/>
    <p:sldId id="26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FFF99"/>
    <a:srgbClr val="FFD347"/>
    <a:srgbClr val="3366CC"/>
    <a:srgbClr val="339933"/>
    <a:srgbClr val="808000"/>
    <a:srgbClr val="990000"/>
    <a:srgbClr val="003300"/>
    <a:srgbClr val="663300"/>
    <a:srgbClr val="A5002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4" d="100"/>
          <a:sy n="64" d="100"/>
        </p:scale>
        <p:origin x="-147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40997A1-3DDF-493A-9B44-07489ED829FA}" type="doc">
      <dgm:prSet loTypeId="urn:microsoft.com/office/officeart/2005/8/layout/hList7#1" loCatId="list" qsTypeId="urn:microsoft.com/office/officeart/2005/8/quickstyle/3d3#1" qsCatId="3D" csTypeId="urn:microsoft.com/office/officeart/2005/8/colors/colorful5#1" csCatId="colorful" phldr="1"/>
      <dgm:spPr/>
    </dgm:pt>
    <dgm:pt modelId="{33F0E754-8462-4B8C-9FE0-7FC1EF20DF46}">
      <dgm:prSet phldrT="[Text]" custT="1"/>
      <dgm:spPr/>
      <dgm:t>
        <a:bodyPr/>
        <a:lstStyle/>
        <a:p>
          <a:r>
            <a:rPr lang="zh-CN" altLang="en-US" sz="7200" b="1" dirty="0" smtClean="0">
              <a:ln>
                <a:solidFill>
                  <a:schemeClr val="tx1"/>
                </a:solidFill>
              </a:ln>
              <a:solidFill>
                <a:schemeClr val="tx1"/>
              </a:solidFill>
              <a:effectLst>
                <a:outerShdw blurRad="38100" dist="38100" dir="2700000" algn="tl">
                  <a:srgbClr val="000000">
                    <a:alpha val="43137"/>
                  </a:srgbClr>
                </a:outerShdw>
              </a:effectLst>
            </a:rPr>
            <a:t>智能</a:t>
          </a:r>
          <a:r>
            <a:rPr lang="en-US" sz="72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(Intellect)</a:t>
          </a:r>
          <a:endParaRPr lang="en-US" sz="2800" dirty="0">
            <a:ln>
              <a:solidFill>
                <a:schemeClr val="tx1"/>
              </a:solidFill>
            </a:ln>
            <a:solidFill>
              <a:schemeClr val="tx1"/>
            </a:solidFill>
          </a:endParaRPr>
        </a:p>
      </dgm:t>
    </dgm:pt>
    <dgm:pt modelId="{C39D4F07-8846-4789-9387-88C457D375C0}" type="parTrans" cxnId="{A8062095-1E43-4FA6-B8E6-C5B5CA560BC1}">
      <dgm:prSet/>
      <dgm:spPr/>
      <dgm:t>
        <a:bodyPr/>
        <a:lstStyle/>
        <a:p>
          <a:endParaRPr lang="en-US">
            <a:ln>
              <a:solidFill>
                <a:schemeClr val="tx1"/>
              </a:solidFill>
            </a:ln>
            <a:solidFill>
              <a:schemeClr val="tx1"/>
            </a:solidFill>
          </a:endParaRPr>
        </a:p>
      </dgm:t>
    </dgm:pt>
    <dgm:pt modelId="{656F2ED9-1F13-40DE-9986-82E6EBB0E571}" type="sibTrans" cxnId="{A8062095-1E43-4FA6-B8E6-C5B5CA560BC1}">
      <dgm:prSet/>
      <dgm:spPr/>
      <dgm:t>
        <a:bodyPr/>
        <a:lstStyle/>
        <a:p>
          <a:endParaRPr lang="en-US">
            <a:ln>
              <a:solidFill>
                <a:schemeClr val="tx1"/>
              </a:solidFill>
            </a:ln>
            <a:solidFill>
              <a:schemeClr val="tx1"/>
            </a:solidFill>
          </a:endParaRPr>
        </a:p>
      </dgm:t>
    </dgm:pt>
    <dgm:pt modelId="{15F07FA3-8A4E-40CC-A309-8B5D58047797}">
      <dgm:prSet phldrT="[Text]" custT="1"/>
      <dgm:spPr/>
      <dgm:t>
        <a:bodyPr/>
        <a:lstStyle/>
        <a:p>
          <a:r>
            <a:rPr lang="zh-CN" altLang="en-US" sz="7200" b="1" dirty="0" smtClean="0">
              <a:ln>
                <a:solidFill>
                  <a:schemeClr val="tx1"/>
                </a:solidFill>
              </a:ln>
              <a:solidFill>
                <a:schemeClr val="tx1"/>
              </a:solidFill>
              <a:effectLst>
                <a:outerShdw blurRad="38100" dist="38100" dir="2700000" algn="tl">
                  <a:srgbClr val="000000">
                    <a:alpha val="43137"/>
                  </a:srgbClr>
                </a:outerShdw>
              </a:effectLst>
            </a:rPr>
            <a:t>情感</a:t>
          </a:r>
          <a:r>
            <a:rPr lang="en-US" sz="2800" dirty="0" smtClean="0">
              <a:ln>
                <a:solidFill>
                  <a:schemeClr val="tx1"/>
                </a:solidFill>
              </a:ln>
              <a:solidFill>
                <a:schemeClr val="tx1"/>
              </a:solidFill>
            </a:rPr>
            <a:t>(Emotions)</a:t>
          </a:r>
          <a:endParaRPr lang="en-US" sz="2800" dirty="0">
            <a:ln>
              <a:solidFill>
                <a:schemeClr val="tx1"/>
              </a:solidFill>
            </a:ln>
            <a:solidFill>
              <a:schemeClr val="tx1"/>
            </a:solidFill>
          </a:endParaRPr>
        </a:p>
      </dgm:t>
    </dgm:pt>
    <dgm:pt modelId="{F3AB8CC6-599E-47DF-B85A-72D241572B11}" type="parTrans" cxnId="{3F4F7F8B-F51D-4278-930C-4402A7B823DA}">
      <dgm:prSet/>
      <dgm:spPr/>
      <dgm:t>
        <a:bodyPr/>
        <a:lstStyle/>
        <a:p>
          <a:endParaRPr lang="en-US">
            <a:ln>
              <a:solidFill>
                <a:schemeClr val="tx1"/>
              </a:solidFill>
            </a:ln>
            <a:solidFill>
              <a:schemeClr val="tx1"/>
            </a:solidFill>
          </a:endParaRPr>
        </a:p>
      </dgm:t>
    </dgm:pt>
    <dgm:pt modelId="{8966AED8-B785-49FF-8FCE-E9D5B1FED64E}" type="sibTrans" cxnId="{3F4F7F8B-F51D-4278-930C-4402A7B823DA}">
      <dgm:prSet/>
      <dgm:spPr/>
      <dgm:t>
        <a:bodyPr/>
        <a:lstStyle/>
        <a:p>
          <a:endParaRPr lang="en-US">
            <a:ln>
              <a:solidFill>
                <a:schemeClr val="tx1"/>
              </a:solidFill>
            </a:ln>
            <a:solidFill>
              <a:schemeClr val="tx1"/>
            </a:solidFill>
          </a:endParaRPr>
        </a:p>
      </dgm:t>
    </dgm:pt>
    <dgm:pt modelId="{463EDA46-E3A6-416C-84E8-D2291C945FB0}">
      <dgm:prSet phldrT="[Text]" custT="1"/>
      <dgm:spPr/>
      <dgm:t>
        <a:bodyPr/>
        <a:lstStyle/>
        <a:p>
          <a:r>
            <a:rPr lang="zh-CN" altLang="en-US" sz="7200" b="1" dirty="0" smtClean="0">
              <a:ln>
                <a:solidFill>
                  <a:schemeClr val="tx1"/>
                </a:solidFill>
              </a:ln>
              <a:solidFill>
                <a:schemeClr val="tx1"/>
              </a:solidFill>
              <a:effectLst>
                <a:outerShdw blurRad="38100" dist="38100" dir="2700000" algn="tl">
                  <a:srgbClr val="000000">
                    <a:alpha val="43137"/>
                  </a:srgbClr>
                </a:outerShdw>
              </a:effectLst>
            </a:rPr>
            <a:t>意志</a:t>
          </a:r>
          <a:r>
            <a:rPr lang="en-US" sz="7200" b="1" dirty="0" smtClean="0">
              <a:ln>
                <a:solidFill>
                  <a:schemeClr val="tx1"/>
                </a:solidFill>
              </a:ln>
              <a:solidFill>
                <a:schemeClr val="tx1"/>
              </a:solidFill>
              <a:effectLst>
                <a:outerShdw blurRad="38100" dist="38100" dir="2700000" algn="tl">
                  <a:srgbClr val="000000">
                    <a:alpha val="43137"/>
                  </a:srgbClr>
                </a:outerShdw>
              </a:effectLst>
            </a:rPr>
            <a:t>    </a:t>
          </a:r>
          <a:r>
            <a:rPr lang="en-US" sz="2800" dirty="0" smtClean="0">
              <a:ln>
                <a:solidFill>
                  <a:schemeClr val="tx1"/>
                </a:solidFill>
              </a:ln>
              <a:solidFill>
                <a:schemeClr val="tx1"/>
              </a:solidFill>
            </a:rPr>
            <a:t>(Will)</a:t>
          </a:r>
          <a:endParaRPr lang="en-US" sz="2800" dirty="0">
            <a:ln>
              <a:solidFill>
                <a:schemeClr val="tx1"/>
              </a:solidFill>
            </a:ln>
            <a:solidFill>
              <a:schemeClr val="tx1"/>
            </a:solidFill>
          </a:endParaRPr>
        </a:p>
      </dgm:t>
    </dgm:pt>
    <dgm:pt modelId="{318915B1-751C-4695-8EA8-0ED0733E8E37}" type="parTrans" cxnId="{2A9D7556-4313-4924-A1D8-973EF3651AEE}">
      <dgm:prSet/>
      <dgm:spPr/>
      <dgm:t>
        <a:bodyPr/>
        <a:lstStyle/>
        <a:p>
          <a:endParaRPr lang="en-US">
            <a:ln>
              <a:solidFill>
                <a:schemeClr val="tx1"/>
              </a:solidFill>
            </a:ln>
            <a:solidFill>
              <a:schemeClr val="tx1"/>
            </a:solidFill>
          </a:endParaRPr>
        </a:p>
      </dgm:t>
    </dgm:pt>
    <dgm:pt modelId="{EF62F38F-E22E-4B07-B3F1-C0A216987749}" type="sibTrans" cxnId="{2A9D7556-4313-4924-A1D8-973EF3651AEE}">
      <dgm:prSet/>
      <dgm:spPr/>
      <dgm:t>
        <a:bodyPr/>
        <a:lstStyle/>
        <a:p>
          <a:endParaRPr lang="en-US">
            <a:ln>
              <a:solidFill>
                <a:schemeClr val="tx1"/>
              </a:solidFill>
            </a:ln>
            <a:solidFill>
              <a:schemeClr val="tx1"/>
            </a:solidFill>
          </a:endParaRPr>
        </a:p>
      </dgm:t>
    </dgm:pt>
    <dgm:pt modelId="{D331D067-5C01-4F73-8C86-312071B8D689}" type="pres">
      <dgm:prSet presAssocID="{440997A1-3DDF-493A-9B44-07489ED829FA}" presName="Name0" presStyleCnt="0">
        <dgm:presLayoutVars>
          <dgm:dir/>
          <dgm:resizeHandles val="exact"/>
        </dgm:presLayoutVars>
      </dgm:prSet>
      <dgm:spPr/>
    </dgm:pt>
    <dgm:pt modelId="{02F4A4A9-929B-40C3-8E62-AED05EEF56E8}" type="pres">
      <dgm:prSet presAssocID="{440997A1-3DDF-493A-9B44-07489ED829FA}" presName="fgShape" presStyleLbl="fgShp" presStyleIdx="0" presStyleCnt="1"/>
      <dgm:spPr/>
    </dgm:pt>
    <dgm:pt modelId="{D3C7ADEC-7D3D-4431-BD5D-E263F4E7AF09}" type="pres">
      <dgm:prSet presAssocID="{440997A1-3DDF-493A-9B44-07489ED829FA}" presName="linComp" presStyleCnt="0"/>
      <dgm:spPr/>
    </dgm:pt>
    <dgm:pt modelId="{A4BF0BB3-CF81-4B36-A4C8-21D62A8116E1}" type="pres">
      <dgm:prSet presAssocID="{33F0E754-8462-4B8C-9FE0-7FC1EF20DF46}" presName="compNode" presStyleCnt="0"/>
      <dgm:spPr/>
    </dgm:pt>
    <dgm:pt modelId="{C9B49B1B-8957-45AC-9C6E-31CD220A6D4D}" type="pres">
      <dgm:prSet presAssocID="{33F0E754-8462-4B8C-9FE0-7FC1EF20DF46}" presName="bkgdShape" presStyleLbl="node1" presStyleIdx="0" presStyleCnt="3"/>
      <dgm:spPr/>
      <dgm:t>
        <a:bodyPr/>
        <a:lstStyle/>
        <a:p>
          <a:endParaRPr lang="en-US"/>
        </a:p>
      </dgm:t>
    </dgm:pt>
    <dgm:pt modelId="{E84E5690-4801-4F15-8323-9E3EB5E1F7A3}" type="pres">
      <dgm:prSet presAssocID="{33F0E754-8462-4B8C-9FE0-7FC1EF20DF46}" presName="nodeTx" presStyleLbl="node1" presStyleIdx="0" presStyleCnt="3">
        <dgm:presLayoutVars>
          <dgm:bulletEnabled val="1"/>
        </dgm:presLayoutVars>
      </dgm:prSet>
      <dgm:spPr/>
      <dgm:t>
        <a:bodyPr/>
        <a:lstStyle/>
        <a:p>
          <a:endParaRPr lang="en-US"/>
        </a:p>
      </dgm:t>
    </dgm:pt>
    <dgm:pt modelId="{E22D853B-32C3-4E1F-9919-9CDFF0E6E26B}" type="pres">
      <dgm:prSet presAssocID="{33F0E754-8462-4B8C-9FE0-7FC1EF20DF46}" presName="invisiNode" presStyleLbl="node1" presStyleIdx="0" presStyleCnt="3"/>
      <dgm:spPr/>
    </dgm:pt>
    <dgm:pt modelId="{34C60109-107C-4798-AE5E-6E2E7A1BE501}" type="pres">
      <dgm:prSet presAssocID="{33F0E754-8462-4B8C-9FE0-7FC1EF20DF46}" presName="imagNode" presStyleLbl="fgImgPlace1" presStyleIdx="0" presStyleCnt="3"/>
      <dgm:spPr/>
    </dgm:pt>
    <dgm:pt modelId="{D8C8A0A5-9C63-48F4-B5F6-914A6E4E73B3}" type="pres">
      <dgm:prSet presAssocID="{656F2ED9-1F13-40DE-9986-82E6EBB0E571}" presName="sibTrans" presStyleLbl="sibTrans2D1" presStyleIdx="0" presStyleCnt="0"/>
      <dgm:spPr/>
      <dgm:t>
        <a:bodyPr/>
        <a:lstStyle/>
        <a:p>
          <a:endParaRPr lang="en-US"/>
        </a:p>
      </dgm:t>
    </dgm:pt>
    <dgm:pt modelId="{50085634-0FB9-4C8E-9532-F865BA91D269}" type="pres">
      <dgm:prSet presAssocID="{15F07FA3-8A4E-40CC-A309-8B5D58047797}" presName="compNode" presStyleCnt="0"/>
      <dgm:spPr/>
    </dgm:pt>
    <dgm:pt modelId="{E6EF74C3-F567-45D7-800E-1F699B6240A5}" type="pres">
      <dgm:prSet presAssocID="{15F07FA3-8A4E-40CC-A309-8B5D58047797}" presName="bkgdShape" presStyleLbl="node1" presStyleIdx="1" presStyleCnt="3"/>
      <dgm:spPr/>
      <dgm:t>
        <a:bodyPr/>
        <a:lstStyle/>
        <a:p>
          <a:endParaRPr lang="en-US"/>
        </a:p>
      </dgm:t>
    </dgm:pt>
    <dgm:pt modelId="{EAD602E7-6A54-4669-9348-5E5B61A934DE}" type="pres">
      <dgm:prSet presAssocID="{15F07FA3-8A4E-40CC-A309-8B5D58047797}" presName="nodeTx" presStyleLbl="node1" presStyleIdx="1" presStyleCnt="3">
        <dgm:presLayoutVars>
          <dgm:bulletEnabled val="1"/>
        </dgm:presLayoutVars>
      </dgm:prSet>
      <dgm:spPr/>
      <dgm:t>
        <a:bodyPr/>
        <a:lstStyle/>
        <a:p>
          <a:endParaRPr lang="en-US"/>
        </a:p>
      </dgm:t>
    </dgm:pt>
    <dgm:pt modelId="{59EC05A7-88BA-4D3A-9965-720C578E34D8}" type="pres">
      <dgm:prSet presAssocID="{15F07FA3-8A4E-40CC-A309-8B5D58047797}" presName="invisiNode" presStyleLbl="node1" presStyleIdx="1" presStyleCnt="3"/>
      <dgm:spPr/>
    </dgm:pt>
    <dgm:pt modelId="{9E0772A1-FD5E-4782-B7A8-7351712E570B}" type="pres">
      <dgm:prSet presAssocID="{15F07FA3-8A4E-40CC-A309-8B5D58047797}" presName="imagNode" presStyleLbl="fgImgPlace1" presStyleIdx="1" presStyleCnt="3"/>
      <dgm:spPr/>
    </dgm:pt>
    <dgm:pt modelId="{0657CF4B-C672-4B42-9BB0-B9AB4C313315}" type="pres">
      <dgm:prSet presAssocID="{8966AED8-B785-49FF-8FCE-E9D5B1FED64E}" presName="sibTrans" presStyleLbl="sibTrans2D1" presStyleIdx="0" presStyleCnt="0"/>
      <dgm:spPr/>
      <dgm:t>
        <a:bodyPr/>
        <a:lstStyle/>
        <a:p>
          <a:endParaRPr lang="en-US"/>
        </a:p>
      </dgm:t>
    </dgm:pt>
    <dgm:pt modelId="{757DDA28-E7F7-4052-9ABC-4E5CAF039CB8}" type="pres">
      <dgm:prSet presAssocID="{463EDA46-E3A6-416C-84E8-D2291C945FB0}" presName="compNode" presStyleCnt="0"/>
      <dgm:spPr/>
    </dgm:pt>
    <dgm:pt modelId="{ABD86DFF-3D91-4513-9B07-0398D138CDE0}" type="pres">
      <dgm:prSet presAssocID="{463EDA46-E3A6-416C-84E8-D2291C945FB0}" presName="bkgdShape" presStyleLbl="node1" presStyleIdx="2" presStyleCnt="3"/>
      <dgm:spPr/>
      <dgm:t>
        <a:bodyPr/>
        <a:lstStyle/>
        <a:p>
          <a:endParaRPr lang="en-US"/>
        </a:p>
      </dgm:t>
    </dgm:pt>
    <dgm:pt modelId="{C56A2681-6E22-41BF-BA9F-ACB210C5432A}" type="pres">
      <dgm:prSet presAssocID="{463EDA46-E3A6-416C-84E8-D2291C945FB0}" presName="nodeTx" presStyleLbl="node1" presStyleIdx="2" presStyleCnt="3">
        <dgm:presLayoutVars>
          <dgm:bulletEnabled val="1"/>
        </dgm:presLayoutVars>
      </dgm:prSet>
      <dgm:spPr/>
      <dgm:t>
        <a:bodyPr/>
        <a:lstStyle/>
        <a:p>
          <a:endParaRPr lang="en-US"/>
        </a:p>
      </dgm:t>
    </dgm:pt>
    <dgm:pt modelId="{98BFA971-C272-4688-91D5-5D02E445DC98}" type="pres">
      <dgm:prSet presAssocID="{463EDA46-E3A6-416C-84E8-D2291C945FB0}" presName="invisiNode" presStyleLbl="node1" presStyleIdx="2" presStyleCnt="3"/>
      <dgm:spPr/>
    </dgm:pt>
    <dgm:pt modelId="{8FB8E964-0E4C-4BC3-8DB7-8AE7F9FCE6C9}" type="pres">
      <dgm:prSet presAssocID="{463EDA46-E3A6-416C-84E8-D2291C945FB0}" presName="imagNode" presStyleLbl="fgImgPlace1" presStyleIdx="2" presStyleCnt="3"/>
      <dgm:spPr/>
    </dgm:pt>
  </dgm:ptLst>
  <dgm:cxnLst>
    <dgm:cxn modelId="{1B67D750-3B70-4BFD-A670-F4152E7A7568}" type="presOf" srcId="{656F2ED9-1F13-40DE-9986-82E6EBB0E571}" destId="{D8C8A0A5-9C63-48F4-B5F6-914A6E4E73B3}" srcOrd="0" destOrd="0" presId="urn:microsoft.com/office/officeart/2005/8/layout/hList7#1"/>
    <dgm:cxn modelId="{D69813B3-4401-4E4C-856C-213F8CEF02C2}" type="presOf" srcId="{8966AED8-B785-49FF-8FCE-E9D5B1FED64E}" destId="{0657CF4B-C672-4B42-9BB0-B9AB4C313315}" srcOrd="0" destOrd="0" presId="urn:microsoft.com/office/officeart/2005/8/layout/hList7#1"/>
    <dgm:cxn modelId="{0EE35845-A2E1-4BD4-9089-91D8EA293DDF}" type="presOf" srcId="{15F07FA3-8A4E-40CC-A309-8B5D58047797}" destId="{EAD602E7-6A54-4669-9348-5E5B61A934DE}" srcOrd="1" destOrd="0" presId="urn:microsoft.com/office/officeart/2005/8/layout/hList7#1"/>
    <dgm:cxn modelId="{F90B7BDD-9450-4788-9F7C-D25DC8415B6D}" type="presOf" srcId="{33F0E754-8462-4B8C-9FE0-7FC1EF20DF46}" destId="{C9B49B1B-8957-45AC-9C6E-31CD220A6D4D}" srcOrd="0" destOrd="0" presId="urn:microsoft.com/office/officeart/2005/8/layout/hList7#1"/>
    <dgm:cxn modelId="{18D327CD-E68A-42BD-8D63-EC33E73FDE0B}" type="presOf" srcId="{463EDA46-E3A6-416C-84E8-D2291C945FB0}" destId="{ABD86DFF-3D91-4513-9B07-0398D138CDE0}" srcOrd="0" destOrd="0" presId="urn:microsoft.com/office/officeart/2005/8/layout/hList7#1"/>
    <dgm:cxn modelId="{A8062095-1E43-4FA6-B8E6-C5B5CA560BC1}" srcId="{440997A1-3DDF-493A-9B44-07489ED829FA}" destId="{33F0E754-8462-4B8C-9FE0-7FC1EF20DF46}" srcOrd="0" destOrd="0" parTransId="{C39D4F07-8846-4789-9387-88C457D375C0}" sibTransId="{656F2ED9-1F13-40DE-9986-82E6EBB0E571}"/>
    <dgm:cxn modelId="{B751FC08-E226-4D39-9D97-0AC2CFC145F4}" type="presOf" srcId="{33F0E754-8462-4B8C-9FE0-7FC1EF20DF46}" destId="{E84E5690-4801-4F15-8323-9E3EB5E1F7A3}" srcOrd="1" destOrd="0" presId="urn:microsoft.com/office/officeart/2005/8/layout/hList7#1"/>
    <dgm:cxn modelId="{3F4F7F8B-F51D-4278-930C-4402A7B823DA}" srcId="{440997A1-3DDF-493A-9B44-07489ED829FA}" destId="{15F07FA3-8A4E-40CC-A309-8B5D58047797}" srcOrd="1" destOrd="0" parTransId="{F3AB8CC6-599E-47DF-B85A-72D241572B11}" sibTransId="{8966AED8-B785-49FF-8FCE-E9D5B1FED64E}"/>
    <dgm:cxn modelId="{6EB0E3D2-260B-4F00-9074-52B370A1F6E8}" type="presOf" srcId="{463EDA46-E3A6-416C-84E8-D2291C945FB0}" destId="{C56A2681-6E22-41BF-BA9F-ACB210C5432A}" srcOrd="1" destOrd="0" presId="urn:microsoft.com/office/officeart/2005/8/layout/hList7#1"/>
    <dgm:cxn modelId="{703C89AE-5B98-4C61-AD6C-33105A8724A4}" type="presOf" srcId="{15F07FA3-8A4E-40CC-A309-8B5D58047797}" destId="{E6EF74C3-F567-45D7-800E-1F699B6240A5}" srcOrd="0" destOrd="0" presId="urn:microsoft.com/office/officeart/2005/8/layout/hList7#1"/>
    <dgm:cxn modelId="{5832F1F0-3650-44B7-A0F4-EF1C1FEB4AD6}" type="presOf" srcId="{440997A1-3DDF-493A-9B44-07489ED829FA}" destId="{D331D067-5C01-4F73-8C86-312071B8D689}" srcOrd="0" destOrd="0" presId="urn:microsoft.com/office/officeart/2005/8/layout/hList7#1"/>
    <dgm:cxn modelId="{2A9D7556-4313-4924-A1D8-973EF3651AEE}" srcId="{440997A1-3DDF-493A-9B44-07489ED829FA}" destId="{463EDA46-E3A6-416C-84E8-D2291C945FB0}" srcOrd="2" destOrd="0" parTransId="{318915B1-751C-4695-8EA8-0ED0733E8E37}" sibTransId="{EF62F38F-E22E-4B07-B3F1-C0A216987749}"/>
    <dgm:cxn modelId="{228DCA40-EBFD-48AA-8FA3-17726E9A794E}" type="presParOf" srcId="{D331D067-5C01-4F73-8C86-312071B8D689}" destId="{02F4A4A9-929B-40C3-8E62-AED05EEF56E8}" srcOrd="0" destOrd="0" presId="urn:microsoft.com/office/officeart/2005/8/layout/hList7#1"/>
    <dgm:cxn modelId="{CE540CE5-94C2-48CB-BB8E-4339EF2FF7A4}" type="presParOf" srcId="{D331D067-5C01-4F73-8C86-312071B8D689}" destId="{D3C7ADEC-7D3D-4431-BD5D-E263F4E7AF09}" srcOrd="1" destOrd="0" presId="urn:microsoft.com/office/officeart/2005/8/layout/hList7#1"/>
    <dgm:cxn modelId="{B5972399-C61D-4505-B511-D2015D961EE1}" type="presParOf" srcId="{D3C7ADEC-7D3D-4431-BD5D-E263F4E7AF09}" destId="{A4BF0BB3-CF81-4B36-A4C8-21D62A8116E1}" srcOrd="0" destOrd="0" presId="urn:microsoft.com/office/officeart/2005/8/layout/hList7#1"/>
    <dgm:cxn modelId="{A2C62742-F705-4361-BE59-815C27F3DD4B}" type="presParOf" srcId="{A4BF0BB3-CF81-4B36-A4C8-21D62A8116E1}" destId="{C9B49B1B-8957-45AC-9C6E-31CD220A6D4D}" srcOrd="0" destOrd="0" presId="urn:microsoft.com/office/officeart/2005/8/layout/hList7#1"/>
    <dgm:cxn modelId="{CCE6C119-77F4-4BD7-811D-3A9684CEA49F}" type="presParOf" srcId="{A4BF0BB3-CF81-4B36-A4C8-21D62A8116E1}" destId="{E84E5690-4801-4F15-8323-9E3EB5E1F7A3}" srcOrd="1" destOrd="0" presId="urn:microsoft.com/office/officeart/2005/8/layout/hList7#1"/>
    <dgm:cxn modelId="{A68953D7-7D21-4CCC-BFDC-D53F091F2F0E}" type="presParOf" srcId="{A4BF0BB3-CF81-4B36-A4C8-21D62A8116E1}" destId="{E22D853B-32C3-4E1F-9919-9CDFF0E6E26B}" srcOrd="2" destOrd="0" presId="urn:microsoft.com/office/officeart/2005/8/layout/hList7#1"/>
    <dgm:cxn modelId="{00066D98-A00C-4724-8944-21EA216CCA4E}" type="presParOf" srcId="{A4BF0BB3-CF81-4B36-A4C8-21D62A8116E1}" destId="{34C60109-107C-4798-AE5E-6E2E7A1BE501}" srcOrd="3" destOrd="0" presId="urn:microsoft.com/office/officeart/2005/8/layout/hList7#1"/>
    <dgm:cxn modelId="{06A7B28C-6227-4FDE-A34F-37C25F6F2E46}" type="presParOf" srcId="{D3C7ADEC-7D3D-4431-BD5D-E263F4E7AF09}" destId="{D8C8A0A5-9C63-48F4-B5F6-914A6E4E73B3}" srcOrd="1" destOrd="0" presId="urn:microsoft.com/office/officeart/2005/8/layout/hList7#1"/>
    <dgm:cxn modelId="{1C0A242E-5C99-4A0C-8538-192FD48803AF}" type="presParOf" srcId="{D3C7ADEC-7D3D-4431-BD5D-E263F4E7AF09}" destId="{50085634-0FB9-4C8E-9532-F865BA91D269}" srcOrd="2" destOrd="0" presId="urn:microsoft.com/office/officeart/2005/8/layout/hList7#1"/>
    <dgm:cxn modelId="{64A7BC6F-DAC0-4C47-985E-1536D3B7E8B9}" type="presParOf" srcId="{50085634-0FB9-4C8E-9532-F865BA91D269}" destId="{E6EF74C3-F567-45D7-800E-1F699B6240A5}" srcOrd="0" destOrd="0" presId="urn:microsoft.com/office/officeart/2005/8/layout/hList7#1"/>
    <dgm:cxn modelId="{1760B054-31E0-4559-BC2B-9B257C20929E}" type="presParOf" srcId="{50085634-0FB9-4C8E-9532-F865BA91D269}" destId="{EAD602E7-6A54-4669-9348-5E5B61A934DE}" srcOrd="1" destOrd="0" presId="urn:microsoft.com/office/officeart/2005/8/layout/hList7#1"/>
    <dgm:cxn modelId="{B5F9CD43-EF24-4407-B05D-38D229C46E65}" type="presParOf" srcId="{50085634-0FB9-4C8E-9532-F865BA91D269}" destId="{59EC05A7-88BA-4D3A-9965-720C578E34D8}" srcOrd="2" destOrd="0" presId="urn:microsoft.com/office/officeart/2005/8/layout/hList7#1"/>
    <dgm:cxn modelId="{3FC84ABC-1CFD-44DC-84E8-66C30DEEFCEE}" type="presParOf" srcId="{50085634-0FB9-4C8E-9532-F865BA91D269}" destId="{9E0772A1-FD5E-4782-B7A8-7351712E570B}" srcOrd="3" destOrd="0" presId="urn:microsoft.com/office/officeart/2005/8/layout/hList7#1"/>
    <dgm:cxn modelId="{33FDE09D-4FC1-40DC-9960-14E783FD05BD}" type="presParOf" srcId="{D3C7ADEC-7D3D-4431-BD5D-E263F4E7AF09}" destId="{0657CF4B-C672-4B42-9BB0-B9AB4C313315}" srcOrd="3" destOrd="0" presId="urn:microsoft.com/office/officeart/2005/8/layout/hList7#1"/>
    <dgm:cxn modelId="{D1B8D79C-9899-4550-8CBB-7602F55E6137}" type="presParOf" srcId="{D3C7ADEC-7D3D-4431-BD5D-E263F4E7AF09}" destId="{757DDA28-E7F7-4052-9ABC-4E5CAF039CB8}" srcOrd="4" destOrd="0" presId="urn:microsoft.com/office/officeart/2005/8/layout/hList7#1"/>
    <dgm:cxn modelId="{3AB67F0A-D07E-4041-96B6-C091D54272DA}" type="presParOf" srcId="{757DDA28-E7F7-4052-9ABC-4E5CAF039CB8}" destId="{ABD86DFF-3D91-4513-9B07-0398D138CDE0}" srcOrd="0" destOrd="0" presId="urn:microsoft.com/office/officeart/2005/8/layout/hList7#1"/>
    <dgm:cxn modelId="{29F025E2-5187-43D7-A832-79DB65A2558D}" type="presParOf" srcId="{757DDA28-E7F7-4052-9ABC-4E5CAF039CB8}" destId="{C56A2681-6E22-41BF-BA9F-ACB210C5432A}" srcOrd="1" destOrd="0" presId="urn:microsoft.com/office/officeart/2005/8/layout/hList7#1"/>
    <dgm:cxn modelId="{A0444684-35A0-44A5-B00D-038852A0AE60}" type="presParOf" srcId="{757DDA28-E7F7-4052-9ABC-4E5CAF039CB8}" destId="{98BFA971-C272-4688-91D5-5D02E445DC98}" srcOrd="2" destOrd="0" presId="urn:microsoft.com/office/officeart/2005/8/layout/hList7#1"/>
    <dgm:cxn modelId="{2762A6EF-0A72-4DB9-B6F1-4CC3E20CE024}" type="presParOf" srcId="{757DDA28-E7F7-4052-9ABC-4E5CAF039CB8}" destId="{8FB8E964-0E4C-4BC3-8DB7-8AE7F9FCE6C9}" srcOrd="3" destOrd="0" presId="urn:microsoft.com/office/officeart/2005/8/layout/hList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7498E-C844-43C6-A433-9D7B95A446AB}" type="doc">
      <dgm:prSet loTypeId="urn:microsoft.com/office/officeart/2005/8/layout/chevron2" loCatId="list" qsTypeId="urn:microsoft.com/office/officeart/2005/8/quickstyle/simple5#1" qsCatId="simple" csTypeId="urn:microsoft.com/office/officeart/2005/8/colors/colorful1#1" csCatId="colorful" phldr="1"/>
      <dgm:spPr/>
      <dgm:t>
        <a:bodyPr/>
        <a:lstStyle/>
        <a:p>
          <a:endParaRPr lang="en-US"/>
        </a:p>
      </dgm:t>
    </dgm:pt>
    <dgm:pt modelId="{0F76C527-148B-4F03-9C92-B8AF5320E1E9}">
      <dgm:prSet phldrT="[Text]"/>
      <dgm:spPr/>
      <dgm:t>
        <a:bodyPr/>
        <a:lstStyle/>
        <a:p>
          <a:endParaRPr lang="en-US" dirty="0"/>
        </a:p>
      </dgm:t>
    </dgm:pt>
    <dgm:pt modelId="{E9ECA2B4-CA88-4EC2-896D-17217A3F1127}" type="parTrans" cxnId="{6D6D015F-E998-4EFB-AF5A-9F0259609CF3}">
      <dgm:prSet/>
      <dgm:spPr/>
      <dgm:t>
        <a:bodyPr/>
        <a:lstStyle/>
        <a:p>
          <a:endParaRPr lang="en-US"/>
        </a:p>
      </dgm:t>
    </dgm:pt>
    <dgm:pt modelId="{D6434AE7-8103-4D16-B3AF-840971B682A4}" type="sibTrans" cxnId="{6D6D015F-E998-4EFB-AF5A-9F0259609CF3}">
      <dgm:prSet/>
      <dgm:spPr/>
      <dgm:t>
        <a:bodyPr/>
        <a:lstStyle/>
        <a:p>
          <a:endParaRPr lang="en-US"/>
        </a:p>
      </dgm:t>
    </dgm:pt>
    <dgm:pt modelId="{8529D350-A224-482D-A6C7-7CDA4A092BF6}">
      <dgm:prSet phldrT="[Text]"/>
      <dgm:spPr/>
      <dgm:t>
        <a:bodyPr/>
        <a:lstStyle/>
        <a:p>
          <a:endParaRPr lang="en-US" dirty="0"/>
        </a:p>
      </dgm:t>
    </dgm:pt>
    <dgm:pt modelId="{614ACA3A-DFBB-48A8-A548-5939ED91069F}" type="parTrans" cxnId="{5A3B3A3E-E7FF-4C1B-98E9-475BDE4F8278}">
      <dgm:prSet/>
      <dgm:spPr/>
      <dgm:t>
        <a:bodyPr/>
        <a:lstStyle/>
        <a:p>
          <a:endParaRPr lang="en-US"/>
        </a:p>
      </dgm:t>
    </dgm:pt>
    <dgm:pt modelId="{033C7A31-7EE5-4F3D-9489-7DABE7CB79A6}" type="sibTrans" cxnId="{5A3B3A3E-E7FF-4C1B-98E9-475BDE4F8278}">
      <dgm:prSet/>
      <dgm:spPr/>
      <dgm:t>
        <a:bodyPr/>
        <a:lstStyle/>
        <a:p>
          <a:endParaRPr lang="en-US"/>
        </a:p>
      </dgm:t>
    </dgm:pt>
    <dgm:pt modelId="{1DEA47DF-1A2E-44A4-81DE-AB25E038D0D4}">
      <dgm:prSet phldrT="[Text]" custT="1"/>
      <dgm:spPr>
        <a:solidFill>
          <a:srgbClr val="FFFF99">
            <a:alpha val="89804"/>
          </a:srgbClr>
        </a:solidFill>
      </dgm:spPr>
      <dgm:t>
        <a:bodyPr/>
        <a:lstStyle/>
        <a:p>
          <a:r>
            <a:rPr lang="zh-CN" altLang="en-US" sz="3200" b="1" dirty="0" smtClean="0">
              <a:solidFill>
                <a:srgbClr val="C00000"/>
              </a:solidFill>
              <a:effectLst>
                <a:outerShdw blurRad="38100" dist="38100" dir="2700000" algn="tl">
                  <a:srgbClr val="000000">
                    <a:alpha val="43137"/>
                  </a:srgbClr>
                </a:outerShdw>
              </a:effectLst>
            </a:rPr>
            <a:t>和平</a:t>
          </a:r>
          <a:r>
            <a:rPr lang="en-US" sz="3200" b="1" dirty="0" smtClean="0">
              <a:solidFill>
                <a:srgbClr val="C00000"/>
              </a:solidFill>
              <a:effectLst>
                <a:outerShdw blurRad="38100" dist="38100" dir="2700000" algn="tl">
                  <a:srgbClr val="000000">
                    <a:alpha val="43137"/>
                  </a:srgbClr>
                </a:outerShdw>
              </a:effectLst>
            </a:rPr>
            <a:t> 	</a:t>
          </a:r>
          <a:r>
            <a:rPr lang="en-US" sz="3200" b="1" dirty="0" smtClean="0"/>
            <a:t>	(PEACE)</a:t>
          </a:r>
          <a:endParaRPr lang="en-US" sz="3200" b="1" dirty="0"/>
        </a:p>
      </dgm:t>
    </dgm:pt>
    <dgm:pt modelId="{A97C339A-8B18-4D18-9CBA-612F90D4914F}" type="parTrans" cxnId="{5D29175B-AA8D-44C4-BD09-6CFB24591E5D}">
      <dgm:prSet/>
      <dgm:spPr/>
      <dgm:t>
        <a:bodyPr/>
        <a:lstStyle/>
        <a:p>
          <a:endParaRPr lang="en-US"/>
        </a:p>
      </dgm:t>
    </dgm:pt>
    <dgm:pt modelId="{0A003C0B-EED4-45E8-8BCE-2B072AA28094}" type="sibTrans" cxnId="{5D29175B-AA8D-44C4-BD09-6CFB24591E5D}">
      <dgm:prSet/>
      <dgm:spPr/>
      <dgm:t>
        <a:bodyPr/>
        <a:lstStyle/>
        <a:p>
          <a:endParaRPr lang="en-US"/>
        </a:p>
      </dgm:t>
    </dgm:pt>
    <dgm:pt modelId="{259A651C-F7DB-4B56-9847-7F85A3BA7315}">
      <dgm:prSet phldrT="[Text]"/>
      <dgm:spPr/>
      <dgm:t>
        <a:bodyPr/>
        <a:lstStyle/>
        <a:p>
          <a:endParaRPr lang="en-US" dirty="0"/>
        </a:p>
      </dgm:t>
    </dgm:pt>
    <dgm:pt modelId="{A93F75FA-6EF4-4925-99EB-D52CE202FABA}" type="parTrans" cxnId="{A7D77FC7-B2FE-4331-AFCA-45D80625F340}">
      <dgm:prSet/>
      <dgm:spPr/>
      <dgm:t>
        <a:bodyPr/>
        <a:lstStyle/>
        <a:p>
          <a:endParaRPr lang="en-US"/>
        </a:p>
      </dgm:t>
    </dgm:pt>
    <dgm:pt modelId="{A5B34232-9F2A-42E1-8CC9-87BF60325031}" type="sibTrans" cxnId="{A7D77FC7-B2FE-4331-AFCA-45D80625F340}">
      <dgm:prSet/>
      <dgm:spPr/>
      <dgm:t>
        <a:bodyPr/>
        <a:lstStyle/>
        <a:p>
          <a:endParaRPr lang="en-US"/>
        </a:p>
      </dgm:t>
    </dgm:pt>
    <dgm:pt modelId="{2560AD07-40EE-40A9-8A51-447B47A9355D}">
      <dgm:prSet phldrT="[Text]" custT="1"/>
      <dgm:spPr>
        <a:solidFill>
          <a:srgbClr val="FFFF99">
            <a:alpha val="89804"/>
          </a:srgbClr>
        </a:solidFill>
      </dgm:spPr>
      <dgm:t>
        <a:bodyPr/>
        <a:lstStyle/>
        <a:p>
          <a:r>
            <a:rPr lang="zh-CN" altLang="en-US" sz="3200" b="1" dirty="0" smtClean="0">
              <a:solidFill>
                <a:srgbClr val="C00000"/>
              </a:solidFill>
              <a:effectLst>
                <a:outerShdw blurRad="38100" dist="38100" dir="2700000" algn="tl">
                  <a:srgbClr val="000000">
                    <a:alpha val="43137"/>
                  </a:srgbClr>
                </a:outerShdw>
              </a:effectLst>
            </a:rPr>
            <a:t>忍耐</a:t>
          </a:r>
          <a:r>
            <a:rPr lang="en-US" altLang="zh-CN" sz="3200" b="1" dirty="0" smtClean="0">
              <a:effectLst>
                <a:outerShdw blurRad="38100" dist="38100" dir="2700000" algn="tl">
                  <a:srgbClr val="000000">
                    <a:alpha val="43137"/>
                  </a:srgbClr>
                </a:outerShdw>
              </a:effectLst>
            </a:rPr>
            <a:t>	</a:t>
          </a:r>
          <a:r>
            <a:rPr lang="en-US" altLang="zh-CN" sz="3200" b="1" dirty="0" smtClean="0"/>
            <a:t>	</a:t>
          </a:r>
          <a:r>
            <a:rPr lang="en-US" sz="3200" b="1" dirty="0" smtClean="0"/>
            <a:t>(PATIENCE)</a:t>
          </a:r>
          <a:endParaRPr lang="en-US" sz="3200" b="1" dirty="0"/>
        </a:p>
      </dgm:t>
    </dgm:pt>
    <dgm:pt modelId="{A4256A56-9E63-433C-AE12-A13488D87F15}" type="parTrans" cxnId="{F83FBB93-59D9-4515-A067-22217E1697EC}">
      <dgm:prSet/>
      <dgm:spPr/>
      <dgm:t>
        <a:bodyPr/>
        <a:lstStyle/>
        <a:p>
          <a:endParaRPr lang="en-US"/>
        </a:p>
      </dgm:t>
    </dgm:pt>
    <dgm:pt modelId="{BBED42E1-012A-4F37-95D2-BBAA62FA5A67}" type="sibTrans" cxnId="{F83FBB93-59D9-4515-A067-22217E1697EC}">
      <dgm:prSet/>
      <dgm:spPr/>
      <dgm:t>
        <a:bodyPr/>
        <a:lstStyle/>
        <a:p>
          <a:endParaRPr lang="en-US"/>
        </a:p>
      </dgm:t>
    </dgm:pt>
    <dgm:pt modelId="{4D2C13CE-62C0-41BD-B3A3-35F5D2E50A44}">
      <dgm:prSet/>
      <dgm:spPr/>
      <dgm:t>
        <a:bodyPr/>
        <a:lstStyle/>
        <a:p>
          <a:endParaRPr lang="en-US" dirty="0"/>
        </a:p>
      </dgm:t>
    </dgm:pt>
    <dgm:pt modelId="{371AB427-149F-4A5F-A4C5-ADD8D3F95899}" type="parTrans" cxnId="{72735DA4-412A-4B61-ABF4-7A69DD295B86}">
      <dgm:prSet/>
      <dgm:spPr/>
      <dgm:t>
        <a:bodyPr/>
        <a:lstStyle/>
        <a:p>
          <a:endParaRPr lang="en-US"/>
        </a:p>
      </dgm:t>
    </dgm:pt>
    <dgm:pt modelId="{0FEBEA5C-CD6E-44F3-B187-9634F347BF8F}" type="sibTrans" cxnId="{72735DA4-412A-4B61-ABF4-7A69DD295B86}">
      <dgm:prSet/>
      <dgm:spPr/>
      <dgm:t>
        <a:bodyPr/>
        <a:lstStyle/>
        <a:p>
          <a:endParaRPr lang="en-US"/>
        </a:p>
      </dgm:t>
    </dgm:pt>
    <dgm:pt modelId="{7E9461A5-4669-4D83-8414-29C98D843D30}">
      <dgm:prSet/>
      <dgm:spPr/>
      <dgm:t>
        <a:bodyPr/>
        <a:lstStyle/>
        <a:p>
          <a:endParaRPr lang="en-US" dirty="0"/>
        </a:p>
      </dgm:t>
    </dgm:pt>
    <dgm:pt modelId="{0914FD79-F88C-4D21-A833-F90FC78EBDC8}" type="parTrans" cxnId="{1EB5877A-CC84-4CEC-84B9-C4DB31ACA560}">
      <dgm:prSet/>
      <dgm:spPr/>
      <dgm:t>
        <a:bodyPr/>
        <a:lstStyle/>
        <a:p>
          <a:endParaRPr lang="en-US"/>
        </a:p>
      </dgm:t>
    </dgm:pt>
    <dgm:pt modelId="{B5256B5B-07F0-40F0-8629-84CD5B52402C}" type="sibTrans" cxnId="{1EB5877A-CC84-4CEC-84B9-C4DB31ACA560}">
      <dgm:prSet/>
      <dgm:spPr/>
      <dgm:t>
        <a:bodyPr/>
        <a:lstStyle/>
        <a:p>
          <a:endParaRPr lang="en-US"/>
        </a:p>
      </dgm:t>
    </dgm:pt>
    <dgm:pt modelId="{EAC75526-539A-4516-9EBF-7F4B9DFC380F}">
      <dgm:prSet/>
      <dgm:spPr/>
      <dgm:t>
        <a:bodyPr/>
        <a:lstStyle/>
        <a:p>
          <a:endParaRPr lang="en-US" dirty="0"/>
        </a:p>
      </dgm:t>
    </dgm:pt>
    <dgm:pt modelId="{47CBFB11-B112-4D16-8F97-AF5202DEB381}" type="parTrans" cxnId="{5D8F84C5-A95C-4639-AF55-B54717A3C99F}">
      <dgm:prSet/>
      <dgm:spPr/>
      <dgm:t>
        <a:bodyPr/>
        <a:lstStyle/>
        <a:p>
          <a:endParaRPr lang="en-US"/>
        </a:p>
      </dgm:t>
    </dgm:pt>
    <dgm:pt modelId="{A34719A6-AB6D-4D3D-987D-81061FAEC269}" type="sibTrans" cxnId="{5D8F84C5-A95C-4639-AF55-B54717A3C99F}">
      <dgm:prSet/>
      <dgm:spPr/>
      <dgm:t>
        <a:bodyPr/>
        <a:lstStyle/>
        <a:p>
          <a:endParaRPr lang="en-US"/>
        </a:p>
      </dgm:t>
    </dgm:pt>
    <dgm:pt modelId="{1E1B5ED5-5FE1-44CF-84A9-0801AF78765D}">
      <dgm:prSet/>
      <dgm:spPr/>
      <dgm:t>
        <a:bodyPr/>
        <a:lstStyle/>
        <a:p>
          <a:endParaRPr lang="en-US" dirty="0"/>
        </a:p>
      </dgm:t>
    </dgm:pt>
    <dgm:pt modelId="{832DF09B-09BE-4C8D-B8F9-AD5580233A89}" type="parTrans" cxnId="{1650B167-1FC3-42C3-A38D-7D94CAAFE2CE}">
      <dgm:prSet/>
      <dgm:spPr/>
      <dgm:t>
        <a:bodyPr/>
        <a:lstStyle/>
        <a:p>
          <a:endParaRPr lang="en-US"/>
        </a:p>
      </dgm:t>
    </dgm:pt>
    <dgm:pt modelId="{DA97F63D-FA1B-471F-9E8F-F2394A9175D4}" type="sibTrans" cxnId="{1650B167-1FC3-42C3-A38D-7D94CAAFE2CE}">
      <dgm:prSet/>
      <dgm:spPr/>
      <dgm:t>
        <a:bodyPr/>
        <a:lstStyle/>
        <a:p>
          <a:endParaRPr lang="en-US"/>
        </a:p>
      </dgm:t>
    </dgm:pt>
    <dgm:pt modelId="{3415DA4A-9C89-4AD9-8146-E24F3531C6D0}">
      <dgm:prSet custT="1"/>
      <dgm:spPr>
        <a:solidFill>
          <a:srgbClr val="FFFF99">
            <a:alpha val="89804"/>
          </a:srgbClr>
        </a:solidFill>
      </dgm:spPr>
      <dgm:t>
        <a:bodyPr/>
        <a:lstStyle/>
        <a:p>
          <a:r>
            <a:rPr lang="zh-CN" altLang="en-US" sz="3200" b="1" dirty="0" smtClean="0">
              <a:solidFill>
                <a:srgbClr val="C00000"/>
              </a:solidFill>
              <a:effectLst>
                <a:outerShdw blurRad="38100" dist="38100" dir="2700000" algn="tl">
                  <a:srgbClr val="000000">
                    <a:alpha val="43137"/>
                  </a:srgbClr>
                </a:outerShdw>
              </a:effectLst>
            </a:rPr>
            <a:t>恩慈</a:t>
          </a:r>
          <a:r>
            <a:rPr lang="en-US" sz="3200" b="1" dirty="0" smtClean="0">
              <a:solidFill>
                <a:srgbClr val="C00000"/>
              </a:solidFill>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		(KINDNESS)</a:t>
          </a:r>
          <a:endParaRPr lang="en-US" sz="3200" b="1" dirty="0">
            <a:effectLst>
              <a:outerShdw blurRad="38100" dist="38100" dir="2700000" algn="tl">
                <a:srgbClr val="000000">
                  <a:alpha val="43137"/>
                </a:srgbClr>
              </a:outerShdw>
            </a:effectLst>
          </a:endParaRPr>
        </a:p>
      </dgm:t>
    </dgm:pt>
    <dgm:pt modelId="{D5710BB6-4E19-49AB-8B7C-F768ECEE43AD}" type="parTrans" cxnId="{DC7392F5-560D-41F2-B8CD-99434BAE380B}">
      <dgm:prSet/>
      <dgm:spPr/>
      <dgm:t>
        <a:bodyPr/>
        <a:lstStyle/>
        <a:p>
          <a:endParaRPr lang="en-US"/>
        </a:p>
      </dgm:t>
    </dgm:pt>
    <dgm:pt modelId="{FB763360-ACD7-48BA-A91B-EA416F66E986}" type="sibTrans" cxnId="{DC7392F5-560D-41F2-B8CD-99434BAE380B}">
      <dgm:prSet/>
      <dgm:spPr/>
      <dgm:t>
        <a:bodyPr/>
        <a:lstStyle/>
        <a:p>
          <a:endParaRPr lang="en-US"/>
        </a:p>
      </dgm:t>
    </dgm:pt>
    <dgm:pt modelId="{ADABC3DC-C44A-49CA-B796-1B98ECE91E07}">
      <dgm:prSet custT="1"/>
      <dgm:spPr>
        <a:solidFill>
          <a:srgbClr val="FFFF99">
            <a:alpha val="89804"/>
          </a:srgbClr>
        </a:solidFill>
      </dgm:spPr>
      <dgm:t>
        <a:bodyPr/>
        <a:lstStyle/>
        <a:p>
          <a:r>
            <a:rPr lang="zh-CN" altLang="en-US" sz="3200" b="1" dirty="0" smtClean="0">
              <a:solidFill>
                <a:srgbClr val="C00000"/>
              </a:solidFill>
              <a:effectLst>
                <a:outerShdw blurRad="38100" dist="38100" dir="2700000" algn="tl">
                  <a:srgbClr val="000000">
                    <a:alpha val="43137"/>
                  </a:srgbClr>
                </a:outerShdw>
              </a:effectLst>
            </a:rPr>
            <a:t>良善</a:t>
          </a:r>
          <a:r>
            <a:rPr lang="en-US" altLang="zh-CN" sz="32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(GOODNESS)</a:t>
          </a:r>
          <a:endParaRPr lang="en-US" sz="3200" b="1" dirty="0">
            <a:effectLst>
              <a:outerShdw blurRad="38100" dist="38100" dir="2700000" algn="tl">
                <a:srgbClr val="000000">
                  <a:alpha val="43137"/>
                </a:srgbClr>
              </a:outerShdw>
            </a:effectLst>
          </a:endParaRPr>
        </a:p>
      </dgm:t>
    </dgm:pt>
    <dgm:pt modelId="{B0047427-1280-4AE5-9C49-CA1E34A2F35E}" type="parTrans" cxnId="{5D5D503D-86C1-4FA1-A400-1E41653196AE}">
      <dgm:prSet/>
      <dgm:spPr/>
      <dgm:t>
        <a:bodyPr/>
        <a:lstStyle/>
        <a:p>
          <a:endParaRPr lang="en-US"/>
        </a:p>
      </dgm:t>
    </dgm:pt>
    <dgm:pt modelId="{A8B9D72B-B4D4-4874-9B60-93BF400A298A}" type="sibTrans" cxnId="{5D5D503D-86C1-4FA1-A400-1E41653196AE}">
      <dgm:prSet/>
      <dgm:spPr/>
      <dgm:t>
        <a:bodyPr/>
        <a:lstStyle/>
        <a:p>
          <a:endParaRPr lang="en-US"/>
        </a:p>
      </dgm:t>
    </dgm:pt>
    <dgm:pt modelId="{F0DF571F-3541-4353-B2E9-940033BD0D72}">
      <dgm:prSet custT="1"/>
      <dgm:spPr>
        <a:solidFill>
          <a:srgbClr val="FFFF99">
            <a:alpha val="89804"/>
          </a:srgbClr>
        </a:solidFill>
      </dgm:spPr>
      <dgm:t>
        <a:bodyPr/>
        <a:lstStyle/>
        <a:p>
          <a:r>
            <a:rPr lang="zh-CN" altLang="en-US" sz="3200" b="1" dirty="0" smtClean="0">
              <a:solidFill>
                <a:srgbClr val="C00000"/>
              </a:solidFill>
              <a:effectLst>
                <a:outerShdw blurRad="38100" dist="38100" dir="2700000" algn="tl">
                  <a:srgbClr val="000000">
                    <a:alpha val="43137"/>
                  </a:srgbClr>
                </a:outerShdw>
              </a:effectLst>
            </a:rPr>
            <a:t>信实</a:t>
          </a:r>
          <a:r>
            <a:rPr lang="en-US" sz="3200" b="1" dirty="0" smtClean="0">
              <a:solidFill>
                <a:srgbClr val="C00000"/>
              </a:solidFill>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		(FAITHFULNESS)</a:t>
          </a:r>
          <a:endParaRPr lang="en-US" sz="3200" b="1" dirty="0">
            <a:effectLst>
              <a:outerShdw blurRad="38100" dist="38100" dir="2700000" algn="tl">
                <a:srgbClr val="000000">
                  <a:alpha val="43137"/>
                </a:srgbClr>
              </a:outerShdw>
            </a:effectLst>
          </a:endParaRPr>
        </a:p>
      </dgm:t>
    </dgm:pt>
    <dgm:pt modelId="{DCEC9C0E-7CA1-406C-8DE7-564F4D9BD221}" type="parTrans" cxnId="{81AC2686-2259-49D7-8D02-4409ACAD6942}">
      <dgm:prSet/>
      <dgm:spPr/>
      <dgm:t>
        <a:bodyPr/>
        <a:lstStyle/>
        <a:p>
          <a:endParaRPr lang="en-US"/>
        </a:p>
      </dgm:t>
    </dgm:pt>
    <dgm:pt modelId="{FAD89941-C02E-49A6-B88B-6DEBF3DE084D}" type="sibTrans" cxnId="{81AC2686-2259-49D7-8D02-4409ACAD6942}">
      <dgm:prSet/>
      <dgm:spPr/>
      <dgm:t>
        <a:bodyPr/>
        <a:lstStyle/>
        <a:p>
          <a:endParaRPr lang="en-US"/>
        </a:p>
      </dgm:t>
    </dgm:pt>
    <dgm:pt modelId="{BBA5BD67-6894-4767-9006-58AB59F1BDE6}">
      <dgm:prSet custT="1"/>
      <dgm:spPr>
        <a:solidFill>
          <a:srgbClr val="FFFF99">
            <a:alpha val="89804"/>
          </a:srgbClr>
        </a:solidFill>
      </dgm:spPr>
      <dgm:t>
        <a:bodyPr/>
        <a:lstStyle/>
        <a:p>
          <a:r>
            <a:rPr lang="zh-CN" altLang="en-US" sz="3200" b="1" dirty="0" smtClean="0">
              <a:solidFill>
                <a:srgbClr val="C00000"/>
              </a:solidFill>
              <a:effectLst>
                <a:outerShdw blurRad="38100" dist="38100" dir="2700000" algn="tl">
                  <a:srgbClr val="000000">
                    <a:alpha val="43137"/>
                  </a:srgbClr>
                </a:outerShdw>
              </a:effectLst>
            </a:rPr>
            <a:t>温柔</a:t>
          </a:r>
          <a:r>
            <a:rPr lang="en-US" sz="3200" b="1" dirty="0" smtClean="0">
              <a:solidFill>
                <a:srgbClr val="C00000"/>
              </a:solidFill>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		(GENTLENESS)</a:t>
          </a:r>
          <a:endParaRPr lang="en-US" sz="3200" b="1" dirty="0">
            <a:effectLst>
              <a:outerShdw blurRad="38100" dist="38100" dir="2700000" algn="tl">
                <a:srgbClr val="000000">
                  <a:alpha val="43137"/>
                </a:srgbClr>
              </a:outerShdw>
            </a:effectLst>
          </a:endParaRPr>
        </a:p>
      </dgm:t>
    </dgm:pt>
    <dgm:pt modelId="{1D70820C-84BD-4FDE-AC9D-91DF4C49A8D2}" type="parTrans" cxnId="{C16790B7-BA0F-4FF2-A92B-9B1E0D6DEAB4}">
      <dgm:prSet/>
      <dgm:spPr/>
      <dgm:t>
        <a:bodyPr/>
        <a:lstStyle/>
        <a:p>
          <a:endParaRPr lang="en-US"/>
        </a:p>
      </dgm:t>
    </dgm:pt>
    <dgm:pt modelId="{9D713155-7DBB-46E1-8BEA-4F9784DAF081}" type="sibTrans" cxnId="{C16790B7-BA0F-4FF2-A92B-9B1E0D6DEAB4}">
      <dgm:prSet/>
      <dgm:spPr/>
      <dgm:t>
        <a:bodyPr/>
        <a:lstStyle/>
        <a:p>
          <a:endParaRPr lang="en-US"/>
        </a:p>
      </dgm:t>
    </dgm:pt>
    <dgm:pt modelId="{4C3859F4-A282-4884-89CF-8513E9572F1B}">
      <dgm:prSet phldrT="[Text]" custT="1"/>
      <dgm:spPr>
        <a:solidFill>
          <a:srgbClr val="FFFF99">
            <a:alpha val="89804"/>
          </a:srgbClr>
        </a:solidFill>
      </dgm:spPr>
      <dgm:t>
        <a:bodyPr/>
        <a:lstStyle/>
        <a:p>
          <a:r>
            <a:rPr lang="zh-CN" altLang="en-US" sz="3200" b="1" dirty="0" smtClean="0">
              <a:solidFill>
                <a:srgbClr val="C00000"/>
              </a:solidFill>
              <a:effectLst>
                <a:outerShdw blurRad="38100" dist="38100" dir="2700000" algn="tl">
                  <a:srgbClr val="000000">
                    <a:alpha val="43137"/>
                  </a:srgbClr>
                </a:outerShdw>
              </a:effectLst>
            </a:rPr>
            <a:t>喜乐</a:t>
          </a:r>
          <a:r>
            <a:rPr lang="en-US" altLang="zh-CN" sz="3200" b="1" dirty="0" smtClean="0">
              <a:solidFill>
                <a:srgbClr val="C00000"/>
              </a:solidFill>
              <a:effectLst>
                <a:outerShdw blurRad="38100" dist="38100" dir="2700000" algn="tl">
                  <a:srgbClr val="000000">
                    <a:alpha val="43137"/>
                  </a:srgbClr>
                </a:outerShdw>
              </a:effectLst>
            </a:rPr>
            <a:t>	</a:t>
          </a:r>
          <a:r>
            <a:rPr lang="en-US" altLang="zh-CN" sz="3200" b="1" dirty="0" smtClean="0"/>
            <a:t>	</a:t>
          </a:r>
          <a:r>
            <a:rPr lang="en-US" sz="3200" b="1" dirty="0" smtClean="0"/>
            <a:t>(JOY)</a:t>
          </a:r>
          <a:endParaRPr lang="en-US" sz="3200" b="1" dirty="0"/>
        </a:p>
      </dgm:t>
    </dgm:pt>
    <dgm:pt modelId="{1087A96E-8B21-4A43-A029-8662E434975F}" type="sibTrans" cxnId="{7ABAADE8-F594-4157-A402-D5E50DD480A5}">
      <dgm:prSet/>
      <dgm:spPr/>
      <dgm:t>
        <a:bodyPr/>
        <a:lstStyle/>
        <a:p>
          <a:endParaRPr lang="en-US"/>
        </a:p>
      </dgm:t>
    </dgm:pt>
    <dgm:pt modelId="{B19C7D9B-A0D9-4FF4-B522-F7CCD55DF472}" type="parTrans" cxnId="{7ABAADE8-F594-4157-A402-D5E50DD480A5}">
      <dgm:prSet/>
      <dgm:spPr/>
      <dgm:t>
        <a:bodyPr/>
        <a:lstStyle/>
        <a:p>
          <a:endParaRPr lang="en-US"/>
        </a:p>
      </dgm:t>
    </dgm:pt>
    <dgm:pt modelId="{B4AFCD66-0DE2-4C22-B7BA-9ACA3E398463}">
      <dgm:prSet/>
      <dgm:spPr/>
      <dgm:t>
        <a:bodyPr/>
        <a:lstStyle/>
        <a:p>
          <a:endParaRPr lang="en-US" dirty="0"/>
        </a:p>
      </dgm:t>
    </dgm:pt>
    <dgm:pt modelId="{FFF8B64E-62A3-4D4C-B619-C20DB031B407}" type="sibTrans" cxnId="{40416238-F827-44C1-98D9-09B73D8A046A}">
      <dgm:prSet/>
      <dgm:spPr/>
      <dgm:t>
        <a:bodyPr/>
        <a:lstStyle/>
        <a:p>
          <a:endParaRPr lang="en-US"/>
        </a:p>
      </dgm:t>
    </dgm:pt>
    <dgm:pt modelId="{27911408-5D0B-4730-9589-1D5230403F48}" type="parTrans" cxnId="{40416238-F827-44C1-98D9-09B73D8A046A}">
      <dgm:prSet/>
      <dgm:spPr/>
      <dgm:t>
        <a:bodyPr/>
        <a:lstStyle/>
        <a:p>
          <a:endParaRPr lang="en-US"/>
        </a:p>
      </dgm:t>
    </dgm:pt>
    <dgm:pt modelId="{0ADB9376-8195-4EAF-AF00-323C3E536313}">
      <dgm:prSet custT="1"/>
      <dgm:spPr>
        <a:solidFill>
          <a:srgbClr val="FFFF99">
            <a:alpha val="89804"/>
          </a:srgbClr>
        </a:solidFill>
      </dgm:spPr>
      <dgm:t>
        <a:bodyPr/>
        <a:lstStyle/>
        <a:p>
          <a:r>
            <a:rPr lang="zh-CN" altLang="en-US" sz="3200" b="1" dirty="0" smtClean="0">
              <a:solidFill>
                <a:srgbClr val="C00000"/>
              </a:solidFill>
              <a:effectLst>
                <a:outerShdw blurRad="38100" dist="38100" dir="2700000" algn="tl">
                  <a:srgbClr val="000000">
                    <a:alpha val="43137"/>
                  </a:srgbClr>
                </a:outerShdw>
              </a:effectLst>
            </a:rPr>
            <a:t>节制  </a:t>
          </a:r>
          <a:r>
            <a:rPr lang="en-US" altLang="zh-CN" sz="32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(SELF-CONTROL)</a:t>
          </a:r>
          <a:endParaRPr lang="en-US" sz="3200" b="1" dirty="0">
            <a:effectLst>
              <a:outerShdw blurRad="38100" dist="38100" dir="2700000" algn="tl">
                <a:srgbClr val="000000">
                  <a:alpha val="43137"/>
                </a:srgbClr>
              </a:outerShdw>
            </a:effectLst>
          </a:endParaRPr>
        </a:p>
      </dgm:t>
    </dgm:pt>
    <dgm:pt modelId="{D1A49EC4-5342-4197-BCCC-3866ADE056ED}" type="parTrans" cxnId="{A4400D57-2E06-4D68-ABA3-1FDE01AC68A5}">
      <dgm:prSet/>
      <dgm:spPr/>
      <dgm:t>
        <a:bodyPr/>
        <a:lstStyle/>
        <a:p>
          <a:endParaRPr lang="en-US"/>
        </a:p>
      </dgm:t>
    </dgm:pt>
    <dgm:pt modelId="{09014977-47C8-40A3-9B9F-B4DF42C29E50}" type="sibTrans" cxnId="{A4400D57-2E06-4D68-ABA3-1FDE01AC68A5}">
      <dgm:prSet/>
      <dgm:spPr/>
      <dgm:t>
        <a:bodyPr/>
        <a:lstStyle/>
        <a:p>
          <a:endParaRPr lang="en-US"/>
        </a:p>
      </dgm:t>
    </dgm:pt>
    <dgm:pt modelId="{C65B57DE-BBC3-4FB6-AA39-98F9985A7D1A}" type="pres">
      <dgm:prSet presAssocID="{CA97498E-C844-43C6-A433-9D7B95A446AB}" presName="linearFlow" presStyleCnt="0">
        <dgm:presLayoutVars>
          <dgm:dir/>
          <dgm:animLvl val="lvl"/>
          <dgm:resizeHandles val="exact"/>
        </dgm:presLayoutVars>
      </dgm:prSet>
      <dgm:spPr/>
      <dgm:t>
        <a:bodyPr/>
        <a:lstStyle/>
        <a:p>
          <a:endParaRPr lang="en-US"/>
        </a:p>
      </dgm:t>
    </dgm:pt>
    <dgm:pt modelId="{20B07940-689F-437F-B294-115E1F625DE2}" type="pres">
      <dgm:prSet presAssocID="{0F76C527-148B-4F03-9C92-B8AF5320E1E9}" presName="composite" presStyleCnt="0"/>
      <dgm:spPr/>
      <dgm:t>
        <a:bodyPr/>
        <a:lstStyle/>
        <a:p>
          <a:endParaRPr lang="en-US"/>
        </a:p>
      </dgm:t>
    </dgm:pt>
    <dgm:pt modelId="{3E0492C2-F5C0-4299-959C-B30FC47694D4}" type="pres">
      <dgm:prSet presAssocID="{0F76C527-148B-4F03-9C92-B8AF5320E1E9}" presName="parentText" presStyleLbl="alignNode1" presStyleIdx="0" presStyleCnt="8">
        <dgm:presLayoutVars>
          <dgm:chMax val="1"/>
          <dgm:bulletEnabled val="1"/>
        </dgm:presLayoutVars>
      </dgm:prSet>
      <dgm:spPr/>
      <dgm:t>
        <a:bodyPr/>
        <a:lstStyle/>
        <a:p>
          <a:endParaRPr lang="en-US"/>
        </a:p>
      </dgm:t>
    </dgm:pt>
    <dgm:pt modelId="{C1D5CDBF-402E-4220-8BE0-66C54D522763}" type="pres">
      <dgm:prSet presAssocID="{0F76C527-148B-4F03-9C92-B8AF5320E1E9}" presName="descendantText" presStyleLbl="alignAcc1" presStyleIdx="0" presStyleCnt="8">
        <dgm:presLayoutVars>
          <dgm:bulletEnabled val="1"/>
        </dgm:presLayoutVars>
      </dgm:prSet>
      <dgm:spPr/>
      <dgm:t>
        <a:bodyPr/>
        <a:lstStyle/>
        <a:p>
          <a:endParaRPr lang="en-US"/>
        </a:p>
      </dgm:t>
    </dgm:pt>
    <dgm:pt modelId="{87F55DEA-9F3D-4F7F-82D5-D96A634135DF}" type="pres">
      <dgm:prSet presAssocID="{D6434AE7-8103-4D16-B3AF-840971B682A4}" presName="sp" presStyleCnt="0"/>
      <dgm:spPr/>
      <dgm:t>
        <a:bodyPr/>
        <a:lstStyle/>
        <a:p>
          <a:endParaRPr lang="en-US"/>
        </a:p>
      </dgm:t>
    </dgm:pt>
    <dgm:pt modelId="{9434DC20-C134-4513-8919-C1AAF292683F}" type="pres">
      <dgm:prSet presAssocID="{8529D350-A224-482D-A6C7-7CDA4A092BF6}" presName="composite" presStyleCnt="0"/>
      <dgm:spPr/>
      <dgm:t>
        <a:bodyPr/>
        <a:lstStyle/>
        <a:p>
          <a:endParaRPr lang="en-US"/>
        </a:p>
      </dgm:t>
    </dgm:pt>
    <dgm:pt modelId="{81F993B4-5D01-456A-8022-250D2A26B201}" type="pres">
      <dgm:prSet presAssocID="{8529D350-A224-482D-A6C7-7CDA4A092BF6}" presName="parentText" presStyleLbl="alignNode1" presStyleIdx="1" presStyleCnt="8">
        <dgm:presLayoutVars>
          <dgm:chMax val="1"/>
          <dgm:bulletEnabled val="1"/>
        </dgm:presLayoutVars>
      </dgm:prSet>
      <dgm:spPr/>
      <dgm:t>
        <a:bodyPr/>
        <a:lstStyle/>
        <a:p>
          <a:endParaRPr lang="en-US"/>
        </a:p>
      </dgm:t>
    </dgm:pt>
    <dgm:pt modelId="{E762A768-CF27-46D8-B954-3A8C264485C3}" type="pres">
      <dgm:prSet presAssocID="{8529D350-A224-482D-A6C7-7CDA4A092BF6}" presName="descendantText" presStyleLbl="alignAcc1" presStyleIdx="1" presStyleCnt="8">
        <dgm:presLayoutVars>
          <dgm:bulletEnabled val="1"/>
        </dgm:presLayoutVars>
      </dgm:prSet>
      <dgm:spPr/>
      <dgm:t>
        <a:bodyPr/>
        <a:lstStyle/>
        <a:p>
          <a:endParaRPr lang="en-US"/>
        </a:p>
      </dgm:t>
    </dgm:pt>
    <dgm:pt modelId="{227CC85D-8BA9-4EE2-91C0-AACD6A6663FC}" type="pres">
      <dgm:prSet presAssocID="{033C7A31-7EE5-4F3D-9489-7DABE7CB79A6}" presName="sp" presStyleCnt="0"/>
      <dgm:spPr/>
      <dgm:t>
        <a:bodyPr/>
        <a:lstStyle/>
        <a:p>
          <a:endParaRPr lang="en-US"/>
        </a:p>
      </dgm:t>
    </dgm:pt>
    <dgm:pt modelId="{3A132EF9-C166-44B8-AE9B-CF1204979D53}" type="pres">
      <dgm:prSet presAssocID="{259A651C-F7DB-4B56-9847-7F85A3BA7315}" presName="composite" presStyleCnt="0"/>
      <dgm:spPr/>
      <dgm:t>
        <a:bodyPr/>
        <a:lstStyle/>
        <a:p>
          <a:endParaRPr lang="en-US"/>
        </a:p>
      </dgm:t>
    </dgm:pt>
    <dgm:pt modelId="{9DDDBDBC-A953-4D7E-A05A-B578B2A46933}" type="pres">
      <dgm:prSet presAssocID="{259A651C-F7DB-4B56-9847-7F85A3BA7315}" presName="parentText" presStyleLbl="alignNode1" presStyleIdx="2" presStyleCnt="8">
        <dgm:presLayoutVars>
          <dgm:chMax val="1"/>
          <dgm:bulletEnabled val="1"/>
        </dgm:presLayoutVars>
      </dgm:prSet>
      <dgm:spPr/>
      <dgm:t>
        <a:bodyPr/>
        <a:lstStyle/>
        <a:p>
          <a:endParaRPr lang="en-US"/>
        </a:p>
      </dgm:t>
    </dgm:pt>
    <dgm:pt modelId="{D643734D-5B56-40C9-AAFA-1D7A1A3F47E9}" type="pres">
      <dgm:prSet presAssocID="{259A651C-F7DB-4B56-9847-7F85A3BA7315}" presName="descendantText" presStyleLbl="alignAcc1" presStyleIdx="2" presStyleCnt="8">
        <dgm:presLayoutVars>
          <dgm:bulletEnabled val="1"/>
        </dgm:presLayoutVars>
      </dgm:prSet>
      <dgm:spPr/>
      <dgm:t>
        <a:bodyPr/>
        <a:lstStyle/>
        <a:p>
          <a:endParaRPr lang="en-US"/>
        </a:p>
      </dgm:t>
    </dgm:pt>
    <dgm:pt modelId="{DD4CEAA0-4B48-42DC-B5EA-EC75A5AA5DFF}" type="pres">
      <dgm:prSet presAssocID="{A5B34232-9F2A-42E1-8CC9-87BF60325031}" presName="sp" presStyleCnt="0"/>
      <dgm:spPr/>
      <dgm:t>
        <a:bodyPr/>
        <a:lstStyle/>
        <a:p>
          <a:endParaRPr lang="en-US"/>
        </a:p>
      </dgm:t>
    </dgm:pt>
    <dgm:pt modelId="{382AB953-CF31-4BD1-9608-C086ADD52132}" type="pres">
      <dgm:prSet presAssocID="{4D2C13CE-62C0-41BD-B3A3-35F5D2E50A44}" presName="composite" presStyleCnt="0"/>
      <dgm:spPr/>
      <dgm:t>
        <a:bodyPr/>
        <a:lstStyle/>
        <a:p>
          <a:endParaRPr lang="en-US"/>
        </a:p>
      </dgm:t>
    </dgm:pt>
    <dgm:pt modelId="{E7E67008-BF0D-4F60-AFD2-EB5C4319664E}" type="pres">
      <dgm:prSet presAssocID="{4D2C13CE-62C0-41BD-B3A3-35F5D2E50A44}" presName="parentText" presStyleLbl="alignNode1" presStyleIdx="3" presStyleCnt="8">
        <dgm:presLayoutVars>
          <dgm:chMax val="1"/>
          <dgm:bulletEnabled val="1"/>
        </dgm:presLayoutVars>
      </dgm:prSet>
      <dgm:spPr/>
      <dgm:t>
        <a:bodyPr/>
        <a:lstStyle/>
        <a:p>
          <a:endParaRPr lang="en-US"/>
        </a:p>
      </dgm:t>
    </dgm:pt>
    <dgm:pt modelId="{38365AB1-8D4A-43E8-9810-AD6EE335C6E9}" type="pres">
      <dgm:prSet presAssocID="{4D2C13CE-62C0-41BD-B3A3-35F5D2E50A44}" presName="descendantText" presStyleLbl="alignAcc1" presStyleIdx="3" presStyleCnt="8">
        <dgm:presLayoutVars>
          <dgm:bulletEnabled val="1"/>
        </dgm:presLayoutVars>
      </dgm:prSet>
      <dgm:spPr/>
      <dgm:t>
        <a:bodyPr/>
        <a:lstStyle/>
        <a:p>
          <a:endParaRPr lang="en-US"/>
        </a:p>
      </dgm:t>
    </dgm:pt>
    <dgm:pt modelId="{90B1B5A2-7B6B-44D9-B382-E5742BC2AC49}" type="pres">
      <dgm:prSet presAssocID="{0FEBEA5C-CD6E-44F3-B187-9634F347BF8F}" presName="sp" presStyleCnt="0"/>
      <dgm:spPr/>
      <dgm:t>
        <a:bodyPr/>
        <a:lstStyle/>
        <a:p>
          <a:endParaRPr lang="en-US"/>
        </a:p>
      </dgm:t>
    </dgm:pt>
    <dgm:pt modelId="{EAD9EC4F-A4D5-4B4E-BF21-AA4F8C08AC9F}" type="pres">
      <dgm:prSet presAssocID="{7E9461A5-4669-4D83-8414-29C98D843D30}" presName="composite" presStyleCnt="0"/>
      <dgm:spPr/>
      <dgm:t>
        <a:bodyPr/>
        <a:lstStyle/>
        <a:p>
          <a:endParaRPr lang="en-US"/>
        </a:p>
      </dgm:t>
    </dgm:pt>
    <dgm:pt modelId="{6D1E05AB-6DFD-4746-B6A2-E70AA9E05FDD}" type="pres">
      <dgm:prSet presAssocID="{7E9461A5-4669-4D83-8414-29C98D843D30}" presName="parentText" presStyleLbl="alignNode1" presStyleIdx="4" presStyleCnt="8">
        <dgm:presLayoutVars>
          <dgm:chMax val="1"/>
          <dgm:bulletEnabled val="1"/>
        </dgm:presLayoutVars>
      </dgm:prSet>
      <dgm:spPr/>
      <dgm:t>
        <a:bodyPr/>
        <a:lstStyle/>
        <a:p>
          <a:endParaRPr lang="en-US"/>
        </a:p>
      </dgm:t>
    </dgm:pt>
    <dgm:pt modelId="{B11BD2A9-95A8-474B-B62B-CED29DFAE4D3}" type="pres">
      <dgm:prSet presAssocID="{7E9461A5-4669-4D83-8414-29C98D843D30}" presName="descendantText" presStyleLbl="alignAcc1" presStyleIdx="4" presStyleCnt="8">
        <dgm:presLayoutVars>
          <dgm:bulletEnabled val="1"/>
        </dgm:presLayoutVars>
      </dgm:prSet>
      <dgm:spPr/>
      <dgm:t>
        <a:bodyPr/>
        <a:lstStyle/>
        <a:p>
          <a:endParaRPr lang="en-US"/>
        </a:p>
      </dgm:t>
    </dgm:pt>
    <dgm:pt modelId="{FF53A049-3FE1-448D-8150-41932909E229}" type="pres">
      <dgm:prSet presAssocID="{B5256B5B-07F0-40F0-8629-84CD5B52402C}" presName="sp" presStyleCnt="0"/>
      <dgm:spPr/>
      <dgm:t>
        <a:bodyPr/>
        <a:lstStyle/>
        <a:p>
          <a:endParaRPr lang="en-US"/>
        </a:p>
      </dgm:t>
    </dgm:pt>
    <dgm:pt modelId="{8CC4019A-4FFD-49BE-A8D3-F4F6D7B26C31}" type="pres">
      <dgm:prSet presAssocID="{EAC75526-539A-4516-9EBF-7F4B9DFC380F}" presName="composite" presStyleCnt="0"/>
      <dgm:spPr/>
      <dgm:t>
        <a:bodyPr/>
        <a:lstStyle/>
        <a:p>
          <a:endParaRPr lang="en-US"/>
        </a:p>
      </dgm:t>
    </dgm:pt>
    <dgm:pt modelId="{1439647C-BDCD-4825-AACE-C705EB2F5DA2}" type="pres">
      <dgm:prSet presAssocID="{EAC75526-539A-4516-9EBF-7F4B9DFC380F}" presName="parentText" presStyleLbl="alignNode1" presStyleIdx="5" presStyleCnt="8">
        <dgm:presLayoutVars>
          <dgm:chMax val="1"/>
          <dgm:bulletEnabled val="1"/>
        </dgm:presLayoutVars>
      </dgm:prSet>
      <dgm:spPr/>
      <dgm:t>
        <a:bodyPr/>
        <a:lstStyle/>
        <a:p>
          <a:endParaRPr lang="en-US"/>
        </a:p>
      </dgm:t>
    </dgm:pt>
    <dgm:pt modelId="{574E0974-CDB5-4D12-9DF2-B4372FD2AB23}" type="pres">
      <dgm:prSet presAssocID="{EAC75526-539A-4516-9EBF-7F4B9DFC380F}" presName="descendantText" presStyleLbl="alignAcc1" presStyleIdx="5" presStyleCnt="8">
        <dgm:presLayoutVars>
          <dgm:bulletEnabled val="1"/>
        </dgm:presLayoutVars>
      </dgm:prSet>
      <dgm:spPr/>
      <dgm:t>
        <a:bodyPr/>
        <a:lstStyle/>
        <a:p>
          <a:endParaRPr lang="en-US"/>
        </a:p>
      </dgm:t>
    </dgm:pt>
    <dgm:pt modelId="{66608C53-D8C1-46C4-8DA1-749A7DE643FB}" type="pres">
      <dgm:prSet presAssocID="{A34719A6-AB6D-4D3D-987D-81061FAEC269}" presName="sp" presStyleCnt="0"/>
      <dgm:spPr/>
      <dgm:t>
        <a:bodyPr/>
        <a:lstStyle/>
        <a:p>
          <a:endParaRPr lang="en-US"/>
        </a:p>
      </dgm:t>
    </dgm:pt>
    <dgm:pt modelId="{97A99F91-456E-4FF1-9AD1-1676FD4AD210}" type="pres">
      <dgm:prSet presAssocID="{1E1B5ED5-5FE1-44CF-84A9-0801AF78765D}" presName="composite" presStyleCnt="0"/>
      <dgm:spPr/>
      <dgm:t>
        <a:bodyPr/>
        <a:lstStyle/>
        <a:p>
          <a:endParaRPr lang="en-US"/>
        </a:p>
      </dgm:t>
    </dgm:pt>
    <dgm:pt modelId="{2FDD84CD-77D3-4AEC-BD14-AA1722629E7F}" type="pres">
      <dgm:prSet presAssocID="{1E1B5ED5-5FE1-44CF-84A9-0801AF78765D}" presName="parentText" presStyleLbl="alignNode1" presStyleIdx="6" presStyleCnt="8">
        <dgm:presLayoutVars>
          <dgm:chMax val="1"/>
          <dgm:bulletEnabled val="1"/>
        </dgm:presLayoutVars>
      </dgm:prSet>
      <dgm:spPr/>
      <dgm:t>
        <a:bodyPr/>
        <a:lstStyle/>
        <a:p>
          <a:endParaRPr lang="en-US"/>
        </a:p>
      </dgm:t>
    </dgm:pt>
    <dgm:pt modelId="{1119E52D-0C0E-4B01-8004-433B3C5DE966}" type="pres">
      <dgm:prSet presAssocID="{1E1B5ED5-5FE1-44CF-84A9-0801AF78765D}" presName="descendantText" presStyleLbl="alignAcc1" presStyleIdx="6" presStyleCnt="8">
        <dgm:presLayoutVars>
          <dgm:bulletEnabled val="1"/>
        </dgm:presLayoutVars>
      </dgm:prSet>
      <dgm:spPr/>
      <dgm:t>
        <a:bodyPr/>
        <a:lstStyle/>
        <a:p>
          <a:endParaRPr lang="en-US"/>
        </a:p>
      </dgm:t>
    </dgm:pt>
    <dgm:pt modelId="{14D20DB2-9333-4836-BB24-E0F118DB3DDA}" type="pres">
      <dgm:prSet presAssocID="{DA97F63D-FA1B-471F-9E8F-F2394A9175D4}" presName="sp" presStyleCnt="0"/>
      <dgm:spPr/>
      <dgm:t>
        <a:bodyPr/>
        <a:lstStyle/>
        <a:p>
          <a:endParaRPr lang="en-US"/>
        </a:p>
      </dgm:t>
    </dgm:pt>
    <dgm:pt modelId="{EE6E4A2E-1217-4263-B034-F77DCA86912B}" type="pres">
      <dgm:prSet presAssocID="{B4AFCD66-0DE2-4C22-B7BA-9ACA3E398463}" presName="composite" presStyleCnt="0"/>
      <dgm:spPr/>
      <dgm:t>
        <a:bodyPr/>
        <a:lstStyle/>
        <a:p>
          <a:endParaRPr lang="en-US"/>
        </a:p>
      </dgm:t>
    </dgm:pt>
    <dgm:pt modelId="{9559FB03-D93B-450C-A8D1-688C84EF657F}" type="pres">
      <dgm:prSet presAssocID="{B4AFCD66-0DE2-4C22-B7BA-9ACA3E398463}" presName="parentText" presStyleLbl="alignNode1" presStyleIdx="7" presStyleCnt="8">
        <dgm:presLayoutVars>
          <dgm:chMax val="1"/>
          <dgm:bulletEnabled val="1"/>
        </dgm:presLayoutVars>
      </dgm:prSet>
      <dgm:spPr/>
      <dgm:t>
        <a:bodyPr/>
        <a:lstStyle/>
        <a:p>
          <a:endParaRPr lang="en-US"/>
        </a:p>
      </dgm:t>
    </dgm:pt>
    <dgm:pt modelId="{6C9F85E2-4F24-4664-B9D6-41E3590DDB3A}" type="pres">
      <dgm:prSet presAssocID="{B4AFCD66-0DE2-4C22-B7BA-9ACA3E398463}" presName="descendantText" presStyleLbl="alignAcc1" presStyleIdx="7" presStyleCnt="8">
        <dgm:presLayoutVars>
          <dgm:bulletEnabled val="1"/>
        </dgm:presLayoutVars>
      </dgm:prSet>
      <dgm:spPr/>
      <dgm:t>
        <a:bodyPr/>
        <a:lstStyle/>
        <a:p>
          <a:endParaRPr lang="en-US"/>
        </a:p>
      </dgm:t>
    </dgm:pt>
  </dgm:ptLst>
  <dgm:cxnLst>
    <dgm:cxn modelId="{9BE7F571-B7C9-4F11-A3A6-EE22908ABD2B}" type="presOf" srcId="{0ADB9376-8195-4EAF-AF00-323C3E536313}" destId="{6C9F85E2-4F24-4664-B9D6-41E3590DDB3A}" srcOrd="0" destOrd="0" presId="urn:microsoft.com/office/officeart/2005/8/layout/chevron2"/>
    <dgm:cxn modelId="{001B43C0-9335-4196-86DD-10AF52B9C1BE}" type="presOf" srcId="{3415DA4A-9C89-4AD9-8146-E24F3531C6D0}" destId="{38365AB1-8D4A-43E8-9810-AD6EE335C6E9}" srcOrd="0" destOrd="0" presId="urn:microsoft.com/office/officeart/2005/8/layout/chevron2"/>
    <dgm:cxn modelId="{A4400D57-2E06-4D68-ABA3-1FDE01AC68A5}" srcId="{B4AFCD66-0DE2-4C22-B7BA-9ACA3E398463}" destId="{0ADB9376-8195-4EAF-AF00-323C3E536313}" srcOrd="0" destOrd="0" parTransId="{D1A49EC4-5342-4197-BCCC-3866ADE056ED}" sibTransId="{09014977-47C8-40A3-9B9F-B4DF42C29E50}"/>
    <dgm:cxn modelId="{5A3B3A3E-E7FF-4C1B-98E9-475BDE4F8278}" srcId="{CA97498E-C844-43C6-A433-9D7B95A446AB}" destId="{8529D350-A224-482D-A6C7-7CDA4A092BF6}" srcOrd="1" destOrd="0" parTransId="{614ACA3A-DFBB-48A8-A548-5939ED91069F}" sibTransId="{033C7A31-7EE5-4F3D-9489-7DABE7CB79A6}"/>
    <dgm:cxn modelId="{A7D77FC7-B2FE-4331-AFCA-45D80625F340}" srcId="{CA97498E-C844-43C6-A433-9D7B95A446AB}" destId="{259A651C-F7DB-4B56-9847-7F85A3BA7315}" srcOrd="2" destOrd="0" parTransId="{A93F75FA-6EF4-4925-99EB-D52CE202FABA}" sibTransId="{A5B34232-9F2A-42E1-8CC9-87BF60325031}"/>
    <dgm:cxn modelId="{F83FBB93-59D9-4515-A067-22217E1697EC}" srcId="{259A651C-F7DB-4B56-9847-7F85A3BA7315}" destId="{2560AD07-40EE-40A9-8A51-447B47A9355D}" srcOrd="0" destOrd="0" parTransId="{A4256A56-9E63-433C-AE12-A13488D87F15}" sibTransId="{BBED42E1-012A-4F37-95D2-BBAA62FA5A67}"/>
    <dgm:cxn modelId="{125777C3-3E6F-4975-A62F-EA3D70670726}" type="presOf" srcId="{0F76C527-148B-4F03-9C92-B8AF5320E1E9}" destId="{3E0492C2-F5C0-4299-959C-B30FC47694D4}" srcOrd="0" destOrd="0" presId="urn:microsoft.com/office/officeart/2005/8/layout/chevron2"/>
    <dgm:cxn modelId="{1650B167-1FC3-42C3-A38D-7D94CAAFE2CE}" srcId="{CA97498E-C844-43C6-A433-9D7B95A446AB}" destId="{1E1B5ED5-5FE1-44CF-84A9-0801AF78765D}" srcOrd="6" destOrd="0" parTransId="{832DF09B-09BE-4C8D-B8F9-AD5580233A89}" sibTransId="{DA97F63D-FA1B-471F-9E8F-F2394A9175D4}"/>
    <dgm:cxn modelId="{D20D7A42-6E57-4EAB-A5F5-B17A6F6576EB}" type="presOf" srcId="{8529D350-A224-482D-A6C7-7CDA4A092BF6}" destId="{81F993B4-5D01-456A-8022-250D2A26B201}" srcOrd="0" destOrd="0" presId="urn:microsoft.com/office/officeart/2005/8/layout/chevron2"/>
    <dgm:cxn modelId="{E99279BA-9AC8-4D56-8CEA-52F8E9BA8C54}" type="presOf" srcId="{ADABC3DC-C44A-49CA-B796-1B98ECE91E07}" destId="{B11BD2A9-95A8-474B-B62B-CED29DFAE4D3}" srcOrd="0" destOrd="0" presId="urn:microsoft.com/office/officeart/2005/8/layout/chevron2"/>
    <dgm:cxn modelId="{6CD174AA-5526-4EFD-9A9B-1A6623EC3C03}" type="presOf" srcId="{1E1B5ED5-5FE1-44CF-84A9-0801AF78765D}" destId="{2FDD84CD-77D3-4AEC-BD14-AA1722629E7F}" srcOrd="0" destOrd="0" presId="urn:microsoft.com/office/officeart/2005/8/layout/chevron2"/>
    <dgm:cxn modelId="{927C83DB-31DA-4224-95B3-9FA4ABE6E0E5}" type="presOf" srcId="{EAC75526-539A-4516-9EBF-7F4B9DFC380F}" destId="{1439647C-BDCD-4825-AACE-C705EB2F5DA2}" srcOrd="0" destOrd="0" presId="urn:microsoft.com/office/officeart/2005/8/layout/chevron2"/>
    <dgm:cxn modelId="{D225997E-B0C6-4B37-9DEA-13128BE8056A}" type="presOf" srcId="{CA97498E-C844-43C6-A433-9D7B95A446AB}" destId="{C65B57DE-BBC3-4FB6-AA39-98F9985A7D1A}" srcOrd="0" destOrd="0" presId="urn:microsoft.com/office/officeart/2005/8/layout/chevron2"/>
    <dgm:cxn modelId="{65AD1893-21B0-4A60-9DA0-FD6AF81D499B}" type="presOf" srcId="{1DEA47DF-1A2E-44A4-81DE-AB25E038D0D4}" destId="{E762A768-CF27-46D8-B954-3A8C264485C3}" srcOrd="0" destOrd="0" presId="urn:microsoft.com/office/officeart/2005/8/layout/chevron2"/>
    <dgm:cxn modelId="{C27AA3EB-3892-49F9-BAB9-1FFC991AC8F1}" type="presOf" srcId="{4D2C13CE-62C0-41BD-B3A3-35F5D2E50A44}" destId="{E7E67008-BF0D-4F60-AFD2-EB5C4319664E}" srcOrd="0" destOrd="0" presId="urn:microsoft.com/office/officeart/2005/8/layout/chevron2"/>
    <dgm:cxn modelId="{EB509F69-B7E8-4A7E-84D3-A74952892EA2}" type="presOf" srcId="{B4AFCD66-0DE2-4C22-B7BA-9ACA3E398463}" destId="{9559FB03-D93B-450C-A8D1-688C84EF657F}" srcOrd="0" destOrd="0" presId="urn:microsoft.com/office/officeart/2005/8/layout/chevron2"/>
    <dgm:cxn modelId="{C337B8D0-82F1-425E-8164-840F6EDE96ED}" type="presOf" srcId="{BBA5BD67-6894-4767-9006-58AB59F1BDE6}" destId="{1119E52D-0C0E-4B01-8004-433B3C5DE966}" srcOrd="0" destOrd="0" presId="urn:microsoft.com/office/officeart/2005/8/layout/chevron2"/>
    <dgm:cxn modelId="{5D29175B-AA8D-44C4-BD09-6CFB24591E5D}" srcId="{8529D350-A224-482D-A6C7-7CDA4A092BF6}" destId="{1DEA47DF-1A2E-44A4-81DE-AB25E038D0D4}" srcOrd="0" destOrd="0" parTransId="{A97C339A-8B18-4D18-9CBA-612F90D4914F}" sibTransId="{0A003C0B-EED4-45E8-8BCE-2B072AA28094}"/>
    <dgm:cxn modelId="{541F3ED1-59FD-443D-978A-24AA1DC03E12}" type="presOf" srcId="{259A651C-F7DB-4B56-9847-7F85A3BA7315}" destId="{9DDDBDBC-A953-4D7E-A05A-B578B2A46933}" srcOrd="0" destOrd="0" presId="urn:microsoft.com/office/officeart/2005/8/layout/chevron2"/>
    <dgm:cxn modelId="{72735DA4-412A-4B61-ABF4-7A69DD295B86}" srcId="{CA97498E-C844-43C6-A433-9D7B95A446AB}" destId="{4D2C13CE-62C0-41BD-B3A3-35F5D2E50A44}" srcOrd="3" destOrd="0" parTransId="{371AB427-149F-4A5F-A4C5-ADD8D3F95899}" sibTransId="{0FEBEA5C-CD6E-44F3-B187-9634F347BF8F}"/>
    <dgm:cxn modelId="{6D6D015F-E998-4EFB-AF5A-9F0259609CF3}" srcId="{CA97498E-C844-43C6-A433-9D7B95A446AB}" destId="{0F76C527-148B-4F03-9C92-B8AF5320E1E9}" srcOrd="0" destOrd="0" parTransId="{E9ECA2B4-CA88-4EC2-896D-17217A3F1127}" sibTransId="{D6434AE7-8103-4D16-B3AF-840971B682A4}"/>
    <dgm:cxn modelId="{0C84932D-584F-46C0-AFEA-D08B83EABDF6}" type="presOf" srcId="{4C3859F4-A282-4884-89CF-8513E9572F1B}" destId="{C1D5CDBF-402E-4220-8BE0-66C54D522763}" srcOrd="0" destOrd="0" presId="urn:microsoft.com/office/officeart/2005/8/layout/chevron2"/>
    <dgm:cxn modelId="{2779A037-068D-419D-ABA2-573837C5C6FA}" type="presOf" srcId="{F0DF571F-3541-4353-B2E9-940033BD0D72}" destId="{574E0974-CDB5-4D12-9DF2-B4372FD2AB23}" srcOrd="0" destOrd="0" presId="urn:microsoft.com/office/officeart/2005/8/layout/chevron2"/>
    <dgm:cxn modelId="{C16790B7-BA0F-4FF2-A92B-9B1E0D6DEAB4}" srcId="{1E1B5ED5-5FE1-44CF-84A9-0801AF78765D}" destId="{BBA5BD67-6894-4767-9006-58AB59F1BDE6}" srcOrd="0" destOrd="0" parTransId="{1D70820C-84BD-4FDE-AC9D-91DF4C49A8D2}" sibTransId="{9D713155-7DBB-46E1-8BEA-4F9784DAF081}"/>
    <dgm:cxn modelId="{1EB5877A-CC84-4CEC-84B9-C4DB31ACA560}" srcId="{CA97498E-C844-43C6-A433-9D7B95A446AB}" destId="{7E9461A5-4669-4D83-8414-29C98D843D30}" srcOrd="4" destOrd="0" parTransId="{0914FD79-F88C-4D21-A833-F90FC78EBDC8}" sibTransId="{B5256B5B-07F0-40F0-8629-84CD5B52402C}"/>
    <dgm:cxn modelId="{5D8F84C5-A95C-4639-AF55-B54717A3C99F}" srcId="{CA97498E-C844-43C6-A433-9D7B95A446AB}" destId="{EAC75526-539A-4516-9EBF-7F4B9DFC380F}" srcOrd="5" destOrd="0" parTransId="{47CBFB11-B112-4D16-8F97-AF5202DEB381}" sibTransId="{A34719A6-AB6D-4D3D-987D-81061FAEC269}"/>
    <dgm:cxn modelId="{81AC2686-2259-49D7-8D02-4409ACAD6942}" srcId="{EAC75526-539A-4516-9EBF-7F4B9DFC380F}" destId="{F0DF571F-3541-4353-B2E9-940033BD0D72}" srcOrd="0" destOrd="0" parTransId="{DCEC9C0E-7CA1-406C-8DE7-564F4D9BD221}" sibTransId="{FAD89941-C02E-49A6-B88B-6DEBF3DE084D}"/>
    <dgm:cxn modelId="{4B2F3266-758C-4939-8102-5500146F5E3D}" type="presOf" srcId="{7E9461A5-4669-4D83-8414-29C98D843D30}" destId="{6D1E05AB-6DFD-4746-B6A2-E70AA9E05FDD}" srcOrd="0" destOrd="0" presId="urn:microsoft.com/office/officeart/2005/8/layout/chevron2"/>
    <dgm:cxn modelId="{DC7392F5-560D-41F2-B8CD-99434BAE380B}" srcId="{4D2C13CE-62C0-41BD-B3A3-35F5D2E50A44}" destId="{3415DA4A-9C89-4AD9-8146-E24F3531C6D0}" srcOrd="0" destOrd="0" parTransId="{D5710BB6-4E19-49AB-8B7C-F768ECEE43AD}" sibTransId="{FB763360-ACD7-48BA-A91B-EA416F66E986}"/>
    <dgm:cxn modelId="{40416238-F827-44C1-98D9-09B73D8A046A}" srcId="{CA97498E-C844-43C6-A433-9D7B95A446AB}" destId="{B4AFCD66-0DE2-4C22-B7BA-9ACA3E398463}" srcOrd="7" destOrd="0" parTransId="{27911408-5D0B-4730-9589-1D5230403F48}" sibTransId="{FFF8B64E-62A3-4D4C-B619-C20DB031B407}"/>
    <dgm:cxn modelId="{5D5D503D-86C1-4FA1-A400-1E41653196AE}" srcId="{7E9461A5-4669-4D83-8414-29C98D843D30}" destId="{ADABC3DC-C44A-49CA-B796-1B98ECE91E07}" srcOrd="0" destOrd="0" parTransId="{B0047427-1280-4AE5-9C49-CA1E34A2F35E}" sibTransId="{A8B9D72B-B4D4-4874-9B60-93BF400A298A}"/>
    <dgm:cxn modelId="{FD2DBA2B-E352-431F-A60D-DC681E5480D0}" type="presOf" srcId="{2560AD07-40EE-40A9-8A51-447B47A9355D}" destId="{D643734D-5B56-40C9-AAFA-1D7A1A3F47E9}" srcOrd="0" destOrd="0" presId="urn:microsoft.com/office/officeart/2005/8/layout/chevron2"/>
    <dgm:cxn modelId="{7ABAADE8-F594-4157-A402-D5E50DD480A5}" srcId="{0F76C527-148B-4F03-9C92-B8AF5320E1E9}" destId="{4C3859F4-A282-4884-89CF-8513E9572F1B}" srcOrd="0" destOrd="0" parTransId="{B19C7D9B-A0D9-4FF4-B522-F7CCD55DF472}" sibTransId="{1087A96E-8B21-4A43-A029-8662E434975F}"/>
    <dgm:cxn modelId="{4D64D6B0-14F3-4A94-8B2E-06FC3AC80EE8}" type="presParOf" srcId="{C65B57DE-BBC3-4FB6-AA39-98F9985A7D1A}" destId="{20B07940-689F-437F-B294-115E1F625DE2}" srcOrd="0" destOrd="0" presId="urn:microsoft.com/office/officeart/2005/8/layout/chevron2"/>
    <dgm:cxn modelId="{C20C6DC0-719B-4F16-A366-8B74ED71A40D}" type="presParOf" srcId="{20B07940-689F-437F-B294-115E1F625DE2}" destId="{3E0492C2-F5C0-4299-959C-B30FC47694D4}" srcOrd="0" destOrd="0" presId="urn:microsoft.com/office/officeart/2005/8/layout/chevron2"/>
    <dgm:cxn modelId="{B81E7095-6619-440A-9C7D-BAC03A79AD3D}" type="presParOf" srcId="{20B07940-689F-437F-B294-115E1F625DE2}" destId="{C1D5CDBF-402E-4220-8BE0-66C54D522763}" srcOrd="1" destOrd="0" presId="urn:microsoft.com/office/officeart/2005/8/layout/chevron2"/>
    <dgm:cxn modelId="{E383F1CA-42E9-463A-85F4-602C8FF900CA}" type="presParOf" srcId="{C65B57DE-BBC3-4FB6-AA39-98F9985A7D1A}" destId="{87F55DEA-9F3D-4F7F-82D5-D96A634135DF}" srcOrd="1" destOrd="0" presId="urn:microsoft.com/office/officeart/2005/8/layout/chevron2"/>
    <dgm:cxn modelId="{2AA31032-7CA3-46A0-AE1D-3B84A3F842D9}" type="presParOf" srcId="{C65B57DE-BBC3-4FB6-AA39-98F9985A7D1A}" destId="{9434DC20-C134-4513-8919-C1AAF292683F}" srcOrd="2" destOrd="0" presId="urn:microsoft.com/office/officeart/2005/8/layout/chevron2"/>
    <dgm:cxn modelId="{5EE5DECE-1C1D-4A38-88CA-70C6CBB32DFC}" type="presParOf" srcId="{9434DC20-C134-4513-8919-C1AAF292683F}" destId="{81F993B4-5D01-456A-8022-250D2A26B201}" srcOrd="0" destOrd="0" presId="urn:microsoft.com/office/officeart/2005/8/layout/chevron2"/>
    <dgm:cxn modelId="{79DED07C-0D80-4C4C-9C86-9E77B4D96E7F}" type="presParOf" srcId="{9434DC20-C134-4513-8919-C1AAF292683F}" destId="{E762A768-CF27-46D8-B954-3A8C264485C3}" srcOrd="1" destOrd="0" presId="urn:microsoft.com/office/officeart/2005/8/layout/chevron2"/>
    <dgm:cxn modelId="{24F5F32C-EA7A-4018-8441-6F21AC0680B7}" type="presParOf" srcId="{C65B57DE-BBC3-4FB6-AA39-98F9985A7D1A}" destId="{227CC85D-8BA9-4EE2-91C0-AACD6A6663FC}" srcOrd="3" destOrd="0" presId="urn:microsoft.com/office/officeart/2005/8/layout/chevron2"/>
    <dgm:cxn modelId="{FBDB22AE-793E-4033-BE16-093CA4FAB816}" type="presParOf" srcId="{C65B57DE-BBC3-4FB6-AA39-98F9985A7D1A}" destId="{3A132EF9-C166-44B8-AE9B-CF1204979D53}" srcOrd="4" destOrd="0" presId="urn:microsoft.com/office/officeart/2005/8/layout/chevron2"/>
    <dgm:cxn modelId="{A07FC9FF-4758-41B3-83BD-379126DD9B50}" type="presParOf" srcId="{3A132EF9-C166-44B8-AE9B-CF1204979D53}" destId="{9DDDBDBC-A953-4D7E-A05A-B578B2A46933}" srcOrd="0" destOrd="0" presId="urn:microsoft.com/office/officeart/2005/8/layout/chevron2"/>
    <dgm:cxn modelId="{2DA687C8-53ED-4A73-9E0F-D6BB3174DBAE}" type="presParOf" srcId="{3A132EF9-C166-44B8-AE9B-CF1204979D53}" destId="{D643734D-5B56-40C9-AAFA-1D7A1A3F47E9}" srcOrd="1" destOrd="0" presId="urn:microsoft.com/office/officeart/2005/8/layout/chevron2"/>
    <dgm:cxn modelId="{0AA207CA-2C7B-466E-891D-DECB4C0947AA}" type="presParOf" srcId="{C65B57DE-BBC3-4FB6-AA39-98F9985A7D1A}" destId="{DD4CEAA0-4B48-42DC-B5EA-EC75A5AA5DFF}" srcOrd="5" destOrd="0" presId="urn:microsoft.com/office/officeart/2005/8/layout/chevron2"/>
    <dgm:cxn modelId="{B43A0BCF-ADB1-4EB8-BDAA-74121A419FD7}" type="presParOf" srcId="{C65B57DE-BBC3-4FB6-AA39-98F9985A7D1A}" destId="{382AB953-CF31-4BD1-9608-C086ADD52132}" srcOrd="6" destOrd="0" presId="urn:microsoft.com/office/officeart/2005/8/layout/chevron2"/>
    <dgm:cxn modelId="{15DCEAEC-C260-4BD0-885C-87DB4A5F1FE6}" type="presParOf" srcId="{382AB953-CF31-4BD1-9608-C086ADD52132}" destId="{E7E67008-BF0D-4F60-AFD2-EB5C4319664E}" srcOrd="0" destOrd="0" presId="urn:microsoft.com/office/officeart/2005/8/layout/chevron2"/>
    <dgm:cxn modelId="{D1F832D0-E905-4F8A-9462-B429B46FEF27}" type="presParOf" srcId="{382AB953-CF31-4BD1-9608-C086ADD52132}" destId="{38365AB1-8D4A-43E8-9810-AD6EE335C6E9}" srcOrd="1" destOrd="0" presId="urn:microsoft.com/office/officeart/2005/8/layout/chevron2"/>
    <dgm:cxn modelId="{82462857-390C-434A-8C10-957BC7C4BAC9}" type="presParOf" srcId="{C65B57DE-BBC3-4FB6-AA39-98F9985A7D1A}" destId="{90B1B5A2-7B6B-44D9-B382-E5742BC2AC49}" srcOrd="7" destOrd="0" presId="urn:microsoft.com/office/officeart/2005/8/layout/chevron2"/>
    <dgm:cxn modelId="{ED029440-00E0-4406-A448-9C453BDEC10C}" type="presParOf" srcId="{C65B57DE-BBC3-4FB6-AA39-98F9985A7D1A}" destId="{EAD9EC4F-A4D5-4B4E-BF21-AA4F8C08AC9F}" srcOrd="8" destOrd="0" presId="urn:microsoft.com/office/officeart/2005/8/layout/chevron2"/>
    <dgm:cxn modelId="{5A7C8A01-863F-43E9-930A-42A739CBBC8B}" type="presParOf" srcId="{EAD9EC4F-A4D5-4B4E-BF21-AA4F8C08AC9F}" destId="{6D1E05AB-6DFD-4746-B6A2-E70AA9E05FDD}" srcOrd="0" destOrd="0" presId="urn:microsoft.com/office/officeart/2005/8/layout/chevron2"/>
    <dgm:cxn modelId="{1F368E8C-B336-4335-8F2C-4832982336A9}" type="presParOf" srcId="{EAD9EC4F-A4D5-4B4E-BF21-AA4F8C08AC9F}" destId="{B11BD2A9-95A8-474B-B62B-CED29DFAE4D3}" srcOrd="1" destOrd="0" presId="urn:microsoft.com/office/officeart/2005/8/layout/chevron2"/>
    <dgm:cxn modelId="{0716CC25-765C-45EB-868D-AFED4FB2A729}" type="presParOf" srcId="{C65B57DE-BBC3-4FB6-AA39-98F9985A7D1A}" destId="{FF53A049-3FE1-448D-8150-41932909E229}" srcOrd="9" destOrd="0" presId="urn:microsoft.com/office/officeart/2005/8/layout/chevron2"/>
    <dgm:cxn modelId="{8E831D2E-7CBF-40D4-AA1E-88C2B1F88103}" type="presParOf" srcId="{C65B57DE-BBC3-4FB6-AA39-98F9985A7D1A}" destId="{8CC4019A-4FFD-49BE-A8D3-F4F6D7B26C31}" srcOrd="10" destOrd="0" presId="urn:microsoft.com/office/officeart/2005/8/layout/chevron2"/>
    <dgm:cxn modelId="{418690BE-8B2F-4FED-A013-34F0A3416C89}" type="presParOf" srcId="{8CC4019A-4FFD-49BE-A8D3-F4F6D7B26C31}" destId="{1439647C-BDCD-4825-AACE-C705EB2F5DA2}" srcOrd="0" destOrd="0" presId="urn:microsoft.com/office/officeart/2005/8/layout/chevron2"/>
    <dgm:cxn modelId="{4310AF63-3950-404C-BEC6-7721D936EA4B}" type="presParOf" srcId="{8CC4019A-4FFD-49BE-A8D3-F4F6D7B26C31}" destId="{574E0974-CDB5-4D12-9DF2-B4372FD2AB23}" srcOrd="1" destOrd="0" presId="urn:microsoft.com/office/officeart/2005/8/layout/chevron2"/>
    <dgm:cxn modelId="{FCFAE025-3C1F-48DE-B8B4-977D35DC0F30}" type="presParOf" srcId="{C65B57DE-BBC3-4FB6-AA39-98F9985A7D1A}" destId="{66608C53-D8C1-46C4-8DA1-749A7DE643FB}" srcOrd="11" destOrd="0" presId="urn:microsoft.com/office/officeart/2005/8/layout/chevron2"/>
    <dgm:cxn modelId="{2EFD6A98-6436-43BF-B8CE-4FBF151D5E9D}" type="presParOf" srcId="{C65B57DE-BBC3-4FB6-AA39-98F9985A7D1A}" destId="{97A99F91-456E-4FF1-9AD1-1676FD4AD210}" srcOrd="12" destOrd="0" presId="urn:microsoft.com/office/officeart/2005/8/layout/chevron2"/>
    <dgm:cxn modelId="{83680AC1-4BA8-4A24-AADD-21A55801BC18}" type="presParOf" srcId="{97A99F91-456E-4FF1-9AD1-1676FD4AD210}" destId="{2FDD84CD-77D3-4AEC-BD14-AA1722629E7F}" srcOrd="0" destOrd="0" presId="urn:microsoft.com/office/officeart/2005/8/layout/chevron2"/>
    <dgm:cxn modelId="{AC37402C-3E62-4C19-A086-1B5BD90210A8}" type="presParOf" srcId="{97A99F91-456E-4FF1-9AD1-1676FD4AD210}" destId="{1119E52D-0C0E-4B01-8004-433B3C5DE966}" srcOrd="1" destOrd="0" presId="urn:microsoft.com/office/officeart/2005/8/layout/chevron2"/>
    <dgm:cxn modelId="{D3D820E7-5E32-4A70-8E40-8517BC41DC32}" type="presParOf" srcId="{C65B57DE-BBC3-4FB6-AA39-98F9985A7D1A}" destId="{14D20DB2-9333-4836-BB24-E0F118DB3DDA}" srcOrd="13" destOrd="0" presId="urn:microsoft.com/office/officeart/2005/8/layout/chevron2"/>
    <dgm:cxn modelId="{3CC3491B-2112-412C-A817-30E825A5D403}" type="presParOf" srcId="{C65B57DE-BBC3-4FB6-AA39-98F9985A7D1A}" destId="{EE6E4A2E-1217-4263-B034-F77DCA86912B}" srcOrd="14" destOrd="0" presId="urn:microsoft.com/office/officeart/2005/8/layout/chevron2"/>
    <dgm:cxn modelId="{225EF42D-5575-408D-AE34-412C6BCC20B3}" type="presParOf" srcId="{EE6E4A2E-1217-4263-B034-F77DCA86912B}" destId="{9559FB03-D93B-450C-A8D1-688C84EF657F}" srcOrd="0" destOrd="0" presId="urn:microsoft.com/office/officeart/2005/8/layout/chevron2"/>
    <dgm:cxn modelId="{0B817561-0B38-42D1-A0A9-D2BCEE91F1A0}" type="presParOf" srcId="{EE6E4A2E-1217-4263-B034-F77DCA86912B}" destId="{6C9F85E2-4F24-4664-B9D6-41E3590DDB3A}"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B49B1B-8957-45AC-9C6E-31CD220A6D4D}">
      <dsp:nvSpPr>
        <dsp:cNvPr id="0" name=""/>
        <dsp:cNvSpPr/>
      </dsp:nvSpPr>
      <dsp:spPr>
        <a:xfrm>
          <a:off x="1871" y="0"/>
          <a:ext cx="2912305" cy="5181600"/>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2064" tIns="512064" rIns="512064" bIns="512064" numCol="1" spcCol="1270" anchor="ctr" anchorCtr="0">
          <a:noAutofit/>
        </a:bodyPr>
        <a:lstStyle/>
        <a:p>
          <a:pPr lvl="0" algn="ctr" defTabSz="3200400">
            <a:lnSpc>
              <a:spcPct val="90000"/>
            </a:lnSpc>
            <a:spcBef>
              <a:spcPct val="0"/>
            </a:spcBef>
            <a:spcAft>
              <a:spcPct val="35000"/>
            </a:spcAft>
          </a:pPr>
          <a:r>
            <a:rPr lang="zh-CN" altLang="en-US" sz="7200" b="1" kern="1200" dirty="0" smtClean="0">
              <a:ln>
                <a:solidFill>
                  <a:schemeClr val="tx1"/>
                </a:solidFill>
              </a:ln>
              <a:solidFill>
                <a:schemeClr val="tx1"/>
              </a:solidFill>
              <a:effectLst>
                <a:outerShdw blurRad="38100" dist="38100" dir="2700000" algn="tl">
                  <a:srgbClr val="000000">
                    <a:alpha val="43137"/>
                  </a:srgbClr>
                </a:outerShdw>
              </a:effectLst>
            </a:rPr>
            <a:t>智能</a:t>
          </a:r>
          <a:r>
            <a:rPr lang="en-US" sz="72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(Intellect)</a:t>
          </a:r>
          <a:endParaRPr lang="en-US" sz="2800" kern="1200" dirty="0">
            <a:ln>
              <a:solidFill>
                <a:schemeClr val="tx1"/>
              </a:solidFill>
            </a:ln>
            <a:solidFill>
              <a:schemeClr val="tx1"/>
            </a:solidFill>
          </a:endParaRPr>
        </a:p>
      </dsp:txBody>
      <dsp:txXfrm>
        <a:off x="1871" y="2072640"/>
        <a:ext cx="2912305" cy="2072640"/>
      </dsp:txXfrm>
    </dsp:sp>
    <dsp:sp modelId="{34C60109-107C-4798-AE5E-6E2E7A1BE501}">
      <dsp:nvSpPr>
        <dsp:cNvPr id="0" name=""/>
        <dsp:cNvSpPr/>
      </dsp:nvSpPr>
      <dsp:spPr>
        <a:xfrm>
          <a:off x="595288" y="310896"/>
          <a:ext cx="1725472" cy="1725472"/>
        </a:xfrm>
        <a:prstGeom prst="ellipse">
          <a:avLst/>
        </a:prstGeom>
        <a:solidFill>
          <a:schemeClr val="accent5">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6EF74C3-F567-45D7-800E-1F699B6240A5}">
      <dsp:nvSpPr>
        <dsp:cNvPr id="0" name=""/>
        <dsp:cNvSpPr/>
      </dsp:nvSpPr>
      <dsp:spPr>
        <a:xfrm>
          <a:off x="3001547" y="0"/>
          <a:ext cx="2912305" cy="5181600"/>
        </a:xfrm>
        <a:prstGeom prst="roundRect">
          <a:avLst>
            <a:gd name="adj" fmla="val 10000"/>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2064" tIns="512064" rIns="512064" bIns="512064" numCol="1" spcCol="1270" anchor="ctr" anchorCtr="0">
          <a:noAutofit/>
        </a:bodyPr>
        <a:lstStyle/>
        <a:p>
          <a:pPr lvl="0" algn="ctr" defTabSz="3200400">
            <a:lnSpc>
              <a:spcPct val="90000"/>
            </a:lnSpc>
            <a:spcBef>
              <a:spcPct val="0"/>
            </a:spcBef>
            <a:spcAft>
              <a:spcPct val="35000"/>
            </a:spcAft>
          </a:pPr>
          <a:r>
            <a:rPr lang="zh-CN" altLang="en-US" sz="7200" b="1" kern="1200" dirty="0" smtClean="0">
              <a:ln>
                <a:solidFill>
                  <a:schemeClr val="tx1"/>
                </a:solidFill>
              </a:ln>
              <a:solidFill>
                <a:schemeClr val="tx1"/>
              </a:solidFill>
              <a:effectLst>
                <a:outerShdw blurRad="38100" dist="38100" dir="2700000" algn="tl">
                  <a:srgbClr val="000000">
                    <a:alpha val="43137"/>
                  </a:srgbClr>
                </a:outerShdw>
              </a:effectLst>
            </a:rPr>
            <a:t>情感</a:t>
          </a:r>
          <a:r>
            <a:rPr lang="en-US" sz="2800" kern="1200" dirty="0" smtClean="0">
              <a:ln>
                <a:solidFill>
                  <a:schemeClr val="tx1"/>
                </a:solidFill>
              </a:ln>
              <a:solidFill>
                <a:schemeClr val="tx1"/>
              </a:solidFill>
            </a:rPr>
            <a:t>(Emotions)</a:t>
          </a:r>
          <a:endParaRPr lang="en-US" sz="2800" kern="1200" dirty="0">
            <a:ln>
              <a:solidFill>
                <a:schemeClr val="tx1"/>
              </a:solidFill>
            </a:ln>
            <a:solidFill>
              <a:schemeClr val="tx1"/>
            </a:solidFill>
          </a:endParaRPr>
        </a:p>
      </dsp:txBody>
      <dsp:txXfrm>
        <a:off x="3001547" y="2072640"/>
        <a:ext cx="2912305" cy="2072640"/>
      </dsp:txXfrm>
    </dsp:sp>
    <dsp:sp modelId="{9E0772A1-FD5E-4782-B7A8-7351712E570B}">
      <dsp:nvSpPr>
        <dsp:cNvPr id="0" name=""/>
        <dsp:cNvSpPr/>
      </dsp:nvSpPr>
      <dsp:spPr>
        <a:xfrm>
          <a:off x="3594963" y="310896"/>
          <a:ext cx="1725472" cy="1725472"/>
        </a:xfrm>
        <a:prstGeom prst="ellipse">
          <a:avLst/>
        </a:prstGeom>
        <a:solidFill>
          <a:schemeClr val="accent5">
            <a:tint val="50000"/>
            <a:hueOff val="-5341183"/>
            <a:satOff val="23809"/>
            <a:lumOff val="2104"/>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BD86DFF-3D91-4513-9B07-0398D138CDE0}">
      <dsp:nvSpPr>
        <dsp:cNvPr id="0" name=""/>
        <dsp:cNvSpPr/>
      </dsp:nvSpPr>
      <dsp:spPr>
        <a:xfrm>
          <a:off x="6001222" y="0"/>
          <a:ext cx="2912305" cy="5181600"/>
        </a:xfrm>
        <a:prstGeom prst="roundRect">
          <a:avLst>
            <a:gd name="adj" fmla="val 1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2064" tIns="512064" rIns="512064" bIns="512064" numCol="1" spcCol="1270" anchor="ctr" anchorCtr="0">
          <a:noAutofit/>
        </a:bodyPr>
        <a:lstStyle/>
        <a:p>
          <a:pPr lvl="0" algn="ctr" defTabSz="3200400">
            <a:lnSpc>
              <a:spcPct val="90000"/>
            </a:lnSpc>
            <a:spcBef>
              <a:spcPct val="0"/>
            </a:spcBef>
            <a:spcAft>
              <a:spcPct val="35000"/>
            </a:spcAft>
          </a:pPr>
          <a:r>
            <a:rPr lang="zh-CN" altLang="en-US" sz="7200" b="1" kern="1200" dirty="0" smtClean="0">
              <a:ln>
                <a:solidFill>
                  <a:schemeClr val="tx1"/>
                </a:solidFill>
              </a:ln>
              <a:solidFill>
                <a:schemeClr val="tx1"/>
              </a:solidFill>
              <a:effectLst>
                <a:outerShdw blurRad="38100" dist="38100" dir="2700000" algn="tl">
                  <a:srgbClr val="000000">
                    <a:alpha val="43137"/>
                  </a:srgbClr>
                </a:outerShdw>
              </a:effectLst>
            </a:rPr>
            <a:t>意志</a:t>
          </a:r>
          <a:r>
            <a:rPr lang="en-US" sz="7200" b="1" kern="1200" dirty="0" smtClean="0">
              <a:ln>
                <a:solidFill>
                  <a:schemeClr val="tx1"/>
                </a:solidFill>
              </a:ln>
              <a:solidFill>
                <a:schemeClr val="tx1"/>
              </a:solidFill>
              <a:effectLst>
                <a:outerShdw blurRad="38100" dist="38100" dir="2700000" algn="tl">
                  <a:srgbClr val="000000">
                    <a:alpha val="43137"/>
                  </a:srgbClr>
                </a:outerShdw>
              </a:effectLst>
            </a:rPr>
            <a:t>    </a:t>
          </a:r>
          <a:r>
            <a:rPr lang="en-US" sz="2800" kern="1200" dirty="0" smtClean="0">
              <a:ln>
                <a:solidFill>
                  <a:schemeClr val="tx1"/>
                </a:solidFill>
              </a:ln>
              <a:solidFill>
                <a:schemeClr val="tx1"/>
              </a:solidFill>
            </a:rPr>
            <a:t>(Will)</a:t>
          </a:r>
          <a:endParaRPr lang="en-US" sz="2800" kern="1200" dirty="0">
            <a:ln>
              <a:solidFill>
                <a:schemeClr val="tx1"/>
              </a:solidFill>
            </a:ln>
            <a:solidFill>
              <a:schemeClr val="tx1"/>
            </a:solidFill>
          </a:endParaRPr>
        </a:p>
      </dsp:txBody>
      <dsp:txXfrm>
        <a:off x="6001222" y="2072640"/>
        <a:ext cx="2912305" cy="2072640"/>
      </dsp:txXfrm>
    </dsp:sp>
    <dsp:sp modelId="{8FB8E964-0E4C-4BC3-8DB7-8AE7F9FCE6C9}">
      <dsp:nvSpPr>
        <dsp:cNvPr id="0" name=""/>
        <dsp:cNvSpPr/>
      </dsp:nvSpPr>
      <dsp:spPr>
        <a:xfrm>
          <a:off x="6594638" y="310896"/>
          <a:ext cx="1725472" cy="1725472"/>
        </a:xfrm>
        <a:prstGeom prst="ellipse">
          <a:avLst/>
        </a:prstGeom>
        <a:solidFill>
          <a:schemeClr val="accent5">
            <a:tint val="50000"/>
            <a:hueOff val="-10682366"/>
            <a:satOff val="47617"/>
            <a:lumOff val="4207"/>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2F4A4A9-929B-40C3-8E62-AED05EEF56E8}">
      <dsp:nvSpPr>
        <dsp:cNvPr id="0" name=""/>
        <dsp:cNvSpPr/>
      </dsp:nvSpPr>
      <dsp:spPr>
        <a:xfrm>
          <a:off x="356615" y="4145280"/>
          <a:ext cx="8202168" cy="777240"/>
        </a:xfrm>
        <a:prstGeom prst="leftRightArrow">
          <a:avLst/>
        </a:prstGeom>
        <a:solidFill>
          <a:schemeClr val="accent5">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stBulletLvl" val="2"/>
              <dgm:param type="txAnchorHorzCh" val="ctr"/>
              <dgm:param type="txAnchorVert" val="mid"/>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14D66-E274-43FE-A499-B81F2B0B1702}" type="datetimeFigureOut">
              <a:rPr lang="zh-CN" altLang="en-US" smtClean="0"/>
              <a:pPr/>
              <a:t>2019/3/22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974E91-C9CF-4C7E-89D1-9FB1C67E08C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D974E91-C9CF-4C7E-89D1-9FB1C67E08CD}" type="slidenum">
              <a:rPr lang="zh-CN" altLang="en-US" smtClean="0"/>
              <a:pPr/>
              <a:t>35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5DE366-DA34-4E5D-8BA2-BC1DC44FAB03}" type="datetimeFigureOut">
              <a:rPr lang="en-US" smtClean="0"/>
              <a:pPr/>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713CF-90F9-4325-817E-5512A446EE44}" type="slidenum">
              <a:rPr lang="en-US" smtClean="0"/>
              <a:pPr/>
              <a:t>‹#›</a:t>
            </a:fld>
            <a:endParaRPr lang="en-US" dirty="0"/>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DE366-DA34-4E5D-8BA2-BC1DC44FAB03}" type="datetimeFigureOut">
              <a:rPr lang="en-US" smtClean="0"/>
              <a:pPr/>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713CF-90F9-4325-817E-5512A446EE44}" type="slidenum">
              <a:rPr lang="en-US" smtClean="0"/>
              <a:pPr/>
              <a:t>‹#›</a:t>
            </a:fld>
            <a:endParaRPr lang="en-US" dirty="0"/>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DE366-DA34-4E5D-8BA2-BC1DC44FAB03}" type="datetimeFigureOut">
              <a:rPr lang="en-US" smtClean="0"/>
              <a:pPr/>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713CF-90F9-4325-817E-5512A446EE44}" type="slidenum">
              <a:rPr lang="en-US" smtClean="0"/>
              <a:pPr/>
              <a:t>‹#›</a:t>
            </a:fld>
            <a:endParaRPr lang="en-US" dirty="0"/>
          </a:p>
        </p:txBody>
      </p:sp>
    </p:spTree>
  </p:cSld>
  <p:clrMapOvr>
    <a:masterClrMapping/>
  </p:clrMapOvr>
  <p:transition>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5DE366-DA34-4E5D-8BA2-BC1DC44FAB03}" type="datetimeFigureOut">
              <a:rPr lang="en-US" smtClean="0">
                <a:solidFill>
                  <a:prstClr val="black">
                    <a:tint val="75000"/>
                  </a:prstClr>
                </a:solidFill>
              </a:rPr>
              <a:pPr/>
              <a:t>3/22/2019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B713CF-90F9-4325-817E-5512A446EE4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newsfla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DE366-DA34-4E5D-8BA2-BC1DC44FAB03}" type="datetimeFigureOut">
              <a:rPr lang="en-US" smtClean="0">
                <a:solidFill>
                  <a:prstClr val="black">
                    <a:tint val="75000"/>
                  </a:prstClr>
                </a:solidFill>
              </a:rPr>
              <a:pPr/>
              <a:t>3/22/2019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B713CF-90F9-4325-817E-5512A446EE4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newsflash/>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5DE366-DA34-4E5D-8BA2-BC1DC44FAB03}" type="datetimeFigureOut">
              <a:rPr lang="en-US" smtClean="0">
                <a:solidFill>
                  <a:prstClr val="black">
                    <a:tint val="75000"/>
                  </a:prstClr>
                </a:solidFill>
              </a:rPr>
              <a:pPr/>
              <a:t>3/22/2019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B713CF-90F9-4325-817E-5512A446EE4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newsflash/>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5DE366-DA34-4E5D-8BA2-BC1DC44FAB03}" type="datetimeFigureOut">
              <a:rPr lang="en-US" smtClean="0">
                <a:solidFill>
                  <a:prstClr val="black">
                    <a:tint val="75000"/>
                  </a:prstClr>
                </a:solidFill>
              </a:rPr>
              <a:pPr/>
              <a:t>3/22/2019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AB713CF-90F9-4325-817E-5512A446EE4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newsflash/>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5DE366-DA34-4E5D-8BA2-BC1DC44FAB03}" type="datetimeFigureOut">
              <a:rPr lang="en-US" smtClean="0">
                <a:solidFill>
                  <a:prstClr val="black">
                    <a:tint val="75000"/>
                  </a:prstClr>
                </a:solidFill>
              </a:rPr>
              <a:pPr/>
              <a:t>3/22/2019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AB713CF-90F9-4325-817E-5512A446EE4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newsflash/>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5DE366-DA34-4E5D-8BA2-BC1DC44FAB03}" type="datetimeFigureOut">
              <a:rPr lang="en-US" smtClean="0">
                <a:solidFill>
                  <a:prstClr val="black">
                    <a:tint val="75000"/>
                  </a:prstClr>
                </a:solidFill>
              </a:rPr>
              <a:pPr/>
              <a:t>3/22/2019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AB713CF-90F9-4325-817E-5512A446EE4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newsflash/>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DE366-DA34-4E5D-8BA2-BC1DC44FAB03}" type="datetimeFigureOut">
              <a:rPr lang="en-US" smtClean="0">
                <a:solidFill>
                  <a:prstClr val="black">
                    <a:tint val="75000"/>
                  </a:prstClr>
                </a:solidFill>
              </a:rPr>
              <a:pPr/>
              <a:t>3/22/2019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AB713CF-90F9-4325-817E-5512A446EE4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newsflash/>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DE366-DA34-4E5D-8BA2-BC1DC44FAB03}" type="datetimeFigureOut">
              <a:rPr lang="en-US" smtClean="0">
                <a:solidFill>
                  <a:prstClr val="black">
                    <a:tint val="75000"/>
                  </a:prstClr>
                </a:solidFill>
              </a:rPr>
              <a:pPr/>
              <a:t>3/22/2019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AB713CF-90F9-4325-817E-5512A446EE4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DE366-DA34-4E5D-8BA2-BC1DC44FAB03}" type="datetimeFigureOut">
              <a:rPr lang="en-US" smtClean="0"/>
              <a:pPr/>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713CF-90F9-4325-817E-5512A446EE44}" type="slidenum">
              <a:rPr lang="en-US" smtClean="0"/>
              <a:pPr/>
              <a:t>‹#›</a:t>
            </a:fld>
            <a:endParaRPr lang="en-US" dirty="0"/>
          </a:p>
        </p:txBody>
      </p:sp>
    </p:spTree>
  </p:cSld>
  <p:clrMapOvr>
    <a:masterClrMapping/>
  </p:clrMapOvr>
  <p:transition>
    <p:newsfla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DE366-DA34-4E5D-8BA2-BC1DC44FAB03}" type="datetimeFigureOut">
              <a:rPr lang="en-US" smtClean="0">
                <a:solidFill>
                  <a:prstClr val="black">
                    <a:tint val="75000"/>
                  </a:prstClr>
                </a:solidFill>
              </a:rPr>
              <a:pPr/>
              <a:t>3/22/2019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AB713CF-90F9-4325-817E-5512A446EE4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newsflash/>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DE366-DA34-4E5D-8BA2-BC1DC44FAB03}" type="datetimeFigureOut">
              <a:rPr lang="en-US" smtClean="0">
                <a:solidFill>
                  <a:prstClr val="black">
                    <a:tint val="75000"/>
                  </a:prstClr>
                </a:solidFill>
              </a:rPr>
              <a:pPr/>
              <a:t>3/22/2019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B713CF-90F9-4325-817E-5512A446EE4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newsflash/>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DE366-DA34-4E5D-8BA2-BC1DC44FAB03}" type="datetimeFigureOut">
              <a:rPr lang="en-US" smtClean="0">
                <a:solidFill>
                  <a:prstClr val="black">
                    <a:tint val="75000"/>
                  </a:prstClr>
                </a:solidFill>
              </a:rPr>
              <a:pPr/>
              <a:t>3/22/2019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B713CF-90F9-4325-817E-5512A446EE4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5DE366-DA34-4E5D-8BA2-BC1DC44FAB03}" type="datetimeFigureOut">
              <a:rPr lang="en-US" smtClean="0"/>
              <a:pPr/>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713CF-90F9-4325-817E-5512A446EE44}" type="slidenum">
              <a:rPr lang="en-US" smtClean="0"/>
              <a:pPr/>
              <a:t>‹#›</a:t>
            </a:fld>
            <a:endParaRPr lang="en-US" dirty="0"/>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5DE366-DA34-4E5D-8BA2-BC1DC44FAB03}" type="datetimeFigureOut">
              <a:rPr lang="en-US" smtClean="0"/>
              <a:pPr/>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713CF-90F9-4325-817E-5512A446EE44}" type="slidenum">
              <a:rPr lang="en-US" smtClean="0"/>
              <a:pPr/>
              <a:t>‹#›</a:t>
            </a:fld>
            <a:endParaRPr lang="en-US" dirty="0"/>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5DE366-DA34-4E5D-8BA2-BC1DC44FAB03}" type="datetimeFigureOut">
              <a:rPr lang="en-US" smtClean="0"/>
              <a:pPr/>
              <a:t>3/22/2019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B713CF-90F9-4325-817E-5512A446EE44}" type="slidenum">
              <a:rPr lang="en-US" smtClean="0"/>
              <a:pPr/>
              <a:t>‹#›</a:t>
            </a:fld>
            <a:endParaRPr lang="en-US" dirty="0"/>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5DE366-DA34-4E5D-8BA2-BC1DC44FAB03}" type="datetimeFigureOut">
              <a:rPr lang="en-US" smtClean="0"/>
              <a:pPr/>
              <a:t>3/22/2019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B713CF-90F9-4325-817E-5512A446EE44}" type="slidenum">
              <a:rPr lang="en-US" smtClean="0"/>
              <a:pPr/>
              <a:t>‹#›</a:t>
            </a:fld>
            <a:endParaRPr lang="en-US" dirty="0"/>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DE366-DA34-4E5D-8BA2-BC1DC44FAB03}" type="datetimeFigureOut">
              <a:rPr lang="en-US" smtClean="0"/>
              <a:pPr/>
              <a:t>3/22/2019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B713CF-90F9-4325-817E-5512A446EE44}" type="slidenum">
              <a:rPr lang="en-US" smtClean="0"/>
              <a:pPr/>
              <a:t>‹#›</a:t>
            </a:fld>
            <a:endParaRPr lang="en-US" dirty="0"/>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DE366-DA34-4E5D-8BA2-BC1DC44FAB03}" type="datetimeFigureOut">
              <a:rPr lang="en-US" smtClean="0"/>
              <a:pPr/>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713CF-90F9-4325-817E-5512A446EE44}" type="slidenum">
              <a:rPr lang="en-US" smtClean="0"/>
              <a:pPr/>
              <a:t>‹#›</a:t>
            </a:fld>
            <a:endParaRPr lang="en-US" dirty="0"/>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DE366-DA34-4E5D-8BA2-BC1DC44FAB03}" type="datetimeFigureOut">
              <a:rPr lang="en-US" smtClean="0"/>
              <a:pPr/>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713CF-90F9-4325-817E-5512A446EE44}" type="slidenum">
              <a:rPr lang="en-US" smtClean="0"/>
              <a:pPr/>
              <a:t>‹#›</a:t>
            </a:fld>
            <a:endParaRPr lang="en-US" dirty="0"/>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DE366-DA34-4E5D-8BA2-BC1DC44FAB03}" type="datetimeFigureOut">
              <a:rPr lang="en-US" smtClean="0"/>
              <a:pPr/>
              <a:t>3/22/2019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713CF-90F9-4325-817E-5512A446EE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DE366-DA34-4E5D-8BA2-BC1DC44FAB03}" type="datetimeFigureOut">
              <a:rPr lang="en-US" smtClean="0"/>
              <a:pPr/>
              <a:t>3/22/2019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713CF-90F9-4325-817E-5512A446EE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newsflash/>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9.gif"/></Relationships>
</file>

<file path=ppt/slides/_rels/slide2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20.gif"/><Relationship Id="rId7" Type="http://schemas.openxmlformats.org/officeDocument/2006/relationships/image" Target="../media/image23.gif"/><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22.gif"/><Relationship Id="rId11" Type="http://schemas.openxmlformats.org/officeDocument/2006/relationships/image" Target="../media/image27.gif"/><Relationship Id="rId5" Type="http://schemas.openxmlformats.org/officeDocument/2006/relationships/image" Target="../media/image6.gif"/><Relationship Id="rId10" Type="http://schemas.openxmlformats.org/officeDocument/2006/relationships/image" Target="../media/image26.jpeg"/><Relationship Id="rId4" Type="http://schemas.openxmlformats.org/officeDocument/2006/relationships/image" Target="../media/image21.gif"/><Relationship Id="rId9"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gif"/><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4.gif"/><Relationship Id="rId4" Type="http://schemas.openxmlformats.org/officeDocument/2006/relationships/diagramLayout" Target="../diagrams/layout1.xml"/><Relationship Id="rId9" Type="http://schemas.openxmlformats.org/officeDocument/2006/relationships/image" Target="../media/image13.gif"/></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064ade786ab491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77000" cy="1981200"/>
          </a:xfrm>
          <a:noFill/>
          <a:ln>
            <a:noFill/>
          </a:ln>
        </p:spPr>
        <p:style>
          <a:lnRef idx="0">
            <a:schemeClr val="accent1"/>
          </a:lnRef>
          <a:fillRef idx="3">
            <a:schemeClr val="accent1"/>
          </a:fillRef>
          <a:effectRef idx="3">
            <a:schemeClr val="accent1"/>
          </a:effectRef>
          <a:fontRef idx="minor">
            <a:schemeClr val="lt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情感</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2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(Emotions)</a:t>
            </a:r>
            <a:endParaRPr lang="en-US"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5" descr="059.gif"/>
          <p:cNvPicPr>
            <a:picLocks noChangeAspect="1"/>
          </p:cNvPicPr>
          <p:nvPr/>
        </p:nvPicPr>
        <p:blipFill>
          <a:blip r:embed="rId2" cstate="print"/>
          <a:stretch>
            <a:fillRect/>
          </a:stretch>
        </p:blipFill>
        <p:spPr>
          <a:xfrm>
            <a:off x="5486400" y="609600"/>
            <a:ext cx="3196590" cy="53276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0" y="2209800"/>
            <a:ext cx="9144000" cy="5632311"/>
          </a:xfrm>
          <a:prstGeom prst="rect">
            <a:avLst/>
          </a:prstGeom>
          <a:noFill/>
          <a:ln>
            <a:noFill/>
          </a:ln>
        </p:spPr>
        <p:txBody>
          <a:bodyPr wrap="square" rtlCol="0"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Font typeface="Arial" panose="020B0604020202020204" pitchFamily="34" charset="0"/>
              <a:buChar char="•"/>
            </a:pPr>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zh-CN" alt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祂会忧伤 </a:t>
            </a:r>
            <a:endParaRPr lang="en-US" altLang="zh-CN"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1">
              <a:buFont typeface="Arial" panose="020B0604020202020204" pitchFamily="34" charset="0"/>
              <a:buChar char="•"/>
            </a:pPr>
            <a:r>
              <a:rPr lang="zh-CN" alt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以弗所书 </a:t>
            </a:r>
            <a:r>
              <a:rPr lang="en-US" altLang="zh-C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4:30		</a:t>
            </a:r>
          </a:p>
          <a:p>
            <a:pPr lvl="1">
              <a:buFont typeface="Arial" panose="020B0604020202020204" pitchFamily="34" charset="0"/>
              <a:buChar char="•"/>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 can be GRIEVED: Eph. 4:30)</a:t>
            </a:r>
          </a:p>
          <a:p>
            <a:pPr lvl="1"/>
            <a:endPar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1" indent="-396875">
              <a:buFont typeface="Arial" panose="020B0604020202020204" pitchFamily="34" charset="0"/>
              <a:buChar char="•"/>
            </a:pPr>
            <a:r>
              <a:rPr lang="zh-CN" alt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祂爱  </a:t>
            </a:r>
            <a:endParaRPr lang="en-US" altLang="zh-CN"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1">
              <a:buFont typeface="Arial" panose="020B0604020202020204" pitchFamily="34" charset="0"/>
              <a:buChar char="•"/>
            </a:pPr>
            <a:r>
              <a:rPr lang="zh-CN" alt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罗马书</a:t>
            </a:r>
            <a:r>
              <a:rPr lang="en-US" altLang="zh-CN"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15:30		</a:t>
            </a:r>
          </a:p>
          <a:p>
            <a:pPr lvl="1">
              <a:buFont typeface="Arial" panose="020B0604020202020204" pitchFamily="34" charset="0"/>
              <a:buChar char="•"/>
            </a:pP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 Loves: Rom. 15:30)</a:t>
            </a:r>
          </a:p>
          <a:p>
            <a:pPr lvl="1"/>
            <a:endPar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lvl="1"/>
            <a:endPar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buFont typeface="Arial" panose="020B0604020202020204" pitchFamily="34" charset="0"/>
              <a:buChar char="•"/>
            </a:pPr>
            <a:endPar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lvl="1"/>
            <a:endPar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buFont typeface="Arial" panose="020B0604020202020204" pitchFamily="34" charset="0"/>
              <a:buChar char="•"/>
            </a:pP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43600" cy="2133600"/>
          </a:xfrm>
          <a:noFill/>
          <a:ln>
            <a:noFill/>
          </a:ln>
        </p:spPr>
        <p:style>
          <a:lnRef idx="0">
            <a:schemeClr val="accent1"/>
          </a:lnRef>
          <a:fillRef idx="3">
            <a:schemeClr val="accent1"/>
          </a:fillRef>
          <a:effectRef idx="3">
            <a:schemeClr val="accent1"/>
          </a:effectRef>
          <a:fontRef idx="minor">
            <a:schemeClr val="lt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8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意志</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2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(WILL)</a:t>
            </a:r>
            <a:endParaRPr lang="en-US"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0" y="2209800"/>
            <a:ext cx="9144000" cy="4247317"/>
          </a:xfrm>
          <a:prstGeom prst="rect">
            <a:avLst/>
          </a:prstGeom>
          <a:noFill/>
          <a:ln>
            <a:noFill/>
          </a:ln>
        </p:spPr>
        <p:txBody>
          <a:bodyPr wrap="square" rtlCol="0">
            <a:spAutoFit/>
          </a:bodyPr>
          <a:lstStyle/>
          <a:p>
            <a:pPr>
              <a:buFont typeface="Arial" panose="020B0604020202020204" pitchFamily="34" charset="0"/>
              <a:buChar char="•"/>
            </a:pP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zh-CN" alt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祂带领并指引人们 </a:t>
            </a:r>
            <a:endParaRPr lang="en-US" altLang="zh-CN"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1">
              <a:buFont typeface="Arial" panose="020B0604020202020204" pitchFamily="34" charset="0"/>
              <a:buChar char="•"/>
            </a:pPr>
            <a:r>
              <a:rPr lang="zh-CN" alt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徒 </a:t>
            </a:r>
            <a:r>
              <a:rPr lang="en-US" altLang="zh-CN"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16:6-11</a:t>
            </a:r>
            <a:endPar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1"/>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 leads and directs people: Acts 16:6-11)</a:t>
            </a:r>
          </a:p>
          <a:p>
            <a:pPr lvl="1"/>
            <a:endPar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Font typeface="Arial" panose="020B0604020202020204" pitchFamily="34" charset="0"/>
              <a:buChar char="•"/>
            </a:pPr>
            <a:r>
              <a:rPr lang="zh-CN" alt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祂决定给他们什么恩赐</a:t>
            </a:r>
            <a:endParaRPr lang="en-US" altLang="zh-CN"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1">
              <a:buFont typeface="Arial" panose="020B0604020202020204" pitchFamily="34" charset="0"/>
              <a:buChar char="•"/>
            </a:pPr>
            <a:r>
              <a:rPr lang="zh-CN" alt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林前</a:t>
            </a:r>
            <a:r>
              <a:rPr lang="en-US" altLang="zh-CN"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12:11</a:t>
            </a:r>
            <a:endPar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1"/>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 decides which gifts to give and gives them: 1 Cor. 12:11)</a:t>
            </a:r>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Picture 6" descr="138.gif"/>
          <p:cNvPicPr>
            <a:picLocks noChangeAspect="1"/>
          </p:cNvPicPr>
          <p:nvPr/>
        </p:nvPicPr>
        <p:blipFill>
          <a:blip r:embed="rId2" cstate="print"/>
          <a:stretch>
            <a:fillRect/>
          </a:stretch>
        </p:blipFill>
        <p:spPr>
          <a:xfrm>
            <a:off x="6895399" y="304800"/>
            <a:ext cx="2248601" cy="2819400"/>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ew%20Of%20Moonrise%20From%20Hana's%20Heaven.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p:nvPr/>
        </p:nvSpPr>
        <p:spPr>
          <a:xfrm>
            <a:off x="0" y="2057400"/>
            <a:ext cx="9144000" cy="3657600"/>
          </a:xfrm>
          <a:prstGeom prst="rect">
            <a:avLst/>
          </a:prstGeom>
        </p:spPr>
        <p:txBody>
          <a:bodyPr anchor="ctr">
            <a:normAutofit/>
          </a:bodyPr>
          <a:lstStyle/>
          <a:p>
            <a:pPr marL="0" marR="0" lvl="0" indent="0" algn="ctr" defTabSz="914400" rtl="0" eaLnBrk="1" fontAlgn="auto" latinLnBrk="0" hangingPunct="1">
              <a:lnSpc>
                <a:spcPct val="110000"/>
              </a:lnSpc>
              <a:spcBef>
                <a:spcPct val="0"/>
              </a:spcBef>
              <a:spcAft>
                <a:spcPts val="0"/>
              </a:spcAft>
              <a:buClrTx/>
              <a:buSzTx/>
              <a:buFontTx/>
              <a:buNone/>
              <a:defRPr/>
            </a:pPr>
            <a:r>
              <a:rPr lang="zh-CN" altLang="en-US" sz="125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mj-lt"/>
                <a:ea typeface="+mj-ea"/>
                <a:cs typeface="+mj-cs"/>
              </a:rPr>
              <a:t>圣灵的名字</a:t>
            </a:r>
            <a:endParaRPr kumimoji="0" lang="en-US" altLang="zh-CN" sz="12500" i="0" u="none" strike="noStrike" kern="1200" normalizeH="0" baseline="0"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defRPr/>
            </a:pPr>
            <a:r>
              <a:rPr kumimoji="0" lang="en-US" sz="2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The NAMES</a:t>
            </a:r>
            <a:r>
              <a:rPr kumimoji="0" lang="en-US" sz="2600" i="0" u="none" strike="noStrike" kern="120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 </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of the Spirit</a:t>
            </a:r>
            <a:endParaRPr kumimoji="0" lang="en-US" sz="26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pic>
        <p:nvPicPr>
          <p:cNvPr id="4" name="Picture 2" descr="http://www.tabennis.org/Images/DoveAnimated.gif"/>
          <p:cNvPicPr>
            <a:picLocks noChangeAspect="1" noChangeArrowheads="1" noCrop="1"/>
          </p:cNvPicPr>
          <p:nvPr/>
        </p:nvPicPr>
        <p:blipFill>
          <a:blip r:embed="rId3" cstate="print"/>
          <a:srcRect/>
          <a:stretch>
            <a:fillRect/>
          </a:stretch>
        </p:blipFill>
        <p:spPr bwMode="auto">
          <a:xfrm>
            <a:off x="3200400" y="850900"/>
            <a:ext cx="1295400" cy="151130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28600" y="3048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全能者的气</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altLang="zh-CN" sz="2400" b="1" dirty="0" smtClean="0">
                <a:solidFill>
                  <a:srgbClr val="FFFF00"/>
                </a:solidFill>
                <a:effectLst>
                  <a:outerShdw blurRad="38100" dist="38100" dir="2700000" algn="tl">
                    <a:srgbClr val="000000">
                      <a:alpha val="43137"/>
                    </a:srgbClr>
                  </a:outerShdw>
                </a:effectLst>
              </a:rPr>
              <a:t>Breath of the Almighty</a:t>
            </a:r>
            <a:endParaRPr lang="en-US" sz="2400" b="1" dirty="0" smtClean="0">
              <a:solidFill>
                <a:srgbClr val="FFFF00"/>
              </a:solidFill>
              <a:effectLst>
                <a:outerShdw blurRad="38100" dist="38100" dir="2700000" algn="tl">
                  <a:srgbClr val="000000">
                    <a:alpha val="43137"/>
                  </a:srgbClr>
                </a:outerShdw>
              </a:effectLst>
            </a:endParaRPr>
          </a:p>
          <a:p>
            <a:pPr algn="ctr"/>
            <a:r>
              <a:rPr lang="zh-CN" altLang="en-US" sz="2400" b="1" dirty="0" smtClean="0">
                <a:solidFill>
                  <a:srgbClr val="FFFF00"/>
                </a:solidFill>
                <a:effectLst>
                  <a:outerShdw blurRad="38100" dist="38100" dir="2700000" algn="tl">
                    <a:srgbClr val="000000">
                      <a:alpha val="43137"/>
                    </a:srgbClr>
                  </a:outerShdw>
                </a:effectLst>
              </a:rPr>
              <a:t>伯</a:t>
            </a:r>
            <a:r>
              <a:rPr lang="en-US" altLang="zh-CN" sz="2400" b="1" dirty="0" smtClean="0">
                <a:solidFill>
                  <a:srgbClr val="FFFF00"/>
                </a:solidFill>
                <a:effectLst>
                  <a:outerShdw blurRad="38100" dist="38100" dir="2700000" algn="tl">
                    <a:srgbClr val="000000">
                      <a:alpha val="43137"/>
                    </a:srgbClr>
                  </a:outerShdw>
                </a:effectLst>
              </a:rPr>
              <a:t>Job 33:4</a:t>
            </a:r>
            <a:endParaRPr lang="en-US" sz="2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28600" y="34290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谋略的灵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Spirit of Counsel</a:t>
            </a:r>
          </a:p>
          <a:p>
            <a:pPr algn="ctr"/>
            <a:r>
              <a:rPr lang="zh-CN" altLang="en-US" sz="2400" b="1" dirty="0" smtClean="0">
                <a:solidFill>
                  <a:srgbClr val="FFFF00"/>
                </a:solidFill>
                <a:effectLst>
                  <a:outerShdw blurRad="38100" dist="38100" dir="2700000" algn="tl">
                    <a:srgbClr val="000000">
                      <a:alpha val="43137"/>
                    </a:srgbClr>
                  </a:outerShdw>
                </a:effectLst>
              </a:rPr>
              <a:t>赛</a:t>
            </a:r>
            <a:r>
              <a:rPr lang="en-US" sz="2400" b="1" dirty="0" smtClean="0">
                <a:solidFill>
                  <a:srgbClr val="FFFF00"/>
                </a:solidFill>
                <a:effectLst>
                  <a:outerShdw blurRad="38100" dist="38100" dir="2700000" algn="tl">
                    <a:srgbClr val="000000">
                      <a:alpha val="43137"/>
                    </a:srgbClr>
                  </a:outerShdw>
                </a:effectLst>
              </a:rPr>
              <a:t>Isaiah11:2</a:t>
            </a:r>
            <a:endParaRPr lang="en-US" sz="2400" b="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4648200" y="34290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永恒的灵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Eternal Spirit</a:t>
            </a:r>
          </a:p>
          <a:p>
            <a:pPr algn="ctr"/>
            <a:r>
              <a:rPr lang="zh-CN" altLang="en-US" sz="2400" b="1" dirty="0" smtClean="0">
                <a:solidFill>
                  <a:srgbClr val="FFFF00"/>
                </a:solidFill>
                <a:effectLst>
                  <a:outerShdw blurRad="38100" dist="38100" dir="2700000" algn="tl">
                    <a:srgbClr val="000000">
                      <a:alpha val="43137"/>
                    </a:srgbClr>
                  </a:outerShdw>
                </a:effectLst>
              </a:rPr>
              <a:t>来</a:t>
            </a:r>
            <a:r>
              <a:rPr lang="en-US" sz="2400" b="1" dirty="0" smtClean="0">
                <a:solidFill>
                  <a:srgbClr val="FFFF00"/>
                </a:solidFill>
                <a:effectLst>
                  <a:outerShdw blurRad="38100" dist="38100" dir="2700000" algn="tl">
                    <a:srgbClr val="000000">
                      <a:alpha val="43137"/>
                    </a:srgbClr>
                  </a:outerShdw>
                </a:effectLst>
              </a:rPr>
              <a:t>Hebrews 9:14</a:t>
            </a:r>
            <a:endParaRPr lang="en-US" sz="2400" b="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4648200" y="3048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保惠师</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Counselor Comforter</a:t>
            </a:r>
          </a:p>
          <a:p>
            <a:pPr algn="ctr"/>
            <a:r>
              <a:rPr lang="zh-CN" altLang="en-US" sz="2400" b="1" dirty="0" smtClean="0">
                <a:solidFill>
                  <a:srgbClr val="FFFF00"/>
                </a:solidFill>
                <a:effectLst>
                  <a:outerShdw blurRad="38100" dist="38100" dir="2700000" algn="tl">
                    <a:srgbClr val="000000">
                      <a:alpha val="43137"/>
                    </a:srgbClr>
                  </a:outerShdw>
                </a:effectLst>
              </a:rPr>
              <a:t>约</a:t>
            </a:r>
            <a:r>
              <a:rPr lang="en-US" sz="2400" b="1" dirty="0" smtClean="0">
                <a:solidFill>
                  <a:srgbClr val="FFFF00"/>
                </a:solidFill>
                <a:effectLst>
                  <a:outerShdw blurRad="38100" dist="38100" dir="2700000" algn="tl">
                    <a:srgbClr val="000000">
                      <a:alpha val="43137"/>
                    </a:srgbClr>
                  </a:outerShdw>
                </a:effectLst>
              </a:rPr>
              <a:t>John14:16,26; 15:26</a:t>
            </a:r>
            <a:endParaRPr lang="en-US" sz="2400" b="1" dirty="0">
              <a:solidFill>
                <a:srgbClr val="FFFF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28600" y="3048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乐意的灵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Free Spirit</a:t>
            </a:r>
          </a:p>
          <a:p>
            <a:pPr algn="ctr"/>
            <a:r>
              <a:rPr lang="en-US" sz="2400" b="1" dirty="0" smtClean="0">
                <a:solidFill>
                  <a:srgbClr val="FFFF00"/>
                </a:solidFill>
                <a:effectLst>
                  <a:outerShdw blurRad="38100" dist="38100" dir="2700000" algn="tl">
                    <a:srgbClr val="000000">
                      <a:alpha val="43137"/>
                    </a:srgbClr>
                  </a:outerShdw>
                </a:effectLst>
              </a:rPr>
              <a:t>Psalm51:12</a:t>
            </a:r>
            <a:endParaRPr lang="en-US" sz="2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28600" y="34290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良善的灵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Good Spirit</a:t>
            </a:r>
          </a:p>
          <a:p>
            <a:pPr algn="ctr"/>
            <a:r>
              <a:rPr lang="zh-CN" altLang="en-US" sz="2400" b="1" dirty="0" smtClean="0">
                <a:solidFill>
                  <a:srgbClr val="FFFF00"/>
                </a:solidFill>
                <a:effectLst>
                  <a:outerShdw blurRad="38100" dist="38100" dir="2700000" algn="tl">
                    <a:srgbClr val="000000">
                      <a:alpha val="43137"/>
                    </a:srgbClr>
                  </a:outerShdw>
                </a:effectLst>
              </a:rPr>
              <a:t>尼</a:t>
            </a:r>
            <a:r>
              <a:rPr lang="en-US" sz="2400" b="1" dirty="0" smtClean="0">
                <a:solidFill>
                  <a:srgbClr val="FFFF00"/>
                </a:solidFill>
                <a:effectLst>
                  <a:outerShdw blurRad="38100" dist="38100" dir="2700000" algn="tl">
                    <a:srgbClr val="000000">
                      <a:alpha val="43137"/>
                    </a:srgbClr>
                  </a:outerShdw>
                </a:effectLst>
              </a:rPr>
              <a:t>Nehemiah 9:20</a:t>
            </a:r>
          </a:p>
          <a:p>
            <a:pPr algn="ctr"/>
            <a:r>
              <a:rPr lang="zh-CN" altLang="en-US" sz="2400" b="1" dirty="0" smtClean="0">
                <a:solidFill>
                  <a:srgbClr val="FFFF00"/>
                </a:solidFill>
                <a:effectLst>
                  <a:outerShdw blurRad="38100" dist="38100" dir="2700000" algn="tl">
                    <a:srgbClr val="000000">
                      <a:alpha val="43137"/>
                    </a:srgbClr>
                  </a:outerShdw>
                </a:effectLst>
              </a:rPr>
              <a:t>诗</a:t>
            </a:r>
            <a:r>
              <a:rPr lang="en-US" sz="2400" b="1" dirty="0" smtClean="0">
                <a:solidFill>
                  <a:srgbClr val="FFFF00"/>
                </a:solidFill>
                <a:effectLst>
                  <a:outerShdw blurRad="38100" dist="38100" dir="2700000" algn="tl">
                    <a:srgbClr val="000000">
                      <a:alpha val="43137"/>
                    </a:srgbClr>
                  </a:outerShdw>
                </a:effectLst>
              </a:rPr>
              <a:t>Psalm143:10</a:t>
            </a:r>
            <a:endParaRPr lang="en-US" sz="2400" b="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4648200" y="34290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圣灵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Holy Spirit</a:t>
            </a:r>
          </a:p>
          <a:p>
            <a:pPr algn="ctr"/>
            <a:r>
              <a:rPr lang="zh-CN" altLang="en-US" sz="2400" b="1" dirty="0" smtClean="0">
                <a:solidFill>
                  <a:srgbClr val="FFFF00"/>
                </a:solidFill>
                <a:effectLst>
                  <a:outerShdw blurRad="38100" dist="38100" dir="2700000" algn="tl">
                    <a:srgbClr val="000000">
                      <a:alpha val="43137"/>
                    </a:srgbClr>
                  </a:outerShdw>
                </a:effectLst>
              </a:rPr>
              <a:t>诗</a:t>
            </a:r>
            <a:r>
              <a:rPr lang="en-US" sz="2400" b="1" dirty="0" smtClean="0">
                <a:solidFill>
                  <a:srgbClr val="FFFF00"/>
                </a:solidFill>
                <a:effectLst>
                  <a:outerShdw blurRad="38100" dist="38100" dir="2700000" algn="tl">
                    <a:srgbClr val="000000">
                      <a:alpha val="43137"/>
                    </a:srgbClr>
                  </a:outerShdw>
                </a:effectLst>
              </a:rPr>
              <a:t>Ps</a:t>
            </a:r>
            <a:r>
              <a:rPr lang="en-US" altLang="zh-CN" sz="2400" b="1" dirty="0" smtClean="0">
                <a:solidFill>
                  <a:srgbClr val="FFFF00"/>
                </a:solidFill>
                <a:effectLst>
                  <a:outerShdw blurRad="38100" dist="38100" dir="2700000" algn="tl">
                    <a:srgbClr val="000000">
                      <a:alpha val="43137"/>
                    </a:srgbClr>
                  </a:outerShdw>
                </a:effectLst>
              </a:rPr>
              <a:t>a.</a:t>
            </a:r>
            <a:r>
              <a:rPr lang="en-US" sz="2400" b="1" dirty="0" smtClean="0">
                <a:solidFill>
                  <a:srgbClr val="FFFF00"/>
                </a:solidFill>
                <a:effectLst>
                  <a:outerShdw blurRad="38100" dist="38100" dir="2700000" algn="tl">
                    <a:srgbClr val="000000">
                      <a:alpha val="43137"/>
                    </a:srgbClr>
                  </a:outerShdw>
                </a:effectLst>
              </a:rPr>
              <a:t> 51:11</a:t>
            </a:r>
          </a:p>
          <a:p>
            <a:pPr algn="ctr"/>
            <a:r>
              <a:rPr lang="zh-CN" altLang="en-US" sz="2400" b="1" dirty="0" smtClean="0">
                <a:solidFill>
                  <a:srgbClr val="FFFF00"/>
                </a:solidFill>
                <a:effectLst>
                  <a:outerShdw blurRad="38100" dist="38100" dir="2700000" algn="tl">
                    <a:srgbClr val="000000">
                      <a:alpha val="43137"/>
                    </a:srgbClr>
                  </a:outerShdw>
                </a:effectLst>
              </a:rPr>
              <a:t>路</a:t>
            </a:r>
            <a:r>
              <a:rPr lang="en-US" sz="2400" b="1" dirty="0" smtClean="0">
                <a:solidFill>
                  <a:srgbClr val="FFFF00"/>
                </a:solidFill>
                <a:effectLst>
                  <a:outerShdw blurRad="38100" dist="38100" dir="2700000" algn="tl">
                    <a:srgbClr val="000000">
                      <a:alpha val="43137"/>
                    </a:srgbClr>
                  </a:outerShdw>
                </a:effectLst>
              </a:rPr>
              <a:t>Lu. 11:13</a:t>
            </a:r>
            <a:endParaRPr lang="en-US" sz="2400" b="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4648200" y="3048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神</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God</a:t>
            </a:r>
          </a:p>
          <a:p>
            <a:pPr algn="ctr"/>
            <a:r>
              <a:rPr lang="zh-CN" altLang="en-US" sz="2400" b="1" dirty="0" smtClean="0">
                <a:solidFill>
                  <a:srgbClr val="FFFF00"/>
                </a:solidFill>
                <a:effectLst>
                  <a:outerShdw blurRad="38100" dist="38100" dir="2700000" algn="tl">
                    <a:srgbClr val="000000">
                      <a:alpha val="43137"/>
                    </a:srgbClr>
                  </a:outerShdw>
                </a:effectLst>
              </a:rPr>
              <a:t>徒</a:t>
            </a:r>
            <a:r>
              <a:rPr lang="en-US" sz="2400" b="1" dirty="0" smtClean="0">
                <a:solidFill>
                  <a:srgbClr val="FFFF00"/>
                </a:solidFill>
                <a:effectLst>
                  <a:outerShdw blurRad="38100" dist="38100" dir="2700000" algn="tl">
                    <a:srgbClr val="000000">
                      <a:alpha val="43137"/>
                    </a:srgbClr>
                  </a:outerShdw>
                </a:effectLst>
              </a:rPr>
              <a:t>Acts5:3-4</a:t>
            </a:r>
            <a:endParaRPr lang="en-US" sz="2400" b="1" dirty="0">
              <a:solidFill>
                <a:srgbClr val="FFFF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28600" y="3048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主</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Lord</a:t>
            </a:r>
          </a:p>
          <a:p>
            <a:pPr algn="ctr"/>
            <a:r>
              <a:rPr lang="zh-CN" altLang="en-US" sz="2400" b="1" dirty="0" smtClean="0">
                <a:solidFill>
                  <a:srgbClr val="FFFF00"/>
                </a:solidFill>
                <a:effectLst>
                  <a:outerShdw blurRad="38100" dist="38100" dir="2700000" algn="tl">
                    <a:srgbClr val="000000">
                      <a:alpha val="43137"/>
                    </a:srgbClr>
                  </a:outerShdw>
                </a:effectLst>
              </a:rPr>
              <a:t>林后</a:t>
            </a:r>
            <a:r>
              <a:rPr lang="en-US" sz="2400" b="1" dirty="0" smtClean="0">
                <a:solidFill>
                  <a:srgbClr val="FFFF00"/>
                </a:solidFill>
                <a:effectLst>
                  <a:outerShdw blurRad="38100" dist="38100" dir="2700000" algn="tl">
                    <a:srgbClr val="000000">
                      <a:alpha val="43137"/>
                    </a:srgbClr>
                  </a:outerShdw>
                </a:effectLst>
              </a:rPr>
              <a:t>2 Cor.3:16-17</a:t>
            </a:r>
            <a:endParaRPr lang="en-US" sz="2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28600" y="34290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能力的灵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Spirit of Might </a:t>
            </a:r>
          </a:p>
          <a:p>
            <a:pPr algn="ctr"/>
            <a:r>
              <a:rPr lang="zh-CN" altLang="en-US" sz="2400" b="1" dirty="0" smtClean="0">
                <a:solidFill>
                  <a:srgbClr val="FFFF00"/>
                </a:solidFill>
                <a:effectLst>
                  <a:outerShdw blurRad="38100" dist="38100" dir="2700000" algn="tl">
                    <a:srgbClr val="000000">
                      <a:alpha val="43137"/>
                    </a:srgbClr>
                  </a:outerShdw>
                </a:effectLst>
              </a:rPr>
              <a:t>赛</a:t>
            </a:r>
            <a:r>
              <a:rPr lang="en-US" sz="2400" b="1" dirty="0" smtClean="0">
                <a:solidFill>
                  <a:srgbClr val="FFFF00"/>
                </a:solidFill>
                <a:effectLst>
                  <a:outerShdw blurRad="38100" dist="38100" dir="2700000" algn="tl">
                    <a:srgbClr val="000000">
                      <a:alpha val="43137"/>
                    </a:srgbClr>
                  </a:outerShdw>
                </a:effectLst>
              </a:rPr>
              <a:t>Isaiah11:2</a:t>
            </a:r>
            <a:endParaRPr lang="en-US" sz="2400" b="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4648200" y="34290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收养的灵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Spirit of Adoption</a:t>
            </a:r>
          </a:p>
          <a:p>
            <a:pPr algn="ctr"/>
            <a:r>
              <a:rPr lang="zh-CN" altLang="en-US" sz="2400" b="1" dirty="0" smtClean="0">
                <a:solidFill>
                  <a:srgbClr val="FFFF00"/>
                </a:solidFill>
                <a:effectLst>
                  <a:outerShdw blurRad="38100" dist="38100" dir="2700000" algn="tl">
                    <a:srgbClr val="000000">
                      <a:alpha val="43137"/>
                    </a:srgbClr>
                  </a:outerShdw>
                </a:effectLst>
              </a:rPr>
              <a:t>罗</a:t>
            </a:r>
            <a:r>
              <a:rPr lang="en-US" altLang="zh-CN" sz="2400" b="1" dirty="0" smtClean="0">
                <a:solidFill>
                  <a:srgbClr val="FFFF00"/>
                </a:solidFill>
                <a:effectLst>
                  <a:outerShdw blurRad="38100" dist="38100" dir="2700000" algn="tl">
                    <a:srgbClr val="000000">
                      <a:alpha val="43137"/>
                    </a:srgbClr>
                  </a:outerShdw>
                </a:effectLst>
              </a:rPr>
              <a:t>Rom.8:15</a:t>
            </a:r>
            <a:endParaRPr lang="en-US" sz="2400" b="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4648200" y="3048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至高者的灵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Power of the Highest</a:t>
            </a:r>
          </a:p>
          <a:p>
            <a:pPr algn="ctr"/>
            <a:r>
              <a:rPr lang="zh-CN" altLang="en-US" sz="2400" b="1" dirty="0" smtClean="0">
                <a:solidFill>
                  <a:srgbClr val="FFFF00"/>
                </a:solidFill>
                <a:effectLst>
                  <a:outerShdw blurRad="38100" dist="38100" dir="2700000" algn="tl">
                    <a:srgbClr val="000000">
                      <a:alpha val="43137"/>
                    </a:srgbClr>
                  </a:outerShdw>
                </a:effectLst>
              </a:rPr>
              <a:t>路</a:t>
            </a:r>
            <a:r>
              <a:rPr lang="en-US" sz="2400" b="1" dirty="0" smtClean="0">
                <a:solidFill>
                  <a:srgbClr val="FFFF00"/>
                </a:solidFill>
                <a:effectLst>
                  <a:outerShdw blurRad="38100" dist="38100" dir="2700000" algn="tl">
                    <a:srgbClr val="000000">
                      <a:alpha val="43137"/>
                    </a:srgbClr>
                  </a:outerShdw>
                </a:effectLst>
              </a:rPr>
              <a:t>Luke 1:35</a:t>
            </a:r>
            <a:endParaRPr lang="en-US" sz="2400" b="1" dirty="0">
              <a:solidFill>
                <a:srgbClr val="FFFF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28600" y="3048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焚烧的灵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Spirit of Burning </a:t>
            </a:r>
          </a:p>
          <a:p>
            <a:pPr algn="ctr"/>
            <a:r>
              <a:rPr lang="zh-CN" altLang="en-US" sz="2400" b="1" dirty="0" smtClean="0">
                <a:solidFill>
                  <a:srgbClr val="FFFF00"/>
                </a:solidFill>
                <a:effectLst>
                  <a:outerShdw blurRad="38100" dist="38100" dir="2700000" algn="tl">
                    <a:srgbClr val="000000">
                      <a:alpha val="43137"/>
                    </a:srgbClr>
                  </a:outerShdw>
                </a:effectLst>
              </a:rPr>
              <a:t>赛</a:t>
            </a:r>
            <a:r>
              <a:rPr lang="en-US" sz="2400" b="1" dirty="0" smtClean="0">
                <a:solidFill>
                  <a:srgbClr val="FFFF00"/>
                </a:solidFill>
                <a:effectLst>
                  <a:outerShdw blurRad="38100" dist="38100" dir="2700000" algn="tl">
                    <a:srgbClr val="000000">
                      <a:alpha val="43137"/>
                    </a:srgbClr>
                  </a:outerShdw>
                </a:effectLst>
              </a:rPr>
              <a:t>Isaiah4:4</a:t>
            </a:r>
            <a:endParaRPr lang="en-US" sz="2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28600" y="34290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基督的灵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Spirit of Christ</a:t>
            </a:r>
          </a:p>
          <a:p>
            <a:pPr algn="ctr"/>
            <a:r>
              <a:rPr lang="zh-CN" altLang="en-US" sz="2400" b="1" dirty="0" smtClean="0">
                <a:solidFill>
                  <a:srgbClr val="FFFF00"/>
                </a:solidFill>
                <a:effectLst>
                  <a:outerShdw blurRad="38100" dist="38100" dir="2700000" algn="tl">
                    <a:srgbClr val="000000">
                      <a:alpha val="43137"/>
                    </a:srgbClr>
                  </a:outerShdw>
                </a:effectLst>
              </a:rPr>
              <a:t>罗</a:t>
            </a:r>
            <a:r>
              <a:rPr lang="en-US" altLang="zh-CN" sz="2400" b="1" dirty="0" smtClean="0">
                <a:solidFill>
                  <a:srgbClr val="FFFF00"/>
                </a:solidFill>
                <a:effectLst>
                  <a:outerShdw blurRad="38100" dist="38100" dir="2700000" algn="tl">
                    <a:srgbClr val="000000">
                      <a:alpha val="43137"/>
                    </a:srgbClr>
                  </a:outerShdw>
                </a:effectLst>
              </a:rPr>
              <a:t>Romans8:0</a:t>
            </a:r>
          </a:p>
          <a:p>
            <a:pPr algn="ctr"/>
            <a:r>
              <a:rPr lang="zh-CN" altLang="en-US" sz="2400" b="1" dirty="0" smtClean="0">
                <a:solidFill>
                  <a:srgbClr val="FFFF00"/>
                </a:solidFill>
                <a:effectLst>
                  <a:outerShdw blurRad="38100" dist="38100" dir="2700000" algn="tl">
                    <a:srgbClr val="000000">
                      <a:alpha val="43137"/>
                    </a:srgbClr>
                  </a:outerShdw>
                </a:effectLst>
              </a:rPr>
              <a:t>彼前</a:t>
            </a:r>
            <a:r>
              <a:rPr lang="en-US" sz="2400" b="1" dirty="0" smtClean="0">
                <a:solidFill>
                  <a:srgbClr val="FFFF00"/>
                </a:solidFill>
                <a:effectLst>
                  <a:outerShdw blurRad="38100" dist="38100" dir="2700000" algn="tl">
                    <a:srgbClr val="000000">
                      <a:alpha val="43137"/>
                    </a:srgbClr>
                  </a:outerShdw>
                </a:effectLst>
              </a:rPr>
              <a:t>1</a:t>
            </a:r>
            <a:r>
              <a:rPr lang="en-US" altLang="zh-CN" sz="2400" b="1" dirty="0" smtClean="0">
                <a:solidFill>
                  <a:srgbClr val="FFFF00"/>
                </a:solidFill>
                <a:effectLst>
                  <a:outerShdw blurRad="38100" dist="38100" dir="2700000" algn="tl">
                    <a:srgbClr val="000000">
                      <a:alpha val="43137"/>
                    </a:srgbClr>
                  </a:outerShdw>
                </a:effectLst>
              </a:rPr>
              <a:t>Peter1:11</a:t>
            </a:r>
            <a:endParaRPr lang="en-US" sz="2400" b="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4648200" y="34290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荣耀的灵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altLang="zh-CN" sz="2400" b="1" dirty="0" smtClean="0">
                <a:solidFill>
                  <a:srgbClr val="FFFF00"/>
                </a:solidFill>
                <a:effectLst>
                  <a:outerShdw blurRad="38100" dist="38100" dir="2700000" algn="tl">
                    <a:srgbClr val="000000">
                      <a:alpha val="43137"/>
                    </a:srgbClr>
                  </a:outerShdw>
                </a:effectLst>
              </a:rPr>
              <a:t>Spirit of Glory</a:t>
            </a:r>
            <a:endParaRPr lang="en-US" sz="2400" b="1" dirty="0" smtClean="0">
              <a:solidFill>
                <a:srgbClr val="FFFF00"/>
              </a:solidFill>
              <a:effectLst>
                <a:outerShdw blurRad="38100" dist="38100" dir="2700000" algn="tl">
                  <a:srgbClr val="000000">
                    <a:alpha val="43137"/>
                  </a:srgbClr>
                </a:outerShdw>
              </a:effectLst>
            </a:endParaRPr>
          </a:p>
          <a:p>
            <a:pPr algn="ctr"/>
            <a:r>
              <a:rPr lang="zh-CN" altLang="en-US" sz="2400" b="1" dirty="0" smtClean="0">
                <a:solidFill>
                  <a:srgbClr val="FFFF00"/>
                </a:solidFill>
                <a:effectLst>
                  <a:outerShdw blurRad="38100" dist="38100" dir="2700000" algn="tl">
                    <a:srgbClr val="000000">
                      <a:alpha val="43137"/>
                    </a:srgbClr>
                  </a:outerShdw>
                </a:effectLst>
              </a:rPr>
              <a:t>彼前</a:t>
            </a:r>
            <a:r>
              <a:rPr lang="en-US" sz="2400" b="1" dirty="0" smtClean="0">
                <a:solidFill>
                  <a:srgbClr val="FFFF00"/>
                </a:solidFill>
                <a:effectLst>
                  <a:outerShdw blurRad="38100" dist="38100" dir="2700000" algn="tl">
                    <a:srgbClr val="000000">
                      <a:alpha val="43137"/>
                    </a:srgbClr>
                  </a:outerShdw>
                </a:effectLst>
              </a:rPr>
              <a:t>1Peter 4:14</a:t>
            </a:r>
            <a:endParaRPr lang="en-US" sz="2400" b="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4648200" y="3048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审判者的灵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Spirit of Judgment</a:t>
            </a:r>
          </a:p>
          <a:p>
            <a:pPr algn="ctr"/>
            <a:r>
              <a:rPr lang="zh-CN" altLang="en-US" sz="2400" b="1" dirty="0" smtClean="0">
                <a:solidFill>
                  <a:srgbClr val="FFFF00"/>
                </a:solidFill>
                <a:effectLst>
                  <a:outerShdw blurRad="38100" dist="38100" dir="2700000" algn="tl">
                    <a:srgbClr val="000000">
                      <a:alpha val="43137"/>
                    </a:srgbClr>
                  </a:outerShdw>
                </a:effectLst>
              </a:rPr>
              <a:t>赛</a:t>
            </a:r>
            <a:r>
              <a:rPr lang="en-US" sz="2400" b="1" dirty="0" smtClean="0">
                <a:solidFill>
                  <a:srgbClr val="FFFF00"/>
                </a:solidFill>
                <a:effectLst>
                  <a:outerShdw blurRad="38100" dist="38100" dir="2700000" algn="tl">
                    <a:srgbClr val="000000">
                      <a:alpha val="43137"/>
                    </a:srgbClr>
                  </a:outerShdw>
                </a:effectLst>
              </a:rPr>
              <a:t>Isaiah 4:4;28:6</a:t>
            </a:r>
            <a:endParaRPr lang="en-US" sz="2400" b="1" dirty="0">
              <a:solidFill>
                <a:srgbClr val="FFFF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28600" y="3048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神的灵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Spirit of God</a:t>
            </a:r>
          </a:p>
          <a:p>
            <a:pPr algn="ctr"/>
            <a:r>
              <a:rPr lang="zh-CN" altLang="en-US" sz="2400" b="1" dirty="0" smtClean="0">
                <a:solidFill>
                  <a:srgbClr val="FFFF00"/>
                </a:solidFill>
                <a:effectLst>
                  <a:outerShdw blurRad="38100" dist="38100" dir="2700000" algn="tl">
                    <a:srgbClr val="000000">
                      <a:alpha val="43137"/>
                    </a:srgbClr>
                  </a:outerShdw>
                </a:effectLst>
              </a:rPr>
              <a:t>创</a:t>
            </a:r>
            <a:r>
              <a:rPr lang="en-US" sz="2400" b="1" dirty="0" smtClean="0">
                <a:solidFill>
                  <a:srgbClr val="FFFF00"/>
                </a:solidFill>
                <a:effectLst>
                  <a:outerShdw blurRad="38100" dist="38100" dir="2700000" algn="tl">
                    <a:srgbClr val="000000">
                      <a:alpha val="43137"/>
                    </a:srgbClr>
                  </a:outerShdw>
                </a:effectLst>
              </a:rPr>
              <a:t>Genesis1:2;</a:t>
            </a:r>
            <a:r>
              <a:rPr lang="en-US" sz="2400" b="1" dirty="0">
                <a:solidFill>
                  <a:srgbClr val="FFFF00"/>
                </a:solidFill>
                <a:effectLst>
                  <a:outerShdw blurRad="38100" dist="38100" dir="2700000" algn="tl">
                    <a:srgbClr val="000000">
                      <a:alpha val="43137"/>
                    </a:srgbClr>
                  </a:outerShdw>
                </a:effectLst>
              </a:rPr>
              <a:t> </a:t>
            </a:r>
            <a:r>
              <a:rPr lang="en-US" sz="2400" b="1" dirty="0" smtClean="0">
                <a:solidFill>
                  <a:srgbClr val="FFFF00"/>
                </a:solidFill>
                <a:effectLst>
                  <a:outerShdw blurRad="38100" dist="38100" dir="2700000" algn="tl">
                    <a:srgbClr val="000000">
                      <a:alpha val="43137"/>
                    </a:srgbClr>
                  </a:outerShdw>
                </a:effectLst>
              </a:rPr>
              <a:t>1 </a:t>
            </a:r>
            <a:r>
              <a:rPr lang="zh-CN" altLang="en-US" sz="2400" b="1" dirty="0" smtClean="0">
                <a:solidFill>
                  <a:srgbClr val="FFFF00"/>
                </a:solidFill>
                <a:effectLst>
                  <a:outerShdw blurRad="38100" dist="38100" dir="2700000" algn="tl">
                    <a:srgbClr val="000000">
                      <a:alpha val="43137"/>
                    </a:srgbClr>
                  </a:outerShdw>
                </a:effectLst>
              </a:rPr>
              <a:t>；</a:t>
            </a:r>
            <a:endParaRPr lang="en-US" altLang="zh-CN" sz="2400" b="1" dirty="0" smtClean="0">
              <a:solidFill>
                <a:srgbClr val="FFFF00"/>
              </a:solidFill>
              <a:effectLst>
                <a:outerShdw blurRad="38100" dist="38100" dir="2700000" algn="tl">
                  <a:srgbClr val="000000">
                    <a:alpha val="43137"/>
                  </a:srgbClr>
                </a:outerShdw>
              </a:effectLst>
            </a:endParaRPr>
          </a:p>
          <a:p>
            <a:pPr algn="ctr"/>
            <a:r>
              <a:rPr lang="zh-CN" altLang="en-US" sz="2400" b="1" dirty="0" smtClean="0">
                <a:solidFill>
                  <a:srgbClr val="FFFF00"/>
                </a:solidFill>
                <a:effectLst>
                  <a:outerShdw blurRad="38100" dist="38100" dir="2700000" algn="tl">
                    <a:srgbClr val="000000">
                      <a:alpha val="43137"/>
                    </a:srgbClr>
                  </a:outerShdw>
                </a:effectLst>
              </a:rPr>
              <a:t>林前</a:t>
            </a:r>
            <a:r>
              <a:rPr lang="en-US" altLang="zh-CN" sz="2400" b="1" dirty="0" smtClean="0">
                <a:solidFill>
                  <a:srgbClr val="FFFF00"/>
                </a:solidFill>
                <a:effectLst>
                  <a:outerShdw blurRad="38100" dist="38100" dir="2700000" algn="tl">
                    <a:srgbClr val="000000">
                      <a:alpha val="43137"/>
                    </a:srgbClr>
                  </a:outerShdw>
                </a:effectLst>
              </a:rPr>
              <a:t>1</a:t>
            </a:r>
            <a:r>
              <a:rPr lang="en-US" sz="2400" b="1" dirty="0" smtClean="0">
                <a:solidFill>
                  <a:srgbClr val="FFFF00"/>
                </a:solidFill>
                <a:effectLst>
                  <a:outerShdw blurRad="38100" dist="38100" dir="2700000" algn="tl">
                    <a:srgbClr val="000000">
                      <a:alpha val="43137"/>
                    </a:srgbClr>
                  </a:outerShdw>
                </a:effectLst>
              </a:rPr>
              <a:t>Cor.2:11</a:t>
            </a:r>
          </a:p>
        </p:txBody>
      </p:sp>
      <p:sp>
        <p:nvSpPr>
          <p:cNvPr id="6" name="Rectangle 5"/>
          <p:cNvSpPr/>
          <p:nvPr/>
        </p:nvSpPr>
        <p:spPr>
          <a:xfrm>
            <a:off x="228600" y="34290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施恩的灵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Spirit of Grace</a:t>
            </a:r>
          </a:p>
          <a:p>
            <a:pPr algn="ctr"/>
            <a:r>
              <a:rPr lang="zh-CN" altLang="en-US" sz="2400" b="1" dirty="0" smtClean="0">
                <a:solidFill>
                  <a:srgbClr val="FFFF00"/>
                </a:solidFill>
                <a:effectLst>
                  <a:outerShdw blurRad="38100" dist="38100" dir="2700000" algn="tl">
                    <a:srgbClr val="000000">
                      <a:alpha val="43137"/>
                    </a:srgbClr>
                  </a:outerShdw>
                </a:effectLst>
              </a:rPr>
              <a:t>亚</a:t>
            </a:r>
            <a:r>
              <a:rPr lang="en-US" sz="2400" b="1" dirty="0" smtClean="0">
                <a:solidFill>
                  <a:srgbClr val="FFFF00"/>
                </a:solidFill>
                <a:effectLst>
                  <a:outerShdw blurRad="38100" dist="38100" dir="2700000" algn="tl">
                    <a:srgbClr val="000000">
                      <a:alpha val="43137"/>
                    </a:srgbClr>
                  </a:outerShdw>
                </a:effectLst>
              </a:rPr>
              <a:t>Zech.12:10; </a:t>
            </a:r>
            <a:r>
              <a:rPr lang="zh-CN" altLang="en-US" sz="2400" b="1" dirty="0" smtClean="0">
                <a:solidFill>
                  <a:srgbClr val="FFFF00"/>
                </a:solidFill>
                <a:effectLst>
                  <a:outerShdw blurRad="38100" dist="38100" dir="2700000" algn="tl">
                    <a:srgbClr val="000000">
                      <a:alpha val="43137"/>
                    </a:srgbClr>
                  </a:outerShdw>
                </a:effectLst>
              </a:rPr>
              <a:t>来</a:t>
            </a:r>
            <a:r>
              <a:rPr lang="en-US" sz="2400" b="1" dirty="0" smtClean="0">
                <a:solidFill>
                  <a:srgbClr val="FFFF00"/>
                </a:solidFill>
                <a:effectLst>
                  <a:outerShdw blurRad="38100" dist="38100" dir="2700000" algn="tl">
                    <a:srgbClr val="000000">
                      <a:alpha val="43137"/>
                    </a:srgbClr>
                  </a:outerShdw>
                </a:effectLst>
              </a:rPr>
              <a:t>He</a:t>
            </a:r>
            <a:r>
              <a:rPr lang="en-US" altLang="zh-CN" sz="2400" b="1" dirty="0" smtClean="0">
                <a:solidFill>
                  <a:srgbClr val="FFFF00"/>
                </a:solidFill>
                <a:effectLst>
                  <a:outerShdw blurRad="38100" dist="38100" dir="2700000" algn="tl">
                    <a:srgbClr val="000000">
                      <a:alpha val="43137"/>
                    </a:srgbClr>
                  </a:outerShdw>
                </a:effectLst>
              </a:rPr>
              <a:t>b.</a:t>
            </a:r>
            <a:r>
              <a:rPr lang="en-US" sz="2400" b="1" dirty="0" smtClean="0">
                <a:solidFill>
                  <a:srgbClr val="FFFF00"/>
                </a:solidFill>
                <a:effectLst>
                  <a:outerShdw blurRad="38100" dist="38100" dir="2700000" algn="tl">
                    <a:srgbClr val="000000">
                      <a:alpha val="43137"/>
                    </a:srgbClr>
                  </a:outerShdw>
                </a:effectLst>
              </a:rPr>
              <a:t>10:29</a:t>
            </a:r>
          </a:p>
          <a:p>
            <a:pPr algn="ctr"/>
            <a:endParaRPr lang="en-US" sz="2400" b="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4648200" y="34290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知识的灵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Spirit of Knowledge</a:t>
            </a:r>
          </a:p>
          <a:p>
            <a:pPr algn="ctr"/>
            <a:r>
              <a:rPr lang="zh-CN" altLang="en-US" sz="2400" b="1" dirty="0" smtClean="0">
                <a:solidFill>
                  <a:srgbClr val="FFFF00"/>
                </a:solidFill>
                <a:effectLst>
                  <a:outerShdw blurRad="38100" dist="38100" dir="2700000" algn="tl">
                    <a:srgbClr val="000000">
                      <a:alpha val="43137"/>
                    </a:srgbClr>
                  </a:outerShdw>
                </a:effectLst>
              </a:rPr>
              <a:t>赛</a:t>
            </a:r>
            <a:r>
              <a:rPr lang="en-US" sz="2400" b="1" dirty="0" smtClean="0">
                <a:solidFill>
                  <a:srgbClr val="FFFF00"/>
                </a:solidFill>
                <a:effectLst>
                  <a:outerShdw blurRad="38100" dist="38100" dir="2700000" algn="tl">
                    <a:srgbClr val="000000">
                      <a:alpha val="43137"/>
                    </a:srgbClr>
                  </a:outerShdw>
                </a:effectLst>
              </a:rPr>
              <a:t>Isaiah11:2</a:t>
            </a:r>
            <a:endParaRPr lang="en-US" sz="2400" b="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4648200" y="3048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耶和华的灵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Spirit of Yahweh</a:t>
            </a:r>
          </a:p>
          <a:p>
            <a:pPr algn="ctr"/>
            <a:r>
              <a:rPr lang="zh-CN" altLang="en-US" sz="2400" b="1" dirty="0" smtClean="0">
                <a:solidFill>
                  <a:srgbClr val="FFFF00"/>
                </a:solidFill>
                <a:effectLst>
                  <a:outerShdw blurRad="38100" dist="38100" dir="2700000" algn="tl">
                    <a:srgbClr val="000000">
                      <a:alpha val="43137"/>
                    </a:srgbClr>
                  </a:outerShdw>
                </a:effectLst>
              </a:rPr>
              <a:t>赛</a:t>
            </a:r>
            <a:r>
              <a:rPr lang="en-US" sz="2400" b="1" dirty="0" smtClean="0">
                <a:solidFill>
                  <a:srgbClr val="FFFF00"/>
                </a:solidFill>
                <a:effectLst>
                  <a:outerShdw blurRad="38100" dist="38100" dir="2700000" algn="tl">
                    <a:srgbClr val="000000">
                      <a:alpha val="43137"/>
                    </a:srgbClr>
                  </a:outerShdw>
                </a:effectLst>
              </a:rPr>
              <a:t>Isa.11:2; 61:1</a:t>
            </a:r>
            <a:endParaRPr lang="en-US" sz="2400" b="1" dirty="0">
              <a:solidFill>
                <a:srgbClr val="FFFF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28600" y="3048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smtClean="0">
                <a:ln>
                  <a:solidFill>
                    <a:sysClr val="windowText" lastClr="000000"/>
                  </a:solidFill>
                </a:ln>
                <a:solidFill>
                  <a:srgbClr val="FFFF00"/>
                </a:solidFill>
                <a:effectLst>
                  <a:outerShdw blurRad="38100" dist="38100" dir="2700000" algn="tl">
                    <a:srgbClr val="000000">
                      <a:alpha val="43137"/>
                    </a:srgbClr>
                  </a:outerShdw>
                </a:effectLst>
              </a:rPr>
              <a:t>真理的</a:t>
            </a: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Spirit of Truth</a:t>
            </a:r>
          </a:p>
          <a:p>
            <a:pPr algn="ctr"/>
            <a:r>
              <a:rPr lang="zh-CN" altLang="en-US" sz="2400" b="1" dirty="0" smtClean="0">
                <a:solidFill>
                  <a:srgbClr val="FFFF00"/>
                </a:solidFill>
                <a:effectLst>
                  <a:outerShdw blurRad="38100" dist="38100" dir="2700000" algn="tl">
                    <a:srgbClr val="000000">
                      <a:alpha val="43137"/>
                    </a:srgbClr>
                  </a:outerShdw>
                </a:effectLst>
              </a:rPr>
              <a:t>约</a:t>
            </a:r>
            <a:r>
              <a:rPr lang="en-US" sz="2400" b="1" dirty="0" smtClean="0">
                <a:solidFill>
                  <a:srgbClr val="FFFF00"/>
                </a:solidFill>
                <a:effectLst>
                  <a:outerShdw blurRad="38100" dist="38100" dir="2700000" algn="tl">
                    <a:srgbClr val="000000">
                      <a:alpha val="43137"/>
                    </a:srgbClr>
                  </a:outerShdw>
                </a:effectLst>
              </a:rPr>
              <a:t>John 14:17;15:26</a:t>
            </a:r>
            <a:endParaRPr lang="en-US" sz="2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28600" y="34290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智慧的灵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Spirit of Wisdom</a:t>
            </a:r>
          </a:p>
          <a:p>
            <a:pPr algn="ctr"/>
            <a:r>
              <a:rPr lang="zh-CN" altLang="en-US" sz="2400" b="1" dirty="0" smtClean="0">
                <a:solidFill>
                  <a:srgbClr val="FFFF00"/>
                </a:solidFill>
                <a:effectLst>
                  <a:outerShdw blurRad="38100" dist="38100" dir="2700000" algn="tl">
                    <a:srgbClr val="000000">
                      <a:alpha val="43137"/>
                    </a:srgbClr>
                  </a:outerShdw>
                </a:effectLst>
              </a:rPr>
              <a:t>赛</a:t>
            </a:r>
            <a:r>
              <a:rPr lang="en-US" sz="2400" b="1" dirty="0" smtClean="0">
                <a:solidFill>
                  <a:srgbClr val="FFFF00"/>
                </a:solidFill>
                <a:effectLst>
                  <a:outerShdw blurRad="38100" dist="38100" dir="2700000" algn="tl">
                    <a:srgbClr val="000000">
                      <a:alpha val="43137"/>
                    </a:srgbClr>
                  </a:outerShdw>
                </a:effectLst>
              </a:rPr>
              <a:t>Isa.11:2</a:t>
            </a:r>
            <a:r>
              <a:rPr lang="zh-CN" altLang="en-US" sz="2400" b="1" dirty="0" smtClean="0">
                <a:solidFill>
                  <a:srgbClr val="FFFF00"/>
                </a:solidFill>
                <a:effectLst>
                  <a:outerShdw blurRad="38100" dist="38100" dir="2700000" algn="tl">
                    <a:srgbClr val="000000">
                      <a:alpha val="43137"/>
                    </a:srgbClr>
                  </a:outerShdw>
                </a:effectLst>
              </a:rPr>
              <a:t>弗</a:t>
            </a:r>
            <a:r>
              <a:rPr lang="en-US" sz="2400" b="1" dirty="0" smtClean="0">
                <a:solidFill>
                  <a:srgbClr val="FFFF00"/>
                </a:solidFill>
                <a:effectLst>
                  <a:outerShdw blurRad="38100" dist="38100" dir="2700000" algn="tl">
                    <a:srgbClr val="000000">
                      <a:alpha val="43137"/>
                    </a:srgbClr>
                  </a:outerShdw>
                </a:effectLst>
              </a:rPr>
              <a:t>Eph.1:17</a:t>
            </a:r>
            <a:endParaRPr lang="en-US" sz="2400" b="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4648200" y="34290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生命的灵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Spirit of Life</a:t>
            </a:r>
          </a:p>
          <a:p>
            <a:pPr algn="ctr"/>
            <a:r>
              <a:rPr lang="zh-CN" altLang="en-US" sz="2400" b="1" dirty="0" smtClean="0">
                <a:solidFill>
                  <a:srgbClr val="FFFF00"/>
                </a:solidFill>
                <a:effectLst>
                  <a:outerShdw blurRad="38100" dist="38100" dir="2700000" algn="tl">
                    <a:srgbClr val="000000">
                      <a:alpha val="43137"/>
                    </a:srgbClr>
                  </a:outerShdw>
                </a:effectLst>
              </a:rPr>
              <a:t>罗</a:t>
            </a:r>
            <a:r>
              <a:rPr lang="en-US" sz="2400" b="1" dirty="0" smtClean="0">
                <a:solidFill>
                  <a:srgbClr val="FFFF00"/>
                </a:solidFill>
                <a:effectLst>
                  <a:outerShdw blurRad="38100" dist="38100" dir="2700000" algn="tl">
                    <a:srgbClr val="000000">
                      <a:alpha val="43137"/>
                    </a:srgbClr>
                  </a:outerShdw>
                </a:effectLst>
              </a:rPr>
              <a:t>Romans8:2</a:t>
            </a:r>
            <a:endParaRPr lang="en-US" sz="2400" b="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4648200" y="3048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聪明的灵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Spirit of Understanding</a:t>
            </a:r>
          </a:p>
          <a:p>
            <a:pPr algn="ctr"/>
            <a:r>
              <a:rPr lang="zh-CN" altLang="en-US" sz="2400" b="1" dirty="0" smtClean="0">
                <a:solidFill>
                  <a:srgbClr val="FFFF00"/>
                </a:solidFill>
                <a:effectLst>
                  <a:outerShdw blurRad="38100" dist="38100" dir="2700000" algn="tl">
                    <a:srgbClr val="000000">
                      <a:alpha val="43137"/>
                    </a:srgbClr>
                  </a:outerShdw>
                </a:effectLst>
              </a:rPr>
              <a:t>赛</a:t>
            </a:r>
            <a:r>
              <a:rPr lang="en-US" sz="2400" b="1" dirty="0" smtClean="0">
                <a:solidFill>
                  <a:srgbClr val="FFFF00"/>
                </a:solidFill>
                <a:effectLst>
                  <a:outerShdw blurRad="38100" dist="38100" dir="2700000" algn="tl">
                    <a:srgbClr val="000000">
                      <a:alpha val="43137"/>
                    </a:srgbClr>
                  </a:outerShdw>
                </a:effectLst>
              </a:rPr>
              <a:t>Isaiah11:2</a:t>
            </a:r>
            <a:endParaRPr lang="en-US" sz="2400" b="1" dirty="0">
              <a:solidFill>
                <a:srgbClr val="FFFF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28600" y="3048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永生神的灵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Spirit of the Living God</a:t>
            </a:r>
          </a:p>
          <a:p>
            <a:pPr algn="ctr"/>
            <a:r>
              <a:rPr lang="zh-CN" altLang="en-US" sz="2400" b="1" dirty="0" smtClean="0">
                <a:solidFill>
                  <a:srgbClr val="FFFF00"/>
                </a:solidFill>
                <a:effectLst>
                  <a:outerShdw blurRad="38100" dist="38100" dir="2700000" algn="tl">
                    <a:srgbClr val="000000">
                      <a:alpha val="43137"/>
                    </a:srgbClr>
                  </a:outerShdw>
                </a:effectLst>
              </a:rPr>
              <a:t>林后</a:t>
            </a:r>
            <a:r>
              <a:rPr lang="en-US" sz="2400" b="1" dirty="0" smtClean="0">
                <a:solidFill>
                  <a:srgbClr val="FFFF00"/>
                </a:solidFill>
                <a:effectLst>
                  <a:outerShdw blurRad="38100" dist="38100" dir="2700000" algn="tl">
                    <a:srgbClr val="000000">
                      <a:alpha val="43137"/>
                    </a:srgbClr>
                  </a:outerShdw>
                </a:effectLst>
              </a:rPr>
              <a:t>2 Cor.3:3</a:t>
            </a:r>
            <a:endParaRPr lang="en-US" sz="2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28600" y="34290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启示的灵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Spirit of Revelation</a:t>
            </a:r>
          </a:p>
          <a:p>
            <a:pPr algn="ctr"/>
            <a:r>
              <a:rPr lang="en-US" sz="2400" b="1" dirty="0" smtClean="0">
                <a:solidFill>
                  <a:srgbClr val="FFFF00"/>
                </a:solidFill>
                <a:effectLst>
                  <a:outerShdw blurRad="38100" dist="38100" dir="2700000" algn="tl">
                    <a:srgbClr val="000000">
                      <a:alpha val="43137"/>
                    </a:srgbClr>
                  </a:outerShdw>
                </a:effectLst>
              </a:rPr>
              <a:t>Eph.1:17</a:t>
            </a:r>
            <a:endParaRPr lang="en-US" sz="2400" b="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4648200" y="34290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父的灵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Spirit of the Father</a:t>
            </a:r>
          </a:p>
          <a:p>
            <a:pPr algn="ctr"/>
            <a:r>
              <a:rPr lang="zh-CN" altLang="en-US" sz="2400" b="1" dirty="0" smtClean="0">
                <a:solidFill>
                  <a:srgbClr val="FFFF00"/>
                </a:solidFill>
                <a:effectLst>
                  <a:outerShdw blurRad="38100" dist="38100" dir="2700000" algn="tl">
                    <a:srgbClr val="000000">
                      <a:alpha val="43137"/>
                    </a:srgbClr>
                  </a:outerShdw>
                </a:effectLst>
              </a:rPr>
              <a:t>太</a:t>
            </a:r>
            <a:r>
              <a:rPr lang="en-US" sz="2400" b="1" dirty="0" smtClean="0">
                <a:solidFill>
                  <a:srgbClr val="FFFF00"/>
                </a:solidFill>
                <a:effectLst>
                  <a:outerShdw blurRad="38100" dist="38100" dir="2700000" algn="tl">
                    <a:srgbClr val="000000">
                      <a:alpha val="43137"/>
                    </a:srgbClr>
                  </a:outerShdw>
                </a:effectLst>
              </a:rPr>
              <a:t>Matt.10:20</a:t>
            </a:r>
            <a:endParaRPr lang="en-US" sz="2400" b="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4648200" y="3048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预言的灵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Spirit of Prophecy</a:t>
            </a:r>
          </a:p>
          <a:p>
            <a:pPr algn="ctr"/>
            <a:r>
              <a:rPr lang="zh-CN" altLang="en-US" sz="2400" b="1" dirty="0" smtClean="0">
                <a:solidFill>
                  <a:srgbClr val="FFFF00"/>
                </a:solidFill>
                <a:effectLst>
                  <a:outerShdw blurRad="38100" dist="38100" dir="2700000" algn="tl">
                    <a:srgbClr val="000000">
                      <a:alpha val="43137"/>
                    </a:srgbClr>
                  </a:outerShdw>
                </a:effectLst>
              </a:rPr>
              <a:t>启</a:t>
            </a:r>
            <a:r>
              <a:rPr lang="en-US" sz="2400" b="1" dirty="0" smtClean="0">
                <a:solidFill>
                  <a:srgbClr val="FFFF00"/>
                </a:solidFill>
                <a:effectLst>
                  <a:outerShdw blurRad="38100" dist="38100" dir="2700000" algn="tl">
                    <a:srgbClr val="000000">
                      <a:alpha val="43137"/>
                    </a:srgbClr>
                  </a:outerShdw>
                </a:effectLst>
              </a:rPr>
              <a:t>Rev.19:10</a:t>
            </a:r>
            <a:endParaRPr lang="en-US" sz="2400" b="1" dirty="0">
              <a:solidFill>
                <a:srgbClr val="FFFF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3329_2008011718461417_thumb.jpg"/>
          <p:cNvPicPr>
            <a:picLocks noChangeAspect="1"/>
          </p:cNvPicPr>
          <p:nvPr/>
        </p:nvPicPr>
        <p:blipFill>
          <a:blip r:embed="rId2" cstate="print"/>
          <a:stretch>
            <a:fillRect/>
          </a:stretch>
        </p:blipFill>
        <p:spPr>
          <a:xfrm>
            <a:off x="0" y="0"/>
            <a:ext cx="9144000" cy="6821424"/>
          </a:xfrm>
          <a:prstGeom prst="rect">
            <a:avLst/>
          </a:prstGeom>
          <a:solidFill>
            <a:srgbClr val="FFFFFF">
              <a:shade val="85000"/>
            </a:srgbClr>
          </a:solidFill>
          <a:ln w="88900" cap="sq">
            <a:solidFill>
              <a:schemeClr val="accent6">
                <a:lumMod val="50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ubtitle 2"/>
          <p:cNvSpPr>
            <a:spLocks noGrp="1"/>
          </p:cNvSpPr>
          <p:nvPr>
            <p:ph type="subTitle" idx="1"/>
          </p:nvPr>
        </p:nvSpPr>
        <p:spPr>
          <a:xfrm>
            <a:off x="0" y="6324600"/>
            <a:ext cx="8763000" cy="533400"/>
          </a:xfrm>
          <a:noFill/>
          <a:ln>
            <a:noFill/>
          </a:ln>
        </p:spPr>
        <p:style>
          <a:lnRef idx="0">
            <a:schemeClr val="accent6"/>
          </a:lnRef>
          <a:fillRef idx="3">
            <a:schemeClr val="accent6"/>
          </a:fillRef>
          <a:effectRef idx="3">
            <a:schemeClr val="accent6"/>
          </a:effectRef>
          <a:fontRef idx="minor">
            <a:schemeClr val="lt1"/>
          </a:fontRef>
        </p:style>
        <p:txBody>
          <a:bodyPr anchor="ctr">
            <a:noAutofit/>
          </a:bodyPr>
          <a:lstStyle/>
          <a:p>
            <a:r>
              <a:rPr lang="en-US" sz="24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INTENSIVE BIBLE TRAINING PROGRAM</a:t>
            </a:r>
            <a:endParaRPr lang="en-US" sz="2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itle 1"/>
          <p:cNvSpPr>
            <a:spLocks noGrp="1"/>
          </p:cNvSpPr>
          <p:nvPr>
            <p:ph type="ctrTitle"/>
          </p:nvPr>
        </p:nvSpPr>
        <p:spPr>
          <a:xfrm>
            <a:off x="0" y="1"/>
            <a:ext cx="9144000" cy="1142999"/>
          </a:xfrm>
          <a:noFill/>
          <a:ln>
            <a:noFill/>
          </a:ln>
        </p:spPr>
        <p:style>
          <a:lnRef idx="0">
            <a:schemeClr val="accent6"/>
          </a:lnRef>
          <a:fillRef idx="3">
            <a:schemeClr val="accent6"/>
          </a:fillRef>
          <a:effectRef idx="3">
            <a:schemeClr val="accent6"/>
          </a:effectRef>
          <a:fontRef idx="minor">
            <a:schemeClr val="lt1"/>
          </a:fontRef>
        </p:style>
        <p:txBody>
          <a:bodyPr>
            <a:normAutofit fontScale="90000"/>
          </a:bodyPr>
          <a:lstStyle/>
          <a:p>
            <a:r>
              <a:rPr lang="zh-CN" altLang="en-US" sz="80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圣经强</a:t>
            </a:r>
            <a:r>
              <a:rPr lang="zh-CN" altLang="en-US" sz="80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化课</a:t>
            </a:r>
            <a:r>
              <a:rPr lang="zh-CN" altLang="en-US" sz="80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程</a:t>
            </a:r>
            <a:endParaRPr lang="en-US" sz="80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28600" y="3048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敬畏耶和  华的灵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Spirit of the Fear of the Lord</a:t>
            </a:r>
          </a:p>
          <a:p>
            <a:pPr algn="ctr"/>
            <a:r>
              <a:rPr lang="zh-CN" altLang="en-US" sz="2400" b="1" dirty="0" smtClean="0">
                <a:solidFill>
                  <a:srgbClr val="FFFF00"/>
                </a:solidFill>
                <a:effectLst>
                  <a:outerShdw blurRad="38100" dist="38100" dir="2700000" algn="tl">
                    <a:srgbClr val="000000">
                      <a:alpha val="43137"/>
                    </a:srgbClr>
                  </a:outerShdw>
                </a:effectLst>
              </a:rPr>
              <a:t>赛</a:t>
            </a:r>
            <a:r>
              <a:rPr lang="en-US" sz="2400" b="1" dirty="0" smtClean="0">
                <a:solidFill>
                  <a:srgbClr val="FFFF00"/>
                </a:solidFill>
                <a:effectLst>
                  <a:outerShdw blurRad="38100" dist="38100" dir="2700000" algn="tl">
                    <a:srgbClr val="000000">
                      <a:alpha val="43137"/>
                    </a:srgbClr>
                  </a:outerShdw>
                </a:effectLst>
              </a:rPr>
              <a:t>Isa.11:2</a:t>
            </a:r>
            <a:endParaRPr lang="en-US" sz="2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28600" y="34290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儿子的灵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Spirit of the Son</a:t>
            </a:r>
          </a:p>
          <a:p>
            <a:pPr algn="ctr"/>
            <a:r>
              <a:rPr lang="zh-CN" altLang="en-US" sz="2400" b="1" dirty="0" smtClean="0">
                <a:solidFill>
                  <a:srgbClr val="FFFF00"/>
                </a:solidFill>
                <a:effectLst>
                  <a:outerShdw blurRad="38100" dist="38100" dir="2700000" algn="tl">
                    <a:srgbClr val="000000">
                      <a:alpha val="43137"/>
                    </a:srgbClr>
                  </a:outerShdw>
                </a:effectLst>
              </a:rPr>
              <a:t>加 </a:t>
            </a:r>
            <a:r>
              <a:rPr lang="en-US" sz="2400" b="1" dirty="0" smtClean="0">
                <a:solidFill>
                  <a:srgbClr val="FFFF00"/>
                </a:solidFill>
                <a:effectLst>
                  <a:outerShdw blurRad="38100" dist="38100" dir="2700000" algn="tl">
                    <a:srgbClr val="000000">
                      <a:alpha val="43137"/>
                    </a:srgbClr>
                  </a:outerShdw>
                </a:effectLst>
              </a:rPr>
              <a:t>Gal.4:6</a:t>
            </a:r>
            <a:endParaRPr lang="en-US" sz="2400" b="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4648200" y="34290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Spirit</a:t>
            </a:r>
          </a:p>
          <a:p>
            <a:pPr algn="ctr"/>
            <a:r>
              <a:rPr lang="zh-CN" altLang="en-US" sz="2400" b="1" dirty="0" smtClean="0">
                <a:solidFill>
                  <a:srgbClr val="FFFF00"/>
                </a:solidFill>
                <a:effectLst>
                  <a:outerShdw blurRad="38100" dist="38100" dir="2700000" algn="tl">
                    <a:srgbClr val="000000">
                      <a:alpha val="43137"/>
                    </a:srgbClr>
                  </a:outerShdw>
                </a:effectLst>
              </a:rPr>
              <a:t>太</a:t>
            </a:r>
            <a:r>
              <a:rPr lang="en-US" sz="2400" b="1" dirty="0" smtClean="0">
                <a:solidFill>
                  <a:srgbClr val="FFFF00"/>
                </a:solidFill>
                <a:effectLst>
                  <a:outerShdw blurRad="38100" dist="38100" dir="2700000" algn="tl">
                    <a:srgbClr val="000000">
                      <a:alpha val="43137"/>
                    </a:srgbClr>
                  </a:outerShdw>
                </a:effectLst>
              </a:rPr>
              <a:t>Matt.4:1; </a:t>
            </a:r>
            <a:r>
              <a:rPr lang="zh-CN" altLang="en-US" sz="2400" b="1" dirty="0" smtClean="0">
                <a:solidFill>
                  <a:srgbClr val="FFFF00"/>
                </a:solidFill>
                <a:effectLst>
                  <a:outerShdw blurRad="38100" dist="38100" dir="2700000" algn="tl">
                    <a:srgbClr val="000000">
                      <a:alpha val="43137"/>
                    </a:srgbClr>
                  </a:outerShdw>
                </a:effectLst>
              </a:rPr>
              <a:t>约</a:t>
            </a:r>
            <a:r>
              <a:rPr lang="en-US" sz="2400" b="1" dirty="0" smtClean="0">
                <a:solidFill>
                  <a:srgbClr val="FFFF00"/>
                </a:solidFill>
                <a:effectLst>
                  <a:outerShdw blurRad="38100" dist="38100" dir="2700000" algn="tl">
                    <a:srgbClr val="000000">
                      <a:alpha val="43137"/>
                    </a:srgbClr>
                  </a:outerShdw>
                </a:effectLst>
              </a:rPr>
              <a:t>Jon.3:6</a:t>
            </a:r>
            <a:endParaRPr lang="en-US" sz="2400" b="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4648200" y="304800"/>
            <a:ext cx="4267200" cy="2971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主的灵</a:t>
            </a:r>
            <a:endParaRPr lang="en-US"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r>
              <a:rPr lang="en-US" sz="2400" b="1" dirty="0" smtClean="0">
                <a:solidFill>
                  <a:srgbClr val="FFFF00"/>
                </a:solidFill>
                <a:effectLst>
                  <a:outerShdw blurRad="38100" dist="38100" dir="2700000" algn="tl">
                    <a:srgbClr val="000000">
                      <a:alpha val="43137"/>
                    </a:srgbClr>
                  </a:outerShdw>
                </a:effectLst>
              </a:rPr>
              <a:t>Spirit of the Lord</a:t>
            </a:r>
          </a:p>
          <a:p>
            <a:pPr algn="ctr"/>
            <a:r>
              <a:rPr lang="zh-CN" altLang="en-US" sz="2400" b="1" dirty="0" smtClean="0">
                <a:solidFill>
                  <a:srgbClr val="FFFF00"/>
                </a:solidFill>
                <a:effectLst>
                  <a:outerShdw blurRad="38100" dist="38100" dir="2700000" algn="tl">
                    <a:srgbClr val="000000">
                      <a:alpha val="43137"/>
                    </a:srgbClr>
                  </a:outerShdw>
                </a:effectLst>
              </a:rPr>
              <a:t>徒</a:t>
            </a:r>
            <a:r>
              <a:rPr lang="en-US" sz="2400" b="1" dirty="0" smtClean="0">
                <a:solidFill>
                  <a:srgbClr val="FFFF00"/>
                </a:solidFill>
                <a:effectLst>
                  <a:outerShdw blurRad="38100" dist="38100" dir="2700000" algn="tl">
                    <a:srgbClr val="000000">
                      <a:alpha val="43137"/>
                    </a:srgbClr>
                  </a:outerShdw>
                </a:effectLst>
              </a:rPr>
              <a:t>Acts5:9</a:t>
            </a:r>
            <a:endParaRPr lang="en-US" sz="2400" b="1" dirty="0">
              <a:solidFill>
                <a:srgbClr val="FFFF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ew%20Of%20Moonrise%20From%20Hana's%20Heaven.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p:nvPr/>
        </p:nvSpPr>
        <p:spPr>
          <a:xfrm>
            <a:off x="0" y="2057400"/>
            <a:ext cx="9144000" cy="3657600"/>
          </a:xfrm>
          <a:prstGeom prst="rect">
            <a:avLst/>
          </a:prstGeom>
        </p:spPr>
        <p:txBody>
          <a:bodyPr anchor="ctr">
            <a:normAutofit/>
          </a:bodyPr>
          <a:lstStyle/>
          <a:p>
            <a:pPr marL="0" marR="0" lvl="0" indent="0" algn="ctr" defTabSz="914400" rtl="0" eaLnBrk="1" fontAlgn="auto" latinLnBrk="0" hangingPunct="1">
              <a:lnSpc>
                <a:spcPct val="110000"/>
              </a:lnSpc>
              <a:spcBef>
                <a:spcPct val="0"/>
              </a:spcBef>
              <a:spcAft>
                <a:spcPts val="0"/>
              </a:spcAft>
              <a:buClrTx/>
              <a:buSzTx/>
              <a:buFontTx/>
              <a:buNone/>
              <a:defRPr/>
            </a:pPr>
            <a:r>
              <a:rPr lang="zh-CN" altLang="en-US" sz="125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mj-lt"/>
                <a:ea typeface="+mj-ea"/>
                <a:cs typeface="+mj-cs"/>
              </a:rPr>
              <a:t>圣灵的神性</a:t>
            </a:r>
            <a:endParaRPr kumimoji="0" lang="en-US" altLang="zh-CN" sz="12500" i="0" u="none" strike="noStrike" kern="1200" normalizeH="0" baseline="0"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defRPr/>
            </a:pPr>
            <a:r>
              <a:rPr kumimoji="0" lang="en-US" sz="2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The DEITY</a:t>
            </a:r>
            <a:r>
              <a:rPr kumimoji="0" lang="en-US" sz="2600" i="0" u="none" strike="noStrike" kern="120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 </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of the Spirit</a:t>
            </a:r>
            <a:endParaRPr kumimoji="0" lang="en-US" sz="26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pic>
        <p:nvPicPr>
          <p:cNvPr id="4" name="Picture 2" descr="http://www.tabennis.org/Images/DoveAnimated.gif"/>
          <p:cNvPicPr>
            <a:picLocks noChangeAspect="1" noChangeArrowheads="1" noCrop="1"/>
          </p:cNvPicPr>
          <p:nvPr/>
        </p:nvPicPr>
        <p:blipFill>
          <a:blip r:embed="rId3" cstate="print"/>
          <a:srcRect/>
          <a:stretch>
            <a:fillRect/>
          </a:stretch>
        </p:blipFill>
        <p:spPr bwMode="auto">
          <a:xfrm>
            <a:off x="3200400" y="850900"/>
            <a:ext cx="1295400" cy="1511300"/>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zh-CN" altLang="en-US" sz="6000" b="1" dirty="0" smtClean="0">
                <a:effectLst>
                  <a:outerShdw blurRad="38100" dist="38100" dir="2700000" algn="tl">
                    <a:srgbClr val="000000">
                      <a:alpha val="43137"/>
                    </a:srgbClr>
                  </a:outerShdw>
                </a:effectLst>
              </a:rPr>
              <a:t>          </a:t>
            </a:r>
            <a:r>
              <a:rPr lang="zh-CN" altLang="en-US" sz="8000" b="1" dirty="0" smtClean="0">
                <a:ln>
                  <a:solidFill>
                    <a:schemeClr val="tx1"/>
                  </a:solidFill>
                </a:ln>
                <a:solidFill>
                  <a:srgbClr val="FFC000"/>
                </a:solidFill>
                <a:effectLst>
                  <a:outerShdw blurRad="38100" dist="38100" dir="2700000" algn="tl">
                    <a:srgbClr val="000000">
                      <a:alpha val="43137"/>
                    </a:srgbClr>
                  </a:outerShdw>
                </a:effectLst>
              </a:rPr>
              <a:t>圣灵是神</a:t>
            </a:r>
            <a:r>
              <a:rPr lang="en-US" altLang="zh-CN" sz="8000" b="1" dirty="0" smtClean="0">
                <a:ln>
                  <a:solidFill>
                    <a:schemeClr val="tx1"/>
                  </a:solidFill>
                </a:ln>
                <a:solidFill>
                  <a:srgbClr val="FFC000"/>
                </a:solidFill>
                <a:effectLst>
                  <a:outerShdw blurRad="38100" dist="38100" dir="2700000" algn="tl">
                    <a:srgbClr val="000000">
                      <a:alpha val="43137"/>
                    </a:srgbClr>
                  </a:outerShdw>
                </a:effectLst>
              </a:rPr>
              <a:t> </a:t>
            </a:r>
            <a:r>
              <a:rPr lang="en-US" sz="2200" b="1" dirty="0" smtClean="0">
                <a:effectLst>
                  <a:outerShdw blurRad="38100" dist="38100" dir="2700000" algn="tl">
                    <a:srgbClr val="000000">
                      <a:alpha val="43137"/>
                    </a:srgbClr>
                  </a:outerShdw>
                </a:effectLst>
              </a:rPr>
              <a:t>(The Holy Spirit is GOD)</a:t>
            </a:r>
            <a:endParaRPr lang="en-US" sz="2200" b="1" dirty="0">
              <a:effectLst>
                <a:outerShdw blurRad="38100" dist="38100" dir="2700000" algn="tl">
                  <a:srgbClr val="000000">
                    <a:alpha val="43137"/>
                  </a:srgbClr>
                </a:outerShdw>
              </a:effectLst>
            </a:endParaRPr>
          </a:p>
        </p:txBody>
      </p:sp>
      <p:sp>
        <p:nvSpPr>
          <p:cNvPr id="3" name="TextBox 2"/>
          <p:cNvSpPr txBox="1"/>
          <p:nvPr/>
        </p:nvSpPr>
        <p:spPr>
          <a:xfrm>
            <a:off x="0" y="1371600"/>
            <a:ext cx="9144000" cy="4985980"/>
          </a:xfrm>
          <a:prstGeom prst="rect">
            <a:avLst/>
          </a:prstGeom>
          <a:noFill/>
        </p:spPr>
        <p:txBody>
          <a:bodyPr wrap="square" rtlCol="0">
            <a:spAutoFit/>
          </a:bodyPr>
          <a:lstStyle/>
          <a:p>
            <a:pPr lvl="1"/>
            <a:r>
              <a:rPr lang="zh-CN" altLang="en-U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祂被称为</a:t>
            </a:r>
            <a:r>
              <a:rPr lang="en-U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a:t>
            </a: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 IS CALLED…</a:t>
            </a:r>
          </a:p>
          <a:p>
            <a:pPr lvl="1"/>
            <a:endPar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2">
              <a:buFont typeface="Arial" panose="020B0604020202020204" pitchFamily="34" charset="0"/>
              <a:buChar char="•"/>
            </a:pPr>
            <a:r>
              <a:rPr lang="zh-CN" altLang="en-US" sz="4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神的灵 </a:t>
            </a:r>
            <a:r>
              <a:rPr lang="en-US" altLang="zh-CN" sz="4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a:t>
            </a:r>
            <a:r>
              <a:rPr lang="zh-CN" altLang="en-US" sz="4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创</a:t>
            </a:r>
            <a:r>
              <a:rPr lang="en-US" altLang="zh-CN" sz="4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1:2)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of God, Gen. 1:2 </a:t>
            </a:r>
            <a:endPar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2">
              <a:buFont typeface="Arial" panose="020B0604020202020204" pitchFamily="34" charset="0"/>
              <a:buChar char="•"/>
            </a:pPr>
            <a:r>
              <a:rPr lang="zh-CN" altLang="en-US" sz="4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耶和华的灵 </a:t>
            </a:r>
            <a:r>
              <a:rPr lang="en-US" altLang="zh-CN" sz="4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a:t>
            </a:r>
            <a:r>
              <a:rPr lang="zh-CN" altLang="en-US" sz="4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士</a:t>
            </a:r>
            <a:r>
              <a:rPr lang="en-US" altLang="zh-CN" sz="4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3:30)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of Yahweh, Judges 3:10 </a:t>
            </a:r>
            <a:endPar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2">
              <a:buFont typeface="Arial" panose="020B0604020202020204" pitchFamily="34" charset="0"/>
              <a:buChar char="•"/>
            </a:pPr>
            <a:r>
              <a:rPr lang="zh-CN" altLang="en-US" sz="4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圣灵</a:t>
            </a:r>
            <a:r>
              <a:rPr lang="en-US" altLang="zh-CN" sz="4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 (</a:t>
            </a:r>
            <a:r>
              <a:rPr lang="zh-CN" altLang="en-US" sz="4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赛</a:t>
            </a:r>
            <a:r>
              <a:rPr lang="en-US" altLang="zh-CN" sz="4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63:10)	</a:t>
            </a:r>
            <a:r>
              <a:rPr lang="en-US" altLang="zh-CN"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Holy Spirit, Isa. 63:10 </a:t>
            </a:r>
            <a:endPar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2">
              <a:buFont typeface="Arial" panose="020B0604020202020204" pitchFamily="34" charset="0"/>
              <a:buChar char="•"/>
            </a:pPr>
            <a:r>
              <a:rPr lang="zh-CN" altLang="en-US" sz="4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基督的灵 </a:t>
            </a:r>
            <a:r>
              <a:rPr lang="en-US" altLang="zh-CN" sz="4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a:t>
            </a:r>
            <a:r>
              <a:rPr lang="zh-CN" altLang="en-US" sz="4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罗</a:t>
            </a:r>
            <a:r>
              <a:rPr lang="en-US" altLang="zh-CN" sz="4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8:9)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Spirit of Christ, Rom. 8:9 </a:t>
            </a:r>
            <a:endPar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2">
              <a:buFont typeface="Arial" panose="020B0604020202020204" pitchFamily="34" charset="0"/>
              <a:buChar char="•"/>
            </a:pPr>
            <a:r>
              <a:rPr lang="zh-CN" altLang="en-US" sz="4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神的圣灵 </a:t>
            </a:r>
            <a:r>
              <a:rPr lang="en-US" altLang="zh-CN" sz="4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a:t>
            </a:r>
            <a:r>
              <a:rPr lang="zh-CN" altLang="en-US" sz="4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弗</a:t>
            </a:r>
            <a:r>
              <a:rPr lang="en-US" altLang="zh-CN" sz="44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4:30)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Holy Spirit of God, Eph. 4:30. </a:t>
            </a:r>
            <a:endPar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p>
        </p:txBody>
      </p:sp>
      <p:pic>
        <p:nvPicPr>
          <p:cNvPr id="4" name="Picture 2" descr="http://i182.photobucket.com/albums/x158/pauloA_2007/dove1.gif"/>
          <p:cNvPicPr>
            <a:picLocks noChangeAspect="1" noChangeArrowheads="1" noCrop="1"/>
          </p:cNvPicPr>
          <p:nvPr/>
        </p:nvPicPr>
        <p:blipFill>
          <a:blip r:embed="rId3" cstate="print"/>
          <a:srcRect/>
          <a:stretch>
            <a:fillRect/>
          </a:stretch>
        </p:blipFill>
        <p:spPr bwMode="auto">
          <a:xfrm>
            <a:off x="0" y="0"/>
            <a:ext cx="1612900" cy="11520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0" y="1295400"/>
            <a:ext cx="8915400" cy="5478423"/>
          </a:xfrm>
          <a:prstGeom prst="rect">
            <a:avLst/>
          </a:prstGeom>
          <a:noFill/>
        </p:spPr>
        <p:txBody>
          <a:bodyPr wrap="square" rtlCol="0">
            <a:spAutoFit/>
          </a:bodyPr>
          <a:lstStyle/>
          <a:p>
            <a:pPr lvl="1"/>
            <a:r>
              <a:rPr lang="zh-CN" altLang="en-U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对圣灵撒谎就对神撒谎</a:t>
            </a:r>
            <a:r>
              <a:rPr lang="en-U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 </a:t>
            </a:r>
          </a:p>
          <a:p>
            <a:pPr lvl="1"/>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lie to the Holy Spirit is to lie to God…</a:t>
            </a:r>
          </a:p>
          <a:p>
            <a:pPr marL="120650" lvl="1"/>
            <a:r>
              <a:rPr lang="en-US" altLang="zh-CN" sz="4000" b="1" dirty="0" smtClean="0">
                <a:solidFill>
                  <a:srgbClr val="FFC000"/>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rgbClr val="FFC000"/>
                </a:solidFill>
                <a:effectLst>
                  <a:outerShdw blurRad="38100" dist="38100" dir="2700000" algn="tl">
                    <a:srgbClr val="000000">
                      <a:alpha val="43137"/>
                    </a:srgbClr>
                  </a:outerShdw>
                </a:effectLst>
                <a:latin typeface="Arial Narrow" panose="020B0606020202030204" pitchFamily="34" charset="0"/>
              </a:rPr>
              <a:t>使徒行传</a:t>
            </a:r>
            <a:r>
              <a:rPr lang="en-US" altLang="zh-CN" sz="4000" b="1" dirty="0" smtClean="0">
                <a:solidFill>
                  <a:srgbClr val="FFC000"/>
                </a:solidFill>
                <a:effectLst>
                  <a:outerShdw blurRad="38100" dist="38100" dir="2700000" algn="tl">
                    <a:srgbClr val="000000">
                      <a:alpha val="43137"/>
                    </a:srgbClr>
                  </a:outerShdw>
                </a:effectLst>
                <a:latin typeface="Arial Narrow" panose="020B0606020202030204" pitchFamily="34" charset="0"/>
              </a:rPr>
              <a:t>5:3-4)  </a:t>
            </a:r>
            <a:r>
              <a:rPr lang="zh-CN" altLang="en-US" sz="4000" b="1" dirty="0" smtClean="0">
                <a:solidFill>
                  <a:srgbClr val="FFC000"/>
                </a:solidFill>
                <a:effectLst>
                  <a:outerShdw blurRad="38100" dist="38100" dir="2700000" algn="tl">
                    <a:srgbClr val="000000">
                      <a:alpha val="43137"/>
                    </a:srgbClr>
                  </a:outerShdw>
                </a:effectLst>
                <a:latin typeface="Arial Narrow" panose="020B0606020202030204" pitchFamily="34" charset="0"/>
              </a:rPr>
              <a:t>彼得说</a:t>
            </a:r>
            <a:r>
              <a:rPr lang="en-US" sz="4000" b="1" dirty="0" smtClean="0">
                <a:solidFill>
                  <a:srgbClr val="FFC000"/>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rgbClr val="FFC000"/>
                </a:solidFill>
                <a:effectLst>
                  <a:outerShdw blurRad="38100" dist="38100" dir="2700000" algn="tl">
                    <a:srgbClr val="000000">
                      <a:alpha val="43137"/>
                    </a:srgbClr>
                  </a:outerShdw>
                </a:effectLst>
                <a:latin typeface="Arial Narrow" panose="020B0606020202030204" pitchFamily="34" charset="0"/>
              </a:rPr>
              <a:t>“亚拿尼亚</a:t>
            </a:r>
            <a:r>
              <a:rPr lang="en-US" altLang="zh-CN" sz="4000" b="1" dirty="0" smtClean="0">
                <a:solidFill>
                  <a:srgbClr val="FFC000"/>
                </a:solidFill>
                <a:effectLst>
                  <a:outerShdw blurRad="38100" dist="38100" dir="2700000" algn="tl">
                    <a:srgbClr val="000000">
                      <a:alpha val="43137"/>
                    </a:srgbClr>
                  </a:outerShdw>
                </a:effectLst>
                <a:latin typeface="Arial Narrow" panose="020B0606020202030204" pitchFamily="34" charset="0"/>
              </a:rPr>
              <a:t>! </a:t>
            </a:r>
            <a:r>
              <a:rPr lang="zh-CN" altLang="en-US" sz="4000" b="1" u="sng" dirty="0" smtClean="0">
                <a:solidFill>
                  <a:srgbClr val="FFC000"/>
                </a:solidFill>
                <a:effectLst>
                  <a:outerShdw blurRad="38100" dist="38100" dir="2700000" algn="tl">
                    <a:srgbClr val="000000">
                      <a:alpha val="43137"/>
                    </a:srgbClr>
                  </a:outerShdw>
                </a:effectLst>
                <a:latin typeface="Arial Narrow" panose="020B0606020202030204" pitchFamily="34" charset="0"/>
              </a:rPr>
              <a:t>为什么撒旦充满你的心</a:t>
            </a:r>
            <a:r>
              <a:rPr lang="en-US" altLang="zh-CN" sz="4000" b="1" u="sng" dirty="0" smtClean="0">
                <a:solidFill>
                  <a:srgbClr val="FFC000"/>
                </a:solidFill>
                <a:effectLst>
                  <a:outerShdw blurRad="38100" dist="38100" dir="2700000" algn="tl">
                    <a:srgbClr val="000000">
                      <a:alpha val="43137"/>
                    </a:srgbClr>
                  </a:outerShdw>
                </a:effectLst>
                <a:latin typeface="Arial Narrow" panose="020B0606020202030204" pitchFamily="34" charset="0"/>
              </a:rPr>
              <a:t>,</a:t>
            </a:r>
            <a:r>
              <a:rPr lang="zh-CN" altLang="en-US" sz="4000" b="1" u="sng" dirty="0" smtClean="0">
                <a:solidFill>
                  <a:srgbClr val="FFC000"/>
                </a:solidFill>
                <a:effectLst>
                  <a:outerShdw blurRad="38100" dist="38100" dir="2700000" algn="tl">
                    <a:srgbClr val="000000">
                      <a:alpha val="43137"/>
                    </a:srgbClr>
                  </a:outerShdw>
                </a:effectLst>
                <a:latin typeface="Arial Narrow" panose="020B0606020202030204" pitchFamily="34" charset="0"/>
              </a:rPr>
              <a:t>叫你欺哄圣灵</a:t>
            </a:r>
            <a:r>
              <a:rPr lang="en-US" altLang="zh-CN" sz="4000" b="1" dirty="0" smtClean="0">
                <a:solidFill>
                  <a:srgbClr val="FFC000"/>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rgbClr val="FFC000"/>
                </a:solidFill>
                <a:effectLst>
                  <a:outerShdw blurRad="38100" dist="38100" dir="2700000" algn="tl">
                    <a:srgbClr val="000000">
                      <a:alpha val="43137"/>
                    </a:srgbClr>
                  </a:outerShdw>
                </a:effectLst>
                <a:latin typeface="Arial Narrow" panose="020B0606020202030204" pitchFamily="34" charset="0"/>
              </a:rPr>
              <a:t>把田地的价银私自留下几分呢？既卖了</a:t>
            </a:r>
            <a:r>
              <a:rPr lang="en-US" altLang="zh-CN" sz="4000" b="1" dirty="0" smtClean="0">
                <a:solidFill>
                  <a:srgbClr val="FFC000"/>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rgbClr val="FFC000"/>
                </a:solidFill>
                <a:effectLst>
                  <a:outerShdw blurRad="38100" dist="38100" dir="2700000" algn="tl">
                    <a:srgbClr val="000000">
                      <a:alpha val="43137"/>
                    </a:srgbClr>
                  </a:outerShdw>
                </a:effectLst>
                <a:latin typeface="Arial Narrow" panose="020B0606020202030204" pitchFamily="34" charset="0"/>
              </a:rPr>
              <a:t>价银不是你作主吗</a:t>
            </a:r>
            <a:r>
              <a:rPr lang="en-US" altLang="zh-CN" sz="4000" b="1" dirty="0" smtClean="0">
                <a:solidFill>
                  <a:srgbClr val="FFC000"/>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rgbClr val="FFC000"/>
                </a:solidFill>
                <a:effectLst>
                  <a:outerShdw blurRad="38100" dist="38100" dir="2700000" algn="tl">
                    <a:srgbClr val="000000">
                      <a:alpha val="43137"/>
                    </a:srgbClr>
                  </a:outerShdw>
                </a:effectLst>
                <a:latin typeface="Arial Narrow" panose="020B0606020202030204" pitchFamily="34" charset="0"/>
              </a:rPr>
              <a:t>你怎么心里起这个意念呢</a:t>
            </a:r>
            <a:r>
              <a:rPr lang="en-US" altLang="zh-CN" sz="4000" b="1" dirty="0" smtClean="0">
                <a:solidFill>
                  <a:srgbClr val="FFC000"/>
                </a:solidFill>
                <a:effectLst>
                  <a:outerShdw blurRad="38100" dist="38100" dir="2700000" algn="tl">
                    <a:srgbClr val="000000">
                      <a:alpha val="43137"/>
                    </a:srgbClr>
                  </a:outerShdw>
                </a:effectLst>
                <a:latin typeface="Arial Narrow" panose="020B0606020202030204" pitchFamily="34" charset="0"/>
              </a:rPr>
              <a:t>? </a:t>
            </a:r>
            <a:r>
              <a:rPr lang="zh-CN" altLang="en-US" sz="4000" b="1" u="sng" dirty="0" smtClean="0">
                <a:solidFill>
                  <a:srgbClr val="FFC000"/>
                </a:solidFill>
                <a:effectLst>
                  <a:outerShdw blurRad="38100" dist="38100" dir="2700000" algn="tl">
                    <a:srgbClr val="000000">
                      <a:alpha val="43137"/>
                    </a:srgbClr>
                  </a:outerShdw>
                </a:effectLst>
                <a:latin typeface="Arial Narrow" panose="020B0606020202030204" pitchFamily="34" charset="0"/>
              </a:rPr>
              <a:t>你不是欺哄人</a:t>
            </a:r>
            <a:r>
              <a:rPr lang="en-US" altLang="zh-CN" sz="4000" b="1" u="sng" dirty="0" smtClean="0">
                <a:solidFill>
                  <a:srgbClr val="FFC000"/>
                </a:solidFill>
                <a:effectLst>
                  <a:outerShdw blurRad="38100" dist="38100" dir="2700000" algn="tl">
                    <a:srgbClr val="000000">
                      <a:alpha val="43137"/>
                    </a:srgbClr>
                  </a:outerShdw>
                </a:effectLst>
                <a:latin typeface="Arial Narrow" panose="020B0606020202030204" pitchFamily="34" charset="0"/>
              </a:rPr>
              <a:t>,</a:t>
            </a:r>
            <a:r>
              <a:rPr lang="zh-CN" altLang="en-US" sz="4000" b="1" u="sng" dirty="0" smtClean="0">
                <a:solidFill>
                  <a:srgbClr val="FFC000"/>
                </a:solidFill>
                <a:effectLst>
                  <a:outerShdw blurRad="38100" dist="38100" dir="2700000" algn="tl">
                    <a:srgbClr val="000000">
                      <a:alpha val="43137"/>
                    </a:srgbClr>
                  </a:outerShdw>
                </a:effectLst>
                <a:latin typeface="Arial Narrow" panose="020B0606020202030204" pitchFamily="34" charset="0"/>
              </a:rPr>
              <a:t>是欺哄神了</a:t>
            </a:r>
            <a:r>
              <a:rPr lang="en-US" altLang="zh-CN" sz="4000" b="1" dirty="0" smtClean="0">
                <a:solidFill>
                  <a:srgbClr val="FFC000"/>
                </a:solidFill>
                <a:effectLst>
                  <a:outerShdw blurRad="38100" dist="38100" dir="2700000" algn="tl">
                    <a:srgbClr val="000000">
                      <a:alpha val="43137"/>
                    </a:srgbClr>
                  </a:outerShdw>
                </a:effectLst>
                <a:latin typeface="Arial Narrow" panose="020B0606020202030204" pitchFamily="34" charset="0"/>
              </a:rPr>
              <a:t>.”</a:t>
            </a:r>
            <a:r>
              <a:rPr lang="en-US" sz="4000" b="1" dirty="0" smtClean="0">
                <a:solidFill>
                  <a:srgbClr val="FFC000"/>
                </a:solidFill>
                <a:effectLst>
                  <a:outerShdw blurRad="38100" dist="38100" dir="2700000" algn="tl">
                    <a:srgbClr val="000000">
                      <a:alpha val="43137"/>
                    </a:srgbClr>
                  </a:outerShdw>
                </a:effectLst>
                <a:latin typeface="Arial Narrow" panose="020B0606020202030204" pitchFamily="34" charset="0"/>
              </a:rPr>
              <a:t> </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endParaRPr>
          </a:p>
          <a:p>
            <a:pPr marL="165100" lvl="2" algn="just"/>
            <a:r>
              <a:rPr lang="en-US" b="1" dirty="0" smtClean="0">
                <a:solidFill>
                  <a:schemeClr val="bg1"/>
                </a:solidFill>
                <a:latin typeface="Arial Narrow" panose="020B0606020202030204" pitchFamily="34" charset="0"/>
              </a:rPr>
              <a:t>(Acts 5:3-4) “</a:t>
            </a:r>
            <a:r>
              <a:rPr lang="en-US" b="1" u="sng" dirty="0" smtClean="0">
                <a:solidFill>
                  <a:schemeClr val="bg1"/>
                </a:solidFill>
                <a:latin typeface="Arial Narrow" panose="020B0606020202030204" pitchFamily="34" charset="0"/>
              </a:rPr>
              <a:t>But Peter said, “Ananias, why has the Satan filled your heart to lie to the Holy Spirit</a:t>
            </a:r>
            <a:r>
              <a:rPr lang="en-US" b="1" dirty="0" smtClean="0">
                <a:solidFill>
                  <a:schemeClr val="bg1"/>
                </a:solidFill>
                <a:latin typeface="Arial Narrow" panose="020B0606020202030204" pitchFamily="34" charset="0"/>
              </a:rPr>
              <a:t> and keep back part of the price of the land for yourself?  While it remained was it not your own?  And after it was sold, was it not in your own control?  Why have you conceived this thing in your heart? </a:t>
            </a:r>
            <a:r>
              <a:rPr lang="en-US" b="1" u="sng" dirty="0" smtClean="0">
                <a:solidFill>
                  <a:schemeClr val="bg1"/>
                </a:solidFill>
                <a:latin typeface="Arial Narrow" panose="020B0606020202030204" pitchFamily="34" charset="0"/>
              </a:rPr>
              <a:t>You have not lied to men but to God</a:t>
            </a:r>
            <a:r>
              <a:rPr lang="en-US" b="1" dirty="0" smtClean="0">
                <a:solidFill>
                  <a:schemeClr val="bg1"/>
                </a:solidFill>
                <a:latin typeface="Arial Narrow" panose="020B0606020202030204" pitchFamily="34" charset="0"/>
              </a:rPr>
              <a:t>.”</a:t>
            </a:r>
            <a:endParaRPr lang="en-US" b="1" dirty="0">
              <a:solidFill>
                <a:schemeClr val="bg1"/>
              </a:solidFill>
              <a:latin typeface="Arial Narrow" panose="020B0606020202030204" pitchFamily="34" charset="0"/>
            </a:endParaRPr>
          </a:p>
        </p:txBody>
      </p:sp>
      <p:sp>
        <p:nvSpPr>
          <p:cNvPr id="8" name="Title 1"/>
          <p:cNvSpPr>
            <a:spLocks noGrp="1"/>
          </p:cNvSpPr>
          <p:nvPr>
            <p:ph type="title"/>
          </p:nvPr>
        </p:nvSpPr>
        <p:spPr>
          <a:xfrm>
            <a:off x="0" y="0"/>
            <a:ext cx="9144000" cy="1143000"/>
          </a:xfrm>
          <a:ln>
            <a:solidFill>
              <a:srgbClr val="7030A0"/>
            </a:solidFill>
          </a:ln>
        </p:spPr>
        <p:style>
          <a:lnRef idx="0">
            <a:schemeClr val="accent4"/>
          </a:lnRef>
          <a:fillRef idx="3">
            <a:schemeClr val="accent4"/>
          </a:fillRef>
          <a:effectRef idx="3">
            <a:schemeClr val="accent4"/>
          </a:effectRef>
          <a:fontRef idx="minor">
            <a:schemeClr val="lt1"/>
          </a:fontRef>
        </p:style>
        <p:txBody>
          <a:bodyPr>
            <a:normAutofit fontScale="90000"/>
          </a:bodyPr>
          <a:lstStyle/>
          <a:p>
            <a:r>
              <a:rPr lang="zh-CN" altLang="en-US" sz="6000" b="1" dirty="0" smtClean="0">
                <a:effectLst>
                  <a:outerShdw blurRad="38100" dist="38100" dir="2700000" algn="tl">
                    <a:srgbClr val="000000">
                      <a:alpha val="43137"/>
                    </a:srgbClr>
                  </a:outerShdw>
                </a:effectLst>
              </a:rPr>
              <a:t>          </a:t>
            </a:r>
            <a:r>
              <a:rPr lang="zh-CN" altLang="en-US" sz="8000" b="1" dirty="0" smtClean="0">
                <a:ln>
                  <a:solidFill>
                    <a:schemeClr val="tx1"/>
                  </a:solidFill>
                </a:ln>
                <a:solidFill>
                  <a:srgbClr val="FFC000"/>
                </a:solidFill>
                <a:effectLst>
                  <a:outerShdw blurRad="38100" dist="38100" dir="2700000" algn="tl">
                    <a:srgbClr val="000000">
                      <a:alpha val="43137"/>
                    </a:srgbClr>
                  </a:outerShdw>
                </a:effectLst>
              </a:rPr>
              <a:t>圣灵是神</a:t>
            </a:r>
            <a:r>
              <a:rPr lang="en-US" altLang="zh-CN" sz="8000" b="1" dirty="0" smtClean="0">
                <a:ln>
                  <a:solidFill>
                    <a:schemeClr val="tx1"/>
                  </a:solidFill>
                </a:ln>
                <a:solidFill>
                  <a:srgbClr val="FFC000"/>
                </a:solidFill>
                <a:effectLst>
                  <a:outerShdw blurRad="38100" dist="38100" dir="2700000" algn="tl">
                    <a:srgbClr val="000000">
                      <a:alpha val="43137"/>
                    </a:srgbClr>
                  </a:outerShdw>
                </a:effectLst>
              </a:rPr>
              <a:t> </a:t>
            </a:r>
            <a:r>
              <a:rPr lang="en-US" sz="2200" b="1" dirty="0" smtClean="0">
                <a:effectLst>
                  <a:outerShdw blurRad="38100" dist="38100" dir="2700000" algn="tl">
                    <a:srgbClr val="000000">
                      <a:alpha val="43137"/>
                    </a:srgbClr>
                  </a:outerShdw>
                </a:effectLst>
              </a:rPr>
              <a:t>(The Holy Spirit is GOD)</a:t>
            </a:r>
            <a:endParaRPr lang="en-US" sz="2200" b="1" dirty="0">
              <a:effectLst>
                <a:outerShdw blurRad="38100" dist="38100" dir="2700000" algn="tl">
                  <a:srgbClr val="000000">
                    <a:alpha val="43137"/>
                  </a:srgbClr>
                </a:outerShdw>
              </a:effectLst>
            </a:endParaRPr>
          </a:p>
        </p:txBody>
      </p:sp>
      <p:pic>
        <p:nvPicPr>
          <p:cNvPr id="9" name="Picture 2" descr="http://i182.photobucket.com/albums/x158/pauloA_2007/dove1.gif"/>
          <p:cNvPicPr>
            <a:picLocks noChangeAspect="1" noChangeArrowheads="1" noCrop="1"/>
          </p:cNvPicPr>
          <p:nvPr/>
        </p:nvPicPr>
        <p:blipFill>
          <a:blip r:embed="rId3" cstate="print"/>
          <a:srcRect/>
          <a:stretch>
            <a:fillRect/>
          </a:stretch>
        </p:blipFill>
        <p:spPr bwMode="auto">
          <a:xfrm>
            <a:off x="0" y="0"/>
            <a:ext cx="1612900" cy="1152072"/>
          </a:xfrm>
          <a:prstGeom prst="ellipse">
            <a:avLst/>
          </a:prstGeom>
          <a:ln w="63500"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0" y="1143000"/>
            <a:ext cx="8915400" cy="5940088"/>
          </a:xfrm>
          <a:prstGeom prst="rect">
            <a:avLst/>
          </a:prstGeom>
          <a:noFill/>
        </p:spPr>
        <p:txBody>
          <a:bodyPr wrap="square" rtlCol="0">
            <a:spAutoFit/>
          </a:bodyPr>
          <a:lstStyle/>
          <a:p>
            <a:pPr lvl="1" algn="ctr"/>
            <a:r>
              <a:rPr lang="zh-CN" altLang="en-U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祂具有神所有的属性</a:t>
            </a:r>
            <a:r>
              <a:rPr lang="en-U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 </a:t>
            </a:r>
          </a:p>
          <a:p>
            <a:pPr lvl="1" algn="ct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He has all of the attributes of God…</a:t>
            </a:r>
            <a:endParaRPr lang="en-US" sz="2400" dirty="0" smtClean="0">
              <a:ln w="18415" cmpd="sng">
                <a:solidFill>
                  <a:srgbClr val="FFFFFF"/>
                </a:solidFill>
                <a:prstDash val="solid"/>
              </a:ln>
              <a:solidFill>
                <a:schemeClr val="bg1"/>
              </a:solidFill>
              <a:effectLst>
                <a:outerShdw blurRad="63500" dir="3600000" algn="tl" rotWithShape="0">
                  <a:srgbClr val="000000">
                    <a:alpha val="70000"/>
                  </a:srgbClr>
                </a:outerShdw>
              </a:effectLst>
            </a:endParaRPr>
          </a:p>
          <a:p>
            <a:pPr>
              <a:buFont typeface="Arial" panose="020B0604020202020204" pitchFamily="34" charset="0"/>
              <a:buChar char="•"/>
            </a:pPr>
            <a:r>
              <a:rPr lang="en-US" sz="4400" b="1" dirty="0" smtClean="0">
                <a:solidFill>
                  <a:srgbClr val="FFC000"/>
                </a:solidFill>
                <a:latin typeface="Arial Narrow" panose="020B0606020202030204" pitchFamily="34" charset="0"/>
              </a:rPr>
              <a:t> </a:t>
            </a:r>
            <a:r>
              <a:rPr lang="zh-CN" altLang="en-US" sz="4400" b="1" dirty="0" smtClean="0">
                <a:solidFill>
                  <a:srgbClr val="FFC000"/>
                </a:solidFill>
                <a:latin typeface="Arial Narrow" panose="020B0606020202030204" pitchFamily="34" charset="0"/>
              </a:rPr>
              <a:t>祂全宇宙无处不在 </a:t>
            </a:r>
            <a:r>
              <a:rPr lang="en-US" altLang="zh-CN" sz="3600" b="1" dirty="0" smtClean="0">
                <a:solidFill>
                  <a:srgbClr val="FFC000"/>
                </a:solidFill>
                <a:latin typeface="Arial Narrow" panose="020B0606020202030204" pitchFamily="34" charset="0"/>
              </a:rPr>
              <a:t>(</a:t>
            </a:r>
            <a:r>
              <a:rPr lang="zh-CN" altLang="en-US" sz="3600" b="1" dirty="0" smtClean="0">
                <a:solidFill>
                  <a:srgbClr val="FFC000"/>
                </a:solidFill>
                <a:latin typeface="Arial Narrow" panose="020B0606020202030204" pitchFamily="34" charset="0"/>
              </a:rPr>
              <a:t>诗</a:t>
            </a:r>
            <a:r>
              <a:rPr lang="en-US" altLang="zh-CN" sz="3600" b="1" dirty="0" smtClean="0">
                <a:solidFill>
                  <a:srgbClr val="FFC000"/>
                </a:solidFill>
                <a:latin typeface="Arial Narrow" panose="020B0606020202030204" pitchFamily="34" charset="0"/>
              </a:rPr>
              <a:t>139:7-10)</a:t>
            </a:r>
            <a:endParaRPr lang="en-US" sz="3600" b="1" dirty="0" smtClean="0">
              <a:solidFill>
                <a:srgbClr val="FFC000"/>
              </a:solidFill>
              <a:latin typeface="Arial Narrow" panose="020B0606020202030204" pitchFamily="34" charset="0"/>
            </a:endParaRPr>
          </a:p>
          <a:p>
            <a:pPr lvl="1"/>
            <a:r>
              <a:rPr lang="en-US" b="1" dirty="0" smtClean="0">
                <a:solidFill>
                  <a:schemeClr val="bg1"/>
                </a:solidFill>
              </a:rPr>
              <a:t>He is everywhere present in the universe (Psalm 139:7-10)</a:t>
            </a:r>
            <a:endParaRPr lang="en-US" sz="2400" b="1" dirty="0" smtClean="0">
              <a:solidFill>
                <a:schemeClr val="bg1"/>
              </a:solidFill>
              <a:latin typeface="Arial Narrow" panose="020B0606020202030204" pitchFamily="34" charset="0"/>
            </a:endParaRPr>
          </a:p>
          <a:p>
            <a:pPr>
              <a:buFont typeface="Arial" panose="020B0604020202020204" pitchFamily="34" charset="0"/>
              <a:buChar char="•"/>
            </a:pPr>
            <a:r>
              <a:rPr lang="en-US" sz="4400" b="1" dirty="0" smtClean="0">
                <a:solidFill>
                  <a:srgbClr val="FFC000"/>
                </a:solidFill>
                <a:latin typeface="Arial Narrow" panose="020B0606020202030204" pitchFamily="34" charset="0"/>
              </a:rPr>
              <a:t> </a:t>
            </a:r>
            <a:r>
              <a:rPr lang="zh-CN" altLang="en-US" sz="4400" b="1" dirty="0" smtClean="0">
                <a:solidFill>
                  <a:srgbClr val="FFC000"/>
                </a:solidFill>
                <a:latin typeface="Arial Narrow" panose="020B0606020202030204" pitchFamily="34" charset="0"/>
              </a:rPr>
              <a:t>祂具有所有神的能力 </a:t>
            </a:r>
            <a:r>
              <a:rPr lang="en-US" altLang="zh-CN" sz="3600" b="1" dirty="0" smtClean="0">
                <a:solidFill>
                  <a:srgbClr val="FFC000"/>
                </a:solidFill>
                <a:latin typeface="Arial Narrow" panose="020B0606020202030204" pitchFamily="34" charset="0"/>
              </a:rPr>
              <a:t>(</a:t>
            </a:r>
            <a:r>
              <a:rPr lang="zh-CN" altLang="en-US" sz="3600" b="1" dirty="0" smtClean="0">
                <a:solidFill>
                  <a:srgbClr val="FFC000"/>
                </a:solidFill>
                <a:latin typeface="Arial Narrow" panose="020B0606020202030204" pitchFamily="34" charset="0"/>
              </a:rPr>
              <a:t>路</a:t>
            </a:r>
            <a:r>
              <a:rPr lang="en-US" altLang="zh-CN" sz="3600" b="1" dirty="0" smtClean="0">
                <a:solidFill>
                  <a:srgbClr val="FFC000"/>
                </a:solidFill>
                <a:latin typeface="Arial Narrow" panose="020B0606020202030204" pitchFamily="34" charset="0"/>
              </a:rPr>
              <a:t>1:35)</a:t>
            </a:r>
            <a:endParaRPr lang="en-US" sz="3600" b="1" dirty="0" smtClean="0">
              <a:solidFill>
                <a:srgbClr val="FFC000"/>
              </a:solidFill>
              <a:latin typeface="Arial Narrow" panose="020B0606020202030204" pitchFamily="34" charset="0"/>
            </a:endParaRPr>
          </a:p>
          <a:p>
            <a:pPr lvl="1"/>
            <a:r>
              <a:rPr lang="en-US" b="1" dirty="0" smtClean="0">
                <a:solidFill>
                  <a:schemeClr val="bg1"/>
                </a:solidFill>
              </a:rPr>
              <a:t>He has all power (Luke 1:35) </a:t>
            </a:r>
            <a:endParaRPr lang="en-US" sz="2400" b="1" dirty="0" smtClean="0">
              <a:solidFill>
                <a:schemeClr val="bg1"/>
              </a:solidFill>
            </a:endParaRPr>
          </a:p>
          <a:p>
            <a:pPr>
              <a:buFont typeface="Arial" panose="020B0604020202020204" pitchFamily="34" charset="0"/>
              <a:buChar char="•"/>
            </a:pPr>
            <a:r>
              <a:rPr lang="en-US" sz="4400" b="1" dirty="0" smtClean="0">
                <a:solidFill>
                  <a:srgbClr val="FFC000"/>
                </a:solidFill>
                <a:latin typeface="Arial Narrow" panose="020B0606020202030204" pitchFamily="34" charset="0"/>
              </a:rPr>
              <a:t> </a:t>
            </a:r>
            <a:r>
              <a:rPr lang="zh-CN" altLang="en-US" sz="4400" b="1" dirty="0" smtClean="0">
                <a:solidFill>
                  <a:srgbClr val="FFC000"/>
                </a:solidFill>
                <a:latin typeface="Arial Narrow" panose="020B0606020202030204" pitchFamily="34" charset="0"/>
              </a:rPr>
              <a:t>祂拥有所有的知识</a:t>
            </a:r>
            <a:r>
              <a:rPr lang="en-US" altLang="zh-CN" sz="4400" b="1" dirty="0" smtClean="0">
                <a:solidFill>
                  <a:srgbClr val="FFC000"/>
                </a:solidFill>
                <a:latin typeface="Arial Narrow" panose="020B0606020202030204" pitchFamily="34" charset="0"/>
              </a:rPr>
              <a:t>,</a:t>
            </a:r>
            <a:r>
              <a:rPr lang="zh-CN" altLang="en-US" sz="4400" b="1" dirty="0" smtClean="0">
                <a:solidFill>
                  <a:srgbClr val="FFC000"/>
                </a:solidFill>
                <a:latin typeface="Arial Narrow" panose="020B0606020202030204" pitchFamily="34" charset="0"/>
              </a:rPr>
              <a:t>祂参透万事      </a:t>
            </a:r>
            <a:r>
              <a:rPr lang="en-US" altLang="zh-CN" sz="3600" b="1" dirty="0" smtClean="0">
                <a:solidFill>
                  <a:srgbClr val="FFC000"/>
                </a:solidFill>
                <a:latin typeface="Arial Narrow" panose="020B0606020202030204" pitchFamily="34" charset="0"/>
              </a:rPr>
              <a:t>	(</a:t>
            </a:r>
            <a:r>
              <a:rPr lang="zh-CN" altLang="en-US" sz="3600" b="1" dirty="0" smtClean="0">
                <a:solidFill>
                  <a:srgbClr val="FFC000"/>
                </a:solidFill>
                <a:latin typeface="Arial Narrow" panose="020B0606020202030204" pitchFamily="34" charset="0"/>
              </a:rPr>
              <a:t>林前</a:t>
            </a:r>
            <a:r>
              <a:rPr lang="en-US" altLang="zh-CN" sz="3600" b="1" dirty="0" smtClean="0">
                <a:solidFill>
                  <a:srgbClr val="FFC000"/>
                </a:solidFill>
                <a:latin typeface="Arial Narrow" panose="020B0606020202030204" pitchFamily="34" charset="0"/>
              </a:rPr>
              <a:t>2:10-11)</a:t>
            </a:r>
            <a:endParaRPr lang="en-US" sz="3600" b="1" dirty="0" smtClean="0">
              <a:solidFill>
                <a:srgbClr val="FFC000"/>
              </a:solidFill>
              <a:latin typeface="Arial Narrow" panose="020B0606020202030204" pitchFamily="34" charset="0"/>
            </a:endParaRPr>
          </a:p>
          <a:p>
            <a:pPr lvl="1"/>
            <a:r>
              <a:rPr lang="en-US" b="1" dirty="0" smtClean="0">
                <a:solidFill>
                  <a:schemeClr val="bg1"/>
                </a:solidFill>
              </a:rPr>
              <a:t>He has all knowledge (I Corinthians 2:10-11)</a:t>
            </a:r>
            <a:endParaRPr lang="en-US" sz="2400" b="1" dirty="0" smtClean="0">
              <a:solidFill>
                <a:schemeClr val="bg1"/>
              </a:solidFill>
            </a:endParaRPr>
          </a:p>
          <a:p>
            <a:pPr>
              <a:buFont typeface="Arial" panose="020B0604020202020204" pitchFamily="34" charset="0"/>
              <a:buChar char="•"/>
            </a:pPr>
            <a:r>
              <a:rPr lang="en-US" sz="4400" b="1" dirty="0" smtClean="0">
                <a:solidFill>
                  <a:srgbClr val="FFC000"/>
                </a:solidFill>
                <a:latin typeface="Arial Narrow" panose="020B0606020202030204" pitchFamily="34" charset="0"/>
              </a:rPr>
              <a:t> </a:t>
            </a:r>
            <a:r>
              <a:rPr lang="zh-CN" altLang="en-US" sz="4400" b="1" dirty="0" smtClean="0">
                <a:solidFill>
                  <a:srgbClr val="FFC000"/>
                </a:solidFill>
                <a:latin typeface="Arial Narrow" panose="020B0606020202030204" pitchFamily="34" charset="0"/>
              </a:rPr>
              <a:t>祂是永恒的</a:t>
            </a:r>
            <a:r>
              <a:rPr lang="en-US" altLang="zh-CN" sz="3600" b="1" dirty="0" smtClean="0">
                <a:solidFill>
                  <a:srgbClr val="FFC000"/>
                </a:solidFill>
                <a:latin typeface="Arial Narrow" panose="020B0606020202030204" pitchFamily="34" charset="0"/>
              </a:rPr>
              <a:t>(</a:t>
            </a:r>
            <a:r>
              <a:rPr lang="zh-CN" altLang="en-US" sz="3600" b="1" dirty="0" smtClean="0">
                <a:solidFill>
                  <a:srgbClr val="FFC000"/>
                </a:solidFill>
                <a:latin typeface="Arial Narrow" panose="020B0606020202030204" pitchFamily="34" charset="0"/>
              </a:rPr>
              <a:t>来</a:t>
            </a:r>
            <a:r>
              <a:rPr lang="en-US" altLang="zh-CN" sz="3600" b="1" dirty="0" smtClean="0">
                <a:solidFill>
                  <a:srgbClr val="FFC000"/>
                </a:solidFill>
                <a:latin typeface="Arial Narrow" panose="020B0606020202030204" pitchFamily="34" charset="0"/>
              </a:rPr>
              <a:t>9:14)</a:t>
            </a:r>
            <a:endParaRPr lang="en-US" sz="3600" b="1" dirty="0" smtClean="0">
              <a:solidFill>
                <a:srgbClr val="FFC000"/>
              </a:solidFill>
            </a:endParaRPr>
          </a:p>
          <a:p>
            <a:pPr lvl="1"/>
            <a:r>
              <a:rPr lang="en-US" b="1" dirty="0" smtClean="0">
                <a:solidFill>
                  <a:schemeClr val="bg1"/>
                </a:solidFill>
              </a:rPr>
              <a:t>He is eternal (Hebrews 9:14) </a:t>
            </a:r>
          </a:p>
          <a:p>
            <a:pPr lvl="2"/>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endParaRPr>
          </a:p>
        </p:txBody>
      </p:sp>
      <p:sp>
        <p:nvSpPr>
          <p:cNvPr id="7" name="Title 1"/>
          <p:cNvSpPr>
            <a:spLocks noGrp="1"/>
          </p:cNvSpPr>
          <p:nvPr>
            <p:ph type="title"/>
          </p:nvPr>
        </p:nvSpPr>
        <p:spPr>
          <a:xfrm>
            <a:off x="0" y="0"/>
            <a:ext cx="9144000" cy="1143000"/>
          </a:xfrm>
          <a:ln>
            <a:solidFill>
              <a:srgbClr val="7030A0"/>
            </a:solidFill>
          </a:ln>
        </p:spPr>
        <p:style>
          <a:lnRef idx="0">
            <a:schemeClr val="accent4"/>
          </a:lnRef>
          <a:fillRef idx="3">
            <a:schemeClr val="accent4"/>
          </a:fillRef>
          <a:effectRef idx="3">
            <a:schemeClr val="accent4"/>
          </a:effectRef>
          <a:fontRef idx="minor">
            <a:schemeClr val="lt1"/>
          </a:fontRef>
        </p:style>
        <p:txBody>
          <a:bodyPr>
            <a:normAutofit fontScale="90000"/>
          </a:bodyPr>
          <a:lstStyle/>
          <a:p>
            <a:r>
              <a:rPr lang="zh-CN" altLang="en-US" sz="6000" b="1" dirty="0" smtClean="0">
                <a:effectLst>
                  <a:outerShdw blurRad="38100" dist="38100" dir="2700000" algn="tl">
                    <a:srgbClr val="000000">
                      <a:alpha val="43137"/>
                    </a:srgbClr>
                  </a:outerShdw>
                </a:effectLst>
              </a:rPr>
              <a:t>          </a:t>
            </a:r>
            <a:r>
              <a:rPr lang="zh-CN" altLang="en-US" sz="8000" b="1" dirty="0" smtClean="0">
                <a:ln>
                  <a:solidFill>
                    <a:schemeClr val="tx1"/>
                  </a:solidFill>
                </a:ln>
                <a:solidFill>
                  <a:srgbClr val="FFC000"/>
                </a:solidFill>
                <a:effectLst>
                  <a:outerShdw blurRad="38100" dist="38100" dir="2700000" algn="tl">
                    <a:srgbClr val="000000">
                      <a:alpha val="43137"/>
                    </a:srgbClr>
                  </a:outerShdw>
                </a:effectLst>
              </a:rPr>
              <a:t>圣灵是神</a:t>
            </a:r>
            <a:r>
              <a:rPr lang="en-US" altLang="zh-CN" sz="8000" b="1" dirty="0" smtClean="0">
                <a:ln>
                  <a:solidFill>
                    <a:schemeClr val="tx1"/>
                  </a:solidFill>
                </a:ln>
                <a:solidFill>
                  <a:srgbClr val="FFC000"/>
                </a:solidFill>
                <a:effectLst>
                  <a:outerShdw blurRad="38100" dist="38100" dir="2700000" algn="tl">
                    <a:srgbClr val="000000">
                      <a:alpha val="43137"/>
                    </a:srgbClr>
                  </a:outerShdw>
                </a:effectLst>
              </a:rPr>
              <a:t> </a:t>
            </a:r>
            <a:r>
              <a:rPr lang="en-US" sz="2200" b="1" dirty="0" smtClean="0">
                <a:effectLst>
                  <a:outerShdw blurRad="38100" dist="38100" dir="2700000" algn="tl">
                    <a:srgbClr val="000000">
                      <a:alpha val="43137"/>
                    </a:srgbClr>
                  </a:outerShdw>
                </a:effectLst>
              </a:rPr>
              <a:t>(The Holy Spirit is GOD)</a:t>
            </a:r>
            <a:endParaRPr lang="en-US" sz="2200" b="1" dirty="0">
              <a:effectLst>
                <a:outerShdw blurRad="38100" dist="38100" dir="2700000" algn="tl">
                  <a:srgbClr val="000000">
                    <a:alpha val="43137"/>
                  </a:srgbClr>
                </a:outerShdw>
              </a:effectLst>
            </a:endParaRPr>
          </a:p>
        </p:txBody>
      </p:sp>
      <p:pic>
        <p:nvPicPr>
          <p:cNvPr id="8" name="Picture 2" descr="http://i182.photobucket.com/albums/x158/pauloA_2007/dove1.gif"/>
          <p:cNvPicPr>
            <a:picLocks noChangeAspect="1" noChangeArrowheads="1" noCrop="1"/>
          </p:cNvPicPr>
          <p:nvPr/>
        </p:nvPicPr>
        <p:blipFill>
          <a:blip r:embed="rId3" cstate="print"/>
          <a:srcRect/>
          <a:stretch>
            <a:fillRect/>
          </a:stretch>
        </p:blipFill>
        <p:spPr bwMode="auto">
          <a:xfrm>
            <a:off x="0" y="0"/>
            <a:ext cx="1612900" cy="1152072"/>
          </a:xfrm>
          <a:prstGeom prst="ellipse">
            <a:avLst/>
          </a:prstGeom>
          <a:ln w="63500"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Oval 4"/>
          <p:cNvSpPr/>
          <p:nvPr/>
        </p:nvSpPr>
        <p:spPr>
          <a:xfrm>
            <a:off x="6400800" y="5181600"/>
            <a:ext cx="1371600" cy="13716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6" name="Picture 5" descr="108.gif"/>
          <p:cNvPicPr>
            <a:picLocks noChangeAspect="1"/>
          </p:cNvPicPr>
          <p:nvPr/>
        </p:nvPicPr>
        <p:blipFill>
          <a:blip r:embed="rId4" cstate="print"/>
          <a:stretch>
            <a:fillRect/>
          </a:stretch>
        </p:blipFill>
        <p:spPr>
          <a:xfrm>
            <a:off x="6449907" y="5257800"/>
            <a:ext cx="1246293" cy="1219200"/>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ew%20Of%20Moonrise%20From%20Hana's%20Heaven.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p:nvPr/>
        </p:nvSpPr>
        <p:spPr>
          <a:xfrm>
            <a:off x="0" y="2057400"/>
            <a:ext cx="9144000" cy="3657600"/>
          </a:xfrm>
          <a:prstGeom prst="rect">
            <a:avLst/>
          </a:prstGeom>
        </p:spPr>
        <p:txBody>
          <a:bodyPr anchor="ctr">
            <a:normAutofit/>
          </a:bodyPr>
          <a:lstStyle/>
          <a:p>
            <a:pPr marL="0" marR="0" lvl="0" indent="0" algn="ctr" defTabSz="914400" rtl="0" eaLnBrk="1" fontAlgn="auto" latinLnBrk="0" hangingPunct="1">
              <a:lnSpc>
                <a:spcPct val="110000"/>
              </a:lnSpc>
              <a:spcBef>
                <a:spcPct val="0"/>
              </a:spcBef>
              <a:spcAft>
                <a:spcPts val="0"/>
              </a:spcAft>
              <a:buClrTx/>
              <a:buSzTx/>
              <a:buFontTx/>
              <a:buNone/>
              <a:defRPr/>
            </a:pPr>
            <a:r>
              <a:rPr lang="zh-CN" altLang="en-US" sz="125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mj-lt"/>
                <a:ea typeface="+mj-ea"/>
                <a:cs typeface="+mj-cs"/>
              </a:rPr>
              <a:t>圣灵的标志</a:t>
            </a:r>
            <a:endParaRPr kumimoji="0" lang="en-US" altLang="zh-CN" sz="12500" i="0" u="none" strike="noStrike" kern="1200" normalizeH="0" baseline="0"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defRPr/>
            </a:pPr>
            <a:r>
              <a:rPr kumimoji="0" lang="en-US" sz="2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The SYMBOLS</a:t>
            </a:r>
            <a:r>
              <a:rPr kumimoji="0" lang="en-US" sz="2600" i="0" u="none" strike="noStrike" kern="120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 </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of the Spirit</a:t>
            </a:r>
            <a:endParaRPr kumimoji="0" lang="en-US" sz="26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pic>
        <p:nvPicPr>
          <p:cNvPr id="4" name="Picture 2" descr="http://www.tabennis.org/Images/DoveAnimated.gif"/>
          <p:cNvPicPr>
            <a:picLocks noChangeAspect="1" noChangeArrowheads="1" noCrop="1"/>
          </p:cNvPicPr>
          <p:nvPr/>
        </p:nvPicPr>
        <p:blipFill>
          <a:blip r:embed="rId3" cstate="print"/>
          <a:srcRect/>
          <a:stretch>
            <a:fillRect/>
          </a:stretch>
        </p:blipFill>
        <p:spPr bwMode="auto">
          <a:xfrm>
            <a:off x="3200400" y="850900"/>
            <a:ext cx="1295400" cy="1511300"/>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22" name="Picture 21" descr="View%20Of%20Moonrise%20From%20Hana's%20Heaven.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0" y="0"/>
            <a:ext cx="9144000" cy="1371600"/>
          </a:xfrm>
        </p:spPr>
        <p:style>
          <a:lnRef idx="0">
            <a:schemeClr val="dk1"/>
          </a:lnRef>
          <a:fillRef idx="3">
            <a:schemeClr val="dk1"/>
          </a:fillRef>
          <a:effectRef idx="3">
            <a:schemeClr val="dk1"/>
          </a:effectRef>
          <a:fontRef idx="minor">
            <a:schemeClr val="lt1"/>
          </a:fontRef>
        </p:style>
        <p:txBody>
          <a:bodyPr>
            <a:normAutofit fontScale="90000"/>
          </a:bodyPr>
          <a:lstStyle/>
          <a:p>
            <a:r>
              <a:rPr lang="zh-CN" altLang="en-US" sz="8000" b="1" dirty="0" smtClean="0">
                <a:ln>
                  <a:solidFill>
                    <a:srgbClr val="FFC000"/>
                  </a:solidFill>
                </a:ln>
                <a:solidFill>
                  <a:srgbClr val="FFFF00"/>
                </a:solidFill>
                <a:effectLst>
                  <a:outerShdw blurRad="38100" dist="38100" dir="2700000" algn="tl">
                    <a:srgbClr val="000000">
                      <a:alpha val="43137"/>
                    </a:srgbClr>
                  </a:outerShdw>
                </a:effectLst>
              </a:rPr>
              <a:t>圣灵的标志</a:t>
            </a:r>
            <a:r>
              <a:rPr lang="en-US" dirty="0" smtClean="0">
                <a:ln>
                  <a:solidFill>
                    <a:srgbClr val="FFC000"/>
                  </a:solidFill>
                </a:ln>
                <a:solidFill>
                  <a:srgbClr val="FFFF00"/>
                </a:solidFill>
              </a:rPr>
              <a:t/>
            </a:r>
            <a:br>
              <a:rPr lang="en-US" dirty="0" smtClean="0">
                <a:ln>
                  <a:solidFill>
                    <a:srgbClr val="FFC000"/>
                  </a:solidFill>
                </a:ln>
                <a:solidFill>
                  <a:srgbClr val="FFFF00"/>
                </a:solidFill>
              </a:rPr>
            </a:br>
            <a:r>
              <a:rPr lang="en-US" sz="2200" b="1" dirty="0" smtClean="0">
                <a:ln>
                  <a:solidFill>
                    <a:srgbClr val="FFC000"/>
                  </a:solidFill>
                </a:ln>
                <a:solidFill>
                  <a:srgbClr val="FFFF00"/>
                </a:solidFill>
                <a:effectLst>
                  <a:outerShdw blurRad="38100" dist="38100" dir="2700000" algn="tl">
                    <a:srgbClr val="000000">
                      <a:alpha val="43137"/>
                    </a:srgbClr>
                  </a:outerShdw>
                </a:effectLst>
              </a:rPr>
              <a:t>(Symbols of the Holy Spirit)</a:t>
            </a:r>
            <a:endParaRPr lang="en-US" sz="2200" b="1" dirty="0">
              <a:ln>
                <a:solidFill>
                  <a:srgbClr val="FFC000"/>
                </a:solidFill>
              </a:ln>
              <a:solidFill>
                <a:srgbClr val="FFFF00"/>
              </a:solidFill>
              <a:effectLst>
                <a:outerShdw blurRad="38100" dist="38100" dir="2700000" algn="tl">
                  <a:srgbClr val="000000">
                    <a:alpha val="43137"/>
                  </a:srgbClr>
                </a:outerShdw>
              </a:effectLst>
            </a:endParaRPr>
          </a:p>
        </p:txBody>
      </p:sp>
      <p:sp>
        <p:nvSpPr>
          <p:cNvPr id="7" name="Rectangle 6"/>
          <p:cNvSpPr/>
          <p:nvPr/>
        </p:nvSpPr>
        <p:spPr>
          <a:xfrm>
            <a:off x="152400" y="4953000"/>
            <a:ext cx="1828800" cy="16764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2770" name="Picture 2" descr="http://img1.coolspacetricks.com/images/animatedgifs/nature/012.gif"/>
          <p:cNvPicPr>
            <a:picLocks noChangeAspect="1" noChangeArrowheads="1" noCrop="1"/>
          </p:cNvPicPr>
          <p:nvPr/>
        </p:nvPicPr>
        <p:blipFill>
          <a:blip r:embed="rId3" cstate="print"/>
          <a:srcRect/>
          <a:stretch>
            <a:fillRect/>
          </a:stretch>
        </p:blipFill>
        <p:spPr bwMode="auto">
          <a:xfrm>
            <a:off x="167124" y="1524000"/>
            <a:ext cx="1814076" cy="16764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32776" name="Picture 8" descr="http://img1.coolspacetricks.com/images/animatedgifs/nature/086.gif"/>
          <p:cNvPicPr>
            <a:picLocks noChangeAspect="1" noChangeArrowheads="1" noCrop="1"/>
          </p:cNvPicPr>
          <p:nvPr/>
        </p:nvPicPr>
        <p:blipFill>
          <a:blip r:embed="rId4" cstate="print"/>
          <a:srcRect/>
          <a:stretch>
            <a:fillRect/>
          </a:stretch>
        </p:blipFill>
        <p:spPr bwMode="auto">
          <a:xfrm>
            <a:off x="7315200" y="3200400"/>
            <a:ext cx="1676400" cy="16002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25" name="Rectangle 24"/>
          <p:cNvSpPr/>
          <p:nvPr/>
        </p:nvSpPr>
        <p:spPr>
          <a:xfrm>
            <a:off x="7239000" y="1447800"/>
            <a:ext cx="1828800" cy="16764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p:nvSpPr>
        <p:spPr>
          <a:xfrm>
            <a:off x="7239000" y="4953000"/>
            <a:ext cx="1828800" cy="16764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2782" name="Picture 14" descr="http://www.tabennis.org/Images/DoveAnimated.gif"/>
          <p:cNvPicPr>
            <a:picLocks noChangeAspect="1" noChangeArrowheads="1" noCrop="1"/>
          </p:cNvPicPr>
          <p:nvPr/>
        </p:nvPicPr>
        <p:blipFill>
          <a:blip r:embed="rId5" cstate="print"/>
          <a:srcRect/>
          <a:stretch>
            <a:fillRect/>
          </a:stretch>
        </p:blipFill>
        <p:spPr bwMode="auto">
          <a:xfrm>
            <a:off x="304800" y="5029200"/>
            <a:ext cx="1900238" cy="1600200"/>
          </a:xfrm>
          <a:prstGeom prst="rect">
            <a:avLst/>
          </a:prstGeom>
          <a:noFill/>
        </p:spPr>
      </p:pic>
      <p:pic>
        <p:nvPicPr>
          <p:cNvPr id="32772" name="Picture 4" descr="http://img1.coolspacetricks.com/images/animatedgifs/nature/006.gif"/>
          <p:cNvPicPr>
            <a:picLocks noChangeAspect="1" noChangeArrowheads="1" noCrop="1"/>
          </p:cNvPicPr>
          <p:nvPr/>
        </p:nvPicPr>
        <p:blipFill>
          <a:blip r:embed="rId6" cstate="print"/>
          <a:srcRect/>
          <a:stretch>
            <a:fillRect/>
          </a:stretch>
        </p:blipFill>
        <p:spPr bwMode="auto">
          <a:xfrm>
            <a:off x="7315200" y="1600200"/>
            <a:ext cx="1584960" cy="1219200"/>
          </a:xfrm>
          <a:prstGeom prst="rect">
            <a:avLst/>
          </a:prstGeom>
          <a:noFill/>
        </p:spPr>
      </p:pic>
      <p:sp>
        <p:nvSpPr>
          <p:cNvPr id="28" name="Rectangle 27"/>
          <p:cNvSpPr/>
          <p:nvPr/>
        </p:nvSpPr>
        <p:spPr>
          <a:xfrm>
            <a:off x="1981200" y="4953000"/>
            <a:ext cx="1752600" cy="16764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p:cNvSpPr/>
          <p:nvPr/>
        </p:nvSpPr>
        <p:spPr>
          <a:xfrm>
            <a:off x="3733800" y="4953000"/>
            <a:ext cx="1752600" cy="16764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p:cNvSpPr/>
          <p:nvPr/>
        </p:nvSpPr>
        <p:spPr>
          <a:xfrm>
            <a:off x="5486400" y="4953000"/>
            <a:ext cx="1752600" cy="16764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Rectangle 31"/>
          <p:cNvSpPr/>
          <p:nvPr/>
        </p:nvSpPr>
        <p:spPr>
          <a:xfrm>
            <a:off x="152400" y="3276600"/>
            <a:ext cx="1828800" cy="160020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descr="102.gif"/>
          <p:cNvPicPr>
            <a:picLocks noChangeAspect="1"/>
          </p:cNvPicPr>
          <p:nvPr/>
        </p:nvPicPr>
        <p:blipFill>
          <a:blip r:embed="rId7" cstate="print"/>
          <a:stretch>
            <a:fillRect/>
          </a:stretch>
        </p:blipFill>
        <p:spPr>
          <a:xfrm>
            <a:off x="304800" y="3581400"/>
            <a:ext cx="1524000" cy="1143000"/>
          </a:xfrm>
          <a:prstGeom prst="rect">
            <a:avLst/>
          </a:prstGeom>
        </p:spPr>
      </p:pic>
      <p:pic>
        <p:nvPicPr>
          <p:cNvPr id="32774" name="Picture 6" descr="http://img1.coolspacetricks.com/images/animatedgifs/fire/022.gif"/>
          <p:cNvPicPr>
            <a:picLocks noChangeAspect="1" noChangeArrowheads="1" noCrop="1"/>
          </p:cNvPicPr>
          <p:nvPr/>
        </p:nvPicPr>
        <p:blipFill>
          <a:blip r:embed="rId8" cstate="print"/>
          <a:srcRect/>
          <a:stretch>
            <a:fillRect/>
          </a:stretch>
        </p:blipFill>
        <p:spPr bwMode="auto">
          <a:xfrm>
            <a:off x="2286000" y="5105400"/>
            <a:ext cx="1114425" cy="1271270"/>
          </a:xfrm>
          <a:prstGeom prst="rect">
            <a:avLst/>
          </a:prstGeom>
          <a:noFill/>
        </p:spPr>
      </p:pic>
      <p:pic>
        <p:nvPicPr>
          <p:cNvPr id="32780" name="Picture 12" descr="http://www.communitymx.com/content/source/52EE2/wax%20stamp.jpg"/>
          <p:cNvPicPr>
            <a:picLocks noChangeAspect="1" noChangeArrowheads="1"/>
          </p:cNvPicPr>
          <p:nvPr/>
        </p:nvPicPr>
        <p:blipFill>
          <a:blip r:embed="rId9" cstate="print"/>
          <a:srcRect/>
          <a:stretch>
            <a:fillRect/>
          </a:stretch>
        </p:blipFill>
        <p:spPr bwMode="auto">
          <a:xfrm>
            <a:off x="3886200" y="5105400"/>
            <a:ext cx="1429760" cy="1371600"/>
          </a:xfrm>
          <a:prstGeom prst="rect">
            <a:avLst/>
          </a:prstGeom>
          <a:noFill/>
        </p:spPr>
      </p:pic>
      <p:pic>
        <p:nvPicPr>
          <p:cNvPr id="32784" name="Picture 16" descr="http://www.reep.org/resources/easter/2003/images/03footwash_s.jpg"/>
          <p:cNvPicPr>
            <a:picLocks noChangeAspect="1" noChangeArrowheads="1"/>
          </p:cNvPicPr>
          <p:nvPr/>
        </p:nvPicPr>
        <p:blipFill>
          <a:blip r:embed="rId10" cstate="print"/>
          <a:srcRect/>
          <a:stretch>
            <a:fillRect/>
          </a:stretch>
        </p:blipFill>
        <p:spPr bwMode="auto">
          <a:xfrm>
            <a:off x="5638800" y="5105400"/>
            <a:ext cx="1447800" cy="136842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32778" name="Picture 10" descr="http://blogofwishes.com/wp-content/uploads/2007/10/wifi-detector-tshirt-animated.gif"/>
          <p:cNvPicPr>
            <a:picLocks noChangeAspect="1" noChangeArrowheads="1" noCrop="1"/>
          </p:cNvPicPr>
          <p:nvPr/>
        </p:nvPicPr>
        <p:blipFill>
          <a:blip r:embed="rId11" cstate="print"/>
          <a:srcRect/>
          <a:stretch>
            <a:fillRect/>
          </a:stretch>
        </p:blipFill>
        <p:spPr bwMode="auto">
          <a:xfrm>
            <a:off x="7391400" y="5105400"/>
            <a:ext cx="1447800" cy="1447800"/>
          </a:xfrm>
          <a:prstGeom prst="rect">
            <a:avLst/>
          </a:prstGeom>
          <a:noFill/>
        </p:spPr>
      </p:pic>
      <p:sp>
        <p:nvSpPr>
          <p:cNvPr id="33" name="Rectangle 32"/>
          <p:cNvSpPr/>
          <p:nvPr/>
        </p:nvSpPr>
        <p:spPr>
          <a:xfrm>
            <a:off x="2133600" y="1524000"/>
            <a:ext cx="5029200" cy="33528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4800" b="1" dirty="0" smtClean="0">
                <a:ln>
                  <a:solidFill>
                    <a:srgbClr val="FFC000"/>
                  </a:solidFill>
                </a:ln>
                <a:solidFill>
                  <a:srgbClr val="FFFF00"/>
                </a:solidFill>
                <a:effectLst>
                  <a:outerShdw blurRad="38100" dist="38100" dir="2700000" algn="tl">
                    <a:srgbClr val="000000">
                      <a:alpha val="43137"/>
                    </a:srgbClr>
                  </a:outerShdw>
                </a:effectLst>
              </a:rPr>
              <a:t>气息，油、鸽子、火、印章、仆人、衣服、水、风。</a:t>
            </a:r>
            <a:endParaRPr lang="en-US" sz="4800" b="1" dirty="0" smtClean="0">
              <a:ln>
                <a:solidFill>
                  <a:srgbClr val="FFC000"/>
                </a:solidFill>
              </a:ln>
              <a:solidFill>
                <a:srgbClr val="FFFF00"/>
              </a:solidFill>
              <a:effectLst>
                <a:outerShdw blurRad="38100" dist="38100" dir="2700000" algn="tl">
                  <a:srgbClr val="000000">
                    <a:alpha val="43137"/>
                  </a:srgbClr>
                </a:outerShdw>
              </a:effectLst>
            </a:endParaRPr>
          </a:p>
          <a:p>
            <a:pPr algn="ctr"/>
            <a:r>
              <a:rPr lang="en-US" sz="2800" b="1" dirty="0" smtClean="0"/>
              <a:t>Breath, Oil, Doves, Fire, Seal, Servant, Clothing, Water, Wind</a:t>
            </a:r>
            <a:endParaRPr lang="en-US" sz="2800" b="1"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ew%20Of%20Moonrise%20From%20Hana's%20Heaven.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p:nvPr/>
        </p:nvSpPr>
        <p:spPr>
          <a:xfrm>
            <a:off x="0" y="2057400"/>
            <a:ext cx="9144000" cy="3657600"/>
          </a:xfrm>
          <a:prstGeom prst="rect">
            <a:avLst/>
          </a:prstGeom>
        </p:spPr>
        <p:txBody>
          <a:bodyPr anchor="ctr">
            <a:normAutofit/>
          </a:bodyPr>
          <a:lstStyle/>
          <a:p>
            <a:pPr marL="0" marR="0" lvl="0" indent="0" algn="ctr" defTabSz="914400" rtl="0" eaLnBrk="1" fontAlgn="auto" latinLnBrk="0" hangingPunct="1">
              <a:lnSpc>
                <a:spcPct val="110000"/>
              </a:lnSpc>
              <a:spcBef>
                <a:spcPct val="0"/>
              </a:spcBef>
              <a:spcAft>
                <a:spcPts val="0"/>
              </a:spcAft>
              <a:buClrTx/>
              <a:buSzTx/>
              <a:buFontTx/>
              <a:buNone/>
              <a:defRPr/>
            </a:pPr>
            <a:r>
              <a:rPr lang="zh-CN" altLang="en-US" sz="125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mj-lt"/>
                <a:ea typeface="+mj-ea"/>
                <a:cs typeface="+mj-cs"/>
              </a:rPr>
              <a:t>圣灵的作为</a:t>
            </a:r>
            <a:endParaRPr kumimoji="0" lang="en-US" altLang="zh-CN" sz="12500" i="0" u="none" strike="noStrike" kern="1200" normalizeH="0" baseline="0"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defRPr/>
            </a:pPr>
            <a:r>
              <a:rPr kumimoji="0" lang="en-US" sz="2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The ACTIONS</a:t>
            </a:r>
            <a:r>
              <a:rPr kumimoji="0" lang="en-US" sz="2600" i="0" u="none" strike="noStrike" kern="120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 </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of the Spirit</a:t>
            </a:r>
            <a:endParaRPr kumimoji="0" lang="en-US" sz="26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pic>
        <p:nvPicPr>
          <p:cNvPr id="4" name="Picture 2" descr="http://www.tabennis.org/Images/DoveAnimated.gif"/>
          <p:cNvPicPr>
            <a:picLocks noChangeAspect="1" noChangeArrowheads="1" noCrop="1"/>
          </p:cNvPicPr>
          <p:nvPr/>
        </p:nvPicPr>
        <p:blipFill>
          <a:blip r:embed="rId3" cstate="print"/>
          <a:srcRect/>
          <a:stretch>
            <a:fillRect/>
          </a:stretch>
        </p:blipFill>
        <p:spPr bwMode="auto">
          <a:xfrm>
            <a:off x="3200400" y="850900"/>
            <a:ext cx="1295400" cy="1511300"/>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Rectangle 1"/>
          <p:cNvSpPr/>
          <p:nvPr/>
        </p:nvSpPr>
        <p:spPr>
          <a:xfrm>
            <a:off x="76200" y="152400"/>
            <a:ext cx="8991600" cy="15240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4400" b="1" dirty="0" smtClean="0">
                <a:solidFill>
                  <a:schemeClr val="tx1"/>
                </a:solidFill>
                <a:effectLst>
                  <a:outerShdw blurRad="38100" dist="38100" dir="2700000" algn="tl">
                    <a:srgbClr val="000000">
                      <a:alpha val="43137"/>
                    </a:srgbClr>
                  </a:outerShdw>
                </a:effectLst>
              </a:rPr>
              <a:t>* </a:t>
            </a:r>
            <a:r>
              <a:rPr lang="zh-CN" altLang="en-US" sz="4400" b="1" dirty="0" smtClean="0">
                <a:solidFill>
                  <a:schemeClr val="tx1"/>
                </a:solidFill>
                <a:effectLst>
                  <a:outerShdw blurRad="38100" dist="38100" dir="2700000" algn="tl">
                    <a:srgbClr val="000000">
                      <a:alpha val="43137"/>
                    </a:srgbClr>
                  </a:outerShdw>
                </a:effectLst>
              </a:rPr>
              <a:t>祂给我们每人特殊的能力侍奉神</a:t>
            </a:r>
            <a:r>
              <a:rPr lang="en-US" altLang="zh-CN" sz="4400" b="1" dirty="0" smtClean="0">
                <a:solidFill>
                  <a:schemeClr val="tx1"/>
                </a:solidFill>
                <a:effectLst>
                  <a:outerShdw blurRad="38100" dist="38100" dir="2700000" algn="tl">
                    <a:srgbClr val="000000">
                      <a:alpha val="43137"/>
                    </a:srgbClr>
                  </a:outerShdw>
                </a:effectLst>
              </a:rPr>
              <a:t>:                     	</a:t>
            </a:r>
            <a:r>
              <a:rPr lang="zh-CN" altLang="en-US" sz="4400" b="1" dirty="0" smtClean="0">
                <a:solidFill>
                  <a:schemeClr val="tx1"/>
                </a:solidFill>
                <a:effectLst>
                  <a:outerShdw blurRad="38100" dist="38100" dir="2700000" algn="tl">
                    <a:srgbClr val="000000">
                      <a:alpha val="43137"/>
                    </a:srgbClr>
                  </a:outerShdw>
                </a:effectLst>
              </a:rPr>
              <a:t>林前</a:t>
            </a:r>
            <a:r>
              <a:rPr lang="en-US" altLang="zh-CN" sz="4400" b="1" dirty="0" smtClean="0">
                <a:solidFill>
                  <a:schemeClr val="tx1"/>
                </a:solidFill>
                <a:effectLst>
                  <a:outerShdw blurRad="38100" dist="38100" dir="2700000" algn="tl">
                    <a:srgbClr val="000000">
                      <a:alpha val="43137"/>
                    </a:srgbClr>
                  </a:outerShdw>
                </a:effectLst>
              </a:rPr>
              <a:t>2:11	</a:t>
            </a:r>
            <a:r>
              <a:rPr lang="en-US" b="1" dirty="0" smtClean="0">
                <a:solidFill>
                  <a:schemeClr val="tx1"/>
                </a:solidFill>
                <a:effectLst>
                  <a:outerShdw blurRad="38100" dist="38100" dir="2700000" algn="tl">
                    <a:srgbClr val="000000">
                      <a:alpha val="43137"/>
                    </a:srgbClr>
                  </a:outerShdw>
                </a:effectLst>
              </a:rPr>
              <a:t>He gives us special abilities to serve God: I Cor. 2:11 </a:t>
            </a:r>
            <a:endParaRPr lang="en-US" b="1" dirty="0">
              <a:solidFill>
                <a:schemeClr val="tx1"/>
              </a:solidFill>
              <a:effectLst>
                <a:outerShdw blurRad="38100" dist="38100" dir="2700000" algn="tl">
                  <a:srgbClr val="000000">
                    <a:alpha val="43137"/>
                  </a:srgbClr>
                </a:outerShdw>
              </a:effectLst>
            </a:endParaRPr>
          </a:p>
        </p:txBody>
      </p:sp>
      <p:sp>
        <p:nvSpPr>
          <p:cNvPr id="3" name="Rectangle 2"/>
          <p:cNvSpPr/>
          <p:nvPr/>
        </p:nvSpPr>
        <p:spPr>
          <a:xfrm>
            <a:off x="76200" y="1828800"/>
            <a:ext cx="8991600" cy="1524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457200" indent="-457200"/>
            <a:r>
              <a:rPr lang="en-US" sz="4400" b="1" dirty="0" smtClean="0">
                <a:solidFill>
                  <a:schemeClr val="tx1"/>
                </a:solidFill>
                <a:effectLst>
                  <a:outerShdw blurRad="38100" dist="38100" dir="2700000" algn="tl">
                    <a:srgbClr val="000000">
                      <a:alpha val="43137"/>
                    </a:srgbClr>
                  </a:outerShdw>
                </a:effectLst>
              </a:rPr>
              <a:t>* </a:t>
            </a:r>
            <a:r>
              <a:rPr lang="zh-CN" altLang="en-US" sz="4400" b="1" dirty="0" smtClean="0">
                <a:solidFill>
                  <a:schemeClr val="tx1"/>
                </a:solidFill>
                <a:effectLst>
                  <a:outerShdw blurRad="38100" dist="38100" dir="2700000" algn="tl">
                    <a:srgbClr val="000000">
                      <a:alpha val="43137"/>
                    </a:srgbClr>
                  </a:outerShdw>
                </a:effectLst>
              </a:rPr>
              <a:t>祂在我们的生命中替我们做很多</a:t>
            </a:r>
            <a:r>
              <a:rPr lang="en-US" altLang="zh-CN" sz="4400" b="1" dirty="0" smtClean="0">
                <a:solidFill>
                  <a:schemeClr val="tx1"/>
                </a:solidFill>
                <a:effectLst>
                  <a:outerShdw blurRad="38100" dist="38100" dir="2700000" algn="tl">
                    <a:srgbClr val="000000">
                      <a:alpha val="43137"/>
                    </a:srgbClr>
                  </a:outerShdw>
                </a:effectLst>
              </a:rPr>
              <a:t>   </a:t>
            </a:r>
            <a:r>
              <a:rPr lang="zh-CN" altLang="en-US" sz="4400" b="1" dirty="0" smtClean="0">
                <a:solidFill>
                  <a:schemeClr val="tx1"/>
                </a:solidFill>
                <a:effectLst>
                  <a:outerShdw blurRad="38100" dist="38100" dir="2700000" algn="tl">
                    <a:srgbClr val="000000">
                      <a:alpha val="43137"/>
                    </a:srgbClr>
                  </a:outerShdw>
                </a:effectLst>
              </a:rPr>
              <a:t>的决定</a:t>
            </a:r>
            <a:r>
              <a:rPr lang="en-US" altLang="zh-CN" sz="4400" b="1" dirty="0" smtClean="0">
                <a:solidFill>
                  <a:schemeClr val="tx1"/>
                </a:solidFill>
                <a:effectLst>
                  <a:outerShdw blurRad="38100" dist="38100" dir="2700000" algn="tl">
                    <a:srgbClr val="000000">
                      <a:alpha val="43137"/>
                    </a:srgbClr>
                  </a:outerShdw>
                </a:effectLst>
              </a:rPr>
              <a:t>:</a:t>
            </a:r>
            <a:r>
              <a:rPr lang="zh-CN" altLang="en-US" sz="4400" b="1" dirty="0" smtClean="0">
                <a:solidFill>
                  <a:schemeClr val="tx1"/>
                </a:solidFill>
                <a:effectLst>
                  <a:outerShdw blurRad="38100" dist="38100" dir="2700000" algn="tl">
                    <a:srgbClr val="000000">
                      <a:alpha val="43137"/>
                    </a:srgbClr>
                  </a:outerShdw>
                </a:effectLst>
              </a:rPr>
              <a:t>林前</a:t>
            </a:r>
            <a:r>
              <a:rPr lang="en-US" altLang="zh-CN" sz="4400" b="1" dirty="0" smtClean="0">
                <a:solidFill>
                  <a:schemeClr val="tx1"/>
                </a:solidFill>
                <a:effectLst>
                  <a:outerShdw blurRad="38100" dist="38100" dir="2700000" algn="tl">
                    <a:srgbClr val="000000">
                      <a:alpha val="43137"/>
                    </a:srgbClr>
                  </a:outerShdw>
                </a:effectLst>
              </a:rPr>
              <a:t>15:28</a:t>
            </a:r>
            <a:r>
              <a:rPr lang="en-US" altLang="zh-CN" b="1"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rPr>
              <a:t>He makes decisions re our lives: Acts 15:28 </a:t>
            </a:r>
            <a:endParaRPr lang="en-US" b="1"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76200" y="3505200"/>
            <a:ext cx="8991600" cy="1524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4400" b="1" dirty="0" smtClean="0">
                <a:solidFill>
                  <a:schemeClr val="tx1"/>
                </a:solidFill>
                <a:effectLst>
                  <a:outerShdw blurRad="38100" dist="38100" dir="2700000" algn="tl">
                    <a:srgbClr val="000000">
                      <a:alpha val="43137"/>
                    </a:srgbClr>
                  </a:outerShdw>
                </a:effectLst>
              </a:rPr>
              <a:t> * </a:t>
            </a:r>
            <a:r>
              <a:rPr lang="zh-CN" altLang="en-US" sz="4400" b="1" dirty="0" smtClean="0">
                <a:solidFill>
                  <a:schemeClr val="tx1"/>
                </a:solidFill>
                <a:effectLst>
                  <a:outerShdw blurRad="38100" dist="38100" dir="2700000" algn="tl">
                    <a:srgbClr val="000000">
                      <a:alpha val="43137"/>
                    </a:srgbClr>
                  </a:outerShdw>
                </a:effectLst>
              </a:rPr>
              <a:t>祂写成的</a:t>
            </a:r>
            <a:r>
              <a:rPr lang="en-US" altLang="zh-CN" sz="4400" b="1" dirty="0" smtClean="0">
                <a:solidFill>
                  <a:schemeClr val="tx1"/>
                </a:solidFill>
                <a:effectLst>
                  <a:outerShdw blurRad="38100" dist="38100" dir="2700000" algn="tl">
                    <a:srgbClr val="000000">
                      <a:alpha val="43137"/>
                    </a:srgbClr>
                  </a:outerShdw>
                </a:effectLst>
              </a:rPr>
              <a:t>《</a:t>
            </a:r>
            <a:r>
              <a:rPr lang="zh-CN" altLang="en-US" sz="4400" b="1" dirty="0" smtClean="0">
                <a:solidFill>
                  <a:schemeClr val="tx1"/>
                </a:solidFill>
                <a:effectLst>
                  <a:outerShdw blurRad="38100" dist="38100" dir="2700000" algn="tl">
                    <a:srgbClr val="000000">
                      <a:alpha val="43137"/>
                    </a:srgbClr>
                  </a:outerShdw>
                </a:effectLst>
              </a:rPr>
              <a:t>圣经</a:t>
            </a:r>
            <a:r>
              <a:rPr lang="en-US" altLang="zh-CN" sz="4400" b="1" dirty="0" smtClean="0">
                <a:solidFill>
                  <a:schemeClr val="tx1"/>
                </a:solidFill>
                <a:effectLst>
                  <a:outerShdw blurRad="38100" dist="38100" dir="2700000" algn="tl">
                    <a:srgbClr val="000000">
                      <a:alpha val="43137"/>
                    </a:srgbClr>
                  </a:outerShdw>
                </a:effectLst>
              </a:rPr>
              <a:t>》:</a:t>
            </a:r>
            <a:r>
              <a:rPr lang="zh-CN" altLang="en-US" sz="4400" b="1" dirty="0" smtClean="0">
                <a:solidFill>
                  <a:schemeClr val="tx1"/>
                </a:solidFill>
                <a:effectLst>
                  <a:outerShdw blurRad="38100" dist="38100" dir="2700000" algn="tl">
                    <a:srgbClr val="000000">
                      <a:alpha val="43137"/>
                    </a:srgbClr>
                  </a:outerShdw>
                </a:effectLst>
              </a:rPr>
              <a:t>彼后</a:t>
            </a:r>
            <a:r>
              <a:rPr lang="en-US" altLang="zh-CN" sz="4400" b="1" dirty="0" smtClean="0">
                <a:solidFill>
                  <a:schemeClr val="tx1"/>
                </a:solidFill>
                <a:effectLst>
                  <a:outerShdw blurRad="38100" dist="38100" dir="2700000" algn="tl">
                    <a:srgbClr val="000000">
                      <a:alpha val="43137"/>
                    </a:srgbClr>
                  </a:outerShdw>
                </a:effectLst>
              </a:rPr>
              <a:t>1:21</a:t>
            </a:r>
            <a:r>
              <a:rPr lang="en-US" b="1" dirty="0" smtClean="0">
                <a:solidFill>
                  <a:schemeClr val="tx1"/>
                </a:solidFill>
                <a:effectLst>
                  <a:outerShdw blurRad="38100" dist="38100" dir="2700000" algn="tl">
                    <a:srgbClr val="000000">
                      <a:alpha val="43137"/>
                    </a:srgbClr>
                  </a:outerShdw>
                </a:effectLst>
              </a:rPr>
              <a:t/>
            </a:r>
            <a:br>
              <a:rPr lang="en-US" b="1" dirty="0" smtClean="0">
                <a:solidFill>
                  <a:schemeClr val="tx1"/>
                </a:solidFill>
                <a:effectLst>
                  <a:outerShdw blurRad="38100" dist="38100" dir="2700000" algn="tl">
                    <a:srgbClr val="000000">
                      <a:alpha val="43137"/>
                    </a:srgbClr>
                  </a:outerShdw>
                </a:effectLst>
              </a:rPr>
            </a:br>
            <a:r>
              <a:rPr lang="en-US" b="1" dirty="0" smtClean="0">
                <a:solidFill>
                  <a:schemeClr val="tx1"/>
                </a:solidFill>
                <a:effectLst>
                  <a:outerShdw blurRad="38100" dist="38100" dir="2700000" algn="tl">
                    <a:srgbClr val="000000">
                      <a:alpha val="43137"/>
                    </a:srgbClr>
                  </a:outerShdw>
                </a:effectLst>
              </a:rPr>
              <a:t>	He wrote the Bible: 2 Peter 1:21</a:t>
            </a:r>
            <a:endParaRPr lang="en-US" b="1" dirty="0">
              <a:solidFill>
                <a:schemeClr val="tx1"/>
              </a:solidFill>
              <a:effectLst>
                <a:outerShdw blurRad="38100" dist="38100" dir="2700000" algn="tl">
                  <a:srgbClr val="000000">
                    <a:alpha val="43137"/>
                  </a:srgbClr>
                </a:outerShdw>
              </a:effectLst>
            </a:endParaRPr>
          </a:p>
        </p:txBody>
      </p:sp>
      <p:sp>
        <p:nvSpPr>
          <p:cNvPr id="5" name="Rectangle 4"/>
          <p:cNvSpPr/>
          <p:nvPr/>
        </p:nvSpPr>
        <p:spPr>
          <a:xfrm>
            <a:off x="76200" y="5181600"/>
            <a:ext cx="8991600" cy="15240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buFont typeface="Arial" panose="020B0604020202020204" pitchFamily="34" charset="0"/>
              <a:buChar char="•"/>
            </a:pPr>
            <a:r>
              <a:rPr lang="zh-CN" altLang="en-US" sz="4400" b="1" dirty="0" smtClean="0">
                <a:solidFill>
                  <a:schemeClr val="tx1"/>
                </a:solidFill>
                <a:effectLst>
                  <a:outerShdw blurRad="38100" dist="38100" dir="2700000" algn="tl">
                    <a:srgbClr val="000000">
                      <a:alpha val="43137"/>
                    </a:srgbClr>
                  </a:outerShdw>
                </a:effectLst>
              </a:rPr>
              <a:t>祂引导我们理解圣经的真理：</a:t>
            </a:r>
            <a:endParaRPr lang="en-US" altLang="zh-CN" sz="4400" b="1" dirty="0" smtClean="0">
              <a:solidFill>
                <a:schemeClr val="tx1"/>
              </a:solidFill>
              <a:effectLst>
                <a:outerShdw blurRad="38100" dist="38100" dir="2700000" algn="tl">
                  <a:srgbClr val="000000">
                    <a:alpha val="43137"/>
                  </a:srgbClr>
                </a:outerShdw>
              </a:effectLst>
            </a:endParaRPr>
          </a:p>
          <a:p>
            <a:r>
              <a:rPr lang="en-US" altLang="zh-CN" sz="4400" b="1" dirty="0" smtClean="0">
                <a:solidFill>
                  <a:schemeClr val="tx1"/>
                </a:solidFill>
                <a:effectLst>
                  <a:outerShdw blurRad="38100" dist="38100" dir="2700000" algn="tl">
                    <a:srgbClr val="000000">
                      <a:alpha val="43137"/>
                    </a:srgbClr>
                  </a:outerShdw>
                </a:effectLst>
              </a:rPr>
              <a:t>	</a:t>
            </a:r>
            <a:r>
              <a:rPr lang="zh-CN" altLang="en-US" sz="4400" b="1" dirty="0" smtClean="0">
                <a:solidFill>
                  <a:schemeClr val="tx1"/>
                </a:solidFill>
                <a:effectLst>
                  <a:outerShdw blurRad="38100" dist="38100" dir="2700000" algn="tl">
                    <a:srgbClr val="000000">
                      <a:alpha val="43137"/>
                    </a:srgbClr>
                  </a:outerShdw>
                </a:effectLst>
              </a:rPr>
              <a:t>约</a:t>
            </a:r>
            <a:r>
              <a:rPr lang="en-US" altLang="zh-CN" sz="4400" b="1" dirty="0" smtClean="0">
                <a:solidFill>
                  <a:schemeClr val="tx1"/>
                </a:solidFill>
                <a:effectLst>
                  <a:outerShdw blurRad="38100" dist="38100" dir="2700000" algn="tl">
                    <a:srgbClr val="000000">
                      <a:alpha val="43137"/>
                    </a:srgbClr>
                  </a:outerShdw>
                </a:effectLst>
              </a:rPr>
              <a:t>16:13</a:t>
            </a:r>
            <a:r>
              <a:rPr lang="en-US" altLang="zh-CN" b="1"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rPr>
              <a:t>He guides us in the truth of the Bible:  John 16:13 </a:t>
            </a:r>
            <a:endParaRPr lang="en-US" b="1" dirty="0">
              <a:solidFill>
                <a:schemeClr val="tx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Rectangle 1"/>
          <p:cNvSpPr/>
          <p:nvPr/>
        </p:nvSpPr>
        <p:spPr>
          <a:xfrm>
            <a:off x="76200" y="152400"/>
            <a:ext cx="8991600" cy="15240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buFont typeface="Arial" panose="020B0604020202020204" pitchFamily="34" charset="0"/>
              <a:buChar char="•"/>
            </a:pPr>
            <a:r>
              <a:rPr lang="zh-CN" altLang="en-US" sz="4400" b="1" dirty="0" smtClean="0">
                <a:solidFill>
                  <a:schemeClr val="tx1"/>
                </a:solidFill>
                <a:effectLst>
                  <a:outerShdw blurRad="38100" dist="38100" dir="2700000" algn="tl">
                    <a:srgbClr val="000000">
                      <a:alpha val="43137"/>
                    </a:srgbClr>
                  </a:outerShdw>
                </a:effectLst>
              </a:rPr>
              <a:t>祂呼召特定的人做特定的事</a:t>
            </a:r>
            <a:r>
              <a:rPr lang="en-US" altLang="zh-CN" sz="4400" b="1" dirty="0" smtClean="0">
                <a:solidFill>
                  <a:schemeClr val="tx1"/>
                </a:solidFill>
                <a:effectLst>
                  <a:outerShdw blurRad="38100" dist="38100" dir="2700000" algn="tl">
                    <a:srgbClr val="000000">
                      <a:alpha val="43137"/>
                    </a:srgbClr>
                  </a:outerShdw>
                </a:effectLst>
              </a:rPr>
              <a:t>:</a:t>
            </a:r>
          </a:p>
          <a:p>
            <a:pPr lvl="1"/>
            <a:r>
              <a:rPr lang="en-US" altLang="zh-CN" sz="4400" b="1" dirty="0" smtClean="0">
                <a:solidFill>
                  <a:schemeClr val="tx1"/>
                </a:solidFill>
                <a:effectLst>
                  <a:outerShdw blurRad="38100" dist="38100" dir="2700000" algn="tl">
                    <a:srgbClr val="000000">
                      <a:alpha val="43137"/>
                    </a:srgbClr>
                  </a:outerShdw>
                </a:effectLst>
              </a:rPr>
              <a:t>	</a:t>
            </a:r>
            <a:r>
              <a:rPr lang="zh-CN" altLang="en-US" sz="4400" b="1" dirty="0" smtClean="0">
                <a:solidFill>
                  <a:schemeClr val="tx1"/>
                </a:solidFill>
                <a:effectLst>
                  <a:outerShdw blurRad="38100" dist="38100" dir="2700000" algn="tl">
                    <a:srgbClr val="000000">
                      <a:alpha val="43137"/>
                    </a:srgbClr>
                  </a:outerShdw>
                </a:effectLst>
              </a:rPr>
              <a:t>徒</a:t>
            </a:r>
            <a:r>
              <a:rPr lang="en-US" altLang="zh-CN" sz="4400" b="1" dirty="0" smtClean="0">
                <a:solidFill>
                  <a:schemeClr val="tx1"/>
                </a:solidFill>
                <a:effectLst>
                  <a:outerShdw blurRad="38100" dist="38100" dir="2700000" algn="tl">
                    <a:srgbClr val="000000">
                      <a:alpha val="43137"/>
                    </a:srgbClr>
                  </a:outerShdw>
                </a:effectLst>
              </a:rPr>
              <a:t>13:2</a:t>
            </a:r>
            <a:r>
              <a:rPr lang="en-US" altLang="zh-CN" b="1"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rPr>
              <a:t>He calls certain people to do certain things: Acts 13:2 </a:t>
            </a:r>
            <a:endParaRPr lang="en-US" b="1" dirty="0">
              <a:solidFill>
                <a:schemeClr val="tx1"/>
              </a:solidFill>
              <a:effectLst>
                <a:outerShdw blurRad="38100" dist="38100" dir="2700000" algn="tl">
                  <a:srgbClr val="000000">
                    <a:alpha val="43137"/>
                  </a:srgbClr>
                </a:outerShdw>
              </a:effectLst>
            </a:endParaRPr>
          </a:p>
        </p:txBody>
      </p:sp>
      <p:sp>
        <p:nvSpPr>
          <p:cNvPr id="3" name="Rectangle 2"/>
          <p:cNvSpPr/>
          <p:nvPr/>
        </p:nvSpPr>
        <p:spPr>
          <a:xfrm>
            <a:off x="76200" y="1828800"/>
            <a:ext cx="8991600" cy="1524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4400" b="1" dirty="0" smtClean="0">
                <a:solidFill>
                  <a:schemeClr val="tx1"/>
                </a:solidFill>
                <a:effectLst>
                  <a:outerShdw blurRad="38100" dist="38100" dir="2700000" algn="tl">
                    <a:srgbClr val="000000">
                      <a:alpha val="43137"/>
                    </a:srgbClr>
                  </a:outerShdw>
                </a:effectLst>
              </a:rPr>
              <a:t> * </a:t>
            </a:r>
            <a:r>
              <a:rPr lang="zh-CN" altLang="en-US" sz="4400" b="1" dirty="0" smtClean="0">
                <a:solidFill>
                  <a:schemeClr val="tx1"/>
                </a:solidFill>
                <a:effectLst>
                  <a:outerShdw blurRad="38100" dist="38100" dir="2700000" algn="tl">
                    <a:srgbClr val="000000">
                      <a:alpha val="43137"/>
                    </a:srgbClr>
                  </a:outerShdw>
                </a:effectLst>
              </a:rPr>
              <a:t>祂教导我们耶稣曾教导的真理：</a:t>
            </a:r>
            <a:r>
              <a:rPr lang="en-US" altLang="zh-CN" sz="4400" b="1" dirty="0" smtClean="0">
                <a:solidFill>
                  <a:schemeClr val="tx1"/>
                </a:solidFill>
                <a:effectLst>
                  <a:outerShdw blurRad="38100" dist="38100" dir="2700000" algn="tl">
                    <a:srgbClr val="000000">
                      <a:alpha val="43137"/>
                    </a:srgbClr>
                  </a:outerShdw>
                </a:effectLst>
              </a:rPr>
              <a:t>	</a:t>
            </a:r>
            <a:r>
              <a:rPr lang="zh-CN" altLang="en-US" sz="4400" b="1" dirty="0" smtClean="0">
                <a:solidFill>
                  <a:schemeClr val="tx1"/>
                </a:solidFill>
                <a:effectLst>
                  <a:outerShdw blurRad="38100" dist="38100" dir="2700000" algn="tl">
                    <a:srgbClr val="000000">
                      <a:alpha val="43137"/>
                    </a:srgbClr>
                  </a:outerShdw>
                </a:effectLst>
              </a:rPr>
              <a:t>约</a:t>
            </a:r>
            <a:r>
              <a:rPr lang="en-US" altLang="zh-CN" sz="4400" b="1" dirty="0" smtClean="0">
                <a:solidFill>
                  <a:schemeClr val="tx1"/>
                </a:solidFill>
                <a:effectLst>
                  <a:outerShdw blurRad="38100" dist="38100" dir="2700000" algn="tl">
                    <a:srgbClr val="000000">
                      <a:alpha val="43137"/>
                    </a:srgbClr>
                  </a:outerShdw>
                </a:effectLst>
              </a:rPr>
              <a:t>14:26</a:t>
            </a:r>
            <a:r>
              <a:rPr lang="en-US" altLang="zh-CN" b="1"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rPr>
              <a:t>He teaches us everything Jesus taught: John 14:26 </a:t>
            </a:r>
            <a:endParaRPr lang="en-US" b="1"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76200" y="3505200"/>
            <a:ext cx="8991600" cy="1524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4400" b="1" dirty="0" smtClean="0">
                <a:solidFill>
                  <a:schemeClr val="tx1"/>
                </a:solidFill>
                <a:effectLst>
                  <a:outerShdw blurRad="38100" dist="38100" dir="2700000" algn="tl">
                    <a:srgbClr val="000000">
                      <a:alpha val="43137"/>
                    </a:srgbClr>
                  </a:outerShdw>
                </a:effectLst>
              </a:rPr>
              <a:t> * </a:t>
            </a:r>
            <a:r>
              <a:rPr lang="zh-CN" altLang="en-US" sz="4400" b="1" dirty="0" smtClean="0">
                <a:solidFill>
                  <a:schemeClr val="tx1"/>
                </a:solidFill>
                <a:effectLst>
                  <a:outerShdw blurRad="38100" dist="38100" dir="2700000" algn="tl">
                    <a:srgbClr val="000000">
                      <a:alpha val="43137"/>
                    </a:srgbClr>
                  </a:outerShdw>
                </a:effectLst>
              </a:rPr>
              <a:t>祂代表我们向天父说话</a:t>
            </a:r>
            <a:r>
              <a:rPr lang="en-US" altLang="zh-CN" sz="4400" b="1" dirty="0" smtClean="0">
                <a:solidFill>
                  <a:schemeClr val="tx1"/>
                </a:solidFill>
                <a:effectLst>
                  <a:outerShdw blurRad="38100" dist="38100" dir="2700000" algn="tl">
                    <a:srgbClr val="000000">
                      <a:alpha val="43137"/>
                    </a:srgbClr>
                  </a:outerShdw>
                </a:effectLst>
              </a:rPr>
              <a:t>: </a:t>
            </a:r>
            <a:r>
              <a:rPr lang="zh-CN" altLang="en-US" sz="4400" b="1" dirty="0" smtClean="0">
                <a:solidFill>
                  <a:schemeClr val="tx1"/>
                </a:solidFill>
                <a:effectLst>
                  <a:outerShdw blurRad="38100" dist="38100" dir="2700000" algn="tl">
                    <a:srgbClr val="000000">
                      <a:alpha val="43137"/>
                    </a:srgbClr>
                  </a:outerShdw>
                </a:effectLst>
              </a:rPr>
              <a:t>罗</a:t>
            </a:r>
            <a:r>
              <a:rPr lang="en-US" altLang="zh-CN" sz="4400" b="1" dirty="0" smtClean="0">
                <a:solidFill>
                  <a:schemeClr val="tx1"/>
                </a:solidFill>
                <a:effectLst>
                  <a:outerShdw blurRad="38100" dist="38100" dir="2700000" algn="tl">
                    <a:srgbClr val="000000">
                      <a:alpha val="43137"/>
                    </a:srgbClr>
                  </a:outerShdw>
                </a:effectLst>
              </a:rPr>
              <a:t>8:27</a:t>
            </a:r>
            <a:r>
              <a:rPr lang="en-US" b="1" dirty="0" smtClean="0">
                <a:solidFill>
                  <a:schemeClr val="tx1"/>
                </a:solidFill>
                <a:effectLst>
                  <a:outerShdw blurRad="38100" dist="38100" dir="2700000" algn="tl">
                    <a:srgbClr val="000000">
                      <a:alpha val="43137"/>
                    </a:srgbClr>
                  </a:outerShdw>
                </a:effectLst>
              </a:rPr>
              <a:t/>
            </a:r>
            <a:br>
              <a:rPr lang="en-US" b="1" dirty="0" smtClean="0">
                <a:solidFill>
                  <a:schemeClr val="tx1"/>
                </a:solidFill>
                <a:effectLst>
                  <a:outerShdw blurRad="38100" dist="38100" dir="2700000" algn="tl">
                    <a:srgbClr val="000000">
                      <a:alpha val="43137"/>
                    </a:srgbClr>
                  </a:outerShdw>
                </a:effectLst>
              </a:rPr>
            </a:br>
            <a:r>
              <a:rPr lang="en-US" b="1" dirty="0" smtClean="0">
                <a:solidFill>
                  <a:schemeClr val="tx1"/>
                </a:solidFill>
                <a:effectLst>
                  <a:outerShdw blurRad="38100" dist="38100" dir="2700000" algn="tl">
                    <a:srgbClr val="000000">
                      <a:alpha val="43137"/>
                    </a:srgbClr>
                  </a:outerShdw>
                </a:effectLst>
              </a:rPr>
              <a:t>	He speaks to the Father on our behalf: Rom. 8:27 </a:t>
            </a:r>
            <a:endParaRPr lang="en-US" b="1" dirty="0">
              <a:solidFill>
                <a:schemeClr val="tx1"/>
              </a:solidFill>
              <a:effectLst>
                <a:outerShdw blurRad="38100" dist="38100" dir="2700000" algn="tl">
                  <a:srgbClr val="000000">
                    <a:alpha val="43137"/>
                  </a:srgbClr>
                </a:outerShdw>
              </a:effectLst>
            </a:endParaRPr>
          </a:p>
        </p:txBody>
      </p:sp>
      <p:sp>
        <p:nvSpPr>
          <p:cNvPr id="5" name="Rectangle 4"/>
          <p:cNvSpPr/>
          <p:nvPr/>
        </p:nvSpPr>
        <p:spPr>
          <a:xfrm>
            <a:off x="76200" y="5181600"/>
            <a:ext cx="8991600" cy="15240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4400" b="1" dirty="0" smtClean="0">
                <a:solidFill>
                  <a:schemeClr val="tx1"/>
                </a:solidFill>
                <a:effectLst>
                  <a:outerShdw blurRad="38100" dist="38100" dir="2700000" algn="tl">
                    <a:srgbClr val="000000">
                      <a:alpha val="43137"/>
                    </a:srgbClr>
                  </a:outerShdw>
                </a:effectLst>
              </a:rPr>
              <a:t> * </a:t>
            </a:r>
            <a:r>
              <a:rPr lang="zh-CN" altLang="en-US" sz="4400" b="1" dirty="0" smtClean="0">
                <a:solidFill>
                  <a:schemeClr val="tx1"/>
                </a:solidFill>
                <a:effectLst>
                  <a:outerShdw blurRad="38100" dist="38100" dir="2700000" algn="tl">
                    <a:srgbClr val="000000">
                      <a:alpha val="43137"/>
                    </a:srgbClr>
                  </a:outerShdw>
                </a:effectLst>
              </a:rPr>
              <a:t>祂使我们相信耶稣就是他声称的那一位</a:t>
            </a:r>
            <a:r>
              <a:rPr lang="en-US" altLang="zh-CN" sz="4400" b="1" dirty="0" smtClean="0">
                <a:solidFill>
                  <a:schemeClr val="tx1"/>
                </a:solidFill>
                <a:effectLst>
                  <a:outerShdw blurRad="38100" dist="38100" dir="2700000" algn="tl">
                    <a:srgbClr val="000000">
                      <a:alpha val="43137"/>
                    </a:srgbClr>
                  </a:outerShdw>
                </a:effectLst>
              </a:rPr>
              <a:t>:</a:t>
            </a:r>
            <a:r>
              <a:rPr lang="zh-CN" altLang="en-US" sz="4000" b="1" dirty="0" smtClean="0">
                <a:solidFill>
                  <a:schemeClr val="tx1"/>
                </a:solidFill>
                <a:effectLst>
                  <a:outerShdw blurRad="38100" dist="38100" dir="2700000" algn="tl">
                    <a:srgbClr val="000000">
                      <a:alpha val="43137"/>
                    </a:srgbClr>
                  </a:outerShdw>
                </a:effectLst>
              </a:rPr>
              <a:t>约</a:t>
            </a:r>
            <a:r>
              <a:rPr lang="en-US" altLang="zh-CN" sz="4000" b="1" dirty="0" smtClean="0">
                <a:solidFill>
                  <a:schemeClr val="tx1"/>
                </a:solidFill>
                <a:effectLst>
                  <a:outerShdw blurRad="38100" dist="38100" dir="2700000" algn="tl">
                    <a:srgbClr val="000000">
                      <a:alpha val="43137"/>
                    </a:srgbClr>
                  </a:outerShdw>
                </a:effectLst>
              </a:rPr>
              <a:t>15:26  </a:t>
            </a:r>
            <a:r>
              <a:rPr lang="en-US" b="1" dirty="0" smtClean="0">
                <a:solidFill>
                  <a:schemeClr val="tx1"/>
                </a:solidFill>
                <a:effectLst>
                  <a:outerShdw blurRad="38100" dist="38100" dir="2700000" algn="tl">
                    <a:srgbClr val="000000">
                      <a:alpha val="43137"/>
                    </a:srgbClr>
                  </a:outerShdw>
                </a:effectLst>
              </a:rPr>
              <a:t>He convinces us that Jesus is who He says: John 15:26</a:t>
            </a:r>
            <a:endParaRPr lang="en-US" b="1" dirty="0">
              <a:solidFill>
                <a:schemeClr val="tx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6096000" y="228600"/>
            <a:ext cx="2819400" cy="548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lnSpc>
                <a:spcPct val="150000"/>
              </a:lnSpc>
            </a:pPr>
            <a:r>
              <a:rPr lang="en-US" sz="4800" b="1" dirty="0" smtClean="0">
                <a:ln>
                  <a:solidFill>
                    <a:sysClr val="windowText" lastClr="000000"/>
                  </a:solidFill>
                </a:ln>
                <a:solidFill>
                  <a:srgbClr val="4F81BD">
                    <a:lumMod val="50000"/>
                  </a:srgbClr>
                </a:solidFill>
                <a:effectLst>
                  <a:outerShdw blurRad="38100" dist="38100" dir="2700000" algn="tl">
                    <a:srgbClr val="000000">
                      <a:alpha val="43137"/>
                    </a:srgbClr>
                  </a:outerShdw>
                </a:effectLst>
                <a:latin typeface="Harrington" panose="04040505050A02020702" pitchFamily="82" charset="0"/>
              </a:rPr>
              <a:t>Teachers:</a:t>
            </a:r>
          </a:p>
          <a:p>
            <a:pPr algn="ctr">
              <a:lnSpc>
                <a:spcPct val="150000"/>
              </a:lnSpc>
            </a:pPr>
            <a:r>
              <a:rPr lang="en-US" sz="4800" b="1" dirty="0" smtClean="0">
                <a:ln>
                  <a:solidFill>
                    <a:sysClr val="windowText" lastClr="000000"/>
                  </a:solidFill>
                </a:ln>
                <a:solidFill>
                  <a:srgbClr val="4F81BD">
                    <a:lumMod val="50000"/>
                  </a:srgbClr>
                </a:solidFill>
                <a:effectLst>
                  <a:outerShdw blurRad="38100" dist="38100" dir="2700000" algn="tl">
                    <a:srgbClr val="000000">
                      <a:alpha val="43137"/>
                    </a:srgbClr>
                  </a:outerShdw>
                </a:effectLst>
                <a:latin typeface="Harrington" panose="04040505050A02020702" pitchFamily="82" charset="0"/>
              </a:rPr>
              <a:t>Dr. Jay </a:t>
            </a:r>
            <a:r>
              <a:rPr lang="en-US" sz="4800" b="1" dirty="0" err="1" smtClean="0">
                <a:ln>
                  <a:solidFill>
                    <a:sysClr val="windowText" lastClr="000000"/>
                  </a:solidFill>
                </a:ln>
                <a:solidFill>
                  <a:srgbClr val="4F81BD">
                    <a:lumMod val="50000"/>
                  </a:srgbClr>
                </a:solidFill>
                <a:effectLst>
                  <a:outerShdw blurRad="38100" dist="38100" dir="2700000" algn="tl">
                    <a:srgbClr val="000000">
                      <a:alpha val="43137"/>
                    </a:srgbClr>
                  </a:outerShdw>
                </a:effectLst>
                <a:latin typeface="Harrington" panose="04040505050A02020702" pitchFamily="82" charset="0"/>
              </a:rPr>
              <a:t>Barleon</a:t>
            </a:r>
            <a:endParaRPr lang="en-US" sz="4800" b="1" dirty="0" smtClean="0">
              <a:ln>
                <a:solidFill>
                  <a:sysClr val="windowText" lastClr="000000"/>
                </a:solidFill>
              </a:ln>
              <a:solidFill>
                <a:srgbClr val="4F81BD">
                  <a:lumMod val="50000"/>
                </a:srgbClr>
              </a:solidFill>
              <a:effectLst>
                <a:outerShdw blurRad="38100" dist="38100" dir="2700000" algn="tl">
                  <a:srgbClr val="000000">
                    <a:alpha val="43137"/>
                  </a:srgbClr>
                </a:outerShdw>
              </a:effectLst>
              <a:latin typeface="Harrington" panose="04040505050A02020702" pitchFamily="82" charset="0"/>
            </a:endParaRPr>
          </a:p>
          <a:p>
            <a:pPr algn="ctr">
              <a:lnSpc>
                <a:spcPct val="150000"/>
              </a:lnSpc>
            </a:pPr>
            <a:r>
              <a:rPr lang="en-US" sz="4800" b="1" dirty="0" smtClean="0">
                <a:ln>
                  <a:solidFill>
                    <a:sysClr val="windowText" lastClr="000000"/>
                  </a:solidFill>
                </a:ln>
                <a:solidFill>
                  <a:srgbClr val="4F81BD">
                    <a:lumMod val="50000"/>
                  </a:srgbClr>
                </a:solidFill>
                <a:effectLst>
                  <a:outerShdw blurRad="38100" dist="38100" dir="2700000" algn="tl">
                    <a:srgbClr val="000000">
                      <a:alpha val="43137"/>
                    </a:srgbClr>
                  </a:outerShdw>
                </a:effectLst>
                <a:latin typeface="Harrington" panose="04040505050A02020702" pitchFamily="82" charset="0"/>
              </a:rPr>
              <a:t>&amp;</a:t>
            </a:r>
            <a:r>
              <a:rPr lang="en-US" sz="4800" b="1" dirty="0" err="1" smtClean="0">
                <a:ln>
                  <a:solidFill>
                    <a:sysClr val="windowText" lastClr="000000"/>
                  </a:solidFill>
                </a:ln>
                <a:solidFill>
                  <a:srgbClr val="4F81BD">
                    <a:lumMod val="50000"/>
                  </a:srgbClr>
                </a:solidFill>
                <a:effectLst>
                  <a:outerShdw blurRad="38100" dist="38100" dir="2700000" algn="tl">
                    <a:srgbClr val="000000">
                      <a:alpha val="43137"/>
                    </a:srgbClr>
                  </a:outerShdw>
                </a:effectLst>
                <a:latin typeface="Harrington" panose="04040505050A02020702" pitchFamily="82" charset="0"/>
              </a:rPr>
              <a:t>Suran</a:t>
            </a:r>
            <a:endParaRPr lang="en-US" sz="4800" b="1" dirty="0" smtClean="0">
              <a:ln>
                <a:solidFill>
                  <a:sysClr val="windowText" lastClr="000000"/>
                </a:solidFill>
              </a:ln>
              <a:solidFill>
                <a:srgbClr val="4F81BD">
                  <a:lumMod val="50000"/>
                </a:srgbClr>
              </a:solidFill>
              <a:effectLst>
                <a:outerShdw blurRad="38100" dist="38100" dir="2700000" algn="tl">
                  <a:srgbClr val="000000">
                    <a:alpha val="43137"/>
                  </a:srgbClr>
                </a:outerShdw>
              </a:effectLst>
              <a:latin typeface="Harrington" panose="04040505050A02020702" pitchFamily="82" charset="0"/>
            </a:endParaRPr>
          </a:p>
        </p:txBody>
      </p:sp>
      <p:pic>
        <p:nvPicPr>
          <p:cNvPr id="1026" name="Picture 2" descr="C:\pipictures\Shulan &amp; Johnnie\S6300008.JPG"/>
          <p:cNvPicPr>
            <a:picLocks noChangeAspect="1" noChangeArrowheads="1"/>
          </p:cNvPicPr>
          <p:nvPr/>
        </p:nvPicPr>
        <p:blipFill>
          <a:blip r:embed="rId3" cstate="print"/>
          <a:srcRect/>
          <a:stretch>
            <a:fillRect/>
          </a:stretch>
        </p:blipFill>
        <p:spPr bwMode="auto">
          <a:xfrm>
            <a:off x="124872" y="156798"/>
            <a:ext cx="5818727" cy="63964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Rectangle 1"/>
          <p:cNvSpPr/>
          <p:nvPr/>
        </p:nvSpPr>
        <p:spPr>
          <a:xfrm>
            <a:off x="76200" y="152400"/>
            <a:ext cx="8991600" cy="15240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4400" b="1" dirty="0" smtClean="0">
                <a:solidFill>
                  <a:schemeClr val="tx1"/>
                </a:solidFill>
                <a:effectLst>
                  <a:outerShdw blurRad="38100" dist="38100" dir="2700000" algn="tl">
                    <a:srgbClr val="000000">
                      <a:alpha val="43137"/>
                    </a:srgbClr>
                  </a:outerShdw>
                </a:effectLst>
              </a:rPr>
              <a:t>* </a:t>
            </a:r>
            <a:r>
              <a:rPr lang="zh-CN" altLang="en-US" sz="4400" b="1" dirty="0" smtClean="0">
                <a:solidFill>
                  <a:schemeClr val="tx1"/>
                </a:solidFill>
                <a:effectLst>
                  <a:outerShdw blurRad="38100" dist="38100" dir="2700000" algn="tl">
                    <a:srgbClr val="000000">
                      <a:alpha val="43137"/>
                    </a:srgbClr>
                  </a:outerShdw>
                </a:effectLst>
              </a:rPr>
              <a:t>祂起初也参与了创造</a:t>
            </a:r>
            <a:r>
              <a:rPr lang="en-US" altLang="zh-CN" sz="4400" b="1" dirty="0" smtClean="0">
                <a:solidFill>
                  <a:schemeClr val="tx1"/>
                </a:solidFill>
                <a:effectLst>
                  <a:outerShdw blurRad="38100" dist="38100" dir="2700000" algn="tl">
                    <a:srgbClr val="000000">
                      <a:alpha val="43137"/>
                    </a:srgbClr>
                  </a:outerShdw>
                </a:effectLst>
              </a:rPr>
              <a:t>: </a:t>
            </a:r>
            <a:r>
              <a:rPr lang="zh-CN" altLang="en-US" sz="4400" b="1" dirty="0" smtClean="0">
                <a:solidFill>
                  <a:schemeClr val="tx1"/>
                </a:solidFill>
                <a:effectLst>
                  <a:outerShdw blurRad="38100" dist="38100" dir="2700000" algn="tl">
                    <a:srgbClr val="000000">
                      <a:alpha val="43137"/>
                    </a:srgbClr>
                  </a:outerShdw>
                </a:effectLst>
              </a:rPr>
              <a:t>创</a:t>
            </a:r>
            <a:r>
              <a:rPr lang="en-US" altLang="zh-CN" sz="4400" b="1" dirty="0" smtClean="0">
                <a:solidFill>
                  <a:schemeClr val="tx1"/>
                </a:solidFill>
                <a:effectLst>
                  <a:outerShdw blurRad="38100" dist="38100" dir="2700000" algn="tl">
                    <a:srgbClr val="000000">
                      <a:alpha val="43137"/>
                    </a:srgbClr>
                  </a:outerShdw>
                </a:effectLst>
              </a:rPr>
              <a:t>1:2</a:t>
            </a:r>
            <a:r>
              <a:rPr lang="en-US" b="1" dirty="0" smtClean="0">
                <a:solidFill>
                  <a:schemeClr val="tx1"/>
                </a:solidFill>
                <a:effectLst>
                  <a:outerShdw blurRad="38100" dist="38100" dir="2700000" algn="tl">
                    <a:srgbClr val="000000">
                      <a:alpha val="43137"/>
                    </a:srgbClr>
                  </a:outerShdw>
                </a:effectLst>
              </a:rPr>
              <a:t/>
            </a:r>
            <a:br>
              <a:rPr lang="en-US" b="1" dirty="0" smtClean="0">
                <a:solidFill>
                  <a:schemeClr val="tx1"/>
                </a:solidFill>
                <a:effectLst>
                  <a:outerShdw blurRad="38100" dist="38100" dir="2700000" algn="tl">
                    <a:srgbClr val="000000">
                      <a:alpha val="43137"/>
                    </a:srgbClr>
                  </a:outerShdw>
                </a:effectLst>
              </a:rPr>
            </a:br>
            <a:r>
              <a:rPr lang="en-US" b="1" dirty="0" smtClean="0">
                <a:solidFill>
                  <a:schemeClr val="tx1"/>
                </a:solidFill>
                <a:effectLst>
                  <a:outerShdw blurRad="38100" dist="38100" dir="2700000" algn="tl">
                    <a:srgbClr val="000000">
                      <a:alpha val="43137"/>
                    </a:srgbClr>
                  </a:outerShdw>
                </a:effectLst>
              </a:rPr>
              <a:t>	He played a part in Creation, Gen 1:2 </a:t>
            </a:r>
            <a:endParaRPr lang="en-US" b="1" dirty="0">
              <a:solidFill>
                <a:schemeClr val="tx1"/>
              </a:solidFill>
              <a:effectLst>
                <a:outerShdw blurRad="38100" dist="38100" dir="2700000" algn="tl">
                  <a:srgbClr val="000000">
                    <a:alpha val="43137"/>
                  </a:srgbClr>
                </a:outerShdw>
              </a:effectLst>
            </a:endParaRPr>
          </a:p>
        </p:txBody>
      </p:sp>
      <p:sp>
        <p:nvSpPr>
          <p:cNvPr id="3" name="Rectangle 2"/>
          <p:cNvSpPr/>
          <p:nvPr/>
        </p:nvSpPr>
        <p:spPr>
          <a:xfrm>
            <a:off x="76200" y="1828800"/>
            <a:ext cx="8991600" cy="1524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4400" b="1" dirty="0" smtClean="0">
                <a:solidFill>
                  <a:schemeClr val="tx1"/>
                </a:solidFill>
                <a:effectLst>
                  <a:outerShdw blurRad="38100" dist="38100" dir="2700000" algn="tl">
                    <a:srgbClr val="000000">
                      <a:alpha val="43137"/>
                    </a:srgbClr>
                  </a:outerShdw>
                </a:effectLst>
              </a:rPr>
              <a:t> * </a:t>
            </a:r>
            <a:r>
              <a:rPr lang="zh-CN" altLang="en-US" sz="4400" b="1" dirty="0" smtClean="0">
                <a:solidFill>
                  <a:schemeClr val="tx1"/>
                </a:solidFill>
                <a:effectLst>
                  <a:outerShdw blurRad="38100" dist="38100" dir="2700000" algn="tl">
                    <a:srgbClr val="000000">
                      <a:alpha val="43137"/>
                    </a:srgbClr>
                  </a:outerShdw>
                </a:effectLst>
              </a:rPr>
              <a:t>祂给相信的人一个新的生命</a:t>
            </a:r>
            <a:r>
              <a:rPr lang="en-US" altLang="zh-CN" sz="3600" b="1" dirty="0" smtClean="0">
                <a:solidFill>
                  <a:schemeClr val="tx1"/>
                </a:solidFill>
                <a:effectLst>
                  <a:outerShdw blurRad="38100" dist="38100" dir="2700000" algn="tl">
                    <a:srgbClr val="000000">
                      <a:alpha val="43137"/>
                    </a:srgbClr>
                  </a:outerShdw>
                </a:effectLst>
              </a:rPr>
              <a:t>:</a:t>
            </a:r>
            <a:r>
              <a:rPr lang="zh-CN" altLang="en-US" sz="3600" b="1" dirty="0" smtClean="0">
                <a:solidFill>
                  <a:schemeClr val="tx1"/>
                </a:solidFill>
                <a:effectLst>
                  <a:outerShdw blurRad="38100" dist="38100" dir="2700000" algn="tl">
                    <a:srgbClr val="000000">
                      <a:alpha val="43137"/>
                    </a:srgbClr>
                  </a:outerShdw>
                </a:effectLst>
              </a:rPr>
              <a:t>约</a:t>
            </a:r>
            <a:r>
              <a:rPr lang="en-US" altLang="zh-CN" sz="3600" b="1" dirty="0" smtClean="0">
                <a:solidFill>
                  <a:schemeClr val="tx1"/>
                </a:solidFill>
                <a:effectLst>
                  <a:outerShdw blurRad="38100" dist="38100" dir="2700000" algn="tl">
                    <a:srgbClr val="000000">
                      <a:alpha val="43137"/>
                    </a:srgbClr>
                  </a:outerShdw>
                </a:effectLst>
              </a:rPr>
              <a:t>6:63</a:t>
            </a:r>
            <a:r>
              <a:rPr lang="en-US" b="1" dirty="0" smtClean="0">
                <a:solidFill>
                  <a:schemeClr val="tx1"/>
                </a:solidFill>
                <a:effectLst>
                  <a:outerShdw blurRad="38100" dist="38100" dir="2700000" algn="tl">
                    <a:srgbClr val="000000">
                      <a:alpha val="43137"/>
                    </a:srgbClr>
                  </a:outerShdw>
                </a:effectLst>
              </a:rPr>
              <a:t/>
            </a:r>
            <a:br>
              <a:rPr lang="en-US" b="1" dirty="0" smtClean="0">
                <a:solidFill>
                  <a:schemeClr val="tx1"/>
                </a:solidFill>
                <a:effectLst>
                  <a:outerShdw blurRad="38100" dist="38100" dir="2700000" algn="tl">
                    <a:srgbClr val="000000">
                      <a:alpha val="43137"/>
                    </a:srgbClr>
                  </a:outerShdw>
                </a:effectLst>
              </a:rPr>
            </a:br>
            <a:r>
              <a:rPr lang="en-US" b="1" dirty="0" smtClean="0">
                <a:solidFill>
                  <a:schemeClr val="tx1"/>
                </a:solidFill>
                <a:effectLst>
                  <a:outerShdw blurRad="38100" dist="38100" dir="2700000" algn="tl">
                    <a:srgbClr val="000000">
                      <a:alpha val="43137"/>
                    </a:srgbClr>
                  </a:outerShdw>
                </a:effectLst>
              </a:rPr>
              <a:t>	He gives a new life to believers: John 6:63</a:t>
            </a:r>
            <a:endParaRPr lang="en-US" b="1"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76200" y="3505200"/>
            <a:ext cx="8991600" cy="1524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4400" b="1" dirty="0" smtClean="0">
                <a:solidFill>
                  <a:schemeClr val="tx1"/>
                </a:solidFill>
                <a:effectLst>
                  <a:outerShdw blurRad="38100" dist="38100" dir="2700000" algn="tl">
                    <a:srgbClr val="000000">
                      <a:alpha val="43137"/>
                    </a:srgbClr>
                  </a:outerShdw>
                </a:effectLst>
              </a:rPr>
              <a:t> * </a:t>
            </a:r>
            <a:r>
              <a:rPr lang="zh-CN" altLang="en-US" sz="4400" b="1" dirty="0" smtClean="0">
                <a:solidFill>
                  <a:schemeClr val="tx1"/>
                </a:solidFill>
                <a:effectLst>
                  <a:outerShdw blurRad="38100" dist="38100" dir="2700000" algn="tl">
                    <a:srgbClr val="000000">
                      <a:alpha val="43137"/>
                    </a:srgbClr>
                  </a:outerShdw>
                </a:effectLst>
              </a:rPr>
              <a:t>祂使我们成为圣洁</a:t>
            </a:r>
            <a:r>
              <a:rPr lang="en-US" altLang="zh-CN" sz="4400" b="1" dirty="0" smtClean="0">
                <a:solidFill>
                  <a:schemeClr val="tx1"/>
                </a:solidFill>
                <a:effectLst>
                  <a:outerShdw blurRad="38100" dist="38100" dir="2700000" algn="tl">
                    <a:srgbClr val="000000">
                      <a:alpha val="43137"/>
                    </a:srgbClr>
                  </a:outerShdw>
                </a:effectLst>
              </a:rPr>
              <a:t>:</a:t>
            </a:r>
            <a:r>
              <a:rPr lang="zh-CN" altLang="en-US" sz="4400" b="1" dirty="0" smtClean="0">
                <a:solidFill>
                  <a:schemeClr val="tx1"/>
                </a:solidFill>
                <a:effectLst>
                  <a:outerShdw blurRad="38100" dist="38100" dir="2700000" algn="tl">
                    <a:srgbClr val="000000">
                      <a:alpha val="43137"/>
                    </a:srgbClr>
                  </a:outerShdw>
                </a:effectLst>
              </a:rPr>
              <a:t>彼前</a:t>
            </a:r>
            <a:r>
              <a:rPr lang="en-US" altLang="zh-CN" sz="4400" b="1" dirty="0" smtClean="0">
                <a:solidFill>
                  <a:schemeClr val="tx1"/>
                </a:solidFill>
                <a:effectLst>
                  <a:outerShdw blurRad="38100" dist="38100" dir="2700000" algn="tl">
                    <a:srgbClr val="000000">
                      <a:alpha val="43137"/>
                    </a:srgbClr>
                  </a:outerShdw>
                </a:effectLst>
              </a:rPr>
              <a:t>1:2</a:t>
            </a:r>
            <a:r>
              <a:rPr lang="en-US" b="1" dirty="0" smtClean="0">
                <a:solidFill>
                  <a:schemeClr val="tx1"/>
                </a:solidFill>
                <a:effectLst>
                  <a:outerShdw blurRad="38100" dist="38100" dir="2700000" algn="tl">
                    <a:srgbClr val="000000">
                      <a:alpha val="43137"/>
                    </a:srgbClr>
                  </a:outerShdw>
                </a:effectLst>
              </a:rPr>
              <a:t/>
            </a:r>
            <a:br>
              <a:rPr lang="en-US" b="1" dirty="0" smtClean="0">
                <a:solidFill>
                  <a:schemeClr val="tx1"/>
                </a:solidFill>
                <a:effectLst>
                  <a:outerShdw blurRad="38100" dist="38100" dir="2700000" algn="tl">
                    <a:srgbClr val="000000">
                      <a:alpha val="43137"/>
                    </a:srgbClr>
                  </a:outerShdw>
                </a:effectLst>
              </a:rPr>
            </a:br>
            <a:r>
              <a:rPr lang="en-US" b="1" dirty="0" smtClean="0">
                <a:solidFill>
                  <a:schemeClr val="tx1"/>
                </a:solidFill>
                <a:effectLst>
                  <a:outerShdw blurRad="38100" dist="38100" dir="2700000" algn="tl">
                    <a:srgbClr val="000000">
                      <a:alpha val="43137"/>
                    </a:srgbClr>
                  </a:outerShdw>
                </a:effectLst>
              </a:rPr>
              <a:t>	He makes us holy:  I Peter 1:2 </a:t>
            </a:r>
            <a:endParaRPr lang="en-US" b="1" dirty="0">
              <a:solidFill>
                <a:schemeClr val="tx1"/>
              </a:solidFill>
              <a:effectLst>
                <a:outerShdw blurRad="38100" dist="38100" dir="2700000" algn="tl">
                  <a:srgbClr val="000000">
                    <a:alpha val="43137"/>
                  </a:srgbClr>
                </a:outerShdw>
              </a:effectLst>
            </a:endParaRPr>
          </a:p>
        </p:txBody>
      </p:sp>
      <p:sp>
        <p:nvSpPr>
          <p:cNvPr id="5" name="Rectangle 4"/>
          <p:cNvSpPr/>
          <p:nvPr/>
        </p:nvSpPr>
        <p:spPr>
          <a:xfrm>
            <a:off x="76200" y="5181600"/>
            <a:ext cx="8991600" cy="15240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4400" b="1" dirty="0" smtClean="0">
                <a:solidFill>
                  <a:schemeClr val="tx1"/>
                </a:solidFill>
                <a:effectLst>
                  <a:outerShdw blurRad="38100" dist="38100" dir="2700000" algn="tl">
                    <a:srgbClr val="000000">
                      <a:alpha val="43137"/>
                    </a:srgbClr>
                  </a:outerShdw>
                </a:effectLst>
              </a:rPr>
              <a:t>* </a:t>
            </a:r>
            <a:r>
              <a:rPr lang="zh-CN" altLang="en-US" sz="4400" b="1" dirty="0" smtClean="0">
                <a:solidFill>
                  <a:schemeClr val="tx1"/>
                </a:solidFill>
                <a:effectLst>
                  <a:outerShdw blurRad="38100" dist="38100" dir="2700000" algn="tl">
                    <a:srgbClr val="000000">
                      <a:alpha val="43137"/>
                    </a:srgbClr>
                  </a:outerShdw>
                </a:effectLst>
              </a:rPr>
              <a:t>祂给我们盖上印记</a:t>
            </a:r>
            <a:r>
              <a:rPr lang="en-US" altLang="zh-CN" sz="4400" b="1" dirty="0" smtClean="0">
                <a:solidFill>
                  <a:schemeClr val="tx1"/>
                </a:solidFill>
                <a:effectLst>
                  <a:outerShdw blurRad="38100" dist="38100" dir="2700000" algn="tl">
                    <a:srgbClr val="000000">
                      <a:alpha val="43137"/>
                    </a:srgbClr>
                  </a:outerShdw>
                </a:effectLst>
              </a:rPr>
              <a:t>,</a:t>
            </a:r>
            <a:r>
              <a:rPr lang="zh-CN" altLang="en-US" sz="4400" b="1" dirty="0" smtClean="0">
                <a:solidFill>
                  <a:schemeClr val="tx1"/>
                </a:solidFill>
                <a:effectLst>
                  <a:outerShdw blurRad="38100" dist="38100" dir="2700000" algn="tl">
                    <a:srgbClr val="000000">
                      <a:alpha val="43137"/>
                    </a:srgbClr>
                  </a:outerShdw>
                </a:effectLst>
              </a:rPr>
              <a:t>等候得赎的日</a:t>
            </a:r>
            <a:r>
              <a:rPr lang="en-US" altLang="zh-CN" sz="4400" b="1" dirty="0" smtClean="0">
                <a:solidFill>
                  <a:schemeClr val="tx1"/>
                </a:solidFill>
                <a:effectLst>
                  <a:outerShdw blurRad="38100" dist="38100" dir="2700000" algn="tl">
                    <a:srgbClr val="000000">
                      <a:alpha val="43137"/>
                    </a:srgbClr>
                  </a:outerShdw>
                </a:effectLst>
              </a:rPr>
              <a:t>	</a:t>
            </a:r>
            <a:r>
              <a:rPr lang="zh-CN" altLang="en-US" sz="4400" b="1" dirty="0" smtClean="0">
                <a:solidFill>
                  <a:schemeClr val="tx1"/>
                </a:solidFill>
                <a:effectLst>
                  <a:outerShdw blurRad="38100" dist="38100" dir="2700000" algn="tl">
                    <a:srgbClr val="000000">
                      <a:alpha val="43137"/>
                    </a:srgbClr>
                  </a:outerShdw>
                </a:effectLst>
              </a:rPr>
              <a:t>子</a:t>
            </a:r>
            <a:r>
              <a:rPr lang="en-US" altLang="zh-CN" sz="4400" b="1" dirty="0" smtClean="0">
                <a:solidFill>
                  <a:schemeClr val="tx1"/>
                </a:solidFill>
                <a:effectLst>
                  <a:outerShdw blurRad="38100" dist="38100" dir="2700000" algn="tl">
                    <a:srgbClr val="000000">
                      <a:alpha val="43137"/>
                    </a:srgbClr>
                  </a:outerShdw>
                </a:effectLst>
              </a:rPr>
              <a:t>:</a:t>
            </a:r>
            <a:r>
              <a:rPr lang="zh-CN" altLang="en-US" sz="3600" b="1" dirty="0" smtClean="0">
                <a:solidFill>
                  <a:schemeClr val="tx1"/>
                </a:solidFill>
                <a:effectLst>
                  <a:outerShdw blurRad="38100" dist="38100" dir="2700000" algn="tl">
                    <a:srgbClr val="000000">
                      <a:alpha val="43137"/>
                    </a:srgbClr>
                  </a:outerShdw>
                </a:effectLst>
              </a:rPr>
              <a:t>弗</a:t>
            </a:r>
            <a:r>
              <a:rPr lang="en-US" altLang="zh-CN" sz="3600" b="1" dirty="0" smtClean="0">
                <a:solidFill>
                  <a:schemeClr val="tx1"/>
                </a:solidFill>
                <a:effectLst>
                  <a:outerShdw blurRad="38100" dist="38100" dir="2700000" algn="tl">
                    <a:srgbClr val="000000">
                      <a:alpha val="43137"/>
                    </a:srgbClr>
                  </a:outerShdw>
                </a:effectLst>
              </a:rPr>
              <a:t>1:13;4:30 </a:t>
            </a:r>
            <a:r>
              <a:rPr lang="en-US" b="1" dirty="0" smtClean="0">
                <a:solidFill>
                  <a:schemeClr val="tx1"/>
                </a:solidFill>
                <a:effectLst>
                  <a:outerShdw blurRad="38100" dist="38100" dir="2700000" algn="tl">
                    <a:srgbClr val="000000">
                      <a:alpha val="43137"/>
                    </a:srgbClr>
                  </a:outerShdw>
                </a:effectLst>
              </a:rPr>
              <a:t>He puts a seal on us to preserve us: Eph. 1:13; 4:30 </a:t>
            </a:r>
            <a:endParaRPr lang="en-US" b="1" dirty="0">
              <a:solidFill>
                <a:schemeClr val="tx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Rectangle 1"/>
          <p:cNvSpPr/>
          <p:nvPr/>
        </p:nvSpPr>
        <p:spPr>
          <a:xfrm>
            <a:off x="76200" y="152400"/>
            <a:ext cx="8991600" cy="15240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4400" b="1" dirty="0" smtClean="0">
                <a:solidFill>
                  <a:schemeClr val="tx1"/>
                </a:solidFill>
                <a:effectLst>
                  <a:outerShdw blurRad="38100" dist="38100" dir="2700000" algn="tl">
                    <a:srgbClr val="000000">
                      <a:alpha val="43137"/>
                    </a:srgbClr>
                  </a:outerShdw>
                </a:effectLst>
              </a:rPr>
              <a:t> * </a:t>
            </a:r>
            <a:r>
              <a:rPr lang="zh-CN" altLang="en-US" sz="4400" b="1" dirty="0" smtClean="0">
                <a:solidFill>
                  <a:schemeClr val="tx1"/>
                </a:solidFill>
                <a:effectLst>
                  <a:outerShdw blurRad="38100" dist="38100" dir="2700000" algn="tl">
                    <a:srgbClr val="000000">
                      <a:alpha val="43137"/>
                    </a:srgbClr>
                  </a:outerShdw>
                </a:effectLst>
              </a:rPr>
              <a:t>祂使我们在基督里合一</a:t>
            </a:r>
            <a:r>
              <a:rPr lang="en-US" altLang="zh-CN" sz="4400" b="1" dirty="0" smtClean="0">
                <a:solidFill>
                  <a:schemeClr val="tx1"/>
                </a:solidFill>
                <a:effectLst>
                  <a:outerShdw blurRad="38100" dist="38100" dir="2700000" algn="tl">
                    <a:srgbClr val="000000">
                      <a:alpha val="43137"/>
                    </a:srgbClr>
                  </a:outerShdw>
                </a:effectLst>
              </a:rPr>
              <a:t>:</a:t>
            </a:r>
            <a:r>
              <a:rPr lang="zh-CN" altLang="en-US" sz="4400" b="1" dirty="0" smtClean="0">
                <a:solidFill>
                  <a:schemeClr val="tx1"/>
                </a:solidFill>
                <a:effectLst>
                  <a:outerShdw blurRad="38100" dist="38100" dir="2700000" algn="tl">
                    <a:srgbClr val="000000">
                      <a:alpha val="43137"/>
                    </a:srgbClr>
                  </a:outerShdw>
                </a:effectLst>
              </a:rPr>
              <a:t>林前</a:t>
            </a:r>
            <a:r>
              <a:rPr lang="en-US" altLang="zh-CN" sz="4400" b="1" dirty="0" smtClean="0">
                <a:solidFill>
                  <a:schemeClr val="tx1"/>
                </a:solidFill>
                <a:effectLst>
                  <a:outerShdw blurRad="38100" dist="38100" dir="2700000" algn="tl">
                    <a:srgbClr val="000000">
                      <a:alpha val="43137"/>
                    </a:srgbClr>
                  </a:outerShdw>
                </a:effectLst>
              </a:rPr>
              <a:t>12:13</a:t>
            </a:r>
            <a:r>
              <a:rPr lang="en-US" sz="2000" b="1" dirty="0" smtClean="0">
                <a:solidFill>
                  <a:schemeClr val="tx1"/>
                </a:solidFill>
                <a:effectLst>
                  <a:outerShdw blurRad="38100" dist="38100" dir="2700000" algn="tl">
                    <a:srgbClr val="000000">
                      <a:alpha val="43137"/>
                    </a:srgbClr>
                  </a:outerShdw>
                </a:effectLst>
              </a:rPr>
              <a:t/>
            </a:r>
            <a:br>
              <a:rPr lang="en-US" sz="2000" b="1" dirty="0" smtClean="0">
                <a:solidFill>
                  <a:schemeClr val="tx1"/>
                </a:solidFill>
                <a:effectLst>
                  <a:outerShdw blurRad="38100" dist="38100" dir="2700000" algn="tl">
                    <a:srgbClr val="000000">
                      <a:alpha val="43137"/>
                    </a:srgbClr>
                  </a:outerShdw>
                </a:effectLst>
              </a:rPr>
            </a:br>
            <a:r>
              <a:rPr lang="en-US" sz="2000" b="1" dirty="0" smtClean="0">
                <a:solidFill>
                  <a:schemeClr val="tx1"/>
                </a:solidFill>
                <a:effectLst>
                  <a:outerShdw blurRad="38100" dist="38100" dir="2700000" algn="tl">
                    <a:srgbClr val="000000">
                      <a:alpha val="43137"/>
                    </a:srgbClr>
                  </a:outerShdw>
                </a:effectLst>
              </a:rPr>
              <a:t>	He unifies Christians in Christ: I Cor. 12:13</a:t>
            </a:r>
            <a:endParaRPr lang="en-US" sz="2000" b="1" dirty="0">
              <a:solidFill>
                <a:schemeClr val="tx1"/>
              </a:solidFill>
              <a:effectLst>
                <a:outerShdw blurRad="38100" dist="38100" dir="2700000" algn="tl">
                  <a:srgbClr val="000000">
                    <a:alpha val="43137"/>
                  </a:srgbClr>
                </a:outerShdw>
              </a:effectLst>
            </a:endParaRPr>
          </a:p>
        </p:txBody>
      </p:sp>
      <p:sp>
        <p:nvSpPr>
          <p:cNvPr id="3" name="Rectangle 2"/>
          <p:cNvSpPr/>
          <p:nvPr/>
        </p:nvSpPr>
        <p:spPr>
          <a:xfrm>
            <a:off x="76200" y="1828800"/>
            <a:ext cx="8991600" cy="1524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4400" b="1" dirty="0" smtClean="0">
                <a:solidFill>
                  <a:schemeClr val="tx1"/>
                </a:solidFill>
                <a:effectLst>
                  <a:outerShdw blurRad="38100" dist="38100" dir="2700000" algn="tl">
                    <a:srgbClr val="000000">
                      <a:alpha val="43137"/>
                    </a:srgbClr>
                  </a:outerShdw>
                </a:effectLst>
              </a:rPr>
              <a:t> * </a:t>
            </a:r>
            <a:r>
              <a:rPr lang="zh-CN" altLang="en-US" sz="4400" b="1" dirty="0" smtClean="0">
                <a:solidFill>
                  <a:schemeClr val="tx1"/>
                </a:solidFill>
                <a:effectLst>
                  <a:outerShdw blurRad="38100" dist="38100" dir="2700000" algn="tl">
                    <a:srgbClr val="000000">
                      <a:alpha val="43137"/>
                    </a:srgbClr>
                  </a:outerShdw>
                </a:effectLst>
              </a:rPr>
              <a:t>祂使我们成为神的孩子</a:t>
            </a:r>
            <a:r>
              <a:rPr lang="en-US" altLang="zh-CN" sz="4400" b="1" dirty="0" smtClean="0">
                <a:solidFill>
                  <a:schemeClr val="tx1"/>
                </a:solidFill>
                <a:effectLst>
                  <a:outerShdw blurRad="38100" dist="38100" dir="2700000" algn="tl">
                    <a:srgbClr val="000000">
                      <a:alpha val="43137"/>
                    </a:srgbClr>
                  </a:outerShdw>
                </a:effectLst>
              </a:rPr>
              <a:t>:</a:t>
            </a:r>
            <a:r>
              <a:rPr lang="zh-CN" altLang="en-US" sz="4400" b="1" dirty="0" smtClean="0">
                <a:solidFill>
                  <a:schemeClr val="tx1"/>
                </a:solidFill>
                <a:effectLst>
                  <a:outerShdw blurRad="38100" dist="38100" dir="2700000" algn="tl">
                    <a:srgbClr val="000000">
                      <a:alpha val="43137"/>
                    </a:srgbClr>
                  </a:outerShdw>
                </a:effectLst>
              </a:rPr>
              <a:t>罗</a:t>
            </a:r>
            <a:r>
              <a:rPr lang="en-US" altLang="zh-CN" sz="4400" b="1" dirty="0" smtClean="0">
                <a:solidFill>
                  <a:schemeClr val="tx1"/>
                </a:solidFill>
                <a:effectLst>
                  <a:outerShdw blurRad="38100" dist="38100" dir="2700000" algn="tl">
                    <a:srgbClr val="000000">
                      <a:alpha val="43137"/>
                    </a:srgbClr>
                  </a:outerShdw>
                </a:effectLst>
              </a:rPr>
              <a:t>8:15</a:t>
            </a:r>
            <a:r>
              <a:rPr lang="en-US" sz="2000" b="1" dirty="0" smtClean="0">
                <a:solidFill>
                  <a:schemeClr val="tx1"/>
                </a:solidFill>
                <a:effectLst>
                  <a:outerShdw blurRad="38100" dist="38100" dir="2700000" algn="tl">
                    <a:srgbClr val="000000">
                      <a:alpha val="43137"/>
                    </a:srgbClr>
                  </a:outerShdw>
                </a:effectLst>
              </a:rPr>
              <a:t/>
            </a:r>
            <a:br>
              <a:rPr lang="en-US" sz="2000" b="1" dirty="0" smtClean="0">
                <a:solidFill>
                  <a:schemeClr val="tx1"/>
                </a:solidFill>
                <a:effectLst>
                  <a:outerShdw blurRad="38100" dist="38100" dir="2700000" algn="tl">
                    <a:srgbClr val="000000">
                      <a:alpha val="43137"/>
                    </a:srgbClr>
                  </a:outerShdw>
                </a:effectLst>
              </a:rPr>
            </a:br>
            <a:r>
              <a:rPr lang="en-US" sz="2000" b="1" dirty="0" smtClean="0">
                <a:solidFill>
                  <a:schemeClr val="tx1"/>
                </a:solidFill>
                <a:effectLst>
                  <a:outerShdw blurRad="38100" dist="38100" dir="2700000" algn="tl">
                    <a:srgbClr val="000000">
                      <a:alpha val="43137"/>
                    </a:srgbClr>
                  </a:outerShdw>
                </a:effectLst>
              </a:rPr>
              <a:t>	He adopt us as children of God: Rom. 8:15 </a:t>
            </a:r>
            <a:endParaRPr lang="en-US" sz="2000" b="1"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76200" y="3505200"/>
            <a:ext cx="8991600" cy="1524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4400" b="1" dirty="0" smtClean="0">
                <a:solidFill>
                  <a:schemeClr val="tx1"/>
                </a:solidFill>
                <a:effectLst>
                  <a:outerShdw blurRad="38100" dist="38100" dir="2700000" algn="tl">
                    <a:srgbClr val="000000">
                      <a:alpha val="43137"/>
                    </a:srgbClr>
                  </a:outerShdw>
                </a:effectLst>
              </a:rPr>
              <a:t> * </a:t>
            </a:r>
            <a:r>
              <a:rPr lang="zh-CN" altLang="en-US" sz="4400" b="1" dirty="0" smtClean="0">
                <a:solidFill>
                  <a:schemeClr val="tx1"/>
                </a:solidFill>
                <a:effectLst>
                  <a:outerShdw blurRad="38100" dist="38100" dir="2700000" algn="tl">
                    <a:srgbClr val="000000">
                      <a:alpha val="43137"/>
                    </a:srgbClr>
                  </a:outerShdw>
                </a:effectLst>
              </a:rPr>
              <a:t>祂叫耶稣从死里复活 </a:t>
            </a:r>
            <a:r>
              <a:rPr lang="en-US" altLang="zh-CN" sz="4400" b="1" dirty="0" smtClean="0">
                <a:solidFill>
                  <a:schemeClr val="tx1"/>
                </a:solidFill>
                <a:effectLst>
                  <a:outerShdw blurRad="38100" dist="38100" dir="2700000" algn="tl">
                    <a:srgbClr val="000000">
                      <a:alpha val="43137"/>
                    </a:srgbClr>
                  </a:outerShdw>
                </a:effectLst>
              </a:rPr>
              <a:t>:</a:t>
            </a:r>
            <a:r>
              <a:rPr lang="zh-CN" altLang="en-US" sz="4400" b="1" dirty="0" smtClean="0">
                <a:solidFill>
                  <a:schemeClr val="tx1"/>
                </a:solidFill>
                <a:effectLst>
                  <a:outerShdw blurRad="38100" dist="38100" dir="2700000" algn="tl">
                    <a:srgbClr val="000000">
                      <a:alpha val="43137"/>
                    </a:srgbClr>
                  </a:outerShdw>
                </a:effectLst>
              </a:rPr>
              <a:t>罗</a:t>
            </a:r>
            <a:r>
              <a:rPr lang="en-US" altLang="zh-CN" sz="4400" b="1" dirty="0" smtClean="0">
                <a:solidFill>
                  <a:schemeClr val="tx1"/>
                </a:solidFill>
                <a:effectLst>
                  <a:outerShdw blurRad="38100" dist="38100" dir="2700000" algn="tl">
                    <a:srgbClr val="000000">
                      <a:alpha val="43137"/>
                    </a:srgbClr>
                  </a:outerShdw>
                </a:effectLst>
              </a:rPr>
              <a:t>8:11</a:t>
            </a:r>
            <a:r>
              <a:rPr lang="en-US" sz="2000" b="1" dirty="0" smtClean="0">
                <a:solidFill>
                  <a:schemeClr val="tx1"/>
                </a:solidFill>
                <a:effectLst>
                  <a:outerShdw blurRad="38100" dist="38100" dir="2700000" algn="tl">
                    <a:srgbClr val="000000">
                      <a:alpha val="43137"/>
                    </a:srgbClr>
                  </a:outerShdw>
                </a:effectLst>
              </a:rPr>
              <a:t/>
            </a:r>
            <a:br>
              <a:rPr lang="en-US" sz="2000" b="1" dirty="0" smtClean="0">
                <a:solidFill>
                  <a:schemeClr val="tx1"/>
                </a:solidFill>
                <a:effectLst>
                  <a:outerShdw blurRad="38100" dist="38100" dir="2700000" algn="tl">
                    <a:srgbClr val="000000">
                      <a:alpha val="43137"/>
                    </a:srgbClr>
                  </a:outerShdw>
                </a:effectLst>
              </a:rPr>
            </a:br>
            <a:r>
              <a:rPr lang="en-US" sz="2000" b="1" dirty="0" smtClean="0">
                <a:solidFill>
                  <a:schemeClr val="tx1"/>
                </a:solidFill>
                <a:effectLst>
                  <a:outerShdw blurRad="38100" dist="38100" dir="2700000" algn="tl">
                    <a:srgbClr val="000000">
                      <a:alpha val="43137"/>
                    </a:srgbClr>
                  </a:outerShdw>
                </a:effectLst>
              </a:rPr>
              <a:t>	He raised Jesus from the dead: Rom. 8:11</a:t>
            </a:r>
            <a:endParaRPr lang="en-US" sz="2000" b="1" dirty="0">
              <a:solidFill>
                <a:schemeClr val="tx1"/>
              </a:solidFill>
              <a:effectLst>
                <a:outerShdw blurRad="38100" dist="38100" dir="2700000" algn="tl">
                  <a:srgbClr val="000000">
                    <a:alpha val="43137"/>
                  </a:srgbClr>
                </a:outerShdw>
              </a:effectLst>
            </a:endParaRPr>
          </a:p>
        </p:txBody>
      </p:sp>
      <p:sp>
        <p:nvSpPr>
          <p:cNvPr id="5" name="Rectangle 4"/>
          <p:cNvSpPr/>
          <p:nvPr/>
        </p:nvSpPr>
        <p:spPr>
          <a:xfrm>
            <a:off x="76200" y="5181600"/>
            <a:ext cx="8991600" cy="15240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4000" b="1" dirty="0" smtClean="0">
                <a:solidFill>
                  <a:schemeClr val="tx1"/>
                </a:solidFill>
                <a:effectLst>
                  <a:outerShdw blurRad="38100" dist="38100" dir="2700000" algn="tl">
                    <a:srgbClr val="000000">
                      <a:alpha val="43137"/>
                    </a:srgbClr>
                  </a:outerShdw>
                </a:effectLst>
              </a:rPr>
              <a:t> * </a:t>
            </a:r>
            <a:r>
              <a:rPr lang="zh-CN" altLang="en-US" sz="4000" b="1" dirty="0" smtClean="0">
                <a:solidFill>
                  <a:schemeClr val="tx1"/>
                </a:solidFill>
                <a:effectLst>
                  <a:outerShdw blurRad="38100" dist="38100" dir="2700000" algn="tl">
                    <a:srgbClr val="000000">
                      <a:alpha val="43137"/>
                    </a:srgbClr>
                  </a:outerShdw>
                </a:effectLst>
              </a:rPr>
              <a:t>祂给我们信心的保证</a:t>
            </a:r>
            <a:r>
              <a:rPr lang="en-US" altLang="zh-CN" sz="4000" b="1" dirty="0" smtClean="0">
                <a:solidFill>
                  <a:schemeClr val="tx1"/>
                </a:solidFill>
                <a:effectLst>
                  <a:outerShdw blurRad="38100" dist="38100" dir="2700000" algn="tl">
                    <a:srgbClr val="000000">
                      <a:alpha val="43137"/>
                    </a:srgbClr>
                  </a:outerShdw>
                </a:effectLst>
              </a:rPr>
              <a:t> :</a:t>
            </a:r>
            <a:r>
              <a:rPr lang="zh-CN" altLang="en-US" sz="4000" b="1" dirty="0" smtClean="0">
                <a:solidFill>
                  <a:schemeClr val="tx1"/>
                </a:solidFill>
                <a:effectLst>
                  <a:outerShdw blurRad="38100" dist="38100" dir="2700000" algn="tl">
                    <a:srgbClr val="000000">
                      <a:alpha val="43137"/>
                    </a:srgbClr>
                  </a:outerShdw>
                </a:effectLst>
              </a:rPr>
              <a:t>罗</a:t>
            </a:r>
            <a:r>
              <a:rPr lang="en-US" altLang="zh-CN" sz="4000" b="1" dirty="0" smtClean="0">
                <a:solidFill>
                  <a:schemeClr val="tx1"/>
                </a:solidFill>
                <a:effectLst>
                  <a:outerShdw blurRad="38100" dist="38100" dir="2700000" algn="tl">
                    <a:srgbClr val="000000">
                      <a:alpha val="43137"/>
                    </a:srgbClr>
                  </a:outerShdw>
                </a:effectLst>
              </a:rPr>
              <a:t>8:16</a:t>
            </a:r>
            <a:r>
              <a:rPr lang="en-US" sz="2000" b="1" dirty="0" smtClean="0">
                <a:solidFill>
                  <a:schemeClr val="tx1"/>
                </a:solidFill>
                <a:effectLst>
                  <a:outerShdw blurRad="38100" dist="38100" dir="2700000" algn="tl">
                    <a:srgbClr val="000000">
                      <a:alpha val="43137"/>
                    </a:srgbClr>
                  </a:outerShdw>
                </a:effectLst>
              </a:rPr>
              <a:t/>
            </a:r>
            <a:br>
              <a:rPr lang="en-US" sz="2000" b="1" dirty="0" smtClean="0">
                <a:solidFill>
                  <a:schemeClr val="tx1"/>
                </a:solidFill>
                <a:effectLst>
                  <a:outerShdw blurRad="38100" dist="38100" dir="2700000" algn="tl">
                    <a:srgbClr val="000000">
                      <a:alpha val="43137"/>
                    </a:srgbClr>
                  </a:outerShdw>
                </a:effectLst>
              </a:rPr>
            </a:br>
            <a:r>
              <a:rPr lang="en-US" sz="2000" b="1" dirty="0" smtClean="0">
                <a:solidFill>
                  <a:schemeClr val="tx1"/>
                </a:solidFill>
                <a:effectLst>
                  <a:outerShdw blurRad="38100" dist="38100" dir="2700000" algn="tl">
                    <a:srgbClr val="000000">
                      <a:alpha val="43137"/>
                    </a:srgbClr>
                  </a:outerShdw>
                </a:effectLst>
              </a:rPr>
              <a:t>	He gives us assurance of our faith: Rom. 8:16 </a:t>
            </a:r>
            <a:endParaRPr lang="en-US" sz="2000" b="1" dirty="0">
              <a:solidFill>
                <a:schemeClr val="tx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Rectangle 1"/>
          <p:cNvSpPr/>
          <p:nvPr/>
        </p:nvSpPr>
        <p:spPr>
          <a:xfrm>
            <a:off x="76200" y="152400"/>
            <a:ext cx="8991600" cy="15240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4400" b="1" dirty="0" smtClean="0">
                <a:solidFill>
                  <a:schemeClr val="tx1"/>
                </a:solidFill>
                <a:effectLst>
                  <a:outerShdw blurRad="38100" dist="38100" dir="2700000" algn="tl">
                    <a:srgbClr val="000000">
                      <a:alpha val="43137"/>
                    </a:srgbClr>
                  </a:outerShdw>
                </a:effectLst>
              </a:rPr>
              <a:t> * </a:t>
            </a:r>
            <a:r>
              <a:rPr lang="zh-CN" altLang="en-US" sz="4400" b="1" dirty="0" smtClean="0">
                <a:solidFill>
                  <a:schemeClr val="tx1"/>
                </a:solidFill>
                <a:effectLst>
                  <a:outerShdw blurRad="38100" dist="38100" dir="2700000" algn="tl">
                    <a:srgbClr val="000000">
                      <a:alpha val="43137"/>
                    </a:srgbClr>
                  </a:outerShdw>
                </a:effectLst>
              </a:rPr>
              <a:t>祂洁净我们并宣告我们“无罪”</a:t>
            </a:r>
            <a:r>
              <a:rPr lang="en-US" altLang="zh-CN" sz="4400" b="1" dirty="0" smtClean="0">
                <a:solidFill>
                  <a:schemeClr val="tx1"/>
                </a:solidFill>
                <a:effectLst>
                  <a:outerShdw blurRad="38100" dist="38100" dir="2700000" algn="tl">
                    <a:srgbClr val="000000">
                      <a:alpha val="43137"/>
                    </a:srgbClr>
                  </a:outerShdw>
                </a:effectLst>
              </a:rPr>
              <a:t>:	</a:t>
            </a:r>
            <a:r>
              <a:rPr lang="zh-CN" altLang="en-US" sz="4400" b="1" dirty="0" smtClean="0">
                <a:solidFill>
                  <a:schemeClr val="tx1"/>
                </a:solidFill>
                <a:effectLst>
                  <a:outerShdw blurRad="38100" dist="38100" dir="2700000" algn="tl">
                    <a:srgbClr val="000000">
                      <a:alpha val="43137"/>
                    </a:srgbClr>
                  </a:outerShdw>
                </a:effectLst>
              </a:rPr>
              <a:t>林前</a:t>
            </a:r>
            <a:r>
              <a:rPr lang="en-US" altLang="zh-CN" sz="4400" b="1" dirty="0" smtClean="0">
                <a:solidFill>
                  <a:schemeClr val="tx1"/>
                </a:solidFill>
                <a:effectLst>
                  <a:outerShdw blurRad="38100" dist="38100" dir="2700000" algn="tl">
                    <a:srgbClr val="000000">
                      <a:alpha val="43137"/>
                    </a:srgbClr>
                  </a:outerShdw>
                </a:effectLst>
              </a:rPr>
              <a:t>6:11</a:t>
            </a:r>
            <a:r>
              <a:rPr lang="en-US" altLang="zh-CN" sz="2000" b="1" dirty="0" smtClean="0">
                <a:solidFill>
                  <a:schemeClr val="tx1"/>
                </a:solidFill>
                <a:effectLst>
                  <a:outerShdw blurRad="38100" dist="38100" dir="2700000" algn="tl">
                    <a:srgbClr val="000000">
                      <a:alpha val="43137"/>
                    </a:srgbClr>
                  </a:outerShdw>
                </a:effectLst>
              </a:rPr>
              <a:t> </a:t>
            </a:r>
            <a:r>
              <a:rPr lang="en-US" sz="2000" b="1" dirty="0" smtClean="0">
                <a:solidFill>
                  <a:schemeClr val="tx1"/>
                </a:solidFill>
                <a:effectLst>
                  <a:outerShdw blurRad="38100" dist="38100" dir="2700000" algn="tl">
                    <a:srgbClr val="000000">
                      <a:alpha val="43137"/>
                    </a:srgbClr>
                  </a:outerShdw>
                </a:effectLst>
              </a:rPr>
              <a:t>He washes us and declares us “not guilty”: I Cor. 6:11 </a:t>
            </a:r>
            <a:endParaRPr lang="en-US" sz="2000" b="1" dirty="0">
              <a:solidFill>
                <a:schemeClr val="tx1"/>
              </a:solidFill>
              <a:effectLst>
                <a:outerShdw blurRad="38100" dist="38100" dir="2700000" algn="tl">
                  <a:srgbClr val="000000">
                    <a:alpha val="43137"/>
                  </a:srgbClr>
                </a:outerShdw>
              </a:effectLst>
            </a:endParaRPr>
          </a:p>
        </p:txBody>
      </p:sp>
      <p:sp>
        <p:nvSpPr>
          <p:cNvPr id="3" name="Rectangle 2"/>
          <p:cNvSpPr/>
          <p:nvPr/>
        </p:nvSpPr>
        <p:spPr>
          <a:xfrm>
            <a:off x="76200" y="1828800"/>
            <a:ext cx="8991600" cy="1524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4400" b="1" dirty="0" smtClean="0">
                <a:solidFill>
                  <a:schemeClr val="tx1"/>
                </a:solidFill>
                <a:effectLst>
                  <a:outerShdw blurRad="38100" dist="38100" dir="2700000" algn="tl">
                    <a:srgbClr val="000000">
                      <a:alpha val="43137"/>
                    </a:srgbClr>
                  </a:outerShdw>
                </a:effectLst>
              </a:rPr>
              <a:t> * </a:t>
            </a:r>
            <a:r>
              <a:rPr lang="zh-CN" altLang="en-US" sz="4400" b="1" dirty="0" smtClean="0">
                <a:solidFill>
                  <a:schemeClr val="tx1"/>
                </a:solidFill>
                <a:effectLst>
                  <a:outerShdw blurRad="38100" dist="38100" dir="2700000" algn="tl">
                    <a:srgbClr val="000000">
                      <a:alpha val="43137"/>
                    </a:srgbClr>
                  </a:outerShdw>
                </a:effectLst>
              </a:rPr>
              <a:t>祂让我们远离自己的罪</a:t>
            </a:r>
            <a:r>
              <a:rPr lang="en-US" altLang="zh-CN" sz="4400" b="1" dirty="0" smtClean="0">
                <a:solidFill>
                  <a:schemeClr val="tx1"/>
                </a:solidFill>
                <a:effectLst>
                  <a:outerShdw blurRad="38100" dist="38100" dir="2700000" algn="tl">
                    <a:srgbClr val="000000">
                      <a:alpha val="43137"/>
                    </a:srgbClr>
                  </a:outerShdw>
                </a:effectLst>
              </a:rPr>
              <a:t>,</a:t>
            </a:r>
            <a:r>
              <a:rPr lang="zh-CN" altLang="en-US" sz="4400" b="1" dirty="0" smtClean="0">
                <a:solidFill>
                  <a:schemeClr val="tx1"/>
                </a:solidFill>
                <a:effectLst>
                  <a:outerShdw blurRad="38100" dist="38100" dir="2700000" algn="tl">
                    <a:srgbClr val="000000">
                      <a:alpha val="43137"/>
                    </a:srgbClr>
                  </a:outerShdw>
                </a:effectLst>
              </a:rPr>
              <a:t>悔改得生</a:t>
            </a:r>
            <a:r>
              <a:rPr lang="en-US" altLang="zh-CN" sz="4400" b="1" dirty="0" smtClean="0">
                <a:solidFill>
                  <a:schemeClr val="tx1"/>
                </a:solidFill>
                <a:effectLst>
                  <a:outerShdw blurRad="38100" dist="38100" dir="2700000" algn="tl">
                    <a:srgbClr val="000000">
                      <a:alpha val="43137"/>
                    </a:srgbClr>
                  </a:outerShdw>
                </a:effectLst>
              </a:rPr>
              <a:t>	</a:t>
            </a:r>
            <a:r>
              <a:rPr lang="zh-CN" altLang="en-US" sz="4400" b="1" dirty="0" smtClean="0">
                <a:solidFill>
                  <a:schemeClr val="tx1"/>
                </a:solidFill>
                <a:effectLst>
                  <a:outerShdw blurRad="38100" dist="38100" dir="2700000" algn="tl">
                    <a:srgbClr val="000000">
                      <a:alpha val="43137"/>
                    </a:srgbClr>
                  </a:outerShdw>
                </a:effectLst>
              </a:rPr>
              <a:t>命</a:t>
            </a:r>
            <a:r>
              <a:rPr lang="en-US" altLang="zh-CN" sz="4400" b="1" dirty="0" smtClean="0">
                <a:solidFill>
                  <a:schemeClr val="tx1"/>
                </a:solidFill>
                <a:effectLst>
                  <a:outerShdw blurRad="38100" dist="38100" dir="2700000" algn="tl">
                    <a:srgbClr val="000000">
                      <a:alpha val="43137"/>
                    </a:srgbClr>
                  </a:outerShdw>
                </a:effectLst>
              </a:rPr>
              <a:t>:</a:t>
            </a:r>
            <a:r>
              <a:rPr lang="zh-CN" altLang="en-US" sz="4400" b="1" dirty="0" smtClean="0">
                <a:solidFill>
                  <a:schemeClr val="tx1"/>
                </a:solidFill>
                <a:effectLst>
                  <a:outerShdw blurRad="38100" dist="38100" dir="2700000" algn="tl">
                    <a:srgbClr val="000000">
                      <a:alpha val="43137"/>
                    </a:srgbClr>
                  </a:outerShdw>
                </a:effectLst>
              </a:rPr>
              <a:t>徒</a:t>
            </a:r>
            <a:r>
              <a:rPr lang="en-US" altLang="zh-CN" sz="4400" b="1" dirty="0" smtClean="0">
                <a:solidFill>
                  <a:schemeClr val="tx1"/>
                </a:solidFill>
                <a:effectLst>
                  <a:outerShdw blurRad="38100" dist="38100" dir="2700000" algn="tl">
                    <a:srgbClr val="000000">
                      <a:alpha val="43137"/>
                    </a:srgbClr>
                  </a:outerShdw>
                </a:effectLst>
              </a:rPr>
              <a:t>11:15,18</a:t>
            </a:r>
            <a:r>
              <a:rPr lang="en-US" altLang="zh-CN" sz="2000" b="1" dirty="0" smtClean="0">
                <a:solidFill>
                  <a:schemeClr val="tx1"/>
                </a:solidFill>
                <a:effectLst>
                  <a:outerShdw blurRad="38100" dist="38100" dir="2700000" algn="tl">
                    <a:srgbClr val="000000">
                      <a:alpha val="43137"/>
                    </a:srgbClr>
                  </a:outerShdw>
                </a:effectLst>
              </a:rPr>
              <a:t> </a:t>
            </a:r>
            <a:r>
              <a:rPr lang="en-US" sz="2000" b="1" spc="-150" dirty="0" smtClean="0">
                <a:solidFill>
                  <a:schemeClr val="tx1"/>
                </a:solidFill>
                <a:effectLst>
                  <a:outerShdw blurRad="38100" dist="38100" dir="2700000" algn="tl">
                    <a:srgbClr val="000000">
                      <a:alpha val="43137"/>
                    </a:srgbClr>
                  </a:outerShdw>
                </a:effectLst>
              </a:rPr>
              <a:t>He puts in our hearts to turn from sin: Acts 11:1- 18</a:t>
            </a:r>
            <a:endParaRPr lang="en-US" sz="2000" b="1" spc="-150"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76200" y="3505200"/>
            <a:ext cx="8991600" cy="1524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4400" b="1" dirty="0" smtClean="0">
                <a:solidFill>
                  <a:schemeClr val="tx1"/>
                </a:solidFill>
                <a:effectLst>
                  <a:outerShdw blurRad="38100" dist="38100" dir="2700000" algn="tl">
                    <a:srgbClr val="000000">
                      <a:alpha val="43137"/>
                    </a:srgbClr>
                  </a:outerShdw>
                </a:effectLst>
              </a:rPr>
              <a:t>* </a:t>
            </a:r>
            <a:r>
              <a:rPr lang="zh-CN" altLang="en-US" sz="4400" b="1" dirty="0" smtClean="0">
                <a:solidFill>
                  <a:schemeClr val="tx1"/>
                </a:solidFill>
                <a:effectLst>
                  <a:outerShdw blurRad="38100" dist="38100" dir="2700000" algn="tl">
                    <a:srgbClr val="000000">
                      <a:alpha val="43137"/>
                    </a:srgbClr>
                  </a:outerShdw>
                </a:effectLst>
              </a:rPr>
              <a:t>祂赐给我们强大的信心</a:t>
            </a:r>
            <a:r>
              <a:rPr lang="en-US" altLang="zh-CN" sz="4400" b="1" dirty="0" smtClean="0">
                <a:solidFill>
                  <a:schemeClr val="tx1"/>
                </a:solidFill>
                <a:effectLst>
                  <a:outerShdw blurRad="38100" dist="38100" dir="2700000" algn="tl">
                    <a:srgbClr val="000000">
                      <a:alpha val="43137"/>
                    </a:srgbClr>
                  </a:outerShdw>
                </a:effectLst>
              </a:rPr>
              <a:t>:</a:t>
            </a:r>
            <a:r>
              <a:rPr lang="zh-CN" altLang="en-US" sz="4400" b="1" dirty="0" smtClean="0">
                <a:solidFill>
                  <a:schemeClr val="tx1"/>
                </a:solidFill>
                <a:effectLst>
                  <a:outerShdw blurRad="38100" dist="38100" dir="2700000" algn="tl">
                    <a:srgbClr val="000000">
                      <a:alpha val="43137"/>
                    </a:srgbClr>
                  </a:outerShdw>
                </a:effectLst>
              </a:rPr>
              <a:t>林前</a:t>
            </a:r>
            <a:r>
              <a:rPr lang="en-US" altLang="zh-CN" sz="4400" b="1" dirty="0" smtClean="0">
                <a:solidFill>
                  <a:schemeClr val="tx1"/>
                </a:solidFill>
                <a:effectLst>
                  <a:outerShdw blurRad="38100" dist="38100" dir="2700000" algn="tl">
                    <a:srgbClr val="000000">
                      <a:alpha val="43137"/>
                    </a:srgbClr>
                  </a:outerShdw>
                </a:effectLst>
              </a:rPr>
              <a:t>	2:9,12;12:3</a:t>
            </a:r>
            <a:r>
              <a:rPr lang="en-US" altLang="zh-CN" sz="2000" b="1" dirty="0" smtClean="0">
                <a:solidFill>
                  <a:schemeClr val="tx1"/>
                </a:solidFill>
                <a:effectLst>
                  <a:outerShdw blurRad="38100" dist="38100" dir="2700000" algn="tl">
                    <a:srgbClr val="000000">
                      <a:alpha val="43137"/>
                    </a:srgbClr>
                  </a:outerShdw>
                </a:effectLst>
              </a:rPr>
              <a:t>       </a:t>
            </a:r>
            <a:r>
              <a:rPr lang="en-US" sz="2000" b="1" dirty="0" smtClean="0">
                <a:solidFill>
                  <a:schemeClr val="tx1"/>
                </a:solidFill>
                <a:effectLst>
                  <a:outerShdw blurRad="38100" dist="38100" dir="2700000" algn="tl">
                    <a:srgbClr val="000000">
                      <a:alpha val="43137"/>
                    </a:srgbClr>
                  </a:outerShdw>
                </a:effectLst>
              </a:rPr>
              <a:t>He gives us greater faith: I Cor. 2:9, 12; 12:3</a:t>
            </a:r>
            <a:endParaRPr lang="en-US" sz="2000" b="1" dirty="0">
              <a:solidFill>
                <a:schemeClr val="tx1"/>
              </a:solidFill>
              <a:effectLst>
                <a:outerShdw blurRad="38100" dist="38100" dir="2700000" algn="tl">
                  <a:srgbClr val="000000">
                    <a:alpha val="43137"/>
                  </a:srgbClr>
                </a:outerShdw>
              </a:effectLst>
            </a:endParaRPr>
          </a:p>
        </p:txBody>
      </p:sp>
      <p:sp>
        <p:nvSpPr>
          <p:cNvPr id="5" name="Rectangle 4"/>
          <p:cNvSpPr/>
          <p:nvPr/>
        </p:nvSpPr>
        <p:spPr>
          <a:xfrm>
            <a:off x="76200" y="5181600"/>
            <a:ext cx="8991600" cy="15240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4400" b="1" dirty="0" smtClean="0">
                <a:solidFill>
                  <a:schemeClr val="tx1"/>
                </a:solidFill>
                <a:effectLst>
                  <a:outerShdw blurRad="38100" dist="38100" dir="2700000" algn="tl">
                    <a:srgbClr val="000000">
                      <a:alpha val="43137"/>
                    </a:srgbClr>
                  </a:outerShdw>
                </a:effectLst>
              </a:rPr>
              <a:t>* </a:t>
            </a:r>
            <a:r>
              <a:rPr lang="zh-CN" altLang="en-US" sz="4400" b="1" dirty="0" smtClean="0">
                <a:solidFill>
                  <a:schemeClr val="tx1"/>
                </a:solidFill>
                <a:effectLst>
                  <a:outerShdw blurRad="38100" dist="38100" dir="2700000" algn="tl">
                    <a:srgbClr val="000000">
                      <a:alpha val="43137"/>
                    </a:srgbClr>
                  </a:outerShdw>
                </a:effectLst>
              </a:rPr>
              <a:t>祂赐给我们新的态度</a:t>
            </a:r>
            <a:r>
              <a:rPr lang="en-US" altLang="zh-CN" sz="4400" b="1" dirty="0" smtClean="0">
                <a:solidFill>
                  <a:schemeClr val="tx1"/>
                </a:solidFill>
                <a:effectLst>
                  <a:outerShdw blurRad="38100" dist="38100" dir="2700000" algn="tl">
                    <a:srgbClr val="000000">
                      <a:alpha val="43137"/>
                    </a:srgbClr>
                  </a:outerShdw>
                </a:effectLst>
              </a:rPr>
              <a:t>: </a:t>
            </a:r>
            <a:r>
              <a:rPr lang="zh-CN" altLang="en-US" sz="4400" b="1" dirty="0" smtClean="0">
                <a:solidFill>
                  <a:schemeClr val="tx1"/>
                </a:solidFill>
                <a:effectLst>
                  <a:outerShdw blurRad="38100" dist="38100" dir="2700000" algn="tl">
                    <a:srgbClr val="000000">
                      <a:alpha val="43137"/>
                    </a:srgbClr>
                  </a:outerShdw>
                </a:effectLst>
              </a:rPr>
              <a:t>加</a:t>
            </a:r>
            <a:r>
              <a:rPr lang="en-US" altLang="zh-CN" sz="4400" b="1" dirty="0" smtClean="0">
                <a:solidFill>
                  <a:schemeClr val="tx1"/>
                </a:solidFill>
                <a:effectLst>
                  <a:outerShdw blurRad="38100" dist="38100" dir="2700000" algn="tl">
                    <a:srgbClr val="000000">
                      <a:alpha val="43137"/>
                    </a:srgbClr>
                  </a:outerShdw>
                </a:effectLst>
              </a:rPr>
              <a:t>5:22-23</a:t>
            </a:r>
            <a:r>
              <a:rPr lang="en-US" sz="2000" b="1" dirty="0" smtClean="0">
                <a:solidFill>
                  <a:schemeClr val="tx1"/>
                </a:solidFill>
                <a:effectLst>
                  <a:outerShdw blurRad="38100" dist="38100" dir="2700000" algn="tl">
                    <a:srgbClr val="000000">
                      <a:alpha val="43137"/>
                    </a:srgbClr>
                  </a:outerShdw>
                </a:effectLst>
              </a:rPr>
              <a:t/>
            </a:r>
            <a:br>
              <a:rPr lang="en-US" sz="2000" b="1" dirty="0" smtClean="0">
                <a:solidFill>
                  <a:schemeClr val="tx1"/>
                </a:solidFill>
                <a:effectLst>
                  <a:outerShdw blurRad="38100" dist="38100" dir="2700000" algn="tl">
                    <a:srgbClr val="000000">
                      <a:alpha val="43137"/>
                    </a:srgbClr>
                  </a:outerShdw>
                </a:effectLst>
              </a:rPr>
            </a:br>
            <a:r>
              <a:rPr lang="en-US" sz="2000" b="1" dirty="0" smtClean="0">
                <a:solidFill>
                  <a:schemeClr val="tx1"/>
                </a:solidFill>
                <a:effectLst>
                  <a:outerShdw blurRad="38100" dist="38100" dir="2700000" algn="tl">
                    <a:srgbClr val="000000">
                      <a:alpha val="43137"/>
                    </a:srgbClr>
                  </a:outerShdw>
                </a:effectLst>
              </a:rPr>
              <a:t>	He gives us new responses: Gal. 5:22-23 </a:t>
            </a:r>
            <a:endParaRPr lang="en-US" sz="2000" b="1" dirty="0">
              <a:solidFill>
                <a:schemeClr val="tx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Rectangle 1"/>
          <p:cNvSpPr/>
          <p:nvPr/>
        </p:nvSpPr>
        <p:spPr>
          <a:xfrm>
            <a:off x="76200" y="152400"/>
            <a:ext cx="8991600" cy="15240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4400" b="1" dirty="0" smtClean="0">
                <a:solidFill>
                  <a:schemeClr val="tx1"/>
                </a:solidFill>
                <a:effectLst>
                  <a:outerShdw blurRad="38100" dist="38100" dir="2700000" algn="tl">
                    <a:srgbClr val="000000">
                      <a:alpha val="43137"/>
                    </a:srgbClr>
                  </a:outerShdw>
                </a:effectLst>
              </a:rPr>
              <a:t> * </a:t>
            </a:r>
            <a:r>
              <a:rPr lang="zh-CN" altLang="en-US" sz="4400" b="1" dirty="0" smtClean="0">
                <a:solidFill>
                  <a:schemeClr val="tx1"/>
                </a:solidFill>
                <a:effectLst>
                  <a:outerShdw blurRad="38100" dist="38100" dir="2700000" algn="tl">
                    <a:srgbClr val="000000">
                      <a:alpha val="43137"/>
                    </a:srgbClr>
                  </a:outerShdw>
                </a:effectLst>
              </a:rPr>
              <a:t>祂引导我们每天的生活</a:t>
            </a:r>
            <a:r>
              <a:rPr lang="en-US" altLang="zh-CN" sz="4400" b="1" dirty="0" smtClean="0">
                <a:solidFill>
                  <a:schemeClr val="tx1"/>
                </a:solidFill>
                <a:effectLst>
                  <a:outerShdw blurRad="38100" dist="38100" dir="2700000" algn="tl">
                    <a:srgbClr val="000000">
                      <a:alpha val="43137"/>
                    </a:srgbClr>
                  </a:outerShdw>
                </a:effectLst>
              </a:rPr>
              <a:t>:</a:t>
            </a:r>
            <a:r>
              <a:rPr lang="zh-CN" altLang="en-US" sz="4400" b="1" dirty="0" smtClean="0">
                <a:solidFill>
                  <a:schemeClr val="tx1"/>
                </a:solidFill>
                <a:effectLst>
                  <a:outerShdw blurRad="38100" dist="38100" dir="2700000" algn="tl">
                    <a:srgbClr val="000000">
                      <a:alpha val="43137"/>
                    </a:srgbClr>
                  </a:outerShdw>
                </a:effectLst>
              </a:rPr>
              <a:t>罗</a:t>
            </a:r>
            <a:r>
              <a:rPr lang="en-US" altLang="zh-CN" sz="4400" b="1" dirty="0" smtClean="0">
                <a:solidFill>
                  <a:schemeClr val="tx1"/>
                </a:solidFill>
                <a:effectLst>
                  <a:outerShdw blurRad="38100" dist="38100" dir="2700000" algn="tl">
                    <a:srgbClr val="000000">
                      <a:alpha val="43137"/>
                    </a:srgbClr>
                  </a:outerShdw>
                </a:effectLst>
              </a:rPr>
              <a:t>8:14</a:t>
            </a:r>
            <a:r>
              <a:rPr lang="en-US" sz="2000" b="1" dirty="0" smtClean="0">
                <a:solidFill>
                  <a:schemeClr val="tx1"/>
                </a:solidFill>
                <a:effectLst>
                  <a:outerShdw blurRad="38100" dist="38100" dir="2700000" algn="tl">
                    <a:srgbClr val="000000">
                      <a:alpha val="43137"/>
                    </a:srgbClr>
                  </a:outerShdw>
                </a:effectLst>
              </a:rPr>
              <a:t/>
            </a:r>
            <a:br>
              <a:rPr lang="en-US" sz="2000" b="1" dirty="0" smtClean="0">
                <a:solidFill>
                  <a:schemeClr val="tx1"/>
                </a:solidFill>
                <a:effectLst>
                  <a:outerShdw blurRad="38100" dist="38100" dir="2700000" algn="tl">
                    <a:srgbClr val="000000">
                      <a:alpha val="43137"/>
                    </a:srgbClr>
                  </a:outerShdw>
                </a:effectLst>
              </a:rPr>
            </a:br>
            <a:r>
              <a:rPr lang="en-US" sz="2000" b="1" dirty="0" smtClean="0">
                <a:solidFill>
                  <a:schemeClr val="tx1"/>
                </a:solidFill>
                <a:effectLst>
                  <a:outerShdw blurRad="38100" dist="38100" dir="2700000" algn="tl">
                    <a:srgbClr val="000000">
                      <a:alpha val="43137"/>
                    </a:srgbClr>
                  </a:outerShdw>
                </a:effectLst>
              </a:rPr>
              <a:t> 	He leads us in our everyday life: Rom. 8:14</a:t>
            </a:r>
            <a:endParaRPr lang="en-US" sz="2000" b="1" dirty="0">
              <a:solidFill>
                <a:schemeClr val="tx1"/>
              </a:solidFill>
              <a:effectLst>
                <a:outerShdw blurRad="38100" dist="38100" dir="2700000" algn="tl">
                  <a:srgbClr val="000000">
                    <a:alpha val="43137"/>
                  </a:srgbClr>
                </a:outerShdw>
              </a:effectLst>
            </a:endParaRPr>
          </a:p>
        </p:txBody>
      </p:sp>
      <p:sp>
        <p:nvSpPr>
          <p:cNvPr id="3" name="Rectangle 2"/>
          <p:cNvSpPr/>
          <p:nvPr/>
        </p:nvSpPr>
        <p:spPr>
          <a:xfrm>
            <a:off x="76200" y="1828800"/>
            <a:ext cx="8991600" cy="1524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4400" b="1" dirty="0" smtClean="0">
                <a:solidFill>
                  <a:schemeClr val="tx1"/>
                </a:solidFill>
                <a:effectLst>
                  <a:outerShdw blurRad="38100" dist="38100" dir="2700000" algn="tl">
                    <a:srgbClr val="000000">
                      <a:alpha val="43137"/>
                    </a:srgbClr>
                  </a:outerShdw>
                </a:effectLst>
              </a:rPr>
              <a:t> * </a:t>
            </a:r>
            <a:r>
              <a:rPr lang="zh-CN" altLang="en-US" sz="4400" b="1" dirty="0" smtClean="0">
                <a:solidFill>
                  <a:schemeClr val="tx1"/>
                </a:solidFill>
                <a:effectLst>
                  <a:outerShdw blurRad="38100" dist="38100" dir="2700000" algn="tl">
                    <a:srgbClr val="000000">
                      <a:alpha val="43137"/>
                    </a:srgbClr>
                  </a:outerShdw>
                </a:effectLst>
              </a:rPr>
              <a:t>祂行神迹：徒</a:t>
            </a:r>
            <a:r>
              <a:rPr lang="en-US" altLang="zh-CN" sz="4400" b="1" dirty="0" smtClean="0">
                <a:solidFill>
                  <a:schemeClr val="tx1"/>
                </a:solidFill>
                <a:effectLst>
                  <a:outerShdw blurRad="38100" dist="38100" dir="2700000" algn="tl">
                    <a:srgbClr val="000000">
                      <a:alpha val="43137"/>
                    </a:srgbClr>
                  </a:outerShdw>
                </a:effectLst>
              </a:rPr>
              <a:t>8:39</a:t>
            </a:r>
            <a:r>
              <a:rPr lang="en-US" sz="2000" b="1" dirty="0" smtClean="0">
                <a:solidFill>
                  <a:schemeClr val="tx1"/>
                </a:solidFill>
                <a:effectLst>
                  <a:outerShdw blurRad="38100" dist="38100" dir="2700000" algn="tl">
                    <a:srgbClr val="000000">
                      <a:alpha val="43137"/>
                    </a:srgbClr>
                  </a:outerShdw>
                </a:effectLst>
              </a:rPr>
              <a:t/>
            </a:r>
            <a:br>
              <a:rPr lang="en-US" sz="2000" b="1" dirty="0" smtClean="0">
                <a:solidFill>
                  <a:schemeClr val="tx1"/>
                </a:solidFill>
                <a:effectLst>
                  <a:outerShdw blurRad="38100" dist="38100" dir="2700000" algn="tl">
                    <a:srgbClr val="000000">
                      <a:alpha val="43137"/>
                    </a:srgbClr>
                  </a:outerShdw>
                </a:effectLst>
              </a:rPr>
            </a:br>
            <a:r>
              <a:rPr lang="en-US" sz="2000" b="1" dirty="0" smtClean="0">
                <a:solidFill>
                  <a:schemeClr val="tx1"/>
                </a:solidFill>
                <a:effectLst>
                  <a:outerShdw blurRad="38100" dist="38100" dir="2700000" algn="tl">
                    <a:srgbClr val="000000">
                      <a:alpha val="43137"/>
                    </a:srgbClr>
                  </a:outerShdw>
                </a:effectLst>
              </a:rPr>
              <a:t>	He performs miracles: Acts 8:39</a:t>
            </a:r>
            <a:endParaRPr lang="en-US" sz="2000" b="1"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76200" y="3505200"/>
            <a:ext cx="8991600" cy="1524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4400" b="1" dirty="0" smtClean="0">
                <a:solidFill>
                  <a:schemeClr val="tx1"/>
                </a:solidFill>
                <a:effectLst>
                  <a:outerShdw blurRad="38100" dist="38100" dir="2700000" algn="tl">
                    <a:srgbClr val="000000">
                      <a:alpha val="43137"/>
                    </a:srgbClr>
                  </a:outerShdw>
                </a:effectLst>
              </a:rPr>
              <a:t> * </a:t>
            </a:r>
            <a:r>
              <a:rPr lang="zh-CN" altLang="en-US" sz="4400" b="1" dirty="0" smtClean="0">
                <a:solidFill>
                  <a:schemeClr val="tx1"/>
                </a:solidFill>
                <a:effectLst>
                  <a:outerShdw blurRad="38100" dist="38100" dir="2700000" algn="tl">
                    <a:srgbClr val="000000">
                      <a:alpha val="43137"/>
                    </a:srgbClr>
                  </a:outerShdw>
                </a:effectLst>
              </a:rPr>
              <a:t>祂使童女马利亚怀上耶稣</a:t>
            </a:r>
            <a:r>
              <a:rPr lang="en-US" altLang="zh-CN" sz="4400" b="1" dirty="0" smtClean="0">
                <a:solidFill>
                  <a:schemeClr val="tx1"/>
                </a:solidFill>
                <a:effectLst>
                  <a:outerShdw blurRad="38100" dist="38100" dir="2700000" algn="tl">
                    <a:srgbClr val="000000">
                      <a:alpha val="43137"/>
                    </a:srgbClr>
                  </a:outerShdw>
                </a:effectLst>
              </a:rPr>
              <a:t>:</a:t>
            </a:r>
            <a:r>
              <a:rPr lang="zh-CN" altLang="en-US" sz="4400" b="1" dirty="0" smtClean="0">
                <a:solidFill>
                  <a:schemeClr val="tx1"/>
                </a:solidFill>
                <a:effectLst>
                  <a:outerShdw blurRad="38100" dist="38100" dir="2700000" algn="tl">
                    <a:srgbClr val="000000">
                      <a:alpha val="43137"/>
                    </a:srgbClr>
                  </a:outerShdw>
                </a:effectLst>
              </a:rPr>
              <a:t>路</a:t>
            </a:r>
            <a:r>
              <a:rPr lang="en-US" altLang="zh-CN" sz="4400" b="1" dirty="0" smtClean="0">
                <a:solidFill>
                  <a:schemeClr val="tx1"/>
                </a:solidFill>
                <a:effectLst>
                  <a:outerShdw blurRad="38100" dist="38100" dir="2700000" algn="tl">
                    <a:srgbClr val="000000">
                      <a:alpha val="43137"/>
                    </a:srgbClr>
                  </a:outerShdw>
                </a:effectLst>
              </a:rPr>
              <a:t>1</a:t>
            </a:r>
            <a:r>
              <a:rPr lang="en-US" sz="2000" b="1" dirty="0" smtClean="0">
                <a:solidFill>
                  <a:schemeClr val="tx1"/>
                </a:solidFill>
                <a:effectLst>
                  <a:outerShdw blurRad="38100" dist="38100" dir="2700000" algn="tl">
                    <a:srgbClr val="000000">
                      <a:alpha val="43137"/>
                    </a:srgbClr>
                  </a:outerShdw>
                </a:effectLst>
              </a:rPr>
              <a:t/>
            </a:r>
            <a:br>
              <a:rPr lang="en-US" sz="2000" b="1" dirty="0" smtClean="0">
                <a:solidFill>
                  <a:schemeClr val="tx1"/>
                </a:solidFill>
                <a:effectLst>
                  <a:outerShdw blurRad="38100" dist="38100" dir="2700000" algn="tl">
                    <a:srgbClr val="000000">
                      <a:alpha val="43137"/>
                    </a:srgbClr>
                  </a:outerShdw>
                </a:effectLst>
              </a:rPr>
            </a:br>
            <a:r>
              <a:rPr lang="en-US" sz="2000" b="1" dirty="0" smtClean="0">
                <a:solidFill>
                  <a:schemeClr val="tx1"/>
                </a:solidFill>
                <a:effectLst>
                  <a:outerShdw blurRad="38100" dist="38100" dir="2700000" algn="tl">
                    <a:srgbClr val="000000">
                      <a:alpha val="43137"/>
                    </a:srgbClr>
                  </a:outerShdw>
                </a:effectLst>
              </a:rPr>
              <a:t> 	He conceived in Mary to bear Jesus: Luke 1	</a:t>
            </a:r>
            <a:endParaRPr lang="en-US" sz="2000" b="1" dirty="0">
              <a:solidFill>
                <a:schemeClr val="tx1"/>
              </a:solidFill>
              <a:effectLst>
                <a:outerShdw blurRad="38100" dist="38100" dir="2700000" algn="tl">
                  <a:srgbClr val="000000">
                    <a:alpha val="43137"/>
                  </a:srgbClr>
                </a:outerShdw>
              </a:effectLst>
            </a:endParaRPr>
          </a:p>
        </p:txBody>
      </p:sp>
      <p:sp>
        <p:nvSpPr>
          <p:cNvPr id="5" name="Rectangle 4"/>
          <p:cNvSpPr/>
          <p:nvPr/>
        </p:nvSpPr>
        <p:spPr>
          <a:xfrm>
            <a:off x="76200" y="5181600"/>
            <a:ext cx="8991600" cy="15240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4400" b="1" dirty="0" smtClean="0">
                <a:solidFill>
                  <a:schemeClr val="tx1"/>
                </a:solidFill>
                <a:effectLst>
                  <a:outerShdw blurRad="38100" dist="38100" dir="2700000" algn="tl">
                    <a:srgbClr val="000000">
                      <a:alpha val="43137"/>
                    </a:srgbClr>
                  </a:outerShdw>
                </a:effectLst>
              </a:rPr>
              <a:t> * </a:t>
            </a:r>
            <a:r>
              <a:rPr lang="zh-CN" altLang="en-US" sz="4400" b="1" dirty="0" smtClean="0">
                <a:solidFill>
                  <a:schemeClr val="tx1"/>
                </a:solidFill>
                <a:effectLst>
                  <a:outerShdw blurRad="38100" dist="38100" dir="2700000" algn="tl">
                    <a:srgbClr val="000000">
                      <a:alpha val="43137"/>
                    </a:srgbClr>
                  </a:outerShdw>
                </a:effectLst>
              </a:rPr>
              <a:t>祂使得我们认识自己的罪</a:t>
            </a:r>
            <a:r>
              <a:rPr lang="en-US" altLang="zh-CN" sz="4400" b="1" dirty="0" smtClean="0">
                <a:solidFill>
                  <a:schemeClr val="tx1"/>
                </a:solidFill>
                <a:effectLst>
                  <a:outerShdw blurRad="38100" dist="38100" dir="2700000" algn="tl">
                    <a:srgbClr val="000000">
                      <a:alpha val="43137"/>
                    </a:srgbClr>
                  </a:outerShdw>
                </a:effectLst>
              </a:rPr>
              <a:t>: </a:t>
            </a:r>
            <a:r>
              <a:rPr lang="zh-CN" altLang="en-US" sz="4400" b="1" dirty="0" smtClean="0">
                <a:solidFill>
                  <a:schemeClr val="tx1"/>
                </a:solidFill>
                <a:effectLst>
                  <a:outerShdw blurRad="38100" dist="38100" dir="2700000" algn="tl">
                    <a:srgbClr val="000000">
                      <a:alpha val="43137"/>
                    </a:srgbClr>
                  </a:outerShdw>
                </a:effectLst>
              </a:rPr>
              <a:t>约</a:t>
            </a:r>
            <a:r>
              <a:rPr lang="en-US" altLang="zh-CN" sz="4400" b="1" dirty="0" smtClean="0">
                <a:solidFill>
                  <a:schemeClr val="tx1"/>
                </a:solidFill>
                <a:effectLst>
                  <a:outerShdw blurRad="38100" dist="38100" dir="2700000" algn="tl">
                    <a:srgbClr val="000000">
                      <a:alpha val="43137"/>
                    </a:srgbClr>
                  </a:outerShdw>
                </a:effectLst>
              </a:rPr>
              <a:t>16:9</a:t>
            </a:r>
            <a:r>
              <a:rPr lang="en-US" sz="2000" b="1" dirty="0" smtClean="0">
                <a:solidFill>
                  <a:schemeClr val="tx1"/>
                </a:solidFill>
                <a:effectLst>
                  <a:outerShdw blurRad="38100" dist="38100" dir="2700000" algn="tl">
                    <a:srgbClr val="000000">
                      <a:alpha val="43137"/>
                    </a:srgbClr>
                  </a:outerShdw>
                </a:effectLst>
              </a:rPr>
              <a:t/>
            </a:r>
            <a:br>
              <a:rPr lang="en-US" sz="2000" b="1" dirty="0" smtClean="0">
                <a:solidFill>
                  <a:schemeClr val="tx1"/>
                </a:solidFill>
                <a:effectLst>
                  <a:outerShdw blurRad="38100" dist="38100" dir="2700000" algn="tl">
                    <a:srgbClr val="000000">
                      <a:alpha val="43137"/>
                    </a:srgbClr>
                  </a:outerShdw>
                </a:effectLst>
              </a:rPr>
            </a:br>
            <a:r>
              <a:rPr lang="en-US" sz="2000" b="1" dirty="0" smtClean="0">
                <a:solidFill>
                  <a:schemeClr val="tx1"/>
                </a:solidFill>
                <a:effectLst>
                  <a:outerShdw blurRad="38100" dist="38100" dir="2700000" algn="tl">
                    <a:srgbClr val="000000">
                      <a:alpha val="43137"/>
                    </a:srgbClr>
                  </a:outerShdw>
                </a:effectLst>
              </a:rPr>
              <a:t>	 He convicts us of our sin: John 16:9	</a:t>
            </a:r>
            <a:endParaRPr lang="en-US" sz="2000" b="1" dirty="0">
              <a:solidFill>
                <a:schemeClr val="tx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ew%20Of%20Moonrise%20From%20Hana's%20Heaven.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p:nvPr/>
        </p:nvSpPr>
        <p:spPr>
          <a:xfrm>
            <a:off x="0" y="2057400"/>
            <a:ext cx="9144000" cy="3657600"/>
          </a:xfrm>
          <a:prstGeom prst="rect">
            <a:avLst/>
          </a:prstGeom>
        </p:spPr>
        <p:txBody>
          <a:bodyPr anchor="ctr">
            <a:normAutofit/>
          </a:bodyPr>
          <a:lstStyle/>
          <a:p>
            <a:pPr marL="0" marR="0" lvl="0" indent="0" algn="ctr" defTabSz="914400" rtl="0" eaLnBrk="1" fontAlgn="auto" latinLnBrk="0" hangingPunct="1">
              <a:lnSpc>
                <a:spcPct val="110000"/>
              </a:lnSpc>
              <a:spcBef>
                <a:spcPct val="0"/>
              </a:spcBef>
              <a:spcAft>
                <a:spcPts val="0"/>
              </a:spcAft>
              <a:buClrTx/>
              <a:buSzTx/>
              <a:buFontTx/>
              <a:buNone/>
              <a:defRPr/>
            </a:pPr>
            <a:r>
              <a:rPr lang="zh-CN" altLang="en-US" sz="125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mj-lt"/>
                <a:ea typeface="+mj-ea"/>
                <a:cs typeface="+mj-cs"/>
              </a:rPr>
              <a:t>圣灵的果子</a:t>
            </a:r>
            <a:endParaRPr kumimoji="0" lang="en-US" altLang="zh-CN" sz="12500" i="0" u="none" strike="noStrike" kern="1200" normalizeH="0" baseline="0"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defRPr/>
            </a:pPr>
            <a:r>
              <a:rPr kumimoji="0" lang="en-US" sz="2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The FRUIT</a:t>
            </a:r>
            <a:r>
              <a:rPr kumimoji="0" lang="en-US" sz="2600" i="0" u="none" strike="noStrike" kern="120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 </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of the Spirit</a:t>
            </a:r>
            <a:endParaRPr kumimoji="0" lang="en-US" sz="26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pic>
        <p:nvPicPr>
          <p:cNvPr id="4" name="Picture 2" descr="http://www.tabennis.org/Images/DoveAnimated.gif"/>
          <p:cNvPicPr>
            <a:picLocks noChangeAspect="1" noChangeArrowheads="1" noCrop="1"/>
          </p:cNvPicPr>
          <p:nvPr/>
        </p:nvPicPr>
        <p:blipFill>
          <a:blip r:embed="rId3" cstate="print"/>
          <a:srcRect/>
          <a:stretch>
            <a:fillRect/>
          </a:stretch>
        </p:blipFill>
        <p:spPr bwMode="auto">
          <a:xfrm>
            <a:off x="3200400" y="850900"/>
            <a:ext cx="1295400" cy="1511300"/>
          </a:xfrm>
          <a:prstGeom prst="rect">
            <a:avLst/>
          </a:prstGeom>
          <a:noFill/>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66800"/>
          </a:xfrm>
        </p:spPr>
        <p:style>
          <a:lnRef idx="0">
            <a:schemeClr val="dk1"/>
          </a:lnRef>
          <a:fillRef idx="3">
            <a:schemeClr val="dk1"/>
          </a:fillRef>
          <a:effectRef idx="3">
            <a:schemeClr val="dk1"/>
          </a:effectRef>
          <a:fontRef idx="minor">
            <a:schemeClr val="lt1"/>
          </a:fontRef>
        </p:style>
        <p:txBody>
          <a:bodyPr>
            <a:normAutofit fontScale="90000"/>
          </a:bodyPr>
          <a:lstStyle/>
          <a:p>
            <a:r>
              <a:rPr lang="zh-CN" altLang="en-US" sz="4900" b="1" dirty="0" smtClean="0">
                <a:ln>
                  <a:solidFill>
                    <a:srgbClr val="FFC000"/>
                  </a:solidFill>
                </a:ln>
                <a:solidFill>
                  <a:srgbClr val="FFFF00"/>
                </a:solidFill>
                <a:effectLst>
                  <a:outerShdw blurRad="38100" dist="38100" dir="2700000" algn="tl">
                    <a:srgbClr val="000000">
                      <a:alpha val="43137"/>
                    </a:srgbClr>
                  </a:outerShdw>
                </a:effectLst>
              </a:rPr>
              <a:t>圣灵的果实</a:t>
            </a:r>
            <a:r>
              <a:rPr lang="en-US" altLang="zh-CN" sz="4900" b="1" dirty="0" smtClean="0">
                <a:ln>
                  <a:solidFill>
                    <a:srgbClr val="FFC000"/>
                  </a:solidFill>
                </a:ln>
                <a:solidFill>
                  <a:srgbClr val="FFFF00"/>
                </a:solidFill>
                <a:effectLst>
                  <a:outerShdw blurRad="38100" dist="38100" dir="2700000" algn="tl">
                    <a:srgbClr val="000000">
                      <a:alpha val="43137"/>
                    </a:srgbClr>
                  </a:outerShdw>
                </a:effectLst>
              </a:rPr>
              <a:t>?  (</a:t>
            </a:r>
            <a:r>
              <a:rPr lang="zh-CN" altLang="en-US" dirty="0" smtClean="0">
                <a:ln>
                  <a:solidFill>
                    <a:srgbClr val="FFC000"/>
                  </a:solidFill>
                </a:ln>
                <a:solidFill>
                  <a:srgbClr val="FFFF00"/>
                </a:solidFill>
              </a:rPr>
              <a:t>加</a:t>
            </a:r>
            <a:r>
              <a:rPr lang="en-US" altLang="zh-CN" dirty="0" smtClean="0">
                <a:ln>
                  <a:solidFill>
                    <a:srgbClr val="FFC000"/>
                  </a:solidFill>
                </a:ln>
                <a:solidFill>
                  <a:srgbClr val="FFFF00"/>
                </a:solidFill>
              </a:rPr>
              <a:t>:22-23)</a:t>
            </a:r>
            <a:r>
              <a:rPr lang="en-US" dirty="0" smtClean="0"/>
              <a:t/>
            </a:r>
            <a:br>
              <a:rPr lang="en-US" dirty="0" smtClean="0"/>
            </a:br>
            <a:r>
              <a:rPr lang="en-US" sz="2200" b="1" dirty="0" smtClean="0"/>
              <a:t>Fruit of the Spirit? (Galatians 5:22-23)</a:t>
            </a:r>
            <a:endParaRPr lang="en-US" sz="2200" b="1" dirty="0"/>
          </a:p>
        </p:txBody>
      </p:sp>
      <p:graphicFrame>
        <p:nvGraphicFramePr>
          <p:cNvPr id="14" name="Diagram 13"/>
          <p:cNvGraphicFramePr/>
          <p:nvPr/>
        </p:nvGraphicFramePr>
        <p:xfrm>
          <a:off x="0" y="1066800"/>
          <a:ext cx="7086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7262337" y="1066800"/>
            <a:ext cx="1661993" cy="5638800"/>
          </a:xfrm>
          <a:prstGeom prst="rect">
            <a:avLst/>
          </a:prstGeom>
          <a:solidFill>
            <a:srgbClr val="FFFF99"/>
          </a:solidFill>
          <a:ln w="57150"/>
        </p:spPr>
        <p:style>
          <a:lnRef idx="2">
            <a:schemeClr val="accent1"/>
          </a:lnRef>
          <a:fillRef idx="1">
            <a:schemeClr val="lt1"/>
          </a:fillRef>
          <a:effectRef idx="0">
            <a:schemeClr val="accent1"/>
          </a:effectRef>
          <a:fontRef idx="minor">
            <a:schemeClr val="dk1"/>
          </a:fontRef>
        </p:style>
        <p:txBody>
          <a:bodyPr vert="vert" wrap="square"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9600" b="1" cap="all" dirty="0" smtClean="0">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爱</a:t>
            </a:r>
            <a:r>
              <a:rPr lang="en-US" sz="48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4800" cap="all" dirty="0" smtClean="0">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(LOVE)</a:t>
            </a:r>
            <a:endParaRPr lang="en-US" sz="4800" cap="all" dirty="0">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0512920.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p:nvPr/>
        </p:nvSpPr>
        <p:spPr>
          <a:xfrm>
            <a:off x="533400" y="4724400"/>
            <a:ext cx="8229600" cy="2133600"/>
          </a:xfrm>
          <a:prstGeom prst="rect">
            <a:avLst/>
          </a:prstGeom>
        </p:spPr>
        <p:txBody>
          <a:bodyPr anchor="ctr">
            <a:normAutofit fontScale="92500"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auto" latinLnBrk="0" hangingPunct="1">
              <a:lnSpc>
                <a:spcPct val="110000"/>
              </a:lnSpc>
              <a:spcBef>
                <a:spcPct val="0"/>
              </a:spcBef>
              <a:spcAft>
                <a:spcPts val="0"/>
              </a:spcAft>
              <a:buClrTx/>
              <a:buSzTx/>
              <a:buFontTx/>
              <a:buNone/>
              <a:defRPr/>
            </a:pPr>
            <a:r>
              <a:rPr kumimoji="0" lang="zh-CN" altLang="en-US" sz="10700" b="1" i="0" u="none" strike="noStrike" kern="1200" normalizeH="0" baseline="0" noProof="0" dirty="0" smtClean="0">
                <a:ln>
                  <a:solidFill>
                    <a:schemeClr val="tx1"/>
                  </a:solidFill>
                </a:ln>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uLnTx/>
                <a:uFillTx/>
                <a:latin typeface="+mj-lt"/>
                <a:ea typeface="+mj-ea"/>
                <a:cs typeface="+mj-cs"/>
              </a:rPr>
              <a:t>圣灵是谁？</a:t>
            </a:r>
            <a:r>
              <a:rPr kumimoji="0" lang="en-US" sz="4400" b="1" i="0" u="none" strike="noStrike" kern="1200" normalizeH="0" baseline="0" noProof="0" dirty="0" smtClean="0">
                <a:ln>
                  <a:solidFill>
                    <a:schemeClr val="tx1"/>
                  </a:solidFill>
                </a:ln>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uLnTx/>
                <a:uFillTx/>
                <a:latin typeface="+mj-lt"/>
                <a:ea typeface="+mj-ea"/>
                <a:cs typeface="+mj-cs"/>
              </a:rPr>
              <a:t/>
            </a:r>
            <a:br>
              <a:rPr kumimoji="0" lang="en-US" sz="4400" b="1" i="0" u="none" strike="noStrike" kern="1200" normalizeH="0" baseline="0" noProof="0" dirty="0" smtClean="0">
                <a:ln>
                  <a:solidFill>
                    <a:schemeClr val="tx1"/>
                  </a:solidFill>
                </a:ln>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uLnTx/>
                <a:uFillTx/>
                <a:latin typeface="+mj-lt"/>
                <a:ea typeface="+mj-ea"/>
                <a:cs typeface="+mj-cs"/>
              </a:rPr>
            </a:br>
            <a:r>
              <a:rPr kumimoji="0" lang="en-US" sz="2800" b="1" i="0" u="none" strike="noStrike" kern="1200" normalizeH="0" baseline="0" noProof="0" dirty="0" smtClean="0">
                <a:ln>
                  <a:solidFill>
                    <a:schemeClr val="tx1"/>
                  </a:solidFill>
                </a:ln>
                <a:solidFill>
                  <a:schemeClr val="accent3"/>
                </a:solidFill>
                <a:uLnTx/>
                <a:uFillTx/>
                <a:latin typeface="+mj-lt"/>
                <a:ea typeface="+mj-ea"/>
                <a:cs typeface="+mj-cs"/>
              </a:rPr>
              <a:t>WHO IS THE HOLY SPIRIT?</a:t>
            </a:r>
            <a:endParaRPr kumimoji="0" lang="en-US" sz="2800" b="1" i="0" u="none" strike="noStrike" kern="1200" normalizeH="0" baseline="0" noProof="0" dirty="0">
              <a:ln>
                <a:solidFill>
                  <a:schemeClr val="tx1"/>
                </a:solidFill>
              </a:ln>
              <a:solidFill>
                <a:schemeClr val="accent3"/>
              </a:solidFill>
              <a:uLnTx/>
              <a:uFillTx/>
              <a:latin typeface="+mj-lt"/>
              <a:ea typeface="+mj-ea"/>
              <a:cs typeface="+mj-cs"/>
            </a:endParaRPr>
          </a:p>
        </p:txBody>
      </p:sp>
      <p:pic>
        <p:nvPicPr>
          <p:cNvPr id="4" name="Picture 2" descr="http://www.tabennis.org/Images/DoveAnimated.gif"/>
          <p:cNvPicPr>
            <a:picLocks noChangeAspect="1" noChangeArrowheads="1" noCrop="1"/>
          </p:cNvPicPr>
          <p:nvPr/>
        </p:nvPicPr>
        <p:blipFill>
          <a:blip r:embed="rId3" cstate="print"/>
          <a:srcRect/>
          <a:stretch>
            <a:fillRect/>
          </a:stretch>
        </p:blipFill>
        <p:spPr bwMode="auto">
          <a:xfrm>
            <a:off x="7772400" y="304800"/>
            <a:ext cx="571500" cy="66675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Pentagon 2"/>
          <p:cNvSpPr/>
          <p:nvPr/>
        </p:nvSpPr>
        <p:spPr>
          <a:xfrm>
            <a:off x="0" y="76200"/>
            <a:ext cx="5638800" cy="609600"/>
          </a:xfrm>
          <a:prstGeom prst="homePlate">
            <a:avLst/>
          </a:prstGeom>
          <a:solidFill>
            <a:srgbClr val="660066"/>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r>
              <a:rPr lang="en-US" sz="3600" b="1" dirty="0" smtClean="0">
                <a:effectLst>
                  <a:outerShdw blurRad="38100" dist="38100" dir="2700000" algn="tl">
                    <a:srgbClr val="000000">
                      <a:alpha val="43137"/>
                    </a:srgbClr>
                  </a:outerShdw>
                </a:effectLst>
              </a:rPr>
              <a:t>1. </a:t>
            </a:r>
            <a:r>
              <a:rPr lang="zh-CN" altLang="en-US" sz="3600" b="1" dirty="0" smtClean="0">
                <a:effectLst>
                  <a:outerShdw blurRad="38100" dist="38100" dir="2700000" algn="tl">
                    <a:srgbClr val="000000">
                      <a:alpha val="43137"/>
                    </a:srgbClr>
                  </a:outerShdw>
                </a:effectLst>
              </a:rPr>
              <a:t>圣灵的位格</a:t>
            </a:r>
            <a:endParaRPr lang="en-US" sz="3600" b="1" dirty="0">
              <a:effectLst>
                <a:outerShdw blurRad="38100" dist="38100" dir="2700000" algn="tl">
                  <a:srgbClr val="000000">
                    <a:alpha val="43137"/>
                  </a:srgbClr>
                </a:outerShdw>
              </a:effectLst>
            </a:endParaRPr>
          </a:p>
        </p:txBody>
      </p:sp>
      <p:sp>
        <p:nvSpPr>
          <p:cNvPr id="4" name="Pentagon 3"/>
          <p:cNvSpPr/>
          <p:nvPr/>
        </p:nvSpPr>
        <p:spPr>
          <a:xfrm>
            <a:off x="0" y="762000"/>
            <a:ext cx="5638800" cy="609600"/>
          </a:xfrm>
          <a:prstGeom prst="homePlate">
            <a:avLst/>
          </a:prstGeom>
          <a:solidFill>
            <a:srgbClr val="A50021"/>
          </a:solidFill>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r>
              <a:rPr lang="en-US" sz="3600" b="1" dirty="0" smtClean="0">
                <a:effectLst>
                  <a:outerShdw blurRad="38100" dist="38100" dir="2700000" algn="tl">
                    <a:srgbClr val="000000">
                      <a:alpha val="43137"/>
                    </a:srgbClr>
                  </a:outerShdw>
                </a:effectLst>
              </a:rPr>
              <a:t>2. </a:t>
            </a:r>
            <a:r>
              <a:rPr lang="zh-CN" altLang="en-US" sz="3600" b="1" dirty="0" smtClean="0">
                <a:effectLst>
                  <a:outerShdw blurRad="38100" dist="38100" dir="2700000" algn="tl">
                    <a:srgbClr val="000000">
                      <a:alpha val="43137"/>
                    </a:srgbClr>
                  </a:outerShdw>
                </a:effectLst>
              </a:rPr>
              <a:t>圣灵的名字</a:t>
            </a:r>
            <a:endParaRPr lang="en-US" sz="3600" b="1" dirty="0">
              <a:effectLst>
                <a:outerShdw blurRad="38100" dist="38100" dir="2700000" algn="tl">
                  <a:srgbClr val="000000">
                    <a:alpha val="43137"/>
                  </a:srgbClr>
                </a:outerShdw>
              </a:effectLst>
            </a:endParaRPr>
          </a:p>
        </p:txBody>
      </p:sp>
      <p:sp>
        <p:nvSpPr>
          <p:cNvPr id="5" name="Pentagon 4"/>
          <p:cNvSpPr/>
          <p:nvPr/>
        </p:nvSpPr>
        <p:spPr>
          <a:xfrm>
            <a:off x="0" y="1447800"/>
            <a:ext cx="5638800" cy="609600"/>
          </a:xfrm>
          <a:prstGeom prst="homePlate">
            <a:avLst/>
          </a:prstGeom>
          <a:solidFill>
            <a:srgbClr val="663300"/>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sz="3600" b="1" dirty="0" smtClean="0">
                <a:effectLst>
                  <a:outerShdw blurRad="38100" dist="38100" dir="2700000" algn="tl">
                    <a:srgbClr val="000000">
                      <a:alpha val="43137"/>
                    </a:srgbClr>
                  </a:outerShdw>
                </a:effectLst>
              </a:rPr>
              <a:t>3. </a:t>
            </a:r>
            <a:r>
              <a:rPr lang="zh-CN" altLang="en-US" sz="3600" b="1" dirty="0" smtClean="0">
                <a:effectLst>
                  <a:outerShdw blurRad="38100" dist="38100" dir="2700000" algn="tl">
                    <a:srgbClr val="000000">
                      <a:alpha val="43137"/>
                    </a:srgbClr>
                  </a:outerShdw>
                </a:effectLst>
              </a:rPr>
              <a:t>圣灵的神性</a:t>
            </a:r>
            <a:endParaRPr lang="en-US" sz="3600" b="1" dirty="0">
              <a:effectLst>
                <a:outerShdw blurRad="38100" dist="38100" dir="2700000" algn="tl">
                  <a:srgbClr val="000000">
                    <a:alpha val="43137"/>
                  </a:srgbClr>
                </a:outerShdw>
              </a:effectLst>
            </a:endParaRPr>
          </a:p>
        </p:txBody>
      </p:sp>
      <p:sp>
        <p:nvSpPr>
          <p:cNvPr id="6" name="Pentagon 5"/>
          <p:cNvSpPr/>
          <p:nvPr/>
        </p:nvSpPr>
        <p:spPr>
          <a:xfrm>
            <a:off x="0" y="2133600"/>
            <a:ext cx="5638800" cy="609600"/>
          </a:xfrm>
          <a:prstGeom prst="homePlate">
            <a:avLst/>
          </a:prstGeom>
          <a:solidFill>
            <a:srgbClr val="003300"/>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r>
              <a:rPr lang="en-US" sz="3600" b="1" dirty="0" smtClean="0">
                <a:effectLst>
                  <a:outerShdw blurRad="38100" dist="38100" dir="2700000" algn="tl">
                    <a:srgbClr val="000000">
                      <a:alpha val="43137"/>
                    </a:srgbClr>
                  </a:outerShdw>
                </a:effectLst>
              </a:rPr>
              <a:t>4. </a:t>
            </a:r>
            <a:r>
              <a:rPr lang="zh-CN" altLang="en-US" sz="3600" b="1" dirty="0" smtClean="0">
                <a:effectLst>
                  <a:outerShdw blurRad="38100" dist="38100" dir="2700000" algn="tl">
                    <a:srgbClr val="000000">
                      <a:alpha val="43137"/>
                    </a:srgbClr>
                  </a:outerShdw>
                </a:effectLst>
              </a:rPr>
              <a:t>圣灵的标志</a:t>
            </a:r>
            <a:endParaRPr lang="en-US" sz="3600" b="1" dirty="0">
              <a:effectLst>
                <a:outerShdw blurRad="38100" dist="38100" dir="2700000" algn="tl">
                  <a:srgbClr val="000000">
                    <a:alpha val="43137"/>
                  </a:srgbClr>
                </a:outerShdw>
              </a:effectLst>
            </a:endParaRPr>
          </a:p>
        </p:txBody>
      </p:sp>
      <p:sp>
        <p:nvSpPr>
          <p:cNvPr id="7" name="Pentagon 6"/>
          <p:cNvSpPr/>
          <p:nvPr/>
        </p:nvSpPr>
        <p:spPr>
          <a:xfrm>
            <a:off x="0" y="2819400"/>
            <a:ext cx="5638800" cy="609600"/>
          </a:xfrm>
          <a:prstGeom prst="homePlate">
            <a:avLst/>
          </a:prstGeom>
          <a:solidFill>
            <a:srgbClr val="0033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effectLst>
                  <a:outerShdw blurRad="38100" dist="38100" dir="2700000" algn="tl">
                    <a:srgbClr val="000000">
                      <a:alpha val="43137"/>
                    </a:srgbClr>
                  </a:outerShdw>
                </a:effectLst>
              </a:rPr>
              <a:t>5. </a:t>
            </a:r>
            <a:r>
              <a:rPr lang="zh-CN" altLang="en-US" sz="3600" b="1" dirty="0" smtClean="0">
                <a:effectLst>
                  <a:outerShdw blurRad="38100" dist="38100" dir="2700000" algn="tl">
                    <a:srgbClr val="000000">
                      <a:alpha val="43137"/>
                    </a:srgbClr>
                  </a:outerShdw>
                </a:effectLst>
              </a:rPr>
              <a:t>圣灵的作为</a:t>
            </a:r>
            <a:endParaRPr lang="en-US" sz="3600" b="1" dirty="0">
              <a:effectLst>
                <a:outerShdw blurRad="38100" dist="38100" dir="2700000" algn="tl">
                  <a:srgbClr val="000000">
                    <a:alpha val="43137"/>
                  </a:srgbClr>
                </a:outerShdw>
              </a:effectLst>
            </a:endParaRPr>
          </a:p>
        </p:txBody>
      </p:sp>
      <p:sp>
        <p:nvSpPr>
          <p:cNvPr id="8" name="Pentagon 7"/>
          <p:cNvSpPr/>
          <p:nvPr/>
        </p:nvSpPr>
        <p:spPr>
          <a:xfrm>
            <a:off x="0" y="3505200"/>
            <a:ext cx="5638800" cy="609600"/>
          </a:xfrm>
          <a:prstGeom prst="homePlate">
            <a:avLst/>
          </a:prstGeom>
          <a:solidFill>
            <a:srgbClr val="99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effectLst>
                  <a:outerShdw blurRad="38100" dist="38100" dir="2700000" algn="tl">
                    <a:srgbClr val="000000">
                      <a:alpha val="43137"/>
                    </a:srgbClr>
                  </a:outerShdw>
                </a:effectLst>
              </a:rPr>
              <a:t>6. </a:t>
            </a:r>
            <a:r>
              <a:rPr lang="zh-CN" altLang="en-US" sz="3600" b="1" dirty="0" smtClean="0">
                <a:effectLst>
                  <a:outerShdw blurRad="38100" dist="38100" dir="2700000" algn="tl">
                    <a:srgbClr val="000000">
                      <a:alpha val="43137"/>
                    </a:srgbClr>
                  </a:outerShdw>
                </a:effectLst>
              </a:rPr>
              <a:t>圣灵的果子</a:t>
            </a:r>
            <a:endParaRPr lang="en-US" sz="3600" b="1" dirty="0">
              <a:effectLst>
                <a:outerShdw blurRad="38100" dist="38100" dir="2700000" algn="tl">
                  <a:srgbClr val="000000">
                    <a:alpha val="43137"/>
                  </a:srgbClr>
                </a:outerShdw>
              </a:effectLst>
            </a:endParaRPr>
          </a:p>
        </p:txBody>
      </p:sp>
      <p:sp>
        <p:nvSpPr>
          <p:cNvPr id="9" name="Pentagon 8"/>
          <p:cNvSpPr/>
          <p:nvPr/>
        </p:nvSpPr>
        <p:spPr>
          <a:xfrm>
            <a:off x="0" y="4191000"/>
            <a:ext cx="5638800" cy="609600"/>
          </a:xfrm>
          <a:prstGeom prst="homePlate">
            <a:avLst/>
          </a:prstGeom>
          <a:solidFill>
            <a:srgbClr val="99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effectLst>
                  <a:outerShdw blurRad="38100" dist="38100" dir="2700000" algn="tl">
                    <a:srgbClr val="000000">
                      <a:alpha val="43137"/>
                    </a:srgbClr>
                  </a:outerShdw>
                </a:effectLst>
              </a:rPr>
              <a:t>7. </a:t>
            </a:r>
            <a:r>
              <a:rPr lang="zh-CN" altLang="en-US" sz="3600" b="1" dirty="0" smtClean="0">
                <a:effectLst>
                  <a:outerShdw blurRad="38100" dist="38100" dir="2700000" algn="tl">
                    <a:srgbClr val="000000">
                      <a:alpha val="43137"/>
                    </a:srgbClr>
                  </a:outerShdw>
                </a:effectLst>
              </a:rPr>
              <a:t>受圣灵洗和被圣灵充满</a:t>
            </a:r>
            <a:endParaRPr lang="en-US" sz="3600" b="1" dirty="0">
              <a:effectLst>
                <a:outerShdw blurRad="38100" dist="38100" dir="2700000" algn="tl">
                  <a:srgbClr val="000000">
                    <a:alpha val="43137"/>
                  </a:srgbClr>
                </a:outerShdw>
              </a:effectLst>
            </a:endParaRPr>
          </a:p>
        </p:txBody>
      </p:sp>
      <p:sp>
        <p:nvSpPr>
          <p:cNvPr id="10" name="Pentagon 9"/>
          <p:cNvSpPr/>
          <p:nvPr/>
        </p:nvSpPr>
        <p:spPr>
          <a:xfrm>
            <a:off x="0" y="4876800"/>
            <a:ext cx="5638800" cy="609600"/>
          </a:xfrm>
          <a:prstGeom prst="homePlate">
            <a:avLst/>
          </a:prstGeom>
          <a:solidFill>
            <a:srgbClr val="8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effectLst>
                  <a:outerShdw blurRad="38100" dist="38100" dir="2700000" algn="tl">
                    <a:srgbClr val="000000">
                      <a:alpha val="43137"/>
                    </a:srgbClr>
                  </a:outerShdw>
                </a:effectLst>
              </a:rPr>
              <a:t>8. </a:t>
            </a:r>
            <a:r>
              <a:rPr lang="zh-CN" altLang="en-US" sz="3600" b="1" dirty="0" smtClean="0">
                <a:effectLst>
                  <a:outerShdw blurRad="38100" dist="38100" dir="2700000" algn="tl">
                    <a:srgbClr val="000000">
                      <a:alpha val="43137"/>
                    </a:srgbClr>
                  </a:outerShdw>
                </a:effectLst>
              </a:rPr>
              <a:t>亵渎圣灵</a:t>
            </a:r>
            <a:endParaRPr lang="en-US" sz="3600" b="1" dirty="0">
              <a:effectLst>
                <a:outerShdw blurRad="38100" dist="38100" dir="2700000" algn="tl">
                  <a:srgbClr val="000000">
                    <a:alpha val="43137"/>
                  </a:srgbClr>
                </a:outerShdw>
              </a:effectLst>
            </a:endParaRPr>
          </a:p>
        </p:txBody>
      </p:sp>
      <p:sp>
        <p:nvSpPr>
          <p:cNvPr id="11" name="Pentagon 10"/>
          <p:cNvSpPr/>
          <p:nvPr/>
        </p:nvSpPr>
        <p:spPr>
          <a:xfrm>
            <a:off x="0" y="5562600"/>
            <a:ext cx="5638800" cy="609600"/>
          </a:xfrm>
          <a:prstGeom prst="homePlate">
            <a:avLst/>
          </a:prstGeom>
          <a:solidFill>
            <a:srgbClr val="33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effectLst>
                  <a:outerShdw blurRad="38100" dist="38100" dir="2700000" algn="tl">
                    <a:srgbClr val="000000">
                      <a:alpha val="43137"/>
                    </a:srgbClr>
                  </a:outerShdw>
                </a:effectLst>
              </a:rPr>
              <a:t>9. </a:t>
            </a:r>
            <a:r>
              <a:rPr lang="zh-CN" altLang="en-US" sz="3600" b="1" dirty="0" smtClean="0">
                <a:effectLst>
                  <a:outerShdw blurRad="38100" dist="38100" dir="2700000" algn="tl">
                    <a:srgbClr val="000000">
                      <a:alpha val="43137"/>
                    </a:srgbClr>
                  </a:outerShdw>
                </a:effectLst>
              </a:rPr>
              <a:t>属灵的恩赐</a:t>
            </a:r>
            <a:endParaRPr lang="en-US" sz="3600" b="1" dirty="0">
              <a:effectLst>
                <a:outerShdw blurRad="38100" dist="38100" dir="2700000" algn="tl">
                  <a:srgbClr val="000000">
                    <a:alpha val="43137"/>
                  </a:srgbClr>
                </a:outerShdw>
              </a:effectLst>
            </a:endParaRPr>
          </a:p>
        </p:txBody>
      </p:sp>
      <p:sp>
        <p:nvSpPr>
          <p:cNvPr id="12" name="Pentagon 11"/>
          <p:cNvSpPr/>
          <p:nvPr/>
        </p:nvSpPr>
        <p:spPr>
          <a:xfrm>
            <a:off x="0" y="6248400"/>
            <a:ext cx="5638800" cy="609600"/>
          </a:xfrm>
          <a:prstGeom prst="homePlate">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effectLst>
                  <a:outerShdw blurRad="38100" dist="38100" dir="2700000" algn="tl">
                    <a:srgbClr val="000000">
                      <a:alpha val="43137"/>
                    </a:srgbClr>
                  </a:outerShdw>
                </a:effectLst>
              </a:rPr>
              <a:t>10. </a:t>
            </a:r>
            <a:r>
              <a:rPr lang="zh-CN" altLang="en-US" sz="3600" b="1" dirty="0" smtClean="0">
                <a:effectLst>
                  <a:outerShdw blurRad="38100" dist="38100" dir="2700000" algn="tl">
                    <a:srgbClr val="000000">
                      <a:alpha val="43137"/>
                    </a:srgbClr>
                  </a:outerShdw>
                </a:effectLst>
              </a:rPr>
              <a:t>圣灵的同在</a:t>
            </a:r>
            <a:endParaRPr lang="en-US" sz="3600" b="1" dirty="0">
              <a:effectLst>
                <a:outerShdw blurRad="38100" dist="38100" dir="2700000" algn="tl">
                  <a:srgbClr val="000000">
                    <a:alpha val="43137"/>
                  </a:srgbClr>
                </a:outerShdw>
              </a:effectLst>
            </a:endParaRPr>
          </a:p>
        </p:txBody>
      </p:sp>
      <p:sp>
        <p:nvSpPr>
          <p:cNvPr id="13" name="Rectangle 12"/>
          <p:cNvSpPr/>
          <p:nvPr/>
        </p:nvSpPr>
        <p:spPr>
          <a:xfrm>
            <a:off x="5715000" y="76200"/>
            <a:ext cx="3429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solidFill>
                  <a:srgbClr val="9900FF"/>
                </a:solidFill>
              </a:rPr>
              <a:t>THE PERSONALITY OF THE SPIRIT</a:t>
            </a:r>
            <a:endParaRPr lang="en-US" b="1" dirty="0">
              <a:solidFill>
                <a:srgbClr val="9900FF"/>
              </a:solidFill>
            </a:endParaRPr>
          </a:p>
        </p:txBody>
      </p:sp>
      <p:sp>
        <p:nvSpPr>
          <p:cNvPr id="14" name="Rectangle 13"/>
          <p:cNvSpPr/>
          <p:nvPr/>
        </p:nvSpPr>
        <p:spPr>
          <a:xfrm>
            <a:off x="5715000" y="762000"/>
            <a:ext cx="3429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solidFill>
                  <a:srgbClr val="A50021"/>
                </a:solidFill>
              </a:rPr>
              <a:t>THE NAMES OF THE SPIRIT</a:t>
            </a:r>
            <a:endParaRPr lang="en-US" b="1" dirty="0">
              <a:solidFill>
                <a:srgbClr val="A50021"/>
              </a:solidFill>
            </a:endParaRPr>
          </a:p>
        </p:txBody>
      </p:sp>
      <p:sp>
        <p:nvSpPr>
          <p:cNvPr id="15" name="Rectangle 14"/>
          <p:cNvSpPr/>
          <p:nvPr/>
        </p:nvSpPr>
        <p:spPr>
          <a:xfrm>
            <a:off x="5715000" y="1447800"/>
            <a:ext cx="3429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solidFill>
                  <a:srgbClr val="663300"/>
                </a:solidFill>
              </a:rPr>
              <a:t>THE DEITY OF THE SPIRIT</a:t>
            </a:r>
            <a:endParaRPr lang="en-US" b="1" dirty="0">
              <a:solidFill>
                <a:srgbClr val="663300"/>
              </a:solidFill>
            </a:endParaRPr>
          </a:p>
        </p:txBody>
      </p:sp>
      <p:sp>
        <p:nvSpPr>
          <p:cNvPr id="16" name="Rectangle 15"/>
          <p:cNvSpPr/>
          <p:nvPr/>
        </p:nvSpPr>
        <p:spPr>
          <a:xfrm>
            <a:off x="5715000" y="2133600"/>
            <a:ext cx="3429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solidFill>
                  <a:srgbClr val="003300"/>
                </a:solidFill>
              </a:rPr>
              <a:t>THE SYMBOLS OF THE SPIRIT</a:t>
            </a:r>
            <a:endParaRPr lang="en-US" b="1" dirty="0">
              <a:solidFill>
                <a:srgbClr val="003300"/>
              </a:solidFill>
            </a:endParaRPr>
          </a:p>
        </p:txBody>
      </p:sp>
      <p:sp>
        <p:nvSpPr>
          <p:cNvPr id="17" name="Rectangle 16"/>
          <p:cNvSpPr/>
          <p:nvPr/>
        </p:nvSpPr>
        <p:spPr>
          <a:xfrm>
            <a:off x="5715000" y="2819400"/>
            <a:ext cx="3429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solidFill>
                  <a:srgbClr val="003366"/>
                </a:solidFill>
              </a:rPr>
              <a:t>THE ACTIONS OF THE SPIRIT</a:t>
            </a:r>
            <a:endParaRPr lang="en-US" b="1" dirty="0">
              <a:solidFill>
                <a:srgbClr val="003366"/>
              </a:solidFill>
            </a:endParaRPr>
          </a:p>
        </p:txBody>
      </p:sp>
      <p:sp>
        <p:nvSpPr>
          <p:cNvPr id="18" name="Rectangle 17"/>
          <p:cNvSpPr/>
          <p:nvPr/>
        </p:nvSpPr>
        <p:spPr>
          <a:xfrm>
            <a:off x="5715000" y="3505200"/>
            <a:ext cx="3429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solidFill>
                  <a:srgbClr val="7030A0"/>
                </a:solidFill>
              </a:rPr>
              <a:t>THE FRUIT OF THE SPIRIT</a:t>
            </a:r>
            <a:endParaRPr lang="en-US" b="1" dirty="0">
              <a:solidFill>
                <a:srgbClr val="7030A0"/>
              </a:solidFill>
            </a:endParaRPr>
          </a:p>
        </p:txBody>
      </p:sp>
      <p:sp>
        <p:nvSpPr>
          <p:cNvPr id="19" name="Rectangle 18"/>
          <p:cNvSpPr/>
          <p:nvPr/>
        </p:nvSpPr>
        <p:spPr>
          <a:xfrm>
            <a:off x="5715000" y="4191000"/>
            <a:ext cx="3429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spc="-150" dirty="0" smtClean="0">
                <a:solidFill>
                  <a:srgbClr val="990000"/>
                </a:solidFill>
              </a:rPr>
              <a:t>THE BAPTISM &amp; FILLING OF THE SPIRIT</a:t>
            </a:r>
            <a:endParaRPr lang="en-US" b="1" spc="-150" dirty="0">
              <a:solidFill>
                <a:srgbClr val="990000"/>
              </a:solidFill>
            </a:endParaRPr>
          </a:p>
        </p:txBody>
      </p:sp>
      <p:sp>
        <p:nvSpPr>
          <p:cNvPr id="20" name="Rectangle 19"/>
          <p:cNvSpPr/>
          <p:nvPr/>
        </p:nvSpPr>
        <p:spPr>
          <a:xfrm>
            <a:off x="5715000" y="4876800"/>
            <a:ext cx="3429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solidFill>
                  <a:srgbClr val="808000"/>
                </a:solidFill>
              </a:rPr>
              <a:t>THE BLASPHEMY OF THE SPIRIT</a:t>
            </a:r>
            <a:endParaRPr lang="en-US" b="1" dirty="0">
              <a:solidFill>
                <a:srgbClr val="808000"/>
              </a:solidFill>
            </a:endParaRPr>
          </a:p>
        </p:txBody>
      </p:sp>
      <p:sp>
        <p:nvSpPr>
          <p:cNvPr id="21" name="Rectangle 20"/>
          <p:cNvSpPr/>
          <p:nvPr/>
        </p:nvSpPr>
        <p:spPr>
          <a:xfrm>
            <a:off x="5715000" y="5562600"/>
            <a:ext cx="3429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solidFill>
                  <a:srgbClr val="339933"/>
                </a:solidFill>
              </a:rPr>
              <a:t>THE GIFTS OF THE SPIRIT</a:t>
            </a:r>
            <a:endParaRPr lang="en-US" b="1" dirty="0">
              <a:solidFill>
                <a:srgbClr val="339933"/>
              </a:solidFill>
            </a:endParaRPr>
          </a:p>
        </p:txBody>
      </p:sp>
      <p:sp>
        <p:nvSpPr>
          <p:cNvPr id="22" name="Rectangle 21"/>
          <p:cNvSpPr/>
          <p:nvPr/>
        </p:nvSpPr>
        <p:spPr>
          <a:xfrm>
            <a:off x="5715000" y="6248400"/>
            <a:ext cx="3429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solidFill>
                  <a:srgbClr val="3366CC"/>
                </a:solidFill>
              </a:rPr>
              <a:t>THE PRESENCE OF THE SPIRIT</a:t>
            </a:r>
            <a:endParaRPr lang="en-US" b="1" dirty="0">
              <a:solidFill>
                <a:srgbClr val="3366CC"/>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0-#ppt_w/2"/>
                                          </p:val>
                                        </p:tav>
                                        <p:tav tm="100000">
                                          <p:val>
                                            <p:strVal val="#ppt_x"/>
                                          </p:val>
                                        </p:tav>
                                      </p:tavLst>
                                    </p:anim>
                                    <p:anim calcmode="lin" valueType="num">
                                      <p:cBhvr additive="base">
                                        <p:cTn id="23" dur="10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1000" fill="hold"/>
                                        <p:tgtEl>
                                          <p:spTgt spid="8"/>
                                        </p:tgtEl>
                                        <p:attrNameLst>
                                          <p:attrName>ppt_x</p:attrName>
                                        </p:attrNameLst>
                                      </p:cBhvr>
                                      <p:tavLst>
                                        <p:tav tm="0">
                                          <p:val>
                                            <p:strVal val="0-#ppt_w/2"/>
                                          </p:val>
                                        </p:tav>
                                        <p:tav tm="100000">
                                          <p:val>
                                            <p:strVal val="#ppt_x"/>
                                          </p:val>
                                        </p:tav>
                                      </p:tavLst>
                                    </p:anim>
                                    <p:anim calcmode="lin" valueType="num">
                                      <p:cBhvr additive="base">
                                        <p:cTn id="33" dur="10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0-#ppt_w/2"/>
                                          </p:val>
                                        </p:tav>
                                        <p:tav tm="100000">
                                          <p:val>
                                            <p:strVal val="#ppt_x"/>
                                          </p:val>
                                        </p:tav>
                                      </p:tavLst>
                                    </p:anim>
                                    <p:anim calcmode="lin" valueType="num">
                                      <p:cBhvr additive="base">
                                        <p:cTn id="38" dur="10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1000" fill="hold"/>
                                        <p:tgtEl>
                                          <p:spTgt spid="10"/>
                                        </p:tgtEl>
                                        <p:attrNameLst>
                                          <p:attrName>ppt_x</p:attrName>
                                        </p:attrNameLst>
                                      </p:cBhvr>
                                      <p:tavLst>
                                        <p:tav tm="0">
                                          <p:val>
                                            <p:strVal val="0-#ppt_w/2"/>
                                          </p:val>
                                        </p:tav>
                                        <p:tav tm="100000">
                                          <p:val>
                                            <p:strVal val="#ppt_x"/>
                                          </p:val>
                                        </p:tav>
                                      </p:tavLst>
                                    </p:anim>
                                    <p:anim calcmode="lin" valueType="num">
                                      <p:cBhvr additive="base">
                                        <p:cTn id="43" dur="10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1000" fill="hold"/>
                                        <p:tgtEl>
                                          <p:spTgt spid="11"/>
                                        </p:tgtEl>
                                        <p:attrNameLst>
                                          <p:attrName>ppt_x</p:attrName>
                                        </p:attrNameLst>
                                      </p:cBhvr>
                                      <p:tavLst>
                                        <p:tav tm="0">
                                          <p:val>
                                            <p:strVal val="0-#ppt_w/2"/>
                                          </p:val>
                                        </p:tav>
                                        <p:tav tm="100000">
                                          <p:val>
                                            <p:strVal val="#ppt_x"/>
                                          </p:val>
                                        </p:tav>
                                      </p:tavLst>
                                    </p:anim>
                                    <p:anim calcmode="lin" valueType="num">
                                      <p:cBhvr additive="base">
                                        <p:cTn id="48" dur="1000" fill="hold"/>
                                        <p:tgtEl>
                                          <p:spTgt spid="11"/>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1000" fill="hold"/>
                                        <p:tgtEl>
                                          <p:spTgt spid="12"/>
                                        </p:tgtEl>
                                        <p:attrNameLst>
                                          <p:attrName>ppt_x</p:attrName>
                                        </p:attrNameLst>
                                      </p:cBhvr>
                                      <p:tavLst>
                                        <p:tav tm="0">
                                          <p:val>
                                            <p:strVal val="0-#ppt_w/2"/>
                                          </p:val>
                                        </p:tav>
                                        <p:tav tm="100000">
                                          <p:val>
                                            <p:strVal val="#ppt_x"/>
                                          </p:val>
                                        </p:tav>
                                      </p:tavLst>
                                    </p:anim>
                                    <p:anim calcmode="lin" valueType="num">
                                      <p:cBhvr additive="base">
                                        <p:cTn id="5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ew%20Of%20Moonrise%20From%20Hana's%20Heaven.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p:nvPr/>
        </p:nvSpPr>
        <p:spPr>
          <a:xfrm>
            <a:off x="0" y="2057400"/>
            <a:ext cx="9144000" cy="3657600"/>
          </a:xfrm>
          <a:prstGeom prst="rect">
            <a:avLst/>
          </a:prstGeom>
        </p:spPr>
        <p:txBody>
          <a:bodyPr anchor="ctr">
            <a:normAutofit/>
          </a:bodyPr>
          <a:lstStyle/>
          <a:p>
            <a:pPr marL="0" marR="0" lvl="0" indent="0" algn="ctr" defTabSz="914400" rtl="0" eaLnBrk="1" fontAlgn="auto" latinLnBrk="0" hangingPunct="1">
              <a:lnSpc>
                <a:spcPct val="110000"/>
              </a:lnSpc>
              <a:spcBef>
                <a:spcPct val="0"/>
              </a:spcBef>
              <a:spcAft>
                <a:spcPts val="0"/>
              </a:spcAft>
              <a:buClrTx/>
              <a:buSzTx/>
              <a:buFontTx/>
              <a:buNone/>
              <a:defRPr/>
            </a:pPr>
            <a:r>
              <a:rPr lang="zh-CN" altLang="en-US" sz="125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mj-lt"/>
                <a:ea typeface="+mj-ea"/>
                <a:cs typeface="+mj-cs"/>
              </a:rPr>
              <a:t>圣灵的位格</a:t>
            </a:r>
            <a:endParaRPr kumimoji="0" lang="en-US" altLang="zh-CN" sz="12500" i="0" u="none" strike="noStrike" kern="1200" normalizeH="0" baseline="0"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defRPr/>
            </a:pPr>
            <a:r>
              <a:rPr kumimoji="0" lang="en-US" sz="2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The PERSONALITY</a:t>
            </a:r>
            <a:r>
              <a:rPr kumimoji="0" lang="en-US" sz="2600" i="0" u="none" strike="noStrike" kern="120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 </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of the Spirit</a:t>
            </a:r>
            <a:endParaRPr kumimoji="0" lang="en-US" sz="26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pic>
        <p:nvPicPr>
          <p:cNvPr id="4" name="Picture 2" descr="http://www.tabennis.org/Images/DoveAnimated.gif"/>
          <p:cNvPicPr>
            <a:picLocks noChangeAspect="1" noChangeArrowheads="1" noCrop="1"/>
          </p:cNvPicPr>
          <p:nvPr/>
        </p:nvPicPr>
        <p:blipFill>
          <a:blip r:embed="rId3" cstate="print"/>
          <a:srcRect/>
          <a:stretch>
            <a:fillRect/>
          </a:stretch>
        </p:blipFill>
        <p:spPr bwMode="auto">
          <a:xfrm>
            <a:off x="3200400" y="850900"/>
            <a:ext cx="1295400" cy="1511300"/>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a:off x="0" y="4038600"/>
            <a:ext cx="9144000" cy="1371600"/>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6858000"/>
          </a:xfrm>
        </p:spPr>
        <p:txBody>
          <a:bodyPr>
            <a:normAutofit fontScale="90000"/>
          </a:bodyPr>
          <a:lstStyle/>
          <a:p>
            <a:r>
              <a:rPr lang="zh-CN" altLang="en-US" sz="72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“谁”</a:t>
            </a:r>
            <a:r>
              <a:rPr lang="en-US" altLang="zh-CN" sz="72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a:t>
            </a:r>
            <a:r>
              <a:rPr lang="zh-CN" altLang="en-US" sz="72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不是“什么”</a:t>
            </a: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“WHO” - - NOT “WHAT”</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zh-CN" altLang="en-U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祂是一个位格</a:t>
            </a:r>
            <a:r>
              <a:rPr lang="en-US" altLang="zh-CN"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a:t>
            </a:r>
            <a:br>
              <a:rPr lang="en-US" altLang="zh-CN"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br>
            <a:r>
              <a:rPr lang="zh-CN" altLang="en-US"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不是一样东西</a:t>
            </a:r>
            <a:r>
              <a:rPr lang="en-US" altLang="zh-CN" sz="60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a:t>
            </a:r>
            <a:r>
              <a:rPr lang="en-US" altLang="zh-CN" sz="5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altLang="zh-CN" sz="5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 is a PERSON, not a THING!</a:t>
            </a:r>
            <a:b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zh-CN" altLang="en-US" sz="53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并不需要身体才能成为一个位格</a:t>
            </a:r>
            <a:r>
              <a:rPr lang="en-US" altLang="zh-CN" sz="5300" b="1" dirty="0" smtClean="0">
                <a:ln w="18415" cmpd="sng">
                  <a:solidFill>
                    <a:schemeClr val="tx1"/>
                  </a:solidFill>
                  <a:prstDash val="solid"/>
                </a:ln>
                <a:solidFill>
                  <a:srgbClr val="FFC000"/>
                </a:solidFill>
                <a:effectLst>
                  <a:outerShdw blurRad="63500" dir="3600000" algn="tl" rotWithShape="0">
                    <a:srgbClr val="000000">
                      <a:alpha val="70000"/>
                    </a:srgbClr>
                  </a:outerShdw>
                </a:effectLst>
              </a:rPr>
              <a:t>!</a:t>
            </a:r>
            <a:r>
              <a:rPr lang="en-US" altLang="zh-CN" sz="5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altLang="zh-CN" sz="5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You don’t need a BODY to be a person.</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2" descr="Animated Gif Devils (6)">
            <a:hlinkClick r:id=""/>
          </p:cNvPr>
          <p:cNvPicPr>
            <a:picLocks noChangeAspect="1" noChangeArrowheads="1" noCrop="1"/>
          </p:cNvPicPr>
          <p:nvPr/>
        </p:nvPicPr>
        <p:blipFill>
          <a:blip r:embed="rId3" cstate="print"/>
          <a:srcRect/>
          <a:stretch>
            <a:fillRect/>
          </a:stretch>
        </p:blipFill>
        <p:spPr bwMode="auto">
          <a:xfrm>
            <a:off x="533400" y="4038600"/>
            <a:ext cx="1469570" cy="13716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6" name="Picture 4" descr="http://www.gifandgif.eu/animated_gif/Devils/Animated%20Gif%20Devils%20(7).gif"/>
          <p:cNvPicPr>
            <a:picLocks noChangeAspect="1" noChangeArrowheads="1" noCrop="1"/>
          </p:cNvPicPr>
          <p:nvPr/>
        </p:nvPicPr>
        <p:blipFill>
          <a:blip r:embed="rId4" cstate="print"/>
          <a:srcRect/>
          <a:stretch>
            <a:fillRect/>
          </a:stretch>
        </p:blipFill>
        <p:spPr bwMode="auto">
          <a:xfrm>
            <a:off x="7086600" y="4020312"/>
            <a:ext cx="1371600" cy="138988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0" name="Picture 9" descr="sweetangel2.gif"/>
          <p:cNvPicPr>
            <a:picLocks noChangeAspect="1"/>
          </p:cNvPicPr>
          <p:nvPr/>
        </p:nvPicPr>
        <p:blipFill>
          <a:blip r:embed="rId5" cstate="print"/>
          <a:stretch>
            <a:fillRect/>
          </a:stretch>
        </p:blipFill>
        <p:spPr>
          <a:xfrm>
            <a:off x="3962400" y="4038600"/>
            <a:ext cx="1371600" cy="134302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zh-CN" altLang="en-US" sz="6700" b="1" dirty="0" smtClean="0">
                <a:ln>
                  <a:solidFill>
                    <a:schemeClr val="tx1"/>
                  </a:solidFill>
                </a:ln>
                <a:solidFill>
                  <a:srgbClr val="FFC000"/>
                </a:solidFill>
                <a:effectLst>
                  <a:outerShdw blurRad="38100" dist="38100" dir="2700000" algn="tl">
                    <a:srgbClr val="000000">
                      <a:alpha val="43137"/>
                    </a:srgbClr>
                  </a:outerShdw>
                </a:effectLst>
              </a:rPr>
              <a:t>圣灵的个性</a:t>
            </a:r>
            <a:r>
              <a:rPr lang="en-US" dirty="0" smtClean="0"/>
              <a:t/>
            </a:r>
            <a:br>
              <a:rPr lang="en-US" dirty="0" smtClean="0"/>
            </a:br>
            <a:r>
              <a:rPr lang="en-US" sz="2700" b="1" dirty="0" smtClean="0"/>
              <a:t>(The Personality of the Holy Spirit)</a:t>
            </a:r>
            <a:endParaRPr lang="en-US" sz="2700" b="1" dirty="0"/>
          </a:p>
        </p:txBody>
      </p:sp>
      <p:graphicFrame>
        <p:nvGraphicFramePr>
          <p:cNvPr id="4" name="Content Placeholder 3"/>
          <p:cNvGraphicFramePr>
            <a:graphicFrameLocks noGrp="1"/>
          </p:cNvGraphicFramePr>
          <p:nvPr>
            <p:ph idx="1"/>
          </p:nvPr>
        </p:nvGraphicFramePr>
        <p:xfrm>
          <a:off x="76200" y="1447800"/>
          <a:ext cx="8915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008.gif"/>
          <p:cNvPicPr>
            <a:picLocks noChangeAspect="1"/>
          </p:cNvPicPr>
          <p:nvPr/>
        </p:nvPicPr>
        <p:blipFill>
          <a:blip r:embed="rId8" cstate="print"/>
          <a:stretch>
            <a:fillRect/>
          </a:stretch>
        </p:blipFill>
        <p:spPr>
          <a:xfrm>
            <a:off x="3505200" y="1981200"/>
            <a:ext cx="1905000" cy="1809750"/>
          </a:xfrm>
          <a:prstGeom prst="rect">
            <a:avLst/>
          </a:prstGeom>
        </p:spPr>
      </p:pic>
      <p:pic>
        <p:nvPicPr>
          <p:cNvPr id="8" name="Picture 7" descr="084.gif"/>
          <p:cNvPicPr>
            <a:picLocks noChangeAspect="1"/>
          </p:cNvPicPr>
          <p:nvPr/>
        </p:nvPicPr>
        <p:blipFill>
          <a:blip r:embed="rId9" cstate="print"/>
          <a:stretch>
            <a:fillRect/>
          </a:stretch>
        </p:blipFill>
        <p:spPr>
          <a:xfrm>
            <a:off x="6684379" y="1752599"/>
            <a:ext cx="1773821" cy="17516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125.gif"/>
          <p:cNvPicPr>
            <a:picLocks noChangeAspect="1"/>
          </p:cNvPicPr>
          <p:nvPr/>
        </p:nvPicPr>
        <p:blipFill>
          <a:blip r:embed="rId10" cstate="print"/>
          <a:stretch>
            <a:fillRect/>
          </a:stretch>
        </p:blipFill>
        <p:spPr>
          <a:xfrm>
            <a:off x="457200" y="1828800"/>
            <a:ext cx="1755458" cy="144780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76800" cy="2209800"/>
          </a:xfrm>
          <a:noFill/>
          <a:ln>
            <a:noFill/>
          </a:ln>
        </p:spPr>
        <p:style>
          <a:lnRef idx="0">
            <a:schemeClr val="accent1"/>
          </a:lnRef>
          <a:fillRef idx="3">
            <a:schemeClr val="accent1"/>
          </a:fillRef>
          <a:effectRef idx="3">
            <a:schemeClr val="accent1"/>
          </a:effectRef>
          <a:fontRef idx="minor">
            <a:schemeClr val="lt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智能</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2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(Intellect)</a:t>
            </a:r>
            <a:endParaRPr lang="en-US"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0" y="2057400"/>
            <a:ext cx="9144000" cy="5447645"/>
          </a:xfrm>
          <a:prstGeom prst="rect">
            <a:avLst/>
          </a:prstGeom>
          <a:noFill/>
          <a:ln>
            <a:noFill/>
          </a:ln>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Font typeface="Arial" panose="020B0604020202020204" pitchFamily="34" charset="0"/>
              <a:buChar char="•"/>
            </a:pPr>
            <a:r>
              <a:rPr lang="en-US" sz="6000" b="1" dirty="0" smtClean="0">
                <a:solidFill>
                  <a:srgbClr val="7030A0"/>
                </a:solidFill>
                <a:effectLst>
                  <a:outerShdw blurRad="38100" dist="38100" dir="2700000" algn="tl">
                    <a:srgbClr val="000000">
                      <a:alpha val="43137"/>
                    </a:srgbClr>
                  </a:outerShdw>
                </a:effectLst>
              </a:rPr>
              <a:t> </a:t>
            </a:r>
            <a:r>
              <a:rPr lang="zh-CN" altLang="en-US" sz="6000" b="1" dirty="0" smtClean="0">
                <a:solidFill>
                  <a:srgbClr val="7030A0"/>
                </a:solidFill>
                <a:effectLst>
                  <a:outerShdw blurRad="38100" dist="38100" dir="2700000" algn="tl">
                    <a:srgbClr val="000000">
                      <a:alpha val="43137"/>
                    </a:srgbClr>
                  </a:outerShdw>
                </a:effectLst>
              </a:rPr>
              <a:t>祂教导：</a:t>
            </a:r>
            <a:endParaRPr lang="en-US" altLang="zh-CN" sz="6000" b="1" dirty="0" smtClean="0">
              <a:solidFill>
                <a:srgbClr val="7030A0"/>
              </a:solidFill>
              <a:effectLst>
                <a:outerShdw blurRad="38100" dist="38100" dir="2700000" algn="tl">
                  <a:srgbClr val="000000">
                    <a:alpha val="43137"/>
                  </a:srgbClr>
                </a:outerShdw>
              </a:effectLst>
            </a:endParaRPr>
          </a:p>
          <a:p>
            <a:pPr lvl="1">
              <a:buFont typeface="Arial" panose="020B0604020202020204" pitchFamily="34" charset="0"/>
              <a:buChar char="•"/>
            </a:pPr>
            <a:r>
              <a:rPr lang="zh-CN" altLang="en-US" sz="2000" b="1" dirty="0" smtClean="0">
                <a:effectLst>
                  <a:outerShdw blurRad="38100" dist="38100" dir="2700000" algn="tl">
                    <a:srgbClr val="000000">
                      <a:alpha val="43137"/>
                    </a:srgbClr>
                  </a:outerShdw>
                </a:effectLst>
              </a:rPr>
              <a:t>林前</a:t>
            </a:r>
            <a:r>
              <a:rPr lang="en-US" altLang="zh-CN" sz="2000" b="1" dirty="0" smtClean="0">
                <a:effectLst>
                  <a:outerShdw blurRad="38100" dist="38100" dir="2700000" algn="tl">
                    <a:srgbClr val="000000">
                      <a:alpha val="43137"/>
                    </a:srgbClr>
                  </a:outerShdw>
                </a:effectLst>
              </a:rPr>
              <a:t>2:13		</a:t>
            </a:r>
            <a:r>
              <a:rPr lang="en-US" sz="2000" b="1" dirty="0" smtClean="0">
                <a:effectLst>
                  <a:outerShdw blurRad="38100" dist="38100" dir="2700000" algn="tl">
                    <a:srgbClr val="000000">
                      <a:alpha val="43137"/>
                    </a:srgbClr>
                  </a:outerShdw>
                </a:effectLst>
              </a:rPr>
              <a:t>(He TEACHES: 1 Cor. 2:13)</a:t>
            </a:r>
          </a:p>
          <a:p>
            <a:pPr lvl="1"/>
            <a:endParaRPr lang="en-US" sz="2000" b="1" dirty="0" smtClean="0">
              <a:solidFill>
                <a:srgbClr val="7030A0"/>
              </a:solidFill>
              <a:effectLst>
                <a:outerShdw blurRad="38100" dist="38100" dir="2700000" algn="tl">
                  <a:srgbClr val="000000">
                    <a:alpha val="43137"/>
                  </a:srgbClr>
                </a:outerShdw>
              </a:effectLst>
            </a:endParaRPr>
          </a:p>
          <a:p>
            <a:pPr>
              <a:buFont typeface="Arial" panose="020B0604020202020204" pitchFamily="34" charset="0"/>
              <a:buChar char="•"/>
            </a:pPr>
            <a:r>
              <a:rPr lang="en-US" sz="6000" b="1" dirty="0" smtClean="0">
                <a:solidFill>
                  <a:srgbClr val="7030A0"/>
                </a:solidFill>
                <a:effectLst>
                  <a:outerShdw blurRad="38100" dist="38100" dir="2700000" algn="tl">
                    <a:srgbClr val="000000">
                      <a:alpha val="43137"/>
                    </a:srgbClr>
                  </a:outerShdw>
                </a:effectLst>
              </a:rPr>
              <a:t> </a:t>
            </a:r>
            <a:r>
              <a:rPr lang="zh-CN" altLang="en-US" sz="6000" b="1" dirty="0" smtClean="0">
                <a:solidFill>
                  <a:srgbClr val="7030A0"/>
                </a:solidFill>
                <a:effectLst>
                  <a:outerShdw blurRad="38100" dist="38100" dir="2700000" algn="tl">
                    <a:srgbClr val="000000">
                      <a:alpha val="43137"/>
                    </a:srgbClr>
                  </a:outerShdw>
                </a:effectLst>
              </a:rPr>
              <a:t>祂有头脑 ：</a:t>
            </a:r>
            <a:endParaRPr lang="en-US" altLang="zh-CN" sz="6000" b="1" dirty="0" smtClean="0">
              <a:solidFill>
                <a:srgbClr val="7030A0"/>
              </a:solidFill>
              <a:effectLst>
                <a:outerShdw blurRad="38100" dist="38100" dir="2700000" algn="tl">
                  <a:srgbClr val="000000">
                    <a:alpha val="43137"/>
                  </a:srgbClr>
                </a:outerShdw>
              </a:effectLst>
            </a:endParaRPr>
          </a:p>
          <a:p>
            <a:pPr lvl="1">
              <a:buFont typeface="Arial" panose="020B0604020202020204" pitchFamily="34" charset="0"/>
              <a:buChar char="•"/>
            </a:pPr>
            <a:r>
              <a:rPr lang="zh-CN" altLang="en-US" sz="2400" b="1" dirty="0" smtClean="0">
                <a:effectLst>
                  <a:outerShdw blurRad="38100" dist="38100" dir="2700000" algn="tl">
                    <a:srgbClr val="000000">
                      <a:alpha val="43137"/>
                    </a:srgbClr>
                  </a:outerShdw>
                </a:effectLst>
              </a:rPr>
              <a:t>罗马</a:t>
            </a:r>
            <a:r>
              <a:rPr lang="en-US" altLang="zh-CN" sz="2400" b="1" dirty="0" smtClean="0">
                <a:effectLst>
                  <a:outerShdw blurRad="38100" dist="38100" dir="2700000" algn="tl">
                    <a:srgbClr val="000000">
                      <a:alpha val="43137"/>
                    </a:srgbClr>
                  </a:outerShdw>
                </a:effectLst>
              </a:rPr>
              <a:t>8:</a:t>
            </a:r>
            <a:r>
              <a:rPr lang="en-US" altLang="zh-CN" sz="2800" b="1" dirty="0" smtClean="0">
                <a:effectLst>
                  <a:outerShdw blurRad="38100" dist="38100" dir="2700000" algn="tl">
                    <a:srgbClr val="000000">
                      <a:alpha val="43137"/>
                    </a:srgbClr>
                  </a:outerShdw>
                </a:effectLst>
              </a:rPr>
              <a:t>27		</a:t>
            </a:r>
            <a:r>
              <a:rPr lang="en-US" sz="2000" b="1" dirty="0" smtClean="0">
                <a:effectLst>
                  <a:outerShdw blurRad="38100" dist="38100" dir="2700000" algn="tl">
                    <a:srgbClr val="000000">
                      <a:alpha val="43137"/>
                    </a:srgbClr>
                  </a:outerShdw>
                </a:effectLst>
              </a:rPr>
              <a:t>(He has a MIND: Rom. 8:27)</a:t>
            </a:r>
          </a:p>
          <a:p>
            <a:pPr lvl="1"/>
            <a:endParaRPr lang="en-US" sz="2000" b="1" dirty="0" smtClean="0">
              <a:solidFill>
                <a:srgbClr val="7030A0"/>
              </a:solidFill>
              <a:effectLst>
                <a:outerShdw blurRad="38100" dist="38100" dir="2700000" algn="tl">
                  <a:srgbClr val="000000">
                    <a:alpha val="43137"/>
                  </a:srgbClr>
                </a:outerShdw>
              </a:effectLst>
            </a:endParaRPr>
          </a:p>
          <a:p>
            <a:pPr>
              <a:buFont typeface="Arial" panose="020B0604020202020204" pitchFamily="34" charset="0"/>
              <a:buChar char="•"/>
            </a:pPr>
            <a:r>
              <a:rPr lang="en-US" sz="6000" b="1" dirty="0" smtClean="0">
                <a:solidFill>
                  <a:srgbClr val="7030A0"/>
                </a:solidFill>
                <a:effectLst>
                  <a:outerShdw blurRad="38100" dist="38100" dir="2700000" algn="tl">
                    <a:srgbClr val="000000">
                      <a:alpha val="43137"/>
                    </a:srgbClr>
                  </a:outerShdw>
                </a:effectLst>
              </a:rPr>
              <a:t> </a:t>
            </a:r>
            <a:r>
              <a:rPr lang="zh-CN" altLang="en-US" sz="6000" b="1" dirty="0" smtClean="0">
                <a:solidFill>
                  <a:srgbClr val="7030A0"/>
                </a:solidFill>
                <a:effectLst>
                  <a:outerShdw blurRad="38100" dist="38100" dir="2700000" algn="tl">
                    <a:srgbClr val="000000">
                      <a:alpha val="43137"/>
                    </a:srgbClr>
                  </a:outerShdw>
                </a:effectLst>
              </a:rPr>
              <a:t>祂明白并寻求神的事物 </a:t>
            </a:r>
            <a:endParaRPr lang="en-US" altLang="zh-CN" sz="2000" b="1" dirty="0" smtClean="0">
              <a:solidFill>
                <a:srgbClr val="7030A0"/>
              </a:solidFill>
              <a:effectLst>
                <a:outerShdw blurRad="38100" dist="38100" dir="2700000" algn="tl">
                  <a:srgbClr val="000000">
                    <a:alpha val="43137"/>
                  </a:srgbClr>
                </a:outerShdw>
              </a:effectLst>
            </a:endParaRPr>
          </a:p>
          <a:p>
            <a:pPr lvl="1">
              <a:buFont typeface="Arial" panose="020B0604020202020204" pitchFamily="34" charset="0"/>
              <a:buChar char="•"/>
            </a:pPr>
            <a:r>
              <a:rPr lang="zh-CN" altLang="en-US" sz="2000" b="1" dirty="0" smtClean="0">
                <a:effectLst>
                  <a:outerShdw blurRad="38100" dist="38100" dir="2700000" algn="tl">
                    <a:srgbClr val="000000">
                      <a:alpha val="43137"/>
                    </a:srgbClr>
                  </a:outerShdw>
                </a:effectLst>
              </a:rPr>
              <a:t>林前</a:t>
            </a:r>
            <a:r>
              <a:rPr lang="en-US" altLang="zh-CN" sz="2000" b="1" dirty="0" smtClean="0">
                <a:effectLst>
                  <a:outerShdw blurRad="38100" dist="38100" dir="2700000" algn="tl">
                    <a:srgbClr val="000000">
                      <a:alpha val="43137"/>
                    </a:srgbClr>
                  </a:outerShdw>
                </a:effectLst>
              </a:rPr>
              <a:t>2:10-11 	</a:t>
            </a:r>
            <a:r>
              <a:rPr lang="en-US" sz="2000" b="1" dirty="0" smtClean="0">
                <a:effectLst>
                  <a:outerShdw blurRad="38100" dist="38100" dir="2700000" algn="tl">
                    <a:srgbClr val="000000">
                      <a:alpha val="43137"/>
                    </a:srgbClr>
                  </a:outerShdw>
                </a:effectLst>
              </a:rPr>
              <a:t>(He KNOWS &amp; SEARCHES the things of God: 1 Cor. 2:10-11)</a:t>
            </a:r>
          </a:p>
          <a:p>
            <a:pPr lvl="1"/>
            <a:endPar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lvl="1"/>
            <a:endPar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buFont typeface="Arial" panose="020B0604020202020204" pitchFamily="34" charset="0"/>
              <a:buChar char="•"/>
            </a:pPr>
            <a:endPar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Picture 4" descr="119v.gif"/>
          <p:cNvPicPr>
            <a:picLocks noChangeAspect="1"/>
          </p:cNvPicPr>
          <p:nvPr/>
        </p:nvPicPr>
        <p:blipFill>
          <a:blip r:embed="rId2" cstate="print"/>
          <a:stretch>
            <a:fillRect/>
          </a:stretch>
        </p:blipFill>
        <p:spPr>
          <a:xfrm>
            <a:off x="4655129" y="0"/>
            <a:ext cx="4488872" cy="2743200"/>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1409</Words>
  <Application>Microsoft Office PowerPoint</Application>
  <PresentationFormat>On-screen Show (4:3)</PresentationFormat>
  <Paragraphs>268</Paragraphs>
  <Slides>35</Slides>
  <Notes>1</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1_Office Theme</vt:lpstr>
      <vt:lpstr>Slide 1</vt:lpstr>
      <vt:lpstr>圣经强化课程</vt:lpstr>
      <vt:lpstr>Slide 3</vt:lpstr>
      <vt:lpstr>Slide 4</vt:lpstr>
      <vt:lpstr>Slide 5</vt:lpstr>
      <vt:lpstr>Slide 6</vt:lpstr>
      <vt:lpstr>“谁”—不是“什么” “WHO” - - NOT “WHAT” 祂是一个位格, 不是一样东西! He is a PERSON, not a THING!       并不需要身体才能成为一个位格! You don’t need a BODY to be a person.</vt:lpstr>
      <vt:lpstr>圣灵的个性 (The Personality of the Holy Spirit)</vt:lpstr>
      <vt:lpstr>智能 (Intellect)</vt:lpstr>
      <vt:lpstr>情感 (Emotions)</vt:lpstr>
      <vt:lpstr>意志 (WILL)</vt:lpstr>
      <vt:lpstr>Slide 12</vt:lpstr>
      <vt:lpstr>Slide 13</vt:lpstr>
      <vt:lpstr>Slide 14</vt:lpstr>
      <vt:lpstr>Slide 15</vt:lpstr>
      <vt:lpstr>Slide 16</vt:lpstr>
      <vt:lpstr>Slide 17</vt:lpstr>
      <vt:lpstr>Slide 18</vt:lpstr>
      <vt:lpstr>Slide 19</vt:lpstr>
      <vt:lpstr>Slide 20</vt:lpstr>
      <vt:lpstr>Slide 21</vt:lpstr>
      <vt:lpstr>          圣灵是神 (The Holy Spirit is GOD)</vt:lpstr>
      <vt:lpstr>          圣灵是神 (The Holy Spirit is GOD)</vt:lpstr>
      <vt:lpstr>          圣灵是神 (The Holy Spirit is GOD)</vt:lpstr>
      <vt:lpstr>Slide 25</vt:lpstr>
      <vt:lpstr>圣灵的标志 (Symbols of the Holy Spirit)</vt:lpstr>
      <vt:lpstr>Slide 27</vt:lpstr>
      <vt:lpstr>Slide 28</vt:lpstr>
      <vt:lpstr>Slide 29</vt:lpstr>
      <vt:lpstr>Slide 30</vt:lpstr>
      <vt:lpstr>Slide 31</vt:lpstr>
      <vt:lpstr>Slide 32</vt:lpstr>
      <vt:lpstr>Slide 33</vt:lpstr>
      <vt:lpstr>Slide 34</vt:lpstr>
      <vt:lpstr>圣灵的果实?  (加:22-23) Fruit of the Spirit? (Galatians 5:22-23)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Johnnie achord</dc:creator>
  <cp:lastModifiedBy>Shulan</cp:lastModifiedBy>
  <cp:revision>146</cp:revision>
  <dcterms:created xsi:type="dcterms:W3CDTF">2009-01-05T08:42:00Z</dcterms:created>
  <dcterms:modified xsi:type="dcterms:W3CDTF">2019-03-22T16:40:39Z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2052-11.1.0.8205</vt:lpwstr>
  </property>
</Properties>
</file>