
<file path=[Content_Types].xml><?xml version="1.0" encoding="utf-8"?>
<Types xmlns="http://schemas.openxmlformats.org/package/2006/content-types">
  <Default Extension="jpeg" ContentType="image/jpeg"/>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256" r:id="rId3"/>
    <p:sldId id="262" r:id="rId4"/>
    <p:sldId id="264" r:id="rId5"/>
    <p:sldId id="265" r:id="rId6"/>
    <p:sldId id="266" r:id="rId7"/>
    <p:sldId id="267" r:id="rId8"/>
    <p:sldId id="268" r:id="rId9"/>
    <p:sldId id="269" r:id="rId10"/>
    <p:sldId id="272" r:id="rId11"/>
    <p:sldId id="270" r:id="rId12"/>
    <p:sldId id="290" r:id="rId14"/>
    <p:sldId id="291" r:id="rId15"/>
    <p:sldId id="293" r:id="rId16"/>
    <p:sldId id="295" r:id="rId17"/>
    <p:sldId id="296" r:id="rId18"/>
    <p:sldId id="297" r:id="rId19"/>
    <p:sldId id="303" r:id="rId20"/>
    <p:sldId id="304" r:id="rId21"/>
    <p:sldId id="305" r:id="rId22"/>
    <p:sldId id="306" r:id="rId23"/>
    <p:sldId id="307" r:id="rId24"/>
    <p:sldId id="308" r:id="rId25"/>
    <p:sldId id="299" r:id="rId26"/>
    <p:sldId id="300" r:id="rId27"/>
    <p:sldId id="302" r:id="rId28"/>
    <p:sldId id="326"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80000"/>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7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2" Type="http://schemas.openxmlformats.org/officeDocument/2006/relationships/tableStyles" Target="tableStyles.xml"/><Relationship Id="rId31" Type="http://schemas.openxmlformats.org/officeDocument/2006/relationships/viewProps" Target="viewProps.xml"/><Relationship Id="rId30" Type="http://schemas.openxmlformats.org/officeDocument/2006/relationships/presProps" Target="presProps.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notesMaster" Target="notesMasters/notesMaster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6F7CE9-2DFF-4EFC-A7C7-CDAE1F287FF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8910F5-82BF-49BE-B2D5-A49829D3C484}"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358910F5-82BF-49BE-B2D5-A49829D3C484}"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80677B6-B274-4BEB-827B-8A5956166BC5}"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137C8-1E15-4509-8D14-DE12C37306BC}"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380677B6-B274-4BEB-827B-8A5956166BC5}"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137C8-1E15-4509-8D14-DE12C37306BC}"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380677B6-B274-4BEB-827B-8A5956166BC5}"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137C8-1E15-4509-8D14-DE12C37306BC}"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380677B6-B274-4BEB-827B-8A5956166BC5}"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137C8-1E15-4509-8D14-DE12C37306BC}"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380677B6-B274-4BEB-827B-8A5956166BC5}"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137C8-1E15-4509-8D14-DE12C37306BC}"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380677B6-B274-4BEB-827B-8A5956166BC5}"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8137C8-1E15-4509-8D14-DE12C37306BC}"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380677B6-B274-4BEB-827B-8A5956166BC5}"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8137C8-1E15-4509-8D14-DE12C37306BC}"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80677B6-B274-4BEB-827B-8A5956166BC5}"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8137C8-1E15-4509-8D14-DE12C37306BC}"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0677B6-B274-4BEB-827B-8A5956166BC5}"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8137C8-1E15-4509-8D14-DE12C37306BC}"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380677B6-B274-4BEB-827B-8A5956166BC5}"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8137C8-1E15-4509-8D14-DE12C37306BC}"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380677B6-B274-4BEB-827B-8A5956166BC5}"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8137C8-1E15-4509-8D14-DE12C37306BC}"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0677B6-B274-4BEB-827B-8A5956166BC5}" type="datetimeFigureOut">
              <a:rPr lang="en-US" smtClean="0"/>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8137C8-1E15-4509-8D14-DE12C37306BC}"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9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9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9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image" Target="../media/image10.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GIF"/></Relationships>
</file>

<file path=ppt/slides/_rels/slide4.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image" Target="../media/image6.GIF"/><Relationship Id="rId4" Type="http://schemas.openxmlformats.org/officeDocument/2006/relationships/image" Target="../media/image5.jpeg"/><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image" Target="../media/image2.jpeg"/></Relationships>
</file>

<file path=ppt/slides/_rels/slide5.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media/image6.GIF"/><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7.GI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media/image9.jpeg"/><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image" Target="../media/image8.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2133600"/>
            <a:ext cx="9144000" cy="1470025"/>
          </a:xfrm>
        </p:spPr>
        <p:txBody>
          <a:bodyPr>
            <a:noAutofit/>
          </a:bodyPr>
          <a:lstStyle/>
          <a:p>
            <a:r>
              <a:rPr lang="en-US" sz="9600" b="1" dirty="0" smtClean="0">
                <a:effectLst>
                  <a:outerShdw blurRad="38100" dist="38100" dir="2700000" algn="tl">
                    <a:srgbClr val="000000">
                      <a:alpha val="43137"/>
                    </a:srgbClr>
                  </a:outerShdw>
                </a:effectLst>
                <a:latin typeface="Arial Narrow" panose="020B0606020202030204" pitchFamily="34" charset="0"/>
              </a:rPr>
              <a:t>SACRAMENTS</a:t>
            </a:r>
            <a:br>
              <a:rPr lang="en-US" sz="9600" b="1" dirty="0" smtClean="0">
                <a:effectLst>
                  <a:outerShdw blurRad="38100" dist="38100" dir="2700000" algn="tl">
                    <a:srgbClr val="000000">
                      <a:alpha val="43137"/>
                    </a:srgbClr>
                  </a:outerShdw>
                </a:effectLst>
                <a:latin typeface="Arial Narrow" panose="020B0606020202030204" pitchFamily="34" charset="0"/>
              </a:rPr>
            </a:br>
            <a:r>
              <a:rPr lang="zh-CN" altLang="en-US" sz="12000" b="1" dirty="0" smtClean="0">
                <a:effectLst>
                  <a:outerShdw blurRad="38100" dist="38100" dir="2700000" algn="tl">
                    <a:srgbClr val="000000">
                      <a:alpha val="43137"/>
                    </a:srgbClr>
                  </a:outerShdw>
                </a:effectLst>
                <a:latin typeface="Arial Narrow" panose="020B0606020202030204" pitchFamily="34" charset="0"/>
              </a:rPr>
              <a:t>圣礼</a:t>
            </a:r>
            <a:r>
              <a:rPr lang="en-US" altLang="zh-CN" sz="12000" b="1" dirty="0" smtClean="0">
                <a:effectLst>
                  <a:outerShdw blurRad="38100" dist="38100" dir="2700000" algn="tl">
                    <a:srgbClr val="000000">
                      <a:alpha val="43137"/>
                    </a:srgbClr>
                  </a:outerShdw>
                </a:effectLst>
                <a:latin typeface="Arial Narrow" panose="020B0606020202030204" pitchFamily="34" charset="0"/>
              </a:rPr>
              <a:t>1</a:t>
            </a:r>
            <a:br>
              <a:rPr lang="en-US" altLang="zh-CN" sz="12000" b="1" dirty="0" smtClean="0">
                <a:effectLst>
                  <a:outerShdw blurRad="38100" dist="38100" dir="2700000" algn="tl">
                    <a:srgbClr val="000000">
                      <a:alpha val="43137"/>
                    </a:srgbClr>
                  </a:outerShdw>
                </a:effectLst>
                <a:latin typeface="Arial Narrow" panose="020B0606020202030204" pitchFamily="34" charset="0"/>
              </a:rPr>
            </a:br>
            <a:r>
              <a:rPr lang="zh-CN" altLang="en-US" sz="9600" b="1" dirty="0" smtClean="0">
                <a:effectLst>
                  <a:outerShdw blurRad="38100" dist="38100" dir="2700000" algn="tl">
                    <a:srgbClr val="000000">
                      <a:alpha val="43137"/>
                    </a:srgbClr>
                  </a:outerShdw>
                </a:effectLst>
                <a:latin typeface="Arial Narrow" panose="020B0606020202030204" pitchFamily="34" charset="0"/>
              </a:rPr>
              <a:t>（洗礼）</a:t>
            </a:r>
            <a:endParaRPr lang="en-US" sz="9600" b="1" dirty="0">
              <a:effectLst>
                <a:outerShdw blurRad="38100" dist="38100" dir="2700000" algn="tl">
                  <a:srgbClr val="000000">
                    <a:alpha val="43137"/>
                  </a:srgbClr>
                </a:outerShdw>
              </a:effectLst>
              <a:latin typeface="Arial Narrow" panose="020B0606020202030204" pitchFamily="34" charset="0"/>
            </a:endParaRPr>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zh-CN" altLang="en-US" sz="5400" dirty="0" smtClean="0">
                <a:ln w="18415" cmpd="sng">
                  <a:solidFill>
                    <a:sysClr val="windowText" lastClr="000000"/>
                  </a:solidFill>
                  <a:prstDash val="solid"/>
                </a:ln>
                <a:solidFill>
                  <a:sysClr val="windowText" lastClr="000000"/>
                </a:solidFill>
                <a:effectLst>
                  <a:outerShdw blurRad="63500" dir="3600000" algn="tl" rotWithShape="0">
                    <a:srgbClr val="000000">
                      <a:alpha val="70000"/>
                    </a:srgbClr>
                  </a:outerShdw>
                </a:effectLst>
                <a:latin typeface="Aharoni" pitchFamily="2" charset="-79"/>
                <a:cs typeface="Aharoni" pitchFamily="2" charset="-79"/>
              </a:rPr>
              <a:t>净化和清洁罪</a:t>
            </a:r>
            <a:endParaRPr lang="zh-CN" altLang="en-US" sz="5400" dirty="0" smtClean="0">
              <a:ln w="18415" cmpd="sng">
                <a:solidFill>
                  <a:sysClr val="windowText" lastClr="000000"/>
                </a:solidFill>
                <a:prstDash val="solid"/>
              </a:ln>
              <a:solidFill>
                <a:sysClr val="windowText" lastClr="000000"/>
              </a:solidFill>
              <a:effectLst>
                <a:outerShdw blurRad="63500" dir="3600000" algn="tl" rotWithShape="0">
                  <a:srgbClr val="000000">
                    <a:alpha val="70000"/>
                  </a:srgbClr>
                </a:outerShdw>
              </a:effectLst>
              <a:latin typeface="Aharoni" pitchFamily="2" charset="-79"/>
              <a:cs typeface="Aharoni" pitchFamily="2" charset="-79"/>
            </a:endParaRPr>
          </a:p>
        </p:txBody>
      </p:sp>
      <p:sp>
        <p:nvSpPr>
          <p:cNvPr id="3" name="Rectangle 2"/>
          <p:cNvSpPr/>
          <p:nvPr/>
        </p:nvSpPr>
        <p:spPr>
          <a:xfrm>
            <a:off x="0" y="6248400"/>
            <a:ext cx="9144000" cy="609600"/>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marL="1143000" lvl="2" indent="-1143000" algn="ctr">
              <a:lnSpc>
                <a:spcPct val="115000"/>
              </a:lnSpc>
              <a:spcAft>
                <a:spcPts val="0"/>
              </a:spcAft>
            </a:pPr>
            <a:r>
              <a:rPr lang="en-US" altLang="zh-CN" sz="3600" dirty="0" smtClean="0">
                <a:solidFill>
                  <a:schemeClr val="tx1"/>
                </a:solidFill>
                <a:latin typeface="Arial" panose="020B0604020202090204"/>
                <a:cs typeface="Times New Roman" panose="02020503050405090304"/>
              </a:rPr>
              <a:t>Purification &amp; Cleansing from Sins</a:t>
            </a:r>
            <a:endParaRPr lang="zh-CN" altLang="zh-CN" sz="3600" dirty="0" smtClean="0">
              <a:solidFill>
                <a:schemeClr val="tx1"/>
              </a:solidFill>
              <a:cs typeface="Times New Roman" panose="02020503050405090304"/>
            </a:endParaRPr>
          </a:p>
        </p:txBody>
      </p:sp>
      <p:sp>
        <p:nvSpPr>
          <p:cNvPr id="5" name="TextBox 4"/>
          <p:cNvSpPr txBox="1"/>
          <p:nvPr/>
        </p:nvSpPr>
        <p:spPr>
          <a:xfrm>
            <a:off x="0" y="685800"/>
            <a:ext cx="9144000" cy="5524589"/>
          </a:xfrm>
          <a:prstGeom prst="rect">
            <a:avLst/>
          </a:prstGeom>
          <a:noFill/>
        </p:spPr>
        <p:txBody>
          <a:bodyPr wrap="square" rtlCol="0">
            <a:spAutoFit/>
          </a:bodyPr>
          <a:lstStyle/>
          <a:p>
            <a:r>
              <a:rPr lang="en-US" sz="3200" b="1" dirty="0" smtClean="0">
                <a:solidFill>
                  <a:srgbClr val="C00000"/>
                </a:solidFill>
                <a:effectLst>
                  <a:outerShdw blurRad="38100" dist="38100" dir="2700000" algn="tl">
                    <a:srgbClr val="000000">
                      <a:alpha val="43137"/>
                    </a:srgbClr>
                  </a:outerShdw>
                </a:effectLst>
              </a:rPr>
              <a:t>(</a:t>
            </a:r>
            <a:r>
              <a:rPr lang="zh-CN" altLang="en-US" sz="3200" b="1" dirty="0" smtClean="0">
                <a:solidFill>
                  <a:srgbClr val="C00000"/>
                </a:solidFill>
                <a:effectLst>
                  <a:outerShdw blurRad="38100" dist="38100" dir="2700000" algn="tl">
                    <a:srgbClr val="000000">
                      <a:alpha val="43137"/>
                    </a:srgbClr>
                  </a:outerShdw>
                </a:effectLst>
              </a:rPr>
              <a:t>多</a:t>
            </a:r>
            <a:r>
              <a:rPr lang="en-US" altLang="zh-CN" sz="3200" b="1" dirty="0" smtClean="0">
                <a:solidFill>
                  <a:srgbClr val="C00000"/>
                </a:solidFill>
                <a:effectLst>
                  <a:outerShdw blurRad="38100" dist="38100" dir="2700000" algn="tl">
                    <a:srgbClr val="000000">
                      <a:alpha val="43137"/>
                    </a:srgbClr>
                  </a:outerShdw>
                </a:effectLst>
              </a:rPr>
              <a:t>3:5</a:t>
            </a:r>
            <a:r>
              <a:rPr lang="en-US" sz="3200" b="1" dirty="0" smtClean="0">
                <a:solidFill>
                  <a:srgbClr val="C00000"/>
                </a:solidFill>
                <a:effectLst>
                  <a:outerShdw blurRad="38100" dist="38100" dir="2700000" algn="tl">
                    <a:srgbClr val="000000">
                      <a:alpha val="43137"/>
                    </a:srgbClr>
                  </a:outerShdw>
                </a:effectLst>
              </a:rPr>
              <a:t>) “</a:t>
            </a:r>
            <a:r>
              <a:rPr lang="zh-CN" altLang="en-US" sz="3200" b="1" dirty="0" smtClean="0">
                <a:solidFill>
                  <a:srgbClr val="C00000"/>
                </a:solidFill>
                <a:effectLst>
                  <a:outerShdw blurRad="38100" dist="38100" dir="2700000" algn="tl">
                    <a:srgbClr val="000000">
                      <a:alpha val="43137"/>
                    </a:srgbClr>
                  </a:outerShdw>
                </a:effectLst>
              </a:rPr>
              <a:t>他便救了我们</a:t>
            </a:r>
            <a:r>
              <a:rPr lang="en-US" altLang="zh-CN" sz="3200" b="1" dirty="0" smtClean="0">
                <a:solidFill>
                  <a:srgbClr val="C00000"/>
                </a:solidFill>
                <a:effectLst>
                  <a:outerShdw blurRad="38100" dist="38100" dir="2700000" algn="tl">
                    <a:srgbClr val="000000">
                      <a:alpha val="43137"/>
                    </a:srgbClr>
                  </a:outerShdw>
                </a:effectLst>
              </a:rPr>
              <a:t>,</a:t>
            </a:r>
            <a:r>
              <a:rPr lang="zh-CN" altLang="en-US" sz="3200" b="1" dirty="0" smtClean="0">
                <a:effectLst>
                  <a:outerShdw blurRad="38100" dist="38100" dir="2700000" algn="tl">
                    <a:srgbClr val="000000">
                      <a:alpha val="43137"/>
                    </a:srgbClr>
                  </a:outerShdw>
                </a:effectLst>
              </a:rPr>
              <a:t>并不是因我们自己所行的义</a:t>
            </a:r>
            <a:r>
              <a:rPr lang="en-US" altLang="zh-CN" sz="3200" b="1" dirty="0" smtClean="0">
                <a:solidFill>
                  <a:srgbClr val="C00000"/>
                </a:solidFill>
                <a:effectLst>
                  <a:outerShdw blurRad="38100" dist="38100" dir="2700000" algn="tl">
                    <a:srgbClr val="000000">
                      <a:alpha val="43137"/>
                    </a:srgbClr>
                  </a:outerShdw>
                </a:effectLst>
              </a:rPr>
              <a:t>,</a:t>
            </a:r>
            <a:r>
              <a:rPr lang="zh-CN" altLang="en-US" sz="3200" b="1" dirty="0" smtClean="0">
                <a:solidFill>
                  <a:srgbClr val="C00000"/>
                </a:solidFill>
                <a:effectLst>
                  <a:outerShdw blurRad="38100" dist="38100" dir="2700000" algn="tl">
                    <a:srgbClr val="000000">
                      <a:alpha val="43137"/>
                    </a:srgbClr>
                  </a:outerShdw>
                </a:effectLst>
              </a:rPr>
              <a:t>乃是照他的怜悯</a:t>
            </a:r>
            <a:r>
              <a:rPr lang="en-US" altLang="zh-CN" sz="3200" b="1" dirty="0" smtClean="0">
                <a:solidFill>
                  <a:srgbClr val="C00000"/>
                </a:solidFill>
                <a:effectLst>
                  <a:outerShdw blurRad="38100" dist="38100" dir="2700000" algn="tl">
                    <a:srgbClr val="000000">
                      <a:alpha val="43137"/>
                    </a:srgbClr>
                  </a:outerShdw>
                </a:effectLst>
              </a:rPr>
              <a:t>,</a:t>
            </a:r>
            <a:r>
              <a:rPr lang="zh-CN" altLang="en-US" sz="3200" b="1" dirty="0" smtClean="0">
                <a:solidFill>
                  <a:srgbClr val="C00000"/>
                </a:solidFill>
                <a:effectLst>
                  <a:outerShdw blurRad="38100" dist="38100" dir="2700000" algn="tl">
                    <a:srgbClr val="000000">
                      <a:alpha val="43137"/>
                    </a:srgbClr>
                  </a:outerShdw>
                </a:effectLst>
              </a:rPr>
              <a:t>藉著</a:t>
            </a:r>
            <a:r>
              <a:rPr lang="zh-CN" altLang="en-US" sz="3200" b="1" dirty="0" smtClean="0">
                <a:effectLst>
                  <a:outerShdw blurRad="38100" dist="38100" dir="2700000" algn="tl">
                    <a:srgbClr val="000000">
                      <a:alpha val="43137"/>
                    </a:srgbClr>
                  </a:outerShdw>
                </a:effectLst>
              </a:rPr>
              <a:t>重生的洗</a:t>
            </a:r>
            <a:r>
              <a:rPr lang="zh-CN" altLang="en-US" sz="3200" b="1" dirty="0" smtClean="0">
                <a:solidFill>
                  <a:srgbClr val="C00000"/>
                </a:solidFill>
                <a:effectLst>
                  <a:outerShdw blurRad="38100" dist="38100" dir="2700000" algn="tl">
                    <a:srgbClr val="000000">
                      <a:alpha val="43137"/>
                    </a:srgbClr>
                  </a:outerShdw>
                </a:effectLst>
              </a:rPr>
              <a:t>和</a:t>
            </a:r>
            <a:r>
              <a:rPr lang="zh-CN" altLang="en-US" sz="3200" b="1" dirty="0" smtClean="0">
                <a:effectLst>
                  <a:outerShdw blurRad="38100" dist="38100" dir="2700000" algn="tl">
                    <a:srgbClr val="000000">
                      <a:alpha val="43137"/>
                    </a:srgbClr>
                  </a:outerShdw>
                </a:effectLst>
              </a:rPr>
              <a:t>圣灵的更新</a:t>
            </a:r>
            <a:r>
              <a:rPr lang="zh-CN" altLang="en-US" sz="3200" b="1" dirty="0" smtClean="0">
                <a:solidFill>
                  <a:srgbClr val="C00000"/>
                </a:solidFill>
                <a:effectLst>
                  <a:outerShdw blurRad="38100" dist="38100" dir="2700000" algn="tl">
                    <a:srgbClr val="000000">
                      <a:alpha val="43137"/>
                    </a:srgbClr>
                  </a:outerShdw>
                </a:effectLst>
              </a:rPr>
              <a:t>。</a:t>
            </a:r>
            <a:r>
              <a:rPr lang="en-US" sz="3200" b="1" dirty="0" smtClean="0">
                <a:solidFill>
                  <a:srgbClr val="C00000"/>
                </a:solidFill>
                <a:effectLst>
                  <a:outerShdw blurRad="38100" dist="38100" dir="2700000" algn="tl">
                    <a:srgbClr val="000000">
                      <a:alpha val="43137"/>
                    </a:srgbClr>
                  </a:outerShdw>
                </a:effectLst>
              </a:rPr>
              <a:t>”</a:t>
            </a:r>
            <a:endParaRPr lang="en-US" sz="3200" b="1" dirty="0" smtClean="0">
              <a:solidFill>
                <a:srgbClr val="C00000"/>
              </a:solidFill>
              <a:effectLst>
                <a:outerShdw blurRad="38100" dist="38100" dir="2700000" algn="tl">
                  <a:srgbClr val="000000">
                    <a:alpha val="43137"/>
                  </a:srgbClr>
                </a:outerShdw>
              </a:effectLst>
            </a:endParaRPr>
          </a:p>
          <a:p>
            <a:pPr marL="165100" lvl="3"/>
            <a:r>
              <a:rPr lang="en-US" sz="1900" dirty="0" smtClean="0"/>
              <a:t>(Titus 3:5) “He saved us</a:t>
            </a:r>
            <a:r>
              <a:rPr lang="en-US" sz="1900" dirty="0" smtClean="0">
                <a:solidFill>
                  <a:srgbClr val="C00000"/>
                </a:solidFill>
              </a:rPr>
              <a:t>, not because of righteous things we had done</a:t>
            </a:r>
            <a:r>
              <a:rPr lang="en-US" sz="1900" dirty="0" smtClean="0"/>
              <a:t>, but because of  His mercy. He saved us through the </a:t>
            </a:r>
            <a:r>
              <a:rPr lang="en-US" sz="1900" dirty="0" smtClean="0">
                <a:solidFill>
                  <a:srgbClr val="C00000"/>
                </a:solidFill>
              </a:rPr>
              <a:t>washing of rebirth </a:t>
            </a:r>
            <a:r>
              <a:rPr lang="en-US" sz="1900" dirty="0" smtClean="0"/>
              <a:t>and </a:t>
            </a:r>
            <a:r>
              <a:rPr lang="en-US" sz="1900" dirty="0" smtClean="0">
                <a:solidFill>
                  <a:srgbClr val="C00000"/>
                </a:solidFill>
              </a:rPr>
              <a:t>renewal by the Holy Spirit”</a:t>
            </a:r>
            <a:endParaRPr lang="en-US" sz="1900" dirty="0" smtClean="0">
              <a:solidFill>
                <a:srgbClr val="C00000"/>
              </a:solidFill>
            </a:endParaRPr>
          </a:p>
          <a:p>
            <a:pPr marL="0" lvl="3"/>
            <a:endParaRPr lang="en-US" sz="1100" dirty="0" smtClean="0">
              <a:solidFill>
                <a:srgbClr val="C00000"/>
              </a:solidFill>
            </a:endParaRPr>
          </a:p>
          <a:p>
            <a:pPr marL="0" lvl="3"/>
            <a:r>
              <a:rPr lang="en-US" sz="3200" b="1" dirty="0" smtClean="0">
                <a:solidFill>
                  <a:srgbClr val="C00000"/>
                </a:solidFill>
                <a:latin typeface="Arial" panose="020B0604020202090204" pitchFamily="34" charset="0"/>
                <a:ea typeface="Calibri" pitchFamily="34" charset="0"/>
                <a:cs typeface="Arial" panose="020B0604020202090204" pitchFamily="34" charset="0"/>
              </a:rPr>
              <a:t>(</a:t>
            </a:r>
            <a:r>
              <a:rPr lang="zh-CN" altLang="en-US" sz="3200" b="1" dirty="0" smtClean="0">
                <a:solidFill>
                  <a:srgbClr val="C00000"/>
                </a:solidFill>
                <a:latin typeface="Arial" panose="020B0604020202090204" pitchFamily="34" charset="0"/>
                <a:ea typeface="Calibri" pitchFamily="34" charset="0"/>
                <a:cs typeface="Arial" panose="020B0604020202090204" pitchFamily="34" charset="0"/>
              </a:rPr>
              <a:t>徒</a:t>
            </a:r>
            <a:r>
              <a:rPr lang="en-US" altLang="zh-CN" sz="3200" b="1" dirty="0" smtClean="0">
                <a:solidFill>
                  <a:srgbClr val="C00000"/>
                </a:solidFill>
                <a:latin typeface="Arial" panose="020B0604020202090204" pitchFamily="34" charset="0"/>
                <a:ea typeface="Calibri" pitchFamily="34" charset="0"/>
                <a:cs typeface="Arial" panose="020B0604020202090204" pitchFamily="34" charset="0"/>
              </a:rPr>
              <a:t>22:14-16</a:t>
            </a:r>
            <a:r>
              <a:rPr lang="en-US" sz="3200" b="1" dirty="0" smtClean="0">
                <a:solidFill>
                  <a:srgbClr val="C00000"/>
                </a:solidFill>
                <a:latin typeface="Arial" panose="020B0604020202090204" pitchFamily="34" charset="0"/>
                <a:ea typeface="Calibri" pitchFamily="34" charset="0"/>
                <a:cs typeface="Arial" panose="020B0604020202090204" pitchFamily="34" charset="0"/>
              </a:rPr>
              <a:t>) “</a:t>
            </a:r>
            <a:r>
              <a:rPr lang="zh-CN" altLang="en-US" sz="3200" b="1" dirty="0" smtClean="0">
                <a:solidFill>
                  <a:srgbClr val="C00000"/>
                </a:solidFill>
                <a:latin typeface="Arial" panose="020B0604020202090204" pitchFamily="34" charset="0"/>
                <a:ea typeface="Calibri" pitchFamily="34" charset="0"/>
                <a:cs typeface="Arial" panose="020B0604020202090204" pitchFamily="34" charset="0"/>
              </a:rPr>
              <a:t>他又说：‘我们祖宗的神拣选了你，叫你明白他的旨意，</a:t>
            </a:r>
            <a:r>
              <a:rPr lang="zh-CN" altLang="en-US" sz="3200" b="1" u="sng" dirty="0" smtClean="0">
                <a:latin typeface="Arial" panose="020B0604020202090204" pitchFamily="34" charset="0"/>
                <a:ea typeface="Calibri" pitchFamily="34" charset="0"/>
                <a:cs typeface="Arial" panose="020B0604020202090204" pitchFamily="34" charset="0"/>
              </a:rPr>
              <a:t>又得见那义者</a:t>
            </a:r>
            <a:r>
              <a:rPr lang="zh-CN" altLang="en-US" sz="3200" b="1" dirty="0" smtClean="0">
                <a:solidFill>
                  <a:srgbClr val="C00000"/>
                </a:solidFill>
                <a:latin typeface="Arial" panose="020B0604020202090204" pitchFamily="34" charset="0"/>
                <a:ea typeface="Calibri" pitchFamily="34" charset="0"/>
                <a:cs typeface="Arial" panose="020B0604020202090204" pitchFamily="34" charset="0"/>
              </a:rPr>
              <a:t>，</a:t>
            </a:r>
            <a:r>
              <a:rPr lang="zh-CN" altLang="en-US" sz="3200" b="1" u="sng" dirty="0" smtClean="0">
                <a:latin typeface="Arial" panose="020B0604020202090204" pitchFamily="34" charset="0"/>
                <a:ea typeface="Calibri" pitchFamily="34" charset="0"/>
                <a:cs typeface="Arial" panose="020B0604020202090204" pitchFamily="34" charset="0"/>
              </a:rPr>
              <a:t>听他口中所出的声音</a:t>
            </a:r>
            <a:r>
              <a:rPr lang="zh-CN" altLang="en-US" sz="3200" b="1" dirty="0" smtClean="0">
                <a:solidFill>
                  <a:srgbClr val="C00000"/>
                </a:solidFill>
                <a:latin typeface="Arial" panose="020B0604020202090204" pitchFamily="34" charset="0"/>
                <a:ea typeface="Calibri" pitchFamily="34" charset="0"/>
                <a:cs typeface="Arial" panose="020B0604020202090204" pitchFamily="34" charset="0"/>
              </a:rPr>
              <a:t>。因为你要将所看见的，所听见的对著万人为他作见证。现在你为甚么耽延呢？起来！求告他的名</a:t>
            </a:r>
            <a:r>
              <a:rPr lang="zh-CN" altLang="en-US" sz="3200" b="1" u="sng" dirty="0" smtClean="0">
                <a:latin typeface="Arial" panose="020B0604020202090204" pitchFamily="34" charset="0"/>
                <a:ea typeface="Calibri" pitchFamily="34" charset="0"/>
                <a:cs typeface="Arial" panose="020B0604020202090204" pitchFamily="34" charset="0"/>
              </a:rPr>
              <a:t>受洗</a:t>
            </a:r>
            <a:r>
              <a:rPr lang="zh-CN" altLang="en-US" sz="3200" b="1" dirty="0" smtClean="0">
                <a:solidFill>
                  <a:srgbClr val="C00000"/>
                </a:solidFill>
                <a:latin typeface="Arial" panose="020B0604020202090204" pitchFamily="34" charset="0"/>
                <a:ea typeface="Calibri" pitchFamily="34" charset="0"/>
                <a:cs typeface="Arial" panose="020B0604020202090204" pitchFamily="34" charset="0"/>
              </a:rPr>
              <a:t>，</a:t>
            </a:r>
            <a:r>
              <a:rPr lang="zh-CN" altLang="en-US" sz="3200" b="1" u="sng" dirty="0" smtClean="0">
                <a:latin typeface="Arial" panose="020B0604020202090204" pitchFamily="34" charset="0"/>
                <a:ea typeface="Calibri" pitchFamily="34" charset="0"/>
                <a:cs typeface="Arial" panose="020B0604020202090204" pitchFamily="34" charset="0"/>
              </a:rPr>
              <a:t>洗去你的罪</a:t>
            </a:r>
            <a:r>
              <a:rPr lang="zh-CN" altLang="en-US" sz="3200" b="1" dirty="0" smtClean="0">
                <a:solidFill>
                  <a:srgbClr val="C00000"/>
                </a:solidFill>
                <a:latin typeface="Arial" panose="020B0604020202090204" pitchFamily="34" charset="0"/>
                <a:ea typeface="Calibri" pitchFamily="34" charset="0"/>
                <a:cs typeface="Arial" panose="020B0604020202090204" pitchFamily="34" charset="0"/>
              </a:rPr>
              <a:t>。’</a:t>
            </a:r>
            <a:r>
              <a:rPr lang="en-US" sz="3200" b="1" dirty="0" smtClean="0">
                <a:solidFill>
                  <a:srgbClr val="C00000"/>
                </a:solidFill>
                <a:latin typeface="Arial" panose="020B0604020202090204" pitchFamily="34" charset="0"/>
                <a:ea typeface="Calibri" pitchFamily="34" charset="0"/>
                <a:cs typeface="Arial" panose="020B0604020202090204" pitchFamily="34" charset="0"/>
              </a:rPr>
              <a:t>”</a:t>
            </a:r>
            <a:endParaRPr lang="en-US" sz="3200" b="1" dirty="0" smtClean="0">
              <a:solidFill>
                <a:srgbClr val="C00000"/>
              </a:solidFill>
              <a:latin typeface="Arial" panose="020B0604020202090204" pitchFamily="34" charset="0"/>
              <a:ea typeface="Calibri" pitchFamily="34" charset="0"/>
              <a:cs typeface="Arial" panose="020B0604020202090204" pitchFamily="34" charset="0"/>
            </a:endParaRPr>
          </a:p>
          <a:p>
            <a:pPr marL="225425"/>
            <a:r>
              <a:rPr lang="en-US" b="1" dirty="0" smtClean="0"/>
              <a:t>(Acts 22:14-16) “Then he said: ‘The God of our ancestors has </a:t>
            </a:r>
            <a:r>
              <a:rPr lang="en-US" b="1" dirty="0" smtClean="0">
                <a:solidFill>
                  <a:srgbClr val="C00000"/>
                </a:solidFill>
              </a:rPr>
              <a:t>chosen you </a:t>
            </a:r>
            <a:r>
              <a:rPr lang="en-US" b="1" dirty="0" smtClean="0"/>
              <a:t>to </a:t>
            </a:r>
            <a:r>
              <a:rPr lang="en-US" b="1" u="sng" dirty="0" smtClean="0">
                <a:solidFill>
                  <a:srgbClr val="C00000"/>
                </a:solidFill>
              </a:rPr>
              <a:t>know His will    </a:t>
            </a:r>
            <a:r>
              <a:rPr lang="en-US" b="1" dirty="0" smtClean="0"/>
              <a:t>and to </a:t>
            </a:r>
            <a:r>
              <a:rPr lang="en-US" b="1" u="sng" dirty="0" smtClean="0">
                <a:solidFill>
                  <a:srgbClr val="C00000"/>
                </a:solidFill>
              </a:rPr>
              <a:t>see the Righteous One </a:t>
            </a:r>
            <a:r>
              <a:rPr lang="en-US" b="1" dirty="0" smtClean="0"/>
              <a:t>and to </a:t>
            </a:r>
            <a:r>
              <a:rPr lang="en-US" b="1" u="sng" dirty="0" smtClean="0">
                <a:solidFill>
                  <a:srgbClr val="C00000"/>
                </a:solidFill>
              </a:rPr>
              <a:t>hear words from His mouth</a:t>
            </a:r>
            <a:r>
              <a:rPr lang="en-US" b="1" dirty="0" smtClean="0"/>
              <a:t>. You will </a:t>
            </a:r>
            <a:r>
              <a:rPr lang="en-US" b="1" u="sng" dirty="0" smtClean="0">
                <a:solidFill>
                  <a:srgbClr val="C00000"/>
                </a:solidFill>
              </a:rPr>
              <a:t>be His witness </a:t>
            </a:r>
            <a:r>
              <a:rPr lang="en-US" b="1" dirty="0" smtClean="0"/>
              <a:t>to   all people of what you have seen and heard. And now what are you waiting for? Get up, </a:t>
            </a:r>
            <a:r>
              <a:rPr lang="en-US" b="1" u="sng" dirty="0" smtClean="0">
                <a:solidFill>
                  <a:srgbClr val="C00000"/>
                </a:solidFill>
              </a:rPr>
              <a:t>be baptized</a:t>
            </a:r>
            <a:r>
              <a:rPr lang="en-US" b="1" dirty="0" smtClean="0"/>
              <a:t> AND (not “</a:t>
            </a:r>
            <a:r>
              <a:rPr lang="en-US" b="1" dirty="0" err="1" smtClean="0"/>
              <a:t>inorder</a:t>
            </a:r>
            <a:r>
              <a:rPr lang="en-US" b="1" dirty="0" smtClean="0"/>
              <a:t> to”) </a:t>
            </a:r>
            <a:r>
              <a:rPr lang="en-US" b="1" u="sng" dirty="0" smtClean="0">
                <a:solidFill>
                  <a:srgbClr val="C00000"/>
                </a:solidFill>
              </a:rPr>
              <a:t>wash your sins </a:t>
            </a:r>
            <a:r>
              <a:rPr lang="en-US" b="1" dirty="0" smtClean="0">
                <a:solidFill>
                  <a:srgbClr val="C00000"/>
                </a:solidFill>
              </a:rPr>
              <a:t>away, </a:t>
            </a:r>
            <a:r>
              <a:rPr lang="en-US" b="1" u="sng" dirty="0" smtClean="0">
                <a:solidFill>
                  <a:srgbClr val="C00000"/>
                </a:solidFill>
              </a:rPr>
              <a:t>calling on His name.’”</a:t>
            </a:r>
            <a:endParaRPr lang="en-US" b="1" u="sng"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 calcmode="lin" valueType="num">
                                      <p:cBhvr>
                                        <p:cTn id="7"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9" dur="500"/>
                                        <p:tgtEl>
                                          <p:spTgt spid="5">
                                            <p:txEl>
                                              <p:pRg st="3" end="3"/>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5">
                                            <p:txEl>
                                              <p:pRg st="4" end="4"/>
                                            </p:txEl>
                                          </p:spTgt>
                                        </p:tgtEl>
                                        <p:attrNameLst>
                                          <p:attrName>style.visibility</p:attrName>
                                        </p:attrNameLst>
                                      </p:cBhvr>
                                      <p:to>
                                        <p:strVal val="visible"/>
                                      </p:to>
                                    </p:set>
                                    <p:anim calcmode="lin" valueType="num">
                                      <p:cBhvr>
                                        <p:cTn id="12"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13"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14"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zh-CN" altLang="en-US" sz="4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haroni" pitchFamily="2" charset="-79"/>
                <a:cs typeface="Aharoni" pitchFamily="2" charset="-79"/>
              </a:rPr>
              <a:t>洗礼的时机</a:t>
            </a:r>
            <a:r>
              <a:rPr lang="en-US" altLang="zh-CN" sz="4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haroni" pitchFamily="2" charset="-79"/>
                <a:cs typeface="Aharoni" pitchFamily="2" charset="-79"/>
              </a:rPr>
              <a:t>: </a:t>
            </a:r>
            <a:r>
              <a:rPr lang="zh-CN" altLang="en-US" sz="4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haroni" pitchFamily="2" charset="-79"/>
                <a:cs typeface="Aharoni" pitchFamily="2" charset="-79"/>
              </a:rPr>
              <a:t>得救后不久</a:t>
            </a:r>
            <a:endParaRPr lang="zh-CN" altLang="en-US" sz="4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haroni" pitchFamily="2" charset="-79"/>
              <a:cs typeface="Aharoni" pitchFamily="2" charset="-79"/>
            </a:endParaRPr>
          </a:p>
        </p:txBody>
      </p:sp>
      <p:sp>
        <p:nvSpPr>
          <p:cNvPr id="3" name="Rectangle 2"/>
          <p:cNvSpPr/>
          <p:nvPr/>
        </p:nvSpPr>
        <p:spPr>
          <a:xfrm>
            <a:off x="0" y="6248400"/>
            <a:ext cx="9144000" cy="609600"/>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lvl="2" indent="-914400" algn="ctr" fontAlgn="base">
              <a:spcBef>
                <a:spcPct val="0"/>
              </a:spcBef>
              <a:spcAft>
                <a:spcPct val="0"/>
              </a:spcAft>
            </a:pPr>
            <a:r>
              <a:rPr lang="en-US" sz="3200" b="1" dirty="0" smtClean="0">
                <a:ln w="18415" cmpd="sng">
                  <a:solidFill>
                    <a:sysClr val="windowText" lastClr="000000"/>
                  </a:solidFill>
                  <a:prstDash val="solid"/>
                </a:ln>
                <a:solidFill>
                  <a:srgbClr val="FFFFFF"/>
                </a:solidFill>
                <a:effectLst>
                  <a:outerShdw blurRad="63500" dir="3600000" algn="tl" rotWithShape="0">
                    <a:srgbClr val="000000">
                      <a:alpha val="70000"/>
                    </a:srgbClr>
                  </a:outerShdw>
                </a:effectLst>
                <a:latin typeface="Arial" panose="020B0604020202090204" pitchFamily="34" charset="0"/>
                <a:ea typeface="Calibri" pitchFamily="34" charset="0"/>
                <a:cs typeface="Arial" panose="020B0604020202090204" pitchFamily="34" charset="0"/>
              </a:rPr>
              <a:t>The Timing of Baptism: Soon after Salvation</a:t>
            </a:r>
            <a:endParaRPr lang="en-US" sz="3200" b="1" dirty="0" smtClean="0">
              <a:ln w="18415" cmpd="sng">
                <a:solidFill>
                  <a:sysClr val="windowText" lastClr="000000"/>
                </a:solidFill>
                <a:prstDash val="solid"/>
              </a:ln>
              <a:solidFill>
                <a:srgbClr val="FFFFFF"/>
              </a:solidFill>
              <a:effectLst>
                <a:outerShdw blurRad="63500" dir="3600000" algn="tl" rotWithShape="0">
                  <a:srgbClr val="000000">
                    <a:alpha val="70000"/>
                  </a:srgbClr>
                </a:outerShdw>
              </a:effectLst>
              <a:latin typeface="Arial" panose="020B0604020202090204" pitchFamily="34" charset="0"/>
              <a:cs typeface="Arial" panose="020B0604020202090204" pitchFamily="34" charset="0"/>
            </a:endParaRPr>
          </a:p>
        </p:txBody>
      </p:sp>
      <p:sp>
        <p:nvSpPr>
          <p:cNvPr id="5" name="TextBox 4"/>
          <p:cNvSpPr txBox="1"/>
          <p:nvPr/>
        </p:nvSpPr>
        <p:spPr>
          <a:xfrm>
            <a:off x="0" y="838200"/>
            <a:ext cx="9144000" cy="5324535"/>
          </a:xfrm>
          <a:prstGeom prst="rect">
            <a:avLst/>
          </a:prstGeom>
          <a:noFill/>
        </p:spPr>
        <p:txBody>
          <a:bodyPr wrap="square" rtlCol="0">
            <a:spAutoFit/>
          </a:bodyPr>
          <a:lstStyle/>
          <a:p>
            <a:pPr marL="465455" indent="-465455"/>
            <a:r>
              <a:rPr lang="zh-CN" altLang="en-US" sz="2800" b="1" dirty="0" smtClean="0">
                <a:solidFill>
                  <a:schemeClr val="accent4">
                    <a:lumMod val="50000"/>
                  </a:schemeClr>
                </a:solidFill>
                <a:effectLst>
                  <a:outerShdw blurRad="38100" dist="38100" dir="2700000" algn="tl">
                    <a:srgbClr val="000000">
                      <a:alpha val="43137"/>
                    </a:srgbClr>
                  </a:outerShdw>
                </a:effectLst>
              </a:rPr>
              <a:t>埃塞俄比亚高官</a:t>
            </a:r>
            <a:r>
              <a:rPr lang="en-US" altLang="zh-CN" sz="2800" b="1" dirty="0" smtClean="0">
                <a:solidFill>
                  <a:schemeClr val="accent4">
                    <a:lumMod val="50000"/>
                  </a:schemeClr>
                </a:solidFill>
                <a:effectLst>
                  <a:outerShdw blurRad="38100" dist="38100" dir="2700000" algn="tl">
                    <a:srgbClr val="000000">
                      <a:alpha val="43137"/>
                    </a:srgbClr>
                  </a:outerShdw>
                </a:effectLst>
              </a:rPr>
              <a:t>: </a:t>
            </a:r>
            <a:r>
              <a:rPr lang="zh-CN" altLang="en-US" sz="2800" b="1" dirty="0" smtClean="0">
                <a:solidFill>
                  <a:schemeClr val="accent4">
                    <a:lumMod val="50000"/>
                  </a:schemeClr>
                </a:solidFill>
                <a:effectLst>
                  <a:outerShdw blurRad="38100" dist="38100" dir="2700000" algn="tl">
                    <a:srgbClr val="000000">
                      <a:alpha val="43137"/>
                    </a:srgbClr>
                  </a:outerShdw>
                </a:effectLst>
              </a:rPr>
              <a:t>很快就受浸了 </a:t>
            </a:r>
            <a:r>
              <a:rPr lang="en-US" altLang="zh-CN" sz="2800" b="1" dirty="0" smtClean="0">
                <a:solidFill>
                  <a:schemeClr val="accent4">
                    <a:lumMod val="50000"/>
                  </a:schemeClr>
                </a:solidFill>
                <a:effectLst>
                  <a:outerShdw blurRad="38100" dist="38100" dir="2700000" algn="tl">
                    <a:srgbClr val="000000">
                      <a:alpha val="43137"/>
                    </a:srgbClr>
                  </a:outerShdw>
                </a:effectLst>
              </a:rPr>
              <a:t>(</a:t>
            </a:r>
            <a:r>
              <a:rPr lang="zh-CN" altLang="en-US" sz="2800" b="1" dirty="0" smtClean="0">
                <a:solidFill>
                  <a:schemeClr val="accent4">
                    <a:lumMod val="50000"/>
                  </a:schemeClr>
                </a:solidFill>
                <a:effectLst>
                  <a:outerShdw blurRad="38100" dist="38100" dir="2700000" algn="tl">
                    <a:srgbClr val="000000">
                      <a:alpha val="43137"/>
                    </a:srgbClr>
                  </a:outerShdw>
                </a:effectLst>
              </a:rPr>
              <a:t>徒</a:t>
            </a:r>
            <a:r>
              <a:rPr lang="en-US" altLang="zh-CN" sz="2800" b="1" dirty="0" smtClean="0">
                <a:solidFill>
                  <a:schemeClr val="accent4">
                    <a:lumMod val="50000"/>
                  </a:schemeClr>
                </a:solidFill>
                <a:effectLst>
                  <a:outerShdw blurRad="38100" dist="38100" dir="2700000" algn="tl">
                    <a:srgbClr val="000000">
                      <a:alpha val="43137"/>
                    </a:srgbClr>
                  </a:outerShdw>
                </a:effectLst>
              </a:rPr>
              <a:t>8:36-38)</a:t>
            </a:r>
            <a:endParaRPr lang="en-US" sz="2800" b="1" dirty="0" smtClean="0">
              <a:solidFill>
                <a:schemeClr val="accent4">
                  <a:lumMod val="50000"/>
                </a:schemeClr>
              </a:solidFill>
              <a:effectLst>
                <a:outerShdw blurRad="38100" dist="38100" dir="2700000" algn="tl">
                  <a:srgbClr val="000000">
                    <a:alpha val="43137"/>
                  </a:srgbClr>
                </a:outerShdw>
              </a:effectLst>
            </a:endParaRPr>
          </a:p>
          <a:p>
            <a:pPr marL="0" lvl="3"/>
            <a:r>
              <a:rPr lang="en-US" sz="2000" b="1" dirty="0" smtClean="0">
                <a:latin typeface="Arial" panose="020B0604020202090204" pitchFamily="34" charset="0"/>
                <a:ea typeface="Calibri" pitchFamily="34" charset="0"/>
                <a:cs typeface="Arial" panose="020B0604020202090204" pitchFamily="34" charset="0"/>
              </a:rPr>
              <a:t>The Ethiopian official:  baptized immediately (Acts 8:36-38)</a:t>
            </a:r>
            <a:endParaRPr lang="en-US" sz="2000" b="1" dirty="0" smtClean="0">
              <a:latin typeface="Arial" panose="020B0604020202090204" pitchFamily="34" charset="0"/>
              <a:ea typeface="Calibri" pitchFamily="34" charset="0"/>
              <a:cs typeface="Arial" panose="020B0604020202090204" pitchFamily="34" charset="0"/>
            </a:endParaRPr>
          </a:p>
          <a:p>
            <a:pPr marL="0" lvl="3"/>
            <a:endParaRPr lang="en-US" sz="800" b="1" dirty="0" smtClean="0">
              <a:solidFill>
                <a:srgbClr val="C00000"/>
              </a:solidFill>
            </a:endParaRPr>
          </a:p>
          <a:p>
            <a:pPr marL="0" lvl="3"/>
            <a:r>
              <a:rPr lang="zh-CN" altLang="en-US" sz="2800" b="1" dirty="0" smtClean="0">
                <a:solidFill>
                  <a:schemeClr val="accent4">
                    <a:lumMod val="50000"/>
                  </a:schemeClr>
                </a:solidFill>
                <a:latin typeface="Arial" panose="020B0604020202090204" pitchFamily="34" charset="0"/>
                <a:ea typeface="Calibri" pitchFamily="34" charset="0"/>
                <a:cs typeface="Arial" panose="020B0604020202090204" pitchFamily="34" charset="0"/>
              </a:rPr>
              <a:t>保罗</a:t>
            </a:r>
            <a:r>
              <a:rPr lang="en-US" altLang="zh-CN" sz="2800" b="1" dirty="0" smtClean="0">
                <a:solidFill>
                  <a:schemeClr val="accent4">
                    <a:lumMod val="50000"/>
                  </a:schemeClr>
                </a:solidFill>
                <a:latin typeface="Arial" panose="020B0604020202090204" pitchFamily="34" charset="0"/>
                <a:ea typeface="Calibri" pitchFamily="34" charset="0"/>
                <a:cs typeface="Arial" panose="020B0604020202090204" pitchFamily="34" charset="0"/>
              </a:rPr>
              <a:t>: </a:t>
            </a:r>
            <a:r>
              <a:rPr lang="zh-CN" altLang="en-US" sz="2800" b="1" dirty="0" smtClean="0">
                <a:solidFill>
                  <a:schemeClr val="accent4">
                    <a:lumMod val="50000"/>
                  </a:schemeClr>
                </a:solidFill>
                <a:latin typeface="Arial" panose="020B0604020202090204" pitchFamily="34" charset="0"/>
                <a:ea typeface="Calibri" pitchFamily="34" charset="0"/>
                <a:cs typeface="Arial" panose="020B0604020202090204" pitchFamily="34" charset="0"/>
              </a:rPr>
              <a:t>在他归信几小时后就由亚拿尼亚施洗了</a:t>
            </a:r>
            <a:r>
              <a:rPr lang="en-US" altLang="zh-CN" sz="2800" b="1" dirty="0" smtClean="0">
                <a:solidFill>
                  <a:schemeClr val="accent4">
                    <a:lumMod val="50000"/>
                  </a:schemeClr>
                </a:solidFill>
                <a:latin typeface="Arial" panose="020B0604020202090204" pitchFamily="34" charset="0"/>
                <a:ea typeface="Calibri" pitchFamily="34" charset="0"/>
                <a:cs typeface="Arial" panose="020B0604020202090204" pitchFamily="34" charset="0"/>
              </a:rPr>
              <a:t>(</a:t>
            </a:r>
            <a:r>
              <a:rPr lang="zh-CN" altLang="en-US" sz="2800" b="1" dirty="0" smtClean="0">
                <a:solidFill>
                  <a:schemeClr val="accent4">
                    <a:lumMod val="50000"/>
                  </a:schemeClr>
                </a:solidFill>
                <a:latin typeface="Arial" panose="020B0604020202090204" pitchFamily="34" charset="0"/>
                <a:ea typeface="Calibri" pitchFamily="34" charset="0"/>
                <a:cs typeface="Arial" panose="020B0604020202090204" pitchFamily="34" charset="0"/>
              </a:rPr>
              <a:t>徒</a:t>
            </a:r>
            <a:r>
              <a:rPr lang="en-US" altLang="zh-CN" sz="2800" b="1" dirty="0" smtClean="0">
                <a:solidFill>
                  <a:schemeClr val="accent4">
                    <a:lumMod val="50000"/>
                  </a:schemeClr>
                </a:solidFill>
                <a:latin typeface="Arial" panose="020B0604020202090204" pitchFamily="34" charset="0"/>
                <a:ea typeface="Calibri" pitchFamily="34" charset="0"/>
                <a:cs typeface="Arial" panose="020B0604020202090204" pitchFamily="34" charset="0"/>
              </a:rPr>
              <a:t>9:18)</a:t>
            </a:r>
            <a:endParaRPr lang="en-US" sz="2800" b="1" dirty="0" smtClean="0">
              <a:solidFill>
                <a:schemeClr val="accent4">
                  <a:lumMod val="50000"/>
                </a:schemeClr>
              </a:solidFill>
              <a:latin typeface="Arial" panose="020B0604020202090204" pitchFamily="34" charset="0"/>
              <a:ea typeface="Calibri" pitchFamily="34" charset="0"/>
              <a:cs typeface="Arial" panose="020B0604020202090204" pitchFamily="34" charset="0"/>
            </a:endParaRPr>
          </a:p>
          <a:p>
            <a:pPr lvl="0"/>
            <a:r>
              <a:rPr lang="en-US" sz="2000" b="1" dirty="0" smtClean="0">
                <a:latin typeface="Arial" panose="020B0604020202090204" pitchFamily="34" charset="0"/>
                <a:ea typeface="Calibri" pitchFamily="34" charset="0"/>
                <a:cs typeface="Arial" panose="020B0604020202090204" pitchFamily="34" charset="0"/>
              </a:rPr>
              <a:t>Paul:  baptized by Ananias within hours after conversion  (Acts 9:18)</a:t>
            </a:r>
            <a:endParaRPr lang="en-US" sz="2000" b="1" dirty="0" smtClean="0">
              <a:latin typeface="Arial" panose="020B0604020202090204" pitchFamily="34" charset="0"/>
              <a:ea typeface="Calibri" pitchFamily="34" charset="0"/>
              <a:cs typeface="Arial" panose="020B0604020202090204" pitchFamily="34" charset="0"/>
            </a:endParaRPr>
          </a:p>
          <a:p>
            <a:pPr lvl="0"/>
            <a:endParaRPr lang="en-US" sz="800" b="1" dirty="0" smtClean="0"/>
          </a:p>
          <a:p>
            <a:pPr marL="465455" indent="-465455"/>
            <a:r>
              <a:rPr lang="zh-CN" altLang="en-US" sz="2800" b="1" dirty="0" smtClean="0">
                <a:solidFill>
                  <a:schemeClr val="accent4">
                    <a:lumMod val="50000"/>
                  </a:schemeClr>
                </a:solidFill>
                <a:effectLst>
                  <a:outerShdw blurRad="38100" dist="38100" dir="2700000" algn="tl">
                    <a:srgbClr val="000000">
                      <a:alpha val="43137"/>
                    </a:srgbClr>
                  </a:outerShdw>
                </a:effectLst>
              </a:rPr>
              <a:t>哥尼流和朋友们</a:t>
            </a:r>
            <a:r>
              <a:rPr lang="en-US" altLang="zh-CN" sz="2800" b="1" dirty="0" smtClean="0">
                <a:solidFill>
                  <a:schemeClr val="accent4">
                    <a:lumMod val="50000"/>
                  </a:schemeClr>
                </a:solidFill>
                <a:effectLst>
                  <a:outerShdw blurRad="38100" dist="38100" dir="2700000" algn="tl">
                    <a:srgbClr val="000000">
                      <a:alpha val="43137"/>
                    </a:srgbClr>
                  </a:outerShdw>
                </a:effectLst>
              </a:rPr>
              <a:t>: </a:t>
            </a:r>
            <a:r>
              <a:rPr lang="zh-CN" altLang="en-US" sz="2800" b="1" dirty="0" smtClean="0">
                <a:solidFill>
                  <a:schemeClr val="accent4">
                    <a:lumMod val="50000"/>
                  </a:schemeClr>
                </a:solidFill>
                <a:effectLst>
                  <a:outerShdw blurRad="38100" dist="38100" dir="2700000" algn="tl">
                    <a:srgbClr val="000000">
                      <a:alpha val="43137"/>
                    </a:srgbClr>
                  </a:outerShdw>
                </a:effectLst>
              </a:rPr>
              <a:t>在他们得救的当天就受洗了</a:t>
            </a:r>
            <a:r>
              <a:rPr lang="en-US" altLang="zh-CN" sz="2800" b="1" dirty="0" smtClean="0">
                <a:solidFill>
                  <a:schemeClr val="accent4">
                    <a:lumMod val="50000"/>
                  </a:schemeClr>
                </a:solidFill>
                <a:effectLst>
                  <a:outerShdw blurRad="38100" dist="38100" dir="2700000" algn="tl">
                    <a:srgbClr val="000000">
                      <a:alpha val="43137"/>
                    </a:srgbClr>
                  </a:outerShdw>
                </a:effectLst>
              </a:rPr>
              <a:t>(</a:t>
            </a:r>
            <a:r>
              <a:rPr lang="zh-CN" altLang="en-US" sz="2800" b="1" dirty="0" smtClean="0">
                <a:solidFill>
                  <a:schemeClr val="accent4">
                    <a:lumMod val="50000"/>
                  </a:schemeClr>
                </a:solidFill>
                <a:effectLst>
                  <a:outerShdw blurRad="38100" dist="38100" dir="2700000" algn="tl">
                    <a:srgbClr val="000000">
                      <a:alpha val="43137"/>
                    </a:srgbClr>
                  </a:outerShdw>
                </a:effectLst>
              </a:rPr>
              <a:t>徒</a:t>
            </a:r>
            <a:r>
              <a:rPr lang="en-US" altLang="zh-CN" sz="2800" b="1" dirty="0" smtClean="0">
                <a:solidFill>
                  <a:schemeClr val="accent4">
                    <a:lumMod val="50000"/>
                  </a:schemeClr>
                </a:solidFill>
                <a:effectLst>
                  <a:outerShdw blurRad="38100" dist="38100" dir="2700000" algn="tl">
                    <a:srgbClr val="000000">
                      <a:alpha val="43137"/>
                    </a:srgbClr>
                  </a:outerShdw>
                </a:effectLst>
              </a:rPr>
              <a:t>10:47,48)</a:t>
            </a:r>
            <a:endParaRPr lang="en-US" sz="2800" b="1" dirty="0" smtClean="0">
              <a:solidFill>
                <a:schemeClr val="accent4">
                  <a:lumMod val="50000"/>
                </a:schemeClr>
              </a:solidFill>
              <a:effectLst>
                <a:outerShdw blurRad="38100" dist="38100" dir="2700000" algn="tl">
                  <a:srgbClr val="000000">
                    <a:alpha val="43137"/>
                  </a:srgbClr>
                </a:outerShdw>
              </a:effectLst>
            </a:endParaRPr>
          </a:p>
          <a:p>
            <a:pPr marL="0" lvl="3"/>
            <a:r>
              <a:rPr lang="en-US" sz="2000" b="1" dirty="0" smtClean="0">
                <a:latin typeface="Arial" panose="020B0604020202090204" pitchFamily="34" charset="0"/>
                <a:ea typeface="Calibri" pitchFamily="34" charset="0"/>
                <a:cs typeface="Arial" panose="020B0604020202090204" pitchFamily="34" charset="0"/>
              </a:rPr>
              <a:t>Cornelius and friends: baptized the day they were saved (Acts 10:47, 48)</a:t>
            </a:r>
            <a:endParaRPr lang="en-US" sz="2000" b="1" dirty="0" smtClean="0">
              <a:latin typeface="Arial" panose="020B0604020202090204" pitchFamily="34" charset="0"/>
              <a:ea typeface="Calibri" pitchFamily="34" charset="0"/>
              <a:cs typeface="Arial" panose="020B0604020202090204" pitchFamily="34" charset="0"/>
            </a:endParaRPr>
          </a:p>
          <a:p>
            <a:pPr marL="0" lvl="3"/>
            <a:endParaRPr lang="en-US" sz="800" b="1" dirty="0" smtClean="0">
              <a:solidFill>
                <a:srgbClr val="C00000"/>
              </a:solidFill>
            </a:endParaRPr>
          </a:p>
          <a:p>
            <a:pPr marL="0" lvl="3"/>
            <a:r>
              <a:rPr lang="zh-CN" altLang="en-US" sz="2800" b="1" dirty="0" smtClean="0">
                <a:solidFill>
                  <a:schemeClr val="accent4">
                    <a:lumMod val="50000"/>
                  </a:schemeClr>
                </a:solidFill>
                <a:latin typeface="Arial" panose="020B0604020202090204" pitchFamily="34" charset="0"/>
                <a:ea typeface="Calibri" pitchFamily="34" charset="0"/>
                <a:cs typeface="Arial" panose="020B0604020202090204" pitchFamily="34" charset="0"/>
              </a:rPr>
              <a:t>吕底亚一家</a:t>
            </a:r>
            <a:r>
              <a:rPr lang="en-US" altLang="zh-CN" sz="2800" b="1" dirty="0" smtClean="0">
                <a:solidFill>
                  <a:schemeClr val="accent4">
                    <a:lumMod val="50000"/>
                  </a:schemeClr>
                </a:solidFill>
                <a:latin typeface="Arial" panose="020B0604020202090204" pitchFamily="34" charset="0"/>
                <a:ea typeface="Calibri" pitchFamily="34" charset="0"/>
                <a:cs typeface="Arial" panose="020B0604020202090204" pitchFamily="34" charset="0"/>
              </a:rPr>
              <a:t>: </a:t>
            </a:r>
            <a:r>
              <a:rPr lang="zh-CN" altLang="en-US" sz="2800" b="1" dirty="0" smtClean="0">
                <a:solidFill>
                  <a:schemeClr val="accent4">
                    <a:lumMod val="50000"/>
                  </a:schemeClr>
                </a:solidFill>
                <a:latin typeface="Arial" panose="020B0604020202090204" pitchFamily="34" charset="0"/>
                <a:ea typeface="Calibri" pitchFamily="34" charset="0"/>
                <a:cs typeface="Arial" panose="020B0604020202090204" pitchFamily="34" charset="0"/>
              </a:rPr>
              <a:t>归信后不久就受洗了 </a:t>
            </a:r>
            <a:r>
              <a:rPr lang="en-US" altLang="zh-CN" sz="2800" b="1" dirty="0" smtClean="0">
                <a:solidFill>
                  <a:schemeClr val="accent4">
                    <a:lumMod val="50000"/>
                  </a:schemeClr>
                </a:solidFill>
                <a:latin typeface="Arial" panose="020B0604020202090204" pitchFamily="34" charset="0"/>
                <a:ea typeface="Calibri" pitchFamily="34" charset="0"/>
                <a:cs typeface="Arial" panose="020B0604020202090204" pitchFamily="34" charset="0"/>
              </a:rPr>
              <a:t>(</a:t>
            </a:r>
            <a:r>
              <a:rPr lang="zh-CN" altLang="en-US" sz="2800" b="1" dirty="0" smtClean="0">
                <a:solidFill>
                  <a:schemeClr val="accent4">
                    <a:lumMod val="50000"/>
                  </a:schemeClr>
                </a:solidFill>
                <a:latin typeface="Arial" panose="020B0604020202090204" pitchFamily="34" charset="0"/>
                <a:ea typeface="Calibri" pitchFamily="34" charset="0"/>
                <a:cs typeface="Arial" panose="020B0604020202090204" pitchFamily="34" charset="0"/>
              </a:rPr>
              <a:t>徒</a:t>
            </a:r>
            <a:r>
              <a:rPr lang="en-US" altLang="zh-CN" sz="2800" b="1" dirty="0" smtClean="0">
                <a:solidFill>
                  <a:schemeClr val="accent4">
                    <a:lumMod val="50000"/>
                  </a:schemeClr>
                </a:solidFill>
                <a:latin typeface="Arial" panose="020B0604020202090204" pitchFamily="34" charset="0"/>
                <a:ea typeface="Calibri" pitchFamily="34" charset="0"/>
                <a:cs typeface="Arial" panose="020B0604020202090204" pitchFamily="34" charset="0"/>
              </a:rPr>
              <a:t>16:14,15)</a:t>
            </a:r>
            <a:endParaRPr lang="en-US" sz="2800" b="1" dirty="0" smtClean="0">
              <a:solidFill>
                <a:schemeClr val="accent4">
                  <a:lumMod val="50000"/>
                </a:schemeClr>
              </a:solidFill>
              <a:latin typeface="Arial" panose="020B0604020202090204" pitchFamily="34" charset="0"/>
              <a:ea typeface="Calibri" pitchFamily="34" charset="0"/>
              <a:cs typeface="Arial" panose="020B0604020202090204" pitchFamily="34" charset="0"/>
            </a:endParaRPr>
          </a:p>
          <a:p>
            <a:pPr lvl="0"/>
            <a:r>
              <a:rPr lang="en-US" sz="2000" b="1" dirty="0" smtClean="0">
                <a:latin typeface="Arial" panose="020B0604020202090204" pitchFamily="34" charset="0"/>
                <a:ea typeface="Calibri" pitchFamily="34" charset="0"/>
                <a:cs typeface="Arial" panose="020B0604020202090204" pitchFamily="34" charset="0"/>
              </a:rPr>
              <a:t>Lydia and household: baptized shortly after conversion (Acts 16:14,15)</a:t>
            </a:r>
            <a:endParaRPr lang="en-US" sz="2000" b="1" dirty="0" smtClean="0">
              <a:latin typeface="Arial" panose="020B0604020202090204" pitchFamily="34" charset="0"/>
              <a:ea typeface="Calibri" pitchFamily="34" charset="0"/>
              <a:cs typeface="Arial" panose="020B0604020202090204" pitchFamily="34" charset="0"/>
            </a:endParaRPr>
          </a:p>
          <a:p>
            <a:pPr lvl="0"/>
            <a:endParaRPr lang="en-US" sz="800" b="1" u="sng" dirty="0" smtClean="0">
              <a:solidFill>
                <a:srgbClr val="C00000"/>
              </a:solidFill>
            </a:endParaRPr>
          </a:p>
          <a:p>
            <a:pPr marL="465455" indent="-465455"/>
            <a:r>
              <a:rPr lang="zh-CN" altLang="en-US" sz="2800" b="1" dirty="0" smtClean="0">
                <a:solidFill>
                  <a:schemeClr val="accent4">
                    <a:lumMod val="50000"/>
                  </a:schemeClr>
                </a:solidFill>
                <a:effectLst>
                  <a:outerShdw blurRad="38100" dist="38100" dir="2700000" algn="tl">
                    <a:srgbClr val="000000">
                      <a:alpha val="43137"/>
                    </a:srgbClr>
                  </a:outerShdw>
                </a:effectLst>
              </a:rPr>
              <a:t>腓立比的狱卒及全家</a:t>
            </a:r>
            <a:r>
              <a:rPr lang="en-US" altLang="zh-CN" sz="2800" b="1" dirty="0" smtClean="0">
                <a:solidFill>
                  <a:schemeClr val="accent4">
                    <a:lumMod val="50000"/>
                  </a:schemeClr>
                </a:solidFill>
                <a:effectLst>
                  <a:outerShdw blurRad="38100" dist="38100" dir="2700000" algn="tl">
                    <a:srgbClr val="000000">
                      <a:alpha val="43137"/>
                    </a:srgbClr>
                  </a:outerShdw>
                </a:effectLst>
              </a:rPr>
              <a:t>: </a:t>
            </a:r>
            <a:r>
              <a:rPr lang="zh-CN" altLang="en-US" sz="2800" b="1" dirty="0" smtClean="0">
                <a:solidFill>
                  <a:schemeClr val="accent4">
                    <a:lumMod val="50000"/>
                  </a:schemeClr>
                </a:solidFill>
                <a:effectLst>
                  <a:outerShdw blurRad="38100" dist="38100" dir="2700000" algn="tl">
                    <a:srgbClr val="000000">
                      <a:alpha val="43137"/>
                    </a:srgbClr>
                  </a:outerShdw>
                </a:effectLst>
              </a:rPr>
              <a:t>在同一个时间里受洗了 </a:t>
            </a:r>
            <a:r>
              <a:rPr lang="en-US" altLang="zh-CN" sz="2800" b="1" dirty="0" smtClean="0">
                <a:solidFill>
                  <a:schemeClr val="accent4">
                    <a:lumMod val="50000"/>
                  </a:schemeClr>
                </a:solidFill>
                <a:effectLst>
                  <a:outerShdw blurRad="38100" dist="38100" dir="2700000" algn="tl">
                    <a:srgbClr val="000000">
                      <a:alpha val="43137"/>
                    </a:srgbClr>
                  </a:outerShdw>
                </a:effectLst>
              </a:rPr>
              <a:t>(</a:t>
            </a:r>
            <a:r>
              <a:rPr lang="zh-CN" altLang="en-US" sz="2800" b="1" dirty="0" smtClean="0">
                <a:solidFill>
                  <a:schemeClr val="accent4">
                    <a:lumMod val="50000"/>
                  </a:schemeClr>
                </a:solidFill>
                <a:effectLst>
                  <a:outerShdw blurRad="38100" dist="38100" dir="2700000" algn="tl">
                    <a:srgbClr val="000000">
                      <a:alpha val="43137"/>
                    </a:srgbClr>
                  </a:outerShdw>
                </a:effectLst>
              </a:rPr>
              <a:t>徒</a:t>
            </a:r>
            <a:r>
              <a:rPr lang="en-US" altLang="zh-CN" sz="2800" b="1" dirty="0" smtClean="0">
                <a:solidFill>
                  <a:schemeClr val="accent4">
                    <a:lumMod val="50000"/>
                  </a:schemeClr>
                </a:solidFill>
                <a:effectLst>
                  <a:outerShdw blurRad="38100" dist="38100" dir="2700000" algn="tl">
                    <a:srgbClr val="000000">
                      <a:alpha val="43137"/>
                    </a:srgbClr>
                  </a:outerShdw>
                </a:effectLst>
              </a:rPr>
              <a:t>16:33)</a:t>
            </a:r>
            <a:endParaRPr lang="en-US" sz="2800" b="1" dirty="0" smtClean="0">
              <a:solidFill>
                <a:schemeClr val="accent4">
                  <a:lumMod val="50000"/>
                </a:schemeClr>
              </a:solidFill>
              <a:effectLst>
                <a:outerShdw blurRad="38100" dist="38100" dir="2700000" algn="tl">
                  <a:srgbClr val="000000">
                    <a:alpha val="43137"/>
                  </a:srgbClr>
                </a:outerShdw>
              </a:effectLst>
            </a:endParaRPr>
          </a:p>
          <a:p>
            <a:pPr marL="0" lvl="3"/>
            <a:r>
              <a:rPr lang="en-US" sz="2000" b="1" dirty="0" smtClean="0">
                <a:latin typeface="Arial" panose="020B0604020202090204" pitchFamily="34" charset="0"/>
                <a:ea typeface="Calibri" pitchFamily="34" charset="0"/>
                <a:cs typeface="Arial" panose="020B0604020202090204" pitchFamily="34" charset="0"/>
              </a:rPr>
              <a:t>The Philippian jailor and household: baptized that same hour  (Acts 16:33)</a:t>
            </a:r>
            <a:endParaRPr lang="en-US" sz="2000" b="1" dirty="0" smtClean="0">
              <a:latin typeface="Arial" panose="020B0604020202090204" pitchFamily="34" charset="0"/>
              <a:ea typeface="Calibri" pitchFamily="34" charset="0"/>
              <a:cs typeface="Arial" panose="020B0604020202090204" pitchFamily="34" charset="0"/>
            </a:endParaRPr>
          </a:p>
          <a:p>
            <a:pPr marL="0" lvl="3"/>
            <a:endParaRPr lang="en-US" sz="800" b="1" dirty="0" smtClean="0">
              <a:solidFill>
                <a:srgbClr val="C00000"/>
              </a:solidFill>
            </a:endParaRPr>
          </a:p>
          <a:p>
            <a:pPr marL="0" lvl="3"/>
            <a:r>
              <a:rPr lang="zh-CN" altLang="en-US" sz="2800" b="1" dirty="0" smtClean="0">
                <a:solidFill>
                  <a:schemeClr val="accent4">
                    <a:lumMod val="50000"/>
                  </a:schemeClr>
                </a:solidFill>
                <a:latin typeface="Arial" panose="020B0604020202090204" pitchFamily="34" charset="0"/>
                <a:ea typeface="Calibri" pitchFamily="34" charset="0"/>
                <a:cs typeface="Arial" panose="020B0604020202090204" pitchFamily="34" charset="0"/>
              </a:rPr>
              <a:t>彼得讲“悔改和受洗”的道 </a:t>
            </a:r>
            <a:r>
              <a:rPr lang="en-US" altLang="zh-CN" sz="2800" b="1" dirty="0" smtClean="0">
                <a:solidFill>
                  <a:schemeClr val="accent4">
                    <a:lumMod val="50000"/>
                  </a:schemeClr>
                </a:solidFill>
                <a:latin typeface="Arial" panose="020B0604020202090204" pitchFamily="34" charset="0"/>
                <a:ea typeface="Calibri" pitchFamily="34" charset="0"/>
                <a:cs typeface="Arial" panose="020B0604020202090204" pitchFamily="34" charset="0"/>
              </a:rPr>
              <a:t>(</a:t>
            </a:r>
            <a:r>
              <a:rPr lang="zh-CN" altLang="en-US" sz="2800" b="1" dirty="0" smtClean="0">
                <a:solidFill>
                  <a:schemeClr val="accent4">
                    <a:lumMod val="50000"/>
                  </a:schemeClr>
                </a:solidFill>
                <a:latin typeface="Arial" panose="020B0604020202090204" pitchFamily="34" charset="0"/>
                <a:ea typeface="Calibri" pitchFamily="34" charset="0"/>
                <a:cs typeface="Arial" panose="020B0604020202090204" pitchFamily="34" charset="0"/>
              </a:rPr>
              <a:t>徒</a:t>
            </a:r>
            <a:r>
              <a:rPr lang="en-US" altLang="zh-CN" sz="2800" b="1" dirty="0" smtClean="0">
                <a:solidFill>
                  <a:schemeClr val="accent4">
                    <a:lumMod val="50000"/>
                  </a:schemeClr>
                </a:solidFill>
                <a:latin typeface="Arial" panose="020B0604020202090204" pitchFamily="34" charset="0"/>
                <a:ea typeface="Calibri" pitchFamily="34" charset="0"/>
                <a:cs typeface="Arial" panose="020B0604020202090204" pitchFamily="34" charset="0"/>
              </a:rPr>
              <a:t>2:38 )</a:t>
            </a:r>
            <a:endParaRPr lang="en-US" sz="2800" b="1" dirty="0" smtClean="0">
              <a:solidFill>
                <a:schemeClr val="accent4">
                  <a:lumMod val="50000"/>
                </a:schemeClr>
              </a:solidFill>
              <a:latin typeface="Arial" panose="020B0604020202090204" pitchFamily="34" charset="0"/>
              <a:ea typeface="Calibri" pitchFamily="34" charset="0"/>
              <a:cs typeface="Arial" panose="020B0604020202090204" pitchFamily="34" charset="0"/>
            </a:endParaRPr>
          </a:p>
          <a:p>
            <a:pPr lvl="0"/>
            <a:r>
              <a:rPr lang="en-US" sz="2000" b="1" dirty="0" smtClean="0">
                <a:latin typeface="Arial" panose="020B0604020202090204" pitchFamily="34" charset="0"/>
                <a:ea typeface="Calibri" pitchFamily="34" charset="0"/>
                <a:cs typeface="Arial" panose="020B0604020202090204" pitchFamily="34" charset="0"/>
              </a:rPr>
              <a:t>Peter preached </a:t>
            </a:r>
            <a:r>
              <a:rPr lang="en-US" sz="2000" b="1" dirty="0" smtClean="0">
                <a:ea typeface="Calibri" pitchFamily="34" charset="0"/>
                <a:cs typeface="Arial" panose="020B0604020202090204" pitchFamily="34" charset="0"/>
              </a:rPr>
              <a:t>“</a:t>
            </a:r>
            <a:r>
              <a:rPr lang="en-US" sz="2000" b="1" dirty="0" smtClean="0">
                <a:latin typeface="Arial" panose="020B0604020202090204" pitchFamily="34" charset="0"/>
                <a:ea typeface="Calibri" pitchFamily="34" charset="0"/>
                <a:cs typeface="Arial" panose="020B0604020202090204" pitchFamily="34" charset="0"/>
              </a:rPr>
              <a:t>Repent and be baptized.</a:t>
            </a:r>
            <a:r>
              <a:rPr lang="en-US" sz="2000" b="1" dirty="0" smtClean="0">
                <a:ea typeface="Calibri" pitchFamily="34" charset="0"/>
                <a:cs typeface="Arial" panose="020B0604020202090204" pitchFamily="34" charset="0"/>
              </a:rPr>
              <a:t>”</a:t>
            </a:r>
            <a:r>
              <a:rPr lang="en-US" sz="2000" b="1" dirty="0" smtClean="0">
                <a:latin typeface="Arial" panose="020B0604020202090204" pitchFamily="34" charset="0"/>
                <a:ea typeface="Calibri" pitchFamily="34" charset="0"/>
                <a:cs typeface="Arial" panose="020B0604020202090204" pitchFamily="34" charset="0"/>
              </a:rPr>
              <a:t> (Acts 2:38)</a:t>
            </a:r>
            <a:endParaRPr lang="en-US" sz="3200" b="1" dirty="0" smtClean="0">
              <a:latin typeface="Arial" panose="020B0604020202090204" pitchFamily="34" charset="0"/>
              <a:cs typeface="Arial" panose="020B060402020209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
          </a:xfrm>
          <a:prstGeom prst="rect">
            <a:avLst/>
          </a:prstGeom>
          <a:solidFill>
            <a:srgbClr val="002060"/>
          </a:solidFill>
        </p:spPr>
        <p:style>
          <a:lnRef idx="0">
            <a:schemeClr val="accent4"/>
          </a:lnRef>
          <a:fillRef idx="3">
            <a:schemeClr val="accent4"/>
          </a:fillRef>
          <a:effectRef idx="3">
            <a:schemeClr val="accent4"/>
          </a:effectRef>
          <a:fontRef idx="minor">
            <a:schemeClr val="lt1"/>
          </a:fontRef>
        </p:style>
        <p:txBody>
          <a:bodyPr rtlCol="0" anchor="ctr"/>
          <a:lstStyle/>
          <a:p>
            <a:pPr algn="ctr"/>
            <a:r>
              <a:rPr lang="zh-CN" altLang="en-US" sz="4800" b="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haroni" pitchFamily="2" charset="-79"/>
                <a:cs typeface="Aharoni" pitchFamily="2" charset="-79"/>
              </a:rPr>
              <a:t>浸礼的原因</a:t>
            </a:r>
            <a:endParaRPr lang="zh-CN" altLang="en-US" sz="4800" b="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haroni" pitchFamily="2" charset="-79"/>
              <a:cs typeface="Aharoni" pitchFamily="2" charset="-79"/>
            </a:endParaRPr>
          </a:p>
        </p:txBody>
      </p:sp>
      <p:sp>
        <p:nvSpPr>
          <p:cNvPr id="3" name="Rectangle 2"/>
          <p:cNvSpPr/>
          <p:nvPr/>
        </p:nvSpPr>
        <p:spPr>
          <a:xfrm>
            <a:off x="0" y="6248400"/>
            <a:ext cx="9144000" cy="609600"/>
          </a:xfrm>
          <a:prstGeom prst="rect">
            <a:avLst/>
          </a:prstGeom>
          <a:solidFill>
            <a:srgbClr val="002060"/>
          </a:solidFill>
        </p:spPr>
        <p:style>
          <a:lnRef idx="0">
            <a:schemeClr val="accent4"/>
          </a:lnRef>
          <a:fillRef idx="3">
            <a:schemeClr val="accent4"/>
          </a:fillRef>
          <a:effectRef idx="3">
            <a:schemeClr val="accent4"/>
          </a:effectRef>
          <a:fontRef idx="minor">
            <a:schemeClr val="lt1"/>
          </a:fontRef>
        </p:style>
        <p:txBody>
          <a:bodyPr rtlCol="0" anchor="ctr"/>
          <a:lstStyle/>
          <a:p>
            <a:pPr lvl="2" indent="-914400" algn="ctr" fontAlgn="base">
              <a:spcBef>
                <a:spcPct val="0"/>
              </a:spcBef>
              <a:spcAft>
                <a:spcPct val="0"/>
              </a:spcAft>
            </a:pPr>
            <a:r>
              <a:rPr lang="en-US" sz="3200" b="1" dirty="0" smtClean="0">
                <a:ln w="18415" cmpd="sng">
                  <a:solidFill>
                    <a:sysClr val="windowText" lastClr="000000"/>
                  </a:solidFill>
                  <a:prstDash val="solid"/>
                </a:ln>
                <a:solidFill>
                  <a:srgbClr val="FFFFFF"/>
                </a:solidFill>
                <a:effectLst>
                  <a:outerShdw blurRad="63500" dir="3600000" algn="tl" rotWithShape="0">
                    <a:srgbClr val="000000">
                      <a:alpha val="70000"/>
                    </a:srgbClr>
                  </a:outerShdw>
                </a:effectLst>
                <a:latin typeface="Arial" panose="020B0604020202090204" pitchFamily="34" charset="0"/>
                <a:ea typeface="Calibri" pitchFamily="34" charset="0"/>
                <a:cs typeface="Arial" panose="020B0604020202090204" pitchFamily="34" charset="0"/>
              </a:rPr>
              <a:t>REASONS for BAPTISM</a:t>
            </a:r>
            <a:endParaRPr lang="en-US" sz="3200" b="1" dirty="0" smtClean="0">
              <a:ln w="18415" cmpd="sng">
                <a:solidFill>
                  <a:sysClr val="windowText" lastClr="000000"/>
                </a:solidFill>
                <a:prstDash val="solid"/>
              </a:ln>
              <a:solidFill>
                <a:srgbClr val="FFFFFF"/>
              </a:solidFill>
              <a:effectLst>
                <a:outerShdw blurRad="63500" dir="3600000" algn="tl" rotWithShape="0">
                  <a:srgbClr val="000000">
                    <a:alpha val="70000"/>
                  </a:srgbClr>
                </a:outerShdw>
              </a:effectLst>
              <a:latin typeface="Arial" panose="020B0604020202090204" pitchFamily="34" charset="0"/>
              <a:cs typeface="Arial" panose="020B0604020202090204" pitchFamily="34" charset="0"/>
            </a:endParaRPr>
          </a:p>
        </p:txBody>
      </p:sp>
      <p:sp>
        <p:nvSpPr>
          <p:cNvPr id="5" name="TextBox 4"/>
          <p:cNvSpPr txBox="1"/>
          <p:nvPr/>
        </p:nvSpPr>
        <p:spPr>
          <a:xfrm>
            <a:off x="0" y="838200"/>
            <a:ext cx="9144000" cy="5324535"/>
          </a:xfrm>
          <a:prstGeom prst="rect">
            <a:avLst/>
          </a:prstGeom>
          <a:noFill/>
        </p:spPr>
        <p:txBody>
          <a:bodyPr wrap="square" rtlCol="0">
            <a:spAutoFit/>
          </a:bodyPr>
          <a:lstStyle/>
          <a:p>
            <a:pPr marL="465455" indent="-465455"/>
            <a:r>
              <a:rPr lang="zh-CN" altLang="en-US" sz="2800" b="1" dirty="0" smtClean="0">
                <a:solidFill>
                  <a:srgbClr val="002060"/>
                </a:solidFill>
                <a:effectLst>
                  <a:outerShdw blurRad="38100" dist="38100" dir="2700000" algn="tl">
                    <a:srgbClr val="000000">
                      <a:alpha val="43137"/>
                    </a:srgbClr>
                  </a:outerShdw>
                </a:effectLst>
              </a:rPr>
              <a:t>耶稣也受浸了，他是我们的榜样！</a:t>
            </a:r>
            <a:r>
              <a:rPr lang="en-US" altLang="zh-CN" sz="2800" b="1" dirty="0" smtClean="0">
                <a:solidFill>
                  <a:srgbClr val="002060"/>
                </a:solidFill>
                <a:effectLst>
                  <a:outerShdw blurRad="38100" dist="38100" dir="2700000" algn="tl">
                    <a:srgbClr val="000000">
                      <a:alpha val="43137"/>
                    </a:srgbClr>
                  </a:outerShdw>
                </a:effectLst>
              </a:rPr>
              <a:t>(</a:t>
            </a:r>
            <a:r>
              <a:rPr lang="zh-CN" altLang="en-US" sz="2800" b="1" dirty="0" smtClean="0">
                <a:solidFill>
                  <a:srgbClr val="002060"/>
                </a:solidFill>
                <a:effectLst>
                  <a:outerShdw blurRad="38100" dist="38100" dir="2700000" algn="tl">
                    <a:srgbClr val="000000">
                      <a:alpha val="43137"/>
                    </a:srgbClr>
                  </a:outerShdw>
                </a:effectLst>
              </a:rPr>
              <a:t>太</a:t>
            </a:r>
            <a:r>
              <a:rPr lang="en-US" altLang="zh-CN" sz="2800" b="1" dirty="0" smtClean="0">
                <a:solidFill>
                  <a:srgbClr val="002060"/>
                </a:solidFill>
                <a:effectLst>
                  <a:outerShdw blurRad="38100" dist="38100" dir="2700000" algn="tl">
                    <a:srgbClr val="000000">
                      <a:alpha val="43137"/>
                    </a:srgbClr>
                  </a:outerShdw>
                </a:effectLst>
              </a:rPr>
              <a:t>3:13-17)</a:t>
            </a:r>
            <a:endParaRPr lang="en-US" sz="2800" b="1" dirty="0" smtClean="0">
              <a:solidFill>
                <a:srgbClr val="002060"/>
              </a:solidFill>
              <a:effectLst>
                <a:outerShdw blurRad="38100" dist="38100" dir="2700000" algn="tl">
                  <a:srgbClr val="000000">
                    <a:alpha val="43137"/>
                  </a:srgbClr>
                </a:outerShdw>
              </a:effectLst>
            </a:endParaRPr>
          </a:p>
          <a:p>
            <a:pPr marL="0" lvl="3"/>
            <a:r>
              <a:rPr lang="en-US" sz="2000" b="1" dirty="0" smtClean="0">
                <a:solidFill>
                  <a:srgbClr val="002060"/>
                </a:solidFill>
                <a:latin typeface="Arial" panose="020B0604020202090204" pitchFamily="34" charset="0"/>
                <a:ea typeface="Calibri" pitchFamily="34" charset="0"/>
                <a:cs typeface="Arial" panose="020B0604020202090204" pitchFamily="34" charset="0"/>
              </a:rPr>
              <a:t>Jesus was baptized, and He is our example!  (Matt. 3:13-17)</a:t>
            </a:r>
            <a:endParaRPr lang="en-US" sz="2000" b="1" dirty="0" smtClean="0">
              <a:solidFill>
                <a:srgbClr val="002060"/>
              </a:solidFill>
              <a:latin typeface="Arial" panose="020B0604020202090204" pitchFamily="34" charset="0"/>
              <a:ea typeface="Calibri" pitchFamily="34" charset="0"/>
              <a:cs typeface="Arial" panose="020B0604020202090204" pitchFamily="34" charset="0"/>
            </a:endParaRPr>
          </a:p>
          <a:p>
            <a:pPr marL="0" lvl="3"/>
            <a:endParaRPr lang="en-US" sz="800" b="1" dirty="0" smtClean="0">
              <a:solidFill>
                <a:srgbClr val="002060"/>
              </a:solidFill>
            </a:endParaRPr>
          </a:p>
          <a:p>
            <a:pPr marL="0" lvl="3"/>
            <a:r>
              <a:rPr lang="zh-CN" altLang="en-US" sz="2800" b="1" dirty="0" smtClean="0">
                <a:solidFill>
                  <a:srgbClr val="002060"/>
                </a:solidFill>
                <a:latin typeface="Arial" panose="020B0604020202090204" pitchFamily="34" charset="0"/>
                <a:ea typeface="Calibri" pitchFamily="34" charset="0"/>
                <a:cs typeface="Arial" panose="020B0604020202090204" pitchFamily="34" charset="0"/>
              </a:rPr>
              <a:t>耶稣命令这么做，他是我们的主！</a:t>
            </a:r>
            <a:r>
              <a:rPr lang="en-US" altLang="zh-CN" sz="2800" b="1" dirty="0" smtClean="0">
                <a:solidFill>
                  <a:srgbClr val="002060"/>
                </a:solidFill>
                <a:latin typeface="Arial" panose="020B0604020202090204" pitchFamily="34" charset="0"/>
                <a:ea typeface="Calibri" pitchFamily="34" charset="0"/>
                <a:cs typeface="Arial" panose="020B0604020202090204" pitchFamily="34" charset="0"/>
              </a:rPr>
              <a:t>(</a:t>
            </a:r>
            <a:r>
              <a:rPr lang="zh-CN" altLang="en-US" sz="2800" b="1" dirty="0" smtClean="0">
                <a:solidFill>
                  <a:srgbClr val="002060"/>
                </a:solidFill>
                <a:latin typeface="Arial" panose="020B0604020202090204" pitchFamily="34" charset="0"/>
                <a:ea typeface="Calibri" pitchFamily="34" charset="0"/>
                <a:cs typeface="Arial" panose="020B0604020202090204" pitchFamily="34" charset="0"/>
              </a:rPr>
              <a:t>太</a:t>
            </a:r>
            <a:r>
              <a:rPr lang="en-US" altLang="zh-CN" sz="2800" b="1" dirty="0" smtClean="0">
                <a:solidFill>
                  <a:srgbClr val="002060"/>
                </a:solidFill>
                <a:latin typeface="Arial" panose="020B0604020202090204" pitchFamily="34" charset="0"/>
                <a:ea typeface="Calibri" pitchFamily="34" charset="0"/>
                <a:cs typeface="Arial" panose="020B0604020202090204" pitchFamily="34" charset="0"/>
              </a:rPr>
              <a:t>28:19)</a:t>
            </a:r>
            <a:endParaRPr lang="en-US" sz="2800" b="1" dirty="0" smtClean="0">
              <a:solidFill>
                <a:srgbClr val="002060"/>
              </a:solidFill>
              <a:latin typeface="Arial" panose="020B0604020202090204" pitchFamily="34" charset="0"/>
              <a:ea typeface="Calibri" pitchFamily="34" charset="0"/>
              <a:cs typeface="Arial" panose="020B0604020202090204" pitchFamily="34" charset="0"/>
            </a:endParaRPr>
          </a:p>
          <a:p>
            <a:r>
              <a:rPr lang="en-US" sz="2000" b="1" dirty="0" smtClean="0">
                <a:solidFill>
                  <a:srgbClr val="002060"/>
                </a:solidFill>
                <a:latin typeface="Arial" panose="020B0604020202090204" pitchFamily="34" charset="0"/>
                <a:ea typeface="Calibri" pitchFamily="34" charset="0"/>
                <a:cs typeface="Arial" panose="020B0604020202090204" pitchFamily="34" charset="0"/>
              </a:rPr>
              <a:t>Jesus commanded it and He</a:t>
            </a:r>
            <a:r>
              <a:rPr lang="en-US" sz="2000" b="1" dirty="0" smtClean="0">
                <a:solidFill>
                  <a:srgbClr val="002060"/>
                </a:solidFill>
                <a:ea typeface="Calibri" pitchFamily="34" charset="0"/>
                <a:cs typeface="Arial" panose="020B0604020202090204" pitchFamily="34" charset="0"/>
              </a:rPr>
              <a:t>’</a:t>
            </a:r>
            <a:r>
              <a:rPr lang="en-US" sz="2000" b="1" dirty="0" smtClean="0">
                <a:solidFill>
                  <a:srgbClr val="002060"/>
                </a:solidFill>
                <a:latin typeface="Arial" panose="020B0604020202090204" pitchFamily="34" charset="0"/>
                <a:ea typeface="Calibri" pitchFamily="34" charset="0"/>
                <a:cs typeface="Arial" panose="020B0604020202090204" pitchFamily="34" charset="0"/>
              </a:rPr>
              <a:t>s our Lord!  (Matt. 28:19)</a:t>
            </a:r>
            <a:endParaRPr lang="en-US" sz="2000" b="1" dirty="0" smtClean="0">
              <a:solidFill>
                <a:srgbClr val="002060"/>
              </a:solidFill>
              <a:latin typeface="Arial" panose="020B0604020202090204" pitchFamily="34" charset="0"/>
              <a:ea typeface="Calibri" pitchFamily="34" charset="0"/>
              <a:cs typeface="Arial" panose="020B0604020202090204" pitchFamily="34" charset="0"/>
            </a:endParaRPr>
          </a:p>
          <a:p>
            <a:endParaRPr lang="en-US" sz="800" b="1" dirty="0" smtClean="0">
              <a:solidFill>
                <a:srgbClr val="002060"/>
              </a:solidFill>
            </a:endParaRPr>
          </a:p>
          <a:p>
            <a:pPr marL="465455" indent="-465455"/>
            <a:r>
              <a:rPr lang="zh-CN" altLang="en-US" sz="2800" b="1" dirty="0" smtClean="0">
                <a:solidFill>
                  <a:srgbClr val="002060"/>
                </a:solidFill>
                <a:effectLst>
                  <a:outerShdw blurRad="38100" dist="38100" dir="2700000" algn="tl">
                    <a:srgbClr val="000000">
                      <a:alpha val="43137"/>
                    </a:srgbClr>
                  </a:outerShdw>
                </a:effectLst>
              </a:rPr>
              <a:t>使徒保罗也受浸了 </a:t>
            </a:r>
            <a:r>
              <a:rPr lang="en-US" altLang="zh-CN" sz="2800" b="1" dirty="0" smtClean="0">
                <a:solidFill>
                  <a:srgbClr val="002060"/>
                </a:solidFill>
                <a:effectLst>
                  <a:outerShdw blurRad="38100" dist="38100" dir="2700000" algn="tl">
                    <a:srgbClr val="000000">
                      <a:alpha val="43137"/>
                    </a:srgbClr>
                  </a:outerShdw>
                </a:effectLst>
              </a:rPr>
              <a:t>(</a:t>
            </a:r>
            <a:r>
              <a:rPr lang="zh-CN" altLang="en-US" sz="2800" b="1" dirty="0" smtClean="0">
                <a:solidFill>
                  <a:srgbClr val="002060"/>
                </a:solidFill>
                <a:effectLst>
                  <a:outerShdw blurRad="38100" dist="38100" dir="2700000" algn="tl">
                    <a:srgbClr val="000000">
                      <a:alpha val="43137"/>
                    </a:srgbClr>
                  </a:outerShdw>
                </a:effectLst>
              </a:rPr>
              <a:t>徒</a:t>
            </a:r>
            <a:r>
              <a:rPr lang="en-US" altLang="zh-CN" sz="2800" b="1" dirty="0" smtClean="0">
                <a:solidFill>
                  <a:srgbClr val="002060"/>
                </a:solidFill>
                <a:effectLst>
                  <a:outerShdw blurRad="38100" dist="38100" dir="2700000" algn="tl">
                    <a:srgbClr val="000000">
                      <a:alpha val="43137"/>
                    </a:srgbClr>
                  </a:outerShdw>
                </a:effectLst>
              </a:rPr>
              <a:t>9:18)</a:t>
            </a:r>
            <a:endParaRPr lang="en-US" sz="2800" b="1" dirty="0" smtClean="0">
              <a:solidFill>
                <a:srgbClr val="002060"/>
              </a:solidFill>
              <a:effectLst>
                <a:outerShdw blurRad="38100" dist="38100" dir="2700000" algn="tl">
                  <a:srgbClr val="000000">
                    <a:alpha val="43137"/>
                  </a:srgbClr>
                </a:outerShdw>
              </a:effectLst>
            </a:endParaRPr>
          </a:p>
          <a:p>
            <a:pPr marL="0" lvl="3"/>
            <a:r>
              <a:rPr lang="en-US" sz="2000" b="1" dirty="0" smtClean="0">
                <a:solidFill>
                  <a:srgbClr val="002060"/>
                </a:solidFill>
                <a:latin typeface="Arial" panose="020B0604020202090204" pitchFamily="34" charset="0"/>
                <a:ea typeface="Calibri" pitchFamily="34" charset="0"/>
                <a:cs typeface="Arial" panose="020B0604020202090204" pitchFamily="34" charset="0"/>
              </a:rPr>
              <a:t>The Apostle Paul was baptized.  (Acts 9:18)</a:t>
            </a:r>
            <a:endParaRPr lang="en-US" sz="2000" b="1" dirty="0" smtClean="0">
              <a:solidFill>
                <a:srgbClr val="002060"/>
              </a:solidFill>
              <a:latin typeface="Arial" panose="020B0604020202090204" pitchFamily="34" charset="0"/>
              <a:ea typeface="Calibri" pitchFamily="34" charset="0"/>
              <a:cs typeface="Arial" panose="020B0604020202090204" pitchFamily="34" charset="0"/>
            </a:endParaRPr>
          </a:p>
          <a:p>
            <a:pPr marL="0" lvl="3"/>
            <a:endParaRPr lang="en-US" sz="800" b="1" dirty="0" smtClean="0">
              <a:solidFill>
                <a:srgbClr val="002060"/>
              </a:solidFill>
            </a:endParaRPr>
          </a:p>
          <a:p>
            <a:pPr marL="0" lvl="3"/>
            <a:r>
              <a:rPr lang="en-US" altLang="zh-CN" sz="2800" b="1" dirty="0" smtClean="0">
                <a:solidFill>
                  <a:srgbClr val="002060"/>
                </a:solidFill>
                <a:latin typeface="Arial" panose="020B0604020202090204" pitchFamily="34" charset="0"/>
                <a:ea typeface="Calibri" pitchFamily="34" charset="0"/>
                <a:cs typeface="Arial" panose="020B0604020202090204" pitchFamily="34" charset="0"/>
              </a:rPr>
              <a:t>《</a:t>
            </a:r>
            <a:r>
              <a:rPr lang="zh-CN" altLang="en-US" sz="2800" b="1" dirty="0" smtClean="0">
                <a:solidFill>
                  <a:srgbClr val="002060"/>
                </a:solidFill>
                <a:latin typeface="Arial" panose="020B0604020202090204" pitchFamily="34" charset="0"/>
                <a:ea typeface="Calibri" pitchFamily="34" charset="0"/>
                <a:cs typeface="Arial" panose="020B0604020202090204" pitchFamily="34" charset="0"/>
              </a:rPr>
              <a:t>使徒行传</a:t>
            </a:r>
            <a:r>
              <a:rPr lang="en-US" altLang="zh-CN" sz="2800" b="1" dirty="0" smtClean="0">
                <a:solidFill>
                  <a:srgbClr val="002060"/>
                </a:solidFill>
                <a:latin typeface="Arial" panose="020B0604020202090204" pitchFamily="34" charset="0"/>
                <a:ea typeface="Calibri" pitchFamily="34" charset="0"/>
                <a:cs typeface="Arial" panose="020B0604020202090204" pitchFamily="34" charset="0"/>
              </a:rPr>
              <a:t>》</a:t>
            </a:r>
            <a:r>
              <a:rPr lang="zh-CN" altLang="en-US" sz="2800" b="1" dirty="0" smtClean="0">
                <a:solidFill>
                  <a:srgbClr val="002060"/>
                </a:solidFill>
                <a:latin typeface="Arial" panose="020B0604020202090204" pitchFamily="34" charset="0"/>
                <a:ea typeface="Calibri" pitchFamily="34" charset="0"/>
                <a:cs typeface="Arial" panose="020B0604020202090204" pitchFamily="34" charset="0"/>
              </a:rPr>
              <a:t>中所有相信的人都受洗了</a:t>
            </a:r>
            <a:r>
              <a:rPr lang="en-US" altLang="zh-CN" sz="2800" b="1" dirty="0" smtClean="0">
                <a:solidFill>
                  <a:srgbClr val="002060"/>
                </a:solidFill>
                <a:latin typeface="Arial" panose="020B0604020202090204" pitchFamily="34" charset="0"/>
                <a:ea typeface="Calibri" pitchFamily="34" charset="0"/>
                <a:cs typeface="Arial" panose="020B0604020202090204" pitchFamily="34" charset="0"/>
              </a:rPr>
              <a:t>!</a:t>
            </a:r>
            <a:endParaRPr lang="en-US" sz="2800" b="1" dirty="0" smtClean="0">
              <a:solidFill>
                <a:srgbClr val="002060"/>
              </a:solidFill>
              <a:latin typeface="Arial" panose="020B0604020202090204" pitchFamily="34" charset="0"/>
              <a:ea typeface="Calibri" pitchFamily="34" charset="0"/>
              <a:cs typeface="Arial" panose="020B0604020202090204" pitchFamily="34" charset="0"/>
            </a:endParaRPr>
          </a:p>
          <a:p>
            <a:r>
              <a:rPr lang="en-US" sz="2000" b="1" dirty="0" smtClean="0">
                <a:solidFill>
                  <a:srgbClr val="002060"/>
                </a:solidFill>
                <a:latin typeface="Arial" panose="020B0604020202090204" pitchFamily="34" charset="0"/>
                <a:ea typeface="Calibri" pitchFamily="34" charset="0"/>
                <a:cs typeface="Arial" panose="020B0604020202090204" pitchFamily="34" charset="0"/>
              </a:rPr>
              <a:t>Every believer was baptized in the book of Acts!</a:t>
            </a:r>
            <a:endParaRPr lang="en-US" sz="2000" b="1" dirty="0" smtClean="0">
              <a:solidFill>
                <a:srgbClr val="002060"/>
              </a:solidFill>
              <a:latin typeface="Arial" panose="020B0604020202090204" pitchFamily="34" charset="0"/>
              <a:ea typeface="Calibri" pitchFamily="34" charset="0"/>
              <a:cs typeface="Arial" panose="020B0604020202090204" pitchFamily="34" charset="0"/>
            </a:endParaRPr>
          </a:p>
          <a:p>
            <a:endParaRPr lang="en-US" sz="800" b="1" u="sng" dirty="0" smtClean="0">
              <a:solidFill>
                <a:srgbClr val="002060"/>
              </a:solidFill>
            </a:endParaRPr>
          </a:p>
          <a:p>
            <a:pPr marL="465455" lvl="3" indent="-465455"/>
            <a:r>
              <a:rPr lang="zh-CN" altLang="en-US" sz="2800" b="1" dirty="0" smtClean="0">
                <a:solidFill>
                  <a:srgbClr val="002060"/>
                </a:solidFill>
                <a:latin typeface="Arial" panose="020B0604020202090204" pitchFamily="34" charset="0"/>
                <a:ea typeface="Calibri" pitchFamily="34" charset="0"/>
                <a:cs typeface="Arial" panose="020B0604020202090204" pitchFamily="34" charset="0"/>
              </a:rPr>
              <a:t>这是一幅我们在罪里死去</a:t>
            </a:r>
            <a:r>
              <a:rPr lang="en-US" altLang="zh-CN" sz="2800" b="1" dirty="0" smtClean="0">
                <a:solidFill>
                  <a:srgbClr val="002060"/>
                </a:solidFill>
                <a:latin typeface="Arial" panose="020B0604020202090204" pitchFamily="34" charset="0"/>
                <a:ea typeface="Calibri" pitchFamily="34" charset="0"/>
                <a:cs typeface="Arial" panose="020B0604020202090204" pitchFamily="34" charset="0"/>
              </a:rPr>
              <a:t>, </a:t>
            </a:r>
            <a:r>
              <a:rPr lang="zh-CN" altLang="en-US" sz="2800" b="1" dirty="0" smtClean="0">
                <a:solidFill>
                  <a:srgbClr val="002060"/>
                </a:solidFill>
                <a:latin typeface="Arial" panose="020B0604020202090204" pitchFamily="34" charset="0"/>
                <a:ea typeface="Calibri" pitchFamily="34" charset="0"/>
                <a:cs typeface="Arial" panose="020B0604020202090204" pitchFamily="34" charset="0"/>
              </a:rPr>
              <a:t>从死里复活的图画！</a:t>
            </a:r>
            <a:r>
              <a:rPr lang="en-US" altLang="zh-CN" sz="2800" b="1" dirty="0" smtClean="0">
                <a:solidFill>
                  <a:srgbClr val="002060"/>
                </a:solidFill>
                <a:latin typeface="Arial" panose="020B0604020202090204" pitchFamily="34" charset="0"/>
                <a:ea typeface="Calibri" pitchFamily="34" charset="0"/>
                <a:cs typeface="Arial" panose="020B0604020202090204" pitchFamily="34" charset="0"/>
              </a:rPr>
              <a:t>(</a:t>
            </a:r>
            <a:r>
              <a:rPr lang="zh-CN" altLang="en-US" sz="2800" b="1" dirty="0" smtClean="0">
                <a:solidFill>
                  <a:srgbClr val="002060"/>
                </a:solidFill>
                <a:latin typeface="Arial" panose="020B0604020202090204" pitchFamily="34" charset="0"/>
                <a:ea typeface="Calibri" pitchFamily="34" charset="0"/>
                <a:cs typeface="Arial" panose="020B0604020202090204" pitchFamily="34" charset="0"/>
              </a:rPr>
              <a:t>罗</a:t>
            </a:r>
            <a:r>
              <a:rPr lang="en-US" altLang="zh-CN" sz="2800" b="1" dirty="0" smtClean="0">
                <a:solidFill>
                  <a:srgbClr val="002060"/>
                </a:solidFill>
                <a:latin typeface="Arial" panose="020B0604020202090204" pitchFamily="34" charset="0"/>
                <a:ea typeface="Calibri" pitchFamily="34" charset="0"/>
                <a:cs typeface="Arial" panose="020B0604020202090204" pitchFamily="34" charset="0"/>
              </a:rPr>
              <a:t>6:3,4)</a:t>
            </a:r>
            <a:endParaRPr lang="en-US" altLang="zh-CN" sz="2800" b="1" dirty="0" smtClean="0">
              <a:solidFill>
                <a:srgbClr val="002060"/>
              </a:solidFill>
              <a:latin typeface="Arial" panose="020B0604020202090204" pitchFamily="34" charset="0"/>
              <a:ea typeface="Calibri" pitchFamily="34" charset="0"/>
              <a:cs typeface="Arial" panose="020B0604020202090204" pitchFamily="34" charset="0"/>
            </a:endParaRPr>
          </a:p>
          <a:p>
            <a:pPr marL="0" lvl="3"/>
            <a:r>
              <a:rPr lang="en-US" sz="2000" b="1" dirty="0" smtClean="0">
                <a:solidFill>
                  <a:srgbClr val="002060"/>
                </a:solidFill>
                <a:latin typeface="Arial" panose="020B0604020202090204" pitchFamily="34" charset="0"/>
                <a:ea typeface="Calibri" pitchFamily="34" charset="0"/>
                <a:cs typeface="Arial" panose="020B0604020202090204" pitchFamily="34" charset="0"/>
              </a:rPr>
              <a:t>It is the picture of my death to sin and resurrection of life!  (Rom. 6:3,4)</a:t>
            </a:r>
            <a:endParaRPr lang="en-US" sz="2000" b="1" dirty="0" smtClean="0">
              <a:solidFill>
                <a:srgbClr val="002060"/>
              </a:solidFill>
              <a:latin typeface="Arial" panose="020B0604020202090204" pitchFamily="34" charset="0"/>
              <a:ea typeface="Calibri" pitchFamily="34" charset="0"/>
              <a:cs typeface="Arial" panose="020B0604020202090204" pitchFamily="34" charset="0"/>
            </a:endParaRPr>
          </a:p>
          <a:p>
            <a:pPr marL="0" lvl="3"/>
            <a:endParaRPr lang="en-US" sz="800" b="1" dirty="0" smtClean="0">
              <a:solidFill>
                <a:srgbClr val="002060"/>
              </a:solidFill>
              <a:latin typeface="Arial" panose="020B0604020202090204" pitchFamily="34" charset="0"/>
              <a:ea typeface="Calibri" pitchFamily="34" charset="0"/>
              <a:cs typeface="Arial" panose="020B0604020202090204" pitchFamily="34" charset="0"/>
            </a:endParaRPr>
          </a:p>
          <a:p>
            <a:pPr marL="0" lvl="3"/>
            <a:r>
              <a:rPr lang="zh-CN" altLang="en-US" sz="2800" b="1" dirty="0" smtClean="0">
                <a:solidFill>
                  <a:srgbClr val="002060"/>
                </a:solidFill>
                <a:effectLst>
                  <a:outerShdw blurRad="38100" dist="38100" dir="2700000" algn="tl">
                    <a:srgbClr val="000000">
                      <a:alpha val="43137"/>
                    </a:srgbClr>
                  </a:outerShdw>
                </a:effectLst>
              </a:rPr>
              <a:t>我在受洗后才做主的门徒</a:t>
            </a:r>
            <a:r>
              <a:rPr lang="en-US" altLang="zh-CN" sz="2800" b="1" dirty="0" smtClean="0">
                <a:solidFill>
                  <a:srgbClr val="002060"/>
                </a:solidFill>
                <a:effectLst>
                  <a:outerShdw blurRad="38100" dist="38100" dir="2700000" algn="tl">
                    <a:srgbClr val="000000">
                      <a:alpha val="43137"/>
                    </a:srgbClr>
                  </a:outerShdw>
                </a:effectLst>
              </a:rPr>
              <a:t>. ( </a:t>
            </a:r>
            <a:r>
              <a:rPr lang="zh-CN" altLang="en-US" sz="2800" b="1" dirty="0" smtClean="0">
                <a:solidFill>
                  <a:srgbClr val="002060"/>
                </a:solidFill>
                <a:effectLst>
                  <a:outerShdw blurRad="38100" dist="38100" dir="2700000" algn="tl">
                    <a:srgbClr val="000000">
                      <a:alpha val="43137"/>
                    </a:srgbClr>
                  </a:outerShdw>
                </a:effectLst>
              </a:rPr>
              <a:t>太</a:t>
            </a:r>
            <a:r>
              <a:rPr lang="en-US" altLang="zh-CN" sz="2800" b="1" dirty="0" smtClean="0">
                <a:solidFill>
                  <a:srgbClr val="002060"/>
                </a:solidFill>
                <a:effectLst>
                  <a:outerShdw blurRad="38100" dist="38100" dir="2700000" algn="tl">
                    <a:srgbClr val="000000">
                      <a:alpha val="43137"/>
                    </a:srgbClr>
                  </a:outerShdw>
                </a:effectLst>
              </a:rPr>
              <a:t>28:18-20)</a:t>
            </a:r>
            <a:endParaRPr lang="en-US" sz="2000" b="1" dirty="0" smtClean="0">
              <a:solidFill>
                <a:srgbClr val="002060"/>
              </a:solidFill>
            </a:endParaRPr>
          </a:p>
          <a:p>
            <a:r>
              <a:rPr lang="en-US" sz="2000" b="1" dirty="0" smtClean="0">
                <a:solidFill>
                  <a:srgbClr val="002060"/>
                </a:solidFill>
                <a:latin typeface="Arial" panose="020B0604020202090204" pitchFamily="34" charset="0"/>
                <a:ea typeface="Calibri" pitchFamily="34" charset="0"/>
                <a:cs typeface="Arial" panose="020B0604020202090204" pitchFamily="34" charset="0"/>
              </a:rPr>
              <a:t>I am not discipled until I have been baptized.  (Matt.28:18-20)</a:t>
            </a:r>
            <a:endParaRPr lang="en-US" sz="2000" b="1" dirty="0" smtClean="0">
              <a:solidFill>
                <a:srgbClr val="002060"/>
              </a:solidFill>
              <a:latin typeface="Arial" panose="020B0604020202090204" pitchFamily="34" charset="0"/>
              <a:cs typeface="Arial" panose="020B060402020209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amond(in)">
                                      <p:cBhvr>
                                        <p:cTn id="7" dur="500"/>
                                        <p:tgtEl>
                                          <p:spTgt spid="5">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diamond(in)">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animEffect transition="in" filter="diamond(in)">
                                      <p:cBhvr>
                                        <p:cTn id="15" dur="500"/>
                                        <p:tgtEl>
                                          <p:spTgt spid="5">
                                            <p:txEl>
                                              <p:pRg st="3" end="3"/>
                                            </p:txEl>
                                          </p:spTgt>
                                        </p:tgtEl>
                                      </p:cBhvr>
                                    </p:animEffect>
                                  </p:childTnLst>
                                </p:cTn>
                              </p:par>
                              <p:par>
                                <p:cTn id="16" presetID="8" presetClass="entr" presetSubtype="16" fill="hold" nodeType="withEffect">
                                  <p:stCondLst>
                                    <p:cond delay="0"/>
                                  </p:stCondLst>
                                  <p:childTnLst>
                                    <p:set>
                                      <p:cBhvr>
                                        <p:cTn id="17" dur="1" fill="hold">
                                          <p:stCondLst>
                                            <p:cond delay="0"/>
                                          </p:stCondLst>
                                        </p:cTn>
                                        <p:tgtEl>
                                          <p:spTgt spid="5">
                                            <p:txEl>
                                              <p:pRg st="4" end="4"/>
                                            </p:txEl>
                                          </p:spTgt>
                                        </p:tgtEl>
                                        <p:attrNameLst>
                                          <p:attrName>style.visibility</p:attrName>
                                        </p:attrNameLst>
                                      </p:cBhvr>
                                      <p:to>
                                        <p:strVal val="visible"/>
                                      </p:to>
                                    </p:set>
                                    <p:animEffect transition="in" filter="diamond(in)">
                                      <p:cBhvr>
                                        <p:cTn id="18" dur="500"/>
                                        <p:tgtEl>
                                          <p:spTgt spid="5">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animEffect transition="in" filter="diamond(in)">
                                      <p:cBhvr>
                                        <p:cTn id="23" dur="500"/>
                                        <p:tgtEl>
                                          <p:spTgt spid="5">
                                            <p:txEl>
                                              <p:pRg st="6" end="6"/>
                                            </p:txEl>
                                          </p:spTgt>
                                        </p:tgtEl>
                                      </p:cBhvr>
                                    </p:animEffect>
                                  </p:childTnLst>
                                </p:cTn>
                              </p:par>
                              <p:par>
                                <p:cTn id="24" presetID="8" presetClass="entr" presetSubtype="16" fill="hold" nodeType="withEffect">
                                  <p:stCondLst>
                                    <p:cond delay="0"/>
                                  </p:stCondLst>
                                  <p:childTnLst>
                                    <p:set>
                                      <p:cBhvr>
                                        <p:cTn id="25" dur="1" fill="hold">
                                          <p:stCondLst>
                                            <p:cond delay="0"/>
                                          </p:stCondLst>
                                        </p:cTn>
                                        <p:tgtEl>
                                          <p:spTgt spid="5">
                                            <p:txEl>
                                              <p:pRg st="7" end="7"/>
                                            </p:txEl>
                                          </p:spTgt>
                                        </p:tgtEl>
                                        <p:attrNameLst>
                                          <p:attrName>style.visibility</p:attrName>
                                        </p:attrNameLst>
                                      </p:cBhvr>
                                      <p:to>
                                        <p:strVal val="visible"/>
                                      </p:to>
                                    </p:set>
                                    <p:animEffect transition="in" filter="diamond(in)">
                                      <p:cBhvr>
                                        <p:cTn id="26" dur="500"/>
                                        <p:tgtEl>
                                          <p:spTgt spid="5">
                                            <p:txEl>
                                              <p:pRg st="7" end="7"/>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8" presetClass="entr" presetSubtype="16" fill="hold" nodeType="clickEffect">
                                  <p:stCondLst>
                                    <p:cond delay="0"/>
                                  </p:stCondLst>
                                  <p:childTnLst>
                                    <p:set>
                                      <p:cBhvr>
                                        <p:cTn id="30" dur="1" fill="hold">
                                          <p:stCondLst>
                                            <p:cond delay="0"/>
                                          </p:stCondLst>
                                        </p:cTn>
                                        <p:tgtEl>
                                          <p:spTgt spid="5">
                                            <p:txEl>
                                              <p:pRg st="9" end="9"/>
                                            </p:txEl>
                                          </p:spTgt>
                                        </p:tgtEl>
                                        <p:attrNameLst>
                                          <p:attrName>style.visibility</p:attrName>
                                        </p:attrNameLst>
                                      </p:cBhvr>
                                      <p:to>
                                        <p:strVal val="visible"/>
                                      </p:to>
                                    </p:set>
                                    <p:animEffect transition="in" filter="diamond(in)">
                                      <p:cBhvr>
                                        <p:cTn id="31" dur="500"/>
                                        <p:tgtEl>
                                          <p:spTgt spid="5">
                                            <p:txEl>
                                              <p:pRg st="9" end="9"/>
                                            </p:txEl>
                                          </p:spTgt>
                                        </p:tgtEl>
                                      </p:cBhvr>
                                    </p:animEffect>
                                  </p:childTnLst>
                                </p:cTn>
                              </p:par>
                              <p:par>
                                <p:cTn id="32" presetID="8" presetClass="entr" presetSubtype="16" fill="hold" nodeType="withEffect">
                                  <p:stCondLst>
                                    <p:cond delay="0"/>
                                  </p:stCondLst>
                                  <p:childTnLst>
                                    <p:set>
                                      <p:cBhvr>
                                        <p:cTn id="33" dur="1" fill="hold">
                                          <p:stCondLst>
                                            <p:cond delay="0"/>
                                          </p:stCondLst>
                                        </p:cTn>
                                        <p:tgtEl>
                                          <p:spTgt spid="5">
                                            <p:txEl>
                                              <p:pRg st="10" end="10"/>
                                            </p:txEl>
                                          </p:spTgt>
                                        </p:tgtEl>
                                        <p:attrNameLst>
                                          <p:attrName>style.visibility</p:attrName>
                                        </p:attrNameLst>
                                      </p:cBhvr>
                                      <p:to>
                                        <p:strVal val="visible"/>
                                      </p:to>
                                    </p:set>
                                    <p:animEffect transition="in" filter="diamond(in)">
                                      <p:cBhvr>
                                        <p:cTn id="34" dur="500"/>
                                        <p:tgtEl>
                                          <p:spTgt spid="5">
                                            <p:txEl>
                                              <p:pRg st="10" end="10"/>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8" presetClass="entr" presetSubtype="16" fill="hold" nodeType="clickEffect">
                                  <p:stCondLst>
                                    <p:cond delay="0"/>
                                  </p:stCondLst>
                                  <p:childTnLst>
                                    <p:set>
                                      <p:cBhvr>
                                        <p:cTn id="38" dur="1" fill="hold">
                                          <p:stCondLst>
                                            <p:cond delay="0"/>
                                          </p:stCondLst>
                                        </p:cTn>
                                        <p:tgtEl>
                                          <p:spTgt spid="5">
                                            <p:txEl>
                                              <p:pRg st="12" end="12"/>
                                            </p:txEl>
                                          </p:spTgt>
                                        </p:tgtEl>
                                        <p:attrNameLst>
                                          <p:attrName>style.visibility</p:attrName>
                                        </p:attrNameLst>
                                      </p:cBhvr>
                                      <p:to>
                                        <p:strVal val="visible"/>
                                      </p:to>
                                    </p:set>
                                    <p:animEffect transition="in" filter="diamond(in)">
                                      <p:cBhvr>
                                        <p:cTn id="39" dur="500"/>
                                        <p:tgtEl>
                                          <p:spTgt spid="5">
                                            <p:txEl>
                                              <p:pRg st="12" end="12"/>
                                            </p:txEl>
                                          </p:spTgt>
                                        </p:tgtEl>
                                      </p:cBhvr>
                                    </p:animEffect>
                                  </p:childTnLst>
                                </p:cTn>
                              </p:par>
                              <p:par>
                                <p:cTn id="40" presetID="8" presetClass="entr" presetSubtype="16" fill="hold" nodeType="withEffect">
                                  <p:stCondLst>
                                    <p:cond delay="0"/>
                                  </p:stCondLst>
                                  <p:childTnLst>
                                    <p:set>
                                      <p:cBhvr>
                                        <p:cTn id="41" dur="1" fill="hold">
                                          <p:stCondLst>
                                            <p:cond delay="0"/>
                                          </p:stCondLst>
                                        </p:cTn>
                                        <p:tgtEl>
                                          <p:spTgt spid="5">
                                            <p:txEl>
                                              <p:pRg st="13" end="13"/>
                                            </p:txEl>
                                          </p:spTgt>
                                        </p:tgtEl>
                                        <p:attrNameLst>
                                          <p:attrName>style.visibility</p:attrName>
                                        </p:attrNameLst>
                                      </p:cBhvr>
                                      <p:to>
                                        <p:strVal val="visible"/>
                                      </p:to>
                                    </p:set>
                                    <p:animEffect transition="in" filter="diamond(in)">
                                      <p:cBhvr>
                                        <p:cTn id="42" dur="500"/>
                                        <p:tgtEl>
                                          <p:spTgt spid="5">
                                            <p:txEl>
                                              <p:pRg st="13" end="1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8" presetClass="entr" presetSubtype="16" fill="hold" nodeType="clickEffect">
                                  <p:stCondLst>
                                    <p:cond delay="0"/>
                                  </p:stCondLst>
                                  <p:childTnLst>
                                    <p:set>
                                      <p:cBhvr>
                                        <p:cTn id="46" dur="1" fill="hold">
                                          <p:stCondLst>
                                            <p:cond delay="0"/>
                                          </p:stCondLst>
                                        </p:cTn>
                                        <p:tgtEl>
                                          <p:spTgt spid="5">
                                            <p:txEl>
                                              <p:pRg st="15" end="15"/>
                                            </p:txEl>
                                          </p:spTgt>
                                        </p:tgtEl>
                                        <p:attrNameLst>
                                          <p:attrName>style.visibility</p:attrName>
                                        </p:attrNameLst>
                                      </p:cBhvr>
                                      <p:to>
                                        <p:strVal val="visible"/>
                                      </p:to>
                                    </p:set>
                                    <p:animEffect transition="in" filter="diamond(in)">
                                      <p:cBhvr>
                                        <p:cTn id="47" dur="500"/>
                                        <p:tgtEl>
                                          <p:spTgt spid="5">
                                            <p:txEl>
                                              <p:pRg st="15" end="15"/>
                                            </p:txEl>
                                          </p:spTgt>
                                        </p:tgtEl>
                                      </p:cBhvr>
                                    </p:animEffect>
                                  </p:childTnLst>
                                </p:cTn>
                              </p:par>
                              <p:par>
                                <p:cTn id="48" presetID="8" presetClass="entr" presetSubtype="16" fill="hold" nodeType="withEffect">
                                  <p:stCondLst>
                                    <p:cond delay="0"/>
                                  </p:stCondLst>
                                  <p:childTnLst>
                                    <p:set>
                                      <p:cBhvr>
                                        <p:cTn id="49" dur="1" fill="hold">
                                          <p:stCondLst>
                                            <p:cond delay="0"/>
                                          </p:stCondLst>
                                        </p:cTn>
                                        <p:tgtEl>
                                          <p:spTgt spid="5">
                                            <p:txEl>
                                              <p:pRg st="16" end="16"/>
                                            </p:txEl>
                                          </p:spTgt>
                                        </p:tgtEl>
                                        <p:attrNameLst>
                                          <p:attrName>style.visibility</p:attrName>
                                        </p:attrNameLst>
                                      </p:cBhvr>
                                      <p:to>
                                        <p:strVal val="visible"/>
                                      </p:to>
                                    </p:set>
                                    <p:animEffect transition="in" filter="diamond(in)">
                                      <p:cBhvr>
                                        <p:cTn id="50" dur="500"/>
                                        <p:tgtEl>
                                          <p:spTgt spid="5">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838200"/>
          </a:xfrm>
          <a:prstGeom prst="rect">
            <a:avLst/>
          </a:prstGeom>
          <a:solidFill>
            <a:schemeClr val="bg2">
              <a:lumMod val="50000"/>
            </a:schemeClr>
          </a:solidFill>
        </p:spPr>
        <p:style>
          <a:lnRef idx="0">
            <a:schemeClr val="accent4"/>
          </a:lnRef>
          <a:fillRef idx="3">
            <a:schemeClr val="accent4"/>
          </a:fillRef>
          <a:effectRef idx="3">
            <a:schemeClr val="accent4"/>
          </a:effectRef>
          <a:fontRef idx="minor">
            <a:schemeClr val="lt1"/>
          </a:fontRef>
        </p:style>
        <p:txBody>
          <a:bodyPr rtlCol="0" anchor="ctr"/>
          <a:lstStyle/>
          <a:p>
            <a:pPr algn="ctr"/>
            <a:r>
              <a:rPr lang="zh-CN" altLang="en-US" sz="4800" b="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haroni" pitchFamily="2" charset="-79"/>
                <a:cs typeface="Aharoni" pitchFamily="2" charset="-79"/>
              </a:rPr>
              <a:t>浸礼的起源</a:t>
            </a:r>
            <a:endParaRPr lang="zh-CN" altLang="en-US" sz="4800" b="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haroni" pitchFamily="2" charset="-79"/>
              <a:cs typeface="Aharoni" pitchFamily="2" charset="-79"/>
            </a:endParaRPr>
          </a:p>
        </p:txBody>
      </p:sp>
      <p:sp>
        <p:nvSpPr>
          <p:cNvPr id="3" name="Rectangle 2"/>
          <p:cNvSpPr/>
          <p:nvPr/>
        </p:nvSpPr>
        <p:spPr>
          <a:xfrm>
            <a:off x="0" y="6400800"/>
            <a:ext cx="9144000" cy="457200"/>
          </a:xfrm>
          <a:prstGeom prst="rect">
            <a:avLst/>
          </a:prstGeom>
          <a:solidFill>
            <a:schemeClr val="bg2">
              <a:lumMod val="50000"/>
            </a:schemeClr>
          </a:solidFill>
        </p:spPr>
        <p:style>
          <a:lnRef idx="0">
            <a:schemeClr val="accent4"/>
          </a:lnRef>
          <a:fillRef idx="3">
            <a:schemeClr val="accent4"/>
          </a:fillRef>
          <a:effectRef idx="3">
            <a:schemeClr val="accent4"/>
          </a:effectRef>
          <a:fontRef idx="minor">
            <a:schemeClr val="lt1"/>
          </a:fontRef>
        </p:style>
        <p:txBody>
          <a:bodyPr rtlCol="0" anchor="ctr"/>
          <a:lstStyle/>
          <a:p>
            <a:pPr lvl="2" indent="-914400" algn="ctr" fontAlgn="base">
              <a:spcBef>
                <a:spcPct val="0"/>
              </a:spcBef>
              <a:spcAft>
                <a:spcPct val="0"/>
              </a:spcAft>
            </a:pPr>
            <a:r>
              <a:rPr lang="en-US" sz="3200" b="1" dirty="0" smtClean="0">
                <a:ln w="18415" cmpd="sng">
                  <a:solidFill>
                    <a:sysClr val="windowText" lastClr="000000"/>
                  </a:solidFill>
                  <a:prstDash val="solid"/>
                </a:ln>
                <a:solidFill>
                  <a:srgbClr val="FFFFFF"/>
                </a:solidFill>
                <a:effectLst>
                  <a:outerShdw blurRad="63500" dir="3600000" algn="tl" rotWithShape="0">
                    <a:srgbClr val="000000">
                      <a:alpha val="70000"/>
                    </a:srgbClr>
                  </a:outerShdw>
                </a:effectLst>
                <a:latin typeface="Arial" panose="020B0604020202090204" pitchFamily="34" charset="0"/>
                <a:ea typeface="Calibri" pitchFamily="34" charset="0"/>
                <a:cs typeface="Arial" panose="020B0604020202090204" pitchFamily="34" charset="0"/>
              </a:rPr>
              <a:t>ORIGINS of BAPTISM</a:t>
            </a:r>
            <a:endParaRPr lang="en-US" sz="3200" b="1" dirty="0" smtClean="0">
              <a:ln w="18415" cmpd="sng">
                <a:solidFill>
                  <a:sysClr val="windowText" lastClr="000000"/>
                </a:solidFill>
                <a:prstDash val="solid"/>
              </a:ln>
              <a:solidFill>
                <a:srgbClr val="FFFFFF"/>
              </a:solidFill>
              <a:effectLst>
                <a:outerShdw blurRad="63500" dir="3600000" algn="tl" rotWithShape="0">
                  <a:srgbClr val="000000">
                    <a:alpha val="70000"/>
                  </a:srgbClr>
                </a:outerShdw>
              </a:effectLst>
              <a:latin typeface="Arial" panose="020B0604020202090204" pitchFamily="34" charset="0"/>
              <a:cs typeface="Arial" panose="020B0604020202090204" pitchFamily="34" charset="0"/>
            </a:endParaRPr>
          </a:p>
        </p:txBody>
      </p:sp>
      <p:sp>
        <p:nvSpPr>
          <p:cNvPr id="5" name="TextBox 4"/>
          <p:cNvSpPr txBox="1"/>
          <p:nvPr/>
        </p:nvSpPr>
        <p:spPr>
          <a:xfrm>
            <a:off x="0" y="844689"/>
            <a:ext cx="9144000" cy="5632311"/>
          </a:xfrm>
          <a:prstGeom prst="rect">
            <a:avLst/>
          </a:prstGeom>
          <a:noFill/>
        </p:spPr>
        <p:txBody>
          <a:bodyPr wrap="square" rtlCol="0">
            <a:spAutoFit/>
          </a:bodyPr>
          <a:lstStyle/>
          <a:p>
            <a:pPr marL="465455" indent="-465455"/>
            <a:r>
              <a:rPr lang="zh-CN" altLang="en-US" sz="2400" b="1" dirty="0" smtClean="0">
                <a:solidFill>
                  <a:srgbClr val="C00000"/>
                </a:solidFill>
                <a:effectLst>
                  <a:outerShdw blurRad="38100" dist="38100" dir="2700000" algn="tl">
                    <a:srgbClr val="000000">
                      <a:alpha val="43137"/>
                    </a:srgbClr>
                  </a:outerShdw>
                </a:effectLst>
              </a:rPr>
              <a:t>利未祭司 </a:t>
            </a:r>
            <a:r>
              <a:rPr lang="en-US" altLang="zh-CN" sz="2400" b="1" dirty="0" smtClean="0">
                <a:solidFill>
                  <a:srgbClr val="C00000"/>
                </a:solidFill>
                <a:effectLst>
                  <a:outerShdw blurRad="38100" dist="38100" dir="2700000" algn="tl">
                    <a:srgbClr val="000000">
                      <a:alpha val="43137"/>
                    </a:srgbClr>
                  </a:outerShdw>
                </a:effectLst>
              </a:rPr>
              <a:t>(</a:t>
            </a:r>
            <a:r>
              <a:rPr lang="zh-CN" altLang="en-US" sz="2400" b="1" dirty="0" smtClean="0">
                <a:solidFill>
                  <a:srgbClr val="C00000"/>
                </a:solidFill>
                <a:effectLst>
                  <a:outerShdw blurRad="38100" dist="38100" dir="2700000" algn="tl">
                    <a:srgbClr val="000000">
                      <a:alpha val="43137"/>
                    </a:srgbClr>
                  </a:outerShdw>
                </a:effectLst>
              </a:rPr>
              <a:t>利</a:t>
            </a:r>
            <a:r>
              <a:rPr lang="en-US" altLang="zh-CN" sz="2400" b="1" dirty="0" smtClean="0">
                <a:solidFill>
                  <a:srgbClr val="C00000"/>
                </a:solidFill>
                <a:effectLst>
                  <a:outerShdw blurRad="38100" dist="38100" dir="2700000" algn="tl">
                    <a:srgbClr val="000000">
                      <a:alpha val="43137"/>
                    </a:srgbClr>
                  </a:outerShdw>
                </a:effectLst>
              </a:rPr>
              <a:t>16:4)      </a:t>
            </a:r>
            <a:r>
              <a:rPr lang="zh-CN" altLang="en-US" sz="2400" b="1" dirty="0" smtClean="0">
                <a:solidFill>
                  <a:srgbClr val="C00000"/>
                </a:solidFill>
                <a:effectLst>
                  <a:outerShdw blurRad="38100" dist="38100" dir="2700000" algn="tl">
                    <a:srgbClr val="000000">
                      <a:alpha val="43137"/>
                    </a:srgbClr>
                  </a:outerShdw>
                </a:effectLst>
              </a:rPr>
              <a:t>亚伦祭司 </a:t>
            </a:r>
            <a:r>
              <a:rPr lang="en-US" altLang="zh-CN" sz="2400" b="1" dirty="0" smtClean="0">
                <a:solidFill>
                  <a:srgbClr val="C00000"/>
                </a:solidFill>
                <a:effectLst>
                  <a:outerShdw blurRad="38100" dist="38100" dir="2700000" algn="tl">
                    <a:srgbClr val="000000">
                      <a:alpha val="43137"/>
                    </a:srgbClr>
                  </a:outerShdw>
                </a:effectLst>
              </a:rPr>
              <a:t>(</a:t>
            </a:r>
            <a:r>
              <a:rPr lang="zh-CN" altLang="en-US" sz="2400" b="1" dirty="0" smtClean="0">
                <a:solidFill>
                  <a:srgbClr val="C00000"/>
                </a:solidFill>
                <a:effectLst>
                  <a:outerShdw blurRad="38100" dist="38100" dir="2700000" algn="tl">
                    <a:srgbClr val="000000">
                      <a:alpha val="43137"/>
                    </a:srgbClr>
                  </a:outerShdw>
                </a:effectLst>
              </a:rPr>
              <a:t>利</a:t>
            </a:r>
            <a:r>
              <a:rPr lang="en-US" altLang="zh-CN" sz="2400" b="1" dirty="0" smtClean="0">
                <a:solidFill>
                  <a:srgbClr val="C00000"/>
                </a:solidFill>
                <a:effectLst>
                  <a:outerShdw blurRad="38100" dist="38100" dir="2700000" algn="tl">
                    <a:srgbClr val="000000">
                      <a:alpha val="43137"/>
                    </a:srgbClr>
                  </a:outerShdw>
                </a:effectLst>
              </a:rPr>
              <a:t>16:23-24)</a:t>
            </a:r>
            <a:endParaRPr lang="en-US" sz="2400" b="1" dirty="0" smtClean="0">
              <a:solidFill>
                <a:srgbClr val="C00000"/>
              </a:solidFill>
              <a:effectLst>
                <a:outerShdw blurRad="38100" dist="38100" dir="2700000" algn="tl">
                  <a:srgbClr val="000000">
                    <a:alpha val="43137"/>
                  </a:srgbClr>
                </a:outerShdw>
              </a:effectLst>
            </a:endParaRPr>
          </a:p>
          <a:p>
            <a:pPr marL="0" lvl="3"/>
            <a:r>
              <a:rPr lang="en-US" b="1" dirty="0" smtClean="0">
                <a:effectLst>
                  <a:outerShdw blurRad="38100" dist="38100" dir="2700000" algn="tl">
                    <a:srgbClr val="000000">
                      <a:alpha val="43137"/>
                    </a:srgbClr>
                  </a:outerShdw>
                </a:effectLst>
                <a:ea typeface="Calibri" pitchFamily="34" charset="0"/>
                <a:cs typeface="Arial" panose="020B0604020202090204" pitchFamily="34" charset="0"/>
              </a:rPr>
              <a:t>Levitcal Priests (Lev. 16:4)</a:t>
            </a:r>
            <a:r>
              <a:rPr lang="en-US" b="1" dirty="0" smtClean="0">
                <a:effectLst>
                  <a:outerShdw blurRad="38100" dist="38100" dir="2700000" algn="tl">
                    <a:srgbClr val="000000">
                      <a:alpha val="43137"/>
                    </a:srgbClr>
                  </a:outerShdw>
                </a:effectLst>
                <a:cs typeface="Arial" panose="020B0604020202090204" pitchFamily="34" charset="0"/>
              </a:rPr>
              <a:t> </a:t>
            </a:r>
            <a:r>
              <a:rPr lang="en-US" b="1" dirty="0" smtClean="0">
                <a:effectLst>
                  <a:outerShdw blurRad="38100" dist="38100" dir="2700000" algn="tl">
                    <a:srgbClr val="000000">
                      <a:alpha val="43137"/>
                    </a:srgbClr>
                  </a:outerShdw>
                </a:effectLst>
                <a:ea typeface="Calibri" pitchFamily="34" charset="0"/>
                <a:cs typeface="Arial" panose="020B0604020202090204" pitchFamily="34" charset="0"/>
              </a:rPr>
              <a:t>Aaronic Priests (Lev. 16:23-24)</a:t>
            </a:r>
            <a:endParaRPr lang="en-US" b="1" dirty="0" smtClean="0">
              <a:solidFill>
                <a:srgbClr val="C00000"/>
              </a:solidFill>
              <a:effectLst>
                <a:outerShdw blurRad="38100" dist="38100" dir="2700000" algn="tl">
                  <a:srgbClr val="000000">
                    <a:alpha val="43137"/>
                  </a:srgbClr>
                </a:outerShdw>
              </a:effectLst>
            </a:endParaRPr>
          </a:p>
          <a:p>
            <a:pPr marL="0" lvl="3"/>
            <a:r>
              <a:rPr lang="zh-CN" altLang="en-US" sz="2400" b="1" dirty="0" smtClean="0">
                <a:solidFill>
                  <a:srgbClr val="C00000"/>
                </a:solidFill>
                <a:effectLst>
                  <a:outerShdw blurRad="38100" dist="38100" dir="2700000" algn="tl">
                    <a:srgbClr val="000000">
                      <a:alpha val="43137"/>
                    </a:srgbClr>
                  </a:outerShdw>
                </a:effectLst>
                <a:ea typeface="Calibri" pitchFamily="34" charset="0"/>
                <a:cs typeface="Arial" panose="020B0604020202090204" pitchFamily="34" charset="0"/>
              </a:rPr>
              <a:t>施洗约翰  </a:t>
            </a:r>
            <a:r>
              <a:rPr lang="en-US" altLang="zh-CN" sz="2400" b="1" dirty="0" smtClean="0">
                <a:solidFill>
                  <a:srgbClr val="C00000"/>
                </a:solidFill>
                <a:effectLst>
                  <a:outerShdw blurRad="38100" dist="38100" dir="2700000" algn="tl">
                    <a:srgbClr val="000000">
                      <a:alpha val="43137"/>
                    </a:srgbClr>
                  </a:outerShdw>
                </a:effectLst>
                <a:ea typeface="Calibri" pitchFamily="34" charset="0"/>
                <a:cs typeface="Arial" panose="020B0604020202090204" pitchFamily="34" charset="0"/>
              </a:rPr>
              <a:t>(</a:t>
            </a:r>
            <a:r>
              <a:rPr lang="zh-CN" altLang="en-US" sz="2400" b="1" dirty="0" smtClean="0">
                <a:solidFill>
                  <a:srgbClr val="C00000"/>
                </a:solidFill>
                <a:effectLst>
                  <a:outerShdw blurRad="38100" dist="38100" dir="2700000" algn="tl">
                    <a:srgbClr val="000000">
                      <a:alpha val="43137"/>
                    </a:srgbClr>
                  </a:outerShdw>
                </a:effectLst>
                <a:ea typeface="Calibri" pitchFamily="34" charset="0"/>
                <a:cs typeface="Arial" panose="020B0604020202090204" pitchFamily="34" charset="0"/>
              </a:rPr>
              <a:t>路</a:t>
            </a:r>
            <a:r>
              <a:rPr lang="en-US" altLang="zh-CN" sz="2400" b="1" dirty="0" smtClean="0">
                <a:solidFill>
                  <a:srgbClr val="C00000"/>
                </a:solidFill>
                <a:effectLst>
                  <a:outerShdw blurRad="38100" dist="38100" dir="2700000" algn="tl">
                    <a:srgbClr val="000000">
                      <a:alpha val="43137"/>
                    </a:srgbClr>
                  </a:outerShdw>
                </a:effectLst>
                <a:ea typeface="Calibri" pitchFamily="34" charset="0"/>
                <a:cs typeface="Arial" panose="020B0604020202090204" pitchFamily="34" charset="0"/>
              </a:rPr>
              <a:t>3:3)        </a:t>
            </a:r>
            <a:r>
              <a:rPr lang="zh-CN" altLang="en-US" sz="2400" b="1" dirty="0" smtClean="0">
                <a:solidFill>
                  <a:srgbClr val="C00000"/>
                </a:solidFill>
                <a:effectLst>
                  <a:outerShdw blurRad="38100" dist="38100" dir="2700000" algn="tl">
                    <a:srgbClr val="000000">
                      <a:alpha val="43137"/>
                    </a:srgbClr>
                  </a:outerShdw>
                </a:effectLst>
                <a:ea typeface="Calibri" pitchFamily="34" charset="0"/>
                <a:cs typeface="Arial" panose="020B0604020202090204" pitchFamily="34" charset="0"/>
              </a:rPr>
              <a:t>耶稣  </a:t>
            </a:r>
            <a:r>
              <a:rPr lang="en-US" altLang="zh-CN" sz="2400" b="1" dirty="0" smtClean="0">
                <a:solidFill>
                  <a:srgbClr val="C00000"/>
                </a:solidFill>
                <a:effectLst>
                  <a:outerShdw blurRad="38100" dist="38100" dir="2700000" algn="tl">
                    <a:srgbClr val="000000">
                      <a:alpha val="43137"/>
                    </a:srgbClr>
                  </a:outerShdw>
                </a:effectLst>
                <a:ea typeface="Calibri" pitchFamily="34" charset="0"/>
                <a:cs typeface="Arial" panose="020B0604020202090204" pitchFamily="34" charset="0"/>
              </a:rPr>
              <a:t>(</a:t>
            </a:r>
            <a:r>
              <a:rPr lang="zh-CN" altLang="en-US" sz="2400" b="1" dirty="0" smtClean="0">
                <a:solidFill>
                  <a:srgbClr val="C00000"/>
                </a:solidFill>
                <a:effectLst>
                  <a:outerShdw blurRad="38100" dist="38100" dir="2700000" algn="tl">
                    <a:srgbClr val="000000">
                      <a:alpha val="43137"/>
                    </a:srgbClr>
                  </a:outerShdw>
                </a:effectLst>
                <a:ea typeface="Calibri" pitchFamily="34" charset="0"/>
                <a:cs typeface="Arial" panose="020B0604020202090204" pitchFamily="34" charset="0"/>
              </a:rPr>
              <a:t>可</a:t>
            </a:r>
            <a:r>
              <a:rPr lang="en-US" altLang="zh-CN" sz="2400" b="1" dirty="0" smtClean="0">
                <a:solidFill>
                  <a:srgbClr val="C00000"/>
                </a:solidFill>
                <a:effectLst>
                  <a:outerShdw blurRad="38100" dist="38100" dir="2700000" algn="tl">
                    <a:srgbClr val="000000">
                      <a:alpha val="43137"/>
                    </a:srgbClr>
                  </a:outerShdw>
                </a:effectLst>
                <a:ea typeface="Calibri" pitchFamily="34" charset="0"/>
                <a:cs typeface="Arial" panose="020B0604020202090204" pitchFamily="34" charset="0"/>
              </a:rPr>
              <a:t>1:9)</a:t>
            </a:r>
            <a:endParaRPr lang="en-US" sz="2400" b="1" dirty="0" smtClean="0">
              <a:solidFill>
                <a:srgbClr val="C00000"/>
              </a:solidFill>
              <a:effectLst>
                <a:outerShdw blurRad="38100" dist="38100" dir="2700000" algn="tl">
                  <a:srgbClr val="000000">
                    <a:alpha val="43137"/>
                  </a:srgbClr>
                </a:outerShdw>
              </a:effectLst>
              <a:ea typeface="Calibri" pitchFamily="34" charset="0"/>
              <a:cs typeface="Arial" panose="020B0604020202090204" pitchFamily="34" charset="0"/>
            </a:endParaRPr>
          </a:p>
          <a:p>
            <a:pPr marL="0" lvl="3"/>
            <a:r>
              <a:rPr lang="en-US" b="1" dirty="0" smtClean="0">
                <a:effectLst>
                  <a:outerShdw blurRad="38100" dist="38100" dir="2700000" algn="tl">
                    <a:srgbClr val="000000">
                      <a:alpha val="43137"/>
                    </a:srgbClr>
                  </a:outerShdw>
                </a:effectLst>
                <a:ea typeface="Calibri" pitchFamily="34" charset="0"/>
                <a:cs typeface="Arial" panose="020B0604020202090204" pitchFamily="34" charset="0"/>
              </a:rPr>
              <a:t>John the Baptist (Luke 3:3) ----------Jesus (Mark 1:9)</a:t>
            </a:r>
            <a:endParaRPr lang="en-US" b="1" dirty="0" smtClean="0">
              <a:effectLst>
                <a:outerShdw blurRad="38100" dist="38100" dir="2700000" algn="tl">
                  <a:srgbClr val="000000">
                    <a:alpha val="43137"/>
                  </a:srgbClr>
                </a:outerShdw>
              </a:effectLst>
            </a:endParaRPr>
          </a:p>
          <a:p>
            <a:pPr marL="465455" indent="-465455"/>
            <a:r>
              <a:rPr lang="zh-CN" altLang="en-US" sz="2400" b="1" dirty="0" smtClean="0">
                <a:solidFill>
                  <a:srgbClr val="C00000"/>
                </a:solidFill>
                <a:effectLst>
                  <a:outerShdw blurRad="38100" dist="38100" dir="2700000" algn="tl">
                    <a:srgbClr val="000000">
                      <a:alpha val="43137"/>
                    </a:srgbClr>
                  </a:outerShdw>
                </a:effectLst>
              </a:rPr>
              <a:t>全部</a:t>
            </a:r>
            <a:r>
              <a:rPr lang="en-US" altLang="zh-CN" sz="2400" b="1" dirty="0" smtClean="0">
                <a:solidFill>
                  <a:srgbClr val="C00000"/>
                </a:solidFill>
                <a:effectLst>
                  <a:outerShdw blurRad="38100" dist="38100" dir="2700000" algn="tl">
                    <a:srgbClr val="000000">
                      <a:alpha val="43137"/>
                    </a:srgbClr>
                  </a:outerShdw>
                </a:effectLst>
              </a:rPr>
              <a:t>(</a:t>
            </a:r>
            <a:r>
              <a:rPr lang="zh-CN" altLang="en-US" sz="2400" b="1" dirty="0" smtClean="0">
                <a:solidFill>
                  <a:srgbClr val="C00000"/>
                </a:solidFill>
                <a:effectLst>
                  <a:outerShdw blurRad="38100" dist="38100" dir="2700000" algn="tl">
                    <a:srgbClr val="000000">
                      <a:alpha val="43137"/>
                    </a:srgbClr>
                  </a:outerShdw>
                </a:effectLst>
              </a:rPr>
              <a:t>和只有</a:t>
            </a:r>
            <a:r>
              <a:rPr lang="en-US" altLang="zh-CN" sz="2400" b="1" dirty="0" smtClean="0">
                <a:solidFill>
                  <a:srgbClr val="C00000"/>
                </a:solidFill>
                <a:effectLst>
                  <a:outerShdw blurRad="38100" dist="38100" dir="2700000" algn="tl">
                    <a:srgbClr val="000000">
                      <a:alpha val="43137"/>
                    </a:srgbClr>
                  </a:outerShdw>
                </a:effectLst>
              </a:rPr>
              <a:t>)</a:t>
            </a:r>
            <a:r>
              <a:rPr lang="zh-CN" altLang="en-US" sz="2400" b="1" dirty="0" smtClean="0">
                <a:solidFill>
                  <a:srgbClr val="C00000"/>
                </a:solidFill>
                <a:effectLst>
                  <a:outerShdw blurRad="38100" dist="38100" dir="2700000" algn="tl">
                    <a:srgbClr val="000000">
                      <a:alpha val="43137"/>
                    </a:srgbClr>
                  </a:outerShdw>
                </a:effectLst>
              </a:rPr>
              <a:t>信徒  </a:t>
            </a:r>
            <a:r>
              <a:rPr lang="en-US" altLang="zh-CN" sz="2400" b="1" dirty="0" smtClean="0">
                <a:solidFill>
                  <a:srgbClr val="C00000"/>
                </a:solidFill>
                <a:effectLst>
                  <a:outerShdw blurRad="38100" dist="38100" dir="2700000" algn="tl">
                    <a:srgbClr val="000000">
                      <a:alpha val="43137"/>
                    </a:srgbClr>
                  </a:outerShdw>
                </a:effectLst>
              </a:rPr>
              <a:t>(</a:t>
            </a:r>
            <a:r>
              <a:rPr lang="zh-CN" altLang="en-US" sz="2400" b="1" dirty="0" smtClean="0">
                <a:solidFill>
                  <a:srgbClr val="C00000"/>
                </a:solidFill>
                <a:effectLst>
                  <a:outerShdw blurRad="38100" dist="38100" dir="2700000" algn="tl">
                    <a:srgbClr val="000000">
                      <a:alpha val="43137"/>
                    </a:srgbClr>
                  </a:outerShdw>
                </a:effectLst>
              </a:rPr>
              <a:t>太</a:t>
            </a:r>
            <a:r>
              <a:rPr lang="en-US" altLang="zh-CN" sz="2400" b="1" dirty="0" smtClean="0">
                <a:solidFill>
                  <a:srgbClr val="C00000"/>
                </a:solidFill>
                <a:effectLst>
                  <a:outerShdw blurRad="38100" dist="38100" dir="2700000" algn="tl">
                    <a:srgbClr val="000000">
                      <a:alpha val="43137"/>
                    </a:srgbClr>
                  </a:outerShdw>
                </a:effectLst>
              </a:rPr>
              <a:t>28:19-20)</a:t>
            </a:r>
            <a:endParaRPr lang="en-US" sz="2400" b="1" dirty="0" smtClean="0">
              <a:solidFill>
                <a:srgbClr val="C00000"/>
              </a:solidFill>
              <a:effectLst>
                <a:outerShdw blurRad="38100" dist="38100" dir="2700000" algn="tl">
                  <a:srgbClr val="000000">
                    <a:alpha val="43137"/>
                  </a:srgbClr>
                </a:outerShdw>
              </a:effectLst>
            </a:endParaRPr>
          </a:p>
          <a:p>
            <a:pPr lvl="0" eaLnBrk="0" fontAlgn="base" hangingPunct="0">
              <a:spcBef>
                <a:spcPct val="0"/>
              </a:spcBef>
              <a:spcAft>
                <a:spcPct val="0"/>
              </a:spcAft>
            </a:pPr>
            <a:r>
              <a:rPr lang="en-US" b="1" dirty="0" smtClean="0">
                <a:effectLst>
                  <a:outerShdw blurRad="38100" dist="38100" dir="2700000" algn="tl">
                    <a:srgbClr val="000000">
                      <a:alpha val="43137"/>
                    </a:srgbClr>
                  </a:outerShdw>
                </a:effectLst>
                <a:ea typeface="Calibri" pitchFamily="34" charset="0"/>
                <a:cs typeface="Arial" panose="020B0604020202090204" pitchFamily="34" charset="0"/>
              </a:rPr>
              <a:t>All (and ONLY) believers (Matt. 28:19-20)</a:t>
            </a:r>
            <a:endParaRPr lang="en-US" b="1" dirty="0" smtClean="0">
              <a:effectLst>
                <a:outerShdw blurRad="38100" dist="38100" dir="2700000" algn="tl">
                  <a:srgbClr val="000000">
                    <a:alpha val="43137"/>
                  </a:srgbClr>
                </a:outerShdw>
              </a:effectLst>
              <a:cs typeface="Arial" panose="020B0604020202090204" pitchFamily="34" charset="0"/>
            </a:endParaRPr>
          </a:p>
          <a:p>
            <a:pPr marL="0" lvl="3"/>
            <a:r>
              <a:rPr lang="zh-CN" altLang="en-US" sz="2400" b="1" dirty="0" smtClean="0">
                <a:solidFill>
                  <a:srgbClr val="C00000"/>
                </a:solidFill>
                <a:effectLst>
                  <a:outerShdw blurRad="38100" dist="38100" dir="2700000" algn="tl">
                    <a:srgbClr val="000000">
                      <a:alpha val="43137"/>
                    </a:srgbClr>
                  </a:outerShdw>
                </a:effectLst>
                <a:ea typeface="Calibri" pitchFamily="34" charset="0"/>
                <a:cs typeface="Arial" panose="020B0604020202090204" pitchFamily="34" charset="0"/>
              </a:rPr>
              <a:t>随着时间的推移</a:t>
            </a:r>
            <a:r>
              <a:rPr lang="en-US" altLang="zh-CN" sz="2400" b="1" dirty="0" smtClean="0">
                <a:solidFill>
                  <a:srgbClr val="C00000"/>
                </a:solidFill>
                <a:effectLst>
                  <a:outerShdw blurRad="38100" dist="38100" dir="2700000" algn="tl">
                    <a:srgbClr val="000000">
                      <a:alpha val="43137"/>
                    </a:srgbClr>
                  </a:outerShdw>
                </a:effectLst>
                <a:ea typeface="Calibri" pitchFamily="34" charset="0"/>
                <a:cs typeface="Arial" panose="020B0604020202090204" pitchFamily="34" charset="0"/>
              </a:rPr>
              <a:t>, </a:t>
            </a:r>
            <a:r>
              <a:rPr lang="zh-CN" altLang="en-US" sz="2400" b="1" dirty="0" smtClean="0">
                <a:solidFill>
                  <a:srgbClr val="C00000"/>
                </a:solidFill>
                <a:effectLst>
                  <a:outerShdw blurRad="38100" dist="38100" dir="2700000" algn="tl">
                    <a:srgbClr val="000000">
                      <a:alpha val="43137"/>
                    </a:srgbClr>
                  </a:outerShdw>
                </a:effectLst>
                <a:ea typeface="Calibri" pitchFamily="34" charset="0"/>
                <a:cs typeface="Arial" panose="020B0604020202090204" pitchFamily="34" charset="0"/>
              </a:rPr>
              <a:t>君王和罗马天主教教皇要求人们受洗。</a:t>
            </a:r>
            <a:endParaRPr lang="en-US" sz="2400" b="1" dirty="0" smtClean="0">
              <a:solidFill>
                <a:srgbClr val="C00000"/>
              </a:solidFill>
              <a:effectLst>
                <a:outerShdw blurRad="38100" dist="38100" dir="2700000" algn="tl">
                  <a:srgbClr val="000000">
                    <a:alpha val="43137"/>
                  </a:srgbClr>
                </a:outerShdw>
              </a:effectLst>
              <a:ea typeface="Calibri" pitchFamily="34" charset="0"/>
              <a:cs typeface="Arial" panose="020B0604020202090204" pitchFamily="34" charset="0"/>
            </a:endParaRPr>
          </a:p>
          <a:p>
            <a:r>
              <a:rPr lang="en-US" b="1" dirty="0" smtClean="0">
                <a:effectLst>
                  <a:outerShdw blurRad="38100" dist="38100" dir="2700000" algn="tl">
                    <a:srgbClr val="000000">
                      <a:alpha val="43137"/>
                    </a:srgbClr>
                  </a:outerShdw>
                </a:effectLst>
                <a:ea typeface="Calibri" pitchFamily="34" charset="0"/>
                <a:cs typeface="Arial" panose="020B0604020202090204" pitchFamily="34" charset="0"/>
              </a:rPr>
              <a:t>Over time, kings and Popes demanded people be baptized</a:t>
            </a:r>
            <a:endParaRPr lang="en-US" b="1" u="sng" dirty="0" smtClean="0">
              <a:solidFill>
                <a:srgbClr val="C00000"/>
              </a:solidFill>
              <a:effectLst>
                <a:outerShdw blurRad="38100" dist="38100" dir="2700000" algn="tl">
                  <a:srgbClr val="000000">
                    <a:alpha val="43137"/>
                  </a:srgbClr>
                </a:outerShdw>
              </a:effectLst>
            </a:endParaRPr>
          </a:p>
          <a:p>
            <a:pPr marL="465455" indent="-465455"/>
            <a:r>
              <a:rPr lang="zh-CN" altLang="en-US" sz="2400" b="1" dirty="0" smtClean="0">
                <a:solidFill>
                  <a:srgbClr val="C00000"/>
                </a:solidFill>
                <a:effectLst>
                  <a:outerShdw blurRad="38100" dist="38100" dir="2700000" algn="tl">
                    <a:srgbClr val="000000">
                      <a:alpha val="43137"/>
                    </a:srgbClr>
                  </a:outerShdw>
                </a:effectLst>
              </a:rPr>
              <a:t>人们开始给婴儿和非基督徒施洗。</a:t>
            </a:r>
            <a:endParaRPr lang="en-US" sz="2400" b="1" dirty="0" smtClean="0">
              <a:solidFill>
                <a:srgbClr val="C00000"/>
              </a:solidFill>
              <a:effectLst>
                <a:outerShdw blurRad="38100" dist="38100" dir="2700000" algn="tl">
                  <a:srgbClr val="000000">
                    <a:alpha val="43137"/>
                  </a:srgbClr>
                </a:outerShdw>
              </a:effectLst>
            </a:endParaRPr>
          </a:p>
          <a:p>
            <a:pPr marL="0" lvl="3"/>
            <a:r>
              <a:rPr lang="en-US" b="1" dirty="0" smtClean="0">
                <a:effectLst>
                  <a:outerShdw blurRad="38100" dist="38100" dir="2700000" algn="tl">
                    <a:srgbClr val="000000">
                      <a:alpha val="43137"/>
                    </a:srgbClr>
                  </a:outerShdw>
                </a:effectLst>
                <a:ea typeface="Calibri" pitchFamily="34" charset="0"/>
                <a:cs typeface="Arial" panose="020B0604020202090204" pitchFamily="34" charset="0"/>
              </a:rPr>
              <a:t>People began to baptize infants and non-Christians</a:t>
            </a:r>
            <a:endParaRPr lang="en-US" b="1" dirty="0" smtClean="0">
              <a:solidFill>
                <a:srgbClr val="C00000"/>
              </a:solidFill>
              <a:effectLst>
                <a:outerShdw blurRad="38100" dist="38100" dir="2700000" algn="tl">
                  <a:srgbClr val="000000">
                    <a:alpha val="43137"/>
                  </a:srgbClr>
                </a:outerShdw>
              </a:effectLst>
            </a:endParaRPr>
          </a:p>
          <a:p>
            <a:pPr marL="0" lvl="3"/>
            <a:r>
              <a:rPr lang="zh-CN" altLang="en-US" sz="2400" b="1" dirty="0" smtClean="0">
                <a:solidFill>
                  <a:srgbClr val="C00000"/>
                </a:solidFill>
                <a:effectLst>
                  <a:outerShdw blurRad="38100" dist="38100" dir="2700000" algn="tl">
                    <a:srgbClr val="000000">
                      <a:alpha val="43137"/>
                    </a:srgbClr>
                  </a:outerShdw>
                </a:effectLst>
                <a:ea typeface="Calibri" pitchFamily="34" charset="0"/>
                <a:cs typeface="Arial" panose="020B0604020202090204" pitchFamily="34" charset="0"/>
              </a:rPr>
              <a:t>十六世纪二十到三十年代在德国和英国浸信会建立只有信徒参加的教会。</a:t>
            </a:r>
            <a:endParaRPr lang="en-US" sz="2400" b="1" dirty="0" smtClean="0">
              <a:solidFill>
                <a:srgbClr val="C00000"/>
              </a:solidFill>
              <a:effectLst>
                <a:outerShdw blurRad="38100" dist="38100" dir="2700000" algn="tl">
                  <a:srgbClr val="000000">
                    <a:alpha val="43137"/>
                  </a:srgbClr>
                </a:outerShdw>
              </a:effectLst>
              <a:ea typeface="Calibri" pitchFamily="34" charset="0"/>
              <a:cs typeface="Arial" panose="020B0604020202090204" pitchFamily="34" charset="0"/>
            </a:endParaRPr>
          </a:p>
          <a:p>
            <a:r>
              <a:rPr lang="en-US" b="1" dirty="0" smtClean="0">
                <a:effectLst>
                  <a:outerShdw blurRad="38100" dist="38100" dir="2700000" algn="tl">
                    <a:srgbClr val="000000">
                      <a:alpha val="43137"/>
                    </a:srgbClr>
                  </a:outerShdw>
                </a:effectLst>
                <a:ea typeface="Calibri" pitchFamily="34" charset="0"/>
                <a:cs typeface="Arial" panose="020B0604020202090204" pitchFamily="34" charset="0"/>
              </a:rPr>
              <a:t>1520s-30s (Germany; England) Baptists began churches for believers only</a:t>
            </a:r>
            <a:endParaRPr lang="en-US" b="1" dirty="0" smtClean="0">
              <a:effectLst>
                <a:outerShdw blurRad="38100" dist="38100" dir="2700000" algn="tl">
                  <a:srgbClr val="000000">
                    <a:alpha val="43137"/>
                  </a:srgbClr>
                </a:outerShdw>
              </a:effectLst>
              <a:ea typeface="Calibri" pitchFamily="34" charset="0"/>
              <a:cs typeface="Arial" panose="020B0604020202090204" pitchFamily="34" charset="0"/>
            </a:endParaRPr>
          </a:p>
          <a:p>
            <a:pPr marL="0" lvl="3"/>
            <a:r>
              <a:rPr lang="zh-CN" altLang="en-US" sz="2400" b="1" dirty="0" smtClean="0">
                <a:solidFill>
                  <a:srgbClr val="C00000"/>
                </a:solidFill>
                <a:effectLst>
                  <a:outerShdw blurRad="38100" dist="38100" dir="2700000" algn="tl">
                    <a:srgbClr val="000000">
                      <a:alpha val="43137"/>
                    </a:srgbClr>
                  </a:outerShdw>
                </a:effectLst>
                <a:ea typeface="Calibri" pitchFamily="34" charset="0"/>
                <a:cs typeface="Arial" panose="020B0604020202090204" pitchFamily="34" charset="0"/>
              </a:rPr>
              <a:t> 持“只为信徒施洗”者会被不赞同的路德会和改革宗处死。</a:t>
            </a:r>
            <a:endParaRPr lang="en-US" sz="2400" b="1" dirty="0" smtClean="0">
              <a:solidFill>
                <a:srgbClr val="C00000"/>
              </a:solidFill>
              <a:effectLst>
                <a:outerShdw blurRad="38100" dist="38100" dir="2700000" algn="tl">
                  <a:srgbClr val="000000">
                    <a:alpha val="43137"/>
                  </a:srgbClr>
                </a:outerShdw>
              </a:effectLst>
              <a:ea typeface="Calibri" pitchFamily="34" charset="0"/>
              <a:cs typeface="Arial" panose="020B0604020202090204" pitchFamily="34" charset="0"/>
            </a:endParaRPr>
          </a:p>
          <a:p>
            <a:r>
              <a:rPr lang="en-US" b="1" dirty="0" smtClean="0">
                <a:effectLst>
                  <a:outerShdw blurRad="38100" dist="38100" dir="2700000" algn="tl">
                    <a:srgbClr val="000000">
                      <a:alpha val="43137"/>
                    </a:srgbClr>
                  </a:outerShdw>
                </a:effectLst>
                <a:ea typeface="Calibri" pitchFamily="34" charset="0"/>
                <a:cs typeface="Arial" panose="020B0604020202090204" pitchFamily="34" charset="0"/>
              </a:rPr>
              <a:t>Put to death by Lutheran and Reformed who disagreed on “believer baptism only”</a:t>
            </a:r>
            <a:endParaRPr lang="en-US" b="1" dirty="0" smtClean="0">
              <a:effectLst>
                <a:outerShdw blurRad="38100" dist="38100" dir="2700000" algn="tl">
                  <a:srgbClr val="000000">
                    <a:alpha val="43137"/>
                  </a:srgbClr>
                </a:outerShdw>
              </a:effectLst>
              <a:ea typeface="Calibri" pitchFamily="34" charset="0"/>
              <a:cs typeface="Arial" panose="020B0604020202090204" pitchFamily="34" charset="0"/>
            </a:endParaRPr>
          </a:p>
          <a:p>
            <a:pPr marL="0" lvl="3"/>
            <a:r>
              <a:rPr lang="zh-CN" altLang="en-US" sz="2400" b="1" dirty="0" smtClean="0">
                <a:solidFill>
                  <a:srgbClr val="C00000"/>
                </a:solidFill>
                <a:effectLst>
                  <a:outerShdw blurRad="38100" dist="38100" dir="2700000" algn="tl">
                    <a:srgbClr val="000000">
                      <a:alpha val="43137"/>
                    </a:srgbClr>
                  </a:outerShdw>
                </a:effectLst>
                <a:ea typeface="Calibri" pitchFamily="34" charset="0"/>
                <a:cs typeface="Arial" panose="020B0604020202090204" pitchFamily="34" charset="0"/>
              </a:rPr>
              <a:t>随着时间的推移</a:t>
            </a:r>
            <a:r>
              <a:rPr lang="en-US" altLang="zh-CN" sz="2400" b="1" dirty="0" smtClean="0">
                <a:solidFill>
                  <a:srgbClr val="C00000"/>
                </a:solidFill>
                <a:effectLst>
                  <a:outerShdw blurRad="38100" dist="38100" dir="2700000" algn="tl">
                    <a:srgbClr val="000000">
                      <a:alpha val="43137"/>
                    </a:srgbClr>
                  </a:outerShdw>
                </a:effectLst>
                <a:ea typeface="Calibri" pitchFamily="34" charset="0"/>
                <a:cs typeface="Arial" panose="020B0604020202090204" pitchFamily="34" charset="0"/>
              </a:rPr>
              <a:t>, </a:t>
            </a:r>
            <a:r>
              <a:rPr lang="zh-CN" altLang="en-US" sz="2400" b="1" dirty="0" smtClean="0">
                <a:solidFill>
                  <a:srgbClr val="C00000"/>
                </a:solidFill>
                <a:effectLst>
                  <a:outerShdw blurRad="38100" dist="38100" dir="2700000" algn="tl">
                    <a:srgbClr val="000000">
                      <a:alpha val="43137"/>
                    </a:srgbClr>
                  </a:outerShdw>
                </a:effectLst>
                <a:ea typeface="Calibri" pitchFamily="34" charset="0"/>
                <a:cs typeface="Arial" panose="020B0604020202090204" pitchFamily="34" charset="0"/>
              </a:rPr>
              <a:t>人们允许重新选择只有信徒才能受洗。</a:t>
            </a:r>
            <a:endParaRPr lang="en-US" sz="2800" b="1" dirty="0" smtClean="0">
              <a:solidFill>
                <a:srgbClr val="C00000"/>
              </a:solidFill>
              <a:effectLst>
                <a:outerShdw blurRad="38100" dist="38100" dir="2700000" algn="tl">
                  <a:srgbClr val="000000">
                    <a:alpha val="43137"/>
                  </a:srgbClr>
                </a:outerShdw>
              </a:effectLst>
              <a:ea typeface="Calibri" pitchFamily="34" charset="0"/>
              <a:cs typeface="Arial" panose="020B0604020202090204" pitchFamily="34" charset="0"/>
            </a:endParaRPr>
          </a:p>
          <a:p>
            <a:pPr lvl="0"/>
            <a:r>
              <a:rPr lang="en-US" b="1" dirty="0" smtClean="0">
                <a:effectLst>
                  <a:outerShdw blurRad="38100" dist="38100" dir="2700000" algn="tl">
                    <a:srgbClr val="000000">
                      <a:alpha val="43137"/>
                    </a:srgbClr>
                  </a:outerShdw>
                </a:effectLst>
                <a:latin typeface="+mj-lt"/>
                <a:ea typeface="Calibri" pitchFamily="34" charset="0"/>
                <a:cs typeface="Arial" panose="020B0604020202090204" pitchFamily="34" charset="0"/>
              </a:rPr>
              <a:t>Over time, people were allowed to choose again</a:t>
            </a:r>
            <a:endParaRPr lang="en-US" b="1" dirty="0" smtClean="0">
              <a:effectLst>
                <a:outerShdw blurRad="38100" dist="38100" dir="2700000" algn="tl">
                  <a:srgbClr val="000000">
                    <a:alpha val="43137"/>
                  </a:srgbClr>
                </a:outerShdw>
              </a:effectLst>
              <a:cs typeface="Arial" panose="020B060402020209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additive="base">
                                        <p:cTn id="17" dur="500" fill="hold"/>
                                        <p:tgtEl>
                                          <p:spTgt spid="5">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 calcmode="lin" valueType="num">
                                      <p:cBhvr additive="base">
                                        <p:cTn id="21" dur="500" fill="hold"/>
                                        <p:tgtEl>
                                          <p:spTgt spid="5">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 calcmode="lin" valueType="num">
                                      <p:cBhvr additive="base">
                                        <p:cTn id="27" dur="500" fill="hold"/>
                                        <p:tgtEl>
                                          <p:spTgt spid="5">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5">
                                            <p:txEl>
                                              <p:pRg st="4" end="4"/>
                                            </p:txEl>
                                          </p:spTgt>
                                        </p:tgtEl>
                                        <p:attrNameLst>
                                          <p:attrName>ppt_y</p:attrName>
                                        </p:attrNameLst>
                                      </p:cBhvr>
                                      <p:tavLst>
                                        <p:tav tm="0">
                                          <p:val>
                                            <p:strVal val="#ppt_y"/>
                                          </p:val>
                                        </p:tav>
                                        <p:tav tm="100000">
                                          <p:val>
                                            <p:strVal val="#ppt_y"/>
                                          </p:val>
                                        </p:tav>
                                      </p:tavLst>
                                    </p:anim>
                                  </p:childTnLst>
                                </p:cTn>
                              </p:par>
                              <p:par>
                                <p:cTn id="29" presetID="2" presetClass="entr" presetSubtype="8" fill="hold" nodeType="with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 calcmode="lin" valueType="num">
                                      <p:cBhvr additive="base">
                                        <p:cTn id="31" dur="500" fill="hold"/>
                                        <p:tgtEl>
                                          <p:spTgt spid="5">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 calcmode="lin" valueType="num">
                                      <p:cBhvr additive="base">
                                        <p:cTn id="37" dur="500" fill="hold"/>
                                        <p:tgtEl>
                                          <p:spTgt spid="5">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
                                            <p:txEl>
                                              <p:pRg st="6" end="6"/>
                                            </p:txEl>
                                          </p:spTgt>
                                        </p:tgtEl>
                                        <p:attrNameLst>
                                          <p:attrName>ppt_y</p:attrName>
                                        </p:attrNameLst>
                                      </p:cBhvr>
                                      <p:tavLst>
                                        <p:tav tm="0">
                                          <p:val>
                                            <p:strVal val="#ppt_y"/>
                                          </p:val>
                                        </p:tav>
                                        <p:tav tm="100000">
                                          <p:val>
                                            <p:strVal val="#ppt_y"/>
                                          </p:val>
                                        </p:tav>
                                      </p:tavLst>
                                    </p:anim>
                                  </p:childTnLst>
                                </p:cTn>
                              </p:par>
                              <p:par>
                                <p:cTn id="39" presetID="2" presetClass="entr" presetSubtype="8" fill="hold" nodeType="withEffect">
                                  <p:stCondLst>
                                    <p:cond delay="0"/>
                                  </p:stCondLst>
                                  <p:childTnLst>
                                    <p:set>
                                      <p:cBhvr>
                                        <p:cTn id="40" dur="1" fill="hold">
                                          <p:stCondLst>
                                            <p:cond delay="0"/>
                                          </p:stCondLst>
                                        </p:cTn>
                                        <p:tgtEl>
                                          <p:spTgt spid="5">
                                            <p:txEl>
                                              <p:pRg st="7" end="7"/>
                                            </p:txEl>
                                          </p:spTgt>
                                        </p:tgtEl>
                                        <p:attrNameLst>
                                          <p:attrName>style.visibility</p:attrName>
                                        </p:attrNameLst>
                                      </p:cBhvr>
                                      <p:to>
                                        <p:strVal val="visible"/>
                                      </p:to>
                                    </p:set>
                                    <p:anim calcmode="lin" valueType="num">
                                      <p:cBhvr additive="base">
                                        <p:cTn id="41" dur="500" fill="hold"/>
                                        <p:tgtEl>
                                          <p:spTgt spid="5">
                                            <p:txEl>
                                              <p:pRg st="7" end="7"/>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5">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 calcmode="lin" valueType="num">
                                      <p:cBhvr additive="base">
                                        <p:cTn id="47" dur="500" fill="hold"/>
                                        <p:tgtEl>
                                          <p:spTgt spid="5">
                                            <p:txEl>
                                              <p:pRg st="8" end="8"/>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5">
                                            <p:txEl>
                                              <p:pRg st="8" end="8"/>
                                            </p:txEl>
                                          </p:spTgt>
                                        </p:tgtEl>
                                        <p:attrNameLst>
                                          <p:attrName>ppt_y</p:attrName>
                                        </p:attrNameLst>
                                      </p:cBhvr>
                                      <p:tavLst>
                                        <p:tav tm="0">
                                          <p:val>
                                            <p:strVal val="#ppt_y"/>
                                          </p:val>
                                        </p:tav>
                                        <p:tav tm="100000">
                                          <p:val>
                                            <p:strVal val="#ppt_y"/>
                                          </p:val>
                                        </p:tav>
                                      </p:tavLst>
                                    </p:anim>
                                  </p:childTnLst>
                                </p:cTn>
                              </p:par>
                              <p:par>
                                <p:cTn id="49" presetID="2" presetClass="entr" presetSubtype="8" fill="hold" nodeType="withEffect">
                                  <p:stCondLst>
                                    <p:cond delay="0"/>
                                  </p:stCondLst>
                                  <p:childTnLst>
                                    <p:set>
                                      <p:cBhvr>
                                        <p:cTn id="50" dur="1" fill="hold">
                                          <p:stCondLst>
                                            <p:cond delay="0"/>
                                          </p:stCondLst>
                                        </p:cTn>
                                        <p:tgtEl>
                                          <p:spTgt spid="5">
                                            <p:txEl>
                                              <p:pRg st="9" end="9"/>
                                            </p:txEl>
                                          </p:spTgt>
                                        </p:tgtEl>
                                        <p:attrNameLst>
                                          <p:attrName>style.visibility</p:attrName>
                                        </p:attrNameLst>
                                      </p:cBhvr>
                                      <p:to>
                                        <p:strVal val="visible"/>
                                      </p:to>
                                    </p:set>
                                    <p:anim calcmode="lin" valueType="num">
                                      <p:cBhvr additive="base">
                                        <p:cTn id="51" dur="500" fill="hold"/>
                                        <p:tgtEl>
                                          <p:spTgt spid="5">
                                            <p:txEl>
                                              <p:pRg st="9" end="9"/>
                                            </p:txEl>
                                          </p:spTgt>
                                        </p:tgtEl>
                                        <p:attrNameLst>
                                          <p:attrName>ppt_x</p:attrName>
                                        </p:attrNameLst>
                                      </p:cBhvr>
                                      <p:tavLst>
                                        <p:tav tm="0">
                                          <p:val>
                                            <p:strVal val="0-#ppt_w/2"/>
                                          </p:val>
                                        </p:tav>
                                        <p:tav tm="100000">
                                          <p:val>
                                            <p:strVal val="#ppt_x"/>
                                          </p:val>
                                        </p:tav>
                                      </p:tavLst>
                                    </p:anim>
                                    <p:anim calcmode="lin" valueType="num">
                                      <p:cBhvr additive="base">
                                        <p:cTn id="52" dur="500" fill="hold"/>
                                        <p:tgtEl>
                                          <p:spTgt spid="5">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8"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 calcmode="lin" valueType="num">
                                      <p:cBhvr additive="base">
                                        <p:cTn id="57" dur="500" fill="hold"/>
                                        <p:tgtEl>
                                          <p:spTgt spid="5">
                                            <p:txEl>
                                              <p:pRg st="10" end="10"/>
                                            </p:txEl>
                                          </p:spTgt>
                                        </p:tgtEl>
                                        <p:attrNameLst>
                                          <p:attrName>ppt_x</p:attrName>
                                        </p:attrNameLst>
                                      </p:cBhvr>
                                      <p:tavLst>
                                        <p:tav tm="0">
                                          <p:val>
                                            <p:strVal val="0-#ppt_w/2"/>
                                          </p:val>
                                        </p:tav>
                                        <p:tav tm="100000">
                                          <p:val>
                                            <p:strVal val="#ppt_x"/>
                                          </p:val>
                                        </p:tav>
                                      </p:tavLst>
                                    </p:anim>
                                    <p:anim calcmode="lin" valueType="num">
                                      <p:cBhvr additive="base">
                                        <p:cTn id="58" dur="500" fill="hold"/>
                                        <p:tgtEl>
                                          <p:spTgt spid="5">
                                            <p:txEl>
                                              <p:pRg st="10" end="10"/>
                                            </p:txEl>
                                          </p:spTgt>
                                        </p:tgtEl>
                                        <p:attrNameLst>
                                          <p:attrName>ppt_y</p:attrName>
                                        </p:attrNameLst>
                                      </p:cBhvr>
                                      <p:tavLst>
                                        <p:tav tm="0">
                                          <p:val>
                                            <p:strVal val="#ppt_y"/>
                                          </p:val>
                                        </p:tav>
                                        <p:tav tm="100000">
                                          <p:val>
                                            <p:strVal val="#ppt_y"/>
                                          </p:val>
                                        </p:tav>
                                      </p:tavLst>
                                    </p:anim>
                                  </p:childTnLst>
                                </p:cTn>
                              </p:par>
                              <p:par>
                                <p:cTn id="59" presetID="2" presetClass="entr" presetSubtype="8" fill="hold" nodeType="withEffect">
                                  <p:stCondLst>
                                    <p:cond delay="0"/>
                                  </p:stCondLst>
                                  <p:childTnLst>
                                    <p:set>
                                      <p:cBhvr>
                                        <p:cTn id="60" dur="1" fill="hold">
                                          <p:stCondLst>
                                            <p:cond delay="0"/>
                                          </p:stCondLst>
                                        </p:cTn>
                                        <p:tgtEl>
                                          <p:spTgt spid="5">
                                            <p:txEl>
                                              <p:pRg st="11" end="11"/>
                                            </p:txEl>
                                          </p:spTgt>
                                        </p:tgtEl>
                                        <p:attrNameLst>
                                          <p:attrName>style.visibility</p:attrName>
                                        </p:attrNameLst>
                                      </p:cBhvr>
                                      <p:to>
                                        <p:strVal val="visible"/>
                                      </p:to>
                                    </p:set>
                                    <p:anim calcmode="lin" valueType="num">
                                      <p:cBhvr additive="base">
                                        <p:cTn id="61" dur="500" fill="hold"/>
                                        <p:tgtEl>
                                          <p:spTgt spid="5">
                                            <p:txEl>
                                              <p:pRg st="11" end="11"/>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5">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 calcmode="lin" valueType="num">
                                      <p:cBhvr additive="base">
                                        <p:cTn id="67" dur="500" fill="hold"/>
                                        <p:tgtEl>
                                          <p:spTgt spid="5">
                                            <p:txEl>
                                              <p:pRg st="12" end="12"/>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5">
                                            <p:txEl>
                                              <p:pRg st="12" end="12"/>
                                            </p:txEl>
                                          </p:spTgt>
                                        </p:tgtEl>
                                        <p:attrNameLst>
                                          <p:attrName>ppt_y</p:attrName>
                                        </p:attrNameLst>
                                      </p:cBhvr>
                                      <p:tavLst>
                                        <p:tav tm="0">
                                          <p:val>
                                            <p:strVal val="#ppt_y"/>
                                          </p:val>
                                        </p:tav>
                                        <p:tav tm="100000">
                                          <p:val>
                                            <p:strVal val="#ppt_y"/>
                                          </p:val>
                                        </p:tav>
                                      </p:tavLst>
                                    </p:anim>
                                  </p:childTnLst>
                                </p:cTn>
                              </p:par>
                              <p:par>
                                <p:cTn id="69" presetID="2" presetClass="entr" presetSubtype="8" fill="hold" nodeType="withEffect">
                                  <p:stCondLst>
                                    <p:cond delay="0"/>
                                  </p:stCondLst>
                                  <p:childTnLst>
                                    <p:set>
                                      <p:cBhvr>
                                        <p:cTn id="70" dur="1" fill="hold">
                                          <p:stCondLst>
                                            <p:cond delay="0"/>
                                          </p:stCondLst>
                                        </p:cTn>
                                        <p:tgtEl>
                                          <p:spTgt spid="5">
                                            <p:txEl>
                                              <p:pRg st="13" end="13"/>
                                            </p:txEl>
                                          </p:spTgt>
                                        </p:tgtEl>
                                        <p:attrNameLst>
                                          <p:attrName>style.visibility</p:attrName>
                                        </p:attrNameLst>
                                      </p:cBhvr>
                                      <p:to>
                                        <p:strVal val="visible"/>
                                      </p:to>
                                    </p:set>
                                    <p:anim calcmode="lin" valueType="num">
                                      <p:cBhvr additive="base">
                                        <p:cTn id="71" dur="500" fill="hold"/>
                                        <p:tgtEl>
                                          <p:spTgt spid="5">
                                            <p:txEl>
                                              <p:pRg st="13" end="13"/>
                                            </p:txEl>
                                          </p:spTgt>
                                        </p:tgtEl>
                                        <p:attrNameLst>
                                          <p:attrName>ppt_x</p:attrName>
                                        </p:attrNameLst>
                                      </p:cBhvr>
                                      <p:tavLst>
                                        <p:tav tm="0">
                                          <p:val>
                                            <p:strVal val="0-#ppt_w/2"/>
                                          </p:val>
                                        </p:tav>
                                        <p:tav tm="100000">
                                          <p:val>
                                            <p:strVal val="#ppt_x"/>
                                          </p:val>
                                        </p:tav>
                                      </p:tavLst>
                                    </p:anim>
                                    <p:anim calcmode="lin" valueType="num">
                                      <p:cBhvr additive="base">
                                        <p:cTn id="72" dur="500" fill="hold"/>
                                        <p:tgtEl>
                                          <p:spTgt spid="5">
                                            <p:txEl>
                                              <p:pRg st="13" end="13"/>
                                            </p:txEl>
                                          </p:spTgt>
                                        </p:tgtEl>
                                        <p:attrNameLst>
                                          <p:attrName>ppt_y</p:attrName>
                                        </p:attrNameLst>
                                      </p:cBhvr>
                                      <p:tavLst>
                                        <p:tav tm="0">
                                          <p:val>
                                            <p:strVal val="#ppt_y"/>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8" fill="hold" nodeType="clickEffect">
                                  <p:stCondLst>
                                    <p:cond delay="0"/>
                                  </p:stCondLst>
                                  <p:childTnLst>
                                    <p:set>
                                      <p:cBhvr>
                                        <p:cTn id="76" dur="1" fill="hold">
                                          <p:stCondLst>
                                            <p:cond delay="0"/>
                                          </p:stCondLst>
                                        </p:cTn>
                                        <p:tgtEl>
                                          <p:spTgt spid="5">
                                            <p:txEl>
                                              <p:pRg st="14" end="14"/>
                                            </p:txEl>
                                          </p:spTgt>
                                        </p:tgtEl>
                                        <p:attrNameLst>
                                          <p:attrName>style.visibility</p:attrName>
                                        </p:attrNameLst>
                                      </p:cBhvr>
                                      <p:to>
                                        <p:strVal val="visible"/>
                                      </p:to>
                                    </p:set>
                                    <p:anim calcmode="lin" valueType="num">
                                      <p:cBhvr additive="base">
                                        <p:cTn id="77" dur="500" fill="hold"/>
                                        <p:tgtEl>
                                          <p:spTgt spid="5">
                                            <p:txEl>
                                              <p:pRg st="14" end="14"/>
                                            </p:txEl>
                                          </p:spTgt>
                                        </p:tgtEl>
                                        <p:attrNameLst>
                                          <p:attrName>ppt_x</p:attrName>
                                        </p:attrNameLst>
                                      </p:cBhvr>
                                      <p:tavLst>
                                        <p:tav tm="0">
                                          <p:val>
                                            <p:strVal val="0-#ppt_w/2"/>
                                          </p:val>
                                        </p:tav>
                                        <p:tav tm="100000">
                                          <p:val>
                                            <p:strVal val="#ppt_x"/>
                                          </p:val>
                                        </p:tav>
                                      </p:tavLst>
                                    </p:anim>
                                    <p:anim calcmode="lin" valueType="num">
                                      <p:cBhvr additive="base">
                                        <p:cTn id="78" dur="500" fill="hold"/>
                                        <p:tgtEl>
                                          <p:spTgt spid="5">
                                            <p:txEl>
                                              <p:pRg st="14" end="14"/>
                                            </p:txEl>
                                          </p:spTgt>
                                        </p:tgtEl>
                                        <p:attrNameLst>
                                          <p:attrName>ppt_y</p:attrName>
                                        </p:attrNameLst>
                                      </p:cBhvr>
                                      <p:tavLst>
                                        <p:tav tm="0">
                                          <p:val>
                                            <p:strVal val="#ppt_y"/>
                                          </p:val>
                                        </p:tav>
                                        <p:tav tm="100000">
                                          <p:val>
                                            <p:strVal val="#ppt_y"/>
                                          </p:val>
                                        </p:tav>
                                      </p:tavLst>
                                    </p:anim>
                                  </p:childTnLst>
                                </p:cTn>
                              </p:par>
                              <p:par>
                                <p:cTn id="79" presetID="2" presetClass="entr" presetSubtype="8" fill="hold" nodeType="withEffect">
                                  <p:stCondLst>
                                    <p:cond delay="0"/>
                                  </p:stCondLst>
                                  <p:childTnLst>
                                    <p:set>
                                      <p:cBhvr>
                                        <p:cTn id="80" dur="1" fill="hold">
                                          <p:stCondLst>
                                            <p:cond delay="0"/>
                                          </p:stCondLst>
                                        </p:cTn>
                                        <p:tgtEl>
                                          <p:spTgt spid="5">
                                            <p:txEl>
                                              <p:pRg st="15" end="15"/>
                                            </p:txEl>
                                          </p:spTgt>
                                        </p:tgtEl>
                                        <p:attrNameLst>
                                          <p:attrName>style.visibility</p:attrName>
                                        </p:attrNameLst>
                                      </p:cBhvr>
                                      <p:to>
                                        <p:strVal val="visible"/>
                                      </p:to>
                                    </p:set>
                                    <p:anim calcmode="lin" valueType="num">
                                      <p:cBhvr additive="base">
                                        <p:cTn id="81" dur="500" fill="hold"/>
                                        <p:tgtEl>
                                          <p:spTgt spid="5">
                                            <p:txEl>
                                              <p:pRg st="15" end="15"/>
                                            </p:txEl>
                                          </p:spTgt>
                                        </p:tgtEl>
                                        <p:attrNameLst>
                                          <p:attrName>ppt_x</p:attrName>
                                        </p:attrNameLst>
                                      </p:cBhvr>
                                      <p:tavLst>
                                        <p:tav tm="0">
                                          <p:val>
                                            <p:strVal val="0-#ppt_w/2"/>
                                          </p:val>
                                        </p:tav>
                                        <p:tav tm="100000">
                                          <p:val>
                                            <p:strVal val="#ppt_x"/>
                                          </p:val>
                                        </p:tav>
                                      </p:tavLst>
                                    </p:anim>
                                    <p:anim calcmode="lin" valueType="num">
                                      <p:cBhvr additive="base">
                                        <p:cTn id="82" dur="500" fill="hold"/>
                                        <p:tgtEl>
                                          <p:spTgt spid="5">
                                            <p:txEl>
                                              <p:pRg st="15" end="1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990600"/>
          </a:xfrm>
          <a:prstGeom prst="rect">
            <a:avLst/>
          </a:prstGeom>
          <a:solidFill>
            <a:srgbClr val="006666"/>
          </a:solidFill>
        </p:spPr>
        <p:style>
          <a:lnRef idx="0">
            <a:schemeClr val="accent4"/>
          </a:lnRef>
          <a:fillRef idx="3">
            <a:schemeClr val="accent4"/>
          </a:fillRef>
          <a:effectRef idx="3">
            <a:schemeClr val="accent4"/>
          </a:effectRef>
          <a:fontRef idx="minor">
            <a:schemeClr val="lt1"/>
          </a:fontRef>
        </p:style>
        <p:txBody>
          <a:bodyPr rtlCol="0" anchor="ctr"/>
          <a:lstStyle/>
          <a:p>
            <a:r>
              <a:rPr lang="zh-CN" altLang="zh-CN" sz="4400" dirty="0" smtClean="0"/>
              <a:t>谁应该受洗</a:t>
            </a:r>
            <a:r>
              <a:rPr lang="en-US" altLang="zh-CN" sz="4400" dirty="0" smtClean="0"/>
              <a:t>? </a:t>
            </a:r>
            <a:r>
              <a:rPr lang="zh-CN" altLang="zh-CN" sz="4400" dirty="0" smtClean="0"/>
              <a:t>只有</a:t>
            </a:r>
            <a:r>
              <a:rPr lang="zh-CN" altLang="en-US" sz="4400" dirty="0" smtClean="0"/>
              <a:t>认信</a:t>
            </a:r>
            <a:r>
              <a:rPr lang="zh-CN" altLang="zh-CN" sz="4400" dirty="0" smtClean="0"/>
              <a:t>并遵守的信徒！</a:t>
            </a:r>
            <a:endParaRPr lang="zh-CN" altLang="zh-CN" sz="4400" dirty="0"/>
          </a:p>
        </p:txBody>
      </p:sp>
      <p:sp>
        <p:nvSpPr>
          <p:cNvPr id="3" name="Rectangle 2"/>
          <p:cNvSpPr/>
          <p:nvPr/>
        </p:nvSpPr>
        <p:spPr>
          <a:xfrm>
            <a:off x="0" y="6248400"/>
            <a:ext cx="9144000" cy="609600"/>
          </a:xfrm>
          <a:prstGeom prst="rect">
            <a:avLst/>
          </a:prstGeom>
          <a:solidFill>
            <a:srgbClr val="006666"/>
          </a:solidFill>
        </p:spPr>
        <p:style>
          <a:lnRef idx="0">
            <a:schemeClr val="accent4"/>
          </a:lnRef>
          <a:fillRef idx="3">
            <a:schemeClr val="accent4"/>
          </a:fillRef>
          <a:effectRef idx="3">
            <a:schemeClr val="accent4"/>
          </a:effectRef>
          <a:fontRef idx="minor">
            <a:schemeClr val="lt1"/>
          </a:fontRef>
        </p:style>
        <p:txBody>
          <a:bodyPr rtlCol="0" anchor="ctr"/>
          <a:lstStyle/>
          <a:p>
            <a:pPr lvl="2" indent="-914400" algn="ctr" fontAlgn="base">
              <a:spcBef>
                <a:spcPct val="0"/>
              </a:spcBef>
              <a:spcAft>
                <a:spcPct val="0"/>
              </a:spcAft>
            </a:pPr>
            <a:r>
              <a:rPr lang="en-US" sz="2400" dirty="0" smtClean="0">
                <a:solidFill>
                  <a:schemeClr val="bg1"/>
                </a:solidFill>
                <a:latin typeface="Arial" panose="020B0604020202090204" pitchFamily="34" charset="0"/>
                <a:ea typeface="Calibri" pitchFamily="34" charset="0"/>
                <a:cs typeface="Arial" panose="020B0604020202090204" pitchFamily="34" charset="0"/>
              </a:rPr>
              <a:t>Who should be baptized? ONLY professing observant believers!</a:t>
            </a:r>
            <a:endParaRPr lang="en-US" sz="2400" dirty="0" smtClean="0">
              <a:solidFill>
                <a:schemeClr val="bg1"/>
              </a:solidFill>
              <a:latin typeface="Arial" panose="020B0604020202090204" pitchFamily="34" charset="0"/>
              <a:cs typeface="Arial" panose="020B0604020202090204" pitchFamily="34" charset="0"/>
            </a:endParaRPr>
          </a:p>
        </p:txBody>
      </p:sp>
      <p:sp>
        <p:nvSpPr>
          <p:cNvPr id="5" name="TextBox 4"/>
          <p:cNvSpPr txBox="1"/>
          <p:nvPr/>
        </p:nvSpPr>
        <p:spPr>
          <a:xfrm>
            <a:off x="0" y="1143000"/>
            <a:ext cx="9144000" cy="4985980"/>
          </a:xfrm>
          <a:prstGeom prst="rect">
            <a:avLst/>
          </a:prstGeom>
          <a:noFill/>
        </p:spPr>
        <p:txBody>
          <a:bodyPr wrap="square" rtlCol="0">
            <a:spAutoFit/>
          </a:bodyPr>
          <a:lstStyle/>
          <a:p>
            <a:pPr marL="0" lvl="3"/>
            <a:r>
              <a:rPr lang="en-US" altLang="zh-CN" sz="2800" b="1" dirty="0" smtClean="0">
                <a:solidFill>
                  <a:srgbClr val="C00000"/>
                </a:solidFill>
                <a:effectLst>
                  <a:outerShdw blurRad="38100" dist="38100" dir="2700000" algn="tl">
                    <a:srgbClr val="000000">
                      <a:alpha val="43137"/>
                    </a:srgbClr>
                  </a:outerShdw>
                </a:effectLst>
                <a:latin typeface="Arial" panose="020B0604020202090204" pitchFamily="34" charset="0"/>
                <a:cs typeface="Arial" panose="020B0604020202090204" pitchFamily="34" charset="0"/>
              </a:rPr>
              <a:t>(</a:t>
            </a:r>
            <a:r>
              <a:rPr lang="zh-CN" altLang="zh-CN" sz="2800" b="1" dirty="0" smtClean="0">
                <a:solidFill>
                  <a:srgbClr val="C00000"/>
                </a:solidFill>
                <a:effectLst>
                  <a:outerShdw blurRad="38100" dist="38100" dir="2700000" algn="tl">
                    <a:srgbClr val="000000">
                      <a:alpha val="43137"/>
                    </a:srgbClr>
                  </a:outerShdw>
                </a:effectLst>
              </a:rPr>
              <a:t>徒</a:t>
            </a:r>
            <a:r>
              <a:rPr lang="en-US" altLang="zh-CN" sz="2800" b="1" dirty="0" smtClean="0">
                <a:solidFill>
                  <a:srgbClr val="C00000"/>
                </a:solidFill>
                <a:effectLst>
                  <a:outerShdw blurRad="38100" dist="38100" dir="2700000" algn="tl">
                    <a:srgbClr val="000000">
                      <a:alpha val="43137"/>
                    </a:srgbClr>
                  </a:outerShdw>
                </a:effectLst>
              </a:rPr>
              <a:t>2:41) “</a:t>
            </a:r>
            <a:r>
              <a:rPr lang="zh-CN" altLang="zh-CN" sz="2800" b="1" dirty="0" smtClean="0">
                <a:solidFill>
                  <a:srgbClr val="C00000"/>
                </a:solidFill>
                <a:effectLst>
                  <a:outerShdw blurRad="38100" dist="38100" dir="2700000" algn="tl">
                    <a:srgbClr val="000000">
                      <a:alpha val="43137"/>
                    </a:srgbClr>
                  </a:outerShdw>
                </a:effectLst>
              </a:rPr>
              <a:t>领受他</a:t>
            </a:r>
            <a:r>
              <a:rPr lang="en-US" altLang="zh-CN" sz="2800" b="1" dirty="0" smtClean="0">
                <a:solidFill>
                  <a:srgbClr val="C00000"/>
                </a:solidFill>
                <a:effectLst>
                  <a:outerShdw blurRad="38100" dist="38100" dir="2700000" algn="tl">
                    <a:srgbClr val="000000">
                      <a:alpha val="43137"/>
                    </a:srgbClr>
                  </a:outerShdw>
                </a:effectLst>
              </a:rPr>
              <a:t>(</a:t>
            </a:r>
            <a:r>
              <a:rPr lang="zh-CN" altLang="zh-CN" sz="2800" b="1" dirty="0" smtClean="0">
                <a:solidFill>
                  <a:srgbClr val="C00000"/>
                </a:solidFill>
                <a:effectLst>
                  <a:outerShdw blurRad="38100" dist="38100" dir="2700000" algn="tl">
                    <a:srgbClr val="000000">
                      <a:alpha val="43137"/>
                    </a:srgbClr>
                  </a:outerShdw>
                </a:effectLst>
              </a:rPr>
              <a:t>彼得</a:t>
            </a:r>
            <a:r>
              <a:rPr lang="en-US" altLang="zh-CN" sz="2800" b="1" dirty="0" smtClean="0">
                <a:solidFill>
                  <a:srgbClr val="C00000"/>
                </a:solidFill>
                <a:effectLst>
                  <a:outerShdw blurRad="38100" dist="38100" dir="2700000" algn="tl">
                    <a:srgbClr val="000000">
                      <a:alpha val="43137"/>
                    </a:srgbClr>
                  </a:outerShdw>
                </a:effectLst>
              </a:rPr>
              <a:t>)</a:t>
            </a:r>
            <a:r>
              <a:rPr lang="zh-CN" altLang="zh-CN" sz="2800" b="1" dirty="0" smtClean="0">
                <a:solidFill>
                  <a:srgbClr val="C00000"/>
                </a:solidFill>
                <a:effectLst>
                  <a:outerShdw blurRad="38100" dist="38100" dir="2700000" algn="tl">
                    <a:srgbClr val="000000">
                      <a:alpha val="43137"/>
                    </a:srgbClr>
                  </a:outerShdw>
                </a:effectLst>
              </a:rPr>
              <a:t>话的人就受了洗</a:t>
            </a:r>
            <a:r>
              <a:rPr lang="en-US" altLang="zh-CN" sz="2800" b="1" dirty="0" smtClean="0">
                <a:solidFill>
                  <a:srgbClr val="C00000"/>
                </a:solidFill>
                <a:effectLst>
                  <a:outerShdw blurRad="38100" dist="38100" dir="2700000" algn="tl">
                    <a:srgbClr val="000000">
                      <a:alpha val="43137"/>
                    </a:srgbClr>
                  </a:outerShdw>
                </a:effectLst>
              </a:rPr>
              <a:t>”</a:t>
            </a:r>
            <a:endParaRPr lang="en-US" altLang="zh-CN" sz="2800" b="1" dirty="0" smtClean="0">
              <a:solidFill>
                <a:srgbClr val="C00000"/>
              </a:solidFill>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endParaRPr>
          </a:p>
          <a:p>
            <a:pPr marL="0" lvl="3"/>
            <a:r>
              <a:rPr lang="en-US" dirty="0" smtClean="0">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(Acts 2:41) </a:t>
            </a:r>
            <a:r>
              <a:rPr lang="en-US" dirty="0" smtClean="0">
                <a:effectLst>
                  <a:outerShdw blurRad="38100" dist="38100" dir="2700000" algn="tl">
                    <a:srgbClr val="000000">
                      <a:alpha val="43137"/>
                    </a:srgbClr>
                  </a:outerShdw>
                </a:effectLst>
                <a:ea typeface="Calibri" pitchFamily="34" charset="0"/>
                <a:cs typeface="Arial" panose="020B0604020202090204" pitchFamily="34" charset="0"/>
              </a:rPr>
              <a:t>“</a:t>
            </a:r>
            <a:r>
              <a:rPr lang="en-US" dirty="0" smtClean="0">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Those who received His Word</a:t>
            </a:r>
            <a:r>
              <a:rPr lang="en-US" dirty="0" smtClean="0">
                <a:effectLst>
                  <a:outerShdw blurRad="38100" dist="38100" dir="2700000" algn="tl">
                    <a:srgbClr val="000000">
                      <a:alpha val="43137"/>
                    </a:srgbClr>
                  </a:outerShdw>
                </a:effectLst>
                <a:ea typeface="Calibri" pitchFamily="34" charset="0"/>
                <a:cs typeface="Arial" panose="020B0604020202090204" pitchFamily="34" charset="0"/>
              </a:rPr>
              <a:t>”</a:t>
            </a:r>
            <a:endParaRPr lang="en-US" dirty="0" smtClean="0">
              <a:solidFill>
                <a:srgbClr val="C00000"/>
              </a:solidFill>
              <a:effectLst>
                <a:outerShdw blurRad="38100" dist="38100" dir="2700000" algn="tl">
                  <a:srgbClr val="000000">
                    <a:alpha val="43137"/>
                  </a:srgbClr>
                </a:outerShdw>
              </a:effectLst>
            </a:endParaRPr>
          </a:p>
          <a:p>
            <a:pPr marL="0" lvl="3"/>
            <a:r>
              <a:rPr lang="en-US" altLang="zh-CN" sz="2800" b="1" dirty="0" smtClean="0">
                <a:solidFill>
                  <a:srgbClr val="C00000"/>
                </a:solidFill>
                <a:effectLst>
                  <a:outerShdw blurRad="38100" dist="38100" dir="2700000" algn="tl">
                    <a:srgbClr val="000000">
                      <a:alpha val="43137"/>
                    </a:srgbClr>
                  </a:outerShdw>
                </a:effectLst>
                <a:latin typeface="Arial" panose="020B0604020202090204" pitchFamily="34" charset="0"/>
                <a:cs typeface="Arial" panose="020B0604020202090204" pitchFamily="34" charset="0"/>
              </a:rPr>
              <a:t>(</a:t>
            </a:r>
            <a:r>
              <a:rPr lang="zh-CN" altLang="zh-CN" sz="2800" b="1" dirty="0" smtClean="0">
                <a:solidFill>
                  <a:srgbClr val="C00000"/>
                </a:solidFill>
                <a:effectLst>
                  <a:outerShdw blurRad="38100" dist="38100" dir="2700000" algn="tl">
                    <a:srgbClr val="000000">
                      <a:alpha val="43137"/>
                    </a:srgbClr>
                  </a:outerShdw>
                </a:effectLst>
              </a:rPr>
              <a:t>徒</a:t>
            </a:r>
            <a:r>
              <a:rPr lang="en-US" altLang="zh-CN" sz="2800" b="1" dirty="0" smtClean="0">
                <a:solidFill>
                  <a:srgbClr val="C00000"/>
                </a:solidFill>
                <a:effectLst>
                  <a:outerShdw blurRad="38100" dist="38100" dir="2700000" algn="tl">
                    <a:srgbClr val="000000">
                      <a:alpha val="43137"/>
                    </a:srgbClr>
                  </a:outerShdw>
                </a:effectLst>
              </a:rPr>
              <a:t>8:12  ) “</a:t>
            </a:r>
            <a:r>
              <a:rPr lang="zh-CN" altLang="zh-CN" sz="2800" b="1" dirty="0" smtClean="0">
                <a:solidFill>
                  <a:srgbClr val="C00000"/>
                </a:solidFill>
                <a:effectLst>
                  <a:outerShdw blurRad="38100" dist="38100" dir="2700000" algn="tl">
                    <a:srgbClr val="000000">
                      <a:alpha val="43137"/>
                    </a:srgbClr>
                  </a:outerShdw>
                </a:effectLst>
              </a:rPr>
              <a:t>及至他们信了</a:t>
            </a:r>
            <a:r>
              <a:rPr lang="zh-CN" altLang="en-US" sz="2800" b="1" dirty="0" smtClean="0">
                <a:solidFill>
                  <a:srgbClr val="C00000"/>
                </a:solidFill>
                <a:effectLst>
                  <a:outerShdw blurRad="38100" dist="38100" dir="2700000" algn="tl">
                    <a:srgbClr val="000000">
                      <a:alpha val="43137"/>
                    </a:srgbClr>
                  </a:outerShdw>
                </a:effectLst>
              </a:rPr>
              <a:t>腓力</a:t>
            </a:r>
            <a:r>
              <a:rPr lang="zh-CN" altLang="zh-CN" sz="2800" b="1" dirty="0" smtClean="0">
                <a:solidFill>
                  <a:srgbClr val="C00000"/>
                </a:solidFill>
                <a:effectLst>
                  <a:outerShdw blurRad="38100" dist="38100" dir="2700000" algn="tl">
                    <a:srgbClr val="000000">
                      <a:alpha val="43137"/>
                    </a:srgbClr>
                  </a:outerShdw>
                </a:effectLst>
              </a:rPr>
              <a:t>所</a:t>
            </a:r>
            <a:r>
              <a:rPr lang="zh-CN" altLang="en-US" sz="2800" b="1" dirty="0" smtClean="0">
                <a:solidFill>
                  <a:srgbClr val="C00000"/>
                </a:solidFill>
                <a:effectLst>
                  <a:outerShdw blurRad="38100" dist="38100" dir="2700000" algn="tl">
                    <a:srgbClr val="000000">
                      <a:alpha val="43137"/>
                    </a:srgbClr>
                  </a:outerShdw>
                </a:effectLst>
              </a:rPr>
              <a:t>传的</a:t>
            </a:r>
            <a:r>
              <a:rPr lang="en-US" altLang="zh-CN" sz="2800" b="1" dirty="0" smtClean="0">
                <a:solidFill>
                  <a:srgbClr val="C00000"/>
                </a:solidFill>
                <a:effectLst>
                  <a:outerShdw blurRad="38100" dist="38100" dir="2700000" algn="tl">
                    <a:srgbClr val="000000">
                      <a:alpha val="43137"/>
                    </a:srgbClr>
                  </a:outerShdw>
                </a:effectLst>
              </a:rPr>
              <a:t>”</a:t>
            </a:r>
            <a:endParaRPr lang="en-US" sz="2800" b="1" dirty="0" smtClean="0">
              <a:solidFill>
                <a:srgbClr val="C00000"/>
              </a:solidFill>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endParaRPr>
          </a:p>
          <a:p>
            <a:r>
              <a:rPr lang="en-US" dirty="0" smtClean="0">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(Acts 8:12) </a:t>
            </a:r>
            <a:r>
              <a:rPr lang="en-US" dirty="0" smtClean="0">
                <a:effectLst>
                  <a:outerShdw blurRad="38100" dist="38100" dir="2700000" algn="tl">
                    <a:srgbClr val="000000">
                      <a:alpha val="43137"/>
                    </a:srgbClr>
                  </a:outerShdw>
                </a:effectLst>
                <a:ea typeface="Calibri" pitchFamily="34" charset="0"/>
                <a:cs typeface="Arial" panose="020B0604020202090204" pitchFamily="34" charset="0"/>
              </a:rPr>
              <a:t>“</a:t>
            </a:r>
            <a:r>
              <a:rPr lang="en-US" dirty="0" smtClean="0">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As they believed Philip</a:t>
            </a:r>
            <a:r>
              <a:rPr lang="en-US" dirty="0" smtClean="0">
                <a:effectLst>
                  <a:outerShdw blurRad="38100" dist="38100" dir="2700000" algn="tl">
                    <a:srgbClr val="000000">
                      <a:alpha val="43137"/>
                    </a:srgbClr>
                  </a:outerShdw>
                </a:effectLst>
                <a:ea typeface="Calibri" pitchFamily="34" charset="0"/>
                <a:cs typeface="Arial" panose="020B0604020202090204" pitchFamily="34" charset="0"/>
              </a:rPr>
              <a:t>”</a:t>
            </a:r>
            <a:endParaRPr lang="en-US" dirty="0" smtClean="0">
              <a:effectLst>
                <a:outerShdw blurRad="38100" dist="38100" dir="2700000" algn="tl">
                  <a:srgbClr val="000000">
                    <a:alpha val="43137"/>
                  </a:srgbClr>
                </a:outerShdw>
              </a:effectLst>
            </a:endParaRPr>
          </a:p>
          <a:p>
            <a:pPr marL="465455" indent="-465455"/>
            <a:r>
              <a:rPr lang="en-US" altLang="zh-CN" sz="2400" b="1" dirty="0" smtClean="0">
                <a:solidFill>
                  <a:srgbClr val="C00000"/>
                </a:solidFill>
                <a:effectLst>
                  <a:outerShdw blurRad="38100" dist="38100" dir="2700000" algn="tl">
                    <a:srgbClr val="000000">
                      <a:alpha val="43137"/>
                    </a:srgbClr>
                  </a:outerShdw>
                </a:effectLst>
              </a:rPr>
              <a:t>(</a:t>
            </a:r>
            <a:r>
              <a:rPr lang="zh-CN" altLang="zh-CN" sz="2400" b="1" dirty="0" smtClean="0">
                <a:solidFill>
                  <a:srgbClr val="C00000"/>
                </a:solidFill>
                <a:effectLst>
                  <a:outerShdw blurRad="38100" dist="38100" dir="2700000" algn="tl">
                    <a:srgbClr val="000000">
                      <a:alpha val="43137"/>
                    </a:srgbClr>
                  </a:outerShdw>
                </a:effectLst>
              </a:rPr>
              <a:t>徒</a:t>
            </a:r>
            <a:r>
              <a:rPr lang="en-US" altLang="zh-CN" sz="2400" b="1" dirty="0" smtClean="0">
                <a:solidFill>
                  <a:srgbClr val="C00000"/>
                </a:solidFill>
                <a:effectLst>
                  <a:outerShdw blurRad="38100" dist="38100" dir="2700000" algn="tl">
                    <a:srgbClr val="000000">
                      <a:alpha val="43137"/>
                    </a:srgbClr>
                  </a:outerShdw>
                </a:effectLst>
              </a:rPr>
              <a:t>10:44-48)  </a:t>
            </a:r>
            <a:r>
              <a:rPr lang="zh-CN" altLang="zh-CN" sz="2400" b="1" dirty="0" smtClean="0">
                <a:solidFill>
                  <a:srgbClr val="C00000"/>
                </a:solidFill>
                <a:effectLst>
                  <a:outerShdw blurRad="38100" dist="38100" dir="2700000" algn="tl">
                    <a:srgbClr val="000000">
                      <a:alpha val="43137"/>
                    </a:srgbClr>
                  </a:outerShdw>
                </a:effectLst>
              </a:rPr>
              <a:t>彼得对哥尼流说全家</a:t>
            </a:r>
            <a:r>
              <a:rPr lang="en-US" altLang="zh-CN" sz="2400" b="1" dirty="0" smtClean="0">
                <a:solidFill>
                  <a:srgbClr val="C00000"/>
                </a:solidFill>
                <a:effectLst>
                  <a:outerShdw blurRad="38100" dist="38100" dir="2700000" algn="tl">
                    <a:srgbClr val="000000">
                      <a:alpha val="43137"/>
                    </a:srgbClr>
                  </a:outerShdw>
                </a:effectLst>
              </a:rPr>
              <a:t>; </a:t>
            </a:r>
            <a:r>
              <a:rPr lang="zh-CN" altLang="zh-CN" sz="2400" b="1" dirty="0" smtClean="0">
                <a:solidFill>
                  <a:srgbClr val="C00000"/>
                </a:solidFill>
                <a:effectLst>
                  <a:outerShdw blurRad="38100" dist="38100" dir="2700000" algn="tl">
                    <a:srgbClr val="000000">
                      <a:alpha val="43137"/>
                    </a:srgbClr>
                  </a:outerShdw>
                </a:effectLst>
              </a:rPr>
              <a:t>那些听了并领受了圣灵的人</a:t>
            </a:r>
            <a:r>
              <a:rPr lang="en-US" altLang="zh-CN" sz="2400" b="1" dirty="0" smtClean="0">
                <a:solidFill>
                  <a:srgbClr val="C00000"/>
                </a:solidFill>
                <a:effectLst>
                  <a:outerShdw blurRad="38100" dist="38100" dir="2700000" algn="tl">
                    <a:srgbClr val="000000">
                      <a:alpha val="43137"/>
                    </a:srgbClr>
                  </a:outerShdw>
                </a:effectLst>
              </a:rPr>
              <a:t>.</a:t>
            </a:r>
            <a:endParaRPr lang="en-US" sz="2400" b="1" dirty="0" smtClean="0">
              <a:solidFill>
                <a:srgbClr val="C00000"/>
              </a:solidFill>
              <a:effectLst>
                <a:outerShdw blurRad="38100" dist="38100" dir="2700000" algn="tl">
                  <a:srgbClr val="000000">
                    <a:alpha val="43137"/>
                  </a:srgbClr>
                </a:outerShdw>
              </a:effectLst>
            </a:endParaRPr>
          </a:p>
          <a:p>
            <a:pPr marL="0" lvl="3"/>
            <a:r>
              <a:rPr lang="en-US" dirty="0" smtClean="0">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(Acts 10:44-48) Peter to Cornelius</a:t>
            </a:r>
            <a:r>
              <a:rPr lang="en-US" dirty="0" smtClean="0">
                <a:effectLst>
                  <a:outerShdw blurRad="38100" dist="38100" dir="2700000" algn="tl">
                    <a:srgbClr val="000000">
                      <a:alpha val="43137"/>
                    </a:srgbClr>
                  </a:outerShdw>
                </a:effectLst>
                <a:ea typeface="Calibri" pitchFamily="34" charset="0"/>
                <a:cs typeface="Arial" panose="020B0604020202090204" pitchFamily="34" charset="0"/>
              </a:rPr>
              <a:t>’</a:t>
            </a:r>
            <a:r>
              <a:rPr lang="en-US" dirty="0" smtClean="0">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 household; those who heard &amp; received the Spirit</a:t>
            </a:r>
            <a:endParaRPr lang="en-US" dirty="0" smtClean="0">
              <a:solidFill>
                <a:srgbClr val="C00000"/>
              </a:solidFill>
              <a:effectLst>
                <a:outerShdw blurRad="38100" dist="38100" dir="2700000" algn="tl">
                  <a:srgbClr val="000000">
                    <a:alpha val="43137"/>
                  </a:srgbClr>
                </a:outerShdw>
              </a:effectLst>
            </a:endParaRPr>
          </a:p>
          <a:p>
            <a:pPr marL="0" lvl="3"/>
            <a:r>
              <a:rPr lang="en-US" altLang="zh-CN" sz="2800" b="1" dirty="0" smtClean="0">
                <a:solidFill>
                  <a:srgbClr val="C00000"/>
                </a:solidFill>
                <a:effectLst>
                  <a:outerShdw blurRad="38100" dist="38100" dir="2700000" algn="tl">
                    <a:srgbClr val="000000">
                      <a:alpha val="43137"/>
                    </a:srgbClr>
                  </a:outerShdw>
                </a:effectLst>
                <a:latin typeface="Arial" panose="020B0604020202090204" pitchFamily="34" charset="0"/>
                <a:cs typeface="Arial" panose="020B0604020202090204" pitchFamily="34" charset="0"/>
              </a:rPr>
              <a:t>(</a:t>
            </a:r>
            <a:r>
              <a:rPr lang="zh-CN" altLang="zh-CN" sz="2800" b="1" dirty="0" smtClean="0">
                <a:solidFill>
                  <a:srgbClr val="C00000"/>
                </a:solidFill>
                <a:effectLst>
                  <a:outerShdw blurRad="38100" dist="38100" dir="2700000" algn="tl">
                    <a:srgbClr val="000000">
                      <a:alpha val="43137"/>
                    </a:srgbClr>
                  </a:outerShdw>
                </a:effectLst>
              </a:rPr>
              <a:t>徒</a:t>
            </a:r>
            <a:r>
              <a:rPr lang="en-US" altLang="zh-CN" sz="2800" b="1" dirty="0" smtClean="0">
                <a:solidFill>
                  <a:srgbClr val="C00000"/>
                </a:solidFill>
                <a:effectLst>
                  <a:outerShdw blurRad="38100" dist="38100" dir="2700000" algn="tl">
                    <a:srgbClr val="000000">
                      <a:alpha val="43137"/>
                    </a:srgbClr>
                  </a:outerShdw>
                </a:effectLst>
              </a:rPr>
              <a:t>16:14-15) </a:t>
            </a:r>
            <a:r>
              <a:rPr lang="zh-CN" altLang="zh-CN" sz="2800" b="1" dirty="0" smtClean="0">
                <a:solidFill>
                  <a:srgbClr val="C00000"/>
                </a:solidFill>
                <a:effectLst>
                  <a:outerShdw blurRad="38100" dist="38100" dir="2700000" algn="tl">
                    <a:srgbClr val="000000">
                      <a:alpha val="43137"/>
                    </a:srgbClr>
                  </a:outerShdw>
                </a:effectLst>
              </a:rPr>
              <a:t>吕底亚和她全家信了并受洗了。</a:t>
            </a:r>
            <a:endParaRPr lang="en-US" sz="2800" b="1" dirty="0" smtClean="0">
              <a:solidFill>
                <a:srgbClr val="C00000"/>
              </a:solidFill>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endParaRPr>
          </a:p>
          <a:p>
            <a:r>
              <a:rPr lang="en-US" dirty="0" smtClean="0">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(Acts 16:14-15) Lydia believed and was baptized; and her household</a:t>
            </a:r>
            <a:endParaRPr lang="en-US" u="sng" dirty="0" smtClean="0">
              <a:solidFill>
                <a:srgbClr val="C00000"/>
              </a:solidFill>
              <a:effectLst>
                <a:outerShdw blurRad="38100" dist="38100" dir="2700000" algn="tl">
                  <a:srgbClr val="000000">
                    <a:alpha val="43137"/>
                  </a:srgbClr>
                </a:outerShdw>
              </a:effectLst>
            </a:endParaRPr>
          </a:p>
          <a:p>
            <a:pPr marL="465455" indent="-465455"/>
            <a:r>
              <a:rPr lang="en-US" altLang="zh-CN" sz="2800" b="1" dirty="0" smtClean="0">
                <a:solidFill>
                  <a:srgbClr val="C00000"/>
                </a:solidFill>
                <a:effectLst>
                  <a:outerShdw blurRad="38100" dist="38100" dir="2700000" algn="tl">
                    <a:srgbClr val="000000">
                      <a:alpha val="43137"/>
                    </a:srgbClr>
                  </a:outerShdw>
                </a:effectLst>
              </a:rPr>
              <a:t>(</a:t>
            </a:r>
            <a:r>
              <a:rPr lang="zh-CN" altLang="zh-CN" sz="2800" b="1" dirty="0" smtClean="0">
                <a:solidFill>
                  <a:srgbClr val="C00000"/>
                </a:solidFill>
                <a:effectLst>
                  <a:outerShdw blurRad="38100" dist="38100" dir="2700000" algn="tl">
                    <a:srgbClr val="000000">
                      <a:alpha val="43137"/>
                    </a:srgbClr>
                  </a:outerShdw>
                </a:effectLst>
              </a:rPr>
              <a:t>加</a:t>
            </a:r>
            <a:r>
              <a:rPr lang="en-US" altLang="zh-CN" sz="2800" b="1" dirty="0" smtClean="0">
                <a:solidFill>
                  <a:srgbClr val="C00000"/>
                </a:solidFill>
                <a:effectLst>
                  <a:outerShdw blurRad="38100" dist="38100" dir="2700000" algn="tl">
                    <a:srgbClr val="000000">
                      <a:alpha val="43137"/>
                    </a:srgbClr>
                  </a:outerShdw>
                </a:effectLst>
              </a:rPr>
              <a:t>3:27) </a:t>
            </a:r>
            <a:r>
              <a:rPr lang="zh-CN" altLang="zh-CN" sz="2800" b="1" dirty="0" smtClean="0">
                <a:solidFill>
                  <a:srgbClr val="C00000"/>
                </a:solidFill>
                <a:effectLst>
                  <a:outerShdw blurRad="38100" dist="38100" dir="2700000" algn="tl">
                    <a:srgbClr val="000000">
                      <a:alpha val="43137"/>
                    </a:srgbClr>
                  </a:outerShdw>
                </a:effectLst>
              </a:rPr>
              <a:t>受洗归入基督</a:t>
            </a:r>
            <a:r>
              <a:rPr lang="en-US" altLang="zh-CN" sz="2800" b="1" dirty="0" smtClean="0">
                <a:solidFill>
                  <a:srgbClr val="C00000"/>
                </a:solidFill>
                <a:effectLst>
                  <a:outerShdw blurRad="38100" dist="38100" dir="2700000" algn="tl">
                    <a:srgbClr val="000000">
                      <a:alpha val="43137"/>
                    </a:srgbClr>
                  </a:outerShdw>
                </a:effectLst>
              </a:rPr>
              <a:t>=</a:t>
            </a:r>
            <a:r>
              <a:rPr lang="zh-CN" altLang="zh-CN" sz="2800" b="1" dirty="0" smtClean="0">
                <a:solidFill>
                  <a:srgbClr val="C00000"/>
                </a:solidFill>
                <a:effectLst>
                  <a:outerShdw blurRad="38100" dist="38100" dir="2700000" algn="tl">
                    <a:srgbClr val="000000">
                      <a:alpha val="43137"/>
                    </a:srgbClr>
                  </a:outerShdw>
                </a:effectLst>
              </a:rPr>
              <a:t>那些</a:t>
            </a:r>
            <a:r>
              <a:rPr lang="en-US" altLang="zh-CN" sz="2800" b="1" dirty="0" smtClean="0">
                <a:solidFill>
                  <a:srgbClr val="C00000"/>
                </a:solidFill>
                <a:effectLst>
                  <a:outerShdw blurRad="38100" dist="38100" dir="2700000" algn="tl">
                    <a:srgbClr val="000000">
                      <a:alpha val="43137"/>
                    </a:srgbClr>
                  </a:outerShdw>
                </a:effectLst>
              </a:rPr>
              <a:t> “</a:t>
            </a:r>
            <a:r>
              <a:rPr lang="zh-CN" altLang="zh-CN" sz="2800" b="1" dirty="0" smtClean="0">
                <a:solidFill>
                  <a:srgbClr val="C00000"/>
                </a:solidFill>
                <a:effectLst>
                  <a:outerShdw blurRad="38100" dist="38100" dir="2700000" algn="tl">
                    <a:srgbClr val="000000">
                      <a:alpha val="43137"/>
                    </a:srgbClr>
                  </a:outerShdw>
                </a:effectLst>
              </a:rPr>
              <a:t>披戴耶稣的</a:t>
            </a:r>
            <a:r>
              <a:rPr lang="en-US" altLang="zh-CN" sz="2800" b="1" dirty="0" smtClean="0">
                <a:solidFill>
                  <a:srgbClr val="C00000"/>
                </a:solidFill>
                <a:effectLst>
                  <a:outerShdw blurRad="38100" dist="38100" dir="2700000" algn="tl">
                    <a:srgbClr val="000000">
                      <a:alpha val="43137"/>
                    </a:srgbClr>
                  </a:outerShdw>
                </a:effectLst>
              </a:rPr>
              <a:t>”</a:t>
            </a:r>
            <a:endParaRPr lang="en-US" sz="2800" b="1" dirty="0" smtClean="0">
              <a:solidFill>
                <a:srgbClr val="C00000"/>
              </a:solidFill>
              <a:effectLst>
                <a:outerShdw blurRad="38100" dist="38100" dir="2700000" algn="tl">
                  <a:srgbClr val="000000">
                    <a:alpha val="43137"/>
                  </a:srgbClr>
                </a:outerShdw>
              </a:effectLst>
            </a:endParaRPr>
          </a:p>
          <a:p>
            <a:pPr marL="0" lvl="3"/>
            <a:r>
              <a:rPr lang="en-US" dirty="0" smtClean="0">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(Gal 3:27) Baptized into Christ = those who </a:t>
            </a:r>
            <a:r>
              <a:rPr lang="en-US" dirty="0" smtClean="0">
                <a:effectLst>
                  <a:outerShdw blurRad="38100" dist="38100" dir="2700000" algn="tl">
                    <a:srgbClr val="000000">
                      <a:alpha val="43137"/>
                    </a:srgbClr>
                  </a:outerShdw>
                </a:effectLst>
                <a:ea typeface="Calibri" pitchFamily="34" charset="0"/>
                <a:cs typeface="Arial" panose="020B0604020202090204" pitchFamily="34" charset="0"/>
              </a:rPr>
              <a:t>“</a:t>
            </a:r>
            <a:r>
              <a:rPr lang="en-US" dirty="0" smtClean="0">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Put on Christ</a:t>
            </a:r>
            <a:r>
              <a:rPr lang="en-US" dirty="0" smtClean="0">
                <a:effectLst>
                  <a:outerShdw blurRad="38100" dist="38100" dir="2700000" algn="tl">
                    <a:srgbClr val="000000">
                      <a:alpha val="43137"/>
                    </a:srgbClr>
                  </a:outerShdw>
                </a:effectLst>
                <a:ea typeface="Calibri" pitchFamily="34" charset="0"/>
                <a:cs typeface="Arial" panose="020B0604020202090204" pitchFamily="34" charset="0"/>
              </a:rPr>
              <a:t>”</a:t>
            </a:r>
            <a:endParaRPr lang="en-US" dirty="0" smtClean="0">
              <a:solidFill>
                <a:srgbClr val="C00000"/>
              </a:solidFill>
              <a:effectLst>
                <a:outerShdw blurRad="38100" dist="38100" dir="2700000" algn="tl">
                  <a:srgbClr val="000000">
                    <a:alpha val="43137"/>
                  </a:srgbClr>
                </a:outerShdw>
              </a:effectLst>
            </a:endParaRPr>
          </a:p>
          <a:p>
            <a:pPr marL="0" lvl="3"/>
            <a:r>
              <a:rPr lang="en-US" altLang="zh-CN" sz="2800" b="1" dirty="0" smtClean="0">
                <a:solidFill>
                  <a:srgbClr val="C00000"/>
                </a:solidFill>
                <a:effectLst>
                  <a:outerShdw blurRad="38100" dist="38100" dir="2700000" algn="tl">
                    <a:srgbClr val="000000">
                      <a:alpha val="43137"/>
                    </a:srgbClr>
                  </a:outerShdw>
                </a:effectLst>
                <a:latin typeface="Arial" panose="020B0604020202090204" pitchFamily="34" charset="0"/>
                <a:cs typeface="Arial" panose="020B0604020202090204" pitchFamily="34" charset="0"/>
              </a:rPr>
              <a:t>(</a:t>
            </a:r>
            <a:r>
              <a:rPr lang="zh-CN" altLang="zh-CN" sz="2800" b="1" dirty="0" smtClean="0">
                <a:solidFill>
                  <a:srgbClr val="C00000"/>
                </a:solidFill>
                <a:effectLst>
                  <a:outerShdw blurRad="38100" dist="38100" dir="2700000" algn="tl">
                    <a:srgbClr val="000000">
                      <a:alpha val="43137"/>
                    </a:srgbClr>
                  </a:outerShdw>
                </a:effectLst>
              </a:rPr>
              <a:t>罗</a:t>
            </a:r>
            <a:r>
              <a:rPr lang="en-US" altLang="zh-CN" sz="2800" b="1" dirty="0" smtClean="0">
                <a:solidFill>
                  <a:srgbClr val="C00000"/>
                </a:solidFill>
                <a:effectLst>
                  <a:outerShdw blurRad="38100" dist="38100" dir="2700000" algn="tl">
                    <a:srgbClr val="000000">
                      <a:alpha val="43137"/>
                    </a:srgbClr>
                  </a:outerShdw>
                </a:effectLst>
              </a:rPr>
              <a:t>6:3-4; </a:t>
            </a:r>
            <a:r>
              <a:rPr lang="zh-CN" altLang="zh-CN" sz="2800" b="1" dirty="0" smtClean="0">
                <a:solidFill>
                  <a:srgbClr val="C00000"/>
                </a:solidFill>
                <a:effectLst>
                  <a:outerShdw blurRad="38100" dist="38100" dir="2700000" algn="tl">
                    <a:srgbClr val="000000">
                      <a:alpha val="43137"/>
                    </a:srgbClr>
                  </a:outerShdw>
                </a:effectLst>
              </a:rPr>
              <a:t>西</a:t>
            </a:r>
            <a:r>
              <a:rPr lang="en-US" altLang="zh-CN" sz="2800" b="1" dirty="0" smtClean="0">
                <a:solidFill>
                  <a:srgbClr val="C00000"/>
                </a:solidFill>
                <a:effectLst>
                  <a:outerShdw blurRad="38100" dist="38100" dir="2700000" algn="tl">
                    <a:srgbClr val="000000">
                      <a:alpha val="43137"/>
                    </a:srgbClr>
                  </a:outerShdw>
                </a:effectLst>
              </a:rPr>
              <a:t>2:12)   </a:t>
            </a:r>
            <a:r>
              <a:rPr lang="zh-CN" altLang="zh-CN" sz="2800" b="1" dirty="0" smtClean="0">
                <a:solidFill>
                  <a:srgbClr val="C00000"/>
                </a:solidFill>
                <a:effectLst>
                  <a:outerShdw blurRad="38100" dist="38100" dir="2700000" algn="tl">
                    <a:srgbClr val="000000">
                      <a:alpha val="43137"/>
                    </a:srgbClr>
                  </a:outerShdw>
                </a:effectLst>
              </a:rPr>
              <a:t>一幅新生命的图画</a:t>
            </a:r>
            <a:endParaRPr lang="en-US" sz="2800" b="1" dirty="0" smtClean="0">
              <a:solidFill>
                <a:srgbClr val="C00000"/>
              </a:solidFill>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endParaRPr>
          </a:p>
          <a:p>
            <a:r>
              <a:rPr lang="en-US" dirty="0" smtClean="0">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(Rom 6:3-4; Col 2:12) picture a newness of life </a:t>
            </a:r>
            <a:endParaRPr lang="en-US" dirty="0" smtClean="0">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endParaRPr>
          </a:p>
          <a:p>
            <a:pPr marL="0" lvl="3"/>
            <a:r>
              <a:rPr lang="en-US" altLang="zh-CN" sz="2800" b="1" dirty="0" smtClean="0">
                <a:solidFill>
                  <a:srgbClr val="C00000"/>
                </a:solidFill>
                <a:effectLst>
                  <a:outerShdw blurRad="38100" dist="38100" dir="2700000" algn="tl">
                    <a:srgbClr val="000000">
                      <a:alpha val="43137"/>
                    </a:srgbClr>
                  </a:outerShdw>
                </a:effectLst>
                <a:latin typeface="Arial" panose="020B0604020202090204" pitchFamily="34" charset="0"/>
                <a:cs typeface="Arial" panose="020B0604020202090204" pitchFamily="34" charset="0"/>
              </a:rPr>
              <a:t>(</a:t>
            </a:r>
            <a:r>
              <a:rPr lang="zh-CN" altLang="zh-CN" sz="2800" b="1" dirty="0" smtClean="0">
                <a:solidFill>
                  <a:srgbClr val="C00000"/>
                </a:solidFill>
                <a:effectLst>
                  <a:outerShdw blurRad="38100" dist="38100" dir="2700000" algn="tl">
                    <a:srgbClr val="000000">
                      <a:alpha val="43137"/>
                    </a:srgbClr>
                  </a:outerShdw>
                </a:effectLst>
              </a:rPr>
              <a:t>太</a:t>
            </a:r>
            <a:r>
              <a:rPr lang="en-US" altLang="zh-CN" sz="2800" b="1" dirty="0" smtClean="0">
                <a:solidFill>
                  <a:srgbClr val="C00000"/>
                </a:solidFill>
                <a:effectLst>
                  <a:outerShdw blurRad="38100" dist="38100" dir="2700000" algn="tl">
                    <a:srgbClr val="000000">
                      <a:alpha val="43137"/>
                    </a:srgbClr>
                  </a:outerShdw>
                </a:effectLst>
              </a:rPr>
              <a:t>28:19-20)   </a:t>
            </a:r>
            <a:r>
              <a:rPr lang="zh-CN" altLang="zh-CN" sz="2800" b="1" dirty="0" smtClean="0">
                <a:solidFill>
                  <a:srgbClr val="C00000"/>
                </a:solidFill>
                <a:effectLst>
                  <a:outerShdw blurRad="38100" dist="38100" dir="2700000" algn="tl">
                    <a:srgbClr val="000000">
                      <a:alpha val="43137"/>
                    </a:srgbClr>
                  </a:outerShdw>
                </a:effectLst>
              </a:rPr>
              <a:t>大使命要求我们只为信徒或门徒施洗。</a:t>
            </a:r>
            <a:endParaRPr lang="en-US" sz="2800" b="1" dirty="0" smtClean="0">
              <a:solidFill>
                <a:srgbClr val="C00000"/>
              </a:solidFill>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endParaRPr>
          </a:p>
          <a:p>
            <a:r>
              <a:rPr lang="en-US" dirty="0" smtClean="0">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(Matt. 28:19 &amp; 20) Great Commission commands us to baptize only disciples </a:t>
            </a:r>
            <a:endParaRPr lang="en-US" sz="1050" dirty="0" smtClean="0">
              <a:effectLst>
                <a:outerShdw blurRad="38100" dist="38100" dir="2700000" algn="tl">
                  <a:srgbClr val="000000">
                    <a:alpha val="43137"/>
                  </a:srgbClr>
                </a:outerShdw>
              </a:effectLst>
              <a:latin typeface="Arial" panose="020B0604020202090204" pitchFamily="34" charset="0"/>
              <a:cs typeface="Arial" panose="020B060402020209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 calcmode="lin" valueType="num">
                                      <p:cBhvr>
                                        <p:cTn id="12"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5">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p:cTn id="19"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5">
                                            <p:txEl>
                                              <p:pRg st="2" end="2"/>
                                            </p:txEl>
                                          </p:spTgt>
                                        </p:tgtEl>
                                      </p:cBhvr>
                                    </p:animEffect>
                                  </p:childTnLst>
                                </p:cTn>
                              </p:par>
                              <p:par>
                                <p:cTn id="22" presetID="53" presetClass="entr" presetSubtype="16" fill="hold" nodeType="withEffect">
                                  <p:stCondLst>
                                    <p:cond delay="0"/>
                                  </p:stCondLst>
                                  <p:childTnLst>
                                    <p:set>
                                      <p:cBhvr>
                                        <p:cTn id="23" dur="1" fill="hold">
                                          <p:stCondLst>
                                            <p:cond delay="0"/>
                                          </p:stCondLst>
                                        </p:cTn>
                                        <p:tgtEl>
                                          <p:spTgt spid="5">
                                            <p:txEl>
                                              <p:pRg st="3" end="3"/>
                                            </p:txEl>
                                          </p:spTgt>
                                        </p:tgtEl>
                                        <p:attrNameLst>
                                          <p:attrName>style.visibility</p:attrName>
                                        </p:attrNameLst>
                                      </p:cBhvr>
                                      <p:to>
                                        <p:strVal val="visible"/>
                                      </p:to>
                                    </p:set>
                                    <p:anim calcmode="lin" valueType="num">
                                      <p:cBhvr>
                                        <p:cTn id="24"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5"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26" dur="500"/>
                                        <p:tgtEl>
                                          <p:spTgt spid="5">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p:cTn id="31"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33" dur="500"/>
                                        <p:tgtEl>
                                          <p:spTgt spid="5">
                                            <p:txEl>
                                              <p:pRg st="4" end="4"/>
                                            </p:txEl>
                                          </p:spTgt>
                                        </p:tgtEl>
                                      </p:cBhvr>
                                    </p:animEffect>
                                  </p:childTnLst>
                                </p:cTn>
                              </p:par>
                              <p:par>
                                <p:cTn id="34" presetID="53" presetClass="entr" presetSubtype="16" fill="hold" nodeType="withEffect">
                                  <p:stCondLst>
                                    <p:cond delay="0"/>
                                  </p:stCondLst>
                                  <p:childTnLst>
                                    <p:set>
                                      <p:cBhvr>
                                        <p:cTn id="35" dur="1" fill="hold">
                                          <p:stCondLst>
                                            <p:cond delay="0"/>
                                          </p:stCondLst>
                                        </p:cTn>
                                        <p:tgtEl>
                                          <p:spTgt spid="5">
                                            <p:txEl>
                                              <p:pRg st="5" end="5"/>
                                            </p:txEl>
                                          </p:spTgt>
                                        </p:tgtEl>
                                        <p:attrNameLst>
                                          <p:attrName>style.visibility</p:attrName>
                                        </p:attrNameLst>
                                      </p:cBhvr>
                                      <p:to>
                                        <p:strVal val="visible"/>
                                      </p:to>
                                    </p:set>
                                    <p:anim calcmode="lin" valueType="num">
                                      <p:cBhvr>
                                        <p:cTn id="36"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37" dur="5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38" dur="500"/>
                                        <p:tgtEl>
                                          <p:spTgt spid="5">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p:cTn id="43" dur="500" fill="hold"/>
                                        <p:tgtEl>
                                          <p:spTgt spid="5">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5">
                                            <p:txEl>
                                              <p:pRg st="6" end="6"/>
                                            </p:txEl>
                                          </p:spTgt>
                                        </p:tgtEl>
                                        <p:attrNameLst>
                                          <p:attrName>ppt_h</p:attrName>
                                        </p:attrNameLst>
                                      </p:cBhvr>
                                      <p:tavLst>
                                        <p:tav tm="0">
                                          <p:val>
                                            <p:fltVal val="0"/>
                                          </p:val>
                                        </p:tav>
                                        <p:tav tm="100000">
                                          <p:val>
                                            <p:strVal val="#ppt_h"/>
                                          </p:val>
                                        </p:tav>
                                      </p:tavLst>
                                    </p:anim>
                                    <p:animEffect transition="in" filter="fade">
                                      <p:cBhvr>
                                        <p:cTn id="45" dur="500"/>
                                        <p:tgtEl>
                                          <p:spTgt spid="5">
                                            <p:txEl>
                                              <p:pRg st="6" end="6"/>
                                            </p:txEl>
                                          </p:spTgt>
                                        </p:tgtEl>
                                      </p:cBhvr>
                                    </p:animEffect>
                                  </p:childTnLst>
                                </p:cTn>
                              </p:par>
                              <p:par>
                                <p:cTn id="46" presetID="53" presetClass="entr" presetSubtype="16" fill="hold" nodeType="withEffect">
                                  <p:stCondLst>
                                    <p:cond delay="0"/>
                                  </p:stCondLst>
                                  <p:childTnLst>
                                    <p:set>
                                      <p:cBhvr>
                                        <p:cTn id="47" dur="1" fill="hold">
                                          <p:stCondLst>
                                            <p:cond delay="0"/>
                                          </p:stCondLst>
                                        </p:cTn>
                                        <p:tgtEl>
                                          <p:spTgt spid="5">
                                            <p:txEl>
                                              <p:pRg st="7" end="7"/>
                                            </p:txEl>
                                          </p:spTgt>
                                        </p:tgtEl>
                                        <p:attrNameLst>
                                          <p:attrName>style.visibility</p:attrName>
                                        </p:attrNameLst>
                                      </p:cBhvr>
                                      <p:to>
                                        <p:strVal val="visible"/>
                                      </p:to>
                                    </p:set>
                                    <p:anim calcmode="lin" valueType="num">
                                      <p:cBhvr>
                                        <p:cTn id="48" dur="500" fill="hold"/>
                                        <p:tgtEl>
                                          <p:spTgt spid="5">
                                            <p:txEl>
                                              <p:pRg st="7" end="7"/>
                                            </p:txEl>
                                          </p:spTgt>
                                        </p:tgtEl>
                                        <p:attrNameLst>
                                          <p:attrName>ppt_w</p:attrName>
                                        </p:attrNameLst>
                                      </p:cBhvr>
                                      <p:tavLst>
                                        <p:tav tm="0">
                                          <p:val>
                                            <p:fltVal val="0"/>
                                          </p:val>
                                        </p:tav>
                                        <p:tav tm="100000">
                                          <p:val>
                                            <p:strVal val="#ppt_w"/>
                                          </p:val>
                                        </p:tav>
                                      </p:tavLst>
                                    </p:anim>
                                    <p:anim calcmode="lin" valueType="num">
                                      <p:cBhvr>
                                        <p:cTn id="49" dur="500" fill="hold"/>
                                        <p:tgtEl>
                                          <p:spTgt spid="5">
                                            <p:txEl>
                                              <p:pRg st="7" end="7"/>
                                            </p:txEl>
                                          </p:spTgt>
                                        </p:tgtEl>
                                        <p:attrNameLst>
                                          <p:attrName>ppt_h</p:attrName>
                                        </p:attrNameLst>
                                      </p:cBhvr>
                                      <p:tavLst>
                                        <p:tav tm="0">
                                          <p:val>
                                            <p:fltVal val="0"/>
                                          </p:val>
                                        </p:tav>
                                        <p:tav tm="100000">
                                          <p:val>
                                            <p:strVal val="#ppt_h"/>
                                          </p:val>
                                        </p:tav>
                                      </p:tavLst>
                                    </p:anim>
                                    <p:animEffect transition="in" filter="fade">
                                      <p:cBhvr>
                                        <p:cTn id="50" dur="500"/>
                                        <p:tgtEl>
                                          <p:spTgt spid="5">
                                            <p:txEl>
                                              <p:pRg st="7" end="7"/>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nodeType="clickEffect">
                                  <p:stCondLst>
                                    <p:cond delay="0"/>
                                  </p:stCondLst>
                                  <p:childTnLst>
                                    <p:set>
                                      <p:cBhvr>
                                        <p:cTn id="54" dur="1" fill="hold">
                                          <p:stCondLst>
                                            <p:cond delay="0"/>
                                          </p:stCondLst>
                                        </p:cTn>
                                        <p:tgtEl>
                                          <p:spTgt spid="5">
                                            <p:txEl>
                                              <p:pRg st="8" end="8"/>
                                            </p:txEl>
                                          </p:spTgt>
                                        </p:tgtEl>
                                        <p:attrNameLst>
                                          <p:attrName>style.visibility</p:attrName>
                                        </p:attrNameLst>
                                      </p:cBhvr>
                                      <p:to>
                                        <p:strVal val="visible"/>
                                      </p:to>
                                    </p:set>
                                    <p:anim calcmode="lin" valueType="num">
                                      <p:cBhvr>
                                        <p:cTn id="55" dur="500" fill="hold"/>
                                        <p:tgtEl>
                                          <p:spTgt spid="5">
                                            <p:txEl>
                                              <p:pRg st="8" end="8"/>
                                            </p:txEl>
                                          </p:spTgt>
                                        </p:tgtEl>
                                        <p:attrNameLst>
                                          <p:attrName>ppt_w</p:attrName>
                                        </p:attrNameLst>
                                      </p:cBhvr>
                                      <p:tavLst>
                                        <p:tav tm="0">
                                          <p:val>
                                            <p:fltVal val="0"/>
                                          </p:val>
                                        </p:tav>
                                        <p:tav tm="100000">
                                          <p:val>
                                            <p:strVal val="#ppt_w"/>
                                          </p:val>
                                        </p:tav>
                                      </p:tavLst>
                                    </p:anim>
                                    <p:anim calcmode="lin" valueType="num">
                                      <p:cBhvr>
                                        <p:cTn id="56" dur="500" fill="hold"/>
                                        <p:tgtEl>
                                          <p:spTgt spid="5">
                                            <p:txEl>
                                              <p:pRg st="8" end="8"/>
                                            </p:txEl>
                                          </p:spTgt>
                                        </p:tgtEl>
                                        <p:attrNameLst>
                                          <p:attrName>ppt_h</p:attrName>
                                        </p:attrNameLst>
                                      </p:cBhvr>
                                      <p:tavLst>
                                        <p:tav tm="0">
                                          <p:val>
                                            <p:fltVal val="0"/>
                                          </p:val>
                                        </p:tav>
                                        <p:tav tm="100000">
                                          <p:val>
                                            <p:strVal val="#ppt_h"/>
                                          </p:val>
                                        </p:tav>
                                      </p:tavLst>
                                    </p:anim>
                                    <p:animEffect transition="in" filter="fade">
                                      <p:cBhvr>
                                        <p:cTn id="57" dur="500"/>
                                        <p:tgtEl>
                                          <p:spTgt spid="5">
                                            <p:txEl>
                                              <p:pRg st="8" end="8"/>
                                            </p:txEl>
                                          </p:spTgt>
                                        </p:tgtEl>
                                      </p:cBhvr>
                                    </p:animEffect>
                                  </p:childTnLst>
                                </p:cTn>
                              </p:par>
                              <p:par>
                                <p:cTn id="58" presetID="53" presetClass="entr" presetSubtype="16" fill="hold" nodeType="withEffect">
                                  <p:stCondLst>
                                    <p:cond delay="0"/>
                                  </p:stCondLst>
                                  <p:childTnLst>
                                    <p:set>
                                      <p:cBhvr>
                                        <p:cTn id="59" dur="1" fill="hold">
                                          <p:stCondLst>
                                            <p:cond delay="0"/>
                                          </p:stCondLst>
                                        </p:cTn>
                                        <p:tgtEl>
                                          <p:spTgt spid="5">
                                            <p:txEl>
                                              <p:pRg st="9" end="9"/>
                                            </p:txEl>
                                          </p:spTgt>
                                        </p:tgtEl>
                                        <p:attrNameLst>
                                          <p:attrName>style.visibility</p:attrName>
                                        </p:attrNameLst>
                                      </p:cBhvr>
                                      <p:to>
                                        <p:strVal val="visible"/>
                                      </p:to>
                                    </p:set>
                                    <p:anim calcmode="lin" valueType="num">
                                      <p:cBhvr>
                                        <p:cTn id="60" dur="500" fill="hold"/>
                                        <p:tgtEl>
                                          <p:spTgt spid="5">
                                            <p:txEl>
                                              <p:pRg st="9" end="9"/>
                                            </p:txEl>
                                          </p:spTgt>
                                        </p:tgtEl>
                                        <p:attrNameLst>
                                          <p:attrName>ppt_w</p:attrName>
                                        </p:attrNameLst>
                                      </p:cBhvr>
                                      <p:tavLst>
                                        <p:tav tm="0">
                                          <p:val>
                                            <p:fltVal val="0"/>
                                          </p:val>
                                        </p:tav>
                                        <p:tav tm="100000">
                                          <p:val>
                                            <p:strVal val="#ppt_w"/>
                                          </p:val>
                                        </p:tav>
                                      </p:tavLst>
                                    </p:anim>
                                    <p:anim calcmode="lin" valueType="num">
                                      <p:cBhvr>
                                        <p:cTn id="61" dur="500" fill="hold"/>
                                        <p:tgtEl>
                                          <p:spTgt spid="5">
                                            <p:txEl>
                                              <p:pRg st="9" end="9"/>
                                            </p:txEl>
                                          </p:spTgt>
                                        </p:tgtEl>
                                        <p:attrNameLst>
                                          <p:attrName>ppt_h</p:attrName>
                                        </p:attrNameLst>
                                      </p:cBhvr>
                                      <p:tavLst>
                                        <p:tav tm="0">
                                          <p:val>
                                            <p:fltVal val="0"/>
                                          </p:val>
                                        </p:tav>
                                        <p:tav tm="100000">
                                          <p:val>
                                            <p:strVal val="#ppt_h"/>
                                          </p:val>
                                        </p:tav>
                                      </p:tavLst>
                                    </p:anim>
                                    <p:animEffect transition="in" filter="fade">
                                      <p:cBhvr>
                                        <p:cTn id="62" dur="500"/>
                                        <p:tgtEl>
                                          <p:spTgt spid="5">
                                            <p:txEl>
                                              <p:pRg st="9" end="9"/>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53" presetClass="entr" presetSubtype="16" fill="hold" nodeType="clickEffect">
                                  <p:stCondLst>
                                    <p:cond delay="0"/>
                                  </p:stCondLst>
                                  <p:childTnLst>
                                    <p:set>
                                      <p:cBhvr>
                                        <p:cTn id="66" dur="1" fill="hold">
                                          <p:stCondLst>
                                            <p:cond delay="0"/>
                                          </p:stCondLst>
                                        </p:cTn>
                                        <p:tgtEl>
                                          <p:spTgt spid="5">
                                            <p:txEl>
                                              <p:pRg st="10" end="10"/>
                                            </p:txEl>
                                          </p:spTgt>
                                        </p:tgtEl>
                                        <p:attrNameLst>
                                          <p:attrName>style.visibility</p:attrName>
                                        </p:attrNameLst>
                                      </p:cBhvr>
                                      <p:to>
                                        <p:strVal val="visible"/>
                                      </p:to>
                                    </p:set>
                                    <p:anim calcmode="lin" valueType="num">
                                      <p:cBhvr>
                                        <p:cTn id="67" dur="500" fill="hold"/>
                                        <p:tgtEl>
                                          <p:spTgt spid="5">
                                            <p:txEl>
                                              <p:pRg st="10" end="10"/>
                                            </p:txEl>
                                          </p:spTgt>
                                        </p:tgtEl>
                                        <p:attrNameLst>
                                          <p:attrName>ppt_w</p:attrName>
                                        </p:attrNameLst>
                                      </p:cBhvr>
                                      <p:tavLst>
                                        <p:tav tm="0">
                                          <p:val>
                                            <p:fltVal val="0"/>
                                          </p:val>
                                        </p:tav>
                                        <p:tav tm="100000">
                                          <p:val>
                                            <p:strVal val="#ppt_w"/>
                                          </p:val>
                                        </p:tav>
                                      </p:tavLst>
                                    </p:anim>
                                    <p:anim calcmode="lin" valueType="num">
                                      <p:cBhvr>
                                        <p:cTn id="68" dur="500" fill="hold"/>
                                        <p:tgtEl>
                                          <p:spTgt spid="5">
                                            <p:txEl>
                                              <p:pRg st="10" end="10"/>
                                            </p:txEl>
                                          </p:spTgt>
                                        </p:tgtEl>
                                        <p:attrNameLst>
                                          <p:attrName>ppt_h</p:attrName>
                                        </p:attrNameLst>
                                      </p:cBhvr>
                                      <p:tavLst>
                                        <p:tav tm="0">
                                          <p:val>
                                            <p:fltVal val="0"/>
                                          </p:val>
                                        </p:tav>
                                        <p:tav tm="100000">
                                          <p:val>
                                            <p:strVal val="#ppt_h"/>
                                          </p:val>
                                        </p:tav>
                                      </p:tavLst>
                                    </p:anim>
                                    <p:animEffect transition="in" filter="fade">
                                      <p:cBhvr>
                                        <p:cTn id="69" dur="500"/>
                                        <p:tgtEl>
                                          <p:spTgt spid="5">
                                            <p:txEl>
                                              <p:pRg st="10" end="10"/>
                                            </p:txEl>
                                          </p:spTgt>
                                        </p:tgtEl>
                                      </p:cBhvr>
                                    </p:animEffect>
                                  </p:childTnLst>
                                </p:cTn>
                              </p:par>
                              <p:par>
                                <p:cTn id="70" presetID="53" presetClass="entr" presetSubtype="16" fill="hold" nodeType="withEffect">
                                  <p:stCondLst>
                                    <p:cond delay="0"/>
                                  </p:stCondLst>
                                  <p:childTnLst>
                                    <p:set>
                                      <p:cBhvr>
                                        <p:cTn id="71" dur="1" fill="hold">
                                          <p:stCondLst>
                                            <p:cond delay="0"/>
                                          </p:stCondLst>
                                        </p:cTn>
                                        <p:tgtEl>
                                          <p:spTgt spid="5">
                                            <p:txEl>
                                              <p:pRg st="11" end="11"/>
                                            </p:txEl>
                                          </p:spTgt>
                                        </p:tgtEl>
                                        <p:attrNameLst>
                                          <p:attrName>style.visibility</p:attrName>
                                        </p:attrNameLst>
                                      </p:cBhvr>
                                      <p:to>
                                        <p:strVal val="visible"/>
                                      </p:to>
                                    </p:set>
                                    <p:anim calcmode="lin" valueType="num">
                                      <p:cBhvr>
                                        <p:cTn id="72" dur="500" fill="hold"/>
                                        <p:tgtEl>
                                          <p:spTgt spid="5">
                                            <p:txEl>
                                              <p:pRg st="11" end="11"/>
                                            </p:txEl>
                                          </p:spTgt>
                                        </p:tgtEl>
                                        <p:attrNameLst>
                                          <p:attrName>ppt_w</p:attrName>
                                        </p:attrNameLst>
                                      </p:cBhvr>
                                      <p:tavLst>
                                        <p:tav tm="0">
                                          <p:val>
                                            <p:fltVal val="0"/>
                                          </p:val>
                                        </p:tav>
                                        <p:tav tm="100000">
                                          <p:val>
                                            <p:strVal val="#ppt_w"/>
                                          </p:val>
                                        </p:tav>
                                      </p:tavLst>
                                    </p:anim>
                                    <p:anim calcmode="lin" valueType="num">
                                      <p:cBhvr>
                                        <p:cTn id="73" dur="500" fill="hold"/>
                                        <p:tgtEl>
                                          <p:spTgt spid="5">
                                            <p:txEl>
                                              <p:pRg st="11" end="11"/>
                                            </p:txEl>
                                          </p:spTgt>
                                        </p:tgtEl>
                                        <p:attrNameLst>
                                          <p:attrName>ppt_h</p:attrName>
                                        </p:attrNameLst>
                                      </p:cBhvr>
                                      <p:tavLst>
                                        <p:tav tm="0">
                                          <p:val>
                                            <p:fltVal val="0"/>
                                          </p:val>
                                        </p:tav>
                                        <p:tav tm="100000">
                                          <p:val>
                                            <p:strVal val="#ppt_h"/>
                                          </p:val>
                                        </p:tav>
                                      </p:tavLst>
                                    </p:anim>
                                    <p:animEffect transition="in" filter="fade">
                                      <p:cBhvr>
                                        <p:cTn id="74" dur="500"/>
                                        <p:tgtEl>
                                          <p:spTgt spid="5">
                                            <p:txEl>
                                              <p:pRg st="11" end="11"/>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53" presetClass="entr" presetSubtype="16" fill="hold" nodeType="clickEffect">
                                  <p:stCondLst>
                                    <p:cond delay="0"/>
                                  </p:stCondLst>
                                  <p:childTnLst>
                                    <p:set>
                                      <p:cBhvr>
                                        <p:cTn id="78" dur="1" fill="hold">
                                          <p:stCondLst>
                                            <p:cond delay="0"/>
                                          </p:stCondLst>
                                        </p:cTn>
                                        <p:tgtEl>
                                          <p:spTgt spid="5">
                                            <p:txEl>
                                              <p:pRg st="12" end="12"/>
                                            </p:txEl>
                                          </p:spTgt>
                                        </p:tgtEl>
                                        <p:attrNameLst>
                                          <p:attrName>style.visibility</p:attrName>
                                        </p:attrNameLst>
                                      </p:cBhvr>
                                      <p:to>
                                        <p:strVal val="visible"/>
                                      </p:to>
                                    </p:set>
                                    <p:anim calcmode="lin" valueType="num">
                                      <p:cBhvr>
                                        <p:cTn id="79" dur="500" fill="hold"/>
                                        <p:tgtEl>
                                          <p:spTgt spid="5">
                                            <p:txEl>
                                              <p:pRg st="12" end="12"/>
                                            </p:txEl>
                                          </p:spTgt>
                                        </p:tgtEl>
                                        <p:attrNameLst>
                                          <p:attrName>ppt_w</p:attrName>
                                        </p:attrNameLst>
                                      </p:cBhvr>
                                      <p:tavLst>
                                        <p:tav tm="0">
                                          <p:val>
                                            <p:fltVal val="0"/>
                                          </p:val>
                                        </p:tav>
                                        <p:tav tm="100000">
                                          <p:val>
                                            <p:strVal val="#ppt_w"/>
                                          </p:val>
                                        </p:tav>
                                      </p:tavLst>
                                    </p:anim>
                                    <p:anim calcmode="lin" valueType="num">
                                      <p:cBhvr>
                                        <p:cTn id="80" dur="500" fill="hold"/>
                                        <p:tgtEl>
                                          <p:spTgt spid="5">
                                            <p:txEl>
                                              <p:pRg st="12" end="12"/>
                                            </p:txEl>
                                          </p:spTgt>
                                        </p:tgtEl>
                                        <p:attrNameLst>
                                          <p:attrName>ppt_h</p:attrName>
                                        </p:attrNameLst>
                                      </p:cBhvr>
                                      <p:tavLst>
                                        <p:tav tm="0">
                                          <p:val>
                                            <p:fltVal val="0"/>
                                          </p:val>
                                        </p:tav>
                                        <p:tav tm="100000">
                                          <p:val>
                                            <p:strVal val="#ppt_h"/>
                                          </p:val>
                                        </p:tav>
                                      </p:tavLst>
                                    </p:anim>
                                    <p:animEffect transition="in" filter="fade">
                                      <p:cBhvr>
                                        <p:cTn id="81" dur="500"/>
                                        <p:tgtEl>
                                          <p:spTgt spid="5">
                                            <p:txEl>
                                              <p:pRg st="12" end="12"/>
                                            </p:txEl>
                                          </p:spTgt>
                                        </p:tgtEl>
                                      </p:cBhvr>
                                    </p:animEffect>
                                  </p:childTnLst>
                                </p:cTn>
                              </p:par>
                              <p:par>
                                <p:cTn id="82" presetID="53" presetClass="entr" presetSubtype="16" fill="hold" nodeType="withEffect">
                                  <p:stCondLst>
                                    <p:cond delay="0"/>
                                  </p:stCondLst>
                                  <p:childTnLst>
                                    <p:set>
                                      <p:cBhvr>
                                        <p:cTn id="83" dur="1" fill="hold">
                                          <p:stCondLst>
                                            <p:cond delay="0"/>
                                          </p:stCondLst>
                                        </p:cTn>
                                        <p:tgtEl>
                                          <p:spTgt spid="5">
                                            <p:txEl>
                                              <p:pRg st="13" end="13"/>
                                            </p:txEl>
                                          </p:spTgt>
                                        </p:tgtEl>
                                        <p:attrNameLst>
                                          <p:attrName>style.visibility</p:attrName>
                                        </p:attrNameLst>
                                      </p:cBhvr>
                                      <p:to>
                                        <p:strVal val="visible"/>
                                      </p:to>
                                    </p:set>
                                    <p:anim calcmode="lin" valueType="num">
                                      <p:cBhvr>
                                        <p:cTn id="84" dur="500" fill="hold"/>
                                        <p:tgtEl>
                                          <p:spTgt spid="5">
                                            <p:txEl>
                                              <p:pRg st="13" end="13"/>
                                            </p:txEl>
                                          </p:spTgt>
                                        </p:tgtEl>
                                        <p:attrNameLst>
                                          <p:attrName>ppt_w</p:attrName>
                                        </p:attrNameLst>
                                      </p:cBhvr>
                                      <p:tavLst>
                                        <p:tav tm="0">
                                          <p:val>
                                            <p:fltVal val="0"/>
                                          </p:val>
                                        </p:tav>
                                        <p:tav tm="100000">
                                          <p:val>
                                            <p:strVal val="#ppt_w"/>
                                          </p:val>
                                        </p:tav>
                                      </p:tavLst>
                                    </p:anim>
                                    <p:anim calcmode="lin" valueType="num">
                                      <p:cBhvr>
                                        <p:cTn id="85" dur="500" fill="hold"/>
                                        <p:tgtEl>
                                          <p:spTgt spid="5">
                                            <p:txEl>
                                              <p:pRg st="13" end="13"/>
                                            </p:txEl>
                                          </p:spTgt>
                                        </p:tgtEl>
                                        <p:attrNameLst>
                                          <p:attrName>ppt_h</p:attrName>
                                        </p:attrNameLst>
                                      </p:cBhvr>
                                      <p:tavLst>
                                        <p:tav tm="0">
                                          <p:val>
                                            <p:fltVal val="0"/>
                                          </p:val>
                                        </p:tav>
                                        <p:tav tm="100000">
                                          <p:val>
                                            <p:strVal val="#ppt_h"/>
                                          </p:val>
                                        </p:tav>
                                      </p:tavLst>
                                    </p:anim>
                                    <p:animEffect transition="in" filter="fade">
                                      <p:cBhvr>
                                        <p:cTn id="86" dur="500"/>
                                        <p:tgtEl>
                                          <p:spTgt spid="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1" cstate="print"/>
          <a:tile tx="0" ty="0" sx="100000" sy="100000" flip="none" algn="tl"/>
        </a:blipFill>
        <a:effectLst/>
      </p:bgPr>
    </p:bg>
    <p:spTree>
      <p:nvGrpSpPr>
        <p:cNvPr id="1" name=""/>
        <p:cNvGrpSpPr/>
        <p:nvPr/>
      </p:nvGrpSpPr>
      <p:grpSpPr>
        <a:xfrm>
          <a:off x="0" y="0"/>
          <a:ext cx="0" cy="0"/>
          <a:chOff x="0" y="0"/>
          <a:chExt cx="0" cy="0"/>
        </a:xfrm>
      </p:grpSpPr>
      <p:sp>
        <p:nvSpPr>
          <p:cNvPr id="2" name="Rectangle 1"/>
          <p:cNvSpPr/>
          <p:nvPr/>
        </p:nvSpPr>
        <p:spPr>
          <a:xfrm>
            <a:off x="0" y="0"/>
            <a:ext cx="9144000" cy="1371600"/>
          </a:xfrm>
          <a:prstGeom prst="rect">
            <a:avLst/>
          </a:prstGeom>
          <a:solidFill>
            <a:srgbClr val="002060"/>
          </a:solidFill>
        </p:spPr>
        <p:style>
          <a:lnRef idx="0">
            <a:schemeClr val="accent4"/>
          </a:lnRef>
          <a:fillRef idx="3">
            <a:schemeClr val="accent4"/>
          </a:fillRef>
          <a:effectRef idx="3">
            <a:schemeClr val="accent4"/>
          </a:effectRef>
          <a:fontRef idx="minor">
            <a:schemeClr val="lt1"/>
          </a:fontRef>
        </p:style>
        <p:txBody>
          <a:bodyPr rtlCol="0" anchor="ctr"/>
          <a:lstStyle/>
          <a:p>
            <a:pPr algn="ctr"/>
            <a:r>
              <a:rPr lang="zh-CN" altLang="en-US" sz="6000" dirty="0" smtClean="0"/>
              <a:t>关于</a:t>
            </a:r>
            <a:r>
              <a:rPr lang="zh-CN" altLang="zh-CN" sz="6000" dirty="0" smtClean="0"/>
              <a:t>洗礼的错误观点</a:t>
            </a:r>
            <a:endParaRPr lang="en-US" sz="6000" dirty="0">
              <a:ln w="18415" cmpd="sng">
                <a:solidFill>
                  <a:sysClr val="windowText" lastClr="000000"/>
                </a:solidFill>
                <a:prstDash val="solid"/>
              </a:ln>
              <a:solidFill>
                <a:srgbClr val="FFFFFF"/>
              </a:solidFill>
              <a:effectLst>
                <a:outerShdw blurRad="63500" dir="3600000" algn="tl" rotWithShape="0">
                  <a:srgbClr val="000000">
                    <a:alpha val="70000"/>
                  </a:srgbClr>
                </a:outerShdw>
              </a:effectLst>
              <a:latin typeface="Aharoni" pitchFamily="2" charset="-79"/>
              <a:cs typeface="Aharoni" pitchFamily="2" charset="-79"/>
            </a:endParaRPr>
          </a:p>
        </p:txBody>
      </p:sp>
      <p:sp>
        <p:nvSpPr>
          <p:cNvPr id="3" name="Rectangle 2"/>
          <p:cNvSpPr/>
          <p:nvPr/>
        </p:nvSpPr>
        <p:spPr>
          <a:xfrm>
            <a:off x="0" y="6248400"/>
            <a:ext cx="9144000" cy="609600"/>
          </a:xfrm>
          <a:prstGeom prst="rect">
            <a:avLst/>
          </a:prstGeom>
          <a:solidFill>
            <a:srgbClr val="002060"/>
          </a:solidFill>
        </p:spPr>
        <p:style>
          <a:lnRef idx="0">
            <a:schemeClr val="accent4"/>
          </a:lnRef>
          <a:fillRef idx="3">
            <a:schemeClr val="accent4"/>
          </a:fillRef>
          <a:effectRef idx="3">
            <a:schemeClr val="accent4"/>
          </a:effectRef>
          <a:fontRef idx="minor">
            <a:schemeClr val="lt1"/>
          </a:fontRef>
        </p:style>
        <p:txBody>
          <a:bodyPr rtlCol="0" anchor="ctr"/>
          <a:lstStyle/>
          <a:p>
            <a:pPr lvl="2" indent="-914400" algn="ctr" fontAlgn="base">
              <a:spcBef>
                <a:spcPct val="0"/>
              </a:spcBef>
              <a:spcAft>
                <a:spcPct val="0"/>
              </a:spcAft>
            </a:pPr>
            <a:r>
              <a:rPr lang="en-US" sz="3200" b="1" dirty="0" smtClean="0">
                <a:ln w="18415" cmpd="sng">
                  <a:solidFill>
                    <a:sysClr val="windowText" lastClr="000000"/>
                  </a:solidFill>
                  <a:prstDash val="solid"/>
                </a:ln>
                <a:solidFill>
                  <a:srgbClr val="FFFFFF"/>
                </a:solidFill>
                <a:effectLst>
                  <a:outerShdw blurRad="63500" dir="3600000" algn="tl" rotWithShape="0">
                    <a:srgbClr val="000000">
                      <a:alpha val="70000"/>
                    </a:srgbClr>
                  </a:outerShdw>
                </a:effectLst>
                <a:latin typeface="Arial" panose="020B0604020202090204" pitchFamily="34" charset="0"/>
                <a:ea typeface="Calibri" pitchFamily="34" charset="0"/>
                <a:cs typeface="Arial" panose="020B0604020202090204" pitchFamily="34" charset="0"/>
              </a:rPr>
              <a:t>ERRANT VIEWS ON BAPTISM</a:t>
            </a:r>
            <a:endParaRPr lang="en-US" sz="3200" b="1" dirty="0" smtClean="0">
              <a:ln w="18415" cmpd="sng">
                <a:solidFill>
                  <a:sysClr val="windowText" lastClr="000000"/>
                </a:solidFill>
                <a:prstDash val="solid"/>
              </a:ln>
              <a:solidFill>
                <a:srgbClr val="FFFFFF"/>
              </a:solidFill>
              <a:effectLst>
                <a:outerShdw blurRad="63500" dir="3600000" algn="tl" rotWithShape="0">
                  <a:srgbClr val="000000">
                    <a:alpha val="70000"/>
                  </a:srgbClr>
                </a:outerShdw>
              </a:effectLst>
              <a:latin typeface="Arial" panose="020B0604020202090204" pitchFamily="34" charset="0"/>
              <a:cs typeface="Arial" panose="020B0604020202090204" pitchFamily="34" charset="0"/>
            </a:endParaRPr>
          </a:p>
        </p:txBody>
      </p:sp>
      <p:pic>
        <p:nvPicPr>
          <p:cNvPr id="27650" name="Picture 2" descr="http://t0.gstatic.com/images?q=tbn:ANd9GcSKzMqEx3UCO4DPAKiLCHoAvX7CqvGAEFH-vkXj3oIqggEISgWffA"/>
          <p:cNvPicPr>
            <a:picLocks noChangeAspect="1" noChangeArrowheads="1"/>
          </p:cNvPicPr>
          <p:nvPr/>
        </p:nvPicPr>
        <p:blipFill>
          <a:blip r:embed="rId2" cstate="print"/>
          <a:srcRect/>
          <a:stretch>
            <a:fillRect/>
          </a:stretch>
        </p:blipFill>
        <p:spPr bwMode="auto">
          <a:xfrm>
            <a:off x="457200" y="1524000"/>
            <a:ext cx="3713129" cy="4495800"/>
          </a:xfrm>
          <a:prstGeom prst="rect">
            <a:avLst/>
          </a:prstGeom>
          <a:solidFill>
            <a:srgbClr val="FFFFFF">
              <a:shade val="85000"/>
            </a:srgbClr>
          </a:solidFill>
          <a:ln w="88900" cap="sq">
            <a:solidFill>
              <a:srgbClr val="002060"/>
            </a:solidFill>
            <a:miter lim="800000"/>
            <a:headEnd/>
            <a:tailEnd/>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28674" name="Picture 2" descr="Baptism Training - How to Baptize Someone"/>
          <p:cNvPicPr>
            <a:picLocks noChangeAspect="1" noChangeArrowheads="1"/>
          </p:cNvPicPr>
          <p:nvPr/>
        </p:nvPicPr>
        <p:blipFill>
          <a:blip r:embed="rId3" cstate="print"/>
          <a:srcRect/>
          <a:stretch>
            <a:fillRect/>
          </a:stretch>
        </p:blipFill>
        <p:spPr bwMode="auto">
          <a:xfrm>
            <a:off x="4419600" y="1600200"/>
            <a:ext cx="4495800" cy="4343400"/>
          </a:xfrm>
          <a:prstGeom prst="rect">
            <a:avLst/>
          </a:prstGeom>
          <a:ln w="127000" cap="sq">
            <a:solidFill>
              <a:srgbClr val="002060"/>
            </a:solidFill>
            <a:miter lim="800000"/>
            <a:headEnd/>
            <a:tailEnd/>
          </a:ln>
          <a:effectLst>
            <a:outerShdw blurRad="57150" dist="50800" dir="2700000" algn="tl" rotWithShape="0">
              <a:srgbClr val="000000">
                <a:alpha val="40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7650"/>
                                        </p:tgtEl>
                                        <p:attrNameLst>
                                          <p:attrName>style.visibility</p:attrName>
                                        </p:attrNameLst>
                                      </p:cBhvr>
                                      <p:to>
                                        <p:strVal val="visible"/>
                                      </p:to>
                                    </p:set>
                                    <p:anim calcmode="lin" valueType="num">
                                      <p:cBhvr>
                                        <p:cTn id="7" dur="2000" fill="hold"/>
                                        <p:tgtEl>
                                          <p:spTgt spid="27650"/>
                                        </p:tgtEl>
                                        <p:attrNameLst>
                                          <p:attrName>ppt_w</p:attrName>
                                        </p:attrNameLst>
                                      </p:cBhvr>
                                      <p:tavLst>
                                        <p:tav tm="0">
                                          <p:val>
                                            <p:fltVal val="0"/>
                                          </p:val>
                                        </p:tav>
                                        <p:tav tm="100000">
                                          <p:val>
                                            <p:strVal val="#ppt_w"/>
                                          </p:val>
                                        </p:tav>
                                      </p:tavLst>
                                    </p:anim>
                                    <p:anim calcmode="lin" valueType="num">
                                      <p:cBhvr>
                                        <p:cTn id="8" dur="2000" fill="hold"/>
                                        <p:tgtEl>
                                          <p:spTgt spid="27650"/>
                                        </p:tgtEl>
                                        <p:attrNameLst>
                                          <p:attrName>ppt_h</p:attrName>
                                        </p:attrNameLst>
                                      </p:cBhvr>
                                      <p:tavLst>
                                        <p:tav tm="0">
                                          <p:val>
                                            <p:fltVal val="0"/>
                                          </p:val>
                                        </p:tav>
                                        <p:tav tm="100000">
                                          <p:val>
                                            <p:strVal val="#ppt_h"/>
                                          </p:val>
                                        </p:tav>
                                      </p:tavLst>
                                    </p:anim>
                                    <p:animEffect transition="in" filter="fade">
                                      <p:cBhvr>
                                        <p:cTn id="9" dur="2000"/>
                                        <p:tgtEl>
                                          <p:spTgt spid="27650"/>
                                        </p:tgtEl>
                                      </p:cBhvr>
                                    </p:animEffect>
                                  </p:childTnLst>
                                </p:cTn>
                              </p:par>
                              <p:par>
                                <p:cTn id="10" presetID="8" presetClass="emph" presetSubtype="0" fill="hold" nodeType="withEffect">
                                  <p:stCondLst>
                                    <p:cond delay="0"/>
                                  </p:stCondLst>
                                  <p:childTnLst>
                                    <p:animRot by="43200000">
                                      <p:cBhvr>
                                        <p:cTn id="11" dur="2000" fill="hold"/>
                                        <p:tgtEl>
                                          <p:spTgt spid="2765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
          </a:xfrm>
          <a:prstGeom prst="rect">
            <a:avLst/>
          </a:prstGeom>
          <a:solidFill>
            <a:schemeClr val="accent2">
              <a:lumMod val="50000"/>
            </a:schemeClr>
          </a:solidFill>
        </p:spPr>
        <p:style>
          <a:lnRef idx="0">
            <a:schemeClr val="accent4"/>
          </a:lnRef>
          <a:fillRef idx="3">
            <a:schemeClr val="accent4"/>
          </a:fillRef>
          <a:effectRef idx="3">
            <a:schemeClr val="accent4"/>
          </a:effectRef>
          <a:fontRef idx="minor">
            <a:schemeClr val="lt1"/>
          </a:fontRef>
        </p:style>
        <p:txBody>
          <a:bodyPr rtlCol="0" anchor="ctr"/>
          <a:lstStyle/>
          <a:p>
            <a:r>
              <a:rPr lang="zh-CN" altLang="zh-CN" sz="4400" u="sng" dirty="0" smtClean="0"/>
              <a:t>洗礼重生</a:t>
            </a:r>
            <a:r>
              <a:rPr lang="zh-CN" altLang="zh-CN" sz="4400" dirty="0" smtClean="0"/>
              <a:t>：洗礼是得救必需的条件</a:t>
            </a:r>
            <a:endParaRPr lang="zh-CN" altLang="zh-CN" sz="4400" dirty="0"/>
          </a:p>
        </p:txBody>
      </p:sp>
      <p:sp>
        <p:nvSpPr>
          <p:cNvPr id="3" name="Rectangle 2"/>
          <p:cNvSpPr/>
          <p:nvPr/>
        </p:nvSpPr>
        <p:spPr>
          <a:xfrm>
            <a:off x="0" y="6248400"/>
            <a:ext cx="9144000" cy="609600"/>
          </a:xfrm>
          <a:prstGeom prst="rect">
            <a:avLst/>
          </a:prstGeom>
          <a:solidFill>
            <a:schemeClr val="accent2">
              <a:lumMod val="50000"/>
            </a:schemeClr>
          </a:solidFill>
        </p:spPr>
        <p:style>
          <a:lnRef idx="0">
            <a:schemeClr val="accent4"/>
          </a:lnRef>
          <a:fillRef idx="3">
            <a:schemeClr val="accent4"/>
          </a:fillRef>
          <a:effectRef idx="3">
            <a:schemeClr val="accent4"/>
          </a:effectRef>
          <a:fontRef idx="minor">
            <a:schemeClr val="lt1"/>
          </a:fontRef>
        </p:style>
        <p:txBody>
          <a:bodyPr rtlCol="0" anchor="ctr"/>
          <a:lstStyle/>
          <a:p>
            <a:pPr lvl="2" fontAlgn="base">
              <a:spcBef>
                <a:spcPct val="0"/>
              </a:spcBef>
              <a:spcAft>
                <a:spcPct val="0"/>
              </a:spcAft>
              <a:tabLst>
                <a:tab pos="1428750" algn="l"/>
              </a:tabLst>
            </a:pPr>
            <a:r>
              <a:rPr lang="en-US" sz="2000" b="1" u="sng" dirty="0" smtClean="0">
                <a:solidFill>
                  <a:schemeClr val="bg1"/>
                </a:solidFill>
                <a:latin typeface="Arial" panose="020B0604020202090204" pitchFamily="34" charset="0"/>
                <a:ea typeface="Calibri" pitchFamily="34" charset="0"/>
                <a:cs typeface="Arial" panose="020B0604020202090204" pitchFamily="34" charset="0"/>
              </a:rPr>
              <a:t>Baptismal Regeneration</a:t>
            </a:r>
            <a:r>
              <a:rPr lang="en-US" sz="2000" b="1" dirty="0" smtClean="0">
                <a:solidFill>
                  <a:schemeClr val="bg1"/>
                </a:solidFill>
                <a:latin typeface="Arial" panose="020B0604020202090204" pitchFamily="34" charset="0"/>
                <a:ea typeface="Calibri" pitchFamily="34" charset="0"/>
                <a:cs typeface="Arial" panose="020B0604020202090204" pitchFamily="34" charset="0"/>
              </a:rPr>
              <a:t>: Baptism is Necessary for Salvation </a:t>
            </a:r>
            <a:endParaRPr lang="en-US" sz="2000" b="1" dirty="0" smtClean="0">
              <a:solidFill>
                <a:schemeClr val="bg1"/>
              </a:solidFill>
              <a:latin typeface="Arial" panose="020B0604020202090204" pitchFamily="34" charset="0"/>
              <a:cs typeface="Arial" panose="020B0604020202090204" pitchFamily="34" charset="0"/>
            </a:endParaRPr>
          </a:p>
        </p:txBody>
      </p:sp>
      <p:sp>
        <p:nvSpPr>
          <p:cNvPr id="5" name="TextBox 4"/>
          <p:cNvSpPr txBox="1"/>
          <p:nvPr/>
        </p:nvSpPr>
        <p:spPr>
          <a:xfrm>
            <a:off x="0" y="685800"/>
            <a:ext cx="9144000" cy="5478423"/>
          </a:xfrm>
          <a:prstGeom prst="rect">
            <a:avLst/>
          </a:prstGeom>
          <a:noFill/>
        </p:spPr>
        <p:txBody>
          <a:bodyPr wrap="square" rtlCol="0">
            <a:spAutoFit/>
          </a:bodyPr>
          <a:lstStyle/>
          <a:p>
            <a:pPr marL="465455" indent="-465455" algn="ctr"/>
            <a:r>
              <a:rPr lang="zh-CN" altLang="en-US" sz="2800" b="1" u="sng" dirty="0" smtClean="0">
                <a:solidFill>
                  <a:schemeClr val="accent3">
                    <a:lumMod val="50000"/>
                  </a:schemeClr>
                </a:solidFill>
                <a:effectLst>
                  <a:outerShdw blurRad="38100" dist="38100" dir="2700000" algn="tl">
                    <a:srgbClr val="000000">
                      <a:alpha val="43137"/>
                    </a:srgbClr>
                  </a:outerShdw>
                </a:effectLst>
              </a:rPr>
              <a:t>支持的理由</a:t>
            </a:r>
            <a:r>
              <a:rPr lang="en-US" sz="2800" b="1" u="sng" dirty="0" smtClean="0">
                <a:solidFill>
                  <a:schemeClr val="accent3">
                    <a:lumMod val="50000"/>
                  </a:schemeClr>
                </a:solidFill>
                <a:effectLst>
                  <a:outerShdw blurRad="38100" dist="38100" dir="2700000" algn="tl">
                    <a:srgbClr val="000000">
                      <a:alpha val="43137"/>
                    </a:srgbClr>
                  </a:outerShdw>
                </a:effectLst>
              </a:rPr>
              <a:t> </a:t>
            </a:r>
            <a:r>
              <a:rPr lang="en-US" sz="2000" b="1" u="sng" dirty="0" smtClean="0">
                <a:solidFill>
                  <a:schemeClr val="accent3">
                    <a:lumMod val="50000"/>
                  </a:schemeClr>
                </a:solidFill>
                <a:latin typeface="Arial" panose="020B0604020202090204" pitchFamily="34" charset="0"/>
                <a:cs typeface="Arial" panose="020B0604020202090204" pitchFamily="34" charset="0"/>
              </a:rPr>
              <a:t>(Arguments For):</a:t>
            </a:r>
            <a:endParaRPr lang="en-US" sz="2000" b="1" u="sng" dirty="0" smtClean="0">
              <a:solidFill>
                <a:schemeClr val="accent3">
                  <a:lumMod val="50000"/>
                </a:schemeClr>
              </a:solidFill>
              <a:latin typeface="Arial" panose="020B0604020202090204" pitchFamily="34" charset="0"/>
              <a:ea typeface="Calibri" pitchFamily="34" charset="0"/>
              <a:cs typeface="Arial" panose="020B0604020202090204" pitchFamily="34" charset="0"/>
            </a:endParaRPr>
          </a:p>
          <a:p>
            <a:pPr marL="0" lvl="3">
              <a:buFont typeface="Arial" panose="020B0604020202090204" pitchFamily="34" charset="0"/>
              <a:buChar char="•"/>
            </a:pPr>
            <a:r>
              <a:rPr lang="en-US" altLang="zh-CN" sz="2400" b="1" dirty="0" smtClean="0">
                <a:solidFill>
                  <a:schemeClr val="accent3">
                    <a:lumMod val="50000"/>
                  </a:schemeClr>
                </a:solidFill>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a:t>
            </a:r>
            <a:r>
              <a:rPr lang="zh-CN" altLang="en-US" sz="2400" b="1" dirty="0" smtClean="0">
                <a:solidFill>
                  <a:schemeClr val="accent3">
                    <a:lumMod val="50000"/>
                  </a:schemeClr>
                </a:solidFill>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约</a:t>
            </a:r>
            <a:r>
              <a:rPr lang="en-US" altLang="zh-CN" sz="2400" b="1" dirty="0" smtClean="0">
                <a:solidFill>
                  <a:schemeClr val="accent3">
                    <a:lumMod val="50000"/>
                  </a:schemeClr>
                </a:solidFill>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3:5) “</a:t>
            </a:r>
            <a:r>
              <a:rPr lang="zh-CN" altLang="en-US" sz="2400" b="1" dirty="0" smtClean="0">
                <a:solidFill>
                  <a:schemeClr val="accent3">
                    <a:lumMod val="50000"/>
                  </a:schemeClr>
                </a:solidFill>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人若不是从水和圣灵生的，就不能进神的国” </a:t>
            </a:r>
            <a:r>
              <a:rPr lang="en-US" altLang="zh-CN" sz="2400" b="1" dirty="0" smtClean="0">
                <a:solidFill>
                  <a:schemeClr val="accent3">
                    <a:lumMod val="50000"/>
                  </a:schemeClr>
                </a:solidFill>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a:t>
            </a:r>
            <a:r>
              <a:rPr lang="zh-CN" altLang="en-US" sz="2400" b="1" dirty="0" smtClean="0">
                <a:solidFill>
                  <a:schemeClr val="accent3">
                    <a:lumMod val="50000"/>
                  </a:schemeClr>
                </a:solidFill>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肉体</a:t>
            </a:r>
            <a:r>
              <a:rPr lang="en-US" altLang="zh-CN" sz="2400" b="1" dirty="0" smtClean="0">
                <a:solidFill>
                  <a:schemeClr val="accent3">
                    <a:lumMod val="50000"/>
                  </a:schemeClr>
                </a:solidFill>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a:t>
            </a:r>
            <a:endParaRPr lang="en-US" sz="2400" b="1" dirty="0" smtClean="0">
              <a:solidFill>
                <a:schemeClr val="accent3">
                  <a:lumMod val="50000"/>
                </a:schemeClr>
              </a:solidFill>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endParaRPr>
          </a:p>
          <a:p>
            <a:r>
              <a:rPr lang="en-US" b="1" dirty="0" smtClean="0">
                <a:latin typeface="Arial" panose="020B0604020202090204" pitchFamily="34" charset="0"/>
                <a:ea typeface="Calibri" pitchFamily="34" charset="0"/>
                <a:cs typeface="Arial" panose="020B0604020202090204" pitchFamily="34" charset="0"/>
              </a:rPr>
              <a:t>(John 3:5) </a:t>
            </a:r>
            <a:r>
              <a:rPr lang="en-US" b="1" dirty="0" smtClean="0">
                <a:ea typeface="Calibri" pitchFamily="34" charset="0"/>
                <a:cs typeface="Arial" panose="020B0604020202090204" pitchFamily="34" charset="0"/>
              </a:rPr>
              <a:t>“</a:t>
            </a:r>
            <a:r>
              <a:rPr lang="en-US" b="1" dirty="0" smtClean="0">
                <a:latin typeface="Arial" panose="020B0604020202090204" pitchFamily="34" charset="0"/>
                <a:ea typeface="Calibri" pitchFamily="34" charset="0"/>
                <a:cs typeface="Arial" panose="020B0604020202090204" pitchFamily="34" charset="0"/>
              </a:rPr>
              <a:t>Unless a man is born of water and of the Spirit, he cannot see the Kingdom of God</a:t>
            </a:r>
            <a:r>
              <a:rPr lang="en-US" b="1" dirty="0" smtClean="0">
                <a:ea typeface="Calibri" pitchFamily="34" charset="0"/>
                <a:cs typeface="Arial" panose="020B0604020202090204" pitchFamily="34" charset="0"/>
              </a:rPr>
              <a:t>”</a:t>
            </a:r>
            <a:r>
              <a:rPr lang="en-US" b="1" dirty="0" smtClean="0">
                <a:latin typeface="Arial" panose="020B0604020202090204" pitchFamily="34" charset="0"/>
                <a:ea typeface="Calibri" pitchFamily="34" charset="0"/>
                <a:cs typeface="Arial" panose="020B0604020202090204" pitchFamily="34" charset="0"/>
              </a:rPr>
              <a:t> (physical)</a:t>
            </a:r>
            <a:endParaRPr lang="en-US" b="1" dirty="0" smtClean="0"/>
          </a:p>
          <a:p>
            <a:pPr marL="165100" indent="-165100">
              <a:buFont typeface="Arial" panose="020B0604020202090204" pitchFamily="34" charset="0"/>
              <a:buChar char="•"/>
            </a:pPr>
            <a:r>
              <a:rPr lang="en-US" altLang="zh-CN" sz="2400" b="1" dirty="0" smtClean="0">
                <a:solidFill>
                  <a:schemeClr val="accent3">
                    <a:lumMod val="50000"/>
                  </a:schemeClr>
                </a:solidFill>
                <a:effectLst>
                  <a:outerShdw blurRad="38100" dist="38100" dir="2700000" algn="tl">
                    <a:srgbClr val="000000">
                      <a:alpha val="43137"/>
                    </a:srgbClr>
                  </a:outerShdw>
                </a:effectLst>
              </a:rPr>
              <a:t>(</a:t>
            </a:r>
            <a:r>
              <a:rPr lang="zh-CN" altLang="en-US" sz="2400" b="1" dirty="0" smtClean="0">
                <a:solidFill>
                  <a:schemeClr val="accent3">
                    <a:lumMod val="50000"/>
                  </a:schemeClr>
                </a:solidFill>
                <a:effectLst>
                  <a:outerShdw blurRad="38100" dist="38100" dir="2700000" algn="tl">
                    <a:srgbClr val="000000">
                      <a:alpha val="43137"/>
                    </a:srgbClr>
                  </a:outerShdw>
                </a:effectLst>
              </a:rPr>
              <a:t>彼前</a:t>
            </a:r>
            <a:r>
              <a:rPr lang="en-US" altLang="zh-CN" sz="2400" b="1" dirty="0" smtClean="0">
                <a:solidFill>
                  <a:schemeClr val="accent3">
                    <a:lumMod val="50000"/>
                  </a:schemeClr>
                </a:solidFill>
                <a:effectLst>
                  <a:outerShdw blurRad="38100" dist="38100" dir="2700000" algn="tl">
                    <a:srgbClr val="000000">
                      <a:alpha val="43137"/>
                    </a:srgbClr>
                  </a:outerShdw>
                </a:effectLst>
              </a:rPr>
              <a:t>3:21) “</a:t>
            </a:r>
            <a:r>
              <a:rPr lang="zh-CN" altLang="en-US" sz="2400" b="1" dirty="0" smtClean="0">
                <a:solidFill>
                  <a:schemeClr val="accent3">
                    <a:lumMod val="50000"/>
                  </a:schemeClr>
                </a:solidFill>
                <a:effectLst>
                  <a:outerShdw blurRad="38100" dist="38100" dir="2700000" algn="tl">
                    <a:srgbClr val="000000">
                      <a:alpha val="43137"/>
                    </a:srgbClr>
                  </a:outerShdw>
                </a:effectLst>
              </a:rPr>
              <a:t>这水所表明的洗礼</a:t>
            </a:r>
            <a:r>
              <a:rPr lang="en-US" altLang="zh-CN" sz="2400" b="1" dirty="0" smtClean="0">
                <a:solidFill>
                  <a:schemeClr val="accent3">
                    <a:lumMod val="50000"/>
                  </a:schemeClr>
                </a:solidFill>
                <a:effectLst>
                  <a:outerShdw blurRad="38100" dist="38100" dir="2700000" algn="tl">
                    <a:srgbClr val="000000">
                      <a:alpha val="43137"/>
                    </a:srgbClr>
                  </a:outerShdw>
                </a:effectLst>
              </a:rPr>
              <a:t>,</a:t>
            </a:r>
            <a:r>
              <a:rPr lang="zh-CN" altLang="en-US" sz="2400" b="1" dirty="0" smtClean="0">
                <a:solidFill>
                  <a:schemeClr val="accent3">
                    <a:lumMod val="50000"/>
                  </a:schemeClr>
                </a:solidFill>
                <a:effectLst>
                  <a:outerShdw blurRad="38100" dist="38100" dir="2700000" algn="tl">
                    <a:srgbClr val="000000">
                      <a:alpha val="43137"/>
                    </a:srgbClr>
                  </a:outerShdw>
                </a:effectLst>
              </a:rPr>
              <a:t>现在藉著耶稣基督复活</a:t>
            </a:r>
            <a:r>
              <a:rPr lang="en-US" altLang="zh-CN" sz="2400" b="1" dirty="0" smtClean="0">
                <a:solidFill>
                  <a:schemeClr val="accent3">
                    <a:lumMod val="50000"/>
                  </a:schemeClr>
                </a:solidFill>
                <a:effectLst>
                  <a:outerShdw blurRad="38100" dist="38100" dir="2700000" algn="tl">
                    <a:srgbClr val="000000">
                      <a:alpha val="43137"/>
                    </a:srgbClr>
                  </a:outerShdw>
                </a:effectLst>
              </a:rPr>
              <a:t>,</a:t>
            </a:r>
            <a:r>
              <a:rPr lang="zh-CN" altLang="en-US" sz="2400" b="1" dirty="0" smtClean="0">
                <a:solidFill>
                  <a:schemeClr val="accent3">
                    <a:lumMod val="50000"/>
                  </a:schemeClr>
                </a:solidFill>
                <a:effectLst>
                  <a:outerShdw blurRad="38100" dist="38100" dir="2700000" algn="tl">
                    <a:srgbClr val="000000">
                      <a:alpha val="43137"/>
                    </a:srgbClr>
                  </a:outerShdw>
                </a:effectLst>
              </a:rPr>
              <a:t>也拯救你们</a:t>
            </a:r>
            <a:r>
              <a:rPr lang="en-US" altLang="zh-CN" sz="2400" b="1" dirty="0" smtClean="0">
                <a:solidFill>
                  <a:schemeClr val="accent3">
                    <a:lumMod val="50000"/>
                  </a:schemeClr>
                </a:solidFill>
                <a:effectLst>
                  <a:outerShdw blurRad="38100" dist="38100" dir="2700000" algn="tl">
                    <a:srgbClr val="000000">
                      <a:alpha val="43137"/>
                    </a:srgbClr>
                  </a:outerShdw>
                </a:effectLst>
              </a:rPr>
              <a:t>.”</a:t>
            </a:r>
            <a:endParaRPr lang="en-US" sz="2400" b="1" dirty="0" smtClean="0">
              <a:solidFill>
                <a:schemeClr val="accent3">
                  <a:lumMod val="50000"/>
                </a:schemeClr>
              </a:solidFill>
              <a:effectLst>
                <a:outerShdw blurRad="38100" dist="38100" dir="2700000" algn="tl">
                  <a:srgbClr val="000000">
                    <a:alpha val="43137"/>
                  </a:srgbClr>
                </a:outerShdw>
              </a:effectLst>
            </a:endParaRPr>
          </a:p>
          <a:p>
            <a:pPr marL="0" lvl="3"/>
            <a:r>
              <a:rPr lang="en-US" b="1" dirty="0" smtClean="0">
                <a:latin typeface="Arial" panose="020B0604020202090204" pitchFamily="34" charset="0"/>
                <a:ea typeface="Calibri" pitchFamily="34" charset="0"/>
                <a:cs typeface="Arial" panose="020B0604020202090204" pitchFamily="34" charset="0"/>
              </a:rPr>
              <a:t>(1 Peter 3:21) </a:t>
            </a:r>
            <a:r>
              <a:rPr lang="en-US" b="1" dirty="0" smtClean="0">
                <a:ea typeface="Calibri" pitchFamily="34" charset="0"/>
                <a:cs typeface="Arial" panose="020B0604020202090204" pitchFamily="34" charset="0"/>
              </a:rPr>
              <a:t>“</a:t>
            </a:r>
            <a:r>
              <a:rPr lang="en-US" b="1" dirty="0" smtClean="0">
                <a:latin typeface="Arial" panose="020B0604020202090204" pitchFamily="34" charset="0"/>
                <a:ea typeface="Calibri" pitchFamily="34" charset="0"/>
                <a:cs typeface="Arial" panose="020B0604020202090204" pitchFamily="34" charset="0"/>
              </a:rPr>
              <a:t>Baptism that now saves you</a:t>
            </a:r>
            <a:r>
              <a:rPr lang="en-US" b="1" dirty="0" smtClean="0">
                <a:ea typeface="Calibri" pitchFamily="34" charset="0"/>
                <a:cs typeface="Arial" panose="020B0604020202090204" pitchFamily="34" charset="0"/>
              </a:rPr>
              <a:t>”</a:t>
            </a:r>
            <a:endParaRPr lang="en-US" b="1" dirty="0" smtClean="0">
              <a:solidFill>
                <a:srgbClr val="C00000"/>
              </a:solidFill>
            </a:endParaRPr>
          </a:p>
          <a:p>
            <a:pPr marL="0" lvl="3" algn="ctr"/>
            <a:r>
              <a:rPr lang="zh-CN" altLang="en-US" sz="2800" b="1" u="sng" dirty="0" smtClean="0">
                <a:solidFill>
                  <a:srgbClr val="C00000"/>
                </a:solidFill>
                <a:latin typeface="Arial" panose="020B0604020202090204" pitchFamily="34" charset="0"/>
                <a:ea typeface="Calibri" pitchFamily="34" charset="0"/>
                <a:cs typeface="Arial" panose="020B0604020202090204" pitchFamily="34" charset="0"/>
              </a:rPr>
              <a:t>反对的理由</a:t>
            </a:r>
            <a:r>
              <a:rPr lang="en-US" sz="2800" b="1" u="sng" dirty="0" smtClean="0">
                <a:solidFill>
                  <a:srgbClr val="C00000"/>
                </a:solidFill>
                <a:latin typeface="Arial" panose="020B0604020202090204" pitchFamily="34" charset="0"/>
                <a:ea typeface="Calibri" pitchFamily="34" charset="0"/>
                <a:cs typeface="Arial" panose="020B0604020202090204" pitchFamily="34" charset="0"/>
              </a:rPr>
              <a:t> </a:t>
            </a:r>
            <a:r>
              <a:rPr lang="en-US" sz="2000" b="1" u="sng" dirty="0" smtClean="0">
                <a:solidFill>
                  <a:srgbClr val="C00000"/>
                </a:solidFill>
                <a:latin typeface="Arial" panose="020B0604020202090204" pitchFamily="34" charset="0"/>
                <a:cs typeface="Arial" panose="020B0604020202090204" pitchFamily="34" charset="0"/>
              </a:rPr>
              <a:t>(Arguments Against</a:t>
            </a:r>
            <a:r>
              <a:rPr lang="en-US" sz="2000" b="1" dirty="0" smtClean="0">
                <a:solidFill>
                  <a:srgbClr val="C00000"/>
                </a:solidFill>
                <a:latin typeface="Arial" panose="020B0604020202090204" pitchFamily="34" charset="0"/>
                <a:cs typeface="Arial" panose="020B0604020202090204" pitchFamily="34" charset="0"/>
              </a:rPr>
              <a:t>: </a:t>
            </a:r>
            <a:endParaRPr lang="en-US" sz="2000" b="1" u="sng" dirty="0" smtClean="0">
              <a:solidFill>
                <a:srgbClr val="C00000"/>
              </a:solidFill>
            </a:endParaRPr>
          </a:p>
          <a:p>
            <a:pPr marL="0" lvl="3">
              <a:buFont typeface="Arial" panose="020B0604020202090204" pitchFamily="34" charset="0"/>
              <a:buChar char="•"/>
            </a:pPr>
            <a:r>
              <a:rPr lang="en-US" sz="2400" b="1" dirty="0" smtClean="0">
                <a:solidFill>
                  <a:srgbClr val="C00000"/>
                </a:solidFill>
                <a:latin typeface="Arial" panose="020B0604020202090204" pitchFamily="34" charset="0"/>
                <a:ea typeface="Calibri" pitchFamily="34" charset="0"/>
                <a:cs typeface="Arial" panose="020B0604020202090204" pitchFamily="34" charset="0"/>
              </a:rPr>
              <a:t> </a:t>
            </a:r>
            <a:r>
              <a:rPr lang="en-US" altLang="zh-CN" sz="2400" b="1" dirty="0" smtClean="0">
                <a:solidFill>
                  <a:srgbClr val="C00000"/>
                </a:solidFill>
                <a:latin typeface="Arial" panose="020B0604020202090204" pitchFamily="34" charset="0"/>
                <a:ea typeface="Calibri" pitchFamily="34" charset="0"/>
                <a:cs typeface="Arial" panose="020B0604020202090204" pitchFamily="34" charset="0"/>
              </a:rPr>
              <a:t>(</a:t>
            </a:r>
            <a:r>
              <a:rPr lang="zh-CN" altLang="en-US" sz="2400" b="1" dirty="0" smtClean="0">
                <a:solidFill>
                  <a:srgbClr val="C00000"/>
                </a:solidFill>
                <a:latin typeface="Arial" panose="020B0604020202090204" pitchFamily="34" charset="0"/>
                <a:ea typeface="Calibri" pitchFamily="34" charset="0"/>
                <a:cs typeface="Arial" panose="020B0604020202090204" pitchFamily="34" charset="0"/>
              </a:rPr>
              <a:t>约</a:t>
            </a:r>
            <a:r>
              <a:rPr lang="en-US" altLang="zh-CN" sz="2400" b="1" dirty="0" smtClean="0">
                <a:solidFill>
                  <a:srgbClr val="C00000"/>
                </a:solidFill>
                <a:latin typeface="Arial" panose="020B0604020202090204" pitchFamily="34" charset="0"/>
                <a:ea typeface="Calibri" pitchFamily="34" charset="0"/>
                <a:cs typeface="Arial" panose="020B0604020202090204" pitchFamily="34" charset="0"/>
              </a:rPr>
              <a:t>3:5) </a:t>
            </a:r>
            <a:r>
              <a:rPr lang="zh-CN" altLang="en-US" sz="2400" b="1" dirty="0" smtClean="0">
                <a:solidFill>
                  <a:srgbClr val="C00000"/>
                </a:solidFill>
                <a:latin typeface="Arial" panose="020B0604020202090204" pitchFamily="34" charset="0"/>
                <a:ea typeface="Calibri" pitchFamily="34" charset="0"/>
                <a:cs typeface="Arial" panose="020B0604020202090204" pitchFamily="34" charset="0"/>
              </a:rPr>
              <a:t>一个人必须</a:t>
            </a:r>
            <a:r>
              <a:rPr lang="zh-CN" altLang="en-US" sz="2400" b="1" u="sng" dirty="0" smtClean="0">
                <a:solidFill>
                  <a:srgbClr val="C00000"/>
                </a:solidFill>
                <a:latin typeface="Arial" panose="020B0604020202090204" pitchFamily="34" charset="0"/>
                <a:ea typeface="Calibri" pitchFamily="34" charset="0"/>
                <a:cs typeface="Arial" panose="020B0604020202090204" pitchFamily="34" charset="0"/>
              </a:rPr>
              <a:t>身体</a:t>
            </a:r>
            <a:r>
              <a:rPr lang="zh-CN" altLang="en-US" sz="2400" b="1" dirty="0" smtClean="0">
                <a:solidFill>
                  <a:srgbClr val="C00000"/>
                </a:solidFill>
                <a:latin typeface="Arial" panose="020B0604020202090204" pitchFamily="34" charset="0"/>
                <a:ea typeface="Calibri" pitchFamily="34" charset="0"/>
                <a:cs typeface="Arial" panose="020B0604020202090204" pitchFamily="34" charset="0"/>
              </a:rPr>
              <a:t>和</a:t>
            </a:r>
            <a:r>
              <a:rPr lang="zh-CN" altLang="en-US" sz="2400" b="1" u="sng" dirty="0" smtClean="0">
                <a:solidFill>
                  <a:srgbClr val="C00000"/>
                </a:solidFill>
                <a:latin typeface="Arial" panose="020B0604020202090204" pitchFamily="34" charset="0"/>
                <a:ea typeface="Calibri" pitchFamily="34" charset="0"/>
                <a:cs typeface="Arial" panose="020B0604020202090204" pitchFamily="34" charset="0"/>
              </a:rPr>
              <a:t>灵性</a:t>
            </a:r>
            <a:r>
              <a:rPr lang="zh-CN" altLang="en-US" sz="2400" b="1" dirty="0" smtClean="0">
                <a:solidFill>
                  <a:srgbClr val="C00000"/>
                </a:solidFill>
                <a:latin typeface="Arial" panose="020B0604020202090204" pitchFamily="34" charset="0"/>
                <a:ea typeface="Calibri" pitchFamily="34" charset="0"/>
                <a:cs typeface="Arial" panose="020B0604020202090204" pitchFamily="34" charset="0"/>
              </a:rPr>
              <a:t>都出生</a:t>
            </a:r>
            <a:r>
              <a:rPr lang="en-US" altLang="zh-CN" sz="2400" b="1" dirty="0" smtClean="0">
                <a:solidFill>
                  <a:srgbClr val="C00000"/>
                </a:solidFill>
                <a:latin typeface="Arial" panose="020B0604020202090204" pitchFamily="34" charset="0"/>
                <a:ea typeface="Calibri" pitchFamily="34" charset="0"/>
                <a:cs typeface="Arial" panose="020B0604020202090204" pitchFamily="34" charset="0"/>
              </a:rPr>
              <a:t>. </a:t>
            </a:r>
            <a:endParaRPr lang="en-US" sz="2400" b="1" dirty="0" smtClean="0">
              <a:solidFill>
                <a:srgbClr val="C00000"/>
              </a:solidFill>
              <a:latin typeface="Arial" panose="020B0604020202090204" pitchFamily="34" charset="0"/>
              <a:ea typeface="Calibri" pitchFamily="34" charset="0"/>
              <a:cs typeface="Arial" panose="020B0604020202090204" pitchFamily="34" charset="0"/>
            </a:endParaRPr>
          </a:p>
          <a:p>
            <a:r>
              <a:rPr lang="en-US" dirty="0" smtClean="0">
                <a:latin typeface="Arial" panose="020B0604020202090204" pitchFamily="34" charset="0"/>
                <a:ea typeface="Calibri" pitchFamily="34" charset="0"/>
                <a:cs typeface="Arial" panose="020B0604020202090204" pitchFamily="34" charset="0"/>
              </a:rPr>
              <a:t>(John 3:5) </a:t>
            </a:r>
            <a:r>
              <a:rPr lang="en-US" dirty="0" smtClean="0">
                <a:ea typeface="Calibri" pitchFamily="34" charset="0"/>
                <a:cs typeface="Arial" panose="020B0604020202090204" pitchFamily="34" charset="0"/>
              </a:rPr>
              <a:t>A man must be born both PHYSICALLY and SPIRITUALLY</a:t>
            </a:r>
            <a:endParaRPr lang="en-US" dirty="0" smtClean="0"/>
          </a:p>
          <a:p>
            <a:pPr marL="165100" indent="-165100">
              <a:buFont typeface="Arial" panose="020B0604020202090204" pitchFamily="34" charset="0"/>
              <a:buChar char="•"/>
            </a:pPr>
            <a:r>
              <a:rPr lang="en-US" altLang="zh-CN" sz="2400" b="1" dirty="0" smtClean="0">
                <a:solidFill>
                  <a:srgbClr val="C00000"/>
                </a:solidFill>
                <a:effectLst>
                  <a:outerShdw blurRad="38100" dist="38100" dir="2700000" algn="tl">
                    <a:srgbClr val="000000">
                      <a:alpha val="43137"/>
                    </a:srgbClr>
                  </a:outerShdw>
                </a:effectLst>
              </a:rPr>
              <a:t>(</a:t>
            </a:r>
            <a:r>
              <a:rPr lang="zh-CN" altLang="en-US" sz="2400" b="1" dirty="0" smtClean="0">
                <a:solidFill>
                  <a:srgbClr val="C00000"/>
                </a:solidFill>
                <a:effectLst>
                  <a:outerShdw blurRad="38100" dist="38100" dir="2700000" algn="tl">
                    <a:srgbClr val="000000">
                      <a:alpha val="43137"/>
                    </a:srgbClr>
                  </a:outerShdw>
                </a:effectLst>
              </a:rPr>
              <a:t>彼前</a:t>
            </a:r>
            <a:r>
              <a:rPr lang="en-US" altLang="zh-CN" sz="2400" b="1" dirty="0" smtClean="0">
                <a:solidFill>
                  <a:srgbClr val="C00000"/>
                </a:solidFill>
                <a:effectLst>
                  <a:outerShdw blurRad="38100" dist="38100" dir="2700000" algn="tl">
                    <a:srgbClr val="000000">
                      <a:alpha val="43137"/>
                    </a:srgbClr>
                  </a:outerShdw>
                </a:effectLst>
              </a:rPr>
              <a:t>3:21) “</a:t>
            </a:r>
            <a:r>
              <a:rPr lang="zh-CN" altLang="en-US" sz="2400" b="1" dirty="0" smtClean="0">
                <a:solidFill>
                  <a:srgbClr val="C00000"/>
                </a:solidFill>
                <a:effectLst>
                  <a:outerShdw blurRad="38100" dist="38100" dir="2700000" algn="tl">
                    <a:srgbClr val="000000">
                      <a:alpha val="43137"/>
                    </a:srgbClr>
                  </a:outerShdw>
                </a:effectLst>
              </a:rPr>
              <a:t>洗礼现在拯救你</a:t>
            </a:r>
            <a:r>
              <a:rPr lang="en-US" altLang="zh-CN" sz="2400" b="1" dirty="0" smtClean="0">
                <a:solidFill>
                  <a:srgbClr val="C00000"/>
                </a:solidFill>
                <a:effectLst>
                  <a:outerShdw blurRad="38100" dist="38100" dir="2700000" algn="tl">
                    <a:srgbClr val="000000">
                      <a:alpha val="43137"/>
                    </a:srgbClr>
                  </a:outerShdw>
                </a:effectLst>
              </a:rPr>
              <a:t>” </a:t>
            </a:r>
            <a:r>
              <a:rPr lang="zh-CN" altLang="en-US" sz="2400" b="1" dirty="0" smtClean="0">
                <a:solidFill>
                  <a:srgbClr val="C00000"/>
                </a:solidFill>
                <a:effectLst>
                  <a:outerShdw blurRad="38100" dist="38100" dir="2700000" algn="tl">
                    <a:srgbClr val="000000">
                      <a:alpha val="43137"/>
                    </a:srgbClr>
                  </a:outerShdw>
                </a:effectLst>
              </a:rPr>
              <a:t>应该放在上下文里理解。</a:t>
            </a:r>
            <a:endParaRPr lang="en-US" sz="2400" b="1" dirty="0" smtClean="0">
              <a:solidFill>
                <a:srgbClr val="C00000"/>
              </a:solidFill>
              <a:effectLst>
                <a:outerShdw blurRad="38100" dist="38100" dir="2700000" algn="tl">
                  <a:srgbClr val="000000">
                    <a:alpha val="43137"/>
                  </a:srgbClr>
                </a:outerShdw>
              </a:effectLst>
            </a:endParaRPr>
          </a:p>
          <a:p>
            <a:pPr marL="0" lvl="3"/>
            <a:r>
              <a:rPr lang="en-US" dirty="0" smtClean="0">
                <a:latin typeface="Arial" panose="020B0604020202090204" pitchFamily="34" charset="0"/>
                <a:ea typeface="Calibri" pitchFamily="34" charset="0"/>
                <a:cs typeface="Arial" panose="020B0604020202090204" pitchFamily="34" charset="0"/>
              </a:rPr>
              <a:t>(1 Peter 3:21) </a:t>
            </a:r>
            <a:r>
              <a:rPr lang="en-US" dirty="0" smtClean="0">
                <a:ea typeface="Calibri" pitchFamily="34" charset="0"/>
                <a:cs typeface="Arial" panose="020B0604020202090204" pitchFamily="34" charset="0"/>
              </a:rPr>
              <a:t>“</a:t>
            </a:r>
            <a:r>
              <a:rPr lang="en-US" dirty="0" smtClean="0">
                <a:latin typeface="Arial" panose="020B0604020202090204" pitchFamily="34" charset="0"/>
                <a:ea typeface="Calibri" pitchFamily="34" charset="0"/>
                <a:cs typeface="Arial" panose="020B0604020202090204" pitchFamily="34" charset="0"/>
              </a:rPr>
              <a:t>Baptism now saves you</a:t>
            </a:r>
            <a:r>
              <a:rPr lang="en-US" dirty="0" smtClean="0">
                <a:ea typeface="Calibri" pitchFamily="34" charset="0"/>
                <a:cs typeface="Arial" panose="020B0604020202090204" pitchFamily="34" charset="0"/>
              </a:rPr>
              <a:t>” KEEP IN CONTEXT!</a:t>
            </a:r>
            <a:endParaRPr lang="en-US" dirty="0" smtClean="0">
              <a:ea typeface="Calibri" pitchFamily="34" charset="0"/>
              <a:cs typeface="Arial" panose="020B0604020202090204" pitchFamily="34" charset="0"/>
            </a:endParaRPr>
          </a:p>
          <a:p>
            <a:pPr marL="165100" indent="-165100">
              <a:buFont typeface="Arial" panose="020B0604020202090204" pitchFamily="34" charset="0"/>
              <a:buChar char="•"/>
            </a:pPr>
            <a:r>
              <a:rPr lang="en-US" sz="2400" b="1" dirty="0" smtClean="0">
                <a:solidFill>
                  <a:srgbClr val="C00000"/>
                </a:solidFill>
                <a:effectLst>
                  <a:outerShdw blurRad="38100" dist="38100" dir="2700000" algn="tl">
                    <a:srgbClr val="000000">
                      <a:alpha val="43137"/>
                    </a:srgbClr>
                  </a:outerShdw>
                </a:effectLst>
              </a:rPr>
              <a:t>…</a:t>
            </a:r>
            <a:r>
              <a:rPr lang="zh-CN" altLang="en-US" sz="2400" b="1" dirty="0" smtClean="0">
                <a:solidFill>
                  <a:srgbClr val="FF0000"/>
                </a:solidFill>
                <a:effectLst>
                  <a:outerShdw blurRad="38100" dist="38100" dir="2700000" algn="tl">
                    <a:srgbClr val="000000">
                      <a:alpha val="43137"/>
                    </a:srgbClr>
                  </a:outerShdw>
                </a:effectLst>
              </a:rPr>
              <a:t>这水所</a:t>
            </a:r>
            <a:r>
              <a:rPr lang="zh-CN" altLang="en-US" sz="2400" b="1" u="sng" dirty="0" smtClean="0">
                <a:solidFill>
                  <a:srgbClr val="FF0000"/>
                </a:solidFill>
                <a:effectLst>
                  <a:outerShdw blurRad="38100" dist="38100" dir="2700000" algn="tl">
                    <a:srgbClr val="000000">
                      <a:alpha val="43137"/>
                    </a:srgbClr>
                  </a:outerShdw>
                </a:effectLst>
              </a:rPr>
              <a:t>表明</a:t>
            </a:r>
            <a:r>
              <a:rPr lang="zh-CN" altLang="en-US" sz="2400" b="1" dirty="0" smtClean="0">
                <a:solidFill>
                  <a:srgbClr val="FF0000"/>
                </a:solidFill>
                <a:effectLst>
                  <a:outerShdw blurRad="38100" dist="38100" dir="2700000" algn="tl">
                    <a:srgbClr val="000000">
                      <a:alpha val="43137"/>
                    </a:srgbClr>
                  </a:outerShdw>
                </a:effectLst>
              </a:rPr>
              <a:t>的洗礼，现在藉著耶稣基督复活，也拯救你们；这洗礼本</a:t>
            </a:r>
            <a:r>
              <a:rPr lang="zh-CN" altLang="en-US" sz="2400" b="1" u="sng" dirty="0" smtClean="0">
                <a:solidFill>
                  <a:srgbClr val="FF0000"/>
                </a:solidFill>
                <a:effectLst>
                  <a:outerShdw blurRad="38100" dist="38100" dir="2700000" algn="tl">
                    <a:srgbClr val="000000">
                      <a:alpha val="43137"/>
                    </a:srgbClr>
                  </a:outerShdw>
                </a:effectLst>
              </a:rPr>
              <a:t>不在乎除掉肉体的污秽</a:t>
            </a:r>
            <a:r>
              <a:rPr lang="zh-CN" altLang="en-US" sz="2400" b="1" dirty="0" smtClean="0">
                <a:solidFill>
                  <a:srgbClr val="FF0000"/>
                </a:solidFill>
                <a:effectLst>
                  <a:outerShdw blurRad="38100" dist="38100" dir="2700000" algn="tl">
                    <a:srgbClr val="000000">
                      <a:alpha val="43137"/>
                    </a:srgbClr>
                  </a:outerShdw>
                </a:effectLst>
              </a:rPr>
              <a:t>，只求在神面前</a:t>
            </a:r>
            <a:r>
              <a:rPr lang="zh-CN" altLang="en-US" sz="2400" b="1" u="sng" dirty="0" smtClean="0">
                <a:solidFill>
                  <a:srgbClr val="FF0000"/>
                </a:solidFill>
                <a:effectLst>
                  <a:outerShdw blurRad="38100" dist="38100" dir="2700000" algn="tl">
                    <a:srgbClr val="000000">
                      <a:alpha val="43137"/>
                    </a:srgbClr>
                  </a:outerShdw>
                </a:effectLst>
              </a:rPr>
              <a:t>有无亏的良心</a:t>
            </a:r>
            <a:r>
              <a:rPr lang="zh-CN" altLang="en-US" sz="2400" b="1" dirty="0" smtClean="0">
                <a:solidFill>
                  <a:srgbClr val="FF0000"/>
                </a:solidFill>
                <a:effectLst>
                  <a:outerShdw blurRad="38100" dist="38100" dir="2700000" algn="tl">
                    <a:srgbClr val="000000">
                      <a:alpha val="43137"/>
                    </a:srgbClr>
                  </a:outerShdw>
                </a:effectLst>
              </a:rPr>
              <a:t>。</a:t>
            </a:r>
            <a:endParaRPr lang="en-US" sz="2400" b="1" dirty="0" smtClean="0">
              <a:solidFill>
                <a:srgbClr val="FF0000"/>
              </a:solidFill>
              <a:effectLst>
                <a:outerShdw blurRad="38100" dist="38100" dir="2700000" algn="tl">
                  <a:srgbClr val="000000">
                    <a:alpha val="43137"/>
                  </a:srgbClr>
                </a:outerShdw>
              </a:effectLst>
            </a:endParaRPr>
          </a:p>
          <a:p>
            <a:pPr marL="0" lvl="3"/>
            <a:r>
              <a:rPr lang="en-US" dirty="0" smtClean="0">
                <a:latin typeface="Arial" panose="020B0604020202090204" pitchFamily="34" charset="0"/>
                <a:ea typeface="Calibri" pitchFamily="34" charset="0"/>
                <a:cs typeface="Arial" panose="020B0604020202090204" pitchFamily="34" charset="0"/>
              </a:rPr>
              <a:t>…</a:t>
            </a:r>
            <a:r>
              <a:rPr lang="en-US" dirty="0" smtClean="0"/>
              <a:t>and this water symbolizes baptism that now saves you </a:t>
            </a:r>
            <a:r>
              <a:rPr lang="en-US" u="sng" dirty="0" smtClean="0">
                <a:solidFill>
                  <a:srgbClr val="C00000"/>
                </a:solidFill>
                <a:effectLst>
                  <a:outerShdw blurRad="38100" dist="38100" dir="2700000" algn="tl">
                    <a:srgbClr val="000000">
                      <a:alpha val="43137"/>
                    </a:srgbClr>
                  </a:outerShdw>
                </a:effectLst>
              </a:rPr>
              <a:t>also—not the removal of dirt from the body </a:t>
            </a:r>
            <a:r>
              <a:rPr lang="en-US" i="1" u="sng" dirty="0" smtClean="0">
                <a:solidFill>
                  <a:srgbClr val="C00000"/>
                </a:solidFill>
                <a:effectLst>
                  <a:outerShdw blurRad="38100" dist="38100" dir="2700000" algn="tl">
                    <a:srgbClr val="000000">
                      <a:alpha val="43137"/>
                    </a:srgbClr>
                  </a:outerShdw>
                </a:effectLst>
              </a:rPr>
              <a:t>(water) </a:t>
            </a:r>
            <a:r>
              <a:rPr lang="en-US" dirty="0" smtClean="0"/>
              <a:t>but the pledge of a </a:t>
            </a:r>
            <a:r>
              <a:rPr lang="en-US" u="sng" dirty="0" smtClean="0"/>
              <a:t>clear conscience toward God </a:t>
            </a:r>
            <a:r>
              <a:rPr lang="en-US" i="1" u="sng" dirty="0" smtClean="0"/>
              <a:t>(REPENTANCE</a:t>
            </a:r>
            <a:r>
              <a:rPr lang="en-US" u="sng" dirty="0" smtClean="0"/>
              <a:t>).”</a:t>
            </a:r>
            <a:endParaRPr lang="en-US" u="sng" dirty="0" smtClean="0">
              <a:latin typeface="Arial" panose="020B0604020202090204" pitchFamily="34" charset="0"/>
              <a:cs typeface="Arial" panose="020B060402020209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p:cTn id="7"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5">
                                            <p:txEl>
                                              <p:pRg st="1" end="1"/>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 calcmode="lin" valueType="num">
                                      <p:cBhvr>
                                        <p:cTn id="12"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14" dur="500"/>
                                        <p:tgtEl>
                                          <p:spTgt spid="5">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p:cTn id="19"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21" dur="500"/>
                                        <p:tgtEl>
                                          <p:spTgt spid="5">
                                            <p:txEl>
                                              <p:pRg st="3" end="3"/>
                                            </p:txEl>
                                          </p:spTgt>
                                        </p:tgtEl>
                                      </p:cBhvr>
                                    </p:animEffect>
                                  </p:childTnLst>
                                </p:cTn>
                              </p:par>
                              <p:par>
                                <p:cTn id="22" presetID="53" presetClass="entr" presetSubtype="16" fill="hold" nodeType="withEffect">
                                  <p:stCondLst>
                                    <p:cond delay="0"/>
                                  </p:stCondLst>
                                  <p:childTnLst>
                                    <p:set>
                                      <p:cBhvr>
                                        <p:cTn id="23" dur="1" fill="hold">
                                          <p:stCondLst>
                                            <p:cond delay="0"/>
                                          </p:stCondLst>
                                        </p:cTn>
                                        <p:tgtEl>
                                          <p:spTgt spid="5">
                                            <p:txEl>
                                              <p:pRg st="4" end="4"/>
                                            </p:txEl>
                                          </p:spTgt>
                                        </p:tgtEl>
                                        <p:attrNameLst>
                                          <p:attrName>style.visibility</p:attrName>
                                        </p:attrNameLst>
                                      </p:cBhvr>
                                      <p:to>
                                        <p:strVal val="visible"/>
                                      </p:to>
                                    </p:set>
                                    <p:anim calcmode="lin" valueType="num">
                                      <p:cBhvr>
                                        <p:cTn id="24"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25"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26" dur="500"/>
                                        <p:tgtEl>
                                          <p:spTgt spid="5">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 calcmode="lin" valueType="num">
                                      <p:cBhvr>
                                        <p:cTn id="31" dur="500" fill="hold"/>
                                        <p:tgtEl>
                                          <p:spTgt spid="5">
                                            <p:txEl>
                                              <p:pRg st="6" end="6"/>
                                            </p:txEl>
                                          </p:spTgt>
                                        </p:tgtEl>
                                        <p:attrNameLst>
                                          <p:attrName>ppt_w</p:attrName>
                                        </p:attrNameLst>
                                      </p:cBhvr>
                                      <p:tavLst>
                                        <p:tav tm="0">
                                          <p:val>
                                            <p:fltVal val="0"/>
                                          </p:val>
                                        </p:tav>
                                        <p:tav tm="100000">
                                          <p:val>
                                            <p:strVal val="#ppt_w"/>
                                          </p:val>
                                        </p:tav>
                                      </p:tavLst>
                                    </p:anim>
                                    <p:anim calcmode="lin" valueType="num">
                                      <p:cBhvr>
                                        <p:cTn id="32" dur="500" fill="hold"/>
                                        <p:tgtEl>
                                          <p:spTgt spid="5">
                                            <p:txEl>
                                              <p:pRg st="6" end="6"/>
                                            </p:txEl>
                                          </p:spTgt>
                                        </p:tgtEl>
                                        <p:attrNameLst>
                                          <p:attrName>ppt_h</p:attrName>
                                        </p:attrNameLst>
                                      </p:cBhvr>
                                      <p:tavLst>
                                        <p:tav tm="0">
                                          <p:val>
                                            <p:fltVal val="0"/>
                                          </p:val>
                                        </p:tav>
                                        <p:tav tm="100000">
                                          <p:val>
                                            <p:strVal val="#ppt_h"/>
                                          </p:val>
                                        </p:tav>
                                      </p:tavLst>
                                    </p:anim>
                                    <p:animEffect transition="in" filter="fade">
                                      <p:cBhvr>
                                        <p:cTn id="33" dur="500"/>
                                        <p:tgtEl>
                                          <p:spTgt spid="5">
                                            <p:txEl>
                                              <p:pRg st="6" end="6"/>
                                            </p:txEl>
                                          </p:spTgt>
                                        </p:tgtEl>
                                      </p:cBhvr>
                                    </p:animEffect>
                                  </p:childTnLst>
                                </p:cTn>
                              </p:par>
                              <p:par>
                                <p:cTn id="34" presetID="53" presetClass="entr" presetSubtype="16" fill="hold" nodeType="withEffect">
                                  <p:stCondLst>
                                    <p:cond delay="0"/>
                                  </p:stCondLst>
                                  <p:childTnLst>
                                    <p:set>
                                      <p:cBhvr>
                                        <p:cTn id="35" dur="1" fill="hold">
                                          <p:stCondLst>
                                            <p:cond delay="0"/>
                                          </p:stCondLst>
                                        </p:cTn>
                                        <p:tgtEl>
                                          <p:spTgt spid="5">
                                            <p:txEl>
                                              <p:pRg st="7" end="7"/>
                                            </p:txEl>
                                          </p:spTgt>
                                        </p:tgtEl>
                                        <p:attrNameLst>
                                          <p:attrName>style.visibility</p:attrName>
                                        </p:attrNameLst>
                                      </p:cBhvr>
                                      <p:to>
                                        <p:strVal val="visible"/>
                                      </p:to>
                                    </p:set>
                                    <p:anim calcmode="lin" valueType="num">
                                      <p:cBhvr>
                                        <p:cTn id="36" dur="500" fill="hold"/>
                                        <p:tgtEl>
                                          <p:spTgt spid="5">
                                            <p:txEl>
                                              <p:pRg st="7" end="7"/>
                                            </p:txEl>
                                          </p:spTgt>
                                        </p:tgtEl>
                                        <p:attrNameLst>
                                          <p:attrName>ppt_w</p:attrName>
                                        </p:attrNameLst>
                                      </p:cBhvr>
                                      <p:tavLst>
                                        <p:tav tm="0">
                                          <p:val>
                                            <p:fltVal val="0"/>
                                          </p:val>
                                        </p:tav>
                                        <p:tav tm="100000">
                                          <p:val>
                                            <p:strVal val="#ppt_w"/>
                                          </p:val>
                                        </p:tav>
                                      </p:tavLst>
                                    </p:anim>
                                    <p:anim calcmode="lin" valueType="num">
                                      <p:cBhvr>
                                        <p:cTn id="37" dur="500" fill="hold"/>
                                        <p:tgtEl>
                                          <p:spTgt spid="5">
                                            <p:txEl>
                                              <p:pRg st="7" end="7"/>
                                            </p:txEl>
                                          </p:spTgt>
                                        </p:tgtEl>
                                        <p:attrNameLst>
                                          <p:attrName>ppt_h</p:attrName>
                                        </p:attrNameLst>
                                      </p:cBhvr>
                                      <p:tavLst>
                                        <p:tav tm="0">
                                          <p:val>
                                            <p:fltVal val="0"/>
                                          </p:val>
                                        </p:tav>
                                        <p:tav tm="100000">
                                          <p:val>
                                            <p:strVal val="#ppt_h"/>
                                          </p:val>
                                        </p:tav>
                                      </p:tavLst>
                                    </p:anim>
                                    <p:animEffect transition="in" filter="fade">
                                      <p:cBhvr>
                                        <p:cTn id="38" dur="500"/>
                                        <p:tgtEl>
                                          <p:spTgt spid="5">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nodeType="clickEffect">
                                  <p:stCondLst>
                                    <p:cond delay="0"/>
                                  </p:stCondLst>
                                  <p:childTnLst>
                                    <p:set>
                                      <p:cBhvr>
                                        <p:cTn id="42" dur="1" fill="hold">
                                          <p:stCondLst>
                                            <p:cond delay="0"/>
                                          </p:stCondLst>
                                        </p:cTn>
                                        <p:tgtEl>
                                          <p:spTgt spid="5">
                                            <p:txEl>
                                              <p:pRg st="8" end="8"/>
                                            </p:txEl>
                                          </p:spTgt>
                                        </p:tgtEl>
                                        <p:attrNameLst>
                                          <p:attrName>style.visibility</p:attrName>
                                        </p:attrNameLst>
                                      </p:cBhvr>
                                      <p:to>
                                        <p:strVal val="visible"/>
                                      </p:to>
                                    </p:set>
                                    <p:anim calcmode="lin" valueType="num">
                                      <p:cBhvr>
                                        <p:cTn id="43" dur="500" fill="hold"/>
                                        <p:tgtEl>
                                          <p:spTgt spid="5">
                                            <p:txEl>
                                              <p:pRg st="8" end="8"/>
                                            </p:txEl>
                                          </p:spTgt>
                                        </p:tgtEl>
                                        <p:attrNameLst>
                                          <p:attrName>ppt_w</p:attrName>
                                        </p:attrNameLst>
                                      </p:cBhvr>
                                      <p:tavLst>
                                        <p:tav tm="0">
                                          <p:val>
                                            <p:fltVal val="0"/>
                                          </p:val>
                                        </p:tav>
                                        <p:tav tm="100000">
                                          <p:val>
                                            <p:strVal val="#ppt_w"/>
                                          </p:val>
                                        </p:tav>
                                      </p:tavLst>
                                    </p:anim>
                                    <p:anim calcmode="lin" valueType="num">
                                      <p:cBhvr>
                                        <p:cTn id="44" dur="500" fill="hold"/>
                                        <p:tgtEl>
                                          <p:spTgt spid="5">
                                            <p:txEl>
                                              <p:pRg st="8" end="8"/>
                                            </p:txEl>
                                          </p:spTgt>
                                        </p:tgtEl>
                                        <p:attrNameLst>
                                          <p:attrName>ppt_h</p:attrName>
                                        </p:attrNameLst>
                                      </p:cBhvr>
                                      <p:tavLst>
                                        <p:tav tm="0">
                                          <p:val>
                                            <p:fltVal val="0"/>
                                          </p:val>
                                        </p:tav>
                                        <p:tav tm="100000">
                                          <p:val>
                                            <p:strVal val="#ppt_h"/>
                                          </p:val>
                                        </p:tav>
                                      </p:tavLst>
                                    </p:anim>
                                    <p:animEffect transition="in" filter="fade">
                                      <p:cBhvr>
                                        <p:cTn id="45" dur="500"/>
                                        <p:tgtEl>
                                          <p:spTgt spid="5">
                                            <p:txEl>
                                              <p:pRg st="8" end="8"/>
                                            </p:txEl>
                                          </p:spTgt>
                                        </p:tgtEl>
                                      </p:cBhvr>
                                    </p:animEffect>
                                  </p:childTnLst>
                                </p:cTn>
                              </p:par>
                              <p:par>
                                <p:cTn id="46" presetID="53" presetClass="entr" presetSubtype="16" fill="hold" nodeType="withEffect">
                                  <p:stCondLst>
                                    <p:cond delay="0"/>
                                  </p:stCondLst>
                                  <p:childTnLst>
                                    <p:set>
                                      <p:cBhvr>
                                        <p:cTn id="47" dur="1" fill="hold">
                                          <p:stCondLst>
                                            <p:cond delay="0"/>
                                          </p:stCondLst>
                                        </p:cTn>
                                        <p:tgtEl>
                                          <p:spTgt spid="5">
                                            <p:txEl>
                                              <p:pRg st="9" end="9"/>
                                            </p:txEl>
                                          </p:spTgt>
                                        </p:tgtEl>
                                        <p:attrNameLst>
                                          <p:attrName>style.visibility</p:attrName>
                                        </p:attrNameLst>
                                      </p:cBhvr>
                                      <p:to>
                                        <p:strVal val="visible"/>
                                      </p:to>
                                    </p:set>
                                    <p:anim calcmode="lin" valueType="num">
                                      <p:cBhvr>
                                        <p:cTn id="48" dur="500" fill="hold"/>
                                        <p:tgtEl>
                                          <p:spTgt spid="5">
                                            <p:txEl>
                                              <p:pRg st="9" end="9"/>
                                            </p:txEl>
                                          </p:spTgt>
                                        </p:tgtEl>
                                        <p:attrNameLst>
                                          <p:attrName>ppt_w</p:attrName>
                                        </p:attrNameLst>
                                      </p:cBhvr>
                                      <p:tavLst>
                                        <p:tav tm="0">
                                          <p:val>
                                            <p:fltVal val="0"/>
                                          </p:val>
                                        </p:tav>
                                        <p:tav tm="100000">
                                          <p:val>
                                            <p:strVal val="#ppt_w"/>
                                          </p:val>
                                        </p:tav>
                                      </p:tavLst>
                                    </p:anim>
                                    <p:anim calcmode="lin" valueType="num">
                                      <p:cBhvr>
                                        <p:cTn id="49" dur="500" fill="hold"/>
                                        <p:tgtEl>
                                          <p:spTgt spid="5">
                                            <p:txEl>
                                              <p:pRg st="9" end="9"/>
                                            </p:txEl>
                                          </p:spTgt>
                                        </p:tgtEl>
                                        <p:attrNameLst>
                                          <p:attrName>ppt_h</p:attrName>
                                        </p:attrNameLst>
                                      </p:cBhvr>
                                      <p:tavLst>
                                        <p:tav tm="0">
                                          <p:val>
                                            <p:fltVal val="0"/>
                                          </p:val>
                                        </p:tav>
                                        <p:tav tm="100000">
                                          <p:val>
                                            <p:strVal val="#ppt_h"/>
                                          </p:val>
                                        </p:tav>
                                      </p:tavLst>
                                    </p:anim>
                                    <p:animEffect transition="in" filter="fade">
                                      <p:cBhvr>
                                        <p:cTn id="50" dur="500"/>
                                        <p:tgtEl>
                                          <p:spTgt spid="5">
                                            <p:txEl>
                                              <p:pRg st="9" end="9"/>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nodeType="clickEffect">
                                  <p:stCondLst>
                                    <p:cond delay="0"/>
                                  </p:stCondLst>
                                  <p:childTnLst>
                                    <p:set>
                                      <p:cBhvr>
                                        <p:cTn id="54" dur="1" fill="hold">
                                          <p:stCondLst>
                                            <p:cond delay="0"/>
                                          </p:stCondLst>
                                        </p:cTn>
                                        <p:tgtEl>
                                          <p:spTgt spid="5">
                                            <p:txEl>
                                              <p:pRg st="10" end="10"/>
                                            </p:txEl>
                                          </p:spTgt>
                                        </p:tgtEl>
                                        <p:attrNameLst>
                                          <p:attrName>style.visibility</p:attrName>
                                        </p:attrNameLst>
                                      </p:cBhvr>
                                      <p:to>
                                        <p:strVal val="visible"/>
                                      </p:to>
                                    </p:set>
                                    <p:anim calcmode="lin" valueType="num">
                                      <p:cBhvr>
                                        <p:cTn id="55" dur="500" fill="hold"/>
                                        <p:tgtEl>
                                          <p:spTgt spid="5">
                                            <p:txEl>
                                              <p:pRg st="10" end="10"/>
                                            </p:txEl>
                                          </p:spTgt>
                                        </p:tgtEl>
                                        <p:attrNameLst>
                                          <p:attrName>ppt_w</p:attrName>
                                        </p:attrNameLst>
                                      </p:cBhvr>
                                      <p:tavLst>
                                        <p:tav tm="0">
                                          <p:val>
                                            <p:fltVal val="0"/>
                                          </p:val>
                                        </p:tav>
                                        <p:tav tm="100000">
                                          <p:val>
                                            <p:strVal val="#ppt_w"/>
                                          </p:val>
                                        </p:tav>
                                      </p:tavLst>
                                    </p:anim>
                                    <p:anim calcmode="lin" valueType="num">
                                      <p:cBhvr>
                                        <p:cTn id="56" dur="500" fill="hold"/>
                                        <p:tgtEl>
                                          <p:spTgt spid="5">
                                            <p:txEl>
                                              <p:pRg st="10" end="10"/>
                                            </p:txEl>
                                          </p:spTgt>
                                        </p:tgtEl>
                                        <p:attrNameLst>
                                          <p:attrName>ppt_h</p:attrName>
                                        </p:attrNameLst>
                                      </p:cBhvr>
                                      <p:tavLst>
                                        <p:tav tm="0">
                                          <p:val>
                                            <p:fltVal val="0"/>
                                          </p:val>
                                        </p:tav>
                                        <p:tav tm="100000">
                                          <p:val>
                                            <p:strVal val="#ppt_h"/>
                                          </p:val>
                                        </p:tav>
                                      </p:tavLst>
                                    </p:anim>
                                    <p:animEffect transition="in" filter="fade">
                                      <p:cBhvr>
                                        <p:cTn id="57" dur="500"/>
                                        <p:tgtEl>
                                          <p:spTgt spid="5">
                                            <p:txEl>
                                              <p:pRg st="10" end="10"/>
                                            </p:txEl>
                                          </p:spTgt>
                                        </p:tgtEl>
                                      </p:cBhvr>
                                    </p:animEffect>
                                  </p:childTnLst>
                                </p:cTn>
                              </p:par>
                              <p:par>
                                <p:cTn id="58" presetID="53" presetClass="entr" presetSubtype="16" fill="hold" nodeType="withEffect">
                                  <p:stCondLst>
                                    <p:cond delay="0"/>
                                  </p:stCondLst>
                                  <p:childTnLst>
                                    <p:set>
                                      <p:cBhvr>
                                        <p:cTn id="59" dur="1" fill="hold">
                                          <p:stCondLst>
                                            <p:cond delay="0"/>
                                          </p:stCondLst>
                                        </p:cTn>
                                        <p:tgtEl>
                                          <p:spTgt spid="5">
                                            <p:txEl>
                                              <p:pRg st="11" end="11"/>
                                            </p:txEl>
                                          </p:spTgt>
                                        </p:tgtEl>
                                        <p:attrNameLst>
                                          <p:attrName>style.visibility</p:attrName>
                                        </p:attrNameLst>
                                      </p:cBhvr>
                                      <p:to>
                                        <p:strVal val="visible"/>
                                      </p:to>
                                    </p:set>
                                    <p:anim calcmode="lin" valueType="num">
                                      <p:cBhvr>
                                        <p:cTn id="60" dur="500" fill="hold"/>
                                        <p:tgtEl>
                                          <p:spTgt spid="5">
                                            <p:txEl>
                                              <p:pRg st="11" end="11"/>
                                            </p:txEl>
                                          </p:spTgt>
                                        </p:tgtEl>
                                        <p:attrNameLst>
                                          <p:attrName>ppt_w</p:attrName>
                                        </p:attrNameLst>
                                      </p:cBhvr>
                                      <p:tavLst>
                                        <p:tav tm="0">
                                          <p:val>
                                            <p:fltVal val="0"/>
                                          </p:val>
                                        </p:tav>
                                        <p:tav tm="100000">
                                          <p:val>
                                            <p:strVal val="#ppt_w"/>
                                          </p:val>
                                        </p:tav>
                                      </p:tavLst>
                                    </p:anim>
                                    <p:anim calcmode="lin" valueType="num">
                                      <p:cBhvr>
                                        <p:cTn id="61" dur="500" fill="hold"/>
                                        <p:tgtEl>
                                          <p:spTgt spid="5">
                                            <p:txEl>
                                              <p:pRg st="11" end="11"/>
                                            </p:txEl>
                                          </p:spTgt>
                                        </p:tgtEl>
                                        <p:attrNameLst>
                                          <p:attrName>ppt_h</p:attrName>
                                        </p:attrNameLst>
                                      </p:cBhvr>
                                      <p:tavLst>
                                        <p:tav tm="0">
                                          <p:val>
                                            <p:fltVal val="0"/>
                                          </p:val>
                                        </p:tav>
                                        <p:tav tm="100000">
                                          <p:val>
                                            <p:strVal val="#ppt_h"/>
                                          </p:val>
                                        </p:tav>
                                      </p:tavLst>
                                    </p:anim>
                                    <p:animEffect transition="in" filter="fade">
                                      <p:cBhvr>
                                        <p:cTn id="62"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
          </a:xfrm>
          <a:prstGeom prst="rect">
            <a:avLst/>
          </a:prstGeom>
          <a:solidFill>
            <a:schemeClr val="accent2">
              <a:lumMod val="50000"/>
            </a:schemeClr>
          </a:solidFill>
        </p:spPr>
        <p:style>
          <a:lnRef idx="0">
            <a:schemeClr val="accent4"/>
          </a:lnRef>
          <a:fillRef idx="3">
            <a:schemeClr val="accent4"/>
          </a:fillRef>
          <a:effectRef idx="3">
            <a:schemeClr val="accent4"/>
          </a:effectRef>
          <a:fontRef idx="minor">
            <a:schemeClr val="lt1"/>
          </a:fontRef>
        </p:style>
        <p:txBody>
          <a:bodyPr rtlCol="0" anchor="ctr"/>
          <a:lstStyle/>
          <a:p>
            <a:pPr lvl="0"/>
            <a:r>
              <a:rPr lang="zh-CN" altLang="zh-CN" sz="4400" u="sng" dirty="0" smtClean="0">
                <a:solidFill>
                  <a:prstClr val="white"/>
                </a:solidFill>
              </a:rPr>
              <a:t>洗礼重生</a:t>
            </a:r>
            <a:r>
              <a:rPr lang="zh-CN" altLang="zh-CN" sz="4400" dirty="0" smtClean="0">
                <a:solidFill>
                  <a:prstClr val="white"/>
                </a:solidFill>
              </a:rPr>
              <a:t>：洗礼是得救必需的条件</a:t>
            </a:r>
            <a:endParaRPr lang="zh-CN" altLang="zh-CN" sz="4400" dirty="0">
              <a:solidFill>
                <a:prstClr val="white"/>
              </a:solidFill>
            </a:endParaRPr>
          </a:p>
        </p:txBody>
      </p:sp>
      <p:sp>
        <p:nvSpPr>
          <p:cNvPr id="3" name="Rectangle 2"/>
          <p:cNvSpPr/>
          <p:nvPr/>
        </p:nvSpPr>
        <p:spPr>
          <a:xfrm>
            <a:off x="0" y="6248400"/>
            <a:ext cx="9144000" cy="609600"/>
          </a:xfrm>
          <a:prstGeom prst="rect">
            <a:avLst/>
          </a:prstGeom>
          <a:solidFill>
            <a:schemeClr val="accent2">
              <a:lumMod val="50000"/>
            </a:schemeClr>
          </a:solidFill>
        </p:spPr>
        <p:style>
          <a:lnRef idx="0">
            <a:schemeClr val="accent4"/>
          </a:lnRef>
          <a:fillRef idx="3">
            <a:schemeClr val="accent4"/>
          </a:fillRef>
          <a:effectRef idx="3">
            <a:schemeClr val="accent4"/>
          </a:effectRef>
          <a:fontRef idx="minor">
            <a:schemeClr val="lt1"/>
          </a:fontRef>
        </p:style>
        <p:txBody>
          <a:bodyPr rtlCol="0" anchor="ctr"/>
          <a:lstStyle/>
          <a:p>
            <a:pPr lvl="2" fontAlgn="base">
              <a:spcBef>
                <a:spcPct val="0"/>
              </a:spcBef>
              <a:spcAft>
                <a:spcPct val="0"/>
              </a:spcAft>
              <a:tabLst>
                <a:tab pos="1428750" algn="l"/>
              </a:tabLst>
            </a:pPr>
            <a:r>
              <a:rPr lang="en-US" sz="2000" b="1" u="sng" dirty="0" smtClean="0">
                <a:solidFill>
                  <a:schemeClr val="bg1"/>
                </a:solidFill>
                <a:latin typeface="Arial" panose="020B0604020202090204" pitchFamily="34" charset="0"/>
                <a:ea typeface="Calibri" pitchFamily="34" charset="0"/>
                <a:cs typeface="Arial" panose="020B0604020202090204" pitchFamily="34" charset="0"/>
              </a:rPr>
              <a:t>Baptismal Regeneration</a:t>
            </a:r>
            <a:r>
              <a:rPr lang="en-US" sz="2000" b="1" dirty="0" smtClean="0">
                <a:solidFill>
                  <a:schemeClr val="bg1"/>
                </a:solidFill>
                <a:latin typeface="Arial" panose="020B0604020202090204" pitchFamily="34" charset="0"/>
                <a:ea typeface="Calibri" pitchFamily="34" charset="0"/>
                <a:cs typeface="Arial" panose="020B0604020202090204" pitchFamily="34" charset="0"/>
              </a:rPr>
              <a:t>: Baptism is Necessary for Salvation </a:t>
            </a:r>
            <a:endParaRPr lang="en-US" sz="2000" b="1" dirty="0" smtClean="0">
              <a:solidFill>
                <a:schemeClr val="bg1"/>
              </a:solidFill>
              <a:latin typeface="Arial" panose="020B0604020202090204" pitchFamily="34" charset="0"/>
              <a:cs typeface="Arial" panose="020B0604020202090204" pitchFamily="34" charset="0"/>
            </a:endParaRPr>
          </a:p>
        </p:txBody>
      </p:sp>
      <p:sp>
        <p:nvSpPr>
          <p:cNvPr id="5" name="TextBox 4"/>
          <p:cNvSpPr txBox="1"/>
          <p:nvPr/>
        </p:nvSpPr>
        <p:spPr>
          <a:xfrm>
            <a:off x="0" y="685800"/>
            <a:ext cx="9144000" cy="5016758"/>
          </a:xfrm>
          <a:prstGeom prst="rect">
            <a:avLst/>
          </a:prstGeom>
          <a:noFill/>
        </p:spPr>
        <p:txBody>
          <a:bodyPr wrap="square" rtlCol="0">
            <a:spAutoFit/>
          </a:bodyPr>
          <a:lstStyle/>
          <a:p>
            <a:pPr marL="0" lvl="3" algn="ctr"/>
            <a:r>
              <a:rPr lang="zh-CN" altLang="en-US" sz="4000" b="1" u="sng" dirty="0" smtClean="0">
                <a:solidFill>
                  <a:srgbClr val="C00000"/>
                </a:solidFill>
                <a:latin typeface="Arial" panose="020B0604020202090204" pitchFamily="34" charset="0"/>
                <a:ea typeface="Calibri" pitchFamily="34" charset="0"/>
                <a:cs typeface="Arial" panose="020B0604020202090204" pitchFamily="34" charset="0"/>
              </a:rPr>
              <a:t>反对的理由</a:t>
            </a:r>
            <a:r>
              <a:rPr lang="en-US" sz="4000" b="1" u="sng" dirty="0" smtClean="0">
                <a:solidFill>
                  <a:srgbClr val="C00000"/>
                </a:solidFill>
                <a:latin typeface="Arial" panose="020B0604020202090204" pitchFamily="34" charset="0"/>
                <a:ea typeface="Calibri" pitchFamily="34" charset="0"/>
                <a:cs typeface="Arial" panose="020B0604020202090204" pitchFamily="34" charset="0"/>
              </a:rPr>
              <a:t> </a:t>
            </a:r>
            <a:r>
              <a:rPr lang="en-US" sz="2000" b="1" u="sng" dirty="0" smtClean="0">
                <a:solidFill>
                  <a:srgbClr val="C00000"/>
                </a:solidFill>
                <a:latin typeface="Arial" panose="020B0604020202090204" pitchFamily="34" charset="0"/>
                <a:cs typeface="Arial" panose="020B0604020202090204" pitchFamily="34" charset="0"/>
              </a:rPr>
              <a:t>(Arguments Against): </a:t>
            </a:r>
            <a:endParaRPr lang="en-US" sz="2000" b="1" u="sng" dirty="0" smtClean="0">
              <a:solidFill>
                <a:srgbClr val="C00000"/>
              </a:solidFill>
              <a:latin typeface="Arial" panose="020B0604020202090204" pitchFamily="34" charset="0"/>
              <a:cs typeface="Arial" panose="020B0604020202090204" pitchFamily="34" charset="0"/>
            </a:endParaRPr>
          </a:p>
          <a:p>
            <a:pPr marL="0" lvl="3" algn="ctr"/>
            <a:endParaRPr lang="en-US" sz="2000" b="1" u="sng" dirty="0" smtClean="0">
              <a:solidFill>
                <a:srgbClr val="C00000"/>
              </a:solidFill>
            </a:endParaRPr>
          </a:p>
          <a:p>
            <a:pPr marL="0" lvl="3">
              <a:buFont typeface="Arial" panose="020B0604020202090204" pitchFamily="34" charset="0"/>
              <a:buChar char="•"/>
            </a:pPr>
            <a:r>
              <a:rPr lang="zh-CN" altLang="en-US" sz="4000" b="1" dirty="0" smtClean="0">
                <a:solidFill>
                  <a:srgbClr val="C00000"/>
                </a:solidFill>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例如</a:t>
            </a:r>
            <a:r>
              <a:rPr lang="en-US" altLang="zh-CN" sz="4000" b="1" dirty="0" smtClean="0">
                <a:solidFill>
                  <a:srgbClr val="C00000"/>
                </a:solidFill>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 </a:t>
            </a:r>
            <a:r>
              <a:rPr lang="zh-CN" altLang="en-US" sz="4000" b="1" dirty="0" smtClean="0">
                <a:solidFill>
                  <a:srgbClr val="C00000"/>
                </a:solidFill>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耶稣旁边十架上的强盗得救了，但并未受洗</a:t>
            </a:r>
            <a:r>
              <a:rPr lang="zh-CN" altLang="en-US" sz="4000" b="1" dirty="0" smtClean="0">
                <a:solidFill>
                  <a:srgbClr val="C00000"/>
                </a:solidFill>
                <a:latin typeface="Arial" panose="020B0604020202090204" pitchFamily="34" charset="0"/>
                <a:ea typeface="Calibri" pitchFamily="34" charset="0"/>
                <a:cs typeface="Arial" panose="020B0604020202090204" pitchFamily="34" charset="0"/>
              </a:rPr>
              <a:t>。</a:t>
            </a:r>
            <a:endParaRPr lang="en-US" sz="4000" b="1" dirty="0" smtClean="0">
              <a:solidFill>
                <a:srgbClr val="C00000"/>
              </a:solidFill>
              <a:latin typeface="Arial" panose="020B0604020202090204" pitchFamily="34" charset="0"/>
              <a:ea typeface="Calibri" pitchFamily="34" charset="0"/>
              <a:cs typeface="Arial" panose="020B0604020202090204" pitchFamily="34" charset="0"/>
            </a:endParaRPr>
          </a:p>
          <a:p>
            <a:r>
              <a:rPr lang="en-US" sz="2000" b="1" dirty="0" smtClean="0">
                <a:latin typeface="Arial" panose="020B0604020202090204" pitchFamily="34" charset="0"/>
                <a:cs typeface="Arial" panose="020B0604020202090204" pitchFamily="34" charset="0"/>
              </a:rPr>
              <a:t>The thief on the cross next to Jesus was not baptized</a:t>
            </a:r>
            <a:endParaRPr lang="en-US" sz="2000" b="1" dirty="0" smtClean="0">
              <a:latin typeface="Arial" panose="020B0604020202090204" pitchFamily="34" charset="0"/>
              <a:cs typeface="Arial" panose="020B0604020202090204" pitchFamily="34" charset="0"/>
            </a:endParaRPr>
          </a:p>
          <a:p>
            <a:endParaRPr lang="en-US" sz="2000" b="1" dirty="0" smtClean="0"/>
          </a:p>
          <a:p>
            <a:pPr marL="165100" indent="-165100">
              <a:buFont typeface="Arial" panose="020B0604020202090204" pitchFamily="34" charset="0"/>
              <a:buChar char="•"/>
            </a:pPr>
            <a:r>
              <a:rPr lang="zh-CN" altLang="en-US" sz="4000" b="1" dirty="0" smtClean="0">
                <a:solidFill>
                  <a:srgbClr val="C00000"/>
                </a:solidFill>
                <a:effectLst>
                  <a:outerShdw blurRad="38100" dist="38100" dir="2700000" algn="tl">
                    <a:srgbClr val="000000">
                      <a:alpha val="43137"/>
                    </a:srgbClr>
                  </a:outerShdw>
                </a:effectLst>
              </a:rPr>
              <a:t>要求洗礼才能得救是一种</a:t>
            </a:r>
            <a:r>
              <a:rPr lang="en-US" altLang="zh-CN" sz="4000" b="1" dirty="0" smtClean="0">
                <a:solidFill>
                  <a:srgbClr val="C00000"/>
                </a:solidFill>
                <a:effectLst>
                  <a:outerShdw blurRad="38100" dist="38100" dir="2700000" algn="tl">
                    <a:srgbClr val="000000">
                      <a:alpha val="43137"/>
                    </a:srgbClr>
                  </a:outerShdw>
                </a:effectLst>
              </a:rPr>
              <a:t> “</a:t>
            </a:r>
            <a:r>
              <a:rPr lang="zh-CN" altLang="en-US" sz="4000" b="1" dirty="0" smtClean="0">
                <a:solidFill>
                  <a:srgbClr val="C00000"/>
                </a:solidFill>
                <a:effectLst>
                  <a:outerShdw blurRad="38100" dist="38100" dir="2700000" algn="tl">
                    <a:srgbClr val="000000">
                      <a:alpha val="43137"/>
                    </a:srgbClr>
                  </a:outerShdw>
                </a:effectLst>
              </a:rPr>
              <a:t>行为</a:t>
            </a:r>
            <a:r>
              <a:rPr lang="en-US" altLang="zh-CN" sz="4000" b="1" dirty="0" smtClean="0">
                <a:solidFill>
                  <a:srgbClr val="C00000"/>
                </a:solidFill>
                <a:effectLst>
                  <a:outerShdw blurRad="38100" dist="38100" dir="2700000" algn="tl">
                    <a:srgbClr val="000000">
                      <a:alpha val="43137"/>
                    </a:srgbClr>
                  </a:outerShdw>
                </a:effectLst>
              </a:rPr>
              <a:t>”</a:t>
            </a:r>
            <a:r>
              <a:rPr lang="zh-CN" altLang="en-US" sz="4000" b="1" dirty="0" smtClean="0">
                <a:solidFill>
                  <a:srgbClr val="C00000"/>
                </a:solidFill>
                <a:effectLst>
                  <a:outerShdw blurRad="38100" dist="38100" dir="2700000" algn="tl">
                    <a:srgbClr val="000000">
                      <a:alpha val="43137"/>
                    </a:srgbClr>
                  </a:outerShdw>
                </a:effectLst>
              </a:rPr>
              <a:t>救恩</a:t>
            </a:r>
            <a:r>
              <a:rPr lang="en-US" altLang="zh-CN" sz="4000" b="1" dirty="0" smtClean="0">
                <a:solidFill>
                  <a:srgbClr val="C00000"/>
                </a:solidFill>
                <a:effectLst>
                  <a:outerShdw blurRad="38100" dist="38100" dir="2700000" algn="tl">
                    <a:srgbClr val="000000">
                      <a:alpha val="43137"/>
                    </a:srgbClr>
                  </a:outerShdw>
                </a:effectLst>
              </a:rPr>
              <a:t>.</a:t>
            </a:r>
            <a:endParaRPr lang="en-US" sz="4000" b="1" dirty="0" smtClean="0">
              <a:solidFill>
                <a:srgbClr val="C00000"/>
              </a:solidFill>
              <a:effectLst>
                <a:outerShdw blurRad="38100" dist="38100" dir="2700000" algn="tl">
                  <a:srgbClr val="000000">
                    <a:alpha val="43137"/>
                  </a:srgbClr>
                </a:outerShdw>
              </a:effectLst>
            </a:endParaRPr>
          </a:p>
          <a:p>
            <a:pPr marL="0" lvl="3"/>
            <a:r>
              <a:rPr lang="en-US" sz="2000" b="1" dirty="0" smtClean="0">
                <a:latin typeface="Arial" panose="020B0604020202090204" pitchFamily="34" charset="0"/>
                <a:cs typeface="Arial" panose="020B0604020202090204" pitchFamily="34" charset="0"/>
              </a:rPr>
              <a:t>To require baptism for salvation is to offer a ‘works’ salvation</a:t>
            </a:r>
            <a:endParaRPr lang="en-US" sz="2000" b="1" dirty="0" smtClean="0">
              <a:latin typeface="Arial" panose="020B0604020202090204" pitchFamily="34" charset="0"/>
              <a:cs typeface="Arial" panose="020B0604020202090204" pitchFamily="34" charset="0"/>
            </a:endParaRPr>
          </a:p>
          <a:p>
            <a:pPr marL="0" lvl="3"/>
            <a:endParaRPr lang="en-US" sz="2000" b="1" dirty="0" smtClean="0">
              <a:latin typeface="Arial" panose="020B0604020202090204" pitchFamily="34" charset="0"/>
              <a:cs typeface="Arial" panose="020B0604020202090204" pitchFamily="34" charset="0"/>
            </a:endParaRPr>
          </a:p>
          <a:p>
            <a:pPr marL="165100" indent="-165100">
              <a:buFont typeface="Arial" panose="020B0604020202090204" pitchFamily="34" charset="0"/>
              <a:buChar char="•"/>
            </a:pPr>
            <a:r>
              <a:rPr lang="zh-CN" altLang="en-US" sz="4000" b="1" dirty="0" smtClean="0">
                <a:solidFill>
                  <a:srgbClr val="C00000"/>
                </a:solidFill>
                <a:effectLst>
                  <a:outerShdw blurRad="38100" dist="38100" dir="2700000" algn="tl">
                    <a:srgbClr val="000000">
                      <a:alpha val="43137"/>
                    </a:srgbClr>
                  </a:outerShdw>
                </a:effectLst>
              </a:rPr>
              <a:t>浸水礼是耶稣死亡</a:t>
            </a:r>
            <a:r>
              <a:rPr lang="en-US" altLang="zh-CN" sz="4000" b="1" dirty="0" smtClean="0">
                <a:solidFill>
                  <a:srgbClr val="C00000"/>
                </a:solidFill>
                <a:effectLst>
                  <a:outerShdw blurRad="38100" dist="38100" dir="2700000" algn="tl">
                    <a:srgbClr val="000000">
                      <a:alpha val="43137"/>
                    </a:srgbClr>
                  </a:outerShdw>
                </a:effectLst>
              </a:rPr>
              <a:t>, </a:t>
            </a:r>
            <a:r>
              <a:rPr lang="zh-CN" altLang="en-US" sz="4000" b="1" dirty="0" smtClean="0">
                <a:solidFill>
                  <a:srgbClr val="C00000"/>
                </a:solidFill>
                <a:effectLst>
                  <a:outerShdw blurRad="38100" dist="38100" dir="2700000" algn="tl">
                    <a:srgbClr val="000000">
                      <a:alpha val="43137"/>
                    </a:srgbClr>
                  </a:outerShdw>
                </a:effectLst>
              </a:rPr>
              <a:t>埋葬和复活的象征</a:t>
            </a:r>
            <a:r>
              <a:rPr lang="en-US" altLang="zh-CN" sz="4000" b="1" dirty="0" smtClean="0">
                <a:solidFill>
                  <a:srgbClr val="C00000"/>
                </a:solidFill>
                <a:effectLst>
                  <a:outerShdw blurRad="38100" dist="38100" dir="2700000" algn="tl">
                    <a:srgbClr val="000000">
                      <a:alpha val="43137"/>
                    </a:srgbClr>
                  </a:outerShdw>
                </a:effectLst>
              </a:rPr>
              <a:t>.</a:t>
            </a:r>
            <a:endParaRPr lang="en-US" sz="4000" b="1" dirty="0" smtClean="0">
              <a:solidFill>
                <a:srgbClr val="C00000"/>
              </a:solidFill>
              <a:effectLst>
                <a:outerShdw blurRad="38100" dist="38100" dir="2700000" algn="tl">
                  <a:srgbClr val="000000">
                    <a:alpha val="43137"/>
                  </a:srgbClr>
                </a:outerShdw>
              </a:effectLst>
            </a:endParaRPr>
          </a:p>
          <a:p>
            <a:pPr marL="0" lvl="3"/>
            <a:r>
              <a:rPr lang="en-US" sz="2000" b="1" dirty="0" smtClean="0">
                <a:latin typeface="Arial" panose="020B0604020202090204" pitchFamily="34" charset="0"/>
                <a:cs typeface="Arial" panose="020B0604020202090204" pitchFamily="34" charset="0"/>
              </a:rPr>
              <a:t>Water baptism is a symbol of Jesus’ death, burial and resurrection</a:t>
            </a:r>
            <a:endParaRPr lang="en-US" sz="3200" b="1" dirty="0" smtClean="0">
              <a:latin typeface="Arial" panose="020B0604020202090204" pitchFamily="34" charset="0"/>
              <a:cs typeface="Arial" panose="020B060402020209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p:cTn id="7"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5">
                                            <p:txEl>
                                              <p:pRg st="2" end="2"/>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 calcmode="lin" valueType="num">
                                      <p:cBhvr>
                                        <p:cTn id="12"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13"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14" dur="500"/>
                                        <p:tgtEl>
                                          <p:spTgt spid="5">
                                            <p:txEl>
                                              <p:pRg st="3" end="3"/>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anim calcmode="lin" valueType="num">
                                      <p:cBhvr>
                                        <p:cTn id="19"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20" dur="5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21" dur="500"/>
                                        <p:tgtEl>
                                          <p:spTgt spid="5">
                                            <p:txEl>
                                              <p:pRg st="5" end="5"/>
                                            </p:txEl>
                                          </p:spTgt>
                                        </p:tgtEl>
                                      </p:cBhvr>
                                    </p:animEffect>
                                  </p:childTnLst>
                                </p:cTn>
                              </p:par>
                              <p:par>
                                <p:cTn id="22" presetID="53" presetClass="entr" presetSubtype="16" fill="hold" nodeType="withEffect">
                                  <p:stCondLst>
                                    <p:cond delay="0"/>
                                  </p:stCondLst>
                                  <p:childTnLst>
                                    <p:set>
                                      <p:cBhvr>
                                        <p:cTn id="23" dur="1" fill="hold">
                                          <p:stCondLst>
                                            <p:cond delay="0"/>
                                          </p:stCondLst>
                                        </p:cTn>
                                        <p:tgtEl>
                                          <p:spTgt spid="5">
                                            <p:txEl>
                                              <p:pRg st="6" end="6"/>
                                            </p:txEl>
                                          </p:spTgt>
                                        </p:tgtEl>
                                        <p:attrNameLst>
                                          <p:attrName>style.visibility</p:attrName>
                                        </p:attrNameLst>
                                      </p:cBhvr>
                                      <p:to>
                                        <p:strVal val="visible"/>
                                      </p:to>
                                    </p:set>
                                    <p:anim calcmode="lin" valueType="num">
                                      <p:cBhvr>
                                        <p:cTn id="24" dur="500" fill="hold"/>
                                        <p:tgtEl>
                                          <p:spTgt spid="5">
                                            <p:txEl>
                                              <p:pRg st="6" end="6"/>
                                            </p:txEl>
                                          </p:spTgt>
                                        </p:tgtEl>
                                        <p:attrNameLst>
                                          <p:attrName>ppt_w</p:attrName>
                                        </p:attrNameLst>
                                      </p:cBhvr>
                                      <p:tavLst>
                                        <p:tav tm="0">
                                          <p:val>
                                            <p:fltVal val="0"/>
                                          </p:val>
                                        </p:tav>
                                        <p:tav tm="100000">
                                          <p:val>
                                            <p:strVal val="#ppt_w"/>
                                          </p:val>
                                        </p:tav>
                                      </p:tavLst>
                                    </p:anim>
                                    <p:anim calcmode="lin" valueType="num">
                                      <p:cBhvr>
                                        <p:cTn id="25" dur="500" fill="hold"/>
                                        <p:tgtEl>
                                          <p:spTgt spid="5">
                                            <p:txEl>
                                              <p:pRg st="6" end="6"/>
                                            </p:txEl>
                                          </p:spTgt>
                                        </p:tgtEl>
                                        <p:attrNameLst>
                                          <p:attrName>ppt_h</p:attrName>
                                        </p:attrNameLst>
                                      </p:cBhvr>
                                      <p:tavLst>
                                        <p:tav tm="0">
                                          <p:val>
                                            <p:fltVal val="0"/>
                                          </p:val>
                                        </p:tav>
                                        <p:tav tm="100000">
                                          <p:val>
                                            <p:strVal val="#ppt_h"/>
                                          </p:val>
                                        </p:tav>
                                      </p:tavLst>
                                    </p:anim>
                                    <p:animEffect transition="in" filter="fade">
                                      <p:cBhvr>
                                        <p:cTn id="26" dur="500"/>
                                        <p:tgtEl>
                                          <p:spTgt spid="5">
                                            <p:txEl>
                                              <p:pRg st="6" end="6"/>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 calcmode="lin" valueType="num">
                                      <p:cBhvr>
                                        <p:cTn id="31" dur="500" fill="hold"/>
                                        <p:tgtEl>
                                          <p:spTgt spid="5">
                                            <p:txEl>
                                              <p:pRg st="8" end="8"/>
                                            </p:txEl>
                                          </p:spTgt>
                                        </p:tgtEl>
                                        <p:attrNameLst>
                                          <p:attrName>ppt_w</p:attrName>
                                        </p:attrNameLst>
                                      </p:cBhvr>
                                      <p:tavLst>
                                        <p:tav tm="0">
                                          <p:val>
                                            <p:fltVal val="0"/>
                                          </p:val>
                                        </p:tav>
                                        <p:tav tm="100000">
                                          <p:val>
                                            <p:strVal val="#ppt_w"/>
                                          </p:val>
                                        </p:tav>
                                      </p:tavLst>
                                    </p:anim>
                                    <p:anim calcmode="lin" valueType="num">
                                      <p:cBhvr>
                                        <p:cTn id="32" dur="500" fill="hold"/>
                                        <p:tgtEl>
                                          <p:spTgt spid="5">
                                            <p:txEl>
                                              <p:pRg st="8" end="8"/>
                                            </p:txEl>
                                          </p:spTgt>
                                        </p:tgtEl>
                                        <p:attrNameLst>
                                          <p:attrName>ppt_h</p:attrName>
                                        </p:attrNameLst>
                                      </p:cBhvr>
                                      <p:tavLst>
                                        <p:tav tm="0">
                                          <p:val>
                                            <p:fltVal val="0"/>
                                          </p:val>
                                        </p:tav>
                                        <p:tav tm="100000">
                                          <p:val>
                                            <p:strVal val="#ppt_h"/>
                                          </p:val>
                                        </p:tav>
                                      </p:tavLst>
                                    </p:anim>
                                    <p:animEffect transition="in" filter="fade">
                                      <p:cBhvr>
                                        <p:cTn id="33" dur="500"/>
                                        <p:tgtEl>
                                          <p:spTgt spid="5">
                                            <p:txEl>
                                              <p:pRg st="8" end="8"/>
                                            </p:txEl>
                                          </p:spTgt>
                                        </p:tgtEl>
                                      </p:cBhvr>
                                    </p:animEffect>
                                  </p:childTnLst>
                                </p:cTn>
                              </p:par>
                              <p:par>
                                <p:cTn id="34" presetID="53" presetClass="entr" presetSubtype="16" fill="hold" nodeType="withEffect">
                                  <p:stCondLst>
                                    <p:cond delay="0"/>
                                  </p:stCondLst>
                                  <p:childTnLst>
                                    <p:set>
                                      <p:cBhvr>
                                        <p:cTn id="35" dur="1" fill="hold">
                                          <p:stCondLst>
                                            <p:cond delay="0"/>
                                          </p:stCondLst>
                                        </p:cTn>
                                        <p:tgtEl>
                                          <p:spTgt spid="5">
                                            <p:txEl>
                                              <p:pRg st="9" end="9"/>
                                            </p:txEl>
                                          </p:spTgt>
                                        </p:tgtEl>
                                        <p:attrNameLst>
                                          <p:attrName>style.visibility</p:attrName>
                                        </p:attrNameLst>
                                      </p:cBhvr>
                                      <p:to>
                                        <p:strVal val="visible"/>
                                      </p:to>
                                    </p:set>
                                    <p:anim calcmode="lin" valueType="num">
                                      <p:cBhvr>
                                        <p:cTn id="36" dur="500" fill="hold"/>
                                        <p:tgtEl>
                                          <p:spTgt spid="5">
                                            <p:txEl>
                                              <p:pRg st="9" end="9"/>
                                            </p:txEl>
                                          </p:spTgt>
                                        </p:tgtEl>
                                        <p:attrNameLst>
                                          <p:attrName>ppt_w</p:attrName>
                                        </p:attrNameLst>
                                      </p:cBhvr>
                                      <p:tavLst>
                                        <p:tav tm="0">
                                          <p:val>
                                            <p:fltVal val="0"/>
                                          </p:val>
                                        </p:tav>
                                        <p:tav tm="100000">
                                          <p:val>
                                            <p:strVal val="#ppt_w"/>
                                          </p:val>
                                        </p:tav>
                                      </p:tavLst>
                                    </p:anim>
                                    <p:anim calcmode="lin" valueType="num">
                                      <p:cBhvr>
                                        <p:cTn id="37" dur="500" fill="hold"/>
                                        <p:tgtEl>
                                          <p:spTgt spid="5">
                                            <p:txEl>
                                              <p:pRg st="9" end="9"/>
                                            </p:txEl>
                                          </p:spTgt>
                                        </p:tgtEl>
                                        <p:attrNameLst>
                                          <p:attrName>ppt_h</p:attrName>
                                        </p:attrNameLst>
                                      </p:cBhvr>
                                      <p:tavLst>
                                        <p:tav tm="0">
                                          <p:val>
                                            <p:fltVal val="0"/>
                                          </p:val>
                                        </p:tav>
                                        <p:tav tm="100000">
                                          <p:val>
                                            <p:strVal val="#ppt_h"/>
                                          </p:val>
                                        </p:tav>
                                      </p:tavLst>
                                    </p:anim>
                                    <p:animEffect transition="in" filter="fade">
                                      <p:cBhvr>
                                        <p:cTn id="38"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
          </a:xfrm>
          <a:prstGeom prst="rect">
            <a:avLst/>
          </a:prstGeom>
          <a:solidFill>
            <a:schemeClr val="accent2">
              <a:lumMod val="40000"/>
              <a:lumOff val="60000"/>
            </a:schemeClr>
          </a:solidFill>
          <a:ln>
            <a:solidFill>
              <a:srgbClr val="002060"/>
            </a:solidFill>
          </a:ln>
        </p:spPr>
        <p:style>
          <a:lnRef idx="0">
            <a:schemeClr val="accent4"/>
          </a:lnRef>
          <a:fillRef idx="3">
            <a:schemeClr val="accent4"/>
          </a:fillRef>
          <a:effectRef idx="3">
            <a:schemeClr val="accent4"/>
          </a:effectRef>
          <a:fontRef idx="minor">
            <a:schemeClr val="lt1"/>
          </a:fontRef>
        </p:style>
        <p:txBody>
          <a:bodyPr rtlCol="0" anchor="ctr"/>
          <a:lstStyle/>
          <a:p>
            <a:pPr marL="685800" indent="-685800" algn="ctr">
              <a:lnSpc>
                <a:spcPct val="115000"/>
              </a:lnSpc>
              <a:spcAft>
                <a:spcPts val="0"/>
              </a:spcAft>
              <a:tabLst>
                <a:tab pos="1428750" algn="l"/>
              </a:tabLst>
            </a:pPr>
            <a:r>
              <a:rPr lang="zh-CN" altLang="zh-CN" sz="4800" b="1" dirty="0" smtClean="0">
                <a:solidFill>
                  <a:srgbClr val="002060"/>
                </a:solidFill>
                <a:effectLst>
                  <a:outerShdw blurRad="38100" dist="38100" dir="2700000" algn="tl">
                    <a:srgbClr val="000000">
                      <a:alpha val="43137"/>
                    </a:srgbClr>
                  </a:outerShdw>
                </a:effectLst>
                <a:latin typeface="Arial" panose="020B0604020202090204"/>
                <a:cs typeface="Arial" panose="020B0604020202090204"/>
              </a:rPr>
              <a:t>婴儿洗礼</a:t>
            </a:r>
            <a:r>
              <a:rPr lang="en-US" altLang="zh-CN" sz="4800" b="1" dirty="0" smtClean="0">
                <a:solidFill>
                  <a:srgbClr val="002060"/>
                </a:solidFill>
                <a:effectLst>
                  <a:outerShdw blurRad="38100" dist="38100" dir="2700000" algn="tl">
                    <a:srgbClr val="000000">
                      <a:alpha val="43137"/>
                    </a:srgbClr>
                  </a:outerShdw>
                </a:effectLst>
                <a:latin typeface="Arial" panose="020B0604020202090204"/>
                <a:cs typeface="Times New Roman" panose="02020503050405090304"/>
              </a:rPr>
              <a:t>: </a:t>
            </a:r>
            <a:r>
              <a:rPr lang="zh-CN" altLang="zh-CN" sz="4800" b="1" dirty="0" smtClean="0">
                <a:solidFill>
                  <a:srgbClr val="002060"/>
                </a:solidFill>
                <a:effectLst>
                  <a:outerShdw blurRad="38100" dist="38100" dir="2700000" algn="tl">
                    <a:srgbClr val="000000">
                      <a:alpha val="43137"/>
                    </a:srgbClr>
                  </a:outerShdw>
                </a:effectLst>
                <a:latin typeface="Arial" panose="020B0604020202090204"/>
                <a:cs typeface="Arial" panose="020B0604020202090204"/>
              </a:rPr>
              <a:t>给婴儿施洗</a:t>
            </a:r>
            <a:r>
              <a:rPr lang="zh-CN" altLang="zh-CN" sz="4800" b="1" dirty="0" smtClean="0">
                <a:solidFill>
                  <a:srgbClr val="002060"/>
                </a:solidFill>
                <a:effectLst>
                  <a:outerShdw blurRad="38100" dist="38100" dir="2700000" algn="tl">
                    <a:srgbClr val="000000">
                      <a:alpha val="43137"/>
                    </a:srgbClr>
                  </a:outerShdw>
                </a:effectLst>
                <a:ea typeface="Arial" panose="020B0604020202090204"/>
                <a:cs typeface="Times New Roman" panose="02020503050405090304"/>
              </a:rPr>
              <a:t> </a:t>
            </a:r>
            <a:endParaRPr lang="zh-CN" altLang="zh-CN" sz="4800" b="1" dirty="0" smtClean="0">
              <a:solidFill>
                <a:srgbClr val="002060"/>
              </a:solidFill>
              <a:effectLst>
                <a:outerShdw blurRad="38100" dist="38100" dir="2700000" algn="tl">
                  <a:srgbClr val="000000">
                    <a:alpha val="43137"/>
                  </a:srgbClr>
                </a:outerShdw>
              </a:effectLst>
              <a:cs typeface="Times New Roman" panose="02020503050405090304"/>
            </a:endParaRPr>
          </a:p>
        </p:txBody>
      </p:sp>
      <p:sp>
        <p:nvSpPr>
          <p:cNvPr id="3" name="Rectangle 2"/>
          <p:cNvSpPr/>
          <p:nvPr/>
        </p:nvSpPr>
        <p:spPr>
          <a:xfrm>
            <a:off x="0" y="6248400"/>
            <a:ext cx="9144000" cy="609600"/>
          </a:xfrm>
          <a:prstGeom prst="rect">
            <a:avLst/>
          </a:prstGeom>
          <a:solidFill>
            <a:schemeClr val="accent2">
              <a:lumMod val="40000"/>
              <a:lumOff val="60000"/>
            </a:schemeClr>
          </a:solidFill>
          <a:ln>
            <a:solidFill>
              <a:srgbClr val="002060"/>
            </a:solidFill>
          </a:ln>
        </p:spPr>
        <p:style>
          <a:lnRef idx="0">
            <a:schemeClr val="accent4"/>
          </a:lnRef>
          <a:fillRef idx="3">
            <a:schemeClr val="accent4"/>
          </a:fillRef>
          <a:effectRef idx="3">
            <a:schemeClr val="accent4"/>
          </a:effectRef>
          <a:fontRef idx="minor">
            <a:schemeClr val="lt1"/>
          </a:fontRef>
        </p:style>
        <p:txBody>
          <a:bodyPr rtlCol="0" anchor="ctr"/>
          <a:lstStyle/>
          <a:p>
            <a:pPr lvl="2" algn="ctr" fontAlgn="base">
              <a:spcBef>
                <a:spcPct val="0"/>
              </a:spcBef>
              <a:spcAft>
                <a:spcPct val="0"/>
              </a:spcAft>
              <a:tabLst>
                <a:tab pos="1428750" algn="l"/>
              </a:tabLst>
            </a:pPr>
            <a:r>
              <a:rPr lang="en-US" sz="2000" b="1" u="sng" dirty="0" smtClean="0">
                <a:solidFill>
                  <a:srgbClr val="002060"/>
                </a:solidFill>
                <a:latin typeface="Arial" panose="020B0604020202090204" pitchFamily="34" charset="0"/>
                <a:ea typeface="Calibri" pitchFamily="34" charset="0"/>
                <a:cs typeface="Arial" panose="020B0604020202090204" pitchFamily="34" charset="0"/>
              </a:rPr>
              <a:t>Infant Baptism</a:t>
            </a:r>
            <a:r>
              <a:rPr lang="en-US" sz="2000" b="1" dirty="0" smtClean="0">
                <a:solidFill>
                  <a:srgbClr val="002060"/>
                </a:solidFill>
                <a:latin typeface="Arial" panose="020B0604020202090204" pitchFamily="34" charset="0"/>
                <a:ea typeface="Calibri" pitchFamily="34" charset="0"/>
                <a:cs typeface="Arial" panose="020B0604020202090204" pitchFamily="34" charset="0"/>
              </a:rPr>
              <a:t>: (</a:t>
            </a:r>
            <a:r>
              <a:rPr lang="en-US" sz="2000" b="1" dirty="0" err="1" smtClean="0">
                <a:solidFill>
                  <a:srgbClr val="002060"/>
                </a:solidFill>
                <a:latin typeface="Arial" panose="020B0604020202090204" pitchFamily="34" charset="0"/>
                <a:ea typeface="Calibri" pitchFamily="34" charset="0"/>
                <a:cs typeface="Arial" panose="020B0604020202090204" pitchFamily="34" charset="0"/>
              </a:rPr>
              <a:t>Paedo</a:t>
            </a:r>
            <a:r>
              <a:rPr lang="en-US" sz="2000" b="1" dirty="0" smtClean="0">
                <a:solidFill>
                  <a:srgbClr val="002060"/>
                </a:solidFill>
                <a:latin typeface="Arial" panose="020B0604020202090204" pitchFamily="34" charset="0"/>
                <a:ea typeface="Calibri" pitchFamily="34" charset="0"/>
                <a:cs typeface="Arial" panose="020B0604020202090204" pitchFamily="34" charset="0"/>
              </a:rPr>
              <a:t> Baptism)</a:t>
            </a:r>
            <a:endParaRPr lang="en-US" sz="2000" b="1" dirty="0" smtClean="0">
              <a:solidFill>
                <a:srgbClr val="002060"/>
              </a:solidFill>
              <a:latin typeface="Arial" panose="020B0604020202090204" pitchFamily="34" charset="0"/>
              <a:cs typeface="Arial" panose="020B0604020202090204" pitchFamily="34" charset="0"/>
            </a:endParaRPr>
          </a:p>
        </p:txBody>
      </p:sp>
      <p:sp>
        <p:nvSpPr>
          <p:cNvPr id="5" name="TextBox 4"/>
          <p:cNvSpPr txBox="1"/>
          <p:nvPr/>
        </p:nvSpPr>
        <p:spPr>
          <a:xfrm>
            <a:off x="0" y="685800"/>
            <a:ext cx="9144000" cy="5816977"/>
          </a:xfrm>
          <a:prstGeom prst="rect">
            <a:avLst/>
          </a:prstGeom>
          <a:noFill/>
        </p:spPr>
        <p:txBody>
          <a:bodyPr wrap="square" rtlCol="0">
            <a:spAutoFit/>
          </a:bodyPr>
          <a:lstStyle/>
          <a:p>
            <a:pPr marL="465455" indent="-465455" algn="ctr"/>
            <a:r>
              <a:rPr lang="zh-CN" altLang="en-US" sz="3600" b="1" u="sng" dirty="0" smtClean="0">
                <a:solidFill>
                  <a:schemeClr val="accent3">
                    <a:lumMod val="50000"/>
                  </a:schemeClr>
                </a:solidFill>
                <a:effectLst>
                  <a:outerShdw blurRad="38100" dist="38100" dir="2700000" algn="tl">
                    <a:srgbClr val="000000">
                      <a:alpha val="43137"/>
                    </a:srgbClr>
                  </a:outerShdw>
                </a:effectLst>
              </a:rPr>
              <a:t>支持者的观点</a:t>
            </a:r>
            <a:r>
              <a:rPr lang="en-US" sz="2000" b="1" u="sng" dirty="0" smtClean="0">
                <a:solidFill>
                  <a:schemeClr val="accent3">
                    <a:lumMod val="50000"/>
                  </a:schemeClr>
                </a:solidFill>
                <a:latin typeface="Arial" panose="020B0604020202090204" pitchFamily="34" charset="0"/>
                <a:cs typeface="Arial" panose="020B0604020202090204" pitchFamily="34" charset="0"/>
              </a:rPr>
              <a:t>(Arguments For):</a:t>
            </a:r>
            <a:endParaRPr lang="en-US" sz="2000" b="1" u="sng" dirty="0" smtClean="0">
              <a:solidFill>
                <a:schemeClr val="accent3">
                  <a:lumMod val="50000"/>
                </a:schemeClr>
              </a:solidFill>
              <a:latin typeface="Arial" panose="020B0604020202090204" pitchFamily="34" charset="0"/>
              <a:cs typeface="Arial" panose="020B0604020202090204" pitchFamily="34" charset="0"/>
            </a:endParaRPr>
          </a:p>
          <a:p>
            <a:pPr marL="465455" indent="-465455" algn="ctr"/>
            <a:endParaRPr lang="en-US" sz="800" b="1" u="sng" dirty="0" smtClean="0">
              <a:solidFill>
                <a:schemeClr val="accent3">
                  <a:lumMod val="50000"/>
                </a:schemeClr>
              </a:solidFill>
              <a:latin typeface="Arial" panose="020B0604020202090204" pitchFamily="34" charset="0"/>
              <a:ea typeface="Calibri" pitchFamily="34" charset="0"/>
              <a:cs typeface="Arial" panose="020B0604020202090204" pitchFamily="34" charset="0"/>
            </a:endParaRPr>
          </a:p>
          <a:p>
            <a:pPr marL="0" lvl="3">
              <a:buFont typeface="Arial" panose="020B0604020202090204" pitchFamily="34" charset="0"/>
              <a:buChar char="•"/>
            </a:pPr>
            <a:r>
              <a:rPr lang="zh-CN" altLang="en-US" sz="2800" b="1" dirty="0" smtClean="0">
                <a:solidFill>
                  <a:schemeClr val="accent3">
                    <a:lumMod val="50000"/>
                  </a:schemeClr>
                </a:solidFill>
                <a:latin typeface="Arial" panose="020B0604020202090204" pitchFamily="34" charset="0"/>
                <a:ea typeface="Calibri" pitchFamily="34" charset="0"/>
                <a:cs typeface="Arial" panose="020B0604020202090204" pitchFamily="34" charset="0"/>
              </a:rPr>
              <a:t>教导洗礼是得救的必要条件</a:t>
            </a:r>
            <a:endParaRPr lang="en-US" sz="2800" b="1" dirty="0" smtClean="0">
              <a:solidFill>
                <a:schemeClr val="accent3">
                  <a:lumMod val="50000"/>
                </a:schemeClr>
              </a:solidFill>
              <a:latin typeface="Arial" panose="020B0604020202090204" pitchFamily="34" charset="0"/>
              <a:ea typeface="Calibri" pitchFamily="34" charset="0"/>
              <a:cs typeface="Arial" panose="020B0604020202090204" pitchFamily="34" charset="0"/>
            </a:endParaRPr>
          </a:p>
          <a:p>
            <a:pPr marL="0" lvl="4"/>
            <a:r>
              <a:rPr lang="en-US" b="1" dirty="0" smtClean="0">
                <a:latin typeface="Arial" panose="020B0604020202090204" pitchFamily="34" charset="0"/>
                <a:ea typeface="Calibri" pitchFamily="34" charset="0"/>
                <a:cs typeface="Arial" panose="020B0604020202090204" pitchFamily="34" charset="0"/>
              </a:rPr>
              <a:t>Teaches baptism is necessary for salvation </a:t>
            </a:r>
            <a:endParaRPr lang="en-US" b="1" dirty="0" smtClean="0">
              <a:latin typeface="Arial" panose="020B0604020202090204" pitchFamily="34" charset="0"/>
              <a:ea typeface="Calibri" pitchFamily="34" charset="0"/>
              <a:cs typeface="Arial" panose="020B0604020202090204" pitchFamily="34" charset="0"/>
            </a:endParaRPr>
          </a:p>
          <a:p>
            <a:pPr marL="0" lvl="4"/>
            <a:endParaRPr lang="en-US" sz="800" b="1" dirty="0" smtClean="0"/>
          </a:p>
          <a:p>
            <a:pPr marL="165100" indent="-165100">
              <a:buFont typeface="Arial" panose="020B0604020202090204" pitchFamily="34" charset="0"/>
              <a:buChar char="•"/>
            </a:pPr>
            <a:r>
              <a:rPr lang="zh-CN" altLang="en-US" sz="2800" b="1" dirty="0" smtClean="0">
                <a:solidFill>
                  <a:schemeClr val="accent3">
                    <a:lumMod val="50000"/>
                  </a:schemeClr>
                </a:solidFill>
                <a:effectLst>
                  <a:outerShdw blurRad="38100" dist="38100" dir="2700000" algn="tl">
                    <a:srgbClr val="000000">
                      <a:alpha val="43137"/>
                    </a:srgbClr>
                  </a:outerShdw>
                </a:effectLst>
              </a:rPr>
              <a:t>婴儿靠着洗礼得救</a:t>
            </a:r>
            <a:r>
              <a:rPr lang="en-US" altLang="zh-CN" sz="2800" b="1" dirty="0" smtClean="0">
                <a:solidFill>
                  <a:schemeClr val="accent3">
                    <a:lumMod val="50000"/>
                  </a:schemeClr>
                </a:solidFill>
                <a:effectLst>
                  <a:outerShdw blurRad="38100" dist="38100" dir="2700000" algn="tl">
                    <a:srgbClr val="000000">
                      <a:alpha val="43137"/>
                    </a:srgbClr>
                  </a:outerShdw>
                </a:effectLst>
              </a:rPr>
              <a:t>.</a:t>
            </a:r>
            <a:endParaRPr lang="en-US" sz="2800" b="1" dirty="0" smtClean="0">
              <a:solidFill>
                <a:schemeClr val="accent3">
                  <a:lumMod val="50000"/>
                </a:schemeClr>
              </a:solidFill>
              <a:effectLst>
                <a:outerShdw blurRad="38100" dist="38100" dir="2700000" algn="tl">
                  <a:srgbClr val="000000">
                    <a:alpha val="43137"/>
                  </a:srgbClr>
                </a:outerShdw>
              </a:effectLst>
            </a:endParaRPr>
          </a:p>
          <a:p>
            <a:pPr marL="0" lvl="3"/>
            <a:r>
              <a:rPr lang="en-US" b="1" dirty="0" smtClean="0">
                <a:latin typeface="Arial" panose="020B0604020202090204" pitchFamily="34" charset="0"/>
                <a:ea typeface="Calibri" pitchFamily="34" charset="0"/>
                <a:cs typeface="Arial" panose="020B0604020202090204" pitchFamily="34" charset="0"/>
              </a:rPr>
              <a:t>Babies are saved upon baptism</a:t>
            </a:r>
            <a:endParaRPr lang="en-US" b="1" dirty="0" smtClean="0">
              <a:latin typeface="Arial" panose="020B0604020202090204" pitchFamily="34" charset="0"/>
              <a:ea typeface="Calibri" pitchFamily="34" charset="0"/>
              <a:cs typeface="Arial" panose="020B0604020202090204" pitchFamily="34" charset="0"/>
            </a:endParaRPr>
          </a:p>
          <a:p>
            <a:pPr marL="0" lvl="3"/>
            <a:endParaRPr lang="en-US" sz="800" b="1" dirty="0" smtClean="0">
              <a:solidFill>
                <a:srgbClr val="C00000"/>
              </a:solidFill>
            </a:endParaRPr>
          </a:p>
          <a:p>
            <a:pPr marL="0" lvl="3">
              <a:buFont typeface="Arial" panose="020B0604020202090204" pitchFamily="34" charset="0"/>
              <a:buChar char="•"/>
            </a:pPr>
            <a:r>
              <a:rPr lang="zh-CN" altLang="en-US" sz="2800" b="1" dirty="0" smtClean="0">
                <a:solidFill>
                  <a:schemeClr val="accent3">
                    <a:lumMod val="50000"/>
                  </a:schemeClr>
                </a:solidFill>
                <a:latin typeface="Arial" panose="020B0604020202090204" pitchFamily="34" charset="0"/>
                <a:ea typeface="Calibri" pitchFamily="34" charset="0"/>
                <a:cs typeface="Arial" panose="020B0604020202090204" pitchFamily="34" charset="0"/>
              </a:rPr>
              <a:t>在天主教之外的洗礼不能得救</a:t>
            </a:r>
            <a:r>
              <a:rPr lang="en-US" altLang="zh-CN" sz="2800" b="1" dirty="0" smtClean="0">
                <a:solidFill>
                  <a:schemeClr val="accent3">
                    <a:lumMod val="50000"/>
                  </a:schemeClr>
                </a:solidFill>
                <a:latin typeface="Arial" panose="020B0604020202090204" pitchFamily="34" charset="0"/>
                <a:ea typeface="Calibri" pitchFamily="34" charset="0"/>
                <a:cs typeface="Arial" panose="020B0604020202090204" pitchFamily="34" charset="0"/>
              </a:rPr>
              <a:t>.</a:t>
            </a:r>
            <a:r>
              <a:rPr lang="zh-CN" altLang="en-US" sz="2800" b="1" dirty="0" smtClean="0">
                <a:solidFill>
                  <a:schemeClr val="accent3">
                    <a:lumMod val="50000"/>
                  </a:schemeClr>
                </a:solidFill>
                <a:latin typeface="Arial" panose="020B0604020202090204" pitchFamily="34" charset="0"/>
                <a:ea typeface="Calibri" pitchFamily="34" charset="0"/>
                <a:cs typeface="Arial" panose="020B0604020202090204" pitchFamily="34" charset="0"/>
              </a:rPr>
              <a:t>由天主教教皇背书的  </a:t>
            </a:r>
            <a:r>
              <a:rPr lang="en-US" altLang="zh-CN" sz="2800" b="1" dirty="0" smtClean="0">
                <a:solidFill>
                  <a:schemeClr val="accent3">
                    <a:lumMod val="50000"/>
                  </a:schemeClr>
                </a:solidFill>
                <a:latin typeface="Arial" panose="020B0604020202090204" pitchFamily="34" charset="0"/>
                <a:ea typeface="Calibri" pitchFamily="34" charset="0"/>
                <a:cs typeface="Arial" panose="020B0604020202090204" pitchFamily="34" charset="0"/>
              </a:rPr>
              <a:t>《</a:t>
            </a:r>
            <a:r>
              <a:rPr lang="zh-CN" altLang="en-US" sz="2800" b="1" dirty="0" smtClean="0">
                <a:solidFill>
                  <a:schemeClr val="accent3">
                    <a:lumMod val="50000"/>
                  </a:schemeClr>
                </a:solidFill>
                <a:latin typeface="Arial" panose="020B0604020202090204" pitchFamily="34" charset="0"/>
                <a:ea typeface="Calibri" pitchFamily="34" charset="0"/>
                <a:cs typeface="Arial" panose="020B0604020202090204" pitchFamily="34" charset="0"/>
              </a:rPr>
              <a:t>天主教教义问答</a:t>
            </a:r>
            <a:r>
              <a:rPr lang="en-US" altLang="zh-CN" sz="2800" b="1" dirty="0" smtClean="0">
                <a:solidFill>
                  <a:schemeClr val="accent3">
                    <a:lumMod val="50000"/>
                  </a:schemeClr>
                </a:solidFill>
                <a:latin typeface="Arial" panose="020B0604020202090204" pitchFamily="34" charset="0"/>
                <a:ea typeface="Calibri" pitchFamily="34" charset="0"/>
                <a:cs typeface="Arial" panose="020B0604020202090204" pitchFamily="34" charset="0"/>
              </a:rPr>
              <a:t>》</a:t>
            </a:r>
            <a:r>
              <a:rPr lang="zh-CN" altLang="en-US" sz="2800" b="1" dirty="0" smtClean="0">
                <a:solidFill>
                  <a:schemeClr val="accent3">
                    <a:lumMod val="50000"/>
                  </a:schemeClr>
                </a:solidFill>
                <a:latin typeface="Arial" panose="020B0604020202090204" pitchFamily="34" charset="0"/>
                <a:ea typeface="Calibri" pitchFamily="34" charset="0"/>
                <a:cs typeface="Arial" panose="020B0604020202090204" pitchFamily="34" charset="0"/>
              </a:rPr>
              <a:t>的</a:t>
            </a:r>
            <a:r>
              <a:rPr lang="en-US" altLang="zh-CN" sz="2800" b="1" dirty="0" smtClean="0">
                <a:solidFill>
                  <a:schemeClr val="accent3">
                    <a:lumMod val="50000"/>
                  </a:schemeClr>
                </a:solidFill>
                <a:latin typeface="Arial" panose="020B0604020202090204" pitchFamily="34" charset="0"/>
                <a:ea typeface="Calibri" pitchFamily="34" charset="0"/>
                <a:cs typeface="Arial" panose="020B0604020202090204" pitchFamily="34" charset="0"/>
              </a:rPr>
              <a:t>12:13,15,63-66</a:t>
            </a:r>
            <a:r>
              <a:rPr lang="zh-CN" altLang="en-US" sz="2800" b="1" dirty="0" smtClean="0">
                <a:solidFill>
                  <a:schemeClr val="accent3">
                    <a:lumMod val="50000"/>
                  </a:schemeClr>
                </a:solidFill>
                <a:latin typeface="Arial" panose="020B0604020202090204" pitchFamily="34" charset="0"/>
                <a:ea typeface="Calibri" pitchFamily="34" charset="0"/>
                <a:cs typeface="Arial" panose="020B0604020202090204" pitchFamily="34" charset="0"/>
              </a:rPr>
              <a:t>章节里提到</a:t>
            </a:r>
            <a:r>
              <a:rPr lang="en-US" altLang="zh-CN" sz="2800" b="1" dirty="0" smtClean="0">
                <a:solidFill>
                  <a:schemeClr val="accent3">
                    <a:lumMod val="50000"/>
                  </a:schemeClr>
                </a:solidFill>
                <a:latin typeface="Arial" panose="020B0604020202090204" pitchFamily="34" charset="0"/>
                <a:ea typeface="Calibri" pitchFamily="34" charset="0"/>
                <a:cs typeface="Arial" panose="020B0604020202090204" pitchFamily="34" charset="0"/>
              </a:rPr>
              <a:t>.</a:t>
            </a:r>
            <a:endParaRPr lang="en-US" sz="2800" b="1" dirty="0" smtClean="0">
              <a:solidFill>
                <a:schemeClr val="accent3">
                  <a:lumMod val="50000"/>
                </a:schemeClr>
              </a:solidFill>
              <a:latin typeface="Arial" panose="020B0604020202090204" pitchFamily="34" charset="0"/>
              <a:ea typeface="Calibri" pitchFamily="34" charset="0"/>
              <a:cs typeface="Arial" panose="020B0604020202090204" pitchFamily="34" charset="0"/>
            </a:endParaRPr>
          </a:p>
          <a:p>
            <a:r>
              <a:rPr lang="en-US" b="1" dirty="0" smtClean="0">
                <a:latin typeface="Arial" panose="020B0604020202090204" pitchFamily="34" charset="0"/>
                <a:ea typeface="Calibri" pitchFamily="34" charset="0"/>
                <a:cs typeface="Arial" panose="020B0604020202090204" pitchFamily="34" charset="0"/>
              </a:rPr>
              <a:t>No salvation outside baptism into the Catholic church                                         (Section 12:13,15, 63-66 Catholic Catechism (endorsed by the Pope) </a:t>
            </a:r>
            <a:endParaRPr lang="en-US" b="1" dirty="0" smtClean="0">
              <a:latin typeface="Arial" panose="020B0604020202090204" pitchFamily="34" charset="0"/>
              <a:ea typeface="Calibri" pitchFamily="34" charset="0"/>
              <a:cs typeface="Arial" panose="020B0604020202090204" pitchFamily="34" charset="0"/>
            </a:endParaRPr>
          </a:p>
          <a:p>
            <a:endParaRPr lang="en-US" sz="800" b="1" dirty="0" smtClean="0"/>
          </a:p>
          <a:p>
            <a:pPr marL="165100" indent="-165100">
              <a:buFont typeface="Arial" panose="020B0604020202090204" pitchFamily="34" charset="0"/>
              <a:buChar char="•"/>
            </a:pPr>
            <a:r>
              <a:rPr lang="zh-CN" altLang="en-US" sz="2800" b="1" dirty="0" smtClean="0">
                <a:solidFill>
                  <a:schemeClr val="accent3">
                    <a:lumMod val="50000"/>
                  </a:schemeClr>
                </a:solidFill>
                <a:effectLst>
                  <a:outerShdw blurRad="38100" dist="38100" dir="2700000" algn="tl">
                    <a:srgbClr val="000000">
                      <a:alpha val="43137"/>
                    </a:srgbClr>
                  </a:outerShdw>
                </a:effectLst>
              </a:rPr>
              <a:t>“婴儿的信心由教会的信心代替了。”</a:t>
            </a:r>
            <a:endParaRPr lang="en-US" sz="2800" b="1" dirty="0" smtClean="0">
              <a:solidFill>
                <a:schemeClr val="accent3">
                  <a:lumMod val="50000"/>
                </a:schemeClr>
              </a:solidFill>
              <a:effectLst>
                <a:outerShdw blurRad="38100" dist="38100" dir="2700000" algn="tl">
                  <a:srgbClr val="000000">
                    <a:alpha val="43137"/>
                  </a:srgbClr>
                </a:outerShdw>
              </a:effectLst>
            </a:endParaRPr>
          </a:p>
          <a:p>
            <a:pPr marL="0" lvl="3"/>
            <a:r>
              <a:rPr lang="en-US" b="1" i="1" dirty="0" smtClean="0">
                <a:ea typeface="Calibri" pitchFamily="34" charset="0"/>
                <a:cs typeface="Arial" panose="020B0604020202090204" pitchFamily="34" charset="0"/>
              </a:rPr>
              <a:t>“</a:t>
            </a:r>
            <a:r>
              <a:rPr lang="en-US" b="1" i="1" dirty="0" smtClean="0">
                <a:latin typeface="Arial" panose="020B0604020202090204" pitchFamily="34" charset="0"/>
                <a:ea typeface="Calibri" pitchFamily="34" charset="0"/>
                <a:cs typeface="Arial" panose="020B0604020202090204" pitchFamily="34" charset="0"/>
              </a:rPr>
              <a:t>The infants faith is replaced by the faith of the church</a:t>
            </a:r>
            <a:r>
              <a:rPr lang="en-US" b="1" i="1" dirty="0" smtClean="0">
                <a:ea typeface="Calibri" pitchFamily="34" charset="0"/>
                <a:cs typeface="Arial" panose="020B0604020202090204" pitchFamily="34" charset="0"/>
              </a:rPr>
              <a:t>”</a:t>
            </a:r>
            <a:endParaRPr lang="en-US" b="1" i="1" dirty="0" smtClean="0">
              <a:ea typeface="Calibri" pitchFamily="34" charset="0"/>
              <a:cs typeface="Arial" panose="020B0604020202090204" pitchFamily="34" charset="0"/>
            </a:endParaRPr>
          </a:p>
          <a:p>
            <a:pPr marL="0" lvl="3"/>
            <a:endParaRPr lang="en-US" sz="800" b="1" dirty="0" smtClean="0">
              <a:ea typeface="Calibri" pitchFamily="34" charset="0"/>
              <a:cs typeface="Arial" panose="020B0604020202090204" pitchFamily="34" charset="0"/>
            </a:endParaRPr>
          </a:p>
          <a:p>
            <a:pPr marL="165100" indent="-165100">
              <a:buFont typeface="Arial" panose="020B0604020202090204" pitchFamily="34" charset="0"/>
              <a:buChar char="•"/>
            </a:pPr>
            <a:r>
              <a:rPr lang="zh-CN" altLang="en-US" sz="2800" b="1" dirty="0" smtClean="0">
                <a:solidFill>
                  <a:schemeClr val="accent3">
                    <a:lumMod val="50000"/>
                  </a:schemeClr>
                </a:solidFill>
                <a:effectLst>
                  <a:outerShdw blurRad="38100" dist="38100" dir="2700000" algn="tl">
                    <a:srgbClr val="000000">
                      <a:alpha val="43137"/>
                    </a:srgbClr>
                  </a:outerShdw>
                </a:effectLst>
              </a:rPr>
              <a:t>吕底亚全家都受洗了</a:t>
            </a:r>
            <a:r>
              <a:rPr lang="en-US" altLang="zh-CN" sz="2800" b="1" dirty="0" smtClean="0">
                <a:solidFill>
                  <a:schemeClr val="accent3">
                    <a:lumMod val="50000"/>
                  </a:schemeClr>
                </a:solidFill>
                <a:effectLst>
                  <a:outerShdw blurRad="38100" dist="38100" dir="2700000" algn="tl">
                    <a:srgbClr val="000000">
                      <a:alpha val="43137"/>
                    </a:srgbClr>
                  </a:outerShdw>
                </a:effectLst>
              </a:rPr>
              <a:t>(</a:t>
            </a:r>
            <a:r>
              <a:rPr lang="zh-CN" altLang="en-US" sz="2800" b="1" dirty="0" smtClean="0">
                <a:solidFill>
                  <a:schemeClr val="accent3">
                    <a:lumMod val="50000"/>
                  </a:schemeClr>
                </a:solidFill>
                <a:effectLst>
                  <a:outerShdw blurRad="38100" dist="38100" dir="2700000" algn="tl">
                    <a:srgbClr val="000000">
                      <a:alpha val="43137"/>
                    </a:srgbClr>
                  </a:outerShdw>
                </a:effectLst>
              </a:rPr>
              <a:t>或许就有婴儿</a:t>
            </a:r>
            <a:r>
              <a:rPr lang="en-US" altLang="zh-CN" sz="2800" b="1" dirty="0" smtClean="0">
                <a:solidFill>
                  <a:schemeClr val="accent3">
                    <a:lumMod val="50000"/>
                  </a:schemeClr>
                </a:solidFill>
                <a:effectLst>
                  <a:outerShdw blurRad="38100" dist="38100" dir="2700000" algn="tl">
                    <a:srgbClr val="000000">
                      <a:alpha val="43137"/>
                    </a:srgbClr>
                  </a:outerShdw>
                </a:effectLst>
              </a:rPr>
              <a:t>)</a:t>
            </a:r>
            <a:endParaRPr lang="en-US" sz="2800" b="1" dirty="0" smtClean="0">
              <a:solidFill>
                <a:schemeClr val="accent3">
                  <a:lumMod val="50000"/>
                </a:schemeClr>
              </a:solidFill>
              <a:effectLst>
                <a:outerShdw blurRad="38100" dist="38100" dir="2700000" algn="tl">
                  <a:srgbClr val="000000">
                    <a:alpha val="43137"/>
                  </a:srgbClr>
                </a:outerShdw>
              </a:effectLst>
            </a:endParaRPr>
          </a:p>
          <a:p>
            <a:pPr marL="0" lvl="3"/>
            <a:r>
              <a:rPr lang="en-US" b="1" dirty="0" smtClean="0">
                <a:latin typeface="Arial" panose="020B0604020202090204" pitchFamily="34" charset="0"/>
                <a:ea typeface="Calibri" pitchFamily="34" charset="0"/>
                <a:cs typeface="Arial" panose="020B0604020202090204" pitchFamily="34" charset="0"/>
              </a:rPr>
              <a:t>Lydia</a:t>
            </a:r>
            <a:r>
              <a:rPr lang="en-US" b="1" dirty="0" smtClean="0">
                <a:ea typeface="Calibri" pitchFamily="34" charset="0"/>
                <a:cs typeface="Arial" panose="020B0604020202090204" pitchFamily="34" charset="0"/>
              </a:rPr>
              <a:t>’</a:t>
            </a:r>
            <a:r>
              <a:rPr lang="en-US" b="1" dirty="0" smtClean="0">
                <a:latin typeface="Arial" panose="020B0604020202090204" pitchFamily="34" charset="0"/>
                <a:ea typeface="Calibri" pitchFamily="34" charset="0"/>
                <a:cs typeface="Arial" panose="020B0604020202090204" pitchFamily="34" charset="0"/>
              </a:rPr>
              <a:t>s household was baptized (maybe had babies)</a:t>
            </a:r>
            <a:endParaRPr lang="en-US" sz="1050" b="1" dirty="0" smtClean="0">
              <a:latin typeface="Arial" panose="020B0604020202090204" pitchFamily="34" charset="0"/>
              <a:cs typeface="Arial" panose="020B0604020202090204" pitchFamily="34" charset="0"/>
            </a:endParaRPr>
          </a:p>
          <a:p>
            <a:pPr marL="0" lvl="3"/>
            <a:endParaRPr lang="en-US" b="1" u="sng" dirty="0" smtClean="0">
              <a:latin typeface="Arial" panose="020B0604020202090204" pitchFamily="34" charset="0"/>
              <a:cs typeface="Arial" panose="020B060402020209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box(in)">
                                      <p:cBhvr>
                                        <p:cTn id="7" dur="500"/>
                                        <p:tgtEl>
                                          <p:spTgt spid="5">
                                            <p:txEl>
                                              <p:pRg st="2" end="2"/>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3" end="3"/>
                                            </p:txEl>
                                          </p:spTgt>
                                        </p:tgtEl>
                                        <p:attrNameLst>
                                          <p:attrName>style.visibility</p:attrName>
                                        </p:attrNameLst>
                                      </p:cBhvr>
                                      <p:to>
                                        <p:strVal val="visible"/>
                                      </p:to>
                                    </p:set>
                                    <p:animEffect transition="in" filter="box(in)">
                                      <p:cBhvr>
                                        <p:cTn id="10" dur="500"/>
                                        <p:tgtEl>
                                          <p:spTgt spid="5">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nodeType="click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animEffect transition="in" filter="box(in)">
                                      <p:cBhvr>
                                        <p:cTn id="15" dur="500"/>
                                        <p:tgtEl>
                                          <p:spTgt spid="5">
                                            <p:txEl>
                                              <p:pRg st="5" end="5"/>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5">
                                            <p:txEl>
                                              <p:pRg st="6" end="6"/>
                                            </p:txEl>
                                          </p:spTgt>
                                        </p:tgtEl>
                                        <p:attrNameLst>
                                          <p:attrName>style.visibility</p:attrName>
                                        </p:attrNameLst>
                                      </p:cBhvr>
                                      <p:to>
                                        <p:strVal val="visible"/>
                                      </p:to>
                                    </p:set>
                                    <p:animEffect transition="in" filter="box(in)">
                                      <p:cBhvr>
                                        <p:cTn id="18" dur="500"/>
                                        <p:tgtEl>
                                          <p:spTgt spid="5">
                                            <p:txEl>
                                              <p:pRg st="6" end="6"/>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nodeType="clickEffect">
                                  <p:stCondLst>
                                    <p:cond delay="0"/>
                                  </p:stCondLst>
                                  <p:childTnLst>
                                    <p:set>
                                      <p:cBhvr>
                                        <p:cTn id="22" dur="1" fill="hold">
                                          <p:stCondLst>
                                            <p:cond delay="0"/>
                                          </p:stCondLst>
                                        </p:cTn>
                                        <p:tgtEl>
                                          <p:spTgt spid="5">
                                            <p:txEl>
                                              <p:pRg st="8" end="8"/>
                                            </p:txEl>
                                          </p:spTgt>
                                        </p:tgtEl>
                                        <p:attrNameLst>
                                          <p:attrName>style.visibility</p:attrName>
                                        </p:attrNameLst>
                                      </p:cBhvr>
                                      <p:to>
                                        <p:strVal val="visible"/>
                                      </p:to>
                                    </p:set>
                                    <p:animEffect transition="in" filter="box(in)">
                                      <p:cBhvr>
                                        <p:cTn id="23" dur="500"/>
                                        <p:tgtEl>
                                          <p:spTgt spid="5">
                                            <p:txEl>
                                              <p:pRg st="8" end="8"/>
                                            </p:txEl>
                                          </p:spTgt>
                                        </p:tgtEl>
                                      </p:cBhvr>
                                    </p:animEffect>
                                  </p:childTnLst>
                                </p:cTn>
                              </p:par>
                              <p:par>
                                <p:cTn id="24" presetID="4" presetClass="entr" presetSubtype="16" fill="hold" nodeType="withEffect">
                                  <p:stCondLst>
                                    <p:cond delay="0"/>
                                  </p:stCondLst>
                                  <p:childTnLst>
                                    <p:set>
                                      <p:cBhvr>
                                        <p:cTn id="25" dur="1" fill="hold">
                                          <p:stCondLst>
                                            <p:cond delay="0"/>
                                          </p:stCondLst>
                                        </p:cTn>
                                        <p:tgtEl>
                                          <p:spTgt spid="5">
                                            <p:txEl>
                                              <p:pRg st="9" end="9"/>
                                            </p:txEl>
                                          </p:spTgt>
                                        </p:tgtEl>
                                        <p:attrNameLst>
                                          <p:attrName>style.visibility</p:attrName>
                                        </p:attrNameLst>
                                      </p:cBhvr>
                                      <p:to>
                                        <p:strVal val="visible"/>
                                      </p:to>
                                    </p:set>
                                    <p:animEffect transition="in" filter="box(in)">
                                      <p:cBhvr>
                                        <p:cTn id="26" dur="500"/>
                                        <p:tgtEl>
                                          <p:spTgt spid="5">
                                            <p:txEl>
                                              <p:pRg st="9" end="9"/>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nodeType="clickEffect">
                                  <p:stCondLst>
                                    <p:cond delay="0"/>
                                  </p:stCondLst>
                                  <p:childTnLst>
                                    <p:set>
                                      <p:cBhvr>
                                        <p:cTn id="30" dur="1" fill="hold">
                                          <p:stCondLst>
                                            <p:cond delay="0"/>
                                          </p:stCondLst>
                                        </p:cTn>
                                        <p:tgtEl>
                                          <p:spTgt spid="5">
                                            <p:txEl>
                                              <p:pRg st="11" end="11"/>
                                            </p:txEl>
                                          </p:spTgt>
                                        </p:tgtEl>
                                        <p:attrNameLst>
                                          <p:attrName>style.visibility</p:attrName>
                                        </p:attrNameLst>
                                      </p:cBhvr>
                                      <p:to>
                                        <p:strVal val="visible"/>
                                      </p:to>
                                    </p:set>
                                    <p:animEffect transition="in" filter="box(in)">
                                      <p:cBhvr>
                                        <p:cTn id="31" dur="500"/>
                                        <p:tgtEl>
                                          <p:spTgt spid="5">
                                            <p:txEl>
                                              <p:pRg st="11" end="11"/>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5">
                                            <p:txEl>
                                              <p:pRg st="12" end="12"/>
                                            </p:txEl>
                                          </p:spTgt>
                                        </p:tgtEl>
                                        <p:attrNameLst>
                                          <p:attrName>style.visibility</p:attrName>
                                        </p:attrNameLst>
                                      </p:cBhvr>
                                      <p:to>
                                        <p:strVal val="visible"/>
                                      </p:to>
                                    </p:set>
                                    <p:animEffect transition="in" filter="box(in)">
                                      <p:cBhvr>
                                        <p:cTn id="34" dur="500"/>
                                        <p:tgtEl>
                                          <p:spTgt spid="5">
                                            <p:txEl>
                                              <p:pRg st="12" end="1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 presetClass="entr" presetSubtype="16" fill="hold" nodeType="clickEffect">
                                  <p:stCondLst>
                                    <p:cond delay="0"/>
                                  </p:stCondLst>
                                  <p:childTnLst>
                                    <p:set>
                                      <p:cBhvr>
                                        <p:cTn id="38" dur="1" fill="hold">
                                          <p:stCondLst>
                                            <p:cond delay="0"/>
                                          </p:stCondLst>
                                        </p:cTn>
                                        <p:tgtEl>
                                          <p:spTgt spid="5">
                                            <p:txEl>
                                              <p:pRg st="14" end="14"/>
                                            </p:txEl>
                                          </p:spTgt>
                                        </p:tgtEl>
                                        <p:attrNameLst>
                                          <p:attrName>style.visibility</p:attrName>
                                        </p:attrNameLst>
                                      </p:cBhvr>
                                      <p:to>
                                        <p:strVal val="visible"/>
                                      </p:to>
                                    </p:set>
                                    <p:animEffect transition="in" filter="box(in)">
                                      <p:cBhvr>
                                        <p:cTn id="39" dur="500"/>
                                        <p:tgtEl>
                                          <p:spTgt spid="5">
                                            <p:txEl>
                                              <p:pRg st="14" end="14"/>
                                            </p:txEl>
                                          </p:spTgt>
                                        </p:tgtEl>
                                      </p:cBhvr>
                                    </p:animEffect>
                                  </p:childTnLst>
                                </p:cTn>
                              </p:par>
                              <p:par>
                                <p:cTn id="40" presetID="4" presetClass="entr" presetSubtype="16" fill="hold" nodeType="withEffect">
                                  <p:stCondLst>
                                    <p:cond delay="0"/>
                                  </p:stCondLst>
                                  <p:childTnLst>
                                    <p:set>
                                      <p:cBhvr>
                                        <p:cTn id="41" dur="1" fill="hold">
                                          <p:stCondLst>
                                            <p:cond delay="0"/>
                                          </p:stCondLst>
                                        </p:cTn>
                                        <p:tgtEl>
                                          <p:spTgt spid="5">
                                            <p:txEl>
                                              <p:pRg st="15" end="15"/>
                                            </p:txEl>
                                          </p:spTgt>
                                        </p:tgtEl>
                                        <p:attrNameLst>
                                          <p:attrName>style.visibility</p:attrName>
                                        </p:attrNameLst>
                                      </p:cBhvr>
                                      <p:to>
                                        <p:strVal val="visible"/>
                                      </p:to>
                                    </p:set>
                                    <p:animEffect transition="in" filter="box(in)">
                                      <p:cBhvr>
                                        <p:cTn id="42" dur="500"/>
                                        <p:tgtEl>
                                          <p:spTgt spid="5">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
          </a:xfrm>
          <a:prstGeom prst="rect">
            <a:avLst/>
          </a:prstGeom>
          <a:solidFill>
            <a:schemeClr val="accent2">
              <a:lumMod val="40000"/>
              <a:lumOff val="60000"/>
            </a:schemeClr>
          </a:solidFill>
          <a:ln>
            <a:solidFill>
              <a:srgbClr val="002060"/>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zh-CN" altLang="en-US" sz="4800" b="1" dirty="0" smtClean="0">
                <a:ln w="18415" cmpd="sng">
                  <a:solidFill>
                    <a:sysClr val="windowText" lastClr="000000"/>
                  </a:solidFill>
                  <a:prstDash val="solid"/>
                </a:ln>
                <a:solidFill>
                  <a:srgbClr val="002060"/>
                </a:solidFill>
                <a:effectLst>
                  <a:outerShdw blurRad="63500" dir="3600000" algn="tl" rotWithShape="0">
                    <a:srgbClr val="000000">
                      <a:alpha val="70000"/>
                    </a:srgbClr>
                  </a:outerShdw>
                </a:effectLst>
                <a:latin typeface="Aharoni" pitchFamily="2" charset="-79"/>
                <a:cs typeface="Aharoni" pitchFamily="2" charset="-79"/>
              </a:rPr>
              <a:t>婴儿洗礼</a:t>
            </a:r>
            <a:r>
              <a:rPr lang="en-US" altLang="zh-CN" sz="4800" b="1" dirty="0" smtClean="0">
                <a:ln w="18415" cmpd="sng">
                  <a:solidFill>
                    <a:sysClr val="windowText" lastClr="000000"/>
                  </a:solidFill>
                  <a:prstDash val="solid"/>
                </a:ln>
                <a:solidFill>
                  <a:srgbClr val="002060"/>
                </a:solidFill>
                <a:effectLst>
                  <a:outerShdw blurRad="63500" dir="3600000" algn="tl" rotWithShape="0">
                    <a:srgbClr val="000000">
                      <a:alpha val="70000"/>
                    </a:srgbClr>
                  </a:outerShdw>
                </a:effectLst>
                <a:latin typeface="Aharoni" pitchFamily="2" charset="-79"/>
                <a:cs typeface="Aharoni" pitchFamily="2" charset="-79"/>
              </a:rPr>
              <a:t>: </a:t>
            </a:r>
            <a:r>
              <a:rPr lang="zh-CN" altLang="en-US" sz="4800" b="1" dirty="0" smtClean="0">
                <a:ln w="18415" cmpd="sng">
                  <a:solidFill>
                    <a:sysClr val="windowText" lastClr="000000"/>
                  </a:solidFill>
                  <a:prstDash val="solid"/>
                </a:ln>
                <a:solidFill>
                  <a:srgbClr val="002060"/>
                </a:solidFill>
                <a:effectLst>
                  <a:outerShdw blurRad="63500" dir="3600000" algn="tl" rotWithShape="0">
                    <a:srgbClr val="000000">
                      <a:alpha val="70000"/>
                    </a:srgbClr>
                  </a:outerShdw>
                </a:effectLst>
                <a:latin typeface="Aharoni" pitchFamily="2" charset="-79"/>
                <a:cs typeface="Aharoni" pitchFamily="2" charset="-79"/>
              </a:rPr>
              <a:t>给婴儿施洗 </a:t>
            </a:r>
            <a:endParaRPr lang="zh-CN" altLang="en-US" sz="4800" b="1" dirty="0" smtClean="0">
              <a:ln w="18415" cmpd="sng">
                <a:solidFill>
                  <a:sysClr val="windowText" lastClr="000000"/>
                </a:solidFill>
                <a:prstDash val="solid"/>
              </a:ln>
              <a:solidFill>
                <a:srgbClr val="002060"/>
              </a:solidFill>
              <a:effectLst>
                <a:outerShdw blurRad="63500" dir="3600000" algn="tl" rotWithShape="0">
                  <a:srgbClr val="000000">
                    <a:alpha val="70000"/>
                  </a:srgbClr>
                </a:outerShdw>
              </a:effectLst>
              <a:latin typeface="Aharoni" pitchFamily="2" charset="-79"/>
              <a:cs typeface="Aharoni" pitchFamily="2" charset="-79"/>
            </a:endParaRPr>
          </a:p>
        </p:txBody>
      </p:sp>
      <p:sp>
        <p:nvSpPr>
          <p:cNvPr id="3" name="Rectangle 2"/>
          <p:cNvSpPr/>
          <p:nvPr/>
        </p:nvSpPr>
        <p:spPr>
          <a:xfrm>
            <a:off x="0" y="6248400"/>
            <a:ext cx="9144000" cy="609600"/>
          </a:xfrm>
          <a:prstGeom prst="rect">
            <a:avLst/>
          </a:prstGeom>
          <a:solidFill>
            <a:schemeClr val="accent2">
              <a:lumMod val="40000"/>
              <a:lumOff val="60000"/>
            </a:schemeClr>
          </a:solidFill>
          <a:ln>
            <a:solidFill>
              <a:srgbClr val="002060"/>
            </a:solidFill>
          </a:ln>
        </p:spPr>
        <p:style>
          <a:lnRef idx="0">
            <a:schemeClr val="accent4"/>
          </a:lnRef>
          <a:fillRef idx="3">
            <a:schemeClr val="accent4"/>
          </a:fillRef>
          <a:effectRef idx="3">
            <a:schemeClr val="accent4"/>
          </a:effectRef>
          <a:fontRef idx="minor">
            <a:schemeClr val="lt1"/>
          </a:fontRef>
        </p:style>
        <p:txBody>
          <a:bodyPr rtlCol="0" anchor="ctr"/>
          <a:lstStyle/>
          <a:p>
            <a:pPr lvl="2" algn="ctr" fontAlgn="base">
              <a:spcBef>
                <a:spcPct val="0"/>
              </a:spcBef>
              <a:spcAft>
                <a:spcPct val="0"/>
              </a:spcAft>
              <a:tabLst>
                <a:tab pos="1428750" algn="l"/>
              </a:tabLst>
            </a:pPr>
            <a:r>
              <a:rPr lang="en-US" sz="2000" b="1" u="sng" dirty="0" smtClean="0">
                <a:solidFill>
                  <a:srgbClr val="002060"/>
                </a:solidFill>
                <a:latin typeface="Arial" panose="020B0604020202090204" pitchFamily="34" charset="0"/>
                <a:ea typeface="Calibri" pitchFamily="34" charset="0"/>
                <a:cs typeface="Arial" panose="020B0604020202090204" pitchFamily="34" charset="0"/>
              </a:rPr>
              <a:t>Infant Baptism</a:t>
            </a:r>
            <a:r>
              <a:rPr lang="en-US" sz="2000" b="1" dirty="0" smtClean="0">
                <a:solidFill>
                  <a:srgbClr val="002060"/>
                </a:solidFill>
                <a:latin typeface="Arial" panose="020B0604020202090204" pitchFamily="34" charset="0"/>
                <a:ea typeface="Calibri" pitchFamily="34" charset="0"/>
                <a:cs typeface="Arial" panose="020B0604020202090204" pitchFamily="34" charset="0"/>
              </a:rPr>
              <a:t>: (</a:t>
            </a:r>
            <a:r>
              <a:rPr lang="en-US" sz="2000" b="1" dirty="0" err="1" smtClean="0">
                <a:solidFill>
                  <a:srgbClr val="002060"/>
                </a:solidFill>
                <a:latin typeface="Arial" panose="020B0604020202090204" pitchFamily="34" charset="0"/>
                <a:ea typeface="Calibri" pitchFamily="34" charset="0"/>
                <a:cs typeface="Arial" panose="020B0604020202090204" pitchFamily="34" charset="0"/>
              </a:rPr>
              <a:t>Paedo</a:t>
            </a:r>
            <a:r>
              <a:rPr lang="en-US" sz="2000" b="1" dirty="0" smtClean="0">
                <a:solidFill>
                  <a:srgbClr val="002060"/>
                </a:solidFill>
                <a:latin typeface="Arial" panose="020B0604020202090204" pitchFamily="34" charset="0"/>
                <a:ea typeface="Calibri" pitchFamily="34" charset="0"/>
                <a:cs typeface="Arial" panose="020B0604020202090204" pitchFamily="34" charset="0"/>
              </a:rPr>
              <a:t> Baptism)</a:t>
            </a:r>
            <a:endParaRPr lang="en-US" sz="2000" b="1" dirty="0" smtClean="0">
              <a:solidFill>
                <a:srgbClr val="002060"/>
              </a:solidFill>
              <a:latin typeface="Arial" panose="020B0604020202090204" pitchFamily="34" charset="0"/>
              <a:cs typeface="Arial" panose="020B0604020202090204" pitchFamily="34" charset="0"/>
            </a:endParaRPr>
          </a:p>
        </p:txBody>
      </p:sp>
      <p:sp>
        <p:nvSpPr>
          <p:cNvPr id="5" name="TextBox 4"/>
          <p:cNvSpPr txBox="1"/>
          <p:nvPr/>
        </p:nvSpPr>
        <p:spPr>
          <a:xfrm>
            <a:off x="0" y="685800"/>
            <a:ext cx="9144000" cy="5478423"/>
          </a:xfrm>
          <a:prstGeom prst="rect">
            <a:avLst/>
          </a:prstGeom>
          <a:noFill/>
        </p:spPr>
        <p:txBody>
          <a:bodyPr wrap="square" rtlCol="0">
            <a:spAutoFit/>
          </a:bodyPr>
          <a:lstStyle/>
          <a:p>
            <a:pPr marL="465455" indent="-465455" algn="ctr"/>
            <a:r>
              <a:rPr lang="zh-CN" altLang="en-US" sz="3600" b="1" u="sng" dirty="0" smtClean="0">
                <a:solidFill>
                  <a:srgbClr val="C00000"/>
                </a:solidFill>
                <a:effectLst>
                  <a:outerShdw blurRad="38100" dist="38100" dir="2700000" algn="tl">
                    <a:srgbClr val="000000">
                      <a:alpha val="43137"/>
                    </a:srgbClr>
                  </a:outerShdw>
                </a:effectLst>
              </a:rPr>
              <a:t>反对者的理由</a:t>
            </a:r>
            <a:r>
              <a:rPr lang="en-US" sz="3600" b="1" u="sng" dirty="0" smtClean="0">
                <a:solidFill>
                  <a:srgbClr val="C00000"/>
                </a:solidFill>
                <a:effectLst>
                  <a:outerShdw blurRad="38100" dist="38100" dir="2700000" algn="tl">
                    <a:srgbClr val="000000">
                      <a:alpha val="43137"/>
                    </a:srgbClr>
                  </a:outerShdw>
                </a:effectLst>
              </a:rPr>
              <a:t> </a:t>
            </a:r>
            <a:r>
              <a:rPr lang="en-US" sz="2000" b="1" dirty="0" smtClean="0">
                <a:solidFill>
                  <a:srgbClr val="C00000"/>
                </a:solidFill>
                <a:latin typeface="Arial" panose="020B0604020202090204" pitchFamily="34" charset="0"/>
                <a:cs typeface="Arial" panose="020B0604020202090204" pitchFamily="34" charset="0"/>
              </a:rPr>
              <a:t>(Arguments Against):</a:t>
            </a:r>
            <a:endParaRPr lang="en-US" sz="2000" b="1" dirty="0" smtClean="0">
              <a:solidFill>
                <a:srgbClr val="C00000"/>
              </a:solidFill>
              <a:latin typeface="Arial" panose="020B0604020202090204" pitchFamily="34" charset="0"/>
              <a:cs typeface="Arial" panose="020B0604020202090204" pitchFamily="34" charset="0"/>
            </a:endParaRPr>
          </a:p>
          <a:p>
            <a:pPr marL="465455" indent="-465455" algn="ctr"/>
            <a:endParaRPr lang="en-US" sz="1400" b="1" dirty="0" smtClean="0">
              <a:solidFill>
                <a:schemeClr val="accent4">
                  <a:lumMod val="50000"/>
                </a:schemeClr>
              </a:solidFill>
              <a:latin typeface="Arial" panose="020B0604020202090204" pitchFamily="34" charset="0"/>
              <a:ea typeface="Calibri" pitchFamily="34" charset="0"/>
              <a:cs typeface="Arial" panose="020B0604020202090204" pitchFamily="34" charset="0"/>
            </a:endParaRPr>
          </a:p>
          <a:p>
            <a:pPr marL="0" lvl="3">
              <a:buFont typeface="Arial" panose="020B0604020202090204" pitchFamily="34" charset="0"/>
              <a:buChar char="•"/>
            </a:pPr>
            <a:r>
              <a:rPr lang="zh-CN" altLang="en-US" sz="2800" b="1" dirty="0" smtClean="0">
                <a:solidFill>
                  <a:srgbClr val="C00000"/>
                </a:solidFill>
                <a:latin typeface="Arial" panose="020B0604020202090204" pitchFamily="34" charset="0"/>
                <a:ea typeface="Calibri" pitchFamily="34" charset="0"/>
                <a:cs typeface="Arial" panose="020B0604020202090204" pitchFamily="34" charset="0"/>
              </a:rPr>
              <a:t>救恩是靠着恩典通过信心而来的</a:t>
            </a:r>
            <a:r>
              <a:rPr lang="en-US" altLang="zh-CN" sz="2800" b="1" dirty="0" smtClean="0">
                <a:solidFill>
                  <a:srgbClr val="C00000"/>
                </a:solidFill>
                <a:latin typeface="Arial" panose="020B0604020202090204" pitchFamily="34" charset="0"/>
                <a:ea typeface="Calibri" pitchFamily="34" charset="0"/>
                <a:cs typeface="Arial" panose="020B0604020202090204" pitchFamily="34" charset="0"/>
              </a:rPr>
              <a:t>,</a:t>
            </a:r>
            <a:r>
              <a:rPr lang="zh-CN" altLang="en-US" sz="2800" b="1" i="1" dirty="0" smtClean="0">
                <a:solidFill>
                  <a:srgbClr val="C00000"/>
                </a:solidFill>
                <a:latin typeface="Arial" panose="020B0604020202090204" pitchFamily="34" charset="0"/>
                <a:ea typeface="Calibri" pitchFamily="34" charset="0"/>
                <a:cs typeface="Arial" panose="020B0604020202090204" pitchFamily="34" charset="0"/>
              </a:rPr>
              <a:t>不是</a:t>
            </a:r>
            <a:r>
              <a:rPr lang="zh-CN" altLang="en-US" sz="2800" b="1" dirty="0" smtClean="0">
                <a:solidFill>
                  <a:srgbClr val="C00000"/>
                </a:solidFill>
                <a:latin typeface="Arial" panose="020B0604020202090204" pitchFamily="34" charset="0"/>
                <a:ea typeface="Calibri" pitchFamily="34" charset="0"/>
                <a:cs typeface="Arial" panose="020B0604020202090204" pitchFamily="34" charset="0"/>
              </a:rPr>
              <a:t>靠着行为和圣礼。</a:t>
            </a:r>
            <a:endParaRPr lang="en-US" sz="2800" b="1" dirty="0" smtClean="0">
              <a:solidFill>
                <a:srgbClr val="C00000"/>
              </a:solidFill>
              <a:latin typeface="Arial" panose="020B0604020202090204" pitchFamily="34" charset="0"/>
              <a:ea typeface="Calibri" pitchFamily="34" charset="0"/>
              <a:cs typeface="Arial" panose="020B0604020202090204" pitchFamily="34" charset="0"/>
            </a:endParaRPr>
          </a:p>
          <a:p>
            <a:pPr lvl="0"/>
            <a:r>
              <a:rPr lang="en-US" b="1" dirty="0" smtClean="0">
                <a:latin typeface="Arial" panose="020B0604020202090204" pitchFamily="34" charset="0"/>
                <a:ea typeface="Calibri" pitchFamily="34" charset="0"/>
                <a:cs typeface="Arial" panose="020B0604020202090204" pitchFamily="34" charset="0"/>
              </a:rPr>
              <a:t>Salvation is by grace through faith, NOT works or sacraments (Eph. 2:8-9)</a:t>
            </a:r>
            <a:endParaRPr lang="en-US" b="1" dirty="0" smtClean="0"/>
          </a:p>
          <a:p>
            <a:pPr marL="165100" indent="-165100">
              <a:buFont typeface="Arial" panose="020B0604020202090204" pitchFamily="34" charset="0"/>
              <a:buChar char="•"/>
            </a:pPr>
            <a:r>
              <a:rPr lang="zh-CN" altLang="en-US" sz="2800" b="1" dirty="0" smtClean="0">
                <a:solidFill>
                  <a:srgbClr val="C00000"/>
                </a:solidFill>
                <a:effectLst>
                  <a:outerShdw blurRad="38100" dist="38100" dir="2700000" algn="tl">
                    <a:srgbClr val="000000">
                      <a:alpha val="43137"/>
                    </a:srgbClr>
                  </a:outerShdw>
                </a:effectLst>
              </a:rPr>
              <a:t>救恩是从神而来的</a:t>
            </a:r>
            <a:r>
              <a:rPr lang="zh-CN" altLang="en-US" sz="2800" b="1" i="1" dirty="0" smtClean="0">
                <a:solidFill>
                  <a:srgbClr val="C00000"/>
                </a:solidFill>
                <a:effectLst>
                  <a:outerShdw blurRad="38100" dist="38100" dir="2700000" algn="tl">
                    <a:srgbClr val="000000">
                      <a:alpha val="43137"/>
                    </a:srgbClr>
                  </a:outerShdw>
                </a:effectLst>
              </a:rPr>
              <a:t>恩赐     </a:t>
            </a:r>
            <a:r>
              <a:rPr lang="en-US" altLang="zh-CN" sz="2800" b="1" dirty="0" smtClean="0">
                <a:solidFill>
                  <a:srgbClr val="C00000"/>
                </a:solidFill>
                <a:effectLst>
                  <a:outerShdw blurRad="38100" dist="38100" dir="2700000" algn="tl">
                    <a:srgbClr val="000000">
                      <a:alpha val="43137"/>
                    </a:srgbClr>
                  </a:outerShdw>
                </a:effectLst>
              </a:rPr>
              <a:t>(</a:t>
            </a:r>
            <a:r>
              <a:rPr lang="zh-CN" altLang="en-US" sz="2800" b="1" dirty="0" smtClean="0">
                <a:solidFill>
                  <a:srgbClr val="C00000"/>
                </a:solidFill>
                <a:effectLst>
                  <a:outerShdw blurRad="38100" dist="38100" dir="2700000" algn="tl">
                    <a:srgbClr val="000000">
                      <a:alpha val="43137"/>
                    </a:srgbClr>
                  </a:outerShdw>
                </a:effectLst>
              </a:rPr>
              <a:t>罗</a:t>
            </a:r>
            <a:r>
              <a:rPr lang="en-US" altLang="zh-CN" sz="2800" b="1" dirty="0" smtClean="0">
                <a:solidFill>
                  <a:srgbClr val="C00000"/>
                </a:solidFill>
                <a:effectLst>
                  <a:outerShdw blurRad="38100" dist="38100" dir="2700000" algn="tl">
                    <a:srgbClr val="000000">
                      <a:alpha val="43137"/>
                    </a:srgbClr>
                  </a:outerShdw>
                </a:effectLst>
              </a:rPr>
              <a:t>6:23) </a:t>
            </a:r>
            <a:endParaRPr lang="en-US" sz="2800" b="1" dirty="0" smtClean="0">
              <a:solidFill>
                <a:srgbClr val="C00000"/>
              </a:solidFill>
              <a:effectLst>
                <a:outerShdw blurRad="38100" dist="38100" dir="2700000" algn="tl">
                  <a:srgbClr val="000000">
                    <a:alpha val="43137"/>
                  </a:srgbClr>
                </a:outerShdw>
              </a:effectLst>
            </a:endParaRPr>
          </a:p>
          <a:p>
            <a:pPr marL="0" lvl="3"/>
            <a:r>
              <a:rPr lang="en-US" b="1" dirty="0" smtClean="0">
                <a:latin typeface="Arial" panose="020B0604020202090204" pitchFamily="34" charset="0"/>
                <a:cs typeface="Arial" panose="020B0604020202090204" pitchFamily="34" charset="0"/>
              </a:rPr>
              <a:t>Salvation is a FREE GIFT (</a:t>
            </a:r>
            <a:r>
              <a:rPr lang="en-US" dirty="0" smtClean="0">
                <a:latin typeface="Arial" panose="020B0604020202090204" pitchFamily="34" charset="0"/>
                <a:ea typeface="Calibri" pitchFamily="34" charset="0"/>
                <a:cs typeface="Arial" panose="020B0604020202090204" pitchFamily="34" charset="0"/>
              </a:rPr>
              <a:t>Rom 6:23)</a:t>
            </a:r>
            <a:endParaRPr lang="en-US" b="1" dirty="0" smtClean="0">
              <a:solidFill>
                <a:srgbClr val="C00000"/>
              </a:solidFill>
            </a:endParaRPr>
          </a:p>
          <a:p>
            <a:pPr marL="0" lvl="3">
              <a:buFont typeface="Arial" panose="020B0604020202090204" pitchFamily="34" charset="0"/>
              <a:buChar char="•"/>
            </a:pPr>
            <a:r>
              <a:rPr lang="en-US" altLang="zh-CN" sz="2800" b="1" dirty="0" smtClean="0">
                <a:solidFill>
                  <a:srgbClr val="C00000"/>
                </a:solidFill>
                <a:latin typeface="Arial" panose="020B0604020202090204" pitchFamily="34" charset="0"/>
                <a:ea typeface="Calibri" pitchFamily="34" charset="0"/>
                <a:cs typeface="Arial" panose="020B0604020202090204" pitchFamily="34" charset="0"/>
              </a:rPr>
              <a:t>《</a:t>
            </a:r>
            <a:r>
              <a:rPr lang="zh-CN" altLang="en-US" sz="2800" b="1" dirty="0" smtClean="0">
                <a:solidFill>
                  <a:srgbClr val="C00000"/>
                </a:solidFill>
                <a:latin typeface="Arial" panose="020B0604020202090204" pitchFamily="34" charset="0"/>
                <a:ea typeface="Calibri" pitchFamily="34" charset="0"/>
                <a:cs typeface="Arial" panose="020B0604020202090204" pitchFamily="34" charset="0"/>
              </a:rPr>
              <a:t>圣经</a:t>
            </a:r>
            <a:r>
              <a:rPr lang="en-US" altLang="zh-CN" sz="2800" b="1" dirty="0" smtClean="0">
                <a:solidFill>
                  <a:srgbClr val="C00000"/>
                </a:solidFill>
                <a:latin typeface="Arial" panose="020B0604020202090204" pitchFamily="34" charset="0"/>
                <a:ea typeface="Calibri" pitchFamily="34" charset="0"/>
                <a:cs typeface="Arial" panose="020B0604020202090204" pitchFamily="34" charset="0"/>
              </a:rPr>
              <a:t>》</a:t>
            </a:r>
            <a:r>
              <a:rPr lang="zh-CN" altLang="en-US" sz="2800" b="1" dirty="0" smtClean="0">
                <a:solidFill>
                  <a:srgbClr val="C00000"/>
                </a:solidFill>
                <a:latin typeface="Arial" panose="020B0604020202090204" pitchFamily="34" charset="0"/>
                <a:ea typeface="Calibri" pitchFamily="34" charset="0"/>
                <a:cs typeface="Arial" panose="020B0604020202090204" pitchFamily="34" charset="0"/>
              </a:rPr>
              <a:t>没有任何地方明示或暗示了婴儿洗礼。</a:t>
            </a:r>
            <a:endParaRPr lang="en-US" sz="2800" b="1" dirty="0" smtClean="0">
              <a:solidFill>
                <a:srgbClr val="C00000"/>
              </a:solidFill>
              <a:latin typeface="Arial" panose="020B0604020202090204" pitchFamily="34" charset="0"/>
              <a:ea typeface="Calibri" pitchFamily="34" charset="0"/>
              <a:cs typeface="Arial" panose="020B0604020202090204" pitchFamily="34" charset="0"/>
            </a:endParaRPr>
          </a:p>
          <a:p>
            <a:pPr lvl="0"/>
            <a:r>
              <a:rPr lang="en-US" b="1" dirty="0" smtClean="0">
                <a:latin typeface="Arial" panose="020B0604020202090204" pitchFamily="34" charset="0"/>
                <a:ea typeface="Calibri" pitchFamily="34" charset="0"/>
                <a:cs typeface="Arial" panose="020B0604020202090204" pitchFamily="34" charset="0"/>
              </a:rPr>
              <a:t>Infant baptism is nowhere expressed or implied in the Scriptures.</a:t>
            </a:r>
            <a:endParaRPr lang="en-US" b="1" dirty="0" smtClean="0"/>
          </a:p>
          <a:p>
            <a:pPr marL="165100" indent="-165100">
              <a:buFont typeface="Arial" panose="020B0604020202090204" pitchFamily="34" charset="0"/>
              <a:buChar char="•"/>
            </a:pPr>
            <a:r>
              <a:rPr lang="zh-CN" altLang="en-US" sz="2800" b="1" dirty="0" smtClean="0">
                <a:solidFill>
                  <a:srgbClr val="C00000"/>
                </a:solidFill>
                <a:effectLst>
                  <a:outerShdw blurRad="38100" dist="38100" dir="2700000" algn="tl">
                    <a:srgbClr val="000000">
                      <a:alpha val="43137"/>
                    </a:srgbClr>
                  </a:outerShdw>
                </a:effectLst>
              </a:rPr>
              <a:t>这跟洗礼所象征的正好相反 。</a:t>
            </a:r>
            <a:endParaRPr lang="en-US" sz="2800" b="1" dirty="0" smtClean="0">
              <a:solidFill>
                <a:srgbClr val="C00000"/>
              </a:solidFill>
              <a:effectLst>
                <a:outerShdw blurRad="38100" dist="38100" dir="2700000" algn="tl">
                  <a:srgbClr val="000000">
                    <a:alpha val="43137"/>
                  </a:srgbClr>
                </a:outerShdw>
              </a:effectLst>
            </a:endParaRPr>
          </a:p>
          <a:p>
            <a:pPr marL="0" lvl="3"/>
            <a:r>
              <a:rPr lang="en-US" b="1" dirty="0" smtClean="0">
                <a:latin typeface="Arial" panose="020B0604020202090204" pitchFamily="34" charset="0"/>
                <a:ea typeface="Calibri" pitchFamily="34" charset="0"/>
                <a:cs typeface="Arial" panose="020B0604020202090204" pitchFamily="34" charset="0"/>
              </a:rPr>
              <a:t>It is contrary to the very symbolism of baptism </a:t>
            </a:r>
            <a:endParaRPr lang="en-US" b="1" dirty="0" smtClean="0">
              <a:ea typeface="Calibri" pitchFamily="34" charset="0"/>
              <a:cs typeface="Arial" panose="020B0604020202090204" pitchFamily="34" charset="0"/>
            </a:endParaRPr>
          </a:p>
          <a:p>
            <a:pPr marL="165100" indent="-165100">
              <a:buFont typeface="Arial" panose="020B0604020202090204" pitchFamily="34" charset="0"/>
              <a:buChar char="•"/>
            </a:pPr>
            <a:r>
              <a:rPr lang="zh-CN" altLang="en-US" sz="2800" b="1" dirty="0" smtClean="0">
                <a:solidFill>
                  <a:srgbClr val="C00000"/>
                </a:solidFill>
                <a:effectLst>
                  <a:outerShdw blurRad="38100" dist="38100" dir="2700000" algn="tl">
                    <a:srgbClr val="000000">
                      <a:alpha val="43137"/>
                    </a:srgbClr>
                  </a:outerShdw>
                </a:effectLst>
              </a:rPr>
              <a:t>大使命要求我们只给信徒和门徒施洗 </a:t>
            </a:r>
            <a:r>
              <a:rPr lang="en-US" altLang="zh-CN" sz="2800" b="1" dirty="0" smtClean="0">
                <a:solidFill>
                  <a:srgbClr val="C00000"/>
                </a:solidFill>
                <a:effectLst>
                  <a:outerShdw blurRad="38100" dist="38100" dir="2700000" algn="tl">
                    <a:srgbClr val="000000">
                      <a:alpha val="43137"/>
                    </a:srgbClr>
                  </a:outerShdw>
                </a:effectLst>
              </a:rPr>
              <a:t>(</a:t>
            </a:r>
            <a:r>
              <a:rPr lang="zh-CN" altLang="en-US" sz="2800" b="1" dirty="0" smtClean="0">
                <a:solidFill>
                  <a:srgbClr val="C00000"/>
                </a:solidFill>
                <a:effectLst>
                  <a:outerShdw blurRad="38100" dist="38100" dir="2700000" algn="tl">
                    <a:srgbClr val="000000">
                      <a:alpha val="43137"/>
                    </a:srgbClr>
                  </a:outerShdw>
                </a:effectLst>
              </a:rPr>
              <a:t>太</a:t>
            </a:r>
            <a:r>
              <a:rPr lang="en-US" altLang="zh-CN" sz="2800" b="1" dirty="0" smtClean="0">
                <a:solidFill>
                  <a:srgbClr val="C00000"/>
                </a:solidFill>
                <a:effectLst>
                  <a:outerShdw blurRad="38100" dist="38100" dir="2700000" algn="tl">
                    <a:srgbClr val="000000">
                      <a:alpha val="43137"/>
                    </a:srgbClr>
                  </a:outerShdw>
                </a:effectLst>
              </a:rPr>
              <a:t>28:19-20)</a:t>
            </a:r>
            <a:endParaRPr lang="en-US" sz="2800" b="1" dirty="0" smtClean="0">
              <a:solidFill>
                <a:srgbClr val="C00000"/>
              </a:solidFill>
              <a:effectLst>
                <a:outerShdw blurRad="38100" dist="38100" dir="2700000" algn="tl">
                  <a:srgbClr val="000000">
                    <a:alpha val="43137"/>
                  </a:srgbClr>
                </a:outerShdw>
              </a:effectLst>
            </a:endParaRPr>
          </a:p>
          <a:p>
            <a:pPr marL="0" lvl="3"/>
            <a:r>
              <a:rPr lang="en-US" b="1" dirty="0" smtClean="0">
                <a:latin typeface="Arial" panose="020B0604020202090204" pitchFamily="34" charset="0"/>
                <a:ea typeface="Calibri" pitchFamily="34" charset="0"/>
                <a:cs typeface="Arial" panose="020B0604020202090204" pitchFamily="34" charset="0"/>
              </a:rPr>
              <a:t>The Great Commission commands us to baptize only believers and disciples (Matt. 28:19 &amp; 20)</a:t>
            </a:r>
            <a:endParaRPr lang="en-US" b="1" dirty="0" smtClean="0">
              <a:latin typeface="Arial" panose="020B0604020202090204" pitchFamily="34" charset="0"/>
              <a:ea typeface="Calibri" pitchFamily="34" charset="0"/>
              <a:cs typeface="Arial" panose="020B0604020202090204" pitchFamily="34" charset="0"/>
            </a:endParaRPr>
          </a:p>
          <a:p>
            <a:pPr marL="165100" indent="-165100">
              <a:buFont typeface="Arial" panose="020B0604020202090204" pitchFamily="34" charset="0"/>
              <a:buChar char="•"/>
            </a:pPr>
            <a:r>
              <a:rPr lang="zh-CN" altLang="en-US" sz="2800" b="1" dirty="0" smtClean="0">
                <a:solidFill>
                  <a:srgbClr val="C00000"/>
                </a:solidFill>
                <a:effectLst>
                  <a:outerShdw blurRad="38100" dist="38100" dir="2700000" algn="tl">
                    <a:srgbClr val="000000">
                      <a:alpha val="43137"/>
                    </a:srgbClr>
                  </a:outerShdw>
                </a:effectLst>
              </a:rPr>
              <a:t>在孩子心里建立的是虚假的信心和虚假的保障</a:t>
            </a:r>
            <a:r>
              <a:rPr lang="en-US" altLang="zh-CN" sz="2800" b="1" dirty="0" smtClean="0">
                <a:solidFill>
                  <a:srgbClr val="C00000"/>
                </a:solidFill>
                <a:effectLst>
                  <a:outerShdw blurRad="38100" dist="38100" dir="2700000" algn="tl">
                    <a:srgbClr val="000000">
                      <a:alpha val="43137"/>
                    </a:srgbClr>
                  </a:outerShdw>
                </a:effectLst>
              </a:rPr>
              <a:t>.</a:t>
            </a:r>
            <a:endParaRPr lang="en-US" sz="2800" b="1" dirty="0" smtClean="0">
              <a:solidFill>
                <a:srgbClr val="C00000"/>
              </a:solidFill>
              <a:effectLst>
                <a:outerShdw blurRad="38100" dist="38100" dir="2700000" algn="tl">
                  <a:srgbClr val="000000">
                    <a:alpha val="43137"/>
                  </a:srgbClr>
                </a:outerShdw>
              </a:effectLst>
            </a:endParaRPr>
          </a:p>
          <a:p>
            <a:pPr marL="0" lvl="3"/>
            <a:r>
              <a:rPr lang="en-US" b="1" dirty="0" smtClean="0">
                <a:latin typeface="Arial" panose="020B0604020202090204" pitchFamily="34" charset="0"/>
                <a:ea typeface="Calibri" pitchFamily="34" charset="0"/>
                <a:cs typeface="Arial" panose="020B0604020202090204" pitchFamily="34" charset="0"/>
              </a:rPr>
              <a:t>It builds false faith in a child and leads to false security.</a:t>
            </a:r>
            <a:endParaRPr lang="en-US" sz="2800" b="1" dirty="0" smtClean="0">
              <a:solidFill>
                <a:srgbClr val="C0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914400"/>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zh-CN" altLang="en-US" sz="6000" b="1" dirty="0" smtClean="0">
                <a:latin typeface="Aharoni" pitchFamily="2" charset="-79"/>
                <a:cs typeface="Aharoni" pitchFamily="2" charset="-79"/>
              </a:rPr>
              <a:t>定义</a:t>
            </a:r>
            <a:endParaRPr lang="en-US" sz="6000" b="1" dirty="0">
              <a:latin typeface="Aharoni" pitchFamily="2" charset="-79"/>
              <a:cs typeface="Aharoni" pitchFamily="2" charset="-79"/>
            </a:endParaRPr>
          </a:p>
        </p:txBody>
      </p:sp>
      <p:sp>
        <p:nvSpPr>
          <p:cNvPr id="3" name="Rectangle 2"/>
          <p:cNvSpPr/>
          <p:nvPr/>
        </p:nvSpPr>
        <p:spPr>
          <a:xfrm>
            <a:off x="0" y="6248400"/>
            <a:ext cx="9144000" cy="609600"/>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4000" b="1" dirty="0" smtClean="0">
                <a:latin typeface="Aharoni" pitchFamily="2" charset="-79"/>
                <a:cs typeface="Aharoni" pitchFamily="2" charset="-79"/>
              </a:rPr>
              <a:t>DEFINITIONS</a:t>
            </a:r>
            <a:endParaRPr lang="en-US" sz="4000" b="1" dirty="0">
              <a:latin typeface="Aharoni" pitchFamily="2" charset="-79"/>
              <a:cs typeface="Aharoni" pitchFamily="2" charset="-79"/>
            </a:endParaRPr>
          </a:p>
        </p:txBody>
      </p:sp>
      <p:sp>
        <p:nvSpPr>
          <p:cNvPr id="5" name="TextBox 4"/>
          <p:cNvSpPr txBox="1"/>
          <p:nvPr/>
        </p:nvSpPr>
        <p:spPr>
          <a:xfrm>
            <a:off x="0" y="1143000"/>
            <a:ext cx="9144000" cy="5016758"/>
          </a:xfrm>
          <a:prstGeom prst="rect">
            <a:avLst/>
          </a:prstGeom>
          <a:noFill/>
        </p:spPr>
        <p:txBody>
          <a:bodyPr wrap="square" rtlCol="0">
            <a:spAutoFit/>
          </a:bodyPr>
          <a:lstStyle/>
          <a:p>
            <a:pPr marL="465455" indent="-465455"/>
            <a:r>
              <a:rPr lang="zh-CN" altLang="en-US" sz="3200" b="1" dirty="0" smtClean="0">
                <a:solidFill>
                  <a:srgbClr val="10014F"/>
                </a:solidFill>
                <a:effectLst>
                  <a:outerShdw blurRad="38100" dist="38100" dir="2700000" algn="tl">
                    <a:srgbClr val="000000">
                      <a:alpha val="43137"/>
                    </a:srgbClr>
                  </a:outerShdw>
                </a:effectLst>
              </a:rPr>
              <a:t>圣礼</a:t>
            </a:r>
            <a:r>
              <a:rPr lang="en-US" altLang="zh-CN" sz="3200" b="1" dirty="0" smtClean="0">
                <a:solidFill>
                  <a:srgbClr val="10014F"/>
                </a:solidFill>
                <a:effectLst>
                  <a:outerShdw blurRad="38100" dist="38100" dir="2700000" algn="tl">
                    <a:srgbClr val="000000">
                      <a:alpha val="43137"/>
                    </a:srgbClr>
                  </a:outerShdw>
                </a:effectLst>
              </a:rPr>
              <a:t>(</a:t>
            </a:r>
            <a:r>
              <a:rPr lang="zh-CN" altLang="en-US" sz="3200" b="1" dirty="0" smtClean="0">
                <a:solidFill>
                  <a:srgbClr val="10014F"/>
                </a:solidFill>
                <a:effectLst>
                  <a:outerShdw blurRad="38100" dist="38100" dir="2700000" algn="tl">
                    <a:srgbClr val="000000">
                      <a:alpha val="43137"/>
                    </a:srgbClr>
                  </a:outerShdw>
                </a:effectLst>
              </a:rPr>
              <a:t>天主教</a:t>
            </a:r>
            <a:r>
              <a:rPr lang="en-US" altLang="zh-CN" sz="3200" b="1" dirty="0" smtClean="0">
                <a:solidFill>
                  <a:srgbClr val="10014F"/>
                </a:solidFill>
                <a:effectLst>
                  <a:outerShdw blurRad="38100" dist="38100" dir="2700000" algn="tl">
                    <a:srgbClr val="000000">
                      <a:alpha val="43137"/>
                    </a:srgbClr>
                  </a:outerShdw>
                </a:effectLst>
              </a:rPr>
              <a:t>):  “</a:t>
            </a:r>
            <a:r>
              <a:rPr lang="zh-CN" altLang="en-US" sz="3200" b="1" dirty="0" smtClean="0">
                <a:solidFill>
                  <a:srgbClr val="10014F"/>
                </a:solidFill>
                <a:effectLst>
                  <a:outerShdw blurRad="38100" dist="38100" dir="2700000" algn="tl">
                    <a:srgbClr val="000000">
                      <a:alpha val="43137"/>
                    </a:srgbClr>
                  </a:outerShdw>
                </a:effectLst>
              </a:rPr>
              <a:t>一个凭借行为而获得恩典的行为</a:t>
            </a:r>
            <a:r>
              <a:rPr lang="en-US" altLang="zh-CN" sz="3200" b="1" dirty="0" smtClean="0">
                <a:solidFill>
                  <a:srgbClr val="10014F"/>
                </a:solidFill>
                <a:effectLst>
                  <a:outerShdw blurRad="38100" dist="38100" dir="2700000" algn="tl">
                    <a:srgbClr val="000000">
                      <a:alpha val="43137"/>
                    </a:srgbClr>
                  </a:outerShdw>
                </a:effectLst>
              </a:rPr>
              <a:t>.”</a:t>
            </a:r>
            <a:endParaRPr lang="en-US" sz="3200" b="1" dirty="0" smtClean="0">
              <a:solidFill>
                <a:srgbClr val="10014F"/>
              </a:solidFill>
              <a:effectLst>
                <a:outerShdw blurRad="38100" dist="38100" dir="2700000" algn="tl">
                  <a:srgbClr val="000000">
                    <a:alpha val="43137"/>
                  </a:srgbClr>
                </a:outerShdw>
              </a:effectLst>
            </a:endParaRPr>
          </a:p>
          <a:p>
            <a:pPr marL="465455" indent="-465455"/>
            <a:r>
              <a:rPr lang="en-US" sz="2000" b="1" dirty="0" smtClean="0">
                <a:latin typeface="Arial Narrow" panose="020B0606020202030204" pitchFamily="34" charset="0"/>
              </a:rPr>
              <a:t>SACRAMENT (Catholic): </a:t>
            </a:r>
            <a:r>
              <a:rPr lang="en-US" sz="2000" b="1" i="1" dirty="0" smtClean="0">
                <a:latin typeface="Arial Narrow" panose="020B0606020202030204" pitchFamily="34" charset="0"/>
                <a:ea typeface="Calibri" pitchFamily="34" charset="0"/>
                <a:cs typeface="Arial" panose="020B0604020202090204" pitchFamily="34" charset="0"/>
              </a:rPr>
              <a:t>“An act whereby grace is attributed to a person for their action”</a:t>
            </a:r>
            <a:endParaRPr lang="en-US" sz="2000" b="1" i="1" dirty="0" smtClean="0">
              <a:latin typeface="Arial Narrow" panose="020B0606020202030204" pitchFamily="34" charset="0"/>
              <a:ea typeface="Calibri" pitchFamily="34" charset="0"/>
              <a:cs typeface="Arial" panose="020B0604020202090204" pitchFamily="34" charset="0"/>
            </a:endParaRPr>
          </a:p>
          <a:p>
            <a:pPr marL="465455" indent="-465455"/>
            <a:endParaRPr lang="en-US" sz="2000" b="1" i="1" dirty="0">
              <a:latin typeface="Arial Narrow" panose="020B0606020202030204" pitchFamily="34" charset="0"/>
            </a:endParaRPr>
          </a:p>
          <a:p>
            <a:pPr marL="465455" indent="-465455"/>
            <a:r>
              <a:rPr lang="zh-CN" altLang="en-US" sz="3200" b="1" dirty="0" smtClean="0">
                <a:solidFill>
                  <a:srgbClr val="10014F"/>
                </a:solidFill>
                <a:effectLst>
                  <a:outerShdw blurRad="38100" dist="38100" dir="2700000" algn="tl">
                    <a:srgbClr val="000000">
                      <a:alpha val="43137"/>
                    </a:srgbClr>
                  </a:outerShdw>
                </a:effectLst>
              </a:rPr>
              <a:t>圣礼</a:t>
            </a:r>
            <a:r>
              <a:rPr lang="en-US" altLang="zh-CN" sz="3200" b="1" dirty="0" smtClean="0">
                <a:solidFill>
                  <a:srgbClr val="10014F"/>
                </a:solidFill>
                <a:effectLst>
                  <a:outerShdw blurRad="38100" dist="38100" dir="2700000" algn="tl">
                    <a:srgbClr val="000000">
                      <a:alpha val="43137"/>
                    </a:srgbClr>
                  </a:outerShdw>
                </a:effectLst>
              </a:rPr>
              <a:t>(</a:t>
            </a:r>
            <a:r>
              <a:rPr lang="zh-CN" altLang="en-US" sz="3200" b="1" dirty="0" smtClean="0">
                <a:solidFill>
                  <a:srgbClr val="10014F"/>
                </a:solidFill>
                <a:effectLst>
                  <a:outerShdw blurRad="38100" dist="38100" dir="2700000" algn="tl">
                    <a:srgbClr val="000000">
                      <a:alpha val="43137"/>
                    </a:srgbClr>
                  </a:outerShdw>
                </a:effectLst>
              </a:rPr>
              <a:t>新教</a:t>
            </a:r>
            <a:r>
              <a:rPr lang="en-US" altLang="zh-CN" sz="3200" b="1" dirty="0" smtClean="0">
                <a:solidFill>
                  <a:srgbClr val="10014F"/>
                </a:solidFill>
                <a:effectLst>
                  <a:outerShdw blurRad="38100" dist="38100" dir="2700000" algn="tl">
                    <a:srgbClr val="000000">
                      <a:alpha val="43137"/>
                    </a:srgbClr>
                  </a:outerShdw>
                </a:effectLst>
              </a:rPr>
              <a:t>)</a:t>
            </a:r>
            <a:r>
              <a:rPr lang="zh-CN" altLang="en-US" sz="3200" b="1" dirty="0" smtClean="0">
                <a:solidFill>
                  <a:srgbClr val="10014F"/>
                </a:solidFill>
                <a:effectLst>
                  <a:outerShdw blurRad="38100" dist="38100" dir="2700000" algn="tl">
                    <a:srgbClr val="000000">
                      <a:alpha val="43137"/>
                    </a:srgbClr>
                  </a:outerShdw>
                </a:effectLst>
              </a:rPr>
              <a:t>“一个神恩典的象征</a:t>
            </a:r>
            <a:r>
              <a:rPr lang="en-US" altLang="zh-CN" sz="3200" b="1" dirty="0" smtClean="0">
                <a:solidFill>
                  <a:srgbClr val="10014F"/>
                </a:solidFill>
                <a:effectLst>
                  <a:outerShdw blurRad="38100" dist="38100" dir="2700000" algn="tl">
                    <a:srgbClr val="000000">
                      <a:alpha val="43137"/>
                    </a:srgbClr>
                  </a:outerShdw>
                </a:effectLst>
              </a:rPr>
              <a:t>.”</a:t>
            </a:r>
            <a:endParaRPr lang="en-US" sz="3200" b="1" dirty="0" smtClean="0">
              <a:solidFill>
                <a:srgbClr val="10014F"/>
              </a:solidFill>
              <a:effectLst>
                <a:outerShdw blurRad="38100" dist="38100" dir="2700000" algn="tl">
                  <a:srgbClr val="000000">
                    <a:alpha val="43137"/>
                  </a:srgbClr>
                </a:outerShdw>
              </a:effectLst>
            </a:endParaRPr>
          </a:p>
          <a:p>
            <a:pPr marL="465455" lvl="0" indent="-465455"/>
            <a:r>
              <a:rPr lang="en-US" sz="2000" b="1" dirty="0" smtClean="0">
                <a:latin typeface="Arial Narrow" panose="020B0606020202030204" pitchFamily="34" charset="0"/>
              </a:rPr>
              <a:t>SACRAMENT (Protestant): </a:t>
            </a:r>
            <a:r>
              <a:rPr lang="en-US" sz="2000" b="1" dirty="0" smtClean="0">
                <a:latin typeface="Arial Narrow" panose="020B0606020202030204" pitchFamily="34" charset="0"/>
                <a:ea typeface="Calibri" pitchFamily="34" charset="0"/>
                <a:cs typeface="Arial" panose="020B0604020202090204" pitchFamily="34" charset="0"/>
              </a:rPr>
              <a:t> </a:t>
            </a:r>
            <a:r>
              <a:rPr lang="en-US" sz="2000" b="1" i="1" dirty="0" smtClean="0">
                <a:latin typeface="Arial Narrow" panose="020B0606020202030204" pitchFamily="34" charset="0"/>
                <a:ea typeface="Calibri" pitchFamily="34" charset="0"/>
                <a:cs typeface="Arial" panose="020B0604020202090204" pitchFamily="34" charset="0"/>
              </a:rPr>
              <a:t>“A symbol of God’s grace”</a:t>
            </a:r>
            <a:r>
              <a:rPr lang="en-US" sz="2000" b="1" dirty="0" smtClean="0">
                <a:latin typeface="Arial Narrow" panose="020B0606020202030204" pitchFamily="34" charset="0"/>
                <a:ea typeface="Calibri" pitchFamily="34" charset="0"/>
                <a:cs typeface="Arial" panose="020B0604020202090204" pitchFamily="34" charset="0"/>
              </a:rPr>
              <a:t> </a:t>
            </a:r>
            <a:endParaRPr lang="en-US" sz="2000" b="1" dirty="0" smtClean="0">
              <a:latin typeface="Arial Narrow" panose="020B0606020202030204" pitchFamily="34" charset="0"/>
            </a:endParaRPr>
          </a:p>
          <a:p>
            <a:pPr marL="465455" indent="-465455"/>
            <a:r>
              <a:rPr lang="en-US" sz="3200" b="1" dirty="0" smtClean="0">
                <a:solidFill>
                  <a:srgbClr val="10014F"/>
                </a:solidFill>
                <a:effectLst>
                  <a:outerShdw blurRad="38100" dist="38100" dir="2700000" algn="tl">
                    <a:srgbClr val="000000">
                      <a:alpha val="43137"/>
                    </a:srgbClr>
                  </a:outerShdw>
                </a:effectLst>
              </a:rPr>
              <a:t>	</a:t>
            </a:r>
            <a:r>
              <a:rPr lang="zh-CN" altLang="en-US" sz="3200" b="1" dirty="0" smtClean="0">
                <a:solidFill>
                  <a:srgbClr val="10014F"/>
                </a:solidFill>
                <a:effectLst>
                  <a:outerShdw blurRad="38100" dist="38100" dir="2700000" algn="tl">
                    <a:srgbClr val="000000">
                      <a:alpha val="43137"/>
                    </a:srgbClr>
                  </a:outerShdw>
                </a:effectLst>
              </a:rPr>
              <a:t>在新教的定义之下，洗礼和圣餐是圣礼。</a:t>
            </a:r>
            <a:endParaRPr lang="en-US" sz="3200" b="1" dirty="0" smtClean="0">
              <a:solidFill>
                <a:srgbClr val="10014F"/>
              </a:solidFill>
              <a:effectLst>
                <a:outerShdw blurRad="38100" dist="38100" dir="2700000" algn="tl">
                  <a:srgbClr val="000000">
                    <a:alpha val="43137"/>
                  </a:srgbClr>
                </a:outerShdw>
              </a:effectLst>
            </a:endParaRPr>
          </a:p>
          <a:p>
            <a:pPr marL="465455" indent="-465455"/>
            <a:r>
              <a:rPr lang="en-US" sz="2000" dirty="0" smtClean="0">
                <a:latin typeface="Arial Narrow" panose="020B0606020202030204" pitchFamily="34" charset="0"/>
                <a:ea typeface="Calibri" pitchFamily="34" charset="0"/>
                <a:cs typeface="Arial" panose="020B0604020202090204" pitchFamily="34" charset="0"/>
              </a:rPr>
              <a:t>	Under the Protestant definition, baptism and communion ARE sacraments</a:t>
            </a:r>
            <a:endParaRPr lang="en-US" sz="2000" dirty="0" smtClean="0">
              <a:latin typeface="Arial Narrow" panose="020B0606020202030204" pitchFamily="34" charset="0"/>
              <a:ea typeface="Calibri" pitchFamily="34" charset="0"/>
              <a:cs typeface="Arial" panose="020B0604020202090204" pitchFamily="34" charset="0"/>
            </a:endParaRPr>
          </a:p>
          <a:p>
            <a:pPr marL="465455" indent="-465455"/>
            <a:endParaRPr lang="en-US" sz="2000" dirty="0" smtClean="0"/>
          </a:p>
          <a:p>
            <a:pPr marL="465455" indent="-465455"/>
            <a:r>
              <a:rPr lang="zh-CN" altLang="en-US" sz="3200" b="1" dirty="0" smtClean="0">
                <a:solidFill>
                  <a:srgbClr val="10014F"/>
                </a:solidFill>
                <a:effectLst>
                  <a:outerShdw blurRad="38100" dist="38100" dir="2700000" algn="tl">
                    <a:srgbClr val="000000">
                      <a:alpha val="43137"/>
                    </a:srgbClr>
                  </a:outerShdw>
                </a:effectLst>
              </a:rPr>
              <a:t>法令的定义</a:t>
            </a:r>
            <a:r>
              <a:rPr lang="en-US" altLang="zh-CN" sz="3200" b="1" dirty="0" smtClean="0">
                <a:solidFill>
                  <a:srgbClr val="10014F"/>
                </a:solidFill>
                <a:effectLst>
                  <a:outerShdw blurRad="38100" dist="38100" dir="2700000" algn="tl">
                    <a:srgbClr val="000000">
                      <a:alpha val="43137"/>
                    </a:srgbClr>
                  </a:outerShdw>
                </a:effectLst>
              </a:rPr>
              <a:t>: “</a:t>
            </a:r>
            <a:r>
              <a:rPr lang="zh-CN" altLang="en-US" sz="3200" b="1" dirty="0" smtClean="0">
                <a:solidFill>
                  <a:srgbClr val="10014F"/>
                </a:solidFill>
                <a:effectLst>
                  <a:outerShdw blurRad="38100" dist="38100" dir="2700000" algn="tl">
                    <a:srgbClr val="000000">
                      <a:alpha val="43137"/>
                    </a:srgbClr>
                  </a:outerShdw>
                </a:effectLst>
              </a:rPr>
              <a:t>一个由基督颁布给教会实践的命令</a:t>
            </a:r>
            <a:r>
              <a:rPr lang="en-US" altLang="zh-CN" sz="3200" b="1" dirty="0" smtClean="0">
                <a:solidFill>
                  <a:srgbClr val="10014F"/>
                </a:solidFill>
                <a:effectLst>
                  <a:outerShdw blurRad="38100" dist="38100" dir="2700000" algn="tl">
                    <a:srgbClr val="000000">
                      <a:alpha val="43137"/>
                    </a:srgbClr>
                  </a:outerShdw>
                </a:effectLst>
              </a:rPr>
              <a:t>.”</a:t>
            </a:r>
            <a:endParaRPr lang="en-US" sz="3200" b="1" dirty="0" smtClean="0">
              <a:solidFill>
                <a:srgbClr val="10014F"/>
              </a:solidFill>
              <a:effectLst>
                <a:outerShdw blurRad="38100" dist="38100" dir="2700000" algn="tl">
                  <a:srgbClr val="000000">
                    <a:alpha val="43137"/>
                  </a:srgbClr>
                </a:outerShdw>
              </a:effectLst>
            </a:endParaRPr>
          </a:p>
          <a:p>
            <a:pPr marL="465455" lvl="1" indent="-465455"/>
            <a:r>
              <a:rPr lang="en-US" sz="2000" b="1" dirty="0" smtClean="0">
                <a:latin typeface="Arial Narrow" panose="020B0606020202030204" pitchFamily="34" charset="0"/>
                <a:ea typeface="Calibri" pitchFamily="34" charset="0"/>
                <a:cs typeface="Arial" panose="020B0604020202090204" pitchFamily="34" charset="0"/>
              </a:rPr>
              <a:t>ORDINANCE: </a:t>
            </a:r>
            <a:r>
              <a:rPr lang="en-US" sz="2000" b="1" i="1" dirty="0" smtClean="0">
                <a:latin typeface="Arial Narrow" panose="020B0606020202030204" pitchFamily="34" charset="0"/>
                <a:ea typeface="Calibri" pitchFamily="34" charset="0"/>
                <a:cs typeface="Arial" panose="020B0604020202090204" pitchFamily="34" charset="0"/>
              </a:rPr>
              <a:t>“a command of Christ to be practiced by the church.”</a:t>
            </a:r>
            <a:endParaRPr lang="en-US" sz="2000" b="1" i="1" dirty="0" smtClean="0">
              <a:latin typeface="Arial Narrow" panose="020B0606020202030204" pitchFamily="34" charset="0"/>
              <a:ea typeface="Calibri" pitchFamily="34" charset="0"/>
              <a:cs typeface="Arial" panose="020B0604020202090204" pitchFamily="34" charset="0"/>
            </a:endParaRPr>
          </a:p>
          <a:p>
            <a:pPr marL="465455" lvl="1" indent="-465455"/>
            <a:endParaRPr lang="en-US" sz="2000" dirty="0" smtClean="0"/>
          </a:p>
          <a:p>
            <a:pPr marL="465455" indent="-465455"/>
            <a:r>
              <a:rPr lang="zh-CN" altLang="en-US" sz="3200" b="1" dirty="0" smtClean="0">
                <a:solidFill>
                  <a:srgbClr val="10014F"/>
                </a:solidFill>
                <a:effectLst>
                  <a:outerShdw blurRad="38100" dist="38100" dir="2700000" algn="tl">
                    <a:srgbClr val="000000">
                      <a:alpha val="43137"/>
                    </a:srgbClr>
                  </a:outerShdw>
                </a:effectLst>
              </a:rPr>
              <a:t>有人称洗礼和圣餐为圣礼，也有人管这些为法令。</a:t>
            </a:r>
            <a:endParaRPr lang="en-US" sz="3200" b="1" dirty="0" smtClean="0">
              <a:solidFill>
                <a:srgbClr val="10014F"/>
              </a:solidFill>
              <a:effectLst>
                <a:outerShdw blurRad="38100" dist="38100" dir="2700000" algn="tl">
                  <a:srgbClr val="000000">
                    <a:alpha val="43137"/>
                  </a:srgbClr>
                </a:outerShdw>
              </a:effectLst>
            </a:endParaRPr>
          </a:p>
          <a:p>
            <a:pPr marL="465455" indent="-465455"/>
            <a:r>
              <a:rPr lang="en-US" sz="2000" dirty="0" smtClean="0">
                <a:latin typeface="Arial" panose="020B0604020202090204" pitchFamily="34" charset="0"/>
                <a:ea typeface="Calibri" pitchFamily="34" charset="0"/>
                <a:cs typeface="Arial" panose="020B0604020202090204" pitchFamily="34" charset="0"/>
              </a:rPr>
              <a:t>Some call baptism and communion sacraments, others call them ordinances</a:t>
            </a:r>
            <a:endParaRPr lang="en-US" sz="2000" dirty="0" smtClean="0">
              <a:latin typeface="Arial" panose="020B0604020202090204" pitchFamily="34" charset="0"/>
              <a:cs typeface="Arial" panose="020B060402020209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 calcmode="lin" valueType="num">
                                      <p:cBhvr>
                                        <p:cTn id="12"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5">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p:cTn id="19"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21" dur="500"/>
                                        <p:tgtEl>
                                          <p:spTgt spid="5">
                                            <p:txEl>
                                              <p:pRg st="3" end="3"/>
                                            </p:txEl>
                                          </p:spTgt>
                                        </p:tgtEl>
                                      </p:cBhvr>
                                    </p:animEffect>
                                  </p:childTnLst>
                                </p:cTn>
                              </p:par>
                              <p:par>
                                <p:cTn id="22" presetID="53" presetClass="entr" presetSubtype="16" fill="hold" nodeType="withEffect">
                                  <p:stCondLst>
                                    <p:cond delay="0"/>
                                  </p:stCondLst>
                                  <p:childTnLst>
                                    <p:set>
                                      <p:cBhvr>
                                        <p:cTn id="23" dur="1" fill="hold">
                                          <p:stCondLst>
                                            <p:cond delay="0"/>
                                          </p:stCondLst>
                                        </p:cTn>
                                        <p:tgtEl>
                                          <p:spTgt spid="5">
                                            <p:txEl>
                                              <p:pRg st="4" end="4"/>
                                            </p:txEl>
                                          </p:spTgt>
                                        </p:tgtEl>
                                        <p:attrNameLst>
                                          <p:attrName>style.visibility</p:attrName>
                                        </p:attrNameLst>
                                      </p:cBhvr>
                                      <p:to>
                                        <p:strVal val="visible"/>
                                      </p:to>
                                    </p:set>
                                    <p:anim calcmode="lin" valueType="num">
                                      <p:cBhvr>
                                        <p:cTn id="24"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25"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26" dur="500"/>
                                        <p:tgtEl>
                                          <p:spTgt spid="5">
                                            <p:txEl>
                                              <p:pRg st="4" end="4"/>
                                            </p:txEl>
                                          </p:spTgt>
                                        </p:tgtEl>
                                      </p:cBhvr>
                                    </p:animEffect>
                                  </p:childTnLst>
                                </p:cTn>
                              </p:par>
                              <p:par>
                                <p:cTn id="27" presetID="53" presetClass="entr" presetSubtype="16" fill="hold" nodeType="withEffect">
                                  <p:stCondLst>
                                    <p:cond delay="0"/>
                                  </p:stCondLst>
                                  <p:childTnLst>
                                    <p:set>
                                      <p:cBhvr>
                                        <p:cTn id="28" dur="1" fill="hold">
                                          <p:stCondLst>
                                            <p:cond delay="0"/>
                                          </p:stCondLst>
                                        </p:cTn>
                                        <p:tgtEl>
                                          <p:spTgt spid="5">
                                            <p:txEl>
                                              <p:pRg st="5" end="5"/>
                                            </p:txEl>
                                          </p:spTgt>
                                        </p:tgtEl>
                                        <p:attrNameLst>
                                          <p:attrName>style.visibility</p:attrName>
                                        </p:attrNameLst>
                                      </p:cBhvr>
                                      <p:to>
                                        <p:strVal val="visible"/>
                                      </p:to>
                                    </p:set>
                                    <p:anim calcmode="lin" valueType="num">
                                      <p:cBhvr>
                                        <p:cTn id="29"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30" dur="5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31" dur="500"/>
                                        <p:tgtEl>
                                          <p:spTgt spid="5">
                                            <p:txEl>
                                              <p:pRg st="5" end="5"/>
                                            </p:txEl>
                                          </p:spTgt>
                                        </p:tgtEl>
                                      </p:cBhvr>
                                    </p:animEffect>
                                  </p:childTnLst>
                                </p:cTn>
                              </p:par>
                              <p:par>
                                <p:cTn id="32" presetID="53" presetClass="entr" presetSubtype="16" fill="hold" nodeType="withEffect">
                                  <p:stCondLst>
                                    <p:cond delay="0"/>
                                  </p:stCondLst>
                                  <p:childTnLst>
                                    <p:set>
                                      <p:cBhvr>
                                        <p:cTn id="33" dur="1" fill="hold">
                                          <p:stCondLst>
                                            <p:cond delay="0"/>
                                          </p:stCondLst>
                                        </p:cTn>
                                        <p:tgtEl>
                                          <p:spTgt spid="5">
                                            <p:txEl>
                                              <p:pRg st="6" end="6"/>
                                            </p:txEl>
                                          </p:spTgt>
                                        </p:tgtEl>
                                        <p:attrNameLst>
                                          <p:attrName>style.visibility</p:attrName>
                                        </p:attrNameLst>
                                      </p:cBhvr>
                                      <p:to>
                                        <p:strVal val="visible"/>
                                      </p:to>
                                    </p:set>
                                    <p:anim calcmode="lin" valueType="num">
                                      <p:cBhvr>
                                        <p:cTn id="34" dur="500" fill="hold"/>
                                        <p:tgtEl>
                                          <p:spTgt spid="5">
                                            <p:txEl>
                                              <p:pRg st="6" end="6"/>
                                            </p:txEl>
                                          </p:spTgt>
                                        </p:tgtEl>
                                        <p:attrNameLst>
                                          <p:attrName>ppt_w</p:attrName>
                                        </p:attrNameLst>
                                      </p:cBhvr>
                                      <p:tavLst>
                                        <p:tav tm="0">
                                          <p:val>
                                            <p:fltVal val="0"/>
                                          </p:val>
                                        </p:tav>
                                        <p:tav tm="100000">
                                          <p:val>
                                            <p:strVal val="#ppt_w"/>
                                          </p:val>
                                        </p:tav>
                                      </p:tavLst>
                                    </p:anim>
                                    <p:anim calcmode="lin" valueType="num">
                                      <p:cBhvr>
                                        <p:cTn id="35" dur="500" fill="hold"/>
                                        <p:tgtEl>
                                          <p:spTgt spid="5">
                                            <p:txEl>
                                              <p:pRg st="6" end="6"/>
                                            </p:txEl>
                                          </p:spTgt>
                                        </p:tgtEl>
                                        <p:attrNameLst>
                                          <p:attrName>ppt_h</p:attrName>
                                        </p:attrNameLst>
                                      </p:cBhvr>
                                      <p:tavLst>
                                        <p:tav tm="0">
                                          <p:val>
                                            <p:fltVal val="0"/>
                                          </p:val>
                                        </p:tav>
                                        <p:tav tm="100000">
                                          <p:val>
                                            <p:strVal val="#ppt_h"/>
                                          </p:val>
                                        </p:tav>
                                      </p:tavLst>
                                    </p:anim>
                                    <p:animEffect transition="in" filter="fade">
                                      <p:cBhvr>
                                        <p:cTn id="36" dur="500"/>
                                        <p:tgtEl>
                                          <p:spTgt spid="5">
                                            <p:txEl>
                                              <p:pRg st="6" end="6"/>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16" fill="hold" nodeType="clickEffect">
                                  <p:stCondLst>
                                    <p:cond delay="0"/>
                                  </p:stCondLst>
                                  <p:childTnLst>
                                    <p:set>
                                      <p:cBhvr>
                                        <p:cTn id="40" dur="1" fill="hold">
                                          <p:stCondLst>
                                            <p:cond delay="0"/>
                                          </p:stCondLst>
                                        </p:cTn>
                                        <p:tgtEl>
                                          <p:spTgt spid="5">
                                            <p:txEl>
                                              <p:pRg st="8" end="8"/>
                                            </p:txEl>
                                          </p:spTgt>
                                        </p:tgtEl>
                                        <p:attrNameLst>
                                          <p:attrName>style.visibility</p:attrName>
                                        </p:attrNameLst>
                                      </p:cBhvr>
                                      <p:to>
                                        <p:strVal val="visible"/>
                                      </p:to>
                                    </p:set>
                                    <p:anim calcmode="lin" valueType="num">
                                      <p:cBhvr>
                                        <p:cTn id="41" dur="500" fill="hold"/>
                                        <p:tgtEl>
                                          <p:spTgt spid="5">
                                            <p:txEl>
                                              <p:pRg st="8" end="8"/>
                                            </p:txEl>
                                          </p:spTgt>
                                        </p:tgtEl>
                                        <p:attrNameLst>
                                          <p:attrName>ppt_w</p:attrName>
                                        </p:attrNameLst>
                                      </p:cBhvr>
                                      <p:tavLst>
                                        <p:tav tm="0">
                                          <p:val>
                                            <p:fltVal val="0"/>
                                          </p:val>
                                        </p:tav>
                                        <p:tav tm="100000">
                                          <p:val>
                                            <p:strVal val="#ppt_w"/>
                                          </p:val>
                                        </p:tav>
                                      </p:tavLst>
                                    </p:anim>
                                    <p:anim calcmode="lin" valueType="num">
                                      <p:cBhvr>
                                        <p:cTn id="42" dur="500" fill="hold"/>
                                        <p:tgtEl>
                                          <p:spTgt spid="5">
                                            <p:txEl>
                                              <p:pRg st="8" end="8"/>
                                            </p:txEl>
                                          </p:spTgt>
                                        </p:tgtEl>
                                        <p:attrNameLst>
                                          <p:attrName>ppt_h</p:attrName>
                                        </p:attrNameLst>
                                      </p:cBhvr>
                                      <p:tavLst>
                                        <p:tav tm="0">
                                          <p:val>
                                            <p:fltVal val="0"/>
                                          </p:val>
                                        </p:tav>
                                        <p:tav tm="100000">
                                          <p:val>
                                            <p:strVal val="#ppt_h"/>
                                          </p:val>
                                        </p:tav>
                                      </p:tavLst>
                                    </p:anim>
                                    <p:animEffect transition="in" filter="fade">
                                      <p:cBhvr>
                                        <p:cTn id="43" dur="500"/>
                                        <p:tgtEl>
                                          <p:spTgt spid="5">
                                            <p:txEl>
                                              <p:pRg st="8" end="8"/>
                                            </p:txEl>
                                          </p:spTgt>
                                        </p:tgtEl>
                                      </p:cBhvr>
                                    </p:animEffect>
                                  </p:childTnLst>
                                </p:cTn>
                              </p:par>
                              <p:par>
                                <p:cTn id="44" presetID="53" presetClass="entr" presetSubtype="16" fill="hold" nodeType="withEffect">
                                  <p:stCondLst>
                                    <p:cond delay="0"/>
                                  </p:stCondLst>
                                  <p:childTnLst>
                                    <p:set>
                                      <p:cBhvr>
                                        <p:cTn id="45" dur="1" fill="hold">
                                          <p:stCondLst>
                                            <p:cond delay="0"/>
                                          </p:stCondLst>
                                        </p:cTn>
                                        <p:tgtEl>
                                          <p:spTgt spid="5">
                                            <p:txEl>
                                              <p:pRg st="9" end="9"/>
                                            </p:txEl>
                                          </p:spTgt>
                                        </p:tgtEl>
                                        <p:attrNameLst>
                                          <p:attrName>style.visibility</p:attrName>
                                        </p:attrNameLst>
                                      </p:cBhvr>
                                      <p:to>
                                        <p:strVal val="visible"/>
                                      </p:to>
                                    </p:set>
                                    <p:anim calcmode="lin" valueType="num">
                                      <p:cBhvr>
                                        <p:cTn id="46" dur="500" fill="hold"/>
                                        <p:tgtEl>
                                          <p:spTgt spid="5">
                                            <p:txEl>
                                              <p:pRg st="9" end="9"/>
                                            </p:txEl>
                                          </p:spTgt>
                                        </p:tgtEl>
                                        <p:attrNameLst>
                                          <p:attrName>ppt_w</p:attrName>
                                        </p:attrNameLst>
                                      </p:cBhvr>
                                      <p:tavLst>
                                        <p:tav tm="0">
                                          <p:val>
                                            <p:fltVal val="0"/>
                                          </p:val>
                                        </p:tav>
                                        <p:tav tm="100000">
                                          <p:val>
                                            <p:strVal val="#ppt_w"/>
                                          </p:val>
                                        </p:tav>
                                      </p:tavLst>
                                    </p:anim>
                                    <p:anim calcmode="lin" valueType="num">
                                      <p:cBhvr>
                                        <p:cTn id="47" dur="500" fill="hold"/>
                                        <p:tgtEl>
                                          <p:spTgt spid="5">
                                            <p:txEl>
                                              <p:pRg st="9" end="9"/>
                                            </p:txEl>
                                          </p:spTgt>
                                        </p:tgtEl>
                                        <p:attrNameLst>
                                          <p:attrName>ppt_h</p:attrName>
                                        </p:attrNameLst>
                                      </p:cBhvr>
                                      <p:tavLst>
                                        <p:tav tm="0">
                                          <p:val>
                                            <p:fltVal val="0"/>
                                          </p:val>
                                        </p:tav>
                                        <p:tav tm="100000">
                                          <p:val>
                                            <p:strVal val="#ppt_h"/>
                                          </p:val>
                                        </p:tav>
                                      </p:tavLst>
                                    </p:anim>
                                    <p:animEffect transition="in" filter="fade">
                                      <p:cBhvr>
                                        <p:cTn id="48" dur="500"/>
                                        <p:tgtEl>
                                          <p:spTgt spid="5">
                                            <p:txEl>
                                              <p:pRg st="9" end="9"/>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53" presetClass="entr" presetSubtype="16" fill="hold" nodeType="clickEffect">
                                  <p:stCondLst>
                                    <p:cond delay="0"/>
                                  </p:stCondLst>
                                  <p:childTnLst>
                                    <p:set>
                                      <p:cBhvr>
                                        <p:cTn id="52" dur="1" fill="hold">
                                          <p:stCondLst>
                                            <p:cond delay="0"/>
                                          </p:stCondLst>
                                        </p:cTn>
                                        <p:tgtEl>
                                          <p:spTgt spid="5">
                                            <p:txEl>
                                              <p:pRg st="11" end="11"/>
                                            </p:txEl>
                                          </p:spTgt>
                                        </p:tgtEl>
                                        <p:attrNameLst>
                                          <p:attrName>style.visibility</p:attrName>
                                        </p:attrNameLst>
                                      </p:cBhvr>
                                      <p:to>
                                        <p:strVal val="visible"/>
                                      </p:to>
                                    </p:set>
                                    <p:anim calcmode="lin" valueType="num">
                                      <p:cBhvr>
                                        <p:cTn id="53" dur="500" fill="hold"/>
                                        <p:tgtEl>
                                          <p:spTgt spid="5">
                                            <p:txEl>
                                              <p:pRg st="11" end="11"/>
                                            </p:txEl>
                                          </p:spTgt>
                                        </p:tgtEl>
                                        <p:attrNameLst>
                                          <p:attrName>ppt_w</p:attrName>
                                        </p:attrNameLst>
                                      </p:cBhvr>
                                      <p:tavLst>
                                        <p:tav tm="0">
                                          <p:val>
                                            <p:fltVal val="0"/>
                                          </p:val>
                                        </p:tav>
                                        <p:tav tm="100000">
                                          <p:val>
                                            <p:strVal val="#ppt_w"/>
                                          </p:val>
                                        </p:tav>
                                      </p:tavLst>
                                    </p:anim>
                                    <p:anim calcmode="lin" valueType="num">
                                      <p:cBhvr>
                                        <p:cTn id="54" dur="500" fill="hold"/>
                                        <p:tgtEl>
                                          <p:spTgt spid="5">
                                            <p:txEl>
                                              <p:pRg st="11" end="11"/>
                                            </p:txEl>
                                          </p:spTgt>
                                        </p:tgtEl>
                                        <p:attrNameLst>
                                          <p:attrName>ppt_h</p:attrName>
                                        </p:attrNameLst>
                                      </p:cBhvr>
                                      <p:tavLst>
                                        <p:tav tm="0">
                                          <p:val>
                                            <p:fltVal val="0"/>
                                          </p:val>
                                        </p:tav>
                                        <p:tav tm="100000">
                                          <p:val>
                                            <p:strVal val="#ppt_h"/>
                                          </p:val>
                                        </p:tav>
                                      </p:tavLst>
                                    </p:anim>
                                    <p:animEffect transition="in" filter="fade">
                                      <p:cBhvr>
                                        <p:cTn id="55" dur="500"/>
                                        <p:tgtEl>
                                          <p:spTgt spid="5">
                                            <p:txEl>
                                              <p:pRg st="11" end="11"/>
                                            </p:txEl>
                                          </p:spTgt>
                                        </p:tgtEl>
                                      </p:cBhvr>
                                    </p:animEffect>
                                  </p:childTnLst>
                                </p:cTn>
                              </p:par>
                              <p:par>
                                <p:cTn id="56" presetID="53" presetClass="entr" presetSubtype="16" fill="hold" nodeType="withEffect">
                                  <p:stCondLst>
                                    <p:cond delay="0"/>
                                  </p:stCondLst>
                                  <p:childTnLst>
                                    <p:set>
                                      <p:cBhvr>
                                        <p:cTn id="57" dur="1" fill="hold">
                                          <p:stCondLst>
                                            <p:cond delay="0"/>
                                          </p:stCondLst>
                                        </p:cTn>
                                        <p:tgtEl>
                                          <p:spTgt spid="5">
                                            <p:txEl>
                                              <p:pRg st="12" end="12"/>
                                            </p:txEl>
                                          </p:spTgt>
                                        </p:tgtEl>
                                        <p:attrNameLst>
                                          <p:attrName>style.visibility</p:attrName>
                                        </p:attrNameLst>
                                      </p:cBhvr>
                                      <p:to>
                                        <p:strVal val="visible"/>
                                      </p:to>
                                    </p:set>
                                    <p:anim calcmode="lin" valueType="num">
                                      <p:cBhvr>
                                        <p:cTn id="58" dur="500" fill="hold"/>
                                        <p:tgtEl>
                                          <p:spTgt spid="5">
                                            <p:txEl>
                                              <p:pRg st="12" end="12"/>
                                            </p:txEl>
                                          </p:spTgt>
                                        </p:tgtEl>
                                        <p:attrNameLst>
                                          <p:attrName>ppt_w</p:attrName>
                                        </p:attrNameLst>
                                      </p:cBhvr>
                                      <p:tavLst>
                                        <p:tav tm="0">
                                          <p:val>
                                            <p:fltVal val="0"/>
                                          </p:val>
                                        </p:tav>
                                        <p:tav tm="100000">
                                          <p:val>
                                            <p:strVal val="#ppt_w"/>
                                          </p:val>
                                        </p:tav>
                                      </p:tavLst>
                                    </p:anim>
                                    <p:anim calcmode="lin" valueType="num">
                                      <p:cBhvr>
                                        <p:cTn id="59" dur="500" fill="hold"/>
                                        <p:tgtEl>
                                          <p:spTgt spid="5">
                                            <p:txEl>
                                              <p:pRg st="12" end="12"/>
                                            </p:txEl>
                                          </p:spTgt>
                                        </p:tgtEl>
                                        <p:attrNameLst>
                                          <p:attrName>ppt_h</p:attrName>
                                        </p:attrNameLst>
                                      </p:cBhvr>
                                      <p:tavLst>
                                        <p:tav tm="0">
                                          <p:val>
                                            <p:fltVal val="0"/>
                                          </p:val>
                                        </p:tav>
                                        <p:tav tm="100000">
                                          <p:val>
                                            <p:strVal val="#ppt_h"/>
                                          </p:val>
                                        </p:tav>
                                      </p:tavLst>
                                    </p:anim>
                                    <p:animEffect transition="in" filter="fade">
                                      <p:cBhvr>
                                        <p:cTn id="60"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
          </a:xfrm>
          <a:prstGeom prst="rect">
            <a:avLst/>
          </a:prstGeom>
          <a:solidFill>
            <a:schemeClr val="accent1">
              <a:lumMod val="40000"/>
              <a:lumOff val="60000"/>
            </a:schemeClr>
          </a:solidFill>
          <a:ln>
            <a:solidFill>
              <a:srgbClr val="002060"/>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zh-CN" altLang="en-US" sz="4800" dirty="0" smtClean="0">
                <a:ln w="18415" cmpd="sng">
                  <a:solidFill>
                    <a:sysClr val="windowText" lastClr="000000"/>
                  </a:solidFill>
                  <a:prstDash val="solid"/>
                </a:ln>
                <a:solidFill>
                  <a:srgbClr val="002060"/>
                </a:solidFill>
                <a:effectLst>
                  <a:outerShdw blurRad="63500" dir="3600000" algn="tl" rotWithShape="0">
                    <a:srgbClr val="000000">
                      <a:alpha val="70000"/>
                    </a:srgbClr>
                  </a:outerShdw>
                </a:effectLst>
                <a:latin typeface="Aharoni" pitchFamily="2" charset="-79"/>
                <a:cs typeface="Aharoni" pitchFamily="2" charset="-79"/>
              </a:rPr>
              <a:t>信徒的婴儿洗礼</a:t>
            </a:r>
            <a:endParaRPr lang="zh-CN" altLang="en-US" sz="4800" dirty="0" smtClean="0">
              <a:ln w="18415" cmpd="sng">
                <a:solidFill>
                  <a:sysClr val="windowText" lastClr="000000"/>
                </a:solidFill>
                <a:prstDash val="solid"/>
              </a:ln>
              <a:solidFill>
                <a:srgbClr val="002060"/>
              </a:solidFill>
              <a:effectLst>
                <a:outerShdw blurRad="63500" dir="3600000" algn="tl" rotWithShape="0">
                  <a:srgbClr val="000000">
                    <a:alpha val="70000"/>
                  </a:srgbClr>
                </a:outerShdw>
              </a:effectLst>
              <a:latin typeface="Aharoni" pitchFamily="2" charset="-79"/>
              <a:cs typeface="Aharoni" pitchFamily="2" charset="-79"/>
            </a:endParaRPr>
          </a:p>
        </p:txBody>
      </p:sp>
      <p:sp>
        <p:nvSpPr>
          <p:cNvPr id="5" name="TextBox 4"/>
          <p:cNvSpPr txBox="1"/>
          <p:nvPr/>
        </p:nvSpPr>
        <p:spPr>
          <a:xfrm>
            <a:off x="304800" y="685800"/>
            <a:ext cx="8839200" cy="5693866"/>
          </a:xfrm>
          <a:prstGeom prst="rect">
            <a:avLst/>
          </a:prstGeom>
          <a:noFill/>
        </p:spPr>
        <p:txBody>
          <a:bodyPr wrap="square" rtlCol="0">
            <a:spAutoFit/>
          </a:bodyPr>
          <a:lstStyle/>
          <a:p>
            <a:pPr marL="465455" indent="-465455" algn="ctr"/>
            <a:r>
              <a:rPr lang="zh-CN" altLang="en-US" sz="3600" b="1" u="sng" dirty="0" smtClean="0">
                <a:solidFill>
                  <a:schemeClr val="accent3">
                    <a:lumMod val="50000"/>
                  </a:schemeClr>
                </a:solidFill>
                <a:effectLst>
                  <a:outerShdw blurRad="38100" dist="38100" dir="2700000" algn="tl">
                    <a:srgbClr val="000000">
                      <a:alpha val="43137"/>
                    </a:srgbClr>
                  </a:outerShdw>
                </a:effectLst>
              </a:rPr>
              <a:t>支持者的观点</a:t>
            </a:r>
            <a:r>
              <a:rPr lang="en-US" sz="3600" b="1" u="sng" dirty="0" smtClean="0">
                <a:solidFill>
                  <a:schemeClr val="accent3">
                    <a:lumMod val="50000"/>
                  </a:schemeClr>
                </a:solidFill>
                <a:effectLst>
                  <a:outerShdw blurRad="38100" dist="38100" dir="2700000" algn="tl">
                    <a:srgbClr val="000000">
                      <a:alpha val="43137"/>
                    </a:srgbClr>
                  </a:outerShdw>
                </a:effectLst>
              </a:rPr>
              <a:t> </a:t>
            </a:r>
            <a:r>
              <a:rPr lang="en-US" sz="2000" b="1" u="sng" dirty="0" smtClean="0">
                <a:solidFill>
                  <a:schemeClr val="accent3">
                    <a:lumMod val="50000"/>
                  </a:schemeClr>
                </a:solidFill>
                <a:latin typeface="Arial" panose="020B0604020202090204" pitchFamily="34" charset="0"/>
                <a:cs typeface="Arial" panose="020B0604020202090204" pitchFamily="34" charset="0"/>
              </a:rPr>
              <a:t>(Arguments For):</a:t>
            </a:r>
            <a:endParaRPr lang="en-US" sz="2000" b="1" u="sng" dirty="0" smtClean="0">
              <a:solidFill>
                <a:schemeClr val="accent3">
                  <a:lumMod val="50000"/>
                </a:schemeClr>
              </a:solidFill>
              <a:latin typeface="Arial" panose="020B0604020202090204" pitchFamily="34" charset="0"/>
              <a:cs typeface="Arial" panose="020B0604020202090204" pitchFamily="34" charset="0"/>
            </a:endParaRPr>
          </a:p>
          <a:p>
            <a:pPr marL="465455" indent="-465455" algn="ctr"/>
            <a:endParaRPr lang="en-US" sz="1100" b="1" u="sng" dirty="0" smtClean="0">
              <a:solidFill>
                <a:schemeClr val="accent3">
                  <a:lumMod val="50000"/>
                </a:schemeClr>
              </a:solidFill>
              <a:latin typeface="Arial" panose="020B0604020202090204" pitchFamily="34" charset="0"/>
              <a:cs typeface="Arial" panose="020B0604020202090204" pitchFamily="34" charset="0"/>
            </a:endParaRPr>
          </a:p>
          <a:p>
            <a:pPr marL="465455" indent="-465455" algn="ctr"/>
            <a:endParaRPr lang="en-US" sz="800" b="1" u="sng" dirty="0" smtClean="0">
              <a:solidFill>
                <a:schemeClr val="accent3">
                  <a:lumMod val="50000"/>
                </a:schemeClr>
              </a:solidFill>
              <a:latin typeface="Arial" panose="020B0604020202090204" pitchFamily="34" charset="0"/>
              <a:ea typeface="Calibri" pitchFamily="34" charset="0"/>
              <a:cs typeface="Arial" panose="020B0604020202090204" pitchFamily="34" charset="0"/>
            </a:endParaRPr>
          </a:p>
          <a:p>
            <a:pPr marL="0" lvl="3">
              <a:buFont typeface="Arial" panose="020B0604020202090204" pitchFamily="34" charset="0"/>
              <a:buChar char="•"/>
            </a:pPr>
            <a:r>
              <a:rPr lang="zh-CN" altLang="en-US" sz="2800" b="1" dirty="0" smtClean="0">
                <a:solidFill>
                  <a:schemeClr val="accent3">
                    <a:lumMod val="50000"/>
                  </a:schemeClr>
                </a:solidFill>
                <a:latin typeface="Arial" panose="020B0604020202090204" pitchFamily="34" charset="0"/>
                <a:ea typeface="Calibri" pitchFamily="34" charset="0"/>
                <a:cs typeface="Arial" panose="020B0604020202090204" pitchFamily="34" charset="0"/>
              </a:rPr>
              <a:t>教导</a:t>
            </a:r>
            <a:r>
              <a:rPr lang="en-US" altLang="zh-CN" sz="2800" b="1" dirty="0" smtClean="0">
                <a:solidFill>
                  <a:schemeClr val="accent3">
                    <a:lumMod val="50000"/>
                  </a:schemeClr>
                </a:solidFill>
                <a:latin typeface="Arial" panose="020B0604020202090204" pitchFamily="34" charset="0"/>
                <a:ea typeface="Calibri" pitchFamily="34" charset="0"/>
                <a:cs typeface="Arial" panose="020B0604020202090204" pitchFamily="34" charset="0"/>
              </a:rPr>
              <a:t>: </a:t>
            </a:r>
            <a:r>
              <a:rPr lang="zh-CN" altLang="en-US" sz="2800" b="1" dirty="0" smtClean="0">
                <a:solidFill>
                  <a:schemeClr val="accent3">
                    <a:lumMod val="50000"/>
                  </a:schemeClr>
                </a:solidFill>
                <a:latin typeface="Arial" panose="020B0604020202090204" pitchFamily="34" charset="0"/>
                <a:ea typeface="Calibri" pitchFamily="34" charset="0"/>
                <a:cs typeface="Arial" panose="020B0604020202090204" pitchFamily="34" charset="0"/>
              </a:rPr>
              <a:t>洗礼代替了旧约中的割礼之约 </a:t>
            </a:r>
            <a:r>
              <a:rPr lang="en-US" altLang="zh-CN" sz="2800" b="1" dirty="0" smtClean="0">
                <a:solidFill>
                  <a:schemeClr val="accent3">
                    <a:lumMod val="50000"/>
                  </a:schemeClr>
                </a:solidFill>
                <a:latin typeface="Arial" panose="020B0604020202090204" pitchFamily="34" charset="0"/>
                <a:ea typeface="Calibri" pitchFamily="34" charset="0"/>
                <a:cs typeface="Arial" panose="020B0604020202090204" pitchFamily="34" charset="0"/>
              </a:rPr>
              <a:t>(</a:t>
            </a:r>
            <a:r>
              <a:rPr lang="zh-CN" altLang="en-US" sz="2800" b="1" dirty="0" smtClean="0">
                <a:solidFill>
                  <a:schemeClr val="accent3">
                    <a:lumMod val="50000"/>
                  </a:schemeClr>
                </a:solidFill>
                <a:latin typeface="Arial" panose="020B0604020202090204" pitchFamily="34" charset="0"/>
                <a:ea typeface="Calibri" pitchFamily="34" charset="0"/>
                <a:cs typeface="Arial" panose="020B0604020202090204" pitchFamily="34" charset="0"/>
              </a:rPr>
              <a:t>西</a:t>
            </a:r>
            <a:r>
              <a:rPr lang="en-US" altLang="zh-CN" sz="2800" b="1" dirty="0" smtClean="0">
                <a:solidFill>
                  <a:schemeClr val="accent3">
                    <a:lumMod val="50000"/>
                  </a:schemeClr>
                </a:solidFill>
                <a:latin typeface="Arial" panose="020B0604020202090204" pitchFamily="34" charset="0"/>
                <a:ea typeface="Calibri" pitchFamily="34" charset="0"/>
                <a:cs typeface="Arial" panose="020B0604020202090204" pitchFamily="34" charset="0"/>
              </a:rPr>
              <a:t>2:12)</a:t>
            </a:r>
            <a:endParaRPr lang="en-US" sz="2800" b="1" dirty="0" smtClean="0">
              <a:solidFill>
                <a:schemeClr val="accent3">
                  <a:lumMod val="50000"/>
                </a:schemeClr>
              </a:solidFill>
              <a:latin typeface="Arial" panose="020B0604020202090204" pitchFamily="34" charset="0"/>
              <a:ea typeface="Calibri" pitchFamily="34" charset="0"/>
              <a:cs typeface="Arial" panose="020B0604020202090204" pitchFamily="34" charset="0"/>
            </a:endParaRPr>
          </a:p>
          <a:p>
            <a:pPr marL="0" lvl="4"/>
            <a:r>
              <a:rPr lang="en-US" b="1" dirty="0" smtClean="0">
                <a:latin typeface="Arial" panose="020B0604020202090204" pitchFamily="34" charset="0"/>
                <a:ea typeface="Calibri" pitchFamily="34" charset="0"/>
                <a:cs typeface="Arial" panose="020B0604020202090204" pitchFamily="34" charset="0"/>
              </a:rPr>
              <a:t>Teach: baptism replaces the O.T. circumcision covenant (Col 2:12)</a:t>
            </a:r>
            <a:endParaRPr lang="en-US" b="1" dirty="0" smtClean="0">
              <a:latin typeface="Arial" panose="020B0604020202090204" pitchFamily="34" charset="0"/>
              <a:ea typeface="Calibri" pitchFamily="34" charset="0"/>
              <a:cs typeface="Arial" panose="020B0604020202090204" pitchFamily="34" charset="0"/>
            </a:endParaRPr>
          </a:p>
          <a:p>
            <a:pPr marL="0" lvl="4"/>
            <a:endParaRPr lang="en-US" sz="800" b="1" dirty="0" smtClean="0"/>
          </a:p>
          <a:p>
            <a:pPr marL="165100" indent="-165100">
              <a:buFont typeface="Arial" panose="020B0604020202090204" pitchFamily="34" charset="0"/>
              <a:buChar char="•"/>
            </a:pPr>
            <a:r>
              <a:rPr lang="zh-CN" altLang="en-US" sz="2800" b="1" dirty="0" smtClean="0">
                <a:solidFill>
                  <a:schemeClr val="accent3">
                    <a:lumMod val="50000"/>
                  </a:schemeClr>
                </a:solidFill>
                <a:effectLst>
                  <a:outerShdw blurRad="38100" dist="38100" dir="2700000" algn="tl">
                    <a:srgbClr val="000000">
                      <a:alpha val="43137"/>
                    </a:srgbClr>
                  </a:outerShdw>
                </a:effectLst>
              </a:rPr>
              <a:t>教导</a:t>
            </a:r>
            <a:r>
              <a:rPr lang="en-US" altLang="zh-CN" sz="2800" b="1" dirty="0" smtClean="0">
                <a:solidFill>
                  <a:schemeClr val="accent3">
                    <a:lumMod val="50000"/>
                  </a:schemeClr>
                </a:solidFill>
                <a:effectLst>
                  <a:outerShdw blurRad="38100" dist="38100" dir="2700000" algn="tl">
                    <a:srgbClr val="000000">
                      <a:alpha val="43137"/>
                    </a:srgbClr>
                  </a:outerShdw>
                </a:effectLst>
              </a:rPr>
              <a:t>: </a:t>
            </a:r>
            <a:r>
              <a:rPr lang="zh-CN" altLang="en-US" sz="2800" b="1" dirty="0" smtClean="0">
                <a:solidFill>
                  <a:schemeClr val="accent3">
                    <a:lumMod val="50000"/>
                  </a:schemeClr>
                </a:solidFill>
                <a:effectLst>
                  <a:outerShdw blurRad="38100" dist="38100" dir="2700000" algn="tl">
                    <a:srgbClr val="000000">
                      <a:alpha val="43137"/>
                    </a:srgbClr>
                  </a:outerShdw>
                </a:effectLst>
              </a:rPr>
              <a:t>一家人都得救了   </a:t>
            </a:r>
            <a:r>
              <a:rPr lang="en-US" altLang="zh-CN" sz="2800" b="1" dirty="0" smtClean="0">
                <a:solidFill>
                  <a:schemeClr val="accent3">
                    <a:lumMod val="50000"/>
                  </a:schemeClr>
                </a:solidFill>
                <a:effectLst>
                  <a:outerShdw blurRad="38100" dist="38100" dir="2700000" algn="tl">
                    <a:srgbClr val="000000">
                      <a:alpha val="43137"/>
                    </a:srgbClr>
                  </a:outerShdw>
                </a:effectLst>
              </a:rPr>
              <a:t>( </a:t>
            </a:r>
            <a:r>
              <a:rPr lang="zh-CN" altLang="en-US" sz="2800" b="1" dirty="0" smtClean="0">
                <a:solidFill>
                  <a:schemeClr val="accent3">
                    <a:lumMod val="50000"/>
                  </a:schemeClr>
                </a:solidFill>
                <a:effectLst>
                  <a:outerShdw blurRad="38100" dist="38100" dir="2700000" algn="tl">
                    <a:srgbClr val="000000">
                      <a:alpha val="43137"/>
                    </a:srgbClr>
                  </a:outerShdw>
                </a:effectLst>
              </a:rPr>
              <a:t>徒</a:t>
            </a:r>
            <a:r>
              <a:rPr lang="en-US" altLang="zh-CN" sz="2800" b="1" dirty="0" smtClean="0">
                <a:solidFill>
                  <a:schemeClr val="accent3">
                    <a:lumMod val="50000"/>
                  </a:schemeClr>
                </a:solidFill>
                <a:effectLst>
                  <a:outerShdw blurRad="38100" dist="38100" dir="2700000" algn="tl">
                    <a:srgbClr val="000000">
                      <a:alpha val="43137"/>
                    </a:srgbClr>
                  </a:outerShdw>
                </a:effectLst>
              </a:rPr>
              <a:t>16:15,33, </a:t>
            </a:r>
            <a:r>
              <a:rPr lang="zh-CN" altLang="en-US" sz="2800" b="1" dirty="0" smtClean="0">
                <a:solidFill>
                  <a:schemeClr val="accent3">
                    <a:lumMod val="50000"/>
                  </a:schemeClr>
                </a:solidFill>
                <a:effectLst>
                  <a:outerShdw blurRad="38100" dist="38100" dir="2700000" algn="tl">
                    <a:srgbClr val="000000">
                      <a:alpha val="43137"/>
                    </a:srgbClr>
                  </a:outerShdw>
                </a:effectLst>
              </a:rPr>
              <a:t>林前</a:t>
            </a:r>
            <a:r>
              <a:rPr lang="en-US" altLang="zh-CN" sz="2800" b="1" dirty="0" smtClean="0">
                <a:solidFill>
                  <a:schemeClr val="accent3">
                    <a:lumMod val="50000"/>
                  </a:schemeClr>
                </a:solidFill>
                <a:effectLst>
                  <a:outerShdw blurRad="38100" dist="38100" dir="2700000" algn="tl">
                    <a:srgbClr val="000000">
                      <a:alpha val="43137"/>
                    </a:srgbClr>
                  </a:outerShdw>
                </a:effectLst>
              </a:rPr>
              <a:t>1:16)</a:t>
            </a:r>
            <a:endParaRPr lang="en-US" sz="2800" b="1" dirty="0" smtClean="0">
              <a:solidFill>
                <a:schemeClr val="accent3">
                  <a:lumMod val="50000"/>
                </a:schemeClr>
              </a:solidFill>
              <a:effectLst>
                <a:outerShdw blurRad="38100" dist="38100" dir="2700000" algn="tl">
                  <a:srgbClr val="000000">
                    <a:alpha val="43137"/>
                  </a:srgbClr>
                </a:outerShdw>
              </a:effectLst>
            </a:endParaRPr>
          </a:p>
          <a:p>
            <a:pPr marL="0" lvl="3"/>
            <a:r>
              <a:rPr lang="en-US" b="1" dirty="0" smtClean="0">
                <a:latin typeface="Arial" panose="020B0604020202090204" pitchFamily="34" charset="0"/>
                <a:ea typeface="Calibri" pitchFamily="34" charset="0"/>
                <a:cs typeface="Arial" panose="020B0604020202090204" pitchFamily="34" charset="0"/>
              </a:rPr>
              <a:t>Teach: Whole households were saved (Acts 16:15, 33; 1 Cor. 1:16)</a:t>
            </a:r>
            <a:endParaRPr lang="en-US" b="1" dirty="0" smtClean="0">
              <a:latin typeface="Arial" panose="020B0604020202090204" pitchFamily="34" charset="0"/>
              <a:ea typeface="Calibri" pitchFamily="34" charset="0"/>
              <a:cs typeface="Arial" panose="020B0604020202090204" pitchFamily="34" charset="0"/>
            </a:endParaRPr>
          </a:p>
          <a:p>
            <a:pPr marL="0" lvl="3"/>
            <a:endParaRPr lang="en-US" sz="800" b="1" dirty="0" smtClean="0">
              <a:solidFill>
                <a:srgbClr val="C00000"/>
              </a:solidFill>
            </a:endParaRPr>
          </a:p>
          <a:p>
            <a:pPr marL="0" lvl="3">
              <a:buFont typeface="Arial" panose="020B0604020202090204" pitchFamily="34" charset="0"/>
              <a:buChar char="•"/>
            </a:pPr>
            <a:r>
              <a:rPr lang="zh-CN" altLang="en-US" sz="2800" b="1" dirty="0" smtClean="0">
                <a:solidFill>
                  <a:schemeClr val="accent3">
                    <a:lumMod val="50000"/>
                  </a:schemeClr>
                </a:solidFill>
                <a:latin typeface="Arial" panose="020B0604020202090204" pitchFamily="34" charset="0"/>
                <a:ea typeface="Calibri" pitchFamily="34" charset="0"/>
                <a:cs typeface="Arial" panose="020B0604020202090204" pitchFamily="34" charset="0"/>
              </a:rPr>
              <a:t>教导</a:t>
            </a:r>
            <a:r>
              <a:rPr lang="en-US" altLang="zh-CN" sz="2800" b="1" dirty="0" smtClean="0">
                <a:solidFill>
                  <a:schemeClr val="accent3">
                    <a:lumMod val="50000"/>
                  </a:schemeClr>
                </a:solidFill>
                <a:latin typeface="Arial" panose="020B0604020202090204" pitchFamily="34" charset="0"/>
                <a:ea typeface="Calibri" pitchFamily="34" charset="0"/>
                <a:cs typeface="Arial" panose="020B0604020202090204" pitchFamily="34" charset="0"/>
              </a:rPr>
              <a:t>: </a:t>
            </a:r>
            <a:r>
              <a:rPr lang="zh-CN" altLang="en-US" sz="2800" b="1" dirty="0" smtClean="0">
                <a:solidFill>
                  <a:schemeClr val="accent3">
                    <a:lumMod val="50000"/>
                  </a:schemeClr>
                </a:solidFill>
                <a:latin typeface="Arial" panose="020B0604020202090204" pitchFamily="34" charset="0"/>
                <a:ea typeface="Calibri" pitchFamily="34" charset="0"/>
                <a:cs typeface="Arial" panose="020B0604020202090204" pitchFamily="34" charset="0"/>
              </a:rPr>
              <a:t>如果他们远离神后，会保证他们重回基督                    </a:t>
            </a:r>
            <a:r>
              <a:rPr lang="en-US" altLang="zh-CN" sz="2800" b="1" dirty="0" smtClean="0">
                <a:solidFill>
                  <a:schemeClr val="accent3">
                    <a:lumMod val="50000"/>
                  </a:schemeClr>
                </a:solidFill>
                <a:latin typeface="Arial" panose="020B0604020202090204" pitchFamily="34" charset="0"/>
                <a:ea typeface="Calibri" pitchFamily="34" charset="0"/>
                <a:cs typeface="Arial" panose="020B0604020202090204" pitchFamily="34" charset="0"/>
              </a:rPr>
              <a:t>(</a:t>
            </a:r>
            <a:r>
              <a:rPr lang="zh-CN" altLang="en-US" sz="2800" b="1" dirty="0" smtClean="0">
                <a:solidFill>
                  <a:schemeClr val="accent3">
                    <a:lumMod val="50000"/>
                  </a:schemeClr>
                </a:solidFill>
                <a:latin typeface="Arial" panose="020B0604020202090204" pitchFamily="34" charset="0"/>
                <a:ea typeface="Calibri" pitchFamily="34" charset="0"/>
                <a:cs typeface="Arial" panose="020B0604020202090204" pitchFamily="34" charset="0"/>
              </a:rPr>
              <a:t>或至少提高了他们回归基督的可能性</a:t>
            </a:r>
            <a:r>
              <a:rPr lang="en-US" altLang="zh-CN" sz="2800" b="1" dirty="0" smtClean="0">
                <a:solidFill>
                  <a:schemeClr val="accent3">
                    <a:lumMod val="50000"/>
                  </a:schemeClr>
                </a:solidFill>
                <a:latin typeface="Arial" panose="020B0604020202090204" pitchFamily="34" charset="0"/>
                <a:ea typeface="Calibri" pitchFamily="34" charset="0"/>
                <a:cs typeface="Arial" panose="020B0604020202090204" pitchFamily="34" charset="0"/>
              </a:rPr>
              <a:t>)</a:t>
            </a:r>
            <a:endParaRPr lang="en-US" sz="2800" b="1" dirty="0" smtClean="0">
              <a:solidFill>
                <a:schemeClr val="accent3">
                  <a:lumMod val="50000"/>
                </a:schemeClr>
              </a:solidFill>
              <a:latin typeface="Arial" panose="020B0604020202090204" pitchFamily="34" charset="0"/>
              <a:ea typeface="Calibri" pitchFamily="34" charset="0"/>
              <a:cs typeface="Arial" panose="020B0604020202090204" pitchFamily="34" charset="0"/>
            </a:endParaRPr>
          </a:p>
          <a:p>
            <a:pPr lvl="0" eaLnBrk="0" fontAlgn="base" hangingPunct="0">
              <a:spcBef>
                <a:spcPct val="0"/>
              </a:spcBef>
              <a:spcAft>
                <a:spcPct val="0"/>
              </a:spcAft>
              <a:tabLst>
                <a:tab pos="1428750" algn="l"/>
              </a:tabLst>
            </a:pPr>
            <a:r>
              <a:rPr lang="en-US" b="1" dirty="0" smtClean="0">
                <a:latin typeface="Arial" panose="020B0604020202090204" pitchFamily="34" charset="0"/>
                <a:ea typeface="Calibri" pitchFamily="34" charset="0"/>
                <a:cs typeface="Arial" panose="020B0604020202090204" pitchFamily="34" charset="0"/>
              </a:rPr>
              <a:t>Teach: guarantees their return to Christ if they fall away                                               (or at least increases their probability of return) </a:t>
            </a:r>
            <a:endParaRPr lang="en-US" b="1" dirty="0" smtClean="0">
              <a:latin typeface="Arial" panose="020B0604020202090204" pitchFamily="34" charset="0"/>
              <a:ea typeface="Calibri" pitchFamily="34" charset="0"/>
              <a:cs typeface="Arial" panose="020B0604020202090204" pitchFamily="34" charset="0"/>
            </a:endParaRPr>
          </a:p>
          <a:p>
            <a:pPr lvl="0" eaLnBrk="0" fontAlgn="base" hangingPunct="0">
              <a:spcBef>
                <a:spcPct val="0"/>
              </a:spcBef>
              <a:spcAft>
                <a:spcPct val="0"/>
              </a:spcAft>
              <a:tabLst>
                <a:tab pos="1428750" algn="l"/>
              </a:tabLst>
            </a:pPr>
            <a:endParaRPr lang="en-US" sz="800" b="1" dirty="0" smtClean="0">
              <a:latin typeface="Arial" panose="020B0604020202090204" pitchFamily="34" charset="0"/>
              <a:cs typeface="Arial" panose="020B0604020202090204" pitchFamily="34" charset="0"/>
            </a:endParaRPr>
          </a:p>
          <a:p>
            <a:pPr marL="165100" indent="-165100">
              <a:buFont typeface="Arial" panose="020B0604020202090204" pitchFamily="34" charset="0"/>
              <a:buChar char="•"/>
            </a:pPr>
            <a:r>
              <a:rPr lang="zh-CN" altLang="en-US" sz="2800" b="1" dirty="0" smtClean="0">
                <a:solidFill>
                  <a:schemeClr val="accent3">
                    <a:lumMod val="50000"/>
                  </a:schemeClr>
                </a:solidFill>
                <a:effectLst>
                  <a:outerShdw blurRad="38100" dist="38100" dir="2700000" algn="tl">
                    <a:srgbClr val="000000">
                      <a:alpha val="43137"/>
                    </a:srgbClr>
                  </a:outerShdw>
                </a:effectLst>
              </a:rPr>
              <a:t>教导</a:t>
            </a:r>
            <a:r>
              <a:rPr lang="en-US" altLang="zh-CN" sz="2800" b="1" dirty="0" smtClean="0">
                <a:solidFill>
                  <a:schemeClr val="accent3">
                    <a:lumMod val="50000"/>
                  </a:schemeClr>
                </a:solidFill>
                <a:effectLst>
                  <a:outerShdw blurRad="38100" dist="38100" dir="2700000" algn="tl">
                    <a:srgbClr val="000000">
                      <a:alpha val="43137"/>
                    </a:srgbClr>
                  </a:outerShdw>
                </a:effectLst>
              </a:rPr>
              <a:t>: </a:t>
            </a:r>
            <a:r>
              <a:rPr lang="zh-CN" altLang="en-US" sz="2800" b="1" dirty="0" smtClean="0">
                <a:solidFill>
                  <a:schemeClr val="accent3">
                    <a:lumMod val="50000"/>
                  </a:schemeClr>
                </a:solidFill>
                <a:effectLst>
                  <a:outerShdw blurRad="38100" dist="38100" dir="2700000" algn="tl">
                    <a:srgbClr val="000000">
                      <a:alpha val="43137"/>
                    </a:srgbClr>
                  </a:outerShdw>
                </a:effectLst>
              </a:rPr>
              <a:t>如果他们在接受基督前就死去的话，                       这么做可以保障他们的救恩。</a:t>
            </a:r>
            <a:endParaRPr lang="en-US" sz="2800" b="1" dirty="0" smtClean="0">
              <a:solidFill>
                <a:schemeClr val="accent3">
                  <a:lumMod val="50000"/>
                </a:schemeClr>
              </a:solidFill>
              <a:effectLst>
                <a:outerShdw blurRad="38100" dist="38100" dir="2700000" algn="tl">
                  <a:srgbClr val="000000">
                    <a:alpha val="43137"/>
                  </a:srgbClr>
                </a:outerShdw>
              </a:effectLst>
            </a:endParaRPr>
          </a:p>
          <a:p>
            <a:pPr lvl="0" eaLnBrk="0" fontAlgn="base" hangingPunct="0">
              <a:spcBef>
                <a:spcPct val="0"/>
              </a:spcBef>
              <a:spcAft>
                <a:spcPct val="0"/>
              </a:spcAft>
              <a:tabLst>
                <a:tab pos="1428750" algn="l"/>
              </a:tabLst>
            </a:pPr>
            <a:r>
              <a:rPr lang="en-US" b="1" dirty="0" smtClean="0">
                <a:latin typeface="Arial" panose="020B0604020202090204" pitchFamily="34" charset="0"/>
                <a:ea typeface="Calibri" pitchFamily="34" charset="0"/>
                <a:cs typeface="Arial" panose="020B0604020202090204" pitchFamily="34" charset="0"/>
              </a:rPr>
              <a:t>Teach: it secures their salvation if they die before accepting Christ</a:t>
            </a:r>
            <a:endParaRPr lang="en-US" b="1" dirty="0" smtClean="0">
              <a:latin typeface="Arial" panose="020B0604020202090204" pitchFamily="34" charset="0"/>
              <a:cs typeface="Arial" panose="020B0604020202090204" pitchFamily="34" charset="0"/>
            </a:endParaRPr>
          </a:p>
          <a:p>
            <a:pPr marL="0" lvl="3"/>
            <a:endParaRPr lang="en-US" b="1" u="sng" dirty="0" smtClean="0">
              <a:latin typeface="Arial" panose="020B0604020202090204" pitchFamily="34" charset="0"/>
              <a:cs typeface="Arial" panose="020B0604020202090204" pitchFamily="34" charset="0"/>
            </a:endParaRPr>
          </a:p>
        </p:txBody>
      </p:sp>
      <p:sp>
        <p:nvSpPr>
          <p:cNvPr id="6" name="Rectangle 5"/>
          <p:cNvSpPr/>
          <p:nvPr/>
        </p:nvSpPr>
        <p:spPr>
          <a:xfrm>
            <a:off x="0" y="6248400"/>
            <a:ext cx="9144000" cy="609600"/>
          </a:xfrm>
          <a:prstGeom prst="rect">
            <a:avLst/>
          </a:prstGeom>
          <a:solidFill>
            <a:schemeClr val="accent1">
              <a:lumMod val="40000"/>
              <a:lumOff val="60000"/>
            </a:schemeClr>
          </a:solidFill>
          <a:ln>
            <a:solidFill>
              <a:srgbClr val="002060"/>
            </a:solidFill>
          </a:ln>
        </p:spPr>
        <p:style>
          <a:lnRef idx="0">
            <a:schemeClr val="accent4"/>
          </a:lnRef>
          <a:fillRef idx="3">
            <a:schemeClr val="accent4"/>
          </a:fillRef>
          <a:effectRef idx="3">
            <a:schemeClr val="accent4"/>
          </a:effectRef>
          <a:fontRef idx="minor">
            <a:schemeClr val="lt1"/>
          </a:fontRef>
        </p:style>
        <p:txBody>
          <a:bodyPr rtlCol="0" anchor="ctr"/>
          <a:lstStyle/>
          <a:p>
            <a:pPr lvl="2" algn="ctr" fontAlgn="base">
              <a:spcBef>
                <a:spcPct val="0"/>
              </a:spcBef>
              <a:spcAft>
                <a:spcPct val="0"/>
              </a:spcAft>
              <a:tabLst>
                <a:tab pos="1428750" algn="l"/>
              </a:tabLst>
            </a:pPr>
            <a:r>
              <a:rPr lang="en-US" sz="3200" b="1" dirty="0" smtClean="0">
                <a:solidFill>
                  <a:srgbClr val="002060"/>
                </a:solidFill>
                <a:latin typeface="Arial" panose="020B0604020202090204" pitchFamily="34" charset="0"/>
                <a:ea typeface="Calibri" pitchFamily="34" charset="0"/>
                <a:cs typeface="Arial" panose="020B0604020202090204" pitchFamily="34" charset="0"/>
              </a:rPr>
              <a:t>BELIEVER’S INFANT BAPTISM</a:t>
            </a:r>
            <a:endParaRPr lang="en-US" sz="3200" b="1" dirty="0" smtClean="0">
              <a:solidFill>
                <a:srgbClr val="002060"/>
              </a:solidFill>
              <a:latin typeface="Arial" panose="020B0604020202090204" pitchFamily="34" charset="0"/>
              <a:cs typeface="Arial" panose="020B060402020209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 calcmode="lin" valueType="num">
                                      <p:cBhvr>
                                        <p:cTn id="7"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9" dur="500"/>
                                        <p:tgtEl>
                                          <p:spTgt spid="5">
                                            <p:txEl>
                                              <p:pRg st="3" end="3"/>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5">
                                            <p:txEl>
                                              <p:pRg st="4" end="4"/>
                                            </p:txEl>
                                          </p:spTgt>
                                        </p:tgtEl>
                                        <p:attrNameLst>
                                          <p:attrName>style.visibility</p:attrName>
                                        </p:attrNameLst>
                                      </p:cBhvr>
                                      <p:to>
                                        <p:strVal val="visible"/>
                                      </p:to>
                                    </p:set>
                                    <p:anim calcmode="lin" valueType="num">
                                      <p:cBhvr>
                                        <p:cTn id="12"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13"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14" dur="500"/>
                                        <p:tgtEl>
                                          <p:spTgt spid="5">
                                            <p:txEl>
                                              <p:pRg st="4" end="4"/>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anim calcmode="lin" valueType="num">
                                      <p:cBhvr>
                                        <p:cTn id="19" dur="500" fill="hold"/>
                                        <p:tgtEl>
                                          <p:spTgt spid="5">
                                            <p:txEl>
                                              <p:pRg st="6" end="6"/>
                                            </p:txEl>
                                          </p:spTgt>
                                        </p:tgtEl>
                                        <p:attrNameLst>
                                          <p:attrName>ppt_w</p:attrName>
                                        </p:attrNameLst>
                                      </p:cBhvr>
                                      <p:tavLst>
                                        <p:tav tm="0">
                                          <p:val>
                                            <p:fltVal val="0"/>
                                          </p:val>
                                        </p:tav>
                                        <p:tav tm="100000">
                                          <p:val>
                                            <p:strVal val="#ppt_w"/>
                                          </p:val>
                                        </p:tav>
                                      </p:tavLst>
                                    </p:anim>
                                    <p:anim calcmode="lin" valueType="num">
                                      <p:cBhvr>
                                        <p:cTn id="20" dur="500" fill="hold"/>
                                        <p:tgtEl>
                                          <p:spTgt spid="5">
                                            <p:txEl>
                                              <p:pRg st="6" end="6"/>
                                            </p:txEl>
                                          </p:spTgt>
                                        </p:tgtEl>
                                        <p:attrNameLst>
                                          <p:attrName>ppt_h</p:attrName>
                                        </p:attrNameLst>
                                      </p:cBhvr>
                                      <p:tavLst>
                                        <p:tav tm="0">
                                          <p:val>
                                            <p:fltVal val="0"/>
                                          </p:val>
                                        </p:tav>
                                        <p:tav tm="100000">
                                          <p:val>
                                            <p:strVal val="#ppt_h"/>
                                          </p:val>
                                        </p:tav>
                                      </p:tavLst>
                                    </p:anim>
                                    <p:animEffect transition="in" filter="fade">
                                      <p:cBhvr>
                                        <p:cTn id="21" dur="500"/>
                                        <p:tgtEl>
                                          <p:spTgt spid="5">
                                            <p:txEl>
                                              <p:pRg st="6" end="6"/>
                                            </p:txEl>
                                          </p:spTgt>
                                        </p:tgtEl>
                                      </p:cBhvr>
                                    </p:animEffect>
                                  </p:childTnLst>
                                </p:cTn>
                              </p:par>
                              <p:par>
                                <p:cTn id="22" presetID="53" presetClass="entr" presetSubtype="16" fill="hold" nodeType="withEffect">
                                  <p:stCondLst>
                                    <p:cond delay="0"/>
                                  </p:stCondLst>
                                  <p:childTnLst>
                                    <p:set>
                                      <p:cBhvr>
                                        <p:cTn id="23" dur="1" fill="hold">
                                          <p:stCondLst>
                                            <p:cond delay="0"/>
                                          </p:stCondLst>
                                        </p:cTn>
                                        <p:tgtEl>
                                          <p:spTgt spid="5">
                                            <p:txEl>
                                              <p:pRg st="7" end="7"/>
                                            </p:txEl>
                                          </p:spTgt>
                                        </p:tgtEl>
                                        <p:attrNameLst>
                                          <p:attrName>style.visibility</p:attrName>
                                        </p:attrNameLst>
                                      </p:cBhvr>
                                      <p:to>
                                        <p:strVal val="visible"/>
                                      </p:to>
                                    </p:set>
                                    <p:anim calcmode="lin" valueType="num">
                                      <p:cBhvr>
                                        <p:cTn id="24" dur="500" fill="hold"/>
                                        <p:tgtEl>
                                          <p:spTgt spid="5">
                                            <p:txEl>
                                              <p:pRg st="7" end="7"/>
                                            </p:txEl>
                                          </p:spTgt>
                                        </p:tgtEl>
                                        <p:attrNameLst>
                                          <p:attrName>ppt_w</p:attrName>
                                        </p:attrNameLst>
                                      </p:cBhvr>
                                      <p:tavLst>
                                        <p:tav tm="0">
                                          <p:val>
                                            <p:fltVal val="0"/>
                                          </p:val>
                                        </p:tav>
                                        <p:tav tm="100000">
                                          <p:val>
                                            <p:strVal val="#ppt_w"/>
                                          </p:val>
                                        </p:tav>
                                      </p:tavLst>
                                    </p:anim>
                                    <p:anim calcmode="lin" valueType="num">
                                      <p:cBhvr>
                                        <p:cTn id="25" dur="500" fill="hold"/>
                                        <p:tgtEl>
                                          <p:spTgt spid="5">
                                            <p:txEl>
                                              <p:pRg st="7" end="7"/>
                                            </p:txEl>
                                          </p:spTgt>
                                        </p:tgtEl>
                                        <p:attrNameLst>
                                          <p:attrName>ppt_h</p:attrName>
                                        </p:attrNameLst>
                                      </p:cBhvr>
                                      <p:tavLst>
                                        <p:tav tm="0">
                                          <p:val>
                                            <p:fltVal val="0"/>
                                          </p:val>
                                        </p:tav>
                                        <p:tav tm="100000">
                                          <p:val>
                                            <p:strVal val="#ppt_h"/>
                                          </p:val>
                                        </p:tav>
                                      </p:tavLst>
                                    </p:anim>
                                    <p:animEffect transition="in" filter="fade">
                                      <p:cBhvr>
                                        <p:cTn id="26" dur="500"/>
                                        <p:tgtEl>
                                          <p:spTgt spid="5">
                                            <p:txEl>
                                              <p:pRg st="7" end="7"/>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5">
                                            <p:txEl>
                                              <p:pRg st="9" end="9"/>
                                            </p:txEl>
                                          </p:spTgt>
                                        </p:tgtEl>
                                        <p:attrNameLst>
                                          <p:attrName>style.visibility</p:attrName>
                                        </p:attrNameLst>
                                      </p:cBhvr>
                                      <p:to>
                                        <p:strVal val="visible"/>
                                      </p:to>
                                    </p:set>
                                    <p:anim calcmode="lin" valueType="num">
                                      <p:cBhvr>
                                        <p:cTn id="31" dur="500" fill="hold"/>
                                        <p:tgtEl>
                                          <p:spTgt spid="5">
                                            <p:txEl>
                                              <p:pRg st="9" end="9"/>
                                            </p:txEl>
                                          </p:spTgt>
                                        </p:tgtEl>
                                        <p:attrNameLst>
                                          <p:attrName>ppt_w</p:attrName>
                                        </p:attrNameLst>
                                      </p:cBhvr>
                                      <p:tavLst>
                                        <p:tav tm="0">
                                          <p:val>
                                            <p:fltVal val="0"/>
                                          </p:val>
                                        </p:tav>
                                        <p:tav tm="100000">
                                          <p:val>
                                            <p:strVal val="#ppt_w"/>
                                          </p:val>
                                        </p:tav>
                                      </p:tavLst>
                                    </p:anim>
                                    <p:anim calcmode="lin" valueType="num">
                                      <p:cBhvr>
                                        <p:cTn id="32" dur="500" fill="hold"/>
                                        <p:tgtEl>
                                          <p:spTgt spid="5">
                                            <p:txEl>
                                              <p:pRg st="9" end="9"/>
                                            </p:txEl>
                                          </p:spTgt>
                                        </p:tgtEl>
                                        <p:attrNameLst>
                                          <p:attrName>ppt_h</p:attrName>
                                        </p:attrNameLst>
                                      </p:cBhvr>
                                      <p:tavLst>
                                        <p:tav tm="0">
                                          <p:val>
                                            <p:fltVal val="0"/>
                                          </p:val>
                                        </p:tav>
                                        <p:tav tm="100000">
                                          <p:val>
                                            <p:strVal val="#ppt_h"/>
                                          </p:val>
                                        </p:tav>
                                      </p:tavLst>
                                    </p:anim>
                                    <p:animEffect transition="in" filter="fade">
                                      <p:cBhvr>
                                        <p:cTn id="33" dur="500"/>
                                        <p:tgtEl>
                                          <p:spTgt spid="5">
                                            <p:txEl>
                                              <p:pRg st="9" end="9"/>
                                            </p:txEl>
                                          </p:spTgt>
                                        </p:tgtEl>
                                      </p:cBhvr>
                                    </p:animEffect>
                                  </p:childTnLst>
                                </p:cTn>
                              </p:par>
                              <p:par>
                                <p:cTn id="34" presetID="53" presetClass="entr" presetSubtype="16" fill="hold" nodeType="withEffect">
                                  <p:stCondLst>
                                    <p:cond delay="0"/>
                                  </p:stCondLst>
                                  <p:childTnLst>
                                    <p:set>
                                      <p:cBhvr>
                                        <p:cTn id="35" dur="1" fill="hold">
                                          <p:stCondLst>
                                            <p:cond delay="0"/>
                                          </p:stCondLst>
                                        </p:cTn>
                                        <p:tgtEl>
                                          <p:spTgt spid="5">
                                            <p:txEl>
                                              <p:pRg st="10" end="10"/>
                                            </p:txEl>
                                          </p:spTgt>
                                        </p:tgtEl>
                                        <p:attrNameLst>
                                          <p:attrName>style.visibility</p:attrName>
                                        </p:attrNameLst>
                                      </p:cBhvr>
                                      <p:to>
                                        <p:strVal val="visible"/>
                                      </p:to>
                                    </p:set>
                                    <p:anim calcmode="lin" valueType="num">
                                      <p:cBhvr>
                                        <p:cTn id="36" dur="500" fill="hold"/>
                                        <p:tgtEl>
                                          <p:spTgt spid="5">
                                            <p:txEl>
                                              <p:pRg st="10" end="10"/>
                                            </p:txEl>
                                          </p:spTgt>
                                        </p:tgtEl>
                                        <p:attrNameLst>
                                          <p:attrName>ppt_w</p:attrName>
                                        </p:attrNameLst>
                                      </p:cBhvr>
                                      <p:tavLst>
                                        <p:tav tm="0">
                                          <p:val>
                                            <p:fltVal val="0"/>
                                          </p:val>
                                        </p:tav>
                                        <p:tav tm="100000">
                                          <p:val>
                                            <p:strVal val="#ppt_w"/>
                                          </p:val>
                                        </p:tav>
                                      </p:tavLst>
                                    </p:anim>
                                    <p:anim calcmode="lin" valueType="num">
                                      <p:cBhvr>
                                        <p:cTn id="37" dur="500" fill="hold"/>
                                        <p:tgtEl>
                                          <p:spTgt spid="5">
                                            <p:txEl>
                                              <p:pRg st="10" end="10"/>
                                            </p:txEl>
                                          </p:spTgt>
                                        </p:tgtEl>
                                        <p:attrNameLst>
                                          <p:attrName>ppt_h</p:attrName>
                                        </p:attrNameLst>
                                      </p:cBhvr>
                                      <p:tavLst>
                                        <p:tav tm="0">
                                          <p:val>
                                            <p:fltVal val="0"/>
                                          </p:val>
                                        </p:tav>
                                        <p:tav tm="100000">
                                          <p:val>
                                            <p:strVal val="#ppt_h"/>
                                          </p:val>
                                        </p:tav>
                                      </p:tavLst>
                                    </p:anim>
                                    <p:animEffect transition="in" filter="fade">
                                      <p:cBhvr>
                                        <p:cTn id="38" dur="500"/>
                                        <p:tgtEl>
                                          <p:spTgt spid="5">
                                            <p:txEl>
                                              <p:pRg st="10" end="1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nodeType="clickEffect">
                                  <p:stCondLst>
                                    <p:cond delay="0"/>
                                  </p:stCondLst>
                                  <p:childTnLst>
                                    <p:set>
                                      <p:cBhvr>
                                        <p:cTn id="42" dur="1" fill="hold">
                                          <p:stCondLst>
                                            <p:cond delay="0"/>
                                          </p:stCondLst>
                                        </p:cTn>
                                        <p:tgtEl>
                                          <p:spTgt spid="5">
                                            <p:txEl>
                                              <p:pRg st="12" end="12"/>
                                            </p:txEl>
                                          </p:spTgt>
                                        </p:tgtEl>
                                        <p:attrNameLst>
                                          <p:attrName>style.visibility</p:attrName>
                                        </p:attrNameLst>
                                      </p:cBhvr>
                                      <p:to>
                                        <p:strVal val="visible"/>
                                      </p:to>
                                    </p:set>
                                    <p:anim calcmode="lin" valueType="num">
                                      <p:cBhvr>
                                        <p:cTn id="43" dur="500" fill="hold"/>
                                        <p:tgtEl>
                                          <p:spTgt spid="5">
                                            <p:txEl>
                                              <p:pRg st="12" end="12"/>
                                            </p:txEl>
                                          </p:spTgt>
                                        </p:tgtEl>
                                        <p:attrNameLst>
                                          <p:attrName>ppt_w</p:attrName>
                                        </p:attrNameLst>
                                      </p:cBhvr>
                                      <p:tavLst>
                                        <p:tav tm="0">
                                          <p:val>
                                            <p:fltVal val="0"/>
                                          </p:val>
                                        </p:tav>
                                        <p:tav tm="100000">
                                          <p:val>
                                            <p:strVal val="#ppt_w"/>
                                          </p:val>
                                        </p:tav>
                                      </p:tavLst>
                                    </p:anim>
                                    <p:anim calcmode="lin" valueType="num">
                                      <p:cBhvr>
                                        <p:cTn id="44" dur="500" fill="hold"/>
                                        <p:tgtEl>
                                          <p:spTgt spid="5">
                                            <p:txEl>
                                              <p:pRg st="12" end="12"/>
                                            </p:txEl>
                                          </p:spTgt>
                                        </p:tgtEl>
                                        <p:attrNameLst>
                                          <p:attrName>ppt_h</p:attrName>
                                        </p:attrNameLst>
                                      </p:cBhvr>
                                      <p:tavLst>
                                        <p:tav tm="0">
                                          <p:val>
                                            <p:fltVal val="0"/>
                                          </p:val>
                                        </p:tav>
                                        <p:tav tm="100000">
                                          <p:val>
                                            <p:strVal val="#ppt_h"/>
                                          </p:val>
                                        </p:tav>
                                      </p:tavLst>
                                    </p:anim>
                                    <p:animEffect transition="in" filter="fade">
                                      <p:cBhvr>
                                        <p:cTn id="45" dur="500"/>
                                        <p:tgtEl>
                                          <p:spTgt spid="5">
                                            <p:txEl>
                                              <p:pRg st="12" end="12"/>
                                            </p:txEl>
                                          </p:spTgt>
                                        </p:tgtEl>
                                      </p:cBhvr>
                                    </p:animEffect>
                                  </p:childTnLst>
                                </p:cTn>
                              </p:par>
                              <p:par>
                                <p:cTn id="46" presetID="53" presetClass="entr" presetSubtype="16" fill="hold" nodeType="withEffect">
                                  <p:stCondLst>
                                    <p:cond delay="0"/>
                                  </p:stCondLst>
                                  <p:childTnLst>
                                    <p:set>
                                      <p:cBhvr>
                                        <p:cTn id="47" dur="1" fill="hold">
                                          <p:stCondLst>
                                            <p:cond delay="0"/>
                                          </p:stCondLst>
                                        </p:cTn>
                                        <p:tgtEl>
                                          <p:spTgt spid="5">
                                            <p:txEl>
                                              <p:pRg st="13" end="13"/>
                                            </p:txEl>
                                          </p:spTgt>
                                        </p:tgtEl>
                                        <p:attrNameLst>
                                          <p:attrName>style.visibility</p:attrName>
                                        </p:attrNameLst>
                                      </p:cBhvr>
                                      <p:to>
                                        <p:strVal val="visible"/>
                                      </p:to>
                                    </p:set>
                                    <p:anim calcmode="lin" valueType="num">
                                      <p:cBhvr>
                                        <p:cTn id="48" dur="500" fill="hold"/>
                                        <p:tgtEl>
                                          <p:spTgt spid="5">
                                            <p:txEl>
                                              <p:pRg st="13" end="13"/>
                                            </p:txEl>
                                          </p:spTgt>
                                        </p:tgtEl>
                                        <p:attrNameLst>
                                          <p:attrName>ppt_w</p:attrName>
                                        </p:attrNameLst>
                                      </p:cBhvr>
                                      <p:tavLst>
                                        <p:tav tm="0">
                                          <p:val>
                                            <p:fltVal val="0"/>
                                          </p:val>
                                        </p:tav>
                                        <p:tav tm="100000">
                                          <p:val>
                                            <p:strVal val="#ppt_w"/>
                                          </p:val>
                                        </p:tav>
                                      </p:tavLst>
                                    </p:anim>
                                    <p:anim calcmode="lin" valueType="num">
                                      <p:cBhvr>
                                        <p:cTn id="49" dur="500" fill="hold"/>
                                        <p:tgtEl>
                                          <p:spTgt spid="5">
                                            <p:txEl>
                                              <p:pRg st="13" end="13"/>
                                            </p:txEl>
                                          </p:spTgt>
                                        </p:tgtEl>
                                        <p:attrNameLst>
                                          <p:attrName>ppt_h</p:attrName>
                                        </p:attrNameLst>
                                      </p:cBhvr>
                                      <p:tavLst>
                                        <p:tav tm="0">
                                          <p:val>
                                            <p:fltVal val="0"/>
                                          </p:val>
                                        </p:tav>
                                        <p:tav tm="100000">
                                          <p:val>
                                            <p:strVal val="#ppt_h"/>
                                          </p:val>
                                        </p:tav>
                                      </p:tavLst>
                                    </p:anim>
                                    <p:animEffect transition="in" filter="fade">
                                      <p:cBhvr>
                                        <p:cTn id="50" dur="500"/>
                                        <p:tgtEl>
                                          <p:spTgt spid="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
          </a:xfrm>
          <a:prstGeom prst="rect">
            <a:avLst/>
          </a:prstGeom>
          <a:solidFill>
            <a:schemeClr val="accent1">
              <a:lumMod val="40000"/>
              <a:lumOff val="60000"/>
            </a:schemeClr>
          </a:solidFill>
          <a:ln>
            <a:solidFill>
              <a:srgbClr val="002060"/>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zh-CN" altLang="en-US" sz="4800" dirty="0" smtClean="0">
                <a:ln w="18415" cmpd="sng">
                  <a:solidFill>
                    <a:sysClr val="windowText" lastClr="000000"/>
                  </a:solidFill>
                  <a:prstDash val="solid"/>
                </a:ln>
                <a:solidFill>
                  <a:srgbClr val="002060"/>
                </a:solidFill>
                <a:effectLst>
                  <a:outerShdw blurRad="63500" dir="3600000" algn="tl" rotWithShape="0">
                    <a:srgbClr val="000000">
                      <a:alpha val="70000"/>
                    </a:srgbClr>
                  </a:outerShdw>
                </a:effectLst>
                <a:latin typeface="Aharoni" pitchFamily="2" charset="-79"/>
                <a:cs typeface="Aharoni" pitchFamily="2" charset="-79"/>
              </a:rPr>
              <a:t>信徒的婴儿洗礼</a:t>
            </a:r>
            <a:endParaRPr lang="zh-CN" altLang="en-US" sz="4800" dirty="0" smtClean="0">
              <a:ln w="18415" cmpd="sng">
                <a:solidFill>
                  <a:sysClr val="windowText" lastClr="000000"/>
                </a:solidFill>
                <a:prstDash val="solid"/>
              </a:ln>
              <a:solidFill>
                <a:srgbClr val="002060"/>
              </a:solidFill>
              <a:effectLst>
                <a:outerShdw blurRad="63500" dir="3600000" algn="tl" rotWithShape="0">
                  <a:srgbClr val="000000">
                    <a:alpha val="70000"/>
                  </a:srgbClr>
                </a:outerShdw>
              </a:effectLst>
              <a:latin typeface="Aharoni" pitchFamily="2" charset="-79"/>
              <a:cs typeface="Aharoni" pitchFamily="2" charset="-79"/>
            </a:endParaRPr>
          </a:p>
        </p:txBody>
      </p:sp>
      <p:sp>
        <p:nvSpPr>
          <p:cNvPr id="3" name="Rectangle 2"/>
          <p:cNvSpPr/>
          <p:nvPr/>
        </p:nvSpPr>
        <p:spPr>
          <a:xfrm>
            <a:off x="0" y="6248400"/>
            <a:ext cx="9144000" cy="609600"/>
          </a:xfrm>
          <a:prstGeom prst="rect">
            <a:avLst/>
          </a:prstGeom>
          <a:solidFill>
            <a:schemeClr val="accent1">
              <a:lumMod val="40000"/>
              <a:lumOff val="60000"/>
            </a:schemeClr>
          </a:solidFill>
          <a:ln>
            <a:solidFill>
              <a:srgbClr val="002060"/>
            </a:solidFill>
          </a:ln>
        </p:spPr>
        <p:style>
          <a:lnRef idx="0">
            <a:schemeClr val="accent4"/>
          </a:lnRef>
          <a:fillRef idx="3">
            <a:schemeClr val="accent4"/>
          </a:fillRef>
          <a:effectRef idx="3">
            <a:schemeClr val="accent4"/>
          </a:effectRef>
          <a:fontRef idx="minor">
            <a:schemeClr val="lt1"/>
          </a:fontRef>
        </p:style>
        <p:txBody>
          <a:bodyPr rtlCol="0" anchor="ctr"/>
          <a:lstStyle/>
          <a:p>
            <a:pPr lvl="2" algn="ctr" fontAlgn="base">
              <a:spcBef>
                <a:spcPct val="0"/>
              </a:spcBef>
              <a:spcAft>
                <a:spcPct val="0"/>
              </a:spcAft>
              <a:tabLst>
                <a:tab pos="1428750" algn="l"/>
              </a:tabLst>
            </a:pPr>
            <a:r>
              <a:rPr lang="en-US" sz="3200" b="1" dirty="0" smtClean="0">
                <a:solidFill>
                  <a:srgbClr val="002060"/>
                </a:solidFill>
                <a:latin typeface="Arial" panose="020B0604020202090204" pitchFamily="34" charset="0"/>
                <a:ea typeface="Calibri" pitchFamily="34" charset="0"/>
                <a:cs typeface="Arial" panose="020B0604020202090204" pitchFamily="34" charset="0"/>
              </a:rPr>
              <a:t>BELIEVER’S INFANT BAPTISM</a:t>
            </a:r>
            <a:endParaRPr lang="en-US" sz="3200" b="1" dirty="0" smtClean="0">
              <a:solidFill>
                <a:srgbClr val="002060"/>
              </a:solidFill>
              <a:latin typeface="Arial" panose="020B0604020202090204" pitchFamily="34" charset="0"/>
              <a:cs typeface="Arial" panose="020B0604020202090204" pitchFamily="34" charset="0"/>
            </a:endParaRPr>
          </a:p>
        </p:txBody>
      </p:sp>
      <p:sp>
        <p:nvSpPr>
          <p:cNvPr id="5" name="TextBox 4"/>
          <p:cNvSpPr txBox="1"/>
          <p:nvPr/>
        </p:nvSpPr>
        <p:spPr>
          <a:xfrm>
            <a:off x="0" y="685800"/>
            <a:ext cx="9144000" cy="5139869"/>
          </a:xfrm>
          <a:prstGeom prst="rect">
            <a:avLst/>
          </a:prstGeom>
          <a:noFill/>
        </p:spPr>
        <p:txBody>
          <a:bodyPr wrap="square" rtlCol="0">
            <a:spAutoFit/>
          </a:bodyPr>
          <a:lstStyle/>
          <a:p>
            <a:pPr marL="465455" indent="-465455" algn="ctr"/>
            <a:r>
              <a:rPr lang="zh-CN" altLang="en-US" sz="3600" b="1" u="sng" dirty="0" smtClean="0">
                <a:solidFill>
                  <a:srgbClr val="C00000"/>
                </a:solidFill>
                <a:effectLst>
                  <a:outerShdw blurRad="38100" dist="38100" dir="2700000" algn="tl">
                    <a:srgbClr val="000000">
                      <a:alpha val="43137"/>
                    </a:srgbClr>
                  </a:outerShdw>
                </a:effectLst>
              </a:rPr>
              <a:t>反对的理由 </a:t>
            </a:r>
            <a:r>
              <a:rPr lang="en-US" sz="2000" b="1" u="sng" dirty="0" smtClean="0">
                <a:solidFill>
                  <a:srgbClr val="C00000"/>
                </a:solidFill>
                <a:latin typeface="Arial" panose="020B0604020202090204" pitchFamily="34" charset="0"/>
                <a:cs typeface="Arial" panose="020B0604020202090204" pitchFamily="34" charset="0"/>
              </a:rPr>
              <a:t>(Arguments Against):</a:t>
            </a:r>
            <a:endParaRPr lang="en-US" sz="2000" b="1" u="sng" dirty="0" smtClean="0">
              <a:solidFill>
                <a:schemeClr val="accent4">
                  <a:lumMod val="50000"/>
                </a:schemeClr>
              </a:solidFill>
              <a:latin typeface="Arial" panose="020B0604020202090204" pitchFamily="34" charset="0"/>
              <a:ea typeface="Calibri" pitchFamily="34" charset="0"/>
              <a:cs typeface="Arial" panose="020B0604020202090204" pitchFamily="34" charset="0"/>
            </a:endParaRPr>
          </a:p>
          <a:p>
            <a:pPr marL="0" lvl="3">
              <a:buFont typeface="Arial" panose="020B0604020202090204" pitchFamily="34" charset="0"/>
              <a:buChar char="•"/>
            </a:pPr>
            <a:r>
              <a:rPr lang="zh-CN" altLang="en-US" sz="3600" b="1" dirty="0" smtClean="0">
                <a:solidFill>
                  <a:srgbClr val="C00000"/>
                </a:solidFill>
                <a:latin typeface="Arial" panose="020B0604020202090204" pitchFamily="34" charset="0"/>
                <a:ea typeface="Calibri" pitchFamily="34" charset="0"/>
                <a:cs typeface="Arial" panose="020B0604020202090204" pitchFamily="34" charset="0"/>
              </a:rPr>
              <a:t>割礼</a:t>
            </a:r>
            <a:r>
              <a:rPr lang="en-US" sz="3600" b="1" dirty="0" smtClean="0">
                <a:solidFill>
                  <a:srgbClr val="C00000"/>
                </a:solidFill>
                <a:latin typeface="Arial" panose="020B0604020202090204" pitchFamily="34" charset="0"/>
                <a:ea typeface="Calibri" pitchFamily="34" charset="0"/>
                <a:cs typeface="Arial" panose="020B0604020202090204" pitchFamily="34" charset="0"/>
              </a:rPr>
              <a:t> </a:t>
            </a:r>
            <a:r>
              <a:rPr lang="en-US" sz="2000" b="1" dirty="0" smtClean="0">
                <a:latin typeface="Arial" panose="020B0604020202090204" pitchFamily="34" charset="0"/>
                <a:ea typeface="Calibri" pitchFamily="34" charset="0"/>
                <a:cs typeface="Arial" panose="020B0604020202090204" pitchFamily="34" charset="0"/>
              </a:rPr>
              <a:t>(Circumcision was…) </a:t>
            </a:r>
            <a:endParaRPr lang="en-US" sz="2000" b="1" dirty="0" smtClean="0"/>
          </a:p>
          <a:p>
            <a:pPr marL="974725" indent="-225425">
              <a:buFont typeface="Arial" panose="020B0604020202090204" pitchFamily="34" charset="0"/>
              <a:buChar char="•"/>
            </a:pPr>
            <a:r>
              <a:rPr lang="zh-CN" altLang="en-US" sz="2800" b="1" dirty="0" smtClean="0">
                <a:solidFill>
                  <a:srgbClr val="C00000"/>
                </a:solidFill>
                <a:effectLst>
                  <a:outerShdw blurRad="38100" dist="38100" dir="2700000" algn="tl">
                    <a:srgbClr val="000000">
                      <a:alpha val="43137"/>
                    </a:srgbClr>
                  </a:outerShdw>
                </a:effectLst>
              </a:rPr>
              <a:t>只针对男性</a:t>
            </a:r>
            <a:endParaRPr lang="en-US" sz="2800" b="1" dirty="0" smtClean="0">
              <a:solidFill>
                <a:srgbClr val="C00000"/>
              </a:solidFill>
              <a:effectLst>
                <a:outerShdw blurRad="38100" dist="38100" dir="2700000" algn="tl">
                  <a:srgbClr val="000000">
                    <a:alpha val="43137"/>
                  </a:srgbClr>
                </a:outerShdw>
              </a:effectLst>
            </a:endParaRPr>
          </a:p>
          <a:p>
            <a:pPr marL="974725" lvl="3" indent="-225425"/>
            <a:r>
              <a:rPr lang="en-US" sz="2000" b="1" dirty="0" smtClean="0">
                <a:latin typeface="Arial" panose="020B0604020202090204" pitchFamily="34" charset="0"/>
                <a:cs typeface="Arial" panose="020B0604020202090204" pitchFamily="34" charset="0"/>
              </a:rPr>
              <a:t>		</a:t>
            </a:r>
            <a:r>
              <a:rPr lang="en-US" sz="2000" b="1" dirty="0" smtClean="0">
                <a:latin typeface="Arial" panose="020B0604020202090204" pitchFamily="34" charset="0"/>
                <a:ea typeface="Calibri" pitchFamily="34" charset="0"/>
                <a:cs typeface="Arial" panose="020B0604020202090204" pitchFamily="34" charset="0"/>
              </a:rPr>
              <a:t>ONLY for males </a:t>
            </a:r>
            <a:endParaRPr lang="en-US" sz="2000" b="1" dirty="0" smtClean="0">
              <a:solidFill>
                <a:srgbClr val="C00000"/>
              </a:solidFill>
            </a:endParaRPr>
          </a:p>
          <a:p>
            <a:pPr marL="974725" lvl="3" indent="-225425">
              <a:buFont typeface="Arial" panose="020B0604020202090204" pitchFamily="34" charset="0"/>
              <a:buChar char="•"/>
            </a:pPr>
            <a:r>
              <a:rPr lang="zh-CN" altLang="en-US" sz="2800" b="1" dirty="0" smtClean="0">
                <a:solidFill>
                  <a:srgbClr val="C00000"/>
                </a:solidFill>
                <a:latin typeface="Arial" panose="020B0604020202090204" pitchFamily="34" charset="0"/>
                <a:ea typeface="Calibri" pitchFamily="34" charset="0"/>
                <a:cs typeface="Arial" panose="020B0604020202090204" pitchFamily="34" charset="0"/>
              </a:rPr>
              <a:t>与灵命无关</a:t>
            </a:r>
            <a:endParaRPr lang="en-US" sz="2800" b="1" dirty="0" smtClean="0">
              <a:solidFill>
                <a:srgbClr val="C00000"/>
              </a:solidFill>
              <a:latin typeface="Arial" panose="020B0604020202090204" pitchFamily="34" charset="0"/>
              <a:ea typeface="Calibri" pitchFamily="34" charset="0"/>
              <a:cs typeface="Arial" panose="020B0604020202090204" pitchFamily="34" charset="0"/>
            </a:endParaRPr>
          </a:p>
          <a:p>
            <a:pPr marL="974725" indent="-225425"/>
            <a:r>
              <a:rPr lang="en-US" sz="2000" b="1" dirty="0" smtClean="0">
                <a:latin typeface="Arial" panose="020B0604020202090204" pitchFamily="34" charset="0"/>
                <a:ea typeface="Calibri" pitchFamily="34" charset="0"/>
                <a:cs typeface="Arial" panose="020B0604020202090204" pitchFamily="34" charset="0"/>
              </a:rPr>
              <a:t>		Regardless of spiritual life (National ID)</a:t>
            </a:r>
            <a:endParaRPr lang="en-US" sz="2000" b="1" dirty="0" smtClean="0">
              <a:latin typeface="Arial" panose="020B0604020202090204" pitchFamily="34" charset="0"/>
              <a:cs typeface="Arial" panose="020B0604020202090204" pitchFamily="34" charset="0"/>
            </a:endParaRPr>
          </a:p>
          <a:p>
            <a:pPr marL="974725" indent="-225425">
              <a:buFont typeface="Arial" panose="020B0604020202090204" pitchFamily="34" charset="0"/>
              <a:buChar char="•"/>
            </a:pPr>
            <a:r>
              <a:rPr lang="zh-CN" altLang="en-US" sz="2800" b="1" dirty="0" smtClean="0">
                <a:solidFill>
                  <a:srgbClr val="C00000"/>
                </a:solidFill>
                <a:effectLst>
                  <a:outerShdw blurRad="38100" dist="38100" dir="2700000" algn="tl">
                    <a:srgbClr val="000000">
                      <a:alpha val="43137"/>
                    </a:srgbClr>
                  </a:outerShdw>
                </a:effectLst>
              </a:rPr>
              <a:t>包括仆人 </a:t>
            </a:r>
            <a:r>
              <a:rPr lang="en-US" altLang="zh-CN" sz="2800" b="1" dirty="0" smtClean="0">
                <a:solidFill>
                  <a:srgbClr val="C00000"/>
                </a:solidFill>
                <a:effectLst>
                  <a:outerShdw blurRad="38100" dist="38100" dir="2700000" algn="tl">
                    <a:srgbClr val="000000">
                      <a:alpha val="43137"/>
                    </a:srgbClr>
                  </a:outerShdw>
                </a:effectLst>
              </a:rPr>
              <a:t>(</a:t>
            </a:r>
            <a:r>
              <a:rPr lang="zh-CN" altLang="en-US" sz="2800" b="1" dirty="0" smtClean="0">
                <a:solidFill>
                  <a:srgbClr val="C00000"/>
                </a:solidFill>
                <a:effectLst>
                  <a:outerShdw blurRad="38100" dist="38100" dir="2700000" algn="tl">
                    <a:srgbClr val="000000">
                      <a:alpha val="43137"/>
                    </a:srgbClr>
                  </a:outerShdw>
                </a:effectLst>
              </a:rPr>
              <a:t>创</a:t>
            </a:r>
            <a:r>
              <a:rPr lang="en-US" altLang="zh-CN" sz="2800" b="1" dirty="0" smtClean="0">
                <a:solidFill>
                  <a:srgbClr val="C00000"/>
                </a:solidFill>
                <a:effectLst>
                  <a:outerShdw blurRad="38100" dist="38100" dir="2700000" algn="tl">
                    <a:srgbClr val="000000">
                      <a:alpha val="43137"/>
                    </a:srgbClr>
                  </a:outerShdw>
                </a:effectLst>
              </a:rPr>
              <a:t>17:13)</a:t>
            </a:r>
            <a:endParaRPr lang="en-US" sz="2800" b="1" dirty="0" smtClean="0">
              <a:solidFill>
                <a:srgbClr val="C00000"/>
              </a:solidFill>
              <a:effectLst>
                <a:outerShdw blurRad="38100" dist="38100" dir="2700000" algn="tl">
                  <a:srgbClr val="000000">
                    <a:alpha val="43137"/>
                  </a:srgbClr>
                </a:outerShdw>
              </a:effectLst>
            </a:endParaRPr>
          </a:p>
          <a:p>
            <a:pPr marL="974725" lvl="3" indent="-225425"/>
            <a:r>
              <a:rPr lang="en-US" sz="2000" b="1" dirty="0" smtClean="0">
                <a:latin typeface="Arial" panose="020B0604020202090204" pitchFamily="34" charset="0"/>
                <a:ea typeface="Calibri" pitchFamily="34" charset="0"/>
                <a:cs typeface="Arial" panose="020B0604020202090204" pitchFamily="34" charset="0"/>
              </a:rPr>
              <a:t>		Included servants (Gen 17:13)</a:t>
            </a:r>
            <a:endParaRPr lang="en-US" sz="2000" b="1" dirty="0" smtClean="0">
              <a:latin typeface="Arial" panose="020B0604020202090204" pitchFamily="34" charset="0"/>
              <a:ea typeface="Calibri" pitchFamily="34" charset="0"/>
              <a:cs typeface="Arial" panose="020B0604020202090204" pitchFamily="34" charset="0"/>
            </a:endParaRPr>
          </a:p>
          <a:p>
            <a:pPr marL="974725" indent="-225425">
              <a:buFont typeface="Arial" panose="020B0604020202090204" pitchFamily="34" charset="0"/>
              <a:buChar char="•"/>
            </a:pPr>
            <a:r>
              <a:rPr lang="zh-CN" altLang="en-US" sz="2800" b="1" dirty="0" smtClean="0">
                <a:solidFill>
                  <a:srgbClr val="C00000"/>
                </a:solidFill>
                <a:effectLst>
                  <a:outerShdw blurRad="38100" dist="38100" dir="2700000" algn="tl">
                    <a:srgbClr val="000000">
                      <a:alpha val="43137"/>
                    </a:srgbClr>
                  </a:outerShdw>
                </a:effectLst>
              </a:rPr>
              <a:t>并不让你成为一个正信徒 </a:t>
            </a:r>
            <a:r>
              <a:rPr lang="en-US" altLang="zh-CN" sz="2800" b="1" dirty="0" smtClean="0">
                <a:solidFill>
                  <a:srgbClr val="C00000"/>
                </a:solidFill>
                <a:effectLst>
                  <a:outerShdw blurRad="38100" dist="38100" dir="2700000" algn="tl">
                    <a:srgbClr val="000000">
                      <a:alpha val="43137"/>
                    </a:srgbClr>
                  </a:outerShdw>
                </a:effectLst>
              </a:rPr>
              <a:t>(</a:t>
            </a:r>
            <a:r>
              <a:rPr lang="zh-CN" altLang="en-US" sz="2800" b="1" dirty="0" smtClean="0">
                <a:solidFill>
                  <a:srgbClr val="C00000"/>
                </a:solidFill>
                <a:effectLst>
                  <a:outerShdw blurRad="38100" dist="38100" dir="2700000" algn="tl">
                    <a:srgbClr val="000000">
                      <a:alpha val="43137"/>
                    </a:srgbClr>
                  </a:outerShdw>
                </a:effectLst>
              </a:rPr>
              <a:t>罗</a:t>
            </a:r>
            <a:r>
              <a:rPr lang="en-US" altLang="zh-CN" sz="2800" b="1" dirty="0" smtClean="0">
                <a:solidFill>
                  <a:srgbClr val="C00000"/>
                </a:solidFill>
                <a:effectLst>
                  <a:outerShdw blurRad="38100" dist="38100" dir="2700000" algn="tl">
                    <a:srgbClr val="000000">
                      <a:alpha val="43137"/>
                    </a:srgbClr>
                  </a:outerShdw>
                </a:effectLst>
              </a:rPr>
              <a:t>9:6)</a:t>
            </a:r>
            <a:endParaRPr lang="en-US" sz="2800" b="1" dirty="0" smtClean="0">
              <a:solidFill>
                <a:srgbClr val="C00000"/>
              </a:solidFill>
              <a:effectLst>
                <a:outerShdw blurRad="38100" dist="38100" dir="2700000" algn="tl">
                  <a:srgbClr val="000000">
                    <a:alpha val="43137"/>
                  </a:srgbClr>
                </a:outerShdw>
              </a:effectLst>
            </a:endParaRPr>
          </a:p>
          <a:p>
            <a:pPr marL="974725" lvl="3" indent="-225425"/>
            <a:r>
              <a:rPr lang="en-US" b="1" dirty="0" smtClean="0">
                <a:latin typeface="Arial" panose="020B0604020202090204" pitchFamily="34" charset="0"/>
                <a:ea typeface="Calibri" pitchFamily="34" charset="0"/>
                <a:cs typeface="Arial" panose="020B0604020202090204" pitchFamily="34" charset="0"/>
              </a:rPr>
              <a:t>		</a:t>
            </a:r>
            <a:r>
              <a:rPr lang="en-US" sz="2000" b="1" dirty="0" smtClean="0">
                <a:latin typeface="Arial" panose="020B0604020202090204" pitchFamily="34" charset="0"/>
                <a:ea typeface="Calibri" pitchFamily="34" charset="0"/>
                <a:cs typeface="Arial" panose="020B0604020202090204" pitchFamily="34" charset="0"/>
              </a:rPr>
              <a:t>Didn</a:t>
            </a:r>
            <a:r>
              <a:rPr lang="en-US" sz="2000" b="1" dirty="0" smtClean="0">
                <a:ea typeface="Calibri" pitchFamily="34" charset="0"/>
                <a:cs typeface="Arial" panose="020B0604020202090204" pitchFamily="34" charset="0"/>
              </a:rPr>
              <a:t>’</a:t>
            </a:r>
            <a:r>
              <a:rPr lang="en-US" sz="2000" b="1" dirty="0" smtClean="0">
                <a:latin typeface="Arial" panose="020B0604020202090204" pitchFamily="34" charset="0"/>
                <a:ea typeface="Calibri" pitchFamily="34" charset="0"/>
                <a:cs typeface="Arial" panose="020B0604020202090204" pitchFamily="34" charset="0"/>
              </a:rPr>
              <a:t>t make you a true believer (Rom 9:6)</a:t>
            </a:r>
            <a:endParaRPr lang="en-US" sz="2000" b="1" dirty="0" smtClean="0">
              <a:latin typeface="Arial" panose="020B0604020202090204" pitchFamily="34" charset="0"/>
              <a:ea typeface="Calibri" pitchFamily="34" charset="0"/>
              <a:cs typeface="Arial" panose="020B0604020202090204" pitchFamily="34" charset="0"/>
            </a:endParaRPr>
          </a:p>
          <a:p>
            <a:pPr marL="974725" indent="-225425">
              <a:buFont typeface="Arial" panose="020B0604020202090204" pitchFamily="34" charset="0"/>
              <a:buChar char="•"/>
            </a:pPr>
            <a:r>
              <a:rPr lang="zh-CN" altLang="en-US" sz="2800" b="1" dirty="0" smtClean="0">
                <a:solidFill>
                  <a:srgbClr val="C00000"/>
                </a:solidFill>
                <a:effectLst>
                  <a:outerShdw blurRad="38100" dist="38100" dir="2700000" algn="tl">
                    <a:srgbClr val="000000">
                      <a:alpha val="43137"/>
                    </a:srgbClr>
                  </a:outerShdw>
                </a:effectLst>
              </a:rPr>
              <a:t>即使是行了割礼的以色列人也得有信心</a:t>
            </a:r>
            <a:endParaRPr lang="en-US" sz="2800" b="1" dirty="0" smtClean="0">
              <a:solidFill>
                <a:srgbClr val="C00000"/>
              </a:solidFill>
              <a:effectLst>
                <a:outerShdw blurRad="38100" dist="38100" dir="2700000" algn="tl">
                  <a:srgbClr val="000000">
                    <a:alpha val="43137"/>
                  </a:srgbClr>
                </a:outerShdw>
              </a:effectLst>
            </a:endParaRPr>
          </a:p>
          <a:p>
            <a:pPr marL="974725" lvl="3" indent="-225425"/>
            <a:r>
              <a:rPr lang="en-US" b="1" dirty="0" smtClean="0">
                <a:latin typeface="Arial" panose="020B0604020202090204" pitchFamily="34" charset="0"/>
                <a:ea typeface="Calibri" pitchFamily="34" charset="0"/>
                <a:cs typeface="Arial" panose="020B0604020202090204" pitchFamily="34" charset="0"/>
              </a:rPr>
              <a:t>		Even Israelites had to have faith as well as circumcision</a:t>
            </a:r>
            <a:endParaRPr lang="en-US" sz="2800" b="1" dirty="0" smtClean="0">
              <a:solidFill>
                <a:srgbClr val="C00000"/>
              </a:solidFill>
              <a:effectLst>
                <a:outerShdw blurRad="38100" dist="38100" dir="2700000" algn="tl">
                  <a:srgbClr val="000000">
                    <a:alpha val="43137"/>
                  </a:srgbClr>
                </a:outerShdw>
              </a:effectLst>
              <a:latin typeface="Arial" panose="020B0604020202090204" pitchFamily="34" charset="0"/>
              <a:cs typeface="Arial" panose="020B0604020202090204" pitchFamily="34" charset="0"/>
            </a:endParaRPr>
          </a:p>
          <a:p>
            <a:pPr marL="225425" indent="-225425">
              <a:buFont typeface="Arial" panose="020B0604020202090204" pitchFamily="34" charset="0"/>
              <a:buChar char="•"/>
            </a:pPr>
            <a:r>
              <a:rPr lang="en-US" b="1" dirty="0" smtClean="0">
                <a:solidFill>
                  <a:srgbClr val="C00000"/>
                </a:solidFill>
                <a:latin typeface="Arial" panose="020B0604020202090204" pitchFamily="34" charset="0"/>
                <a:ea typeface="Calibri" pitchFamily="34" charset="0"/>
                <a:cs typeface="Arial" panose="020B0604020202090204" pitchFamily="34" charset="0"/>
              </a:rPr>
              <a:t>ALSO…</a:t>
            </a:r>
            <a:endParaRPr lang="en-US" sz="2800" b="1" dirty="0" smtClean="0">
              <a:solidFill>
                <a:srgbClr val="C0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p:cTn id="7"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5">
                                            <p:txEl>
                                              <p:pRg st="1" end="1"/>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 calcmode="lin" valueType="num">
                                      <p:cBhvr>
                                        <p:cTn id="12"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14" dur="500"/>
                                        <p:tgtEl>
                                          <p:spTgt spid="5">
                                            <p:txEl>
                                              <p:pRg st="2" end="2"/>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 calcmode="lin" valueType="num">
                                      <p:cBhvr>
                                        <p:cTn id="17"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18"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19" dur="500"/>
                                        <p:tgtEl>
                                          <p:spTgt spid="5">
                                            <p:txEl>
                                              <p:pRg st="3" end="3"/>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 calcmode="lin" valueType="num">
                                      <p:cBhvr>
                                        <p:cTn id="22"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23"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24" dur="500"/>
                                        <p:tgtEl>
                                          <p:spTgt spid="5">
                                            <p:txEl>
                                              <p:pRg st="4" end="4"/>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 calcmode="lin" valueType="num">
                                      <p:cBhvr>
                                        <p:cTn id="27"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28" dur="5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29" dur="500"/>
                                        <p:tgtEl>
                                          <p:spTgt spid="5">
                                            <p:txEl>
                                              <p:pRg st="5" end="5"/>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 calcmode="lin" valueType="num">
                                      <p:cBhvr>
                                        <p:cTn id="32" dur="500" fill="hold"/>
                                        <p:tgtEl>
                                          <p:spTgt spid="5">
                                            <p:txEl>
                                              <p:pRg st="6" end="6"/>
                                            </p:txEl>
                                          </p:spTgt>
                                        </p:tgtEl>
                                        <p:attrNameLst>
                                          <p:attrName>ppt_w</p:attrName>
                                        </p:attrNameLst>
                                      </p:cBhvr>
                                      <p:tavLst>
                                        <p:tav tm="0">
                                          <p:val>
                                            <p:fltVal val="0"/>
                                          </p:val>
                                        </p:tav>
                                        <p:tav tm="100000">
                                          <p:val>
                                            <p:strVal val="#ppt_w"/>
                                          </p:val>
                                        </p:tav>
                                      </p:tavLst>
                                    </p:anim>
                                    <p:anim calcmode="lin" valueType="num">
                                      <p:cBhvr>
                                        <p:cTn id="33" dur="500" fill="hold"/>
                                        <p:tgtEl>
                                          <p:spTgt spid="5">
                                            <p:txEl>
                                              <p:pRg st="6" end="6"/>
                                            </p:txEl>
                                          </p:spTgt>
                                        </p:tgtEl>
                                        <p:attrNameLst>
                                          <p:attrName>ppt_h</p:attrName>
                                        </p:attrNameLst>
                                      </p:cBhvr>
                                      <p:tavLst>
                                        <p:tav tm="0">
                                          <p:val>
                                            <p:fltVal val="0"/>
                                          </p:val>
                                        </p:tav>
                                        <p:tav tm="100000">
                                          <p:val>
                                            <p:strVal val="#ppt_h"/>
                                          </p:val>
                                        </p:tav>
                                      </p:tavLst>
                                    </p:anim>
                                    <p:animEffect transition="in" filter="fade">
                                      <p:cBhvr>
                                        <p:cTn id="34" dur="500"/>
                                        <p:tgtEl>
                                          <p:spTgt spid="5">
                                            <p:txEl>
                                              <p:pRg st="6" end="6"/>
                                            </p:txEl>
                                          </p:spTgt>
                                        </p:tgtEl>
                                      </p:cBhvr>
                                    </p:animEffect>
                                  </p:childTnLst>
                                </p:cTn>
                              </p:par>
                              <p:par>
                                <p:cTn id="35" presetID="53" presetClass="entr" presetSubtype="16" fill="hold" nodeType="with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 calcmode="lin" valueType="num">
                                      <p:cBhvr>
                                        <p:cTn id="37" dur="500" fill="hold"/>
                                        <p:tgtEl>
                                          <p:spTgt spid="5">
                                            <p:txEl>
                                              <p:pRg st="7" end="7"/>
                                            </p:txEl>
                                          </p:spTgt>
                                        </p:tgtEl>
                                        <p:attrNameLst>
                                          <p:attrName>ppt_w</p:attrName>
                                        </p:attrNameLst>
                                      </p:cBhvr>
                                      <p:tavLst>
                                        <p:tav tm="0">
                                          <p:val>
                                            <p:fltVal val="0"/>
                                          </p:val>
                                        </p:tav>
                                        <p:tav tm="100000">
                                          <p:val>
                                            <p:strVal val="#ppt_w"/>
                                          </p:val>
                                        </p:tav>
                                      </p:tavLst>
                                    </p:anim>
                                    <p:anim calcmode="lin" valueType="num">
                                      <p:cBhvr>
                                        <p:cTn id="38" dur="500" fill="hold"/>
                                        <p:tgtEl>
                                          <p:spTgt spid="5">
                                            <p:txEl>
                                              <p:pRg st="7" end="7"/>
                                            </p:txEl>
                                          </p:spTgt>
                                        </p:tgtEl>
                                        <p:attrNameLst>
                                          <p:attrName>ppt_h</p:attrName>
                                        </p:attrNameLst>
                                      </p:cBhvr>
                                      <p:tavLst>
                                        <p:tav tm="0">
                                          <p:val>
                                            <p:fltVal val="0"/>
                                          </p:val>
                                        </p:tav>
                                        <p:tav tm="100000">
                                          <p:val>
                                            <p:strVal val="#ppt_h"/>
                                          </p:val>
                                        </p:tav>
                                      </p:tavLst>
                                    </p:anim>
                                    <p:animEffect transition="in" filter="fade">
                                      <p:cBhvr>
                                        <p:cTn id="39" dur="500"/>
                                        <p:tgtEl>
                                          <p:spTgt spid="5">
                                            <p:txEl>
                                              <p:pRg st="7" end="7"/>
                                            </p:txEl>
                                          </p:spTgt>
                                        </p:tgtEl>
                                      </p:cBhvr>
                                    </p:animEffect>
                                  </p:childTnLst>
                                </p:cTn>
                              </p:par>
                              <p:par>
                                <p:cTn id="40" presetID="53" presetClass="entr" presetSubtype="16" fill="hold" nodeType="withEffect">
                                  <p:stCondLst>
                                    <p:cond delay="0"/>
                                  </p:stCondLst>
                                  <p:childTnLst>
                                    <p:set>
                                      <p:cBhvr>
                                        <p:cTn id="41" dur="1" fill="hold">
                                          <p:stCondLst>
                                            <p:cond delay="0"/>
                                          </p:stCondLst>
                                        </p:cTn>
                                        <p:tgtEl>
                                          <p:spTgt spid="5">
                                            <p:txEl>
                                              <p:pRg st="8" end="8"/>
                                            </p:txEl>
                                          </p:spTgt>
                                        </p:tgtEl>
                                        <p:attrNameLst>
                                          <p:attrName>style.visibility</p:attrName>
                                        </p:attrNameLst>
                                      </p:cBhvr>
                                      <p:to>
                                        <p:strVal val="visible"/>
                                      </p:to>
                                    </p:set>
                                    <p:anim calcmode="lin" valueType="num">
                                      <p:cBhvr>
                                        <p:cTn id="42" dur="500" fill="hold"/>
                                        <p:tgtEl>
                                          <p:spTgt spid="5">
                                            <p:txEl>
                                              <p:pRg st="8" end="8"/>
                                            </p:txEl>
                                          </p:spTgt>
                                        </p:tgtEl>
                                        <p:attrNameLst>
                                          <p:attrName>ppt_w</p:attrName>
                                        </p:attrNameLst>
                                      </p:cBhvr>
                                      <p:tavLst>
                                        <p:tav tm="0">
                                          <p:val>
                                            <p:fltVal val="0"/>
                                          </p:val>
                                        </p:tav>
                                        <p:tav tm="100000">
                                          <p:val>
                                            <p:strVal val="#ppt_w"/>
                                          </p:val>
                                        </p:tav>
                                      </p:tavLst>
                                    </p:anim>
                                    <p:anim calcmode="lin" valueType="num">
                                      <p:cBhvr>
                                        <p:cTn id="43" dur="500" fill="hold"/>
                                        <p:tgtEl>
                                          <p:spTgt spid="5">
                                            <p:txEl>
                                              <p:pRg st="8" end="8"/>
                                            </p:txEl>
                                          </p:spTgt>
                                        </p:tgtEl>
                                        <p:attrNameLst>
                                          <p:attrName>ppt_h</p:attrName>
                                        </p:attrNameLst>
                                      </p:cBhvr>
                                      <p:tavLst>
                                        <p:tav tm="0">
                                          <p:val>
                                            <p:fltVal val="0"/>
                                          </p:val>
                                        </p:tav>
                                        <p:tav tm="100000">
                                          <p:val>
                                            <p:strVal val="#ppt_h"/>
                                          </p:val>
                                        </p:tav>
                                      </p:tavLst>
                                    </p:anim>
                                    <p:animEffect transition="in" filter="fade">
                                      <p:cBhvr>
                                        <p:cTn id="44" dur="500"/>
                                        <p:tgtEl>
                                          <p:spTgt spid="5">
                                            <p:txEl>
                                              <p:pRg st="8" end="8"/>
                                            </p:txEl>
                                          </p:spTgt>
                                        </p:tgtEl>
                                      </p:cBhvr>
                                    </p:animEffect>
                                  </p:childTnLst>
                                </p:cTn>
                              </p:par>
                              <p:par>
                                <p:cTn id="45" presetID="53" presetClass="entr" presetSubtype="16" fill="hold" nodeType="withEffect">
                                  <p:stCondLst>
                                    <p:cond delay="0"/>
                                  </p:stCondLst>
                                  <p:childTnLst>
                                    <p:set>
                                      <p:cBhvr>
                                        <p:cTn id="46" dur="1" fill="hold">
                                          <p:stCondLst>
                                            <p:cond delay="0"/>
                                          </p:stCondLst>
                                        </p:cTn>
                                        <p:tgtEl>
                                          <p:spTgt spid="5">
                                            <p:txEl>
                                              <p:pRg st="9" end="9"/>
                                            </p:txEl>
                                          </p:spTgt>
                                        </p:tgtEl>
                                        <p:attrNameLst>
                                          <p:attrName>style.visibility</p:attrName>
                                        </p:attrNameLst>
                                      </p:cBhvr>
                                      <p:to>
                                        <p:strVal val="visible"/>
                                      </p:to>
                                    </p:set>
                                    <p:anim calcmode="lin" valueType="num">
                                      <p:cBhvr>
                                        <p:cTn id="47" dur="500" fill="hold"/>
                                        <p:tgtEl>
                                          <p:spTgt spid="5">
                                            <p:txEl>
                                              <p:pRg st="9" end="9"/>
                                            </p:txEl>
                                          </p:spTgt>
                                        </p:tgtEl>
                                        <p:attrNameLst>
                                          <p:attrName>ppt_w</p:attrName>
                                        </p:attrNameLst>
                                      </p:cBhvr>
                                      <p:tavLst>
                                        <p:tav tm="0">
                                          <p:val>
                                            <p:fltVal val="0"/>
                                          </p:val>
                                        </p:tav>
                                        <p:tav tm="100000">
                                          <p:val>
                                            <p:strVal val="#ppt_w"/>
                                          </p:val>
                                        </p:tav>
                                      </p:tavLst>
                                    </p:anim>
                                    <p:anim calcmode="lin" valueType="num">
                                      <p:cBhvr>
                                        <p:cTn id="48" dur="500" fill="hold"/>
                                        <p:tgtEl>
                                          <p:spTgt spid="5">
                                            <p:txEl>
                                              <p:pRg st="9" end="9"/>
                                            </p:txEl>
                                          </p:spTgt>
                                        </p:tgtEl>
                                        <p:attrNameLst>
                                          <p:attrName>ppt_h</p:attrName>
                                        </p:attrNameLst>
                                      </p:cBhvr>
                                      <p:tavLst>
                                        <p:tav tm="0">
                                          <p:val>
                                            <p:fltVal val="0"/>
                                          </p:val>
                                        </p:tav>
                                        <p:tav tm="100000">
                                          <p:val>
                                            <p:strVal val="#ppt_h"/>
                                          </p:val>
                                        </p:tav>
                                      </p:tavLst>
                                    </p:anim>
                                    <p:animEffect transition="in" filter="fade">
                                      <p:cBhvr>
                                        <p:cTn id="49" dur="500"/>
                                        <p:tgtEl>
                                          <p:spTgt spid="5">
                                            <p:txEl>
                                              <p:pRg st="9" end="9"/>
                                            </p:txEl>
                                          </p:spTgt>
                                        </p:tgtEl>
                                      </p:cBhvr>
                                    </p:animEffect>
                                  </p:childTnLst>
                                </p:cTn>
                              </p:par>
                              <p:par>
                                <p:cTn id="50" presetID="53" presetClass="entr" presetSubtype="16" fill="hold" nodeType="withEffect">
                                  <p:stCondLst>
                                    <p:cond delay="0"/>
                                  </p:stCondLst>
                                  <p:childTnLst>
                                    <p:set>
                                      <p:cBhvr>
                                        <p:cTn id="51" dur="1" fill="hold">
                                          <p:stCondLst>
                                            <p:cond delay="0"/>
                                          </p:stCondLst>
                                        </p:cTn>
                                        <p:tgtEl>
                                          <p:spTgt spid="5">
                                            <p:txEl>
                                              <p:pRg st="10" end="10"/>
                                            </p:txEl>
                                          </p:spTgt>
                                        </p:tgtEl>
                                        <p:attrNameLst>
                                          <p:attrName>style.visibility</p:attrName>
                                        </p:attrNameLst>
                                      </p:cBhvr>
                                      <p:to>
                                        <p:strVal val="visible"/>
                                      </p:to>
                                    </p:set>
                                    <p:anim calcmode="lin" valueType="num">
                                      <p:cBhvr>
                                        <p:cTn id="52" dur="500" fill="hold"/>
                                        <p:tgtEl>
                                          <p:spTgt spid="5">
                                            <p:txEl>
                                              <p:pRg st="10" end="10"/>
                                            </p:txEl>
                                          </p:spTgt>
                                        </p:tgtEl>
                                        <p:attrNameLst>
                                          <p:attrName>ppt_w</p:attrName>
                                        </p:attrNameLst>
                                      </p:cBhvr>
                                      <p:tavLst>
                                        <p:tav tm="0">
                                          <p:val>
                                            <p:fltVal val="0"/>
                                          </p:val>
                                        </p:tav>
                                        <p:tav tm="100000">
                                          <p:val>
                                            <p:strVal val="#ppt_w"/>
                                          </p:val>
                                        </p:tav>
                                      </p:tavLst>
                                    </p:anim>
                                    <p:anim calcmode="lin" valueType="num">
                                      <p:cBhvr>
                                        <p:cTn id="53" dur="500" fill="hold"/>
                                        <p:tgtEl>
                                          <p:spTgt spid="5">
                                            <p:txEl>
                                              <p:pRg st="10" end="10"/>
                                            </p:txEl>
                                          </p:spTgt>
                                        </p:tgtEl>
                                        <p:attrNameLst>
                                          <p:attrName>ppt_h</p:attrName>
                                        </p:attrNameLst>
                                      </p:cBhvr>
                                      <p:tavLst>
                                        <p:tav tm="0">
                                          <p:val>
                                            <p:fltVal val="0"/>
                                          </p:val>
                                        </p:tav>
                                        <p:tav tm="100000">
                                          <p:val>
                                            <p:strVal val="#ppt_h"/>
                                          </p:val>
                                        </p:tav>
                                      </p:tavLst>
                                    </p:anim>
                                    <p:animEffect transition="in" filter="fade">
                                      <p:cBhvr>
                                        <p:cTn id="54" dur="500"/>
                                        <p:tgtEl>
                                          <p:spTgt spid="5">
                                            <p:txEl>
                                              <p:pRg st="10" end="10"/>
                                            </p:txEl>
                                          </p:spTgt>
                                        </p:tgtEl>
                                      </p:cBhvr>
                                    </p:animEffect>
                                  </p:childTnLst>
                                </p:cTn>
                              </p:par>
                              <p:par>
                                <p:cTn id="55" presetID="53" presetClass="entr" presetSubtype="16" fill="hold" nodeType="withEffect">
                                  <p:stCondLst>
                                    <p:cond delay="0"/>
                                  </p:stCondLst>
                                  <p:childTnLst>
                                    <p:set>
                                      <p:cBhvr>
                                        <p:cTn id="56" dur="1" fill="hold">
                                          <p:stCondLst>
                                            <p:cond delay="0"/>
                                          </p:stCondLst>
                                        </p:cTn>
                                        <p:tgtEl>
                                          <p:spTgt spid="5">
                                            <p:txEl>
                                              <p:pRg st="11" end="11"/>
                                            </p:txEl>
                                          </p:spTgt>
                                        </p:tgtEl>
                                        <p:attrNameLst>
                                          <p:attrName>style.visibility</p:attrName>
                                        </p:attrNameLst>
                                      </p:cBhvr>
                                      <p:to>
                                        <p:strVal val="visible"/>
                                      </p:to>
                                    </p:set>
                                    <p:anim calcmode="lin" valueType="num">
                                      <p:cBhvr>
                                        <p:cTn id="57" dur="500" fill="hold"/>
                                        <p:tgtEl>
                                          <p:spTgt spid="5">
                                            <p:txEl>
                                              <p:pRg st="11" end="11"/>
                                            </p:txEl>
                                          </p:spTgt>
                                        </p:tgtEl>
                                        <p:attrNameLst>
                                          <p:attrName>ppt_w</p:attrName>
                                        </p:attrNameLst>
                                      </p:cBhvr>
                                      <p:tavLst>
                                        <p:tav tm="0">
                                          <p:val>
                                            <p:fltVal val="0"/>
                                          </p:val>
                                        </p:tav>
                                        <p:tav tm="100000">
                                          <p:val>
                                            <p:strVal val="#ppt_w"/>
                                          </p:val>
                                        </p:tav>
                                      </p:tavLst>
                                    </p:anim>
                                    <p:anim calcmode="lin" valueType="num">
                                      <p:cBhvr>
                                        <p:cTn id="58" dur="500" fill="hold"/>
                                        <p:tgtEl>
                                          <p:spTgt spid="5">
                                            <p:txEl>
                                              <p:pRg st="11" end="11"/>
                                            </p:txEl>
                                          </p:spTgt>
                                        </p:tgtEl>
                                        <p:attrNameLst>
                                          <p:attrName>ppt_h</p:attrName>
                                        </p:attrNameLst>
                                      </p:cBhvr>
                                      <p:tavLst>
                                        <p:tav tm="0">
                                          <p:val>
                                            <p:fltVal val="0"/>
                                          </p:val>
                                        </p:tav>
                                        <p:tav tm="100000">
                                          <p:val>
                                            <p:strVal val="#ppt_h"/>
                                          </p:val>
                                        </p:tav>
                                      </p:tavLst>
                                    </p:anim>
                                    <p:animEffect transition="in" filter="fade">
                                      <p:cBhvr>
                                        <p:cTn id="59"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
          </a:xfrm>
          <a:prstGeom prst="rect">
            <a:avLst/>
          </a:prstGeom>
          <a:solidFill>
            <a:schemeClr val="accent1">
              <a:lumMod val="40000"/>
              <a:lumOff val="60000"/>
            </a:schemeClr>
          </a:solidFill>
          <a:ln>
            <a:solidFill>
              <a:srgbClr val="002060"/>
            </a:solidFill>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ltLang="zh-CN" sz="6000" dirty="0" smtClean="0">
              <a:ln w="18415" cmpd="sng">
                <a:solidFill>
                  <a:sysClr val="windowText" lastClr="000000"/>
                </a:solidFill>
                <a:prstDash val="solid"/>
              </a:ln>
              <a:solidFill>
                <a:srgbClr val="002060"/>
              </a:solidFill>
              <a:effectLst>
                <a:outerShdw blurRad="63500" dir="3600000" algn="tl" rotWithShape="0">
                  <a:srgbClr val="000000">
                    <a:alpha val="70000"/>
                  </a:srgbClr>
                </a:outerShdw>
              </a:effectLst>
              <a:latin typeface="Aharoni" pitchFamily="2" charset="-79"/>
              <a:cs typeface="Aharoni" pitchFamily="2" charset="-79"/>
            </a:endParaRPr>
          </a:p>
          <a:p>
            <a:pPr algn="ctr"/>
            <a:r>
              <a:rPr lang="zh-CN" altLang="en-US" sz="4800" dirty="0" smtClean="0">
                <a:ln w="18415" cmpd="sng">
                  <a:solidFill>
                    <a:sysClr val="windowText" lastClr="000000"/>
                  </a:solidFill>
                  <a:prstDash val="solid"/>
                </a:ln>
                <a:solidFill>
                  <a:srgbClr val="002060"/>
                </a:solidFill>
                <a:effectLst>
                  <a:outerShdw blurRad="63500" dir="3600000" algn="tl" rotWithShape="0">
                    <a:srgbClr val="000000">
                      <a:alpha val="70000"/>
                    </a:srgbClr>
                  </a:outerShdw>
                </a:effectLst>
                <a:latin typeface="Aharoni" pitchFamily="2" charset="-79"/>
                <a:cs typeface="Aharoni" pitchFamily="2" charset="-79"/>
              </a:rPr>
              <a:t>信徒的婴儿洗礼</a:t>
            </a:r>
            <a:endParaRPr lang="zh-CN" altLang="en-US" sz="4800" dirty="0" smtClean="0">
              <a:ln w="18415" cmpd="sng">
                <a:solidFill>
                  <a:sysClr val="windowText" lastClr="000000"/>
                </a:solidFill>
                <a:prstDash val="solid"/>
              </a:ln>
              <a:solidFill>
                <a:srgbClr val="002060"/>
              </a:solidFill>
              <a:effectLst>
                <a:outerShdw blurRad="63500" dir="3600000" algn="tl" rotWithShape="0">
                  <a:srgbClr val="000000">
                    <a:alpha val="70000"/>
                  </a:srgbClr>
                </a:outerShdw>
              </a:effectLst>
              <a:latin typeface="Aharoni" pitchFamily="2" charset="-79"/>
              <a:cs typeface="Aharoni" pitchFamily="2" charset="-79"/>
            </a:endParaRPr>
          </a:p>
          <a:p>
            <a:pPr algn="ctr"/>
            <a:endParaRPr lang="en-US" sz="6000" dirty="0">
              <a:ln w="18415" cmpd="sng">
                <a:solidFill>
                  <a:sysClr val="windowText" lastClr="000000"/>
                </a:solidFill>
                <a:prstDash val="solid"/>
              </a:ln>
              <a:solidFill>
                <a:srgbClr val="002060"/>
              </a:solidFill>
              <a:effectLst>
                <a:outerShdw blurRad="63500" dir="3600000" algn="tl" rotWithShape="0">
                  <a:srgbClr val="000000">
                    <a:alpha val="70000"/>
                  </a:srgbClr>
                </a:outerShdw>
              </a:effectLst>
              <a:latin typeface="Aharoni" pitchFamily="2" charset="-79"/>
              <a:cs typeface="Aharoni" pitchFamily="2" charset="-79"/>
            </a:endParaRPr>
          </a:p>
        </p:txBody>
      </p:sp>
      <p:sp>
        <p:nvSpPr>
          <p:cNvPr id="3" name="Rectangle 2"/>
          <p:cNvSpPr/>
          <p:nvPr/>
        </p:nvSpPr>
        <p:spPr>
          <a:xfrm>
            <a:off x="0" y="6248400"/>
            <a:ext cx="9144000" cy="609600"/>
          </a:xfrm>
          <a:prstGeom prst="rect">
            <a:avLst/>
          </a:prstGeom>
          <a:solidFill>
            <a:schemeClr val="accent1">
              <a:lumMod val="40000"/>
              <a:lumOff val="60000"/>
            </a:schemeClr>
          </a:solidFill>
          <a:ln>
            <a:solidFill>
              <a:srgbClr val="002060"/>
            </a:solidFill>
          </a:ln>
        </p:spPr>
        <p:style>
          <a:lnRef idx="0">
            <a:schemeClr val="accent4"/>
          </a:lnRef>
          <a:fillRef idx="3">
            <a:schemeClr val="accent4"/>
          </a:fillRef>
          <a:effectRef idx="3">
            <a:schemeClr val="accent4"/>
          </a:effectRef>
          <a:fontRef idx="minor">
            <a:schemeClr val="lt1"/>
          </a:fontRef>
        </p:style>
        <p:txBody>
          <a:bodyPr rtlCol="0" anchor="ctr"/>
          <a:lstStyle/>
          <a:p>
            <a:pPr lvl="2" algn="ctr" fontAlgn="base">
              <a:spcBef>
                <a:spcPct val="0"/>
              </a:spcBef>
              <a:spcAft>
                <a:spcPct val="0"/>
              </a:spcAft>
              <a:tabLst>
                <a:tab pos="1428750" algn="l"/>
              </a:tabLst>
            </a:pPr>
            <a:r>
              <a:rPr lang="en-US" sz="3200" b="1" dirty="0" smtClean="0">
                <a:solidFill>
                  <a:srgbClr val="002060"/>
                </a:solidFill>
                <a:latin typeface="Arial" panose="020B0604020202090204" pitchFamily="34" charset="0"/>
                <a:ea typeface="Calibri" pitchFamily="34" charset="0"/>
                <a:cs typeface="Arial" panose="020B0604020202090204" pitchFamily="34" charset="0"/>
              </a:rPr>
              <a:t>BELIEVER’S INFANT BAPTISM</a:t>
            </a:r>
            <a:endParaRPr lang="en-US" sz="3200" b="1" dirty="0" smtClean="0">
              <a:solidFill>
                <a:srgbClr val="002060"/>
              </a:solidFill>
              <a:latin typeface="Arial" panose="020B0604020202090204" pitchFamily="34" charset="0"/>
              <a:cs typeface="Arial" panose="020B0604020202090204" pitchFamily="34" charset="0"/>
            </a:endParaRPr>
          </a:p>
        </p:txBody>
      </p:sp>
      <p:sp>
        <p:nvSpPr>
          <p:cNvPr id="5" name="TextBox 4"/>
          <p:cNvSpPr txBox="1"/>
          <p:nvPr/>
        </p:nvSpPr>
        <p:spPr>
          <a:xfrm>
            <a:off x="0" y="685800"/>
            <a:ext cx="9144000" cy="5632311"/>
          </a:xfrm>
          <a:prstGeom prst="rect">
            <a:avLst/>
          </a:prstGeom>
          <a:noFill/>
        </p:spPr>
        <p:txBody>
          <a:bodyPr wrap="square" rtlCol="0">
            <a:spAutoFit/>
          </a:bodyPr>
          <a:lstStyle/>
          <a:p>
            <a:pPr marL="465455" indent="-465455" algn="ctr"/>
            <a:r>
              <a:rPr lang="zh-CN" altLang="en-US" sz="3600" b="1" u="sng" dirty="0" smtClean="0">
                <a:solidFill>
                  <a:srgbClr val="C00000"/>
                </a:solidFill>
                <a:effectLst>
                  <a:outerShdw blurRad="38100" dist="38100" dir="2700000" algn="tl">
                    <a:srgbClr val="000000">
                      <a:alpha val="43137"/>
                    </a:srgbClr>
                  </a:outerShdw>
                </a:effectLst>
              </a:rPr>
              <a:t>反对者的理由</a:t>
            </a:r>
            <a:r>
              <a:rPr lang="en-US" sz="3600" b="1" u="sng" dirty="0" smtClean="0">
                <a:solidFill>
                  <a:srgbClr val="C00000"/>
                </a:solidFill>
                <a:effectLst>
                  <a:outerShdw blurRad="38100" dist="38100" dir="2700000" algn="tl">
                    <a:srgbClr val="000000">
                      <a:alpha val="43137"/>
                    </a:srgbClr>
                  </a:outerShdw>
                </a:effectLst>
              </a:rPr>
              <a:t> </a:t>
            </a:r>
            <a:r>
              <a:rPr lang="en-US" sz="2000" b="1" u="sng" dirty="0" smtClean="0">
                <a:solidFill>
                  <a:srgbClr val="C00000"/>
                </a:solidFill>
                <a:latin typeface="Arial" panose="020B0604020202090204" pitchFamily="34" charset="0"/>
                <a:cs typeface="Arial" panose="020B0604020202090204" pitchFamily="34" charset="0"/>
              </a:rPr>
              <a:t>(Arguments Against):</a:t>
            </a:r>
            <a:endParaRPr lang="en-US" sz="2000" b="1" u="sng" dirty="0" smtClean="0">
              <a:solidFill>
                <a:srgbClr val="C00000"/>
              </a:solidFill>
              <a:latin typeface="Arial" panose="020B0604020202090204" pitchFamily="34" charset="0"/>
              <a:cs typeface="Arial" panose="020B0604020202090204" pitchFamily="34" charset="0"/>
            </a:endParaRPr>
          </a:p>
          <a:p>
            <a:pPr marL="465455" indent="-465455" algn="ctr"/>
            <a:endParaRPr lang="en-US" sz="2000" b="1" u="sng" dirty="0" smtClean="0">
              <a:solidFill>
                <a:schemeClr val="accent4">
                  <a:lumMod val="50000"/>
                </a:schemeClr>
              </a:solidFill>
              <a:latin typeface="Arial" panose="020B0604020202090204" pitchFamily="34" charset="0"/>
              <a:ea typeface="Calibri" pitchFamily="34" charset="0"/>
              <a:cs typeface="Arial" panose="020B0604020202090204" pitchFamily="34" charset="0"/>
            </a:endParaRPr>
          </a:p>
          <a:p>
            <a:pPr marL="0" lvl="3">
              <a:buFont typeface="Arial" panose="020B0604020202090204" pitchFamily="34" charset="0"/>
              <a:buChar char="•"/>
            </a:pPr>
            <a:r>
              <a:rPr lang="en-US" altLang="zh-CN" sz="2800" b="1" dirty="0" smtClean="0">
                <a:solidFill>
                  <a:srgbClr val="C00000"/>
                </a:solidFill>
                <a:latin typeface="Arial" panose="020B0604020202090204" pitchFamily="34" charset="0"/>
                <a:ea typeface="Calibri" pitchFamily="34" charset="0"/>
                <a:cs typeface="Arial" panose="020B0604020202090204" pitchFamily="34" charset="0"/>
              </a:rPr>
              <a:t>《</a:t>
            </a:r>
            <a:r>
              <a:rPr lang="zh-CN" altLang="en-US" sz="2800" b="1" dirty="0" smtClean="0">
                <a:solidFill>
                  <a:srgbClr val="C00000"/>
                </a:solidFill>
                <a:latin typeface="Arial" panose="020B0604020202090204" pitchFamily="34" charset="0"/>
                <a:ea typeface="Calibri" pitchFamily="34" charset="0"/>
                <a:cs typeface="Arial" panose="020B0604020202090204" pitchFamily="34" charset="0"/>
              </a:rPr>
              <a:t>新约</a:t>
            </a:r>
            <a:r>
              <a:rPr lang="en-US" altLang="zh-CN" sz="2800" b="1" dirty="0" smtClean="0">
                <a:solidFill>
                  <a:srgbClr val="C00000"/>
                </a:solidFill>
                <a:latin typeface="Arial" panose="020B0604020202090204" pitchFamily="34" charset="0"/>
                <a:ea typeface="Calibri" pitchFamily="34" charset="0"/>
                <a:cs typeface="Arial" panose="020B0604020202090204" pitchFamily="34" charset="0"/>
              </a:rPr>
              <a:t>》</a:t>
            </a:r>
            <a:r>
              <a:rPr lang="zh-CN" altLang="en-US" sz="2800" b="1" dirty="0" smtClean="0">
                <a:solidFill>
                  <a:srgbClr val="C00000"/>
                </a:solidFill>
                <a:latin typeface="Arial" panose="020B0604020202090204" pitchFamily="34" charset="0"/>
                <a:ea typeface="Calibri" pitchFamily="34" charset="0"/>
                <a:cs typeface="Arial" panose="020B0604020202090204" pitchFamily="34" charset="0"/>
              </a:rPr>
              <a:t>从未谈到由亲戚或仆人组成的社区盟约</a:t>
            </a:r>
            <a:r>
              <a:rPr lang="en-US" altLang="zh-CN" sz="2800" b="1" dirty="0" smtClean="0">
                <a:solidFill>
                  <a:srgbClr val="C00000"/>
                </a:solidFill>
                <a:latin typeface="Arial" panose="020B0604020202090204" pitchFamily="34" charset="0"/>
                <a:ea typeface="Calibri" pitchFamily="34" charset="0"/>
                <a:cs typeface="Arial" panose="020B0604020202090204" pitchFamily="34" charset="0"/>
              </a:rPr>
              <a:t>.</a:t>
            </a:r>
            <a:endParaRPr lang="en-US" sz="2800" b="1" dirty="0" smtClean="0">
              <a:solidFill>
                <a:srgbClr val="C00000"/>
              </a:solidFill>
              <a:latin typeface="Arial" panose="020B0604020202090204" pitchFamily="34" charset="0"/>
              <a:ea typeface="Calibri" pitchFamily="34" charset="0"/>
              <a:cs typeface="Arial" panose="020B0604020202090204" pitchFamily="34" charset="0"/>
            </a:endParaRPr>
          </a:p>
          <a:p>
            <a:r>
              <a:rPr lang="en-US" dirty="0" smtClean="0">
                <a:latin typeface="Arial" panose="020B0604020202090204" pitchFamily="34" charset="0"/>
                <a:ea typeface="Calibri" pitchFamily="34" charset="0"/>
                <a:cs typeface="Arial" panose="020B0604020202090204" pitchFamily="34" charset="0"/>
              </a:rPr>
              <a:t>The N.T. never talks about a covenant community of relatives and servants</a:t>
            </a:r>
            <a:endParaRPr lang="en-US" dirty="0" smtClean="0"/>
          </a:p>
          <a:p>
            <a:pPr marL="0" lvl="3">
              <a:buFont typeface="Arial" panose="020B0604020202090204" pitchFamily="34" charset="0"/>
              <a:buChar char="•"/>
            </a:pPr>
            <a:r>
              <a:rPr lang="zh-CN" altLang="en-US" sz="2800" b="1" dirty="0" smtClean="0">
                <a:solidFill>
                  <a:srgbClr val="C00000"/>
                </a:solidFill>
                <a:latin typeface="Arial" panose="020B0604020202090204" pitchFamily="34" charset="0"/>
                <a:ea typeface="Calibri" pitchFamily="34" charset="0"/>
                <a:cs typeface="Arial" panose="020B0604020202090204" pitchFamily="34" charset="0"/>
              </a:rPr>
              <a:t>一家人</a:t>
            </a:r>
            <a:r>
              <a:rPr lang="zh-CN" altLang="en-US" sz="2800" b="1" u="sng" dirty="0" smtClean="0">
                <a:solidFill>
                  <a:srgbClr val="C00000"/>
                </a:solidFill>
                <a:latin typeface="Arial" panose="020B0604020202090204" pitchFamily="34" charset="0"/>
                <a:ea typeface="Calibri" pitchFamily="34" charset="0"/>
                <a:cs typeface="Arial" panose="020B0604020202090204" pitchFamily="34" charset="0"/>
              </a:rPr>
              <a:t>也都相信了</a:t>
            </a:r>
            <a:r>
              <a:rPr lang="en-US" sz="2800" b="1" u="sng" dirty="0" smtClean="0">
                <a:solidFill>
                  <a:srgbClr val="C00000"/>
                </a:solidFill>
                <a:latin typeface="Arial" panose="020B0604020202090204" pitchFamily="34" charset="0"/>
                <a:ea typeface="Calibri" pitchFamily="34" charset="0"/>
                <a:cs typeface="Arial" panose="020B0604020202090204" pitchFamily="34" charset="0"/>
              </a:rPr>
              <a:t> </a:t>
            </a:r>
            <a:r>
              <a:rPr lang="en-US" sz="2000" b="1" dirty="0" smtClean="0">
                <a:latin typeface="Arial" panose="020B0604020202090204" pitchFamily="34" charset="0"/>
                <a:ea typeface="Calibri" pitchFamily="34" charset="0"/>
                <a:cs typeface="Arial" panose="020B0604020202090204" pitchFamily="34" charset="0"/>
              </a:rPr>
              <a:t>(Households </a:t>
            </a:r>
            <a:r>
              <a:rPr lang="en-US" sz="2000" b="1" u="sng" dirty="0" smtClean="0">
                <a:latin typeface="Arial" panose="020B0604020202090204" pitchFamily="34" charset="0"/>
                <a:ea typeface="Calibri" pitchFamily="34" charset="0"/>
                <a:cs typeface="Arial" panose="020B0604020202090204" pitchFamily="34" charset="0"/>
              </a:rPr>
              <a:t>ALSO BELIEVED</a:t>
            </a:r>
            <a:r>
              <a:rPr lang="en-US" sz="2000" b="1" dirty="0" smtClean="0">
                <a:latin typeface="Arial" panose="020B0604020202090204" pitchFamily="34" charset="0"/>
                <a:ea typeface="Calibri" pitchFamily="34" charset="0"/>
                <a:cs typeface="Arial" panose="020B0604020202090204" pitchFamily="34" charset="0"/>
              </a:rPr>
              <a:t>)</a:t>
            </a:r>
            <a:endParaRPr lang="en-US" sz="2000" b="1" dirty="0" smtClean="0"/>
          </a:p>
          <a:p>
            <a:pPr marL="630555" indent="-225425">
              <a:buFont typeface="Arial" panose="020B0604020202090204" pitchFamily="34" charset="0"/>
              <a:buChar char="•"/>
            </a:pPr>
            <a:r>
              <a:rPr lang="en-US" altLang="zh-CN" sz="2800" b="1" dirty="0" smtClean="0">
                <a:solidFill>
                  <a:srgbClr val="C00000"/>
                </a:solidFill>
                <a:effectLst>
                  <a:outerShdw blurRad="38100" dist="38100" dir="2700000" algn="tl">
                    <a:srgbClr val="000000">
                      <a:alpha val="43137"/>
                    </a:srgbClr>
                  </a:outerShdw>
                </a:effectLst>
              </a:rPr>
              <a:t>(</a:t>
            </a:r>
            <a:r>
              <a:rPr lang="zh-CN" altLang="en-US" sz="2800" b="1" dirty="0" smtClean="0">
                <a:solidFill>
                  <a:srgbClr val="C00000"/>
                </a:solidFill>
                <a:effectLst>
                  <a:outerShdw blurRad="38100" dist="38100" dir="2700000" algn="tl">
                    <a:srgbClr val="000000">
                      <a:alpha val="43137"/>
                    </a:srgbClr>
                  </a:outerShdw>
                </a:effectLst>
              </a:rPr>
              <a:t>徒</a:t>
            </a:r>
            <a:r>
              <a:rPr lang="en-US" altLang="zh-CN" sz="2800" b="1" dirty="0" smtClean="0">
                <a:solidFill>
                  <a:srgbClr val="C00000"/>
                </a:solidFill>
                <a:effectLst>
                  <a:outerShdw blurRad="38100" dist="38100" dir="2700000" algn="tl">
                    <a:srgbClr val="000000">
                      <a:alpha val="43137"/>
                    </a:srgbClr>
                  </a:outerShdw>
                </a:effectLst>
              </a:rPr>
              <a:t>16) </a:t>
            </a:r>
            <a:r>
              <a:rPr lang="zh-CN" altLang="en-US" sz="2800" b="1" dirty="0" smtClean="0">
                <a:solidFill>
                  <a:srgbClr val="C00000"/>
                </a:solidFill>
                <a:effectLst>
                  <a:outerShdw blurRad="38100" dist="38100" dir="2700000" algn="tl">
                    <a:srgbClr val="000000">
                      <a:alpha val="43137"/>
                    </a:srgbClr>
                  </a:outerShdw>
                </a:effectLst>
              </a:rPr>
              <a:t>腓立比的狱卒给全家都讲了神的道</a:t>
            </a:r>
            <a:r>
              <a:rPr lang="en-US" altLang="zh-CN" sz="2800" b="1" dirty="0" smtClean="0">
                <a:solidFill>
                  <a:srgbClr val="C00000"/>
                </a:solidFill>
                <a:effectLst>
                  <a:outerShdw blurRad="38100" dist="38100" dir="2700000" algn="tl">
                    <a:srgbClr val="000000">
                      <a:alpha val="43137"/>
                    </a:srgbClr>
                  </a:outerShdw>
                </a:effectLst>
              </a:rPr>
              <a:t>; </a:t>
            </a:r>
            <a:r>
              <a:rPr lang="zh-CN" altLang="en-US" sz="2800" b="1" dirty="0" smtClean="0">
                <a:solidFill>
                  <a:srgbClr val="C00000"/>
                </a:solidFill>
                <a:effectLst>
                  <a:outerShdw blurRad="38100" dist="38100" dir="2700000" algn="tl">
                    <a:srgbClr val="000000">
                      <a:alpha val="43137"/>
                    </a:srgbClr>
                  </a:outerShdw>
                </a:effectLst>
              </a:rPr>
              <a:t>一家人都欢喜；全都明白这道</a:t>
            </a:r>
            <a:endParaRPr lang="en-US" sz="2800" b="1" dirty="0" smtClean="0">
              <a:solidFill>
                <a:srgbClr val="C00000"/>
              </a:solidFill>
              <a:effectLst>
                <a:outerShdw blurRad="38100" dist="38100" dir="2700000" algn="tl">
                  <a:srgbClr val="000000">
                    <a:alpha val="43137"/>
                  </a:srgbClr>
                </a:outerShdw>
              </a:effectLst>
            </a:endParaRPr>
          </a:p>
          <a:p>
            <a:pPr marL="630555" lvl="3" indent="-225425"/>
            <a:r>
              <a:rPr lang="en-US" b="1" dirty="0" smtClean="0">
                <a:latin typeface="Arial" panose="020B0604020202090204" pitchFamily="34" charset="0"/>
                <a:cs typeface="Arial" panose="020B0604020202090204" pitchFamily="34" charset="0"/>
              </a:rPr>
              <a:t>		</a:t>
            </a:r>
            <a:r>
              <a:rPr lang="en-US" b="1" dirty="0" smtClean="0">
                <a:latin typeface="Arial" panose="020B0604020202090204" pitchFamily="34" charset="0"/>
                <a:ea typeface="Calibri" pitchFamily="34" charset="0"/>
                <a:cs typeface="Arial" panose="020B0604020202090204" pitchFamily="34" charset="0"/>
              </a:rPr>
              <a:t>(Acts 16) Philippian jailor: Spoke the Word to the whole house; whole house rejoiced; all understood</a:t>
            </a:r>
            <a:endParaRPr lang="en-US" b="1" dirty="0" smtClean="0">
              <a:solidFill>
                <a:srgbClr val="C00000"/>
              </a:solidFill>
            </a:endParaRPr>
          </a:p>
          <a:p>
            <a:pPr marL="630555" lvl="3" indent="-225425">
              <a:buFont typeface="Arial" panose="020B0604020202090204" pitchFamily="34" charset="0"/>
              <a:buChar char="•"/>
            </a:pPr>
            <a:r>
              <a:rPr lang="en-US" altLang="zh-CN" sz="2800" b="1" dirty="0" smtClean="0">
                <a:solidFill>
                  <a:srgbClr val="C00000"/>
                </a:solidFill>
                <a:latin typeface="Arial" panose="020B0604020202090204" pitchFamily="34" charset="0"/>
                <a:ea typeface="Calibri" pitchFamily="34" charset="0"/>
                <a:cs typeface="Arial" panose="020B0604020202090204" pitchFamily="34" charset="0"/>
              </a:rPr>
              <a:t>(</a:t>
            </a:r>
            <a:r>
              <a:rPr lang="zh-CN" altLang="en-US" sz="2800" b="1" dirty="0" smtClean="0">
                <a:solidFill>
                  <a:srgbClr val="C00000"/>
                </a:solidFill>
                <a:latin typeface="Arial" panose="020B0604020202090204" pitchFamily="34" charset="0"/>
                <a:ea typeface="Calibri" pitchFamily="34" charset="0"/>
                <a:cs typeface="Arial" panose="020B0604020202090204" pitchFamily="34" charset="0"/>
              </a:rPr>
              <a:t>徒</a:t>
            </a:r>
            <a:r>
              <a:rPr lang="en-US" altLang="zh-CN" sz="2800" b="1" dirty="0" smtClean="0">
                <a:solidFill>
                  <a:srgbClr val="C00000"/>
                </a:solidFill>
                <a:latin typeface="Arial" panose="020B0604020202090204" pitchFamily="34" charset="0"/>
                <a:ea typeface="Calibri" pitchFamily="34" charset="0"/>
                <a:cs typeface="Arial" panose="020B0604020202090204" pitchFamily="34" charset="0"/>
              </a:rPr>
              <a:t>18:8)   </a:t>
            </a:r>
            <a:r>
              <a:rPr lang="zh-CN" altLang="en-US" sz="2800" b="1" dirty="0" smtClean="0">
                <a:solidFill>
                  <a:srgbClr val="C00000"/>
                </a:solidFill>
                <a:latin typeface="Arial" panose="020B0604020202090204" pitchFamily="34" charset="0"/>
                <a:ea typeface="Calibri" pitchFamily="34" charset="0"/>
                <a:cs typeface="Arial" panose="020B0604020202090204" pitchFamily="34" charset="0"/>
              </a:rPr>
              <a:t>基利司布和他的全家都相信了。</a:t>
            </a:r>
            <a:endParaRPr lang="en-US" sz="2800" b="1" dirty="0" smtClean="0">
              <a:solidFill>
                <a:srgbClr val="C00000"/>
              </a:solidFill>
              <a:latin typeface="Arial" panose="020B0604020202090204" pitchFamily="34" charset="0"/>
              <a:ea typeface="Calibri" pitchFamily="34" charset="0"/>
              <a:cs typeface="Arial" panose="020B0604020202090204" pitchFamily="34" charset="0"/>
            </a:endParaRPr>
          </a:p>
          <a:p>
            <a:pPr marL="630555" lvl="0" indent="-225425"/>
            <a:r>
              <a:rPr lang="en-US" b="1" dirty="0" smtClean="0">
                <a:latin typeface="Arial" panose="020B0604020202090204" pitchFamily="34" charset="0"/>
                <a:ea typeface="Calibri" pitchFamily="34" charset="0"/>
                <a:cs typeface="Arial" panose="020B0604020202090204" pitchFamily="34" charset="0"/>
              </a:rPr>
              <a:t>		(Acts 18:8) </a:t>
            </a:r>
            <a:r>
              <a:rPr lang="en-US" b="1" dirty="0" err="1" smtClean="0">
                <a:latin typeface="Arial" panose="020B0604020202090204" pitchFamily="34" charset="0"/>
                <a:ea typeface="Calibri" pitchFamily="34" charset="0"/>
                <a:cs typeface="Arial" panose="020B0604020202090204" pitchFamily="34" charset="0"/>
              </a:rPr>
              <a:t>Chris</a:t>
            </a:r>
            <a:r>
              <a:rPr lang="en-US" altLang="zh-CN" b="1" dirty="0" err="1" smtClean="0">
                <a:latin typeface="Arial" panose="020B0604020202090204" pitchFamily="34" charset="0"/>
                <a:ea typeface="Calibri" pitchFamily="34" charset="0"/>
                <a:cs typeface="Arial" panose="020B0604020202090204" pitchFamily="34" charset="0"/>
              </a:rPr>
              <a:t>p</a:t>
            </a:r>
            <a:r>
              <a:rPr lang="en-US" b="1" dirty="0" err="1" smtClean="0">
                <a:latin typeface="Arial" panose="020B0604020202090204" pitchFamily="34" charset="0"/>
                <a:ea typeface="Calibri" pitchFamily="34" charset="0"/>
                <a:cs typeface="Arial" panose="020B0604020202090204" pitchFamily="34" charset="0"/>
              </a:rPr>
              <a:t>us</a:t>
            </a:r>
            <a:r>
              <a:rPr lang="en-US" b="1" dirty="0" smtClean="0">
                <a:latin typeface="Arial" panose="020B0604020202090204" pitchFamily="34" charset="0"/>
                <a:ea typeface="Calibri" pitchFamily="34" charset="0"/>
                <a:cs typeface="Arial" panose="020B0604020202090204" pitchFamily="34" charset="0"/>
              </a:rPr>
              <a:t> believed AND his whole household</a:t>
            </a:r>
            <a:endParaRPr lang="en-US" b="1" dirty="0" smtClean="0">
              <a:latin typeface="Arial" panose="020B0604020202090204" pitchFamily="34" charset="0"/>
              <a:cs typeface="Arial" panose="020B0604020202090204" pitchFamily="34" charset="0"/>
            </a:endParaRPr>
          </a:p>
          <a:p>
            <a:pPr marL="630555" indent="-225425">
              <a:buFont typeface="Arial" panose="020B0604020202090204" pitchFamily="34" charset="0"/>
              <a:buChar char="•"/>
            </a:pPr>
            <a:r>
              <a:rPr lang="en-US" altLang="zh-CN" sz="2800" b="1" dirty="0" smtClean="0">
                <a:solidFill>
                  <a:srgbClr val="C00000"/>
                </a:solidFill>
                <a:effectLst>
                  <a:outerShdw blurRad="38100" dist="38100" dir="2700000" algn="tl">
                    <a:srgbClr val="000000">
                      <a:alpha val="43137"/>
                    </a:srgbClr>
                  </a:outerShdw>
                </a:effectLst>
              </a:rPr>
              <a:t>(</a:t>
            </a:r>
            <a:r>
              <a:rPr lang="zh-CN" altLang="en-US" sz="2800" b="1" dirty="0" smtClean="0">
                <a:solidFill>
                  <a:srgbClr val="C00000"/>
                </a:solidFill>
                <a:effectLst>
                  <a:outerShdw blurRad="38100" dist="38100" dir="2700000" algn="tl">
                    <a:srgbClr val="000000">
                      <a:alpha val="43137"/>
                    </a:srgbClr>
                  </a:outerShdw>
                </a:effectLst>
              </a:rPr>
              <a:t>约</a:t>
            </a:r>
            <a:r>
              <a:rPr lang="en-US" altLang="zh-CN" sz="2800" b="1" dirty="0" smtClean="0">
                <a:solidFill>
                  <a:srgbClr val="C00000"/>
                </a:solidFill>
                <a:effectLst>
                  <a:outerShdw blurRad="38100" dist="38100" dir="2700000" algn="tl">
                    <a:srgbClr val="000000">
                      <a:alpha val="43137"/>
                    </a:srgbClr>
                  </a:outerShdw>
                </a:effectLst>
              </a:rPr>
              <a:t>4:53)   </a:t>
            </a:r>
            <a:r>
              <a:rPr lang="zh-CN" altLang="en-US" sz="2800" b="1" dirty="0" smtClean="0">
                <a:solidFill>
                  <a:srgbClr val="C00000"/>
                </a:solidFill>
                <a:effectLst>
                  <a:outerShdw blurRad="38100" dist="38100" dir="2700000" algn="tl">
                    <a:srgbClr val="000000">
                      <a:alpha val="43137"/>
                    </a:srgbClr>
                  </a:outerShdw>
                </a:effectLst>
              </a:rPr>
              <a:t>大臣自己和全家都信了。</a:t>
            </a:r>
            <a:endParaRPr lang="en-US" sz="2800" b="1" dirty="0" smtClean="0">
              <a:solidFill>
                <a:srgbClr val="C00000"/>
              </a:solidFill>
              <a:effectLst>
                <a:outerShdw blurRad="38100" dist="38100" dir="2700000" algn="tl">
                  <a:srgbClr val="000000">
                    <a:alpha val="43137"/>
                  </a:srgbClr>
                </a:outerShdw>
              </a:effectLst>
            </a:endParaRPr>
          </a:p>
          <a:p>
            <a:pPr marL="630555" lvl="3" indent="-225425"/>
            <a:r>
              <a:rPr lang="en-US" b="1" dirty="0" smtClean="0">
                <a:latin typeface="Arial" panose="020B0604020202090204" pitchFamily="34" charset="0"/>
                <a:ea typeface="Calibri" pitchFamily="34" charset="0"/>
                <a:cs typeface="Arial" panose="020B0604020202090204" pitchFamily="34" charset="0"/>
              </a:rPr>
              <a:t>		(John 4:53) (The Official) believed AND his whole household</a:t>
            </a:r>
            <a:endParaRPr lang="en-US" b="1" dirty="0" smtClean="0">
              <a:latin typeface="Arial" panose="020B0604020202090204" pitchFamily="34" charset="0"/>
              <a:ea typeface="Calibri" pitchFamily="34" charset="0"/>
              <a:cs typeface="Arial" panose="020B0604020202090204" pitchFamily="34" charset="0"/>
            </a:endParaRPr>
          </a:p>
          <a:p>
            <a:pPr marL="630555" indent="-225425">
              <a:buFont typeface="Arial" panose="020B0604020202090204" pitchFamily="34" charset="0"/>
              <a:buChar char="•"/>
            </a:pPr>
            <a:r>
              <a:rPr lang="en-US" altLang="zh-CN" sz="2800" b="1" dirty="0" smtClean="0">
                <a:solidFill>
                  <a:srgbClr val="C00000"/>
                </a:solidFill>
                <a:effectLst>
                  <a:outerShdw blurRad="38100" dist="38100" dir="2700000" algn="tl">
                    <a:srgbClr val="000000">
                      <a:alpha val="43137"/>
                    </a:srgbClr>
                  </a:outerShdw>
                </a:effectLst>
              </a:rPr>
              <a:t>(</a:t>
            </a:r>
            <a:r>
              <a:rPr lang="zh-CN" altLang="en-US" sz="2800" b="1" dirty="0" smtClean="0">
                <a:solidFill>
                  <a:srgbClr val="C00000"/>
                </a:solidFill>
                <a:effectLst>
                  <a:outerShdw blurRad="38100" dist="38100" dir="2700000" algn="tl">
                    <a:srgbClr val="000000">
                      <a:alpha val="43137"/>
                    </a:srgbClr>
                  </a:outerShdw>
                </a:effectLst>
              </a:rPr>
              <a:t>徒</a:t>
            </a:r>
            <a:r>
              <a:rPr lang="en-US" altLang="zh-CN" sz="2800" b="1" dirty="0" smtClean="0">
                <a:solidFill>
                  <a:srgbClr val="C00000"/>
                </a:solidFill>
                <a:effectLst>
                  <a:outerShdw blurRad="38100" dist="38100" dir="2700000" algn="tl">
                    <a:srgbClr val="000000">
                      <a:alpha val="43137"/>
                    </a:srgbClr>
                  </a:outerShdw>
                </a:effectLst>
              </a:rPr>
              <a:t>2:39-41)  </a:t>
            </a:r>
            <a:r>
              <a:rPr lang="zh-CN" altLang="en-US" sz="2800" b="1" dirty="0" smtClean="0">
                <a:solidFill>
                  <a:srgbClr val="C00000"/>
                </a:solidFill>
                <a:effectLst>
                  <a:outerShdw blurRad="38100" dist="38100" dir="2700000" algn="tl">
                    <a:srgbClr val="000000">
                      <a:alpha val="43137"/>
                    </a:srgbClr>
                  </a:outerShdw>
                </a:effectLst>
              </a:rPr>
              <a:t>那些信了的受洗了。</a:t>
            </a:r>
            <a:endParaRPr lang="en-US" sz="2800" b="1" dirty="0" smtClean="0">
              <a:solidFill>
                <a:srgbClr val="C00000"/>
              </a:solidFill>
              <a:effectLst>
                <a:outerShdw blurRad="38100" dist="38100" dir="2700000" algn="tl">
                  <a:srgbClr val="000000">
                    <a:alpha val="43137"/>
                  </a:srgbClr>
                </a:outerShdw>
              </a:effectLst>
            </a:endParaRPr>
          </a:p>
          <a:p>
            <a:pPr lvl="0" eaLnBrk="0" fontAlgn="base" hangingPunct="0">
              <a:spcBef>
                <a:spcPct val="0"/>
              </a:spcBef>
              <a:spcAft>
                <a:spcPct val="0"/>
              </a:spcAft>
              <a:tabLst>
                <a:tab pos="1428750" algn="l"/>
              </a:tabLst>
            </a:pPr>
            <a:r>
              <a:rPr lang="en-US" b="1" dirty="0" smtClean="0">
                <a:latin typeface="Arial" panose="020B0604020202090204" pitchFamily="34" charset="0"/>
                <a:ea typeface="Calibri" pitchFamily="34" charset="0"/>
                <a:cs typeface="Arial" panose="020B0604020202090204" pitchFamily="34" charset="0"/>
              </a:rPr>
              <a:t>              (Acts 2:39-41) Those who believed were baptized</a:t>
            </a:r>
            <a:endParaRPr lang="en-US" b="1" dirty="0" smtClean="0">
              <a:latin typeface="Arial" panose="020B0604020202090204" pitchFamily="34" charset="0"/>
              <a:cs typeface="Arial" panose="020B060402020209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diamond(in)">
                                      <p:cBhvr>
                                        <p:cTn id="7" dur="500"/>
                                        <p:tgtEl>
                                          <p:spTgt spid="5">
                                            <p:txEl>
                                              <p:pRg st="2" end="2"/>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5">
                                            <p:txEl>
                                              <p:pRg st="3" end="3"/>
                                            </p:txEl>
                                          </p:spTgt>
                                        </p:tgtEl>
                                        <p:attrNameLst>
                                          <p:attrName>style.visibility</p:attrName>
                                        </p:attrNameLst>
                                      </p:cBhvr>
                                      <p:to>
                                        <p:strVal val="visible"/>
                                      </p:to>
                                    </p:set>
                                    <p:animEffect transition="in" filter="diamond(in)">
                                      <p:cBhvr>
                                        <p:cTn id="10" dur="500"/>
                                        <p:tgtEl>
                                          <p:spTgt spid="5">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anim calcmode="lin" valueType="num">
                                      <p:cBhvr>
                                        <p:cTn id="15"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16"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17" dur="500"/>
                                        <p:tgtEl>
                                          <p:spTgt spid="5">
                                            <p:txEl>
                                              <p:pRg st="4" end="4"/>
                                            </p:txEl>
                                          </p:spTgt>
                                        </p:tgtEl>
                                      </p:cBhvr>
                                    </p:animEffect>
                                  </p:childTnLst>
                                </p:cTn>
                              </p:par>
                              <p:par>
                                <p:cTn id="18" presetID="53" presetClass="entr" presetSubtype="16" fill="hold" nodeType="withEffect">
                                  <p:stCondLst>
                                    <p:cond delay="0"/>
                                  </p:stCondLst>
                                  <p:childTnLst>
                                    <p:set>
                                      <p:cBhvr>
                                        <p:cTn id="19" dur="1" fill="hold">
                                          <p:stCondLst>
                                            <p:cond delay="0"/>
                                          </p:stCondLst>
                                        </p:cTn>
                                        <p:tgtEl>
                                          <p:spTgt spid="5">
                                            <p:txEl>
                                              <p:pRg st="5" end="5"/>
                                            </p:txEl>
                                          </p:spTgt>
                                        </p:tgtEl>
                                        <p:attrNameLst>
                                          <p:attrName>style.visibility</p:attrName>
                                        </p:attrNameLst>
                                      </p:cBhvr>
                                      <p:to>
                                        <p:strVal val="visible"/>
                                      </p:to>
                                    </p:set>
                                    <p:anim calcmode="lin" valueType="num">
                                      <p:cBhvr>
                                        <p:cTn id="20"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21" dur="5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22" dur="500"/>
                                        <p:tgtEl>
                                          <p:spTgt spid="5">
                                            <p:txEl>
                                              <p:pRg st="5" end="5"/>
                                            </p:txEl>
                                          </p:spTgt>
                                        </p:tgtEl>
                                      </p:cBhvr>
                                    </p:animEffect>
                                  </p:childTnLst>
                                </p:cTn>
                              </p:par>
                              <p:par>
                                <p:cTn id="23" presetID="53" presetClass="entr" presetSubtype="16" fill="hold"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 calcmode="lin" valueType="num">
                                      <p:cBhvr>
                                        <p:cTn id="25" dur="500" fill="hold"/>
                                        <p:tgtEl>
                                          <p:spTgt spid="5">
                                            <p:txEl>
                                              <p:pRg st="6" end="6"/>
                                            </p:txEl>
                                          </p:spTgt>
                                        </p:tgtEl>
                                        <p:attrNameLst>
                                          <p:attrName>ppt_w</p:attrName>
                                        </p:attrNameLst>
                                      </p:cBhvr>
                                      <p:tavLst>
                                        <p:tav tm="0">
                                          <p:val>
                                            <p:fltVal val="0"/>
                                          </p:val>
                                        </p:tav>
                                        <p:tav tm="100000">
                                          <p:val>
                                            <p:strVal val="#ppt_w"/>
                                          </p:val>
                                        </p:tav>
                                      </p:tavLst>
                                    </p:anim>
                                    <p:anim calcmode="lin" valueType="num">
                                      <p:cBhvr>
                                        <p:cTn id="26" dur="500" fill="hold"/>
                                        <p:tgtEl>
                                          <p:spTgt spid="5">
                                            <p:txEl>
                                              <p:pRg st="6" end="6"/>
                                            </p:txEl>
                                          </p:spTgt>
                                        </p:tgtEl>
                                        <p:attrNameLst>
                                          <p:attrName>ppt_h</p:attrName>
                                        </p:attrNameLst>
                                      </p:cBhvr>
                                      <p:tavLst>
                                        <p:tav tm="0">
                                          <p:val>
                                            <p:fltVal val="0"/>
                                          </p:val>
                                        </p:tav>
                                        <p:tav tm="100000">
                                          <p:val>
                                            <p:strVal val="#ppt_h"/>
                                          </p:val>
                                        </p:tav>
                                      </p:tavLst>
                                    </p:anim>
                                    <p:animEffect transition="in" filter="fade">
                                      <p:cBhvr>
                                        <p:cTn id="27" dur="500"/>
                                        <p:tgtEl>
                                          <p:spTgt spid="5">
                                            <p:txEl>
                                              <p:pRg st="6" end="6"/>
                                            </p:txEl>
                                          </p:spTgt>
                                        </p:tgtEl>
                                      </p:cBhvr>
                                    </p:animEffect>
                                  </p:childTnLst>
                                </p:cTn>
                              </p:par>
                              <p:par>
                                <p:cTn id="28" presetID="53" presetClass="entr" presetSubtype="16" fill="hold" nodeType="withEffect">
                                  <p:stCondLst>
                                    <p:cond delay="0"/>
                                  </p:stCondLst>
                                  <p:childTnLst>
                                    <p:set>
                                      <p:cBhvr>
                                        <p:cTn id="29" dur="1" fill="hold">
                                          <p:stCondLst>
                                            <p:cond delay="0"/>
                                          </p:stCondLst>
                                        </p:cTn>
                                        <p:tgtEl>
                                          <p:spTgt spid="5">
                                            <p:txEl>
                                              <p:pRg st="7" end="7"/>
                                            </p:txEl>
                                          </p:spTgt>
                                        </p:tgtEl>
                                        <p:attrNameLst>
                                          <p:attrName>style.visibility</p:attrName>
                                        </p:attrNameLst>
                                      </p:cBhvr>
                                      <p:to>
                                        <p:strVal val="visible"/>
                                      </p:to>
                                    </p:set>
                                    <p:anim calcmode="lin" valueType="num">
                                      <p:cBhvr>
                                        <p:cTn id="30" dur="500" fill="hold"/>
                                        <p:tgtEl>
                                          <p:spTgt spid="5">
                                            <p:txEl>
                                              <p:pRg st="7" end="7"/>
                                            </p:txEl>
                                          </p:spTgt>
                                        </p:tgtEl>
                                        <p:attrNameLst>
                                          <p:attrName>ppt_w</p:attrName>
                                        </p:attrNameLst>
                                      </p:cBhvr>
                                      <p:tavLst>
                                        <p:tav tm="0">
                                          <p:val>
                                            <p:fltVal val="0"/>
                                          </p:val>
                                        </p:tav>
                                        <p:tav tm="100000">
                                          <p:val>
                                            <p:strVal val="#ppt_w"/>
                                          </p:val>
                                        </p:tav>
                                      </p:tavLst>
                                    </p:anim>
                                    <p:anim calcmode="lin" valueType="num">
                                      <p:cBhvr>
                                        <p:cTn id="31" dur="500" fill="hold"/>
                                        <p:tgtEl>
                                          <p:spTgt spid="5">
                                            <p:txEl>
                                              <p:pRg st="7" end="7"/>
                                            </p:txEl>
                                          </p:spTgt>
                                        </p:tgtEl>
                                        <p:attrNameLst>
                                          <p:attrName>ppt_h</p:attrName>
                                        </p:attrNameLst>
                                      </p:cBhvr>
                                      <p:tavLst>
                                        <p:tav tm="0">
                                          <p:val>
                                            <p:fltVal val="0"/>
                                          </p:val>
                                        </p:tav>
                                        <p:tav tm="100000">
                                          <p:val>
                                            <p:strVal val="#ppt_h"/>
                                          </p:val>
                                        </p:tav>
                                      </p:tavLst>
                                    </p:anim>
                                    <p:animEffect transition="in" filter="fade">
                                      <p:cBhvr>
                                        <p:cTn id="32" dur="500"/>
                                        <p:tgtEl>
                                          <p:spTgt spid="5">
                                            <p:txEl>
                                              <p:pRg st="7" end="7"/>
                                            </p:txEl>
                                          </p:spTgt>
                                        </p:tgtEl>
                                      </p:cBhvr>
                                    </p:animEffect>
                                  </p:childTnLst>
                                </p:cTn>
                              </p:par>
                              <p:par>
                                <p:cTn id="33" presetID="53" presetClass="entr" presetSubtype="16" fill="hold" nodeType="with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anim calcmode="lin" valueType="num">
                                      <p:cBhvr>
                                        <p:cTn id="35" dur="500" fill="hold"/>
                                        <p:tgtEl>
                                          <p:spTgt spid="5">
                                            <p:txEl>
                                              <p:pRg st="8" end="8"/>
                                            </p:txEl>
                                          </p:spTgt>
                                        </p:tgtEl>
                                        <p:attrNameLst>
                                          <p:attrName>ppt_w</p:attrName>
                                        </p:attrNameLst>
                                      </p:cBhvr>
                                      <p:tavLst>
                                        <p:tav tm="0">
                                          <p:val>
                                            <p:fltVal val="0"/>
                                          </p:val>
                                        </p:tav>
                                        <p:tav tm="100000">
                                          <p:val>
                                            <p:strVal val="#ppt_w"/>
                                          </p:val>
                                        </p:tav>
                                      </p:tavLst>
                                    </p:anim>
                                    <p:anim calcmode="lin" valueType="num">
                                      <p:cBhvr>
                                        <p:cTn id="36" dur="500" fill="hold"/>
                                        <p:tgtEl>
                                          <p:spTgt spid="5">
                                            <p:txEl>
                                              <p:pRg st="8" end="8"/>
                                            </p:txEl>
                                          </p:spTgt>
                                        </p:tgtEl>
                                        <p:attrNameLst>
                                          <p:attrName>ppt_h</p:attrName>
                                        </p:attrNameLst>
                                      </p:cBhvr>
                                      <p:tavLst>
                                        <p:tav tm="0">
                                          <p:val>
                                            <p:fltVal val="0"/>
                                          </p:val>
                                        </p:tav>
                                        <p:tav tm="100000">
                                          <p:val>
                                            <p:strVal val="#ppt_h"/>
                                          </p:val>
                                        </p:tav>
                                      </p:tavLst>
                                    </p:anim>
                                    <p:animEffect transition="in" filter="fade">
                                      <p:cBhvr>
                                        <p:cTn id="37" dur="500"/>
                                        <p:tgtEl>
                                          <p:spTgt spid="5">
                                            <p:txEl>
                                              <p:pRg st="8" end="8"/>
                                            </p:txEl>
                                          </p:spTgt>
                                        </p:tgtEl>
                                      </p:cBhvr>
                                    </p:animEffect>
                                  </p:childTnLst>
                                </p:cTn>
                              </p:par>
                              <p:par>
                                <p:cTn id="38" presetID="53" presetClass="entr" presetSubtype="16" fill="hold" nodeType="withEffect">
                                  <p:stCondLst>
                                    <p:cond delay="0"/>
                                  </p:stCondLst>
                                  <p:childTnLst>
                                    <p:set>
                                      <p:cBhvr>
                                        <p:cTn id="39" dur="1" fill="hold">
                                          <p:stCondLst>
                                            <p:cond delay="0"/>
                                          </p:stCondLst>
                                        </p:cTn>
                                        <p:tgtEl>
                                          <p:spTgt spid="5">
                                            <p:txEl>
                                              <p:pRg st="9" end="9"/>
                                            </p:txEl>
                                          </p:spTgt>
                                        </p:tgtEl>
                                        <p:attrNameLst>
                                          <p:attrName>style.visibility</p:attrName>
                                        </p:attrNameLst>
                                      </p:cBhvr>
                                      <p:to>
                                        <p:strVal val="visible"/>
                                      </p:to>
                                    </p:set>
                                    <p:anim calcmode="lin" valueType="num">
                                      <p:cBhvr>
                                        <p:cTn id="40" dur="500" fill="hold"/>
                                        <p:tgtEl>
                                          <p:spTgt spid="5">
                                            <p:txEl>
                                              <p:pRg st="9" end="9"/>
                                            </p:txEl>
                                          </p:spTgt>
                                        </p:tgtEl>
                                        <p:attrNameLst>
                                          <p:attrName>ppt_w</p:attrName>
                                        </p:attrNameLst>
                                      </p:cBhvr>
                                      <p:tavLst>
                                        <p:tav tm="0">
                                          <p:val>
                                            <p:fltVal val="0"/>
                                          </p:val>
                                        </p:tav>
                                        <p:tav tm="100000">
                                          <p:val>
                                            <p:strVal val="#ppt_w"/>
                                          </p:val>
                                        </p:tav>
                                      </p:tavLst>
                                    </p:anim>
                                    <p:anim calcmode="lin" valueType="num">
                                      <p:cBhvr>
                                        <p:cTn id="41" dur="500" fill="hold"/>
                                        <p:tgtEl>
                                          <p:spTgt spid="5">
                                            <p:txEl>
                                              <p:pRg st="9" end="9"/>
                                            </p:txEl>
                                          </p:spTgt>
                                        </p:tgtEl>
                                        <p:attrNameLst>
                                          <p:attrName>ppt_h</p:attrName>
                                        </p:attrNameLst>
                                      </p:cBhvr>
                                      <p:tavLst>
                                        <p:tav tm="0">
                                          <p:val>
                                            <p:fltVal val="0"/>
                                          </p:val>
                                        </p:tav>
                                        <p:tav tm="100000">
                                          <p:val>
                                            <p:strVal val="#ppt_h"/>
                                          </p:val>
                                        </p:tav>
                                      </p:tavLst>
                                    </p:anim>
                                    <p:animEffect transition="in" filter="fade">
                                      <p:cBhvr>
                                        <p:cTn id="42" dur="500"/>
                                        <p:tgtEl>
                                          <p:spTgt spid="5">
                                            <p:txEl>
                                              <p:pRg st="9" end="9"/>
                                            </p:txEl>
                                          </p:spTgt>
                                        </p:tgtEl>
                                      </p:cBhvr>
                                    </p:animEffect>
                                  </p:childTnLst>
                                </p:cTn>
                              </p:par>
                              <p:par>
                                <p:cTn id="43" presetID="53" presetClass="entr" presetSubtype="16" fill="hold" nodeType="withEffect">
                                  <p:stCondLst>
                                    <p:cond delay="0"/>
                                  </p:stCondLst>
                                  <p:childTnLst>
                                    <p:set>
                                      <p:cBhvr>
                                        <p:cTn id="44" dur="1" fill="hold">
                                          <p:stCondLst>
                                            <p:cond delay="0"/>
                                          </p:stCondLst>
                                        </p:cTn>
                                        <p:tgtEl>
                                          <p:spTgt spid="5">
                                            <p:txEl>
                                              <p:pRg st="10" end="10"/>
                                            </p:txEl>
                                          </p:spTgt>
                                        </p:tgtEl>
                                        <p:attrNameLst>
                                          <p:attrName>style.visibility</p:attrName>
                                        </p:attrNameLst>
                                      </p:cBhvr>
                                      <p:to>
                                        <p:strVal val="visible"/>
                                      </p:to>
                                    </p:set>
                                    <p:anim calcmode="lin" valueType="num">
                                      <p:cBhvr>
                                        <p:cTn id="45" dur="500" fill="hold"/>
                                        <p:tgtEl>
                                          <p:spTgt spid="5">
                                            <p:txEl>
                                              <p:pRg st="10" end="10"/>
                                            </p:txEl>
                                          </p:spTgt>
                                        </p:tgtEl>
                                        <p:attrNameLst>
                                          <p:attrName>ppt_w</p:attrName>
                                        </p:attrNameLst>
                                      </p:cBhvr>
                                      <p:tavLst>
                                        <p:tav tm="0">
                                          <p:val>
                                            <p:fltVal val="0"/>
                                          </p:val>
                                        </p:tav>
                                        <p:tav tm="100000">
                                          <p:val>
                                            <p:strVal val="#ppt_w"/>
                                          </p:val>
                                        </p:tav>
                                      </p:tavLst>
                                    </p:anim>
                                    <p:anim calcmode="lin" valueType="num">
                                      <p:cBhvr>
                                        <p:cTn id="46" dur="500" fill="hold"/>
                                        <p:tgtEl>
                                          <p:spTgt spid="5">
                                            <p:txEl>
                                              <p:pRg st="10" end="10"/>
                                            </p:txEl>
                                          </p:spTgt>
                                        </p:tgtEl>
                                        <p:attrNameLst>
                                          <p:attrName>ppt_h</p:attrName>
                                        </p:attrNameLst>
                                      </p:cBhvr>
                                      <p:tavLst>
                                        <p:tav tm="0">
                                          <p:val>
                                            <p:fltVal val="0"/>
                                          </p:val>
                                        </p:tav>
                                        <p:tav tm="100000">
                                          <p:val>
                                            <p:strVal val="#ppt_h"/>
                                          </p:val>
                                        </p:tav>
                                      </p:tavLst>
                                    </p:anim>
                                    <p:animEffect transition="in" filter="fade">
                                      <p:cBhvr>
                                        <p:cTn id="47" dur="500"/>
                                        <p:tgtEl>
                                          <p:spTgt spid="5">
                                            <p:txEl>
                                              <p:pRg st="10" end="10"/>
                                            </p:txEl>
                                          </p:spTgt>
                                        </p:tgtEl>
                                      </p:cBhvr>
                                    </p:animEffect>
                                  </p:childTnLst>
                                </p:cTn>
                              </p:par>
                              <p:par>
                                <p:cTn id="48" presetID="53" presetClass="entr" presetSubtype="16" fill="hold" nodeType="withEffect">
                                  <p:stCondLst>
                                    <p:cond delay="0"/>
                                  </p:stCondLst>
                                  <p:childTnLst>
                                    <p:set>
                                      <p:cBhvr>
                                        <p:cTn id="49" dur="1" fill="hold">
                                          <p:stCondLst>
                                            <p:cond delay="0"/>
                                          </p:stCondLst>
                                        </p:cTn>
                                        <p:tgtEl>
                                          <p:spTgt spid="5">
                                            <p:txEl>
                                              <p:pRg st="11" end="11"/>
                                            </p:txEl>
                                          </p:spTgt>
                                        </p:tgtEl>
                                        <p:attrNameLst>
                                          <p:attrName>style.visibility</p:attrName>
                                        </p:attrNameLst>
                                      </p:cBhvr>
                                      <p:to>
                                        <p:strVal val="visible"/>
                                      </p:to>
                                    </p:set>
                                    <p:anim calcmode="lin" valueType="num">
                                      <p:cBhvr>
                                        <p:cTn id="50" dur="500" fill="hold"/>
                                        <p:tgtEl>
                                          <p:spTgt spid="5">
                                            <p:txEl>
                                              <p:pRg st="11" end="11"/>
                                            </p:txEl>
                                          </p:spTgt>
                                        </p:tgtEl>
                                        <p:attrNameLst>
                                          <p:attrName>ppt_w</p:attrName>
                                        </p:attrNameLst>
                                      </p:cBhvr>
                                      <p:tavLst>
                                        <p:tav tm="0">
                                          <p:val>
                                            <p:fltVal val="0"/>
                                          </p:val>
                                        </p:tav>
                                        <p:tav tm="100000">
                                          <p:val>
                                            <p:strVal val="#ppt_w"/>
                                          </p:val>
                                        </p:tav>
                                      </p:tavLst>
                                    </p:anim>
                                    <p:anim calcmode="lin" valueType="num">
                                      <p:cBhvr>
                                        <p:cTn id="51" dur="500" fill="hold"/>
                                        <p:tgtEl>
                                          <p:spTgt spid="5">
                                            <p:txEl>
                                              <p:pRg st="11" end="11"/>
                                            </p:txEl>
                                          </p:spTgt>
                                        </p:tgtEl>
                                        <p:attrNameLst>
                                          <p:attrName>ppt_h</p:attrName>
                                        </p:attrNameLst>
                                      </p:cBhvr>
                                      <p:tavLst>
                                        <p:tav tm="0">
                                          <p:val>
                                            <p:fltVal val="0"/>
                                          </p:val>
                                        </p:tav>
                                        <p:tav tm="100000">
                                          <p:val>
                                            <p:strVal val="#ppt_h"/>
                                          </p:val>
                                        </p:tav>
                                      </p:tavLst>
                                    </p:anim>
                                    <p:animEffect transition="in" filter="fade">
                                      <p:cBhvr>
                                        <p:cTn id="52" dur="500"/>
                                        <p:tgtEl>
                                          <p:spTgt spid="5">
                                            <p:txEl>
                                              <p:pRg st="11" end="11"/>
                                            </p:txEl>
                                          </p:spTgt>
                                        </p:tgtEl>
                                      </p:cBhvr>
                                    </p:animEffect>
                                  </p:childTnLst>
                                </p:cTn>
                              </p:par>
                              <p:par>
                                <p:cTn id="53" presetID="53" presetClass="entr" presetSubtype="16" fill="hold" nodeType="withEffect">
                                  <p:stCondLst>
                                    <p:cond delay="0"/>
                                  </p:stCondLst>
                                  <p:childTnLst>
                                    <p:set>
                                      <p:cBhvr>
                                        <p:cTn id="54" dur="1" fill="hold">
                                          <p:stCondLst>
                                            <p:cond delay="0"/>
                                          </p:stCondLst>
                                        </p:cTn>
                                        <p:tgtEl>
                                          <p:spTgt spid="5">
                                            <p:txEl>
                                              <p:pRg st="12" end="12"/>
                                            </p:txEl>
                                          </p:spTgt>
                                        </p:tgtEl>
                                        <p:attrNameLst>
                                          <p:attrName>style.visibility</p:attrName>
                                        </p:attrNameLst>
                                      </p:cBhvr>
                                      <p:to>
                                        <p:strVal val="visible"/>
                                      </p:to>
                                    </p:set>
                                    <p:anim calcmode="lin" valueType="num">
                                      <p:cBhvr>
                                        <p:cTn id="55" dur="500" fill="hold"/>
                                        <p:tgtEl>
                                          <p:spTgt spid="5">
                                            <p:txEl>
                                              <p:pRg st="12" end="12"/>
                                            </p:txEl>
                                          </p:spTgt>
                                        </p:tgtEl>
                                        <p:attrNameLst>
                                          <p:attrName>ppt_w</p:attrName>
                                        </p:attrNameLst>
                                      </p:cBhvr>
                                      <p:tavLst>
                                        <p:tav tm="0">
                                          <p:val>
                                            <p:fltVal val="0"/>
                                          </p:val>
                                        </p:tav>
                                        <p:tav tm="100000">
                                          <p:val>
                                            <p:strVal val="#ppt_w"/>
                                          </p:val>
                                        </p:tav>
                                      </p:tavLst>
                                    </p:anim>
                                    <p:anim calcmode="lin" valueType="num">
                                      <p:cBhvr>
                                        <p:cTn id="56" dur="500" fill="hold"/>
                                        <p:tgtEl>
                                          <p:spTgt spid="5">
                                            <p:txEl>
                                              <p:pRg st="12" end="12"/>
                                            </p:txEl>
                                          </p:spTgt>
                                        </p:tgtEl>
                                        <p:attrNameLst>
                                          <p:attrName>ppt_h</p:attrName>
                                        </p:attrNameLst>
                                      </p:cBhvr>
                                      <p:tavLst>
                                        <p:tav tm="0">
                                          <p:val>
                                            <p:fltVal val="0"/>
                                          </p:val>
                                        </p:tav>
                                        <p:tav tm="100000">
                                          <p:val>
                                            <p:strVal val="#ppt_h"/>
                                          </p:val>
                                        </p:tav>
                                      </p:tavLst>
                                    </p:anim>
                                    <p:animEffect transition="in" filter="fade">
                                      <p:cBhvr>
                                        <p:cTn id="57"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1066800"/>
          </a:xfrm>
          <a:prstGeom prst="rect">
            <a:avLst/>
          </a:prstGeom>
          <a:solidFill>
            <a:schemeClr val="accent4">
              <a:lumMod val="75000"/>
            </a:schemeClr>
          </a:solidFill>
        </p:spPr>
        <p:style>
          <a:lnRef idx="0">
            <a:schemeClr val="accent4"/>
          </a:lnRef>
          <a:fillRef idx="3">
            <a:schemeClr val="accent4"/>
          </a:fillRef>
          <a:effectRef idx="3">
            <a:schemeClr val="accent4"/>
          </a:effectRef>
          <a:fontRef idx="minor">
            <a:schemeClr val="lt1"/>
          </a:fontRef>
        </p:style>
        <p:txBody>
          <a:bodyPr rtlCol="0" anchor="ctr"/>
          <a:lstStyle/>
          <a:p>
            <a:pPr algn="ctr"/>
            <a:r>
              <a:rPr lang="en-US" altLang="zh-CN" sz="5400" b="1" dirty="0" smtClean="0">
                <a:effectLst>
                  <a:outerShdw blurRad="38100" dist="38100" dir="2700000" algn="tl">
                    <a:srgbClr val="000000">
                      <a:alpha val="43137"/>
                    </a:srgbClr>
                  </a:outerShdw>
                </a:effectLst>
              </a:rPr>
              <a:t> </a:t>
            </a:r>
            <a:r>
              <a:rPr lang="zh-CN" altLang="zh-CN" sz="5400" b="1" dirty="0" smtClean="0">
                <a:effectLst>
                  <a:outerShdw blurRad="38100" dist="38100" dir="2700000" algn="tl">
                    <a:srgbClr val="000000">
                      <a:alpha val="43137"/>
                    </a:srgbClr>
                  </a:outerShdw>
                </a:effectLst>
              </a:rPr>
              <a:t>我的孩子多大才能受</a:t>
            </a:r>
            <a:r>
              <a:rPr lang="zh-CN" altLang="en-US" sz="5400" b="1" dirty="0" smtClean="0">
                <a:effectLst>
                  <a:outerShdw blurRad="38100" dist="38100" dir="2700000" algn="tl">
                    <a:srgbClr val="000000">
                      <a:alpha val="43137"/>
                    </a:srgbClr>
                  </a:outerShdw>
                </a:effectLst>
              </a:rPr>
              <a:t>洗</a:t>
            </a:r>
            <a:r>
              <a:rPr lang="en-US" altLang="zh-CN" sz="5400" b="1" dirty="0" smtClean="0">
                <a:effectLst>
                  <a:outerShdw blurRad="38100" dist="38100" dir="2700000" algn="tl">
                    <a:srgbClr val="000000">
                      <a:alpha val="43137"/>
                    </a:srgbClr>
                  </a:outerShdw>
                </a:effectLst>
              </a:rPr>
              <a:t>?</a:t>
            </a:r>
            <a:endParaRPr lang="en-US" sz="5400" b="1" dirty="0">
              <a:ln w="18415" cmpd="sng">
                <a:solidFill>
                  <a:sysClr val="windowText" lastClr="000000"/>
                </a:solidFill>
                <a:prstDash val="solid"/>
              </a:ln>
              <a:solidFill>
                <a:srgbClr val="FFFFFF"/>
              </a:solidFill>
              <a:effectLst>
                <a:outerShdw blurRad="38100" dist="38100" dir="2700000" algn="tl">
                  <a:srgbClr val="000000">
                    <a:alpha val="43137"/>
                  </a:srgbClr>
                </a:outerShdw>
              </a:effectLst>
              <a:latin typeface="Aharoni" pitchFamily="2" charset="-79"/>
              <a:cs typeface="Aharoni" pitchFamily="2" charset="-79"/>
            </a:endParaRPr>
          </a:p>
        </p:txBody>
      </p:sp>
      <p:sp>
        <p:nvSpPr>
          <p:cNvPr id="3" name="Rectangle 2"/>
          <p:cNvSpPr/>
          <p:nvPr/>
        </p:nvSpPr>
        <p:spPr>
          <a:xfrm>
            <a:off x="0" y="6248400"/>
            <a:ext cx="9144000" cy="609600"/>
          </a:xfrm>
          <a:prstGeom prst="rect">
            <a:avLst/>
          </a:prstGeom>
          <a:solidFill>
            <a:schemeClr val="accent4">
              <a:lumMod val="75000"/>
            </a:schemeClr>
          </a:solidFill>
        </p:spPr>
        <p:style>
          <a:lnRef idx="0">
            <a:schemeClr val="accent4"/>
          </a:lnRef>
          <a:fillRef idx="3">
            <a:schemeClr val="accent4"/>
          </a:fillRef>
          <a:effectRef idx="3">
            <a:schemeClr val="accent4"/>
          </a:effectRef>
          <a:fontRef idx="minor">
            <a:schemeClr val="lt1"/>
          </a:fontRef>
        </p:style>
        <p:txBody>
          <a:bodyPr rtlCol="0" anchor="ctr"/>
          <a:lstStyle/>
          <a:p>
            <a:pPr lvl="0" algn="ctr" eaLnBrk="0" fontAlgn="base" hangingPunct="0">
              <a:spcBef>
                <a:spcPct val="0"/>
              </a:spcBef>
              <a:spcAft>
                <a:spcPct val="0"/>
              </a:spcAft>
              <a:tabLst>
                <a:tab pos="1428750" algn="l"/>
              </a:tabLst>
            </a:pPr>
            <a:r>
              <a:rPr lang="en-US" sz="2400" b="1" dirty="0" smtClean="0">
                <a:solidFill>
                  <a:schemeClr val="bg1"/>
                </a:solidFill>
                <a:latin typeface="Arial" panose="020B0604020202090204" pitchFamily="34" charset="0"/>
                <a:ea typeface="Calibri" pitchFamily="34" charset="0"/>
                <a:cs typeface="Arial" panose="020B0604020202090204" pitchFamily="34" charset="0"/>
              </a:rPr>
              <a:t>How old should my child be before they are baptized?</a:t>
            </a:r>
            <a:endParaRPr lang="en-US" sz="2400" b="1" dirty="0" smtClean="0">
              <a:solidFill>
                <a:schemeClr val="bg1"/>
              </a:solidFill>
              <a:latin typeface="Arial" panose="020B0604020202090204" pitchFamily="34" charset="0"/>
              <a:cs typeface="Arial" panose="020B0604020202090204" pitchFamily="34" charset="0"/>
            </a:endParaRPr>
          </a:p>
        </p:txBody>
      </p:sp>
      <p:sp>
        <p:nvSpPr>
          <p:cNvPr id="5" name="TextBox 4"/>
          <p:cNvSpPr txBox="1"/>
          <p:nvPr/>
        </p:nvSpPr>
        <p:spPr>
          <a:xfrm>
            <a:off x="0" y="1371600"/>
            <a:ext cx="9144000" cy="4062651"/>
          </a:xfrm>
          <a:prstGeom prst="rect">
            <a:avLst/>
          </a:prstGeom>
          <a:noFill/>
        </p:spPr>
        <p:txBody>
          <a:bodyPr wrap="square" rtlCol="0">
            <a:spAutoFit/>
          </a:bodyPr>
          <a:lstStyle/>
          <a:p>
            <a:pPr marL="465455" indent="-465455"/>
            <a:r>
              <a:rPr lang="zh-CN" altLang="en-US" sz="4000" b="1" dirty="0" smtClean="0">
                <a:solidFill>
                  <a:schemeClr val="accent4">
                    <a:lumMod val="50000"/>
                  </a:schemeClr>
                </a:solidFill>
                <a:effectLst>
                  <a:outerShdw blurRad="38100" dist="38100" dir="2700000" algn="tl">
                    <a:srgbClr val="000000">
                      <a:alpha val="43137"/>
                    </a:srgbClr>
                  </a:outerShdw>
                </a:effectLst>
              </a:rPr>
              <a:t>年纪大到能明白福音并作出一个可信的信仰表白</a:t>
            </a:r>
            <a:endParaRPr lang="en-US" sz="4000" b="1" dirty="0" smtClean="0">
              <a:solidFill>
                <a:schemeClr val="accent4">
                  <a:lumMod val="50000"/>
                </a:schemeClr>
              </a:solidFill>
              <a:effectLst>
                <a:outerShdw blurRad="38100" dist="38100" dir="2700000" algn="tl">
                  <a:srgbClr val="000000">
                    <a:alpha val="43137"/>
                  </a:srgbClr>
                </a:outerShdw>
              </a:effectLst>
            </a:endParaRPr>
          </a:p>
          <a:p>
            <a:pPr marL="0" lvl="3"/>
            <a:r>
              <a:rPr lang="en-US" b="1" dirty="0" smtClean="0">
                <a:latin typeface="Arial" panose="020B0604020202090204" pitchFamily="34" charset="0"/>
                <a:ea typeface="Calibri" pitchFamily="34" charset="0"/>
                <a:cs typeface="Arial" panose="020B0604020202090204" pitchFamily="34" charset="0"/>
              </a:rPr>
              <a:t>Old enough to understand the gospel and give a believable profession of faith</a:t>
            </a:r>
            <a:endParaRPr lang="en-US" b="1" dirty="0" smtClean="0">
              <a:latin typeface="Arial" panose="020B0604020202090204" pitchFamily="34" charset="0"/>
              <a:ea typeface="Calibri" pitchFamily="34" charset="0"/>
              <a:cs typeface="Arial" panose="020B0604020202090204" pitchFamily="34" charset="0"/>
            </a:endParaRPr>
          </a:p>
          <a:p>
            <a:pPr marL="0" lvl="3"/>
            <a:endParaRPr lang="en-US" sz="2000" b="1" dirty="0" smtClean="0">
              <a:solidFill>
                <a:srgbClr val="C00000"/>
              </a:solidFill>
            </a:endParaRPr>
          </a:p>
          <a:p>
            <a:pPr marL="0" lvl="3"/>
            <a:r>
              <a:rPr lang="zh-CN" altLang="en-US" sz="4000" b="1" dirty="0" smtClean="0">
                <a:solidFill>
                  <a:schemeClr val="accent4">
                    <a:lumMod val="50000"/>
                  </a:schemeClr>
                </a:solidFill>
                <a:latin typeface="Arial" panose="020B0604020202090204" pitchFamily="34" charset="0"/>
                <a:ea typeface="Calibri" pitchFamily="34" charset="0"/>
                <a:cs typeface="Arial" panose="020B0604020202090204" pitchFamily="34" charset="0"/>
              </a:rPr>
              <a:t>不能保证他们得救  </a:t>
            </a:r>
            <a:r>
              <a:rPr lang="en-US" altLang="zh-CN" sz="4000" b="1" dirty="0" smtClean="0">
                <a:solidFill>
                  <a:schemeClr val="accent4">
                    <a:lumMod val="50000"/>
                  </a:schemeClr>
                </a:solidFill>
                <a:latin typeface="Arial" panose="020B0604020202090204" pitchFamily="34" charset="0"/>
                <a:ea typeface="Calibri" pitchFamily="34" charset="0"/>
                <a:cs typeface="Arial" panose="020B0604020202090204" pitchFamily="34" charset="0"/>
              </a:rPr>
              <a:t>(</a:t>
            </a:r>
            <a:r>
              <a:rPr lang="zh-CN" altLang="en-US" sz="4000" b="1" dirty="0" smtClean="0">
                <a:solidFill>
                  <a:schemeClr val="accent4">
                    <a:lumMod val="50000"/>
                  </a:schemeClr>
                </a:solidFill>
                <a:latin typeface="Arial" panose="020B0604020202090204" pitchFamily="34" charset="0"/>
                <a:ea typeface="Calibri" pitchFamily="34" charset="0"/>
                <a:cs typeface="Arial" panose="020B0604020202090204" pitchFamily="34" charset="0"/>
              </a:rPr>
              <a:t>唯有神知道人的心</a:t>
            </a:r>
            <a:r>
              <a:rPr lang="en-US" altLang="zh-CN" sz="4000" b="1" dirty="0" smtClean="0">
                <a:solidFill>
                  <a:schemeClr val="accent4">
                    <a:lumMod val="50000"/>
                  </a:schemeClr>
                </a:solidFill>
                <a:latin typeface="Arial" panose="020B0604020202090204" pitchFamily="34" charset="0"/>
                <a:ea typeface="Calibri" pitchFamily="34" charset="0"/>
                <a:cs typeface="Arial" panose="020B0604020202090204" pitchFamily="34" charset="0"/>
              </a:rPr>
              <a:t>)</a:t>
            </a:r>
            <a:endParaRPr lang="en-US" sz="4000" b="1" dirty="0" smtClean="0">
              <a:solidFill>
                <a:schemeClr val="accent4">
                  <a:lumMod val="50000"/>
                </a:schemeClr>
              </a:solidFill>
              <a:latin typeface="Arial" panose="020B0604020202090204" pitchFamily="34" charset="0"/>
              <a:ea typeface="Calibri" pitchFamily="34" charset="0"/>
              <a:cs typeface="Arial" panose="020B0604020202090204" pitchFamily="34" charset="0"/>
            </a:endParaRPr>
          </a:p>
          <a:p>
            <a:r>
              <a:rPr lang="en-US" sz="2000" b="1" dirty="0" smtClean="0">
                <a:latin typeface="Arial" panose="020B0604020202090204" pitchFamily="34" charset="0"/>
                <a:ea typeface="Calibri" pitchFamily="34" charset="0"/>
                <a:cs typeface="Arial" panose="020B0604020202090204" pitchFamily="34" charset="0"/>
              </a:rPr>
              <a:t>Does not guarantee they are saved  (Only God know the heart)</a:t>
            </a:r>
            <a:endParaRPr lang="en-US" sz="2000" b="1" dirty="0" smtClean="0">
              <a:latin typeface="Arial" panose="020B0604020202090204" pitchFamily="34" charset="0"/>
              <a:ea typeface="Calibri" pitchFamily="34" charset="0"/>
              <a:cs typeface="Arial" panose="020B0604020202090204" pitchFamily="34" charset="0"/>
            </a:endParaRPr>
          </a:p>
          <a:p>
            <a:endParaRPr lang="en-US" sz="2000" b="1" dirty="0" smtClean="0"/>
          </a:p>
          <a:p>
            <a:pPr marL="465455" indent="-465455"/>
            <a:r>
              <a:rPr lang="zh-CN" altLang="en-US" sz="4000" b="1" dirty="0" smtClean="0">
                <a:solidFill>
                  <a:schemeClr val="accent4">
                    <a:lumMod val="50000"/>
                  </a:schemeClr>
                </a:solidFill>
                <a:effectLst>
                  <a:outerShdw blurRad="38100" dist="38100" dir="2700000" algn="tl">
                    <a:srgbClr val="000000">
                      <a:alpha val="43137"/>
                    </a:srgbClr>
                  </a:outerShdw>
                </a:effectLst>
              </a:rPr>
              <a:t>没有共同的年龄</a:t>
            </a:r>
            <a:endParaRPr lang="en-US" sz="4000" b="1" dirty="0" smtClean="0">
              <a:solidFill>
                <a:schemeClr val="accent4">
                  <a:lumMod val="50000"/>
                </a:schemeClr>
              </a:solidFill>
              <a:effectLst>
                <a:outerShdw blurRad="38100" dist="38100" dir="2700000" algn="tl">
                  <a:srgbClr val="000000">
                    <a:alpha val="43137"/>
                  </a:srgbClr>
                </a:outerShdw>
              </a:effectLst>
            </a:endParaRPr>
          </a:p>
          <a:p>
            <a:pPr lvl="0" eaLnBrk="0" fontAlgn="base" hangingPunct="0">
              <a:spcBef>
                <a:spcPct val="0"/>
              </a:spcBef>
              <a:spcAft>
                <a:spcPct val="0"/>
              </a:spcAft>
              <a:tabLst>
                <a:tab pos="1428750" algn="l"/>
              </a:tabLst>
            </a:pPr>
            <a:r>
              <a:rPr lang="en-US" sz="2000" b="1" dirty="0" smtClean="0">
                <a:latin typeface="Arial" panose="020B0604020202090204" pitchFamily="34" charset="0"/>
                <a:ea typeface="Calibri" pitchFamily="34" charset="0"/>
                <a:cs typeface="Arial" panose="020B0604020202090204" pitchFamily="34" charset="0"/>
              </a:rPr>
              <a:t>No common age</a:t>
            </a:r>
            <a:endParaRPr lang="en-US" sz="2000" b="1" dirty="0" smtClean="0">
              <a:latin typeface="Arial" panose="020B0604020202090204" pitchFamily="34" charset="0"/>
              <a:cs typeface="Arial" panose="020B060402020209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animEffect transition="in" filter="fade">
                                      <p:cBhvr>
                                        <p:cTn id="15" dur="500"/>
                                        <p:tgtEl>
                                          <p:spTgt spid="5">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5">
                                            <p:txEl>
                                              <p:pRg st="4" end="4"/>
                                            </p:txEl>
                                          </p:spTgt>
                                        </p:tgtEl>
                                        <p:attrNameLst>
                                          <p:attrName>style.visibility</p:attrName>
                                        </p:attrNameLst>
                                      </p:cBhvr>
                                      <p:to>
                                        <p:strVal val="visible"/>
                                      </p:to>
                                    </p:set>
                                    <p:animEffect transition="in" filter="fade">
                                      <p:cBhvr>
                                        <p:cTn id="18" dur="500"/>
                                        <p:tgtEl>
                                          <p:spTgt spid="5">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animEffect transition="in" filter="fade">
                                      <p:cBhvr>
                                        <p:cTn id="23" dur="500"/>
                                        <p:tgtEl>
                                          <p:spTgt spid="5">
                                            <p:txEl>
                                              <p:pRg st="6" end="6"/>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5">
                                            <p:txEl>
                                              <p:pRg st="7" end="7"/>
                                            </p:txEl>
                                          </p:spTgt>
                                        </p:tgtEl>
                                        <p:attrNameLst>
                                          <p:attrName>style.visibility</p:attrName>
                                        </p:attrNameLst>
                                      </p:cBhvr>
                                      <p:to>
                                        <p:strVal val="visible"/>
                                      </p:to>
                                    </p:set>
                                    <p:animEffect transition="in" filter="fade">
                                      <p:cBhvr>
                                        <p:cTn id="26"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1600200"/>
          </a:xfrm>
          <a:prstGeom prst="rect">
            <a:avLst/>
          </a:prstGeom>
          <a:solidFill>
            <a:srgbClr val="002060"/>
          </a:soli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ltLang="zh-CN" sz="4400" dirty="0" smtClean="0"/>
          </a:p>
          <a:p>
            <a:pPr algn="ctr"/>
            <a:r>
              <a:rPr lang="zh-CN" altLang="zh-CN" sz="4800" dirty="0" smtClean="0"/>
              <a:t>为死人施洗：死去的人也可以各种不同的方式施洗得救</a:t>
            </a:r>
            <a:r>
              <a:rPr lang="en-US" altLang="zh-CN" sz="4800" dirty="0" smtClean="0"/>
              <a:t>?</a:t>
            </a:r>
            <a:endParaRPr lang="zh-CN" altLang="zh-CN" sz="4800" dirty="0" smtClean="0"/>
          </a:p>
          <a:p>
            <a:pPr algn="ctr"/>
            <a:endParaRPr lang="en-US" sz="6000" dirty="0">
              <a:ln w="18415" cmpd="sng">
                <a:solidFill>
                  <a:sysClr val="windowText" lastClr="000000"/>
                </a:solidFill>
                <a:prstDash val="solid"/>
              </a:ln>
              <a:solidFill>
                <a:srgbClr val="FFFFFF"/>
              </a:solidFill>
              <a:effectLst>
                <a:outerShdw blurRad="63500" dir="3600000" algn="tl" rotWithShape="0">
                  <a:srgbClr val="000000">
                    <a:alpha val="70000"/>
                  </a:srgbClr>
                </a:outerShdw>
              </a:effectLst>
              <a:latin typeface="Aharoni" pitchFamily="2" charset="-79"/>
              <a:cs typeface="Aharoni" pitchFamily="2" charset="-79"/>
            </a:endParaRPr>
          </a:p>
        </p:txBody>
      </p:sp>
      <p:sp>
        <p:nvSpPr>
          <p:cNvPr id="3" name="Rectangle 2"/>
          <p:cNvSpPr/>
          <p:nvPr/>
        </p:nvSpPr>
        <p:spPr>
          <a:xfrm>
            <a:off x="0" y="6248400"/>
            <a:ext cx="9144000" cy="609600"/>
          </a:xfrm>
          <a:prstGeom prst="rect">
            <a:avLst/>
          </a:prstGeom>
          <a:solidFill>
            <a:srgbClr val="002060"/>
          </a:solidFill>
        </p:spPr>
        <p:style>
          <a:lnRef idx="0">
            <a:schemeClr val="accent4"/>
          </a:lnRef>
          <a:fillRef idx="3">
            <a:schemeClr val="accent4"/>
          </a:fillRef>
          <a:effectRef idx="3">
            <a:schemeClr val="accent4"/>
          </a:effectRef>
          <a:fontRef idx="minor">
            <a:schemeClr val="lt1"/>
          </a:fontRef>
        </p:style>
        <p:txBody>
          <a:bodyPr rtlCol="0" anchor="ctr"/>
          <a:lstStyle/>
          <a:p>
            <a:pPr lvl="2" indent="-914400" algn="ctr" fontAlgn="base">
              <a:spcBef>
                <a:spcPct val="0"/>
              </a:spcBef>
              <a:spcAft>
                <a:spcPct val="0"/>
              </a:spcAft>
              <a:tabLst>
                <a:tab pos="1428750" algn="l"/>
              </a:tabLst>
            </a:pPr>
            <a:r>
              <a:rPr lang="en-US" sz="2000" b="1" u="sng" dirty="0" smtClean="0">
                <a:solidFill>
                  <a:schemeClr val="bg1"/>
                </a:solidFill>
                <a:latin typeface="Arial" panose="020B0604020202090204" pitchFamily="34" charset="0"/>
                <a:ea typeface="Calibri" pitchFamily="34" charset="0"/>
                <a:cs typeface="Arial" panose="020B0604020202090204" pitchFamily="34" charset="0"/>
              </a:rPr>
              <a:t>Baptism for the Dead:</a:t>
            </a:r>
            <a:r>
              <a:rPr lang="en-US" sz="2000" b="1" dirty="0" smtClean="0">
                <a:solidFill>
                  <a:schemeClr val="bg1"/>
                </a:solidFill>
                <a:latin typeface="Arial" panose="020B0604020202090204" pitchFamily="34" charset="0"/>
                <a:ea typeface="Calibri" pitchFamily="34" charset="0"/>
                <a:cs typeface="Arial" panose="020B0604020202090204" pitchFamily="34" charset="0"/>
              </a:rPr>
              <a:t> Can the dead be vicariously baptized for salvation?</a:t>
            </a:r>
            <a:endParaRPr lang="en-US" sz="2000" b="1" dirty="0" smtClean="0">
              <a:solidFill>
                <a:schemeClr val="bg1"/>
              </a:solidFill>
              <a:latin typeface="Arial" panose="020B0604020202090204" pitchFamily="34" charset="0"/>
              <a:cs typeface="Arial" panose="020B0604020202090204" pitchFamily="34" charset="0"/>
            </a:endParaRPr>
          </a:p>
        </p:txBody>
      </p:sp>
      <p:sp>
        <p:nvSpPr>
          <p:cNvPr id="5" name="TextBox 4"/>
          <p:cNvSpPr txBox="1"/>
          <p:nvPr/>
        </p:nvSpPr>
        <p:spPr>
          <a:xfrm>
            <a:off x="0" y="1676400"/>
            <a:ext cx="9144000" cy="4431983"/>
          </a:xfrm>
          <a:prstGeom prst="rect">
            <a:avLst/>
          </a:prstGeom>
          <a:noFill/>
        </p:spPr>
        <p:txBody>
          <a:bodyPr wrap="square" rtlCol="0">
            <a:spAutoFit/>
          </a:bodyPr>
          <a:lstStyle/>
          <a:p>
            <a:pPr marL="465455" indent="-465455"/>
            <a:r>
              <a:rPr lang="en-US" altLang="zh-CN" sz="3600" b="1" dirty="0" smtClean="0">
                <a:solidFill>
                  <a:schemeClr val="accent4">
                    <a:lumMod val="50000"/>
                  </a:schemeClr>
                </a:solidFill>
                <a:effectLst>
                  <a:outerShdw blurRad="38100" dist="38100" dir="2700000" algn="tl">
                    <a:srgbClr val="000000">
                      <a:alpha val="43137"/>
                    </a:srgbClr>
                  </a:outerShdw>
                </a:effectLst>
              </a:rPr>
              <a:t>《</a:t>
            </a:r>
            <a:r>
              <a:rPr lang="zh-CN" altLang="en-US" sz="3600" b="1" dirty="0" smtClean="0">
                <a:solidFill>
                  <a:schemeClr val="accent4">
                    <a:lumMod val="50000"/>
                  </a:schemeClr>
                </a:solidFill>
                <a:effectLst>
                  <a:outerShdw blurRad="38100" dist="38100" dir="2700000" algn="tl">
                    <a:srgbClr val="000000">
                      <a:alpha val="43137"/>
                    </a:srgbClr>
                  </a:outerShdw>
                </a:effectLst>
              </a:rPr>
              <a:t>圣经</a:t>
            </a:r>
            <a:r>
              <a:rPr lang="en-US" altLang="zh-CN" sz="3600" b="1" dirty="0" smtClean="0">
                <a:solidFill>
                  <a:schemeClr val="accent4">
                    <a:lumMod val="50000"/>
                  </a:schemeClr>
                </a:solidFill>
                <a:effectLst>
                  <a:outerShdw blurRad="38100" dist="38100" dir="2700000" algn="tl">
                    <a:srgbClr val="000000">
                      <a:alpha val="43137"/>
                    </a:srgbClr>
                  </a:outerShdw>
                </a:effectLst>
              </a:rPr>
              <a:t>》</a:t>
            </a:r>
            <a:r>
              <a:rPr lang="zh-CN" altLang="en-US" sz="3600" b="1" dirty="0" smtClean="0">
                <a:solidFill>
                  <a:schemeClr val="accent4">
                    <a:lumMod val="50000"/>
                  </a:schemeClr>
                </a:solidFill>
                <a:effectLst>
                  <a:outerShdw blurRad="38100" dist="38100" dir="2700000" algn="tl">
                    <a:srgbClr val="000000">
                      <a:alpha val="43137"/>
                    </a:srgbClr>
                  </a:outerShdw>
                </a:effectLst>
              </a:rPr>
              <a:t>中唯一提及给死人施洗是在保罗的一封书信里</a:t>
            </a:r>
            <a:r>
              <a:rPr lang="en-US" altLang="zh-CN" sz="3600" b="1" dirty="0" smtClean="0">
                <a:solidFill>
                  <a:schemeClr val="accent4">
                    <a:lumMod val="50000"/>
                  </a:schemeClr>
                </a:solidFill>
                <a:effectLst>
                  <a:outerShdw blurRad="38100" dist="38100" dir="2700000" algn="tl">
                    <a:srgbClr val="000000">
                      <a:alpha val="43137"/>
                    </a:srgbClr>
                  </a:outerShdw>
                </a:effectLst>
              </a:rPr>
              <a:t>(</a:t>
            </a:r>
            <a:r>
              <a:rPr lang="zh-CN" altLang="en-US" sz="3600" b="1" dirty="0" smtClean="0">
                <a:solidFill>
                  <a:schemeClr val="accent4">
                    <a:lumMod val="50000"/>
                  </a:schemeClr>
                </a:solidFill>
                <a:effectLst>
                  <a:outerShdw blurRad="38100" dist="38100" dir="2700000" algn="tl">
                    <a:srgbClr val="000000">
                      <a:alpha val="43137"/>
                    </a:srgbClr>
                  </a:outerShdw>
                </a:effectLst>
              </a:rPr>
              <a:t>林前</a:t>
            </a:r>
            <a:r>
              <a:rPr lang="en-US" altLang="zh-CN" sz="3600" b="1" dirty="0" smtClean="0">
                <a:solidFill>
                  <a:schemeClr val="accent4">
                    <a:lumMod val="50000"/>
                  </a:schemeClr>
                </a:solidFill>
                <a:effectLst>
                  <a:outerShdw blurRad="38100" dist="38100" dir="2700000" algn="tl">
                    <a:srgbClr val="000000">
                      <a:alpha val="43137"/>
                    </a:srgbClr>
                  </a:outerShdw>
                </a:effectLst>
              </a:rPr>
              <a:t>15:29)</a:t>
            </a:r>
            <a:r>
              <a:rPr lang="zh-CN" altLang="en-US" sz="3600" b="1" dirty="0" smtClean="0">
                <a:solidFill>
                  <a:schemeClr val="accent4">
                    <a:lumMod val="50000"/>
                  </a:schemeClr>
                </a:solidFill>
                <a:effectLst>
                  <a:outerShdw blurRad="38100" dist="38100" dir="2700000" algn="tl">
                    <a:srgbClr val="000000">
                      <a:alpha val="43137"/>
                    </a:srgbClr>
                  </a:outerShdw>
                </a:effectLst>
              </a:rPr>
              <a:t>，用来向异教徒说明给死人施洗是不合法的</a:t>
            </a:r>
            <a:r>
              <a:rPr lang="en-US" altLang="zh-CN" sz="3600" b="1" dirty="0" smtClean="0">
                <a:solidFill>
                  <a:schemeClr val="accent4">
                    <a:lumMod val="50000"/>
                  </a:schemeClr>
                </a:solidFill>
                <a:effectLst>
                  <a:outerShdw blurRad="38100" dist="38100" dir="2700000" algn="tl">
                    <a:srgbClr val="000000">
                      <a:alpha val="43137"/>
                    </a:srgbClr>
                  </a:outerShdw>
                </a:effectLst>
              </a:rPr>
              <a:t>(</a:t>
            </a:r>
            <a:r>
              <a:rPr lang="zh-CN" altLang="en-US" sz="3600" b="1" dirty="0" smtClean="0">
                <a:solidFill>
                  <a:schemeClr val="accent4">
                    <a:lumMod val="50000"/>
                  </a:schemeClr>
                </a:solidFill>
                <a:effectLst>
                  <a:outerShdw blurRad="38100" dist="38100" dir="2700000" algn="tl">
                    <a:srgbClr val="000000">
                      <a:alpha val="43137"/>
                    </a:srgbClr>
                  </a:outerShdw>
                </a:effectLst>
              </a:rPr>
              <a:t>这是异教徒的做法，如果他们不相信死人复活</a:t>
            </a:r>
            <a:r>
              <a:rPr lang="en-US" altLang="zh-CN" sz="3600" b="1" dirty="0" smtClean="0">
                <a:solidFill>
                  <a:schemeClr val="accent4">
                    <a:lumMod val="50000"/>
                  </a:schemeClr>
                </a:solidFill>
                <a:effectLst>
                  <a:outerShdw blurRad="38100" dist="38100" dir="2700000" algn="tl">
                    <a:srgbClr val="000000">
                      <a:alpha val="43137"/>
                    </a:srgbClr>
                  </a:outerShdw>
                </a:effectLst>
              </a:rPr>
              <a:t>.)</a:t>
            </a:r>
            <a:endParaRPr lang="en-US" sz="3600" b="1" dirty="0" smtClean="0">
              <a:solidFill>
                <a:schemeClr val="accent4">
                  <a:lumMod val="50000"/>
                </a:schemeClr>
              </a:solidFill>
              <a:effectLst>
                <a:outerShdw blurRad="38100" dist="38100" dir="2700000" algn="tl">
                  <a:srgbClr val="000000">
                    <a:alpha val="43137"/>
                  </a:srgbClr>
                </a:outerShdw>
              </a:effectLst>
            </a:endParaRPr>
          </a:p>
          <a:p>
            <a:pPr marL="225425"/>
            <a:r>
              <a:rPr lang="en-US" sz="1600" dirty="0" smtClean="0">
                <a:latin typeface="Arial" panose="020B0604020202090204" pitchFamily="34" charset="0"/>
                <a:ea typeface="Calibri" pitchFamily="34" charset="0"/>
                <a:cs typeface="Arial" panose="020B0604020202090204" pitchFamily="34" charset="0"/>
              </a:rPr>
              <a:t>The only reference in Scripture to a baptism for the dead was made by Paul       (I Cor. 15:29), and it was used to show the heathen that it was illegal for them    to baptize for the dead (which was a heathen practice, if they didn</a:t>
            </a:r>
            <a:r>
              <a:rPr lang="en-US" sz="1600" dirty="0" smtClean="0">
                <a:ea typeface="Calibri" pitchFamily="34" charset="0"/>
                <a:cs typeface="Arial" panose="020B0604020202090204" pitchFamily="34" charset="0"/>
              </a:rPr>
              <a:t>’</a:t>
            </a:r>
            <a:r>
              <a:rPr lang="en-US" sz="1600" dirty="0" smtClean="0">
                <a:latin typeface="Arial" panose="020B0604020202090204" pitchFamily="34" charset="0"/>
                <a:ea typeface="Calibri" pitchFamily="34" charset="0"/>
                <a:cs typeface="Arial" panose="020B0604020202090204" pitchFamily="34" charset="0"/>
              </a:rPr>
              <a:t>t believe in the resurrection.</a:t>
            </a:r>
            <a:endParaRPr lang="en-US" sz="1600" dirty="0" smtClean="0">
              <a:latin typeface="Arial" panose="020B0604020202090204" pitchFamily="34" charset="0"/>
              <a:cs typeface="Arial" panose="020B0604020202090204" pitchFamily="34" charset="0"/>
            </a:endParaRPr>
          </a:p>
          <a:p>
            <a:pPr marL="0" lvl="3"/>
            <a:r>
              <a:rPr lang="zh-CN" altLang="en-US" sz="3600" b="1" dirty="0" smtClean="0">
                <a:solidFill>
                  <a:schemeClr val="accent4">
                    <a:lumMod val="50000"/>
                  </a:schemeClr>
                </a:solidFill>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我们蒙召要为出自我们身体的行为作出答复</a:t>
            </a:r>
            <a:r>
              <a:rPr lang="en-US" altLang="zh-CN" sz="3600" b="1" dirty="0" smtClean="0">
                <a:solidFill>
                  <a:schemeClr val="accent4">
                    <a:lumMod val="50000"/>
                  </a:schemeClr>
                </a:solidFill>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a:t>
            </a:r>
            <a:r>
              <a:rPr lang="zh-CN" altLang="en-US" sz="3600" b="1" dirty="0" smtClean="0">
                <a:solidFill>
                  <a:schemeClr val="accent4">
                    <a:lumMod val="50000"/>
                  </a:schemeClr>
                </a:solidFill>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而不是其他人的行为。</a:t>
            </a:r>
            <a:endParaRPr lang="en-US" sz="3600" b="1" dirty="0" smtClean="0">
              <a:solidFill>
                <a:schemeClr val="accent4">
                  <a:lumMod val="50000"/>
                </a:schemeClr>
              </a:solidFill>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endParaRPr>
          </a:p>
          <a:p>
            <a:r>
              <a:rPr lang="en-US" dirty="0" smtClean="0">
                <a:latin typeface="Arial" panose="020B0604020202090204" pitchFamily="34" charset="0"/>
                <a:ea typeface="Calibri" pitchFamily="34" charset="0"/>
                <a:cs typeface="Arial" panose="020B0604020202090204" pitchFamily="34" charset="0"/>
              </a:rPr>
              <a:t>We will be called to answer for the deeds done in our body, not somebody else</a:t>
            </a:r>
            <a:r>
              <a:rPr lang="en-US" dirty="0" smtClean="0">
                <a:ea typeface="Calibri" pitchFamily="34" charset="0"/>
                <a:cs typeface="Arial" panose="020B0604020202090204" pitchFamily="34" charset="0"/>
              </a:rPr>
              <a:t>’</a:t>
            </a:r>
            <a:r>
              <a:rPr lang="en-US" dirty="0" smtClean="0">
                <a:latin typeface="Arial" panose="020B0604020202090204" pitchFamily="34" charset="0"/>
                <a:ea typeface="Calibri" pitchFamily="34" charset="0"/>
                <a:cs typeface="Arial" panose="020B0604020202090204" pitchFamily="34" charset="0"/>
              </a:rPr>
              <a:t>s</a:t>
            </a:r>
            <a:endParaRPr lang="en-US" dirty="0" smtClean="0">
              <a:latin typeface="Arial" panose="020B0604020202090204" pitchFamily="34" charset="0"/>
              <a:cs typeface="Arial" panose="020B060402020209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box(in)">
                                      <p:cBhvr>
                                        <p:cTn id="15" dur="500"/>
                                        <p:tgtEl>
                                          <p:spTgt spid="5">
                                            <p:txEl>
                                              <p:pRg st="2" end="2"/>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box(in)">
                                      <p:cBhvr>
                                        <p:cTn id="18"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1219200"/>
          </a:xfrm>
          <a:prstGeom prst="rect">
            <a:avLst/>
          </a:prstGeom>
          <a:solidFill>
            <a:schemeClr val="accent3">
              <a:lumMod val="50000"/>
            </a:schemeClr>
          </a:solidFill>
        </p:spPr>
        <p:style>
          <a:lnRef idx="0">
            <a:schemeClr val="accent4"/>
          </a:lnRef>
          <a:fillRef idx="3">
            <a:schemeClr val="accent4"/>
          </a:fillRef>
          <a:effectRef idx="3">
            <a:schemeClr val="accent4"/>
          </a:effectRef>
          <a:fontRef idx="minor">
            <a:schemeClr val="lt1"/>
          </a:fontRef>
        </p:style>
        <p:txBody>
          <a:bodyPr rtlCol="0" anchor="ctr"/>
          <a:lstStyle/>
          <a:p>
            <a:pPr algn="ctr"/>
            <a:r>
              <a:rPr lang="zh-CN" altLang="en-US" sz="7200" b="1" dirty="0" smtClean="0">
                <a:ln w="18415" cmpd="sng">
                  <a:solidFill>
                    <a:sysClr val="windowText" lastClr="000000"/>
                  </a:solidFill>
                  <a:prstDash val="solid"/>
                </a:ln>
                <a:solidFill>
                  <a:srgbClr val="FFFFFF"/>
                </a:solidFill>
                <a:effectLst>
                  <a:outerShdw blurRad="63500" dir="3600000" algn="tl" rotWithShape="0">
                    <a:srgbClr val="000000">
                      <a:alpha val="70000"/>
                    </a:srgbClr>
                  </a:outerShdw>
                </a:effectLst>
                <a:latin typeface="Aharoni" pitchFamily="2" charset="-79"/>
                <a:cs typeface="Aharoni" pitchFamily="2" charset="-79"/>
              </a:rPr>
              <a:t>洗礼的笔记</a:t>
            </a:r>
            <a:endParaRPr lang="en-US" sz="7200" b="1" dirty="0">
              <a:ln w="18415" cmpd="sng">
                <a:solidFill>
                  <a:sysClr val="windowText" lastClr="000000"/>
                </a:solidFill>
                <a:prstDash val="solid"/>
              </a:ln>
              <a:solidFill>
                <a:srgbClr val="FFFFFF"/>
              </a:solidFill>
              <a:effectLst>
                <a:outerShdw blurRad="63500" dir="3600000" algn="tl" rotWithShape="0">
                  <a:srgbClr val="000000">
                    <a:alpha val="70000"/>
                  </a:srgbClr>
                </a:outerShdw>
              </a:effectLst>
              <a:latin typeface="Aharoni" pitchFamily="2" charset="-79"/>
              <a:cs typeface="Aharoni" pitchFamily="2" charset="-79"/>
            </a:endParaRPr>
          </a:p>
        </p:txBody>
      </p:sp>
      <p:sp>
        <p:nvSpPr>
          <p:cNvPr id="3" name="Rectangle 2"/>
          <p:cNvSpPr/>
          <p:nvPr/>
        </p:nvSpPr>
        <p:spPr>
          <a:xfrm>
            <a:off x="0" y="6248400"/>
            <a:ext cx="9144000" cy="609600"/>
          </a:xfrm>
          <a:prstGeom prst="rect">
            <a:avLst/>
          </a:prstGeom>
          <a:solidFill>
            <a:schemeClr val="accent3">
              <a:lumMod val="50000"/>
            </a:schemeClr>
          </a:solidFill>
        </p:spPr>
        <p:style>
          <a:lnRef idx="0">
            <a:schemeClr val="accent4"/>
          </a:lnRef>
          <a:fillRef idx="3">
            <a:schemeClr val="accent4"/>
          </a:fillRef>
          <a:effectRef idx="3">
            <a:schemeClr val="accent4"/>
          </a:effectRef>
          <a:fontRef idx="minor">
            <a:schemeClr val="lt1"/>
          </a:fontRef>
        </p:style>
        <p:txBody>
          <a:bodyPr rtlCol="0" anchor="ctr"/>
          <a:lstStyle/>
          <a:p>
            <a:pPr lvl="2" indent="-914400" algn="ctr" fontAlgn="base">
              <a:spcBef>
                <a:spcPct val="0"/>
              </a:spcBef>
              <a:spcAft>
                <a:spcPct val="0"/>
              </a:spcAft>
            </a:pPr>
            <a:r>
              <a:rPr lang="en-US" sz="3200" b="1" dirty="0" smtClean="0">
                <a:ln w="18415" cmpd="sng">
                  <a:solidFill>
                    <a:sysClr val="windowText" lastClr="000000"/>
                  </a:solidFill>
                  <a:prstDash val="solid"/>
                </a:ln>
                <a:solidFill>
                  <a:srgbClr val="FFFFFF"/>
                </a:solidFill>
                <a:effectLst>
                  <a:outerShdw blurRad="63500" dir="3600000" algn="tl" rotWithShape="0">
                    <a:srgbClr val="000000">
                      <a:alpha val="70000"/>
                    </a:srgbClr>
                  </a:outerShdw>
                </a:effectLst>
                <a:latin typeface="Arial" panose="020B0604020202090204" pitchFamily="34" charset="0"/>
                <a:ea typeface="Calibri" pitchFamily="34" charset="0"/>
                <a:cs typeface="Arial" panose="020B0604020202090204" pitchFamily="34" charset="0"/>
              </a:rPr>
              <a:t>Notes on Baptism…</a:t>
            </a:r>
            <a:endParaRPr lang="en-US" sz="3200" b="1" dirty="0" smtClean="0">
              <a:ln w="18415" cmpd="sng">
                <a:solidFill>
                  <a:sysClr val="windowText" lastClr="000000"/>
                </a:solidFill>
                <a:prstDash val="solid"/>
              </a:ln>
              <a:solidFill>
                <a:srgbClr val="FFFFFF"/>
              </a:solidFill>
              <a:effectLst>
                <a:outerShdw blurRad="63500" dir="3600000" algn="tl" rotWithShape="0">
                  <a:srgbClr val="000000">
                    <a:alpha val="70000"/>
                  </a:srgbClr>
                </a:outerShdw>
              </a:effectLst>
              <a:latin typeface="Arial" panose="020B0604020202090204" pitchFamily="34" charset="0"/>
              <a:cs typeface="Arial" panose="020B0604020202090204" pitchFamily="34" charset="0"/>
            </a:endParaRPr>
          </a:p>
        </p:txBody>
      </p:sp>
      <p:sp>
        <p:nvSpPr>
          <p:cNvPr id="5" name="TextBox 4"/>
          <p:cNvSpPr txBox="1"/>
          <p:nvPr/>
        </p:nvSpPr>
        <p:spPr>
          <a:xfrm>
            <a:off x="0" y="1371600"/>
            <a:ext cx="9144000" cy="5170646"/>
          </a:xfrm>
          <a:prstGeom prst="rect">
            <a:avLst/>
          </a:prstGeom>
          <a:noFill/>
        </p:spPr>
        <p:txBody>
          <a:bodyPr wrap="square" rtlCol="0">
            <a:spAutoFit/>
          </a:bodyPr>
          <a:lstStyle/>
          <a:p>
            <a:r>
              <a:rPr lang="zh-CN" altLang="en-US" sz="4000" b="1" dirty="0" smtClean="0">
                <a:solidFill>
                  <a:schemeClr val="accent4">
                    <a:lumMod val="50000"/>
                  </a:schemeClr>
                </a:solidFill>
                <a:effectLst>
                  <a:outerShdw blurRad="38100" dist="38100" dir="2700000" algn="tl">
                    <a:srgbClr val="000000">
                      <a:alpha val="43137"/>
                    </a:srgbClr>
                  </a:outerShdw>
                </a:effectLst>
              </a:rPr>
              <a:t>早期的教父们在这个问题上的看法也是模糊和不一致的。</a:t>
            </a:r>
            <a:endParaRPr lang="en-US" sz="4000" b="1" dirty="0" smtClean="0">
              <a:solidFill>
                <a:schemeClr val="accent4">
                  <a:lumMod val="50000"/>
                </a:schemeClr>
              </a:solidFill>
              <a:effectLst>
                <a:outerShdw blurRad="38100" dist="38100" dir="2700000" algn="tl">
                  <a:srgbClr val="000000">
                    <a:alpha val="43137"/>
                  </a:srgbClr>
                </a:outerShdw>
              </a:effectLst>
            </a:endParaRPr>
          </a:p>
          <a:p>
            <a:pPr marL="465455" indent="-465455"/>
            <a:r>
              <a:rPr lang="en-US" b="1" dirty="0" smtClean="0">
                <a:latin typeface="Arial" panose="020B0604020202090204" pitchFamily="34" charset="0"/>
                <a:ea typeface="Calibri" pitchFamily="34" charset="0"/>
                <a:cs typeface="Arial" panose="020B0604020202090204" pitchFamily="34" charset="0"/>
              </a:rPr>
              <a:t>Early church fathers were vague and vary in opinion</a:t>
            </a:r>
            <a:endParaRPr lang="en-US" b="1" dirty="0" smtClean="0">
              <a:latin typeface="Arial" panose="020B0604020202090204" pitchFamily="34" charset="0"/>
              <a:cs typeface="Arial" panose="020B0604020202090204" pitchFamily="34" charset="0"/>
            </a:endParaRPr>
          </a:p>
          <a:p>
            <a:pPr marL="0" lvl="3"/>
            <a:r>
              <a:rPr lang="zh-CN" altLang="en-US" sz="4000" b="1" dirty="0" smtClean="0">
                <a:solidFill>
                  <a:schemeClr val="accent4">
                    <a:lumMod val="50000"/>
                  </a:schemeClr>
                </a:solidFill>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早期的改革家主要抨击的是天主教赎罪券的做法</a:t>
            </a:r>
            <a:r>
              <a:rPr lang="en-US" altLang="zh-CN" sz="4000" b="1" dirty="0" smtClean="0">
                <a:solidFill>
                  <a:schemeClr val="accent4">
                    <a:lumMod val="50000"/>
                  </a:schemeClr>
                </a:solidFill>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 </a:t>
            </a:r>
            <a:r>
              <a:rPr lang="zh-CN" altLang="en-US" sz="4000" b="1" dirty="0" smtClean="0">
                <a:solidFill>
                  <a:schemeClr val="accent4">
                    <a:lumMod val="50000"/>
                  </a:schemeClr>
                </a:solidFill>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而非他们书中所有的信条。所以他们并没有更改天主教在圣餐</a:t>
            </a:r>
            <a:r>
              <a:rPr lang="en-US" altLang="zh-CN" sz="4000" b="1" dirty="0" smtClean="0">
                <a:solidFill>
                  <a:schemeClr val="accent4">
                    <a:lumMod val="50000"/>
                  </a:schemeClr>
                </a:solidFill>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a:t>
            </a:r>
            <a:r>
              <a:rPr lang="zh-CN" altLang="en-US" sz="4000" b="1" dirty="0" smtClean="0">
                <a:solidFill>
                  <a:schemeClr val="accent4">
                    <a:lumMod val="50000"/>
                  </a:schemeClr>
                </a:solidFill>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洗礼方面的做法。</a:t>
            </a:r>
            <a:endParaRPr lang="en-US" sz="4000" b="1" dirty="0" smtClean="0">
              <a:solidFill>
                <a:schemeClr val="accent4">
                  <a:lumMod val="50000"/>
                </a:schemeClr>
              </a:solidFill>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endParaRPr>
          </a:p>
          <a:p>
            <a:r>
              <a:rPr lang="en-US" b="1" dirty="0" smtClean="0">
                <a:latin typeface="Arial" panose="020B0604020202090204" pitchFamily="34" charset="0"/>
                <a:ea typeface="Calibri" pitchFamily="34" charset="0"/>
                <a:cs typeface="Arial" panose="020B0604020202090204" pitchFamily="34" charset="0"/>
              </a:rPr>
              <a:t>Early Reformers were attacking the Catholic Church</a:t>
            </a:r>
            <a:r>
              <a:rPr lang="en-US" b="1" dirty="0" smtClean="0">
                <a:ea typeface="Calibri" pitchFamily="34" charset="0"/>
                <a:cs typeface="Arial" panose="020B0604020202090204" pitchFamily="34" charset="0"/>
              </a:rPr>
              <a:t>’</a:t>
            </a:r>
            <a:r>
              <a:rPr lang="en-US" b="1" dirty="0" smtClean="0">
                <a:latin typeface="Arial" panose="020B0604020202090204" pitchFamily="34" charset="0"/>
                <a:ea typeface="Calibri" pitchFamily="34" charset="0"/>
                <a:cs typeface="Arial" panose="020B0604020202090204" pitchFamily="34" charset="0"/>
              </a:rPr>
              <a:t>s practice of indulgences,  not every belief in their book. So many did not change the Catholic view of communion, baptism, etc. </a:t>
            </a:r>
            <a:endParaRPr lang="en-US" sz="2000" b="1" dirty="0" smtClean="0"/>
          </a:p>
          <a:p>
            <a:pPr marL="465455" indent="-465455"/>
            <a:r>
              <a:rPr lang="en-US" b="1" dirty="0" smtClean="0">
                <a:latin typeface="Arial" panose="020B0604020202090204" pitchFamily="34" charset="0"/>
                <a:ea typeface="Calibri" pitchFamily="34" charset="0"/>
                <a:cs typeface="Arial" panose="020B0604020202090204" pitchFamily="34" charset="0"/>
              </a:rPr>
              <a:t>. </a:t>
            </a:r>
            <a:endParaRPr lang="en-US" b="1" dirty="0" smtClean="0">
              <a:latin typeface="Arial" panose="020B0604020202090204" pitchFamily="34" charset="0"/>
              <a:cs typeface="Arial" panose="020B0604020202090204"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990600"/>
          </a:xfrm>
          <a:prstGeom prst="rect">
            <a:avLst/>
          </a:prstGeom>
          <a:solidFill>
            <a:schemeClr val="accent3">
              <a:lumMod val="50000"/>
            </a:schemeClr>
          </a:solidFill>
        </p:spPr>
        <p:style>
          <a:lnRef idx="0">
            <a:schemeClr val="accent4"/>
          </a:lnRef>
          <a:fillRef idx="3">
            <a:schemeClr val="accent4"/>
          </a:fillRef>
          <a:effectRef idx="3">
            <a:schemeClr val="accent4"/>
          </a:effectRef>
          <a:fontRef idx="minor">
            <a:schemeClr val="lt1"/>
          </a:fontRef>
        </p:style>
        <p:txBody>
          <a:bodyPr rtlCol="0" anchor="ctr"/>
          <a:lstStyle/>
          <a:p>
            <a:pPr algn="ctr"/>
            <a:r>
              <a:rPr lang="zh-CN" altLang="en-US" sz="6000" b="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haroni" pitchFamily="2" charset="-79"/>
                <a:cs typeface="Aharoni" pitchFamily="2" charset="-79"/>
              </a:rPr>
              <a:t>洗礼的笔记</a:t>
            </a:r>
            <a:endParaRPr lang="en-US" altLang="zh-CN" sz="6000" b="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haroni" pitchFamily="2" charset="-79"/>
              <a:cs typeface="Aharoni" pitchFamily="2" charset="-79"/>
            </a:endParaRPr>
          </a:p>
        </p:txBody>
      </p:sp>
      <p:sp>
        <p:nvSpPr>
          <p:cNvPr id="5" name="TextBox 4"/>
          <p:cNvSpPr txBox="1"/>
          <p:nvPr/>
        </p:nvSpPr>
        <p:spPr>
          <a:xfrm>
            <a:off x="0" y="914400"/>
            <a:ext cx="9144000" cy="5324535"/>
          </a:xfrm>
          <a:prstGeom prst="rect">
            <a:avLst/>
          </a:prstGeom>
          <a:noFill/>
        </p:spPr>
        <p:txBody>
          <a:bodyPr wrap="square" rtlCol="0">
            <a:spAutoFit/>
          </a:bodyPr>
          <a:lstStyle/>
          <a:p>
            <a:r>
              <a:rPr lang="zh-CN" altLang="en-US" sz="3600" b="1" dirty="0" smtClean="0">
                <a:solidFill>
                  <a:schemeClr val="accent4">
                    <a:lumMod val="50000"/>
                  </a:schemeClr>
                </a:solidFill>
                <a:effectLst>
                  <a:outerShdw blurRad="38100" dist="38100" dir="2700000" algn="tl">
                    <a:srgbClr val="000000">
                      <a:alpha val="43137"/>
                    </a:srgbClr>
                  </a:outerShdw>
                </a:effectLst>
              </a:rPr>
              <a:t>慈运理是第一个宗教改革家站起来指出当时教会实行洗礼重生的做法是另一个错误。</a:t>
            </a:r>
            <a:endParaRPr lang="en-US" sz="3600" b="1" dirty="0" smtClean="0">
              <a:solidFill>
                <a:schemeClr val="accent4">
                  <a:lumMod val="50000"/>
                </a:schemeClr>
              </a:solidFill>
              <a:effectLst>
                <a:outerShdw blurRad="38100" dist="38100" dir="2700000" algn="tl">
                  <a:srgbClr val="000000">
                    <a:alpha val="43137"/>
                  </a:srgbClr>
                </a:outerShdw>
              </a:effectLst>
            </a:endParaRPr>
          </a:p>
          <a:p>
            <a:pPr lvl="0" eaLnBrk="0" fontAlgn="base" hangingPunct="0">
              <a:spcBef>
                <a:spcPct val="0"/>
              </a:spcBef>
              <a:spcAft>
                <a:spcPct val="0"/>
              </a:spcAft>
              <a:tabLst>
                <a:tab pos="1428750" algn="l"/>
              </a:tabLst>
            </a:pPr>
            <a:r>
              <a:rPr lang="en-US" b="1" dirty="0" err="1" smtClean="0">
                <a:latin typeface="Arial" panose="020B0604020202090204" pitchFamily="34" charset="0"/>
                <a:ea typeface="Calibri" pitchFamily="34" charset="0"/>
                <a:cs typeface="Arial" panose="020B0604020202090204" pitchFamily="34" charset="0"/>
              </a:rPr>
              <a:t>Huldrych</a:t>
            </a:r>
            <a:r>
              <a:rPr lang="en-US" b="1" dirty="0" smtClean="0">
                <a:latin typeface="Arial" panose="020B0604020202090204" pitchFamily="34" charset="0"/>
                <a:ea typeface="Calibri" pitchFamily="34" charset="0"/>
                <a:cs typeface="Arial" panose="020B0604020202090204" pitchFamily="34" charset="0"/>
              </a:rPr>
              <a:t> </a:t>
            </a:r>
            <a:r>
              <a:rPr lang="en-US" b="1" dirty="0" err="1" smtClean="0">
                <a:latin typeface="Arial" panose="020B0604020202090204" pitchFamily="34" charset="0"/>
                <a:ea typeface="Calibri" pitchFamily="34" charset="0"/>
                <a:cs typeface="Arial" panose="020B0604020202090204" pitchFamily="34" charset="0"/>
              </a:rPr>
              <a:t>Zwingly</a:t>
            </a:r>
            <a:r>
              <a:rPr lang="en-US" b="1" dirty="0" smtClean="0">
                <a:latin typeface="Arial" panose="020B0604020202090204" pitchFamily="34" charset="0"/>
                <a:ea typeface="Calibri" pitchFamily="34" charset="0"/>
                <a:cs typeface="Arial" panose="020B0604020202090204" pitchFamily="34" charset="0"/>
              </a:rPr>
              <a:t> was the reformer who first addressed the issue of baptismal regeneration as another error of the church. </a:t>
            </a:r>
            <a:endParaRPr lang="en-US" b="1" dirty="0" smtClean="0">
              <a:latin typeface="Arial" panose="020B0604020202090204" pitchFamily="34" charset="0"/>
              <a:ea typeface="Calibri" pitchFamily="34" charset="0"/>
              <a:cs typeface="Arial" panose="020B0604020202090204" pitchFamily="34" charset="0"/>
            </a:endParaRPr>
          </a:p>
          <a:p>
            <a:pPr lvl="0" eaLnBrk="0" fontAlgn="base" hangingPunct="0">
              <a:spcBef>
                <a:spcPct val="0"/>
              </a:spcBef>
              <a:spcAft>
                <a:spcPct val="0"/>
              </a:spcAft>
              <a:tabLst>
                <a:tab pos="1428750" algn="l"/>
              </a:tabLst>
            </a:pPr>
            <a:endParaRPr lang="en-US" sz="800" b="1" dirty="0" smtClean="0">
              <a:latin typeface="Arial" panose="020B0604020202090204" pitchFamily="34" charset="0"/>
              <a:cs typeface="Arial" panose="020B0604020202090204" pitchFamily="34" charset="0"/>
            </a:endParaRPr>
          </a:p>
          <a:p>
            <a:pPr marL="0" lvl="3"/>
            <a:r>
              <a:rPr lang="zh-CN" altLang="en-US" sz="3400" b="1" dirty="0" smtClean="0">
                <a:solidFill>
                  <a:schemeClr val="accent4">
                    <a:lumMod val="50000"/>
                  </a:schemeClr>
                </a:solidFill>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再洗礼派者</a:t>
            </a:r>
            <a:r>
              <a:rPr lang="en-US" altLang="zh-CN" sz="3400" b="1" dirty="0" smtClean="0">
                <a:solidFill>
                  <a:schemeClr val="accent4">
                    <a:lumMod val="50000"/>
                  </a:schemeClr>
                </a:solidFill>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a:t>
            </a:r>
            <a:r>
              <a:rPr lang="zh-CN" altLang="en-US" sz="3400" b="1" dirty="0" smtClean="0">
                <a:solidFill>
                  <a:schemeClr val="accent4">
                    <a:lumMod val="50000"/>
                  </a:schemeClr>
                </a:solidFill>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意思是 “重洗礼者”</a:t>
            </a:r>
            <a:r>
              <a:rPr lang="en-US" altLang="zh-CN" sz="3400" b="1" dirty="0" smtClean="0">
                <a:solidFill>
                  <a:schemeClr val="accent4">
                    <a:lumMod val="50000"/>
                  </a:schemeClr>
                </a:solidFill>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a:t>
            </a:r>
            <a:r>
              <a:rPr lang="zh-CN" altLang="en-US" sz="3400" b="1" dirty="0" smtClean="0">
                <a:solidFill>
                  <a:schemeClr val="accent4">
                    <a:lumMod val="50000"/>
                  </a:schemeClr>
                </a:solidFill>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拒绝了路德会和天主教的传统</a:t>
            </a:r>
            <a:r>
              <a:rPr lang="en-US" altLang="zh-CN" sz="3400" b="1" dirty="0" smtClean="0">
                <a:solidFill>
                  <a:schemeClr val="accent4">
                    <a:lumMod val="50000"/>
                  </a:schemeClr>
                </a:solidFill>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a:t>
            </a:r>
            <a:r>
              <a:rPr lang="zh-CN" altLang="en-US" sz="3400" b="1" dirty="0" smtClean="0">
                <a:solidFill>
                  <a:schemeClr val="accent4">
                    <a:lumMod val="50000"/>
                  </a:schemeClr>
                </a:solidFill>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否认了在他们群体之外洗礼的有效性</a:t>
            </a:r>
            <a:r>
              <a:rPr lang="en-US" altLang="zh-CN" sz="3400" b="1" dirty="0" smtClean="0">
                <a:solidFill>
                  <a:schemeClr val="accent4">
                    <a:lumMod val="50000"/>
                  </a:schemeClr>
                </a:solidFill>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a:t>
            </a:r>
            <a:r>
              <a:rPr lang="zh-CN" altLang="en-US" sz="3400" b="1" dirty="0" smtClean="0">
                <a:solidFill>
                  <a:schemeClr val="accent4">
                    <a:lumMod val="50000"/>
                  </a:schemeClr>
                </a:solidFill>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他们 “重新施洗” 归信者</a:t>
            </a:r>
            <a:r>
              <a:rPr lang="en-US" altLang="zh-CN" sz="3400" b="1" dirty="0" smtClean="0">
                <a:solidFill>
                  <a:schemeClr val="accent4">
                    <a:lumMod val="50000"/>
                  </a:schemeClr>
                </a:solidFill>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a:t>
            </a:r>
            <a:r>
              <a:rPr lang="zh-CN" altLang="en-US" sz="3400" b="1" dirty="0" smtClean="0">
                <a:solidFill>
                  <a:schemeClr val="accent4">
                    <a:lumMod val="50000"/>
                  </a:schemeClr>
                </a:solidFill>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并说不自愿者不能受洗</a:t>
            </a:r>
            <a:r>
              <a:rPr lang="en-US" altLang="zh-CN" sz="3400" b="1" dirty="0" smtClean="0">
                <a:solidFill>
                  <a:schemeClr val="accent4">
                    <a:lumMod val="50000"/>
                  </a:schemeClr>
                </a:solidFill>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a:t>
            </a:r>
            <a:r>
              <a:rPr lang="zh-CN" altLang="en-US" sz="3400" b="1" dirty="0" smtClean="0">
                <a:solidFill>
                  <a:schemeClr val="accent4">
                    <a:lumMod val="50000"/>
                  </a:schemeClr>
                </a:solidFill>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婴儿不能明白洗礼仪式的含义</a:t>
            </a:r>
            <a:r>
              <a:rPr lang="en-US" altLang="zh-CN" sz="3400" b="1" dirty="0" smtClean="0">
                <a:solidFill>
                  <a:schemeClr val="accent4">
                    <a:lumMod val="50000"/>
                  </a:schemeClr>
                </a:solidFill>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a:t>
            </a:r>
            <a:r>
              <a:rPr lang="zh-CN" altLang="en-US" sz="3400" b="1" dirty="0" smtClean="0">
                <a:solidFill>
                  <a:schemeClr val="accent4">
                    <a:lumMod val="50000"/>
                  </a:schemeClr>
                </a:solidFill>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也没有接受基督信仰的知识</a:t>
            </a:r>
            <a:r>
              <a:rPr lang="en-US" altLang="zh-CN" sz="3400" b="1" dirty="0" smtClean="0">
                <a:solidFill>
                  <a:schemeClr val="accent4">
                    <a:lumMod val="50000"/>
                  </a:schemeClr>
                </a:solidFill>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a:t>
            </a:r>
            <a:r>
              <a:rPr lang="zh-CN" altLang="en-US" sz="3400" b="1" dirty="0" smtClean="0">
                <a:solidFill>
                  <a:schemeClr val="accent4">
                    <a:lumMod val="50000"/>
                  </a:schemeClr>
                </a:solidFill>
                <a:effectLst>
                  <a:outerShdw blurRad="38100" dist="38100" dir="2700000" algn="tl">
                    <a:srgbClr val="000000">
                      <a:alpha val="43137"/>
                    </a:srgbClr>
                  </a:outerShdw>
                </a:effectLst>
                <a:latin typeface="Arial" panose="020B0604020202090204" pitchFamily="34" charset="0"/>
                <a:ea typeface="Calibri" pitchFamily="34" charset="0"/>
                <a:cs typeface="Arial" panose="020B0604020202090204" pitchFamily="34" charset="0"/>
              </a:rPr>
              <a:t>这不是真正的受洗</a:t>
            </a:r>
            <a:r>
              <a:rPr lang="zh-CN" altLang="en-US" sz="3400" b="1" dirty="0" smtClean="0">
                <a:solidFill>
                  <a:schemeClr val="accent4">
                    <a:lumMod val="50000"/>
                  </a:schemeClr>
                </a:solidFill>
                <a:latin typeface="Arial" panose="020B0604020202090204" pitchFamily="34" charset="0"/>
                <a:ea typeface="Calibri" pitchFamily="34" charset="0"/>
                <a:cs typeface="Arial" panose="020B0604020202090204" pitchFamily="34" charset="0"/>
              </a:rPr>
              <a:t>。</a:t>
            </a:r>
            <a:endParaRPr lang="en-US" sz="3400" b="1" dirty="0" smtClean="0">
              <a:solidFill>
                <a:schemeClr val="accent4">
                  <a:lumMod val="50000"/>
                </a:schemeClr>
              </a:solidFill>
              <a:latin typeface="Arial" panose="020B0604020202090204" pitchFamily="34" charset="0"/>
              <a:ea typeface="Calibri" pitchFamily="34" charset="0"/>
              <a:cs typeface="Arial" panose="020B0604020202090204" pitchFamily="34" charset="0"/>
            </a:endParaRPr>
          </a:p>
          <a:p>
            <a:pPr lvl="0" eaLnBrk="0" fontAlgn="base" hangingPunct="0">
              <a:spcBef>
                <a:spcPct val="0"/>
              </a:spcBef>
              <a:spcAft>
                <a:spcPct val="0"/>
              </a:spcAft>
              <a:tabLst>
                <a:tab pos="1428750" algn="l"/>
              </a:tabLst>
            </a:pPr>
            <a:r>
              <a:rPr lang="en-US" b="1" dirty="0" smtClean="0">
                <a:latin typeface="Arial" panose="020B0604020202090204" pitchFamily="34" charset="0"/>
                <a:ea typeface="Calibri" pitchFamily="34" charset="0"/>
                <a:cs typeface="Arial" panose="020B0604020202090204" pitchFamily="34" charset="0"/>
              </a:rPr>
              <a:t>Anabaptists (means "</a:t>
            </a:r>
            <a:r>
              <a:rPr lang="en-US" b="1" dirty="0" err="1" smtClean="0">
                <a:latin typeface="Arial" panose="020B0604020202090204" pitchFamily="34" charset="0"/>
                <a:ea typeface="Calibri" pitchFamily="34" charset="0"/>
                <a:cs typeface="Arial" panose="020B0604020202090204" pitchFamily="34" charset="0"/>
              </a:rPr>
              <a:t>rebaptizers</a:t>
            </a:r>
            <a:r>
              <a:rPr lang="en-US" b="1" dirty="0" smtClean="0">
                <a:latin typeface="Arial" panose="020B0604020202090204" pitchFamily="34" charset="0"/>
                <a:ea typeface="Calibri" pitchFamily="34" charset="0"/>
                <a:cs typeface="Arial" panose="020B0604020202090204" pitchFamily="34" charset="0"/>
              </a:rPr>
              <a:t>") "</a:t>
            </a:r>
            <a:r>
              <a:rPr lang="en-US" b="1" dirty="0" err="1" smtClean="0">
                <a:latin typeface="Arial" panose="020B0604020202090204" pitchFamily="34" charset="0"/>
                <a:ea typeface="Calibri" pitchFamily="34" charset="0"/>
                <a:cs typeface="Arial" panose="020B0604020202090204" pitchFamily="34" charset="0"/>
              </a:rPr>
              <a:t>rebaptized</a:t>
            </a:r>
            <a:r>
              <a:rPr lang="en-US" b="1" dirty="0" smtClean="0">
                <a:latin typeface="Arial" panose="020B0604020202090204" pitchFamily="34" charset="0"/>
                <a:ea typeface="Calibri" pitchFamily="34" charset="0"/>
                <a:cs typeface="Arial" panose="020B0604020202090204" pitchFamily="34" charset="0"/>
              </a:rPr>
              <a:t>" converts saying that one cannot be baptized without wishing it, and an infant, who has no knowledge of the of Christianity, is not really baptized. </a:t>
            </a:r>
            <a:endParaRPr lang="en-US" b="1" dirty="0" smtClean="0">
              <a:latin typeface="Arial" panose="020B0604020202090204" pitchFamily="34" charset="0"/>
              <a:cs typeface="Arial" panose="020B0604020202090204" pitchFamily="34" charset="0"/>
            </a:endParaRPr>
          </a:p>
        </p:txBody>
      </p:sp>
      <p:sp>
        <p:nvSpPr>
          <p:cNvPr id="3" name="Rectangle 2"/>
          <p:cNvSpPr/>
          <p:nvPr/>
        </p:nvSpPr>
        <p:spPr>
          <a:xfrm>
            <a:off x="0" y="6248400"/>
            <a:ext cx="9144000" cy="609600"/>
          </a:xfrm>
          <a:prstGeom prst="rect">
            <a:avLst/>
          </a:prstGeom>
          <a:solidFill>
            <a:schemeClr val="accent3">
              <a:lumMod val="50000"/>
            </a:schemeClr>
          </a:solidFill>
        </p:spPr>
        <p:style>
          <a:lnRef idx="0">
            <a:schemeClr val="accent4"/>
          </a:lnRef>
          <a:fillRef idx="3">
            <a:schemeClr val="accent4"/>
          </a:fillRef>
          <a:effectRef idx="3">
            <a:schemeClr val="accent4"/>
          </a:effectRef>
          <a:fontRef idx="minor">
            <a:schemeClr val="lt1"/>
          </a:fontRef>
        </p:style>
        <p:txBody>
          <a:bodyPr rtlCol="0" anchor="ctr"/>
          <a:lstStyle/>
          <a:p>
            <a:pPr lvl="2" indent="-914400" algn="ctr" fontAlgn="base">
              <a:spcBef>
                <a:spcPct val="0"/>
              </a:spcBef>
              <a:spcAft>
                <a:spcPct val="0"/>
              </a:spcAft>
            </a:pPr>
            <a:r>
              <a:rPr lang="en-US" sz="3200" b="1" dirty="0" smtClean="0">
                <a:ln w="18415" cmpd="sng">
                  <a:solidFill>
                    <a:sysClr val="windowText" lastClr="000000"/>
                  </a:solidFill>
                  <a:prstDash val="solid"/>
                </a:ln>
                <a:solidFill>
                  <a:srgbClr val="FFFFFF"/>
                </a:solidFill>
                <a:effectLst>
                  <a:outerShdw blurRad="63500" dir="3600000" algn="tl" rotWithShape="0">
                    <a:srgbClr val="000000">
                      <a:alpha val="70000"/>
                    </a:srgbClr>
                  </a:outerShdw>
                </a:effectLst>
                <a:latin typeface="Arial" panose="020B0604020202090204" pitchFamily="34" charset="0"/>
                <a:ea typeface="Calibri" pitchFamily="34" charset="0"/>
                <a:cs typeface="Arial" panose="020B0604020202090204" pitchFamily="34" charset="0"/>
              </a:rPr>
              <a:t>Notes on Baptism…</a:t>
            </a:r>
            <a:endParaRPr lang="en-US" sz="3200" b="1" dirty="0" smtClean="0">
              <a:ln w="18415" cmpd="sng">
                <a:solidFill>
                  <a:sysClr val="windowText" lastClr="000000"/>
                </a:solidFill>
                <a:prstDash val="solid"/>
              </a:ln>
              <a:solidFill>
                <a:srgbClr val="FFFFFF"/>
              </a:solidFill>
              <a:effectLst>
                <a:outerShdw blurRad="63500" dir="3600000" algn="tl" rotWithShape="0">
                  <a:srgbClr val="000000">
                    <a:alpha val="70000"/>
                  </a:srgbClr>
                </a:outerShdw>
              </a:effectLst>
              <a:latin typeface="Arial" panose="020B0604020202090204" pitchFamily="34" charset="0"/>
              <a:cs typeface="Arial" panose="020B060402020209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 calcmode="lin" valueType="num">
                                      <p:cBhvr additive="base">
                                        <p:cTn id="1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 calcmode="lin" valueType="num">
                                      <p:cBhvr additive="base">
                                        <p:cTn id="2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81808027.gif"/>
          <p:cNvPicPr>
            <a:picLocks noChangeAspect="1"/>
          </p:cNvPicPr>
          <p:nvPr/>
        </p:nvPicPr>
        <p:blipFill>
          <a:blip r:embed="rId1" cstate="print"/>
          <a:stretch>
            <a:fillRect/>
          </a:stretch>
        </p:blipFill>
        <p:spPr>
          <a:xfrm>
            <a:off x="0" y="533400"/>
            <a:ext cx="9144000" cy="5334000"/>
          </a:xfrm>
          <a:prstGeom prst="rect">
            <a:avLst/>
          </a:prstGeom>
        </p:spPr>
      </p:pic>
      <p:sp>
        <p:nvSpPr>
          <p:cNvPr id="2" name="Rectangle 1"/>
          <p:cNvSpPr/>
          <p:nvPr/>
        </p:nvSpPr>
        <p:spPr>
          <a:xfrm>
            <a:off x="0" y="0"/>
            <a:ext cx="9144000" cy="16764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zh-CN" altLang="en-US" sz="12000" b="1" dirty="0" smtClean="0">
                <a:ln>
                  <a:solidFill>
                    <a:sysClr val="windowText" lastClr="000000"/>
                  </a:solidFill>
                </a:ln>
                <a:effectLst>
                  <a:outerShdw blurRad="38100" dist="38100" dir="2700000" algn="tl">
                    <a:srgbClr val="000000">
                      <a:alpha val="43137"/>
                    </a:srgbClr>
                  </a:outerShdw>
                </a:effectLst>
                <a:latin typeface="Aharoni" pitchFamily="2" charset="-79"/>
                <a:cs typeface="Aharoni" pitchFamily="2" charset="-79"/>
              </a:rPr>
              <a:t>洗礼</a:t>
            </a:r>
            <a:endParaRPr lang="en-US" sz="12000" b="1" dirty="0">
              <a:ln>
                <a:solidFill>
                  <a:sysClr val="windowText" lastClr="000000"/>
                </a:solidFill>
              </a:ln>
              <a:effectLst>
                <a:outerShdw blurRad="38100" dist="38100" dir="2700000" algn="tl">
                  <a:srgbClr val="000000">
                    <a:alpha val="43137"/>
                  </a:srgbClr>
                </a:outerShdw>
              </a:effectLst>
              <a:latin typeface="Aharoni" pitchFamily="2" charset="-79"/>
              <a:cs typeface="Aharoni" pitchFamily="2" charset="-79"/>
            </a:endParaRPr>
          </a:p>
        </p:txBody>
      </p:sp>
      <p:sp>
        <p:nvSpPr>
          <p:cNvPr id="3" name="Rectangle 2"/>
          <p:cNvSpPr/>
          <p:nvPr/>
        </p:nvSpPr>
        <p:spPr>
          <a:xfrm>
            <a:off x="0" y="5791200"/>
            <a:ext cx="9144000" cy="10668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9600" b="1" dirty="0" smtClean="0">
                <a:latin typeface="Aharoni" pitchFamily="2" charset="-79"/>
                <a:cs typeface="Aharoni" pitchFamily="2" charset="-79"/>
              </a:rPr>
              <a:t>BAPTISM</a:t>
            </a:r>
            <a:endParaRPr lang="en-US" sz="9600" b="1" dirty="0">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914400"/>
          </a:xfrm>
          <a:prstGeom prst="rect">
            <a:avLst/>
          </a:prstGeom>
          <a:blipFill>
            <a:blip r:embed="rId1" cstate="print"/>
            <a:stretch>
              <a:fillRect/>
            </a:stretch>
          </a:blipFill>
          <a:ln w="76200">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zh-CN" altLang="en-US" sz="6000" b="1" dirty="0" smtClean="0">
                <a:ln>
                  <a:solidFill>
                    <a:sysClr val="windowText" lastClr="000000"/>
                  </a:solidFill>
                </a:ln>
                <a:solidFill>
                  <a:sysClr val="windowText" lastClr="000000"/>
                </a:solidFill>
                <a:latin typeface="Aharoni" pitchFamily="2" charset="-79"/>
                <a:cs typeface="Aharoni" pitchFamily="2" charset="-79"/>
              </a:rPr>
              <a:t>洗礼</a:t>
            </a:r>
            <a:endParaRPr lang="en-US" sz="6000" b="1" dirty="0">
              <a:ln>
                <a:solidFill>
                  <a:sysClr val="windowText" lastClr="000000"/>
                </a:solidFill>
              </a:ln>
              <a:solidFill>
                <a:sysClr val="windowText" lastClr="000000"/>
              </a:solidFill>
              <a:latin typeface="Aharoni" pitchFamily="2" charset="-79"/>
              <a:cs typeface="Aharoni" pitchFamily="2" charset="-79"/>
            </a:endParaRPr>
          </a:p>
        </p:txBody>
      </p:sp>
      <p:sp>
        <p:nvSpPr>
          <p:cNvPr id="3" name="Rectangle 2"/>
          <p:cNvSpPr/>
          <p:nvPr/>
        </p:nvSpPr>
        <p:spPr>
          <a:xfrm>
            <a:off x="0" y="6248400"/>
            <a:ext cx="9144000" cy="609600"/>
          </a:xfrm>
          <a:prstGeom prst="rect">
            <a:avLst/>
          </a:prstGeom>
          <a:blipFill>
            <a:blip r:embed="rId2" cstate="print"/>
            <a:stretch>
              <a:fillRect/>
            </a:stretch>
          </a:blipFill>
          <a:ln w="76200">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4000" b="1" dirty="0" smtClean="0">
                <a:solidFill>
                  <a:sysClr val="windowText" lastClr="000000"/>
                </a:solidFill>
                <a:latin typeface="Aharoni" pitchFamily="2" charset="-79"/>
                <a:cs typeface="Aharoni" pitchFamily="2" charset="-79"/>
              </a:rPr>
              <a:t>BAPTISM</a:t>
            </a:r>
            <a:endParaRPr lang="en-US" sz="4000" b="1" dirty="0">
              <a:solidFill>
                <a:sysClr val="windowText" lastClr="000000"/>
              </a:solidFill>
              <a:latin typeface="Aharoni" pitchFamily="2" charset="-79"/>
              <a:cs typeface="Aharoni" pitchFamily="2" charset="-79"/>
            </a:endParaRPr>
          </a:p>
        </p:txBody>
      </p:sp>
      <p:sp>
        <p:nvSpPr>
          <p:cNvPr id="5" name="TextBox 4"/>
          <p:cNvSpPr txBox="1"/>
          <p:nvPr/>
        </p:nvSpPr>
        <p:spPr>
          <a:xfrm>
            <a:off x="0" y="914400"/>
            <a:ext cx="9144000" cy="5386090"/>
          </a:xfrm>
          <a:prstGeom prst="rect">
            <a:avLst/>
          </a:prstGeom>
          <a:noFill/>
        </p:spPr>
        <p:txBody>
          <a:bodyPr wrap="square" rtlCol="0">
            <a:spAutoFit/>
          </a:bodyPr>
          <a:lstStyle/>
          <a:p>
            <a:pPr marL="465455" indent="-465455"/>
            <a:r>
              <a:rPr lang="zh-CN" altLang="en-US" sz="3200" b="1" dirty="0" smtClean="0">
                <a:solidFill>
                  <a:srgbClr val="C00000"/>
                </a:solidFill>
                <a:effectLst>
                  <a:outerShdw blurRad="38100" dist="38100" dir="2700000" algn="tl">
                    <a:srgbClr val="000000">
                      <a:alpha val="43137"/>
                    </a:srgbClr>
                  </a:outerShdw>
                </a:effectLst>
              </a:rPr>
              <a:t>定义</a:t>
            </a:r>
            <a:r>
              <a:rPr lang="en-US" altLang="zh-CN" sz="3200" b="1" dirty="0" smtClean="0">
                <a:solidFill>
                  <a:srgbClr val="C00000"/>
                </a:solidFill>
                <a:effectLst>
                  <a:outerShdw blurRad="38100" dist="38100" dir="2700000" algn="tl">
                    <a:srgbClr val="000000">
                      <a:alpha val="43137"/>
                    </a:srgbClr>
                  </a:outerShdw>
                </a:effectLst>
              </a:rPr>
              <a:t>: “</a:t>
            </a:r>
            <a:r>
              <a:rPr lang="zh-CN" altLang="en-US" sz="3200" b="1" dirty="0" smtClean="0">
                <a:solidFill>
                  <a:srgbClr val="C00000"/>
                </a:solidFill>
                <a:effectLst>
                  <a:outerShdw blurRad="38100" dist="38100" dir="2700000" algn="tl">
                    <a:srgbClr val="000000">
                      <a:alpha val="43137"/>
                    </a:srgbClr>
                  </a:outerShdw>
                </a:effectLst>
              </a:rPr>
              <a:t>行浸礼</a:t>
            </a:r>
            <a:r>
              <a:rPr lang="en-US" altLang="zh-CN" sz="3200" b="1" dirty="0" smtClean="0">
                <a:solidFill>
                  <a:srgbClr val="C00000"/>
                </a:solidFill>
                <a:effectLst>
                  <a:outerShdw blurRad="38100" dist="38100" dir="2700000" algn="tl">
                    <a:srgbClr val="000000">
                      <a:alpha val="43137"/>
                    </a:srgbClr>
                  </a:outerShdw>
                </a:effectLst>
              </a:rPr>
              <a:t>”</a:t>
            </a:r>
            <a:r>
              <a:rPr lang="zh-CN" altLang="en-US" sz="3200" b="1" dirty="0" smtClean="0">
                <a:solidFill>
                  <a:srgbClr val="C00000"/>
                </a:solidFill>
                <a:effectLst>
                  <a:outerShdw blurRad="38100" dist="38100" dir="2700000" algn="tl">
                    <a:srgbClr val="000000">
                      <a:alpha val="43137"/>
                    </a:srgbClr>
                  </a:outerShdw>
                </a:effectLst>
              </a:rPr>
              <a:t>这个词的真正意思是 </a:t>
            </a:r>
            <a:r>
              <a:rPr lang="en-US" altLang="zh-CN" sz="3200" b="1" dirty="0" smtClean="0">
                <a:solidFill>
                  <a:srgbClr val="C00000"/>
                </a:solidFill>
                <a:effectLst>
                  <a:outerShdw blurRad="38100" dist="38100" dir="2700000" algn="tl">
                    <a:srgbClr val="000000">
                      <a:alpha val="43137"/>
                    </a:srgbClr>
                  </a:outerShdw>
                </a:effectLst>
              </a:rPr>
              <a:t>“</a:t>
            </a:r>
            <a:r>
              <a:rPr lang="zh-CN" altLang="en-US" sz="3200" b="1" dirty="0" smtClean="0">
                <a:solidFill>
                  <a:srgbClr val="C00000"/>
                </a:solidFill>
                <a:effectLst>
                  <a:outerShdw blurRad="38100" dist="38100" dir="2700000" algn="tl">
                    <a:srgbClr val="000000">
                      <a:alpha val="43137"/>
                    </a:srgbClr>
                  </a:outerShdw>
                </a:effectLst>
              </a:rPr>
              <a:t>使下沉</a:t>
            </a:r>
            <a:r>
              <a:rPr lang="en-US" altLang="zh-CN" sz="3200" b="1" dirty="0" smtClean="0">
                <a:solidFill>
                  <a:srgbClr val="C00000"/>
                </a:solidFill>
                <a:effectLst>
                  <a:outerShdw blurRad="38100" dist="38100" dir="2700000" algn="tl">
                    <a:srgbClr val="000000">
                      <a:alpha val="43137"/>
                    </a:srgbClr>
                  </a:outerShdw>
                </a:effectLst>
              </a:rPr>
              <a:t>”</a:t>
            </a:r>
            <a:r>
              <a:rPr lang="zh-CN" altLang="en-US" sz="3200" b="1" dirty="0" smtClean="0">
                <a:solidFill>
                  <a:srgbClr val="C00000"/>
                </a:solidFill>
                <a:effectLst>
                  <a:outerShdw blurRad="38100" dist="38100" dir="2700000" algn="tl">
                    <a:srgbClr val="000000">
                      <a:alpha val="43137"/>
                    </a:srgbClr>
                  </a:outerShdw>
                </a:effectLst>
              </a:rPr>
              <a:t>或  </a:t>
            </a:r>
            <a:r>
              <a:rPr lang="en-US" altLang="zh-CN" sz="3200" b="1" dirty="0" smtClean="0">
                <a:solidFill>
                  <a:srgbClr val="C00000"/>
                </a:solidFill>
                <a:effectLst>
                  <a:outerShdw blurRad="38100" dist="38100" dir="2700000" algn="tl">
                    <a:srgbClr val="000000">
                      <a:alpha val="43137"/>
                    </a:srgbClr>
                  </a:outerShdw>
                </a:effectLst>
              </a:rPr>
              <a:t>“</a:t>
            </a:r>
            <a:r>
              <a:rPr lang="zh-CN" altLang="en-US" sz="3200" b="1" dirty="0" smtClean="0">
                <a:solidFill>
                  <a:srgbClr val="C00000"/>
                </a:solidFill>
                <a:effectLst>
                  <a:outerShdw blurRad="38100" dist="38100" dir="2700000" algn="tl">
                    <a:srgbClr val="000000">
                      <a:alpha val="43137"/>
                    </a:srgbClr>
                  </a:outerShdw>
                </a:effectLst>
              </a:rPr>
              <a:t>使浸入</a:t>
            </a:r>
            <a:r>
              <a:rPr lang="en-US" altLang="zh-CN" sz="3200" b="1" dirty="0" smtClean="0">
                <a:solidFill>
                  <a:srgbClr val="C00000"/>
                </a:solidFill>
                <a:effectLst>
                  <a:outerShdw blurRad="38100" dist="38100" dir="2700000" algn="tl">
                    <a:srgbClr val="000000">
                      <a:alpha val="43137"/>
                    </a:srgbClr>
                  </a:outerShdw>
                </a:effectLst>
              </a:rPr>
              <a:t>”</a:t>
            </a:r>
            <a:r>
              <a:rPr lang="zh-CN" altLang="en-US" sz="3200" b="1" dirty="0" smtClean="0">
                <a:solidFill>
                  <a:srgbClr val="C00000"/>
                </a:solidFill>
                <a:effectLst>
                  <a:outerShdw blurRad="38100" dist="38100" dir="2700000" algn="tl">
                    <a:srgbClr val="000000">
                      <a:alpha val="43137"/>
                    </a:srgbClr>
                  </a:outerShdw>
                </a:effectLst>
              </a:rPr>
              <a:t> </a:t>
            </a:r>
            <a:r>
              <a:rPr lang="en-US" sz="2000" dirty="0" smtClean="0">
                <a:latin typeface="Arial" panose="020B0604020202090204" pitchFamily="34" charset="0"/>
                <a:ea typeface="Calibri" pitchFamily="34" charset="0"/>
                <a:cs typeface="Arial" panose="020B0604020202090204" pitchFamily="34" charset="0"/>
              </a:rPr>
              <a:t>Definition: “baptize” means literally “to dip” or “to immerse.”</a:t>
            </a:r>
            <a:endParaRPr lang="en-US" sz="2000" dirty="0" smtClean="0">
              <a:latin typeface="Arial" panose="020B0604020202090204" pitchFamily="34" charset="0"/>
              <a:cs typeface="Arial" panose="020B0604020202090204" pitchFamily="34" charset="0"/>
            </a:endParaRPr>
          </a:p>
          <a:p>
            <a:pPr marL="465455" indent="-465455"/>
            <a:r>
              <a:rPr lang="zh-CN" altLang="en-US" sz="2000" b="1" dirty="0" smtClean="0">
                <a:solidFill>
                  <a:srgbClr val="C00000"/>
                </a:solidFill>
                <a:effectLst>
                  <a:outerShdw blurRad="38100" dist="38100" dir="2700000" algn="tl">
                    <a:srgbClr val="000000">
                      <a:alpha val="43137"/>
                    </a:srgbClr>
                  </a:outerShdw>
                </a:effectLst>
              </a:rPr>
              <a:t>例如</a:t>
            </a:r>
            <a:r>
              <a:rPr lang="en-US" altLang="zh-CN" sz="2000" b="1" dirty="0" smtClean="0">
                <a:solidFill>
                  <a:srgbClr val="C00000"/>
                </a:solidFill>
                <a:effectLst>
                  <a:outerShdw blurRad="38100" dist="38100" dir="2700000" algn="tl">
                    <a:srgbClr val="000000">
                      <a:alpha val="43137"/>
                    </a:srgbClr>
                  </a:outerShdw>
                </a:effectLst>
              </a:rPr>
              <a:t>:</a:t>
            </a:r>
            <a:r>
              <a:rPr lang="zh-CN" altLang="en-US" sz="2000" b="1" dirty="0" smtClean="0">
                <a:solidFill>
                  <a:srgbClr val="C00000"/>
                </a:solidFill>
                <a:effectLst>
                  <a:outerShdw blurRad="38100" dist="38100" dir="2700000" algn="tl">
                    <a:srgbClr val="000000">
                      <a:alpha val="43137"/>
                    </a:srgbClr>
                  </a:outerShdw>
                </a:effectLst>
              </a:rPr>
              <a:t>  </a:t>
            </a:r>
            <a:r>
              <a:rPr lang="en-US" sz="2000" dirty="0" smtClean="0">
                <a:latin typeface="Arial" panose="020B0604020202090204" pitchFamily="34" charset="0"/>
                <a:ea typeface="Calibri" pitchFamily="34" charset="0"/>
                <a:cs typeface="Arial" panose="020B0604020202090204" pitchFamily="34" charset="0"/>
              </a:rPr>
              <a:t> (EXAMPLES) </a:t>
            </a:r>
            <a:endParaRPr lang="en-US" sz="2000" dirty="0" smtClean="0">
              <a:latin typeface="Arial" panose="020B0604020202090204" pitchFamily="34" charset="0"/>
              <a:ea typeface="Calibri" pitchFamily="34" charset="0"/>
              <a:cs typeface="Arial" panose="020B0604020202090204" pitchFamily="34" charset="0"/>
            </a:endParaRPr>
          </a:p>
          <a:p>
            <a:pPr marL="465455" indent="-465455"/>
            <a:endParaRPr lang="en-US" sz="2000" dirty="0" smtClean="0">
              <a:latin typeface="Arial" panose="020B0604020202090204" pitchFamily="34" charset="0"/>
              <a:ea typeface="Calibri" pitchFamily="34" charset="0"/>
              <a:cs typeface="Arial" panose="020B0604020202090204" pitchFamily="34" charset="0"/>
            </a:endParaRPr>
          </a:p>
          <a:p>
            <a:pPr marL="465455" indent="-465455"/>
            <a:endParaRPr lang="en-US" sz="2000" dirty="0" smtClean="0">
              <a:latin typeface="Arial" panose="020B0604020202090204" pitchFamily="34" charset="0"/>
              <a:ea typeface="Calibri" pitchFamily="34" charset="0"/>
              <a:cs typeface="Arial" panose="020B0604020202090204" pitchFamily="34" charset="0"/>
            </a:endParaRPr>
          </a:p>
          <a:p>
            <a:pPr marL="465455" indent="-465455"/>
            <a:endParaRPr lang="en-US" sz="2000" dirty="0" smtClean="0">
              <a:latin typeface="Arial" panose="020B0604020202090204" pitchFamily="34" charset="0"/>
              <a:cs typeface="Arial" panose="020B0604020202090204" pitchFamily="34" charset="0"/>
            </a:endParaRPr>
          </a:p>
          <a:p>
            <a:pPr marL="465455" indent="-465455"/>
            <a:endParaRPr lang="en-US" sz="2000" dirty="0" smtClean="0">
              <a:latin typeface="Arial" panose="020B0604020202090204" pitchFamily="34" charset="0"/>
              <a:cs typeface="Arial" panose="020B0604020202090204" pitchFamily="34" charset="0"/>
            </a:endParaRPr>
          </a:p>
          <a:p>
            <a:pPr marL="465455" indent="-465455"/>
            <a:endParaRPr lang="en-US" sz="2000" dirty="0" smtClean="0">
              <a:latin typeface="Arial" panose="020B0604020202090204" pitchFamily="34" charset="0"/>
              <a:cs typeface="Arial" panose="020B0604020202090204" pitchFamily="34" charset="0"/>
            </a:endParaRPr>
          </a:p>
          <a:p>
            <a:pPr indent="120650"/>
            <a:endParaRPr lang="en-US" altLang="zh-CN" sz="2800" b="1" dirty="0" smtClean="0">
              <a:solidFill>
                <a:srgbClr val="C00000"/>
              </a:solidFill>
              <a:effectLst>
                <a:outerShdw blurRad="38100" dist="38100" dir="2700000" algn="tl">
                  <a:srgbClr val="000000">
                    <a:alpha val="43137"/>
                  </a:srgbClr>
                </a:outerShdw>
              </a:effectLst>
            </a:endParaRPr>
          </a:p>
          <a:p>
            <a:r>
              <a:rPr lang="zh-CN" altLang="en-US" sz="2800" b="1" dirty="0" smtClean="0">
                <a:solidFill>
                  <a:srgbClr val="C00000"/>
                </a:solidFill>
                <a:effectLst>
                  <a:outerShdw blurRad="38100" dist="38100" dir="2700000" algn="tl">
                    <a:srgbClr val="000000">
                      <a:alpha val="43137"/>
                    </a:srgbClr>
                  </a:outerShdw>
                </a:effectLst>
              </a:rPr>
              <a:t>信仰声明</a:t>
            </a:r>
            <a:r>
              <a:rPr lang="en-US" altLang="zh-CN" sz="2800" b="1" dirty="0" smtClean="0">
                <a:solidFill>
                  <a:srgbClr val="C00000"/>
                </a:solidFill>
                <a:effectLst>
                  <a:outerShdw blurRad="38100" dist="38100" dir="2700000" algn="tl">
                    <a:srgbClr val="000000">
                      <a:alpha val="43137"/>
                    </a:srgbClr>
                  </a:outerShdw>
                </a:effectLst>
              </a:rPr>
              <a:t>: “</a:t>
            </a:r>
            <a:r>
              <a:rPr lang="zh-CN" altLang="en-US" sz="2800" b="1" dirty="0" smtClean="0">
                <a:solidFill>
                  <a:srgbClr val="C00000"/>
                </a:solidFill>
                <a:effectLst>
                  <a:outerShdw blurRad="38100" dist="38100" dir="2700000" algn="tl">
                    <a:srgbClr val="000000">
                      <a:alpha val="43137"/>
                    </a:srgbClr>
                  </a:outerShdw>
                </a:effectLst>
              </a:rPr>
              <a:t>浸入水中的洗礼条例是颁布给所有悔改并相信耶稣基督是救主之人的。它代表与基督同死并与他一同复活了，从此活出一种新的生命样式。”</a:t>
            </a:r>
            <a:endParaRPr lang="en-US" sz="2800" b="1" dirty="0" smtClean="0">
              <a:solidFill>
                <a:srgbClr val="C00000"/>
              </a:solidFill>
              <a:effectLst>
                <a:outerShdw blurRad="38100" dist="38100" dir="2700000" algn="tl">
                  <a:srgbClr val="000000">
                    <a:alpha val="43137"/>
                  </a:srgbClr>
                </a:outerShdw>
              </a:effectLst>
            </a:endParaRPr>
          </a:p>
          <a:p>
            <a:pPr marL="228600" lvl="0" indent="-228600"/>
            <a:r>
              <a:rPr lang="en-US" sz="1600" dirty="0" smtClean="0">
                <a:latin typeface="Arial" panose="020B0604020202090204" pitchFamily="34" charset="0"/>
                <a:ea typeface="Calibri" pitchFamily="34" charset="0"/>
                <a:cs typeface="Arial" panose="020B0604020202090204" pitchFamily="34" charset="0"/>
              </a:rPr>
              <a:t>Statement of Faith: </a:t>
            </a:r>
            <a:r>
              <a:rPr lang="en-US" sz="1600" dirty="0" smtClean="0">
                <a:ea typeface="Calibri" pitchFamily="34" charset="0"/>
                <a:cs typeface="Arial" panose="020B0604020202090204" pitchFamily="34" charset="0"/>
              </a:rPr>
              <a:t>“</a:t>
            </a:r>
            <a:r>
              <a:rPr lang="en-US" sz="1600" dirty="0" smtClean="0">
                <a:latin typeface="Arial" panose="020B0604020202090204" pitchFamily="34" charset="0"/>
                <a:ea typeface="Calibri" pitchFamily="34" charset="0"/>
                <a:cs typeface="Arial" panose="020B0604020202090204" pitchFamily="34" charset="0"/>
              </a:rPr>
              <a:t>The ordinance of baptism by immersion in water is commanded of all who repent and believe on Jesus Christ as Savior.  It represents having died with Christ and being raised with Him to walk in newness of life.</a:t>
            </a:r>
            <a:r>
              <a:rPr lang="en-US" sz="1600" dirty="0" smtClean="0">
                <a:ea typeface="Calibri" pitchFamily="34" charset="0"/>
                <a:cs typeface="Arial" panose="020B0604020202090204" pitchFamily="34" charset="0"/>
              </a:rPr>
              <a:t>”</a:t>
            </a:r>
            <a:endParaRPr lang="en-US" sz="1600" dirty="0" smtClean="0">
              <a:latin typeface="Arial" panose="020B0604020202090204" pitchFamily="34" charset="0"/>
              <a:cs typeface="Arial" panose="020B0604020202090204" pitchFamily="34" charset="0"/>
            </a:endParaRPr>
          </a:p>
        </p:txBody>
      </p:sp>
      <p:pic>
        <p:nvPicPr>
          <p:cNvPr id="22531" name="Picture 3" descr="http://t1.gstatic.com/images?q=tbn:ANd9GcSJdVjcDZgHGeXxjHqjeiHUkedPUObY22_AzTBOkE5E5zJtUqiY"/>
          <p:cNvPicPr>
            <a:picLocks noChangeAspect="1" noChangeArrowheads="1"/>
          </p:cNvPicPr>
          <p:nvPr/>
        </p:nvPicPr>
        <p:blipFill>
          <a:blip r:embed="rId3" cstate="print"/>
          <a:srcRect/>
          <a:stretch>
            <a:fillRect/>
          </a:stretch>
        </p:blipFill>
        <p:spPr bwMode="auto">
          <a:xfrm>
            <a:off x="990600" y="2438400"/>
            <a:ext cx="2209800" cy="1470522"/>
          </a:xfrm>
          <a:prstGeom prst="rect">
            <a:avLst/>
          </a:prstGeom>
          <a:ln w="38100" cap="sq">
            <a:solidFill>
              <a:srgbClr val="000000"/>
            </a:solidFill>
            <a:prstDash val="solid"/>
            <a:miter lim="800000"/>
            <a:headEnd/>
            <a:tailEnd/>
          </a:ln>
          <a:effectLst>
            <a:outerShdw blurRad="50800" dist="38100" dir="2700000" algn="tl" rotWithShape="0">
              <a:srgbClr val="000000">
                <a:alpha val="43000"/>
              </a:srgbClr>
            </a:outerShdw>
          </a:effectLst>
        </p:spPr>
      </p:pic>
      <p:pic>
        <p:nvPicPr>
          <p:cNvPr id="22533" name="Picture 5" descr="http://t2.gstatic.com/images?q=tbn:ANd9GcSj-yUEw-dlgR2fC-JRbO2kiIG71TrUejHXUCGZzJtIyEwv0zR7"/>
          <p:cNvPicPr>
            <a:picLocks noChangeAspect="1" noChangeArrowheads="1"/>
          </p:cNvPicPr>
          <p:nvPr/>
        </p:nvPicPr>
        <p:blipFill>
          <a:blip r:embed="rId4" cstate="print"/>
          <a:srcRect/>
          <a:stretch>
            <a:fillRect/>
          </a:stretch>
        </p:blipFill>
        <p:spPr bwMode="auto">
          <a:xfrm>
            <a:off x="3581400" y="2057400"/>
            <a:ext cx="2543272" cy="1905000"/>
          </a:xfrm>
          <a:prstGeom prst="rect">
            <a:avLst/>
          </a:prstGeom>
          <a:ln w="38100" cap="sq">
            <a:solidFill>
              <a:srgbClr val="000000"/>
            </a:solidFill>
            <a:prstDash val="solid"/>
            <a:miter lim="800000"/>
            <a:headEnd/>
            <a:tailEnd/>
          </a:ln>
          <a:effectLst>
            <a:outerShdw blurRad="50800" dist="38100" dir="2700000" algn="tl" rotWithShape="0">
              <a:srgbClr val="000000">
                <a:alpha val="43000"/>
              </a:srgbClr>
            </a:outerShdw>
          </a:effectLst>
        </p:spPr>
      </p:pic>
      <p:sp>
        <p:nvSpPr>
          <p:cNvPr id="22535" name="AutoShape 7" descr="data:image/jpeg;base64,/9j/4AAQSkZJRgABAQAAAQABAAD/2wBDAAkGBwgHBgkIBwgKCgkLDRYPDQwMDRsUFRAWIB0iIiAdHx8kKDQsJCYxJx8fLT0tMTU3Ojo6Iys/RD84QzQ5Ojf/2wBDAQoKCg0MDRoPDxo3JR8lNzc3Nzc3Nzc3Nzc3Nzc3Nzc3Nzc3Nzc3Nzc3Nzc3Nzc3Nzc3Nzc3Nzc3Nzc3Nzc3Nzf/wAARCABtAO8DASIAAhEBAxEB/8QAGwAAAQUBAQAAAAAAAAAAAAAAAQACAwQFBgf/xAA3EAABBAEDAgQEBAQGAwAAAAABAAIDESEEEjEFQRMiUWEGMnGRFCOBsUJSocEVFjNy0eEkQ2L/xAAZAQADAQEBAAAAAAAAAAAAAAAAAQMEAgX/xAAkEQACAgICAgICAwAAAAAAAAAAAQIRAxIhMQRBBVETFCIycf/aAAwDAQACEQMRAD8AsexGfVA/qk/IzlFoHIF+iVmcaDZuj7JbsgfY2iBkoAA9hygBbwLyCkXEjFIDGMUgSeB+yQewuce5JPslvIPfhC/LRQ5pADiSAa/dKrNgj6JWBzyUxxJNVaYD6o2UsH6+wTSSeBn6pW4j+EBLkKA+RsfJ+5UcmsjYD5rNWAFk9Zlkn18GiYdrXZc4fVdF1PocX+Ej8NTpgPX5sd1myZ2pUjdh8aMo7S9mdpOpQatp8N+1wNU7Ct3tNDK88m6b1ebXCARPhp1tcQQF2fww7WavSug1ILtTp37JD6+hXccy9s4y+NKPMejRsEYATRYJPb3WnB0mR5/Nc1oPburf+D6cCjI4/RDzw+ySwyMAus1YAR5aBfC3T0fTEYlcD2tVpujPGYZmE+hXSzQfsHhkjKDiK5Tr/lT9RpJ4b8QEe4CrjBy4n9FRNPok4tdklHv3TCC04pAF1XZKVk2SChHIRxkpC6TbxkYSrFnCYDzuH/CADuTQTd4/VI54QMdmsfdAG8khN3EURwiTeAAR7pB2Wf0P6oOJJFXSTnYxeeEPqgAk5oDHchNskf3SsV6JAAHP7pgIY5P0Q5Iv90jjhI3dAlIBY74HojnBBv2TTjB+9ojirv2KYCaD/wBIOsHPKRbWL5RttcUfdAAGOT90QByDwmYtPrBsjPZAGP1+ARPj1zXAeFiQn+X1TtB8WiZ7NJBp3Oc6g2Vx8pWm+FksZZK0OYRRBza57VxS9IiOmj07RojIZGzt+aO+19ljz4r5R6fh541pI6+bUQkh0ux5raR6JaSWOF25m1krwSa7+i4bS9UkjIL3GaLJ3g8Jv+aNvVA1tGJvlGVjlCb9G6WtdnpGm1cpf+dRbyCFNqNTtZbDa5DQdej1bSbb5X7atb8kodGCDz+6xyc1wZqRO7WtLA7d5rpCPqTXGh27qkZGxxyPPDGF1rkdD1osgLnOLpHHPsFWO7VoeqPRGa6NzfNkHsVFPo9PqhcP5b/bgrmOma2SZ3iSfL291uxTgMBDvorQyyiRljjLsp6jSy6d5bI3vhQO45pb7CJ4i2doLK+Ynj3CyNfp3aZ+XBzDlrvZejizLJ/piy4nHlFciwG2lQyT9kLGfMLTXPAd2C0IiSW28AIWDRoYTPFaCcVhAyC8WR6IAeSAfMefRAvoYxSBe2vlQc7AwB65QBZzkX78ocnn7oihm/6Ibff7IAOccUmkep4SBoUa+qT5AABVfRIAkd29kgMfNkJhcd1AJckeidAOJ9QMcWjvbzR5TCDY4R2gA59OEgDuLj8tIUQUS8jNXjvwmh27JQA4Vdf9IFzSOMhMc5oFufwonTRNB82729EILLHiCqopr3A4cLHFKD8S2/I0lObM8iyGt+qBpnH/ABhpI9LI2TSM8Evad7WYBK5XStIkL7t4vH912HxXLukDH0RtsOC5GQsbJYf5xwbWeErtHox5imy90V8rupQwNcQXyCvqvVdNBK2EeIbsrzz4I0/4j4j03ixm2BzwOxxyvT9SXNY4MaXHnCweWtpoquuDO6sRF0nWPaf/AFloI9V5rFNtobuOQt/4i+LHsbN0/TwtaMte92SfVcjBO1ruN19lXDhkouznb0df0nXzPe2OKMvPrm100Mz2UWt8WTigfKCuS6Nq53QeGRDptODcktUSO4+qtar4hjtuk6U0izsY8/us88cnKkjt0uzqtPq5NVqvB8TdHB/qUcOd2A+i0tV+fp3eKL25B91z3StkO0SWyCP+I8yu7n3VnqHUo3sbG0lnZoW3wvEySns+EeX8h8hiwx1i7kMdtP8AKBaIAPIBUXku3yjPYIhjHt8ryVuap0Rxy2imS01rqd34QdQyQOfVReC1vLj7WUx8Mbm5e4EIs6J/LXakC6NvJ+yij0sTST5nfUp3gw/M5gv3SsKLlgY7prnHu760k4C6901+1gtzhQTYBOT2/VB7o4m3I9rR/wDRWN1DrDm72aUNDrre44WE7xptRvnZ45AJBLsZXLYrfo6iTrGkj4cXntSgPxBGDtjicTeBfKzvAidpqMQD2gZB4VXw9sZLG7nXjPCGzm2bEnWJ25dEyL3ecKnL1jqLpdkYiDjxtyqMpDSfxDZDGcbW5R04jJDorJGAHDIQNci1Gs18oLZp3j/bgKr4U0xaG6uTcf4Q82tVvS9YYxJUQj/k3Ub7p40jWxuc0NdqHiwALtA+jIbFM007VPdXY5IUlatnnheQKzuJW3pWvfE2JvT2CUH0OStpvw5q5tFI2Z4BdRbGKFeyTHqcxBF1aWIUQdxAFJajo3UGDfqJgG9/MbHuuq0nStfpGN05Mfhk8j5h9VoRaJ8jwNYz5Dg1W4I24OtTz+XRvm0TY8uLHG8Wuef0wu6jFG5p2uf5hxS9nGn08FtYxob2ACz9V0nRamUyMgaZGmy+uFmXEm0a45Frq0c98N6Bun15kjBG1tYK3OoayURyMYSDt7BQuhEG50coDXYpo4Khe2SVhdHOQQPVZsqc52WxzjGFHm3Vem6l88kjA7zOu3miVlCOdjtoa4O+y9D6sZzFscxu1g8u4DzX7rmteJdQ5hOlj8gqmnGFshmtVRCubsxDNOSGPe523sXXS6ToMmlgiExe2fWOFht4aqelDI5Lk0Mb2nGRdLpundW6XBE9p6bC2xkBnKf5tH/U5y4HljrtRPFqHuo6h7QSLyeArTmFw3MhfJ3treFmu12kl1Afp9E8ezqIv29FvwdUlMQb4IBGMrT+7KkoxPHfxC2blLg5nXdXk0OpcGQu8UnLXN4TofiKZwuTTOPrXC0tV006zVPmka5znjspoek7G/I73U23J2zbDFpHWJnnrDZWt/KkYT3u/wBFoaQyPZfivvk2Fbb03uyIg1jCmGhm2gAOoIOtWVXO1B+UtA982mMk1DwQWAV/Ee6ujS6hh+THY2gYNWwDbDu/20huhqLfBL5bAF0otXAyeIxF5APNGrTmgD+L3904VyXfqujkxJeiDcdoBZzXdRjp7GEF7JGtGKaMLfBHFghIBucC/ZAUc7Fo3t1IJJdEcGnZAUrtO7cXRWM9zlbRiacmr7WE0wRkm/2RQmjE0vT555DI/c4Xigr+lj0EEjt8rd47ZH3CtOhDG0w8dwojo2PcXOskikUFV0RavVCWaMNkBiGS1reFa02s0Om2OED94JNnuo/wbW8Gr5JCa7Qxl973X2KVDRst+INE1+9sDz5bJxyi/wCJYpGYje0/1WINHtNbyW36onRNJLi+jX2ScTpSOm0nVmTfOxw422MlSzTzTkEMDWhYGklZpiBINxHFuV6XqH5eKHfBUpJoouR08Ooe6xO1oTK/KMUkpdfJb3WN1TrX4aF7zu8owOLXJaj4k1GocTvAZ/LuIWWam3/ErFJnevZDsDGyta5p71apv00ZDmibbebAHK43TdU1EsgZH4JJGPMtiGfUNFyOBocNUMiyR7KKCa4NN0ZjDQ8tmbeQ7BWP1WTSSF7GsjjeMB4PCE3UZLpsG4+xWPP1Jx1Ffg4g4HAdyu8EZN2ziUOB0TIneRswDhxXBKvaKGTcTO2KvY5VbT66R0tMghLjyW9lpaWSZ7j4MTSD/F2WqWVJcnOsuzT0Wn0rHYc3PplangsOBJSx9N+MLwHshYwehJJWkyyMjKeOWz7FPrkst8ovxj9lC6WVr/8AWeR7BDJArsgQ43YF9loUfsi5/RK3UP7Sn6oO1Mh5lu/dQODwCA1tIt3DIYmoo52Y8yuJq8fVDe6gN2Pqm5oYJKTtzeyGFsmIFCkCA01aPGTdol10aPuhAMaHA+Q4SOSE4ki6Q2g82E2AC7ac2PcJzXtdY7JpYBWaPcoUASB3/qkA4vYTtzfYp4c3mz+oUJZkE49cpGM7Sd3dNjasm3B3ANIW2/fuogHMIBskJoc7dzmuEhUTuA5FlMDTZ3Wfqm7nBovklASWSCDQPdAIbqYXOYS0kn2PCytZ44mIEsbYwLPJJWhrpZmw3ANxOOeFjanUTPaQ6FsrrondgfdSySplscdjO6rF4rHuindJJxTjQHssiPSvibvkbGSThgs5/Ra2pDZ4yRG5j2nIrF/omaSHw8zyxMccBpuwob/RqUaIYtB4UrJZ4K4IpwAW7EHPiJLGx+oYeyph0RmAJeScWSAFr6eMsiafzKr+IgrNlls+QToyHnTh5/8AIEbiM2VQbotLLqPEZ1ZgJ5LhkrpTDBI422Ims+UFZ79JofxTy2GKwcixgqmOors4lIOi6VGwmXTzRSY+Yt5WnHAWMAIYT67aVaDR6VzmgtI/lo4Vv8FHQFvr2fSooKXJLd9FqEgYJ+wpSE3gGh6WoI2BlEGhxk2pC49m37hacapEpsdvruUDISfKSa/RIuzWw/dLd5PkKqTBvk7A/qnAvq7KAdYOCMd0mOpvr2tDAFvqwXJtSOOSaUttA7oCQEGw6kgJt5B7D2SNk0mg2bdm8JE1JXqEI6H4zZGAmmgL79gkSdqAcbFcE8JsQ42ewQ4P900SnuL7JWRgFIQ/ynskG3k/ukLoDsg4+ucIG2Gm3RPKA59PqEyhj3CFm8lOgslAHFDnuU1wbV/dMLjtDvU1SVbhnj0RQrGzktid4YBJHDnUFiv0OmDXPDQx581Aki/7rVnhbK0R0ACeatZ2tHgEsYBnFlRzLg0ePzIxpxqbe9ha1gd68q5oNPOQHtLXX3Md/wBSotXpTDpiY5SAcnGfuhE8aWw3xXOPcyH9lmSRrk6XBruL2s3mEB3Yc/spYHSyxh0gpw7AUFSBnnha4ahzLHYcLQhEgjLTK5xHcriUUQTfoY/SuvdXavZZzukRNeXiR7S42RvJWr+a5hLpb9PLws98kkU7Q0st3J2n/ldRSSFcmyXS6QXbZTtrAdlWWQMIqy4owNcW73EX7ClPG7d82cqsYonJsMcbGt8rTg8KQvNYaQjeK98eyBwM5wtEVRNvgTiPeyleKTS6+3CDXWCPRdWcEgIPI7IOLQaIFewTQaaDXKddi0J2MHiceUV6o3brrcOyW0EAJBgDcEg3ymxH/9k="/>
          <p:cNvSpPr>
            <a:spLocks noChangeAspect="1" noChangeArrowheads="1"/>
          </p:cNvSpPr>
          <p:nvPr/>
        </p:nvSpPr>
        <p:spPr bwMode="auto">
          <a:xfrm>
            <a:off x="63500" y="-693738"/>
            <a:ext cx="3162300" cy="1447801"/>
          </a:xfrm>
          <a:prstGeom prst="rect">
            <a:avLst/>
          </a:prstGeom>
          <a:noFill/>
        </p:spPr>
        <p:txBody>
          <a:bodyPr vert="horz" wrap="square" lIns="91440" tIns="45720" rIns="91440" bIns="45720" numCol="1" anchor="t" anchorCtr="0" compatLnSpc="1"/>
          <a:lstStyle/>
          <a:p>
            <a:endParaRPr lang="en-US"/>
          </a:p>
        </p:txBody>
      </p:sp>
      <p:pic>
        <p:nvPicPr>
          <p:cNvPr id="22537" name="Picture 9" descr="http://www.whybaptism.org/images/water_baptism_immersion.gif"/>
          <p:cNvPicPr>
            <a:picLocks noChangeAspect="1" noChangeArrowheads="1" noCrop="1"/>
          </p:cNvPicPr>
          <p:nvPr/>
        </p:nvPicPr>
        <p:blipFill>
          <a:blip r:embed="rId5" cstate="print"/>
          <a:srcRect/>
          <a:stretch>
            <a:fillRect/>
          </a:stretch>
        </p:blipFill>
        <p:spPr bwMode="auto">
          <a:xfrm>
            <a:off x="6553200" y="1981200"/>
            <a:ext cx="2057400" cy="20574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2531"/>
                                        </p:tgtEl>
                                        <p:attrNameLst>
                                          <p:attrName>style.visibility</p:attrName>
                                        </p:attrNameLst>
                                      </p:cBhvr>
                                      <p:to>
                                        <p:strVal val="visible"/>
                                      </p:to>
                                    </p:set>
                                    <p:anim calcmode="lin" valueType="num">
                                      <p:cBhvr>
                                        <p:cTn id="7" dur="500" fill="hold"/>
                                        <p:tgtEl>
                                          <p:spTgt spid="22531"/>
                                        </p:tgtEl>
                                        <p:attrNameLst>
                                          <p:attrName>ppt_w</p:attrName>
                                        </p:attrNameLst>
                                      </p:cBhvr>
                                      <p:tavLst>
                                        <p:tav tm="0">
                                          <p:val>
                                            <p:fltVal val="0"/>
                                          </p:val>
                                        </p:tav>
                                        <p:tav tm="100000">
                                          <p:val>
                                            <p:strVal val="#ppt_w"/>
                                          </p:val>
                                        </p:tav>
                                      </p:tavLst>
                                    </p:anim>
                                    <p:anim calcmode="lin" valueType="num">
                                      <p:cBhvr>
                                        <p:cTn id="8" dur="500" fill="hold"/>
                                        <p:tgtEl>
                                          <p:spTgt spid="22531"/>
                                        </p:tgtEl>
                                        <p:attrNameLst>
                                          <p:attrName>ppt_h</p:attrName>
                                        </p:attrNameLst>
                                      </p:cBhvr>
                                      <p:tavLst>
                                        <p:tav tm="0">
                                          <p:val>
                                            <p:fltVal val="0"/>
                                          </p:val>
                                        </p:tav>
                                        <p:tav tm="100000">
                                          <p:val>
                                            <p:strVal val="#ppt_h"/>
                                          </p:val>
                                        </p:tav>
                                      </p:tavLst>
                                    </p:anim>
                                    <p:animEffect transition="in" filter="fade">
                                      <p:cBhvr>
                                        <p:cTn id="9" dur="500"/>
                                        <p:tgtEl>
                                          <p:spTgt spid="22531"/>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2533"/>
                                        </p:tgtEl>
                                        <p:attrNameLst>
                                          <p:attrName>style.visibility</p:attrName>
                                        </p:attrNameLst>
                                      </p:cBhvr>
                                      <p:to>
                                        <p:strVal val="visible"/>
                                      </p:to>
                                    </p:set>
                                    <p:anim calcmode="lin" valueType="num">
                                      <p:cBhvr>
                                        <p:cTn id="14" dur="500" fill="hold"/>
                                        <p:tgtEl>
                                          <p:spTgt spid="22533"/>
                                        </p:tgtEl>
                                        <p:attrNameLst>
                                          <p:attrName>ppt_w</p:attrName>
                                        </p:attrNameLst>
                                      </p:cBhvr>
                                      <p:tavLst>
                                        <p:tav tm="0">
                                          <p:val>
                                            <p:fltVal val="0"/>
                                          </p:val>
                                        </p:tav>
                                        <p:tav tm="100000">
                                          <p:val>
                                            <p:strVal val="#ppt_w"/>
                                          </p:val>
                                        </p:tav>
                                      </p:tavLst>
                                    </p:anim>
                                    <p:anim calcmode="lin" valueType="num">
                                      <p:cBhvr>
                                        <p:cTn id="15" dur="500" fill="hold"/>
                                        <p:tgtEl>
                                          <p:spTgt spid="22533"/>
                                        </p:tgtEl>
                                        <p:attrNameLst>
                                          <p:attrName>ppt_h</p:attrName>
                                        </p:attrNameLst>
                                      </p:cBhvr>
                                      <p:tavLst>
                                        <p:tav tm="0">
                                          <p:val>
                                            <p:fltVal val="0"/>
                                          </p:val>
                                        </p:tav>
                                        <p:tav tm="100000">
                                          <p:val>
                                            <p:strVal val="#ppt_h"/>
                                          </p:val>
                                        </p:tav>
                                      </p:tavLst>
                                    </p:anim>
                                    <p:animEffect transition="in" filter="fade">
                                      <p:cBhvr>
                                        <p:cTn id="16" dur="500"/>
                                        <p:tgtEl>
                                          <p:spTgt spid="22533"/>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22537"/>
                                        </p:tgtEl>
                                        <p:attrNameLst>
                                          <p:attrName>style.visibility</p:attrName>
                                        </p:attrNameLst>
                                      </p:cBhvr>
                                      <p:to>
                                        <p:strVal val="visible"/>
                                      </p:to>
                                    </p:set>
                                    <p:anim calcmode="lin" valueType="num">
                                      <p:cBhvr>
                                        <p:cTn id="21" dur="500" fill="hold"/>
                                        <p:tgtEl>
                                          <p:spTgt spid="22537"/>
                                        </p:tgtEl>
                                        <p:attrNameLst>
                                          <p:attrName>ppt_w</p:attrName>
                                        </p:attrNameLst>
                                      </p:cBhvr>
                                      <p:tavLst>
                                        <p:tav tm="0">
                                          <p:val>
                                            <p:fltVal val="0"/>
                                          </p:val>
                                        </p:tav>
                                        <p:tav tm="100000">
                                          <p:val>
                                            <p:strVal val="#ppt_w"/>
                                          </p:val>
                                        </p:tav>
                                      </p:tavLst>
                                    </p:anim>
                                    <p:anim calcmode="lin" valueType="num">
                                      <p:cBhvr>
                                        <p:cTn id="22" dur="500" fill="hold"/>
                                        <p:tgtEl>
                                          <p:spTgt spid="22537"/>
                                        </p:tgtEl>
                                        <p:attrNameLst>
                                          <p:attrName>ppt_h</p:attrName>
                                        </p:attrNameLst>
                                      </p:cBhvr>
                                      <p:tavLst>
                                        <p:tav tm="0">
                                          <p:val>
                                            <p:fltVal val="0"/>
                                          </p:val>
                                        </p:tav>
                                        <p:tav tm="100000">
                                          <p:val>
                                            <p:strVal val="#ppt_h"/>
                                          </p:val>
                                        </p:tav>
                                      </p:tavLst>
                                    </p:anim>
                                    <p:animEffect transition="in" filter="fade">
                                      <p:cBhvr>
                                        <p:cTn id="23" dur="500"/>
                                        <p:tgtEl>
                                          <p:spTgt spid="22537"/>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5">
                                            <p:txEl>
                                              <p:pRg st="8" end="8"/>
                                            </p:txEl>
                                          </p:spTgt>
                                        </p:tgtEl>
                                        <p:attrNameLst>
                                          <p:attrName>style.visibility</p:attrName>
                                        </p:attrNameLst>
                                      </p:cBhvr>
                                      <p:to>
                                        <p:strVal val="visible"/>
                                      </p:to>
                                    </p:set>
                                    <p:anim calcmode="lin" valueType="num">
                                      <p:cBhvr>
                                        <p:cTn id="28" dur="500" fill="hold"/>
                                        <p:tgtEl>
                                          <p:spTgt spid="5">
                                            <p:txEl>
                                              <p:pRg st="8" end="8"/>
                                            </p:txEl>
                                          </p:spTgt>
                                        </p:tgtEl>
                                        <p:attrNameLst>
                                          <p:attrName>ppt_w</p:attrName>
                                        </p:attrNameLst>
                                      </p:cBhvr>
                                      <p:tavLst>
                                        <p:tav tm="0">
                                          <p:val>
                                            <p:fltVal val="0"/>
                                          </p:val>
                                        </p:tav>
                                        <p:tav tm="100000">
                                          <p:val>
                                            <p:strVal val="#ppt_w"/>
                                          </p:val>
                                        </p:tav>
                                      </p:tavLst>
                                    </p:anim>
                                    <p:anim calcmode="lin" valueType="num">
                                      <p:cBhvr>
                                        <p:cTn id="29" dur="500" fill="hold"/>
                                        <p:tgtEl>
                                          <p:spTgt spid="5">
                                            <p:txEl>
                                              <p:pRg st="8" end="8"/>
                                            </p:txEl>
                                          </p:spTgt>
                                        </p:tgtEl>
                                        <p:attrNameLst>
                                          <p:attrName>ppt_h</p:attrName>
                                        </p:attrNameLst>
                                      </p:cBhvr>
                                      <p:tavLst>
                                        <p:tav tm="0">
                                          <p:val>
                                            <p:fltVal val="0"/>
                                          </p:val>
                                        </p:tav>
                                        <p:tav tm="100000">
                                          <p:val>
                                            <p:strVal val="#ppt_h"/>
                                          </p:val>
                                        </p:tav>
                                      </p:tavLst>
                                    </p:anim>
                                    <p:animEffect transition="in" filter="fade">
                                      <p:cBhvr>
                                        <p:cTn id="30" dur="500"/>
                                        <p:tgtEl>
                                          <p:spTgt spid="5">
                                            <p:txEl>
                                              <p:pRg st="8" end="8"/>
                                            </p:txEl>
                                          </p:spTgt>
                                        </p:tgtEl>
                                      </p:cBhvr>
                                    </p:animEffect>
                                  </p:childTnLst>
                                </p:cTn>
                              </p:par>
                              <p:par>
                                <p:cTn id="31" presetID="53" presetClass="entr" presetSubtype="16" fill="hold" nodeType="withEffect">
                                  <p:stCondLst>
                                    <p:cond delay="0"/>
                                  </p:stCondLst>
                                  <p:childTnLst>
                                    <p:set>
                                      <p:cBhvr>
                                        <p:cTn id="32" dur="1" fill="hold">
                                          <p:stCondLst>
                                            <p:cond delay="0"/>
                                          </p:stCondLst>
                                        </p:cTn>
                                        <p:tgtEl>
                                          <p:spTgt spid="5">
                                            <p:txEl>
                                              <p:pRg st="9" end="9"/>
                                            </p:txEl>
                                          </p:spTgt>
                                        </p:tgtEl>
                                        <p:attrNameLst>
                                          <p:attrName>style.visibility</p:attrName>
                                        </p:attrNameLst>
                                      </p:cBhvr>
                                      <p:to>
                                        <p:strVal val="visible"/>
                                      </p:to>
                                    </p:set>
                                    <p:anim calcmode="lin" valueType="num">
                                      <p:cBhvr>
                                        <p:cTn id="33" dur="500" fill="hold"/>
                                        <p:tgtEl>
                                          <p:spTgt spid="5">
                                            <p:txEl>
                                              <p:pRg st="9" end="9"/>
                                            </p:txEl>
                                          </p:spTgt>
                                        </p:tgtEl>
                                        <p:attrNameLst>
                                          <p:attrName>ppt_w</p:attrName>
                                        </p:attrNameLst>
                                      </p:cBhvr>
                                      <p:tavLst>
                                        <p:tav tm="0">
                                          <p:val>
                                            <p:fltVal val="0"/>
                                          </p:val>
                                        </p:tav>
                                        <p:tav tm="100000">
                                          <p:val>
                                            <p:strVal val="#ppt_w"/>
                                          </p:val>
                                        </p:tav>
                                      </p:tavLst>
                                    </p:anim>
                                    <p:anim calcmode="lin" valueType="num">
                                      <p:cBhvr>
                                        <p:cTn id="34" dur="500" fill="hold"/>
                                        <p:tgtEl>
                                          <p:spTgt spid="5">
                                            <p:txEl>
                                              <p:pRg st="9" end="9"/>
                                            </p:txEl>
                                          </p:spTgt>
                                        </p:tgtEl>
                                        <p:attrNameLst>
                                          <p:attrName>ppt_h</p:attrName>
                                        </p:attrNameLst>
                                      </p:cBhvr>
                                      <p:tavLst>
                                        <p:tav tm="0">
                                          <p:val>
                                            <p:fltVal val="0"/>
                                          </p:val>
                                        </p:tav>
                                        <p:tav tm="100000">
                                          <p:val>
                                            <p:strVal val="#ppt_h"/>
                                          </p:val>
                                        </p:tav>
                                      </p:tavLst>
                                    </p:anim>
                                    <p:animEffect transition="in" filter="fade">
                                      <p:cBhvr>
                                        <p:cTn id="35"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ttp://www.whybaptism.org/images/baptism_priest_sprinkling_baby.gif"/>
          <p:cNvPicPr>
            <a:picLocks noChangeAspect="1" noChangeArrowheads="1" noCrop="1"/>
          </p:cNvPicPr>
          <p:nvPr/>
        </p:nvPicPr>
        <p:blipFill>
          <a:blip r:embed="rId1" cstate="print"/>
          <a:srcRect/>
          <a:stretch>
            <a:fillRect/>
          </a:stretch>
        </p:blipFill>
        <p:spPr bwMode="auto">
          <a:xfrm>
            <a:off x="533400" y="2590800"/>
            <a:ext cx="2438400" cy="3657600"/>
          </a:xfrm>
          <a:prstGeom prst="rect">
            <a:avLst/>
          </a:prstGeom>
          <a:noFill/>
        </p:spPr>
      </p:pic>
      <p:sp>
        <p:nvSpPr>
          <p:cNvPr id="2" name="Rectangle 1"/>
          <p:cNvSpPr/>
          <p:nvPr/>
        </p:nvSpPr>
        <p:spPr>
          <a:xfrm>
            <a:off x="0" y="0"/>
            <a:ext cx="9144000" cy="914400"/>
          </a:xfrm>
          <a:prstGeom prst="rect">
            <a:avLst/>
          </a:prstGeom>
          <a:blipFill>
            <a:blip r:embed="rId2" cstate="print"/>
            <a:stretch>
              <a:fillRect/>
            </a:stretch>
          </a:blipFill>
          <a:ln w="76200">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zh-CN" altLang="en-US" sz="6000" b="1" dirty="0" smtClean="0">
                <a:ln>
                  <a:solidFill>
                    <a:sysClr val="windowText" lastClr="000000"/>
                  </a:solidFill>
                </a:ln>
                <a:solidFill>
                  <a:sysClr val="windowText" lastClr="000000"/>
                </a:solidFill>
                <a:latin typeface="Aharoni" pitchFamily="2" charset="-79"/>
                <a:cs typeface="Aharoni" pitchFamily="2" charset="-79"/>
              </a:rPr>
              <a:t>洗礼的方式</a:t>
            </a:r>
            <a:endParaRPr lang="en-US" sz="6000" b="1" dirty="0">
              <a:ln>
                <a:solidFill>
                  <a:sysClr val="windowText" lastClr="000000"/>
                </a:solidFill>
              </a:ln>
              <a:solidFill>
                <a:sysClr val="windowText" lastClr="000000"/>
              </a:solidFill>
              <a:latin typeface="Aharoni" pitchFamily="2" charset="-79"/>
              <a:cs typeface="Aharoni" pitchFamily="2" charset="-79"/>
            </a:endParaRPr>
          </a:p>
        </p:txBody>
      </p:sp>
      <p:sp>
        <p:nvSpPr>
          <p:cNvPr id="3" name="Rectangle 2"/>
          <p:cNvSpPr/>
          <p:nvPr/>
        </p:nvSpPr>
        <p:spPr>
          <a:xfrm>
            <a:off x="0" y="6248400"/>
            <a:ext cx="9144000" cy="609600"/>
          </a:xfrm>
          <a:prstGeom prst="rect">
            <a:avLst/>
          </a:prstGeom>
          <a:blipFill>
            <a:blip r:embed="rId3" cstate="print"/>
            <a:stretch>
              <a:fillRect/>
            </a:stretch>
          </a:blipFill>
          <a:ln w="76200">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4000" b="1" dirty="0" smtClean="0">
                <a:solidFill>
                  <a:sysClr val="windowText" lastClr="000000"/>
                </a:solidFill>
                <a:latin typeface="Aharoni" pitchFamily="2" charset="-79"/>
                <a:cs typeface="Aharoni" pitchFamily="2" charset="-79"/>
              </a:rPr>
              <a:t>MODE OF BAPTISM</a:t>
            </a:r>
            <a:endParaRPr lang="en-US" sz="4000" b="1" dirty="0">
              <a:solidFill>
                <a:sysClr val="windowText" lastClr="000000"/>
              </a:solidFill>
              <a:latin typeface="Aharoni" pitchFamily="2" charset="-79"/>
              <a:cs typeface="Aharoni" pitchFamily="2" charset="-79"/>
            </a:endParaRPr>
          </a:p>
        </p:txBody>
      </p:sp>
      <p:pic>
        <p:nvPicPr>
          <p:cNvPr id="6" name="Picture 9" descr="http://www.whybaptism.org/images/water_baptism_immersion.gif"/>
          <p:cNvPicPr>
            <a:picLocks noChangeAspect="1" noChangeArrowheads="1" noCrop="1"/>
          </p:cNvPicPr>
          <p:nvPr/>
        </p:nvPicPr>
        <p:blipFill>
          <a:blip r:embed="rId4" cstate="print"/>
          <a:srcRect/>
          <a:stretch>
            <a:fillRect/>
          </a:stretch>
        </p:blipFill>
        <p:spPr bwMode="auto">
          <a:xfrm>
            <a:off x="5105400" y="2819400"/>
            <a:ext cx="3200400" cy="3200400"/>
          </a:xfrm>
          <a:prstGeom prst="rect">
            <a:avLst/>
          </a:prstGeom>
          <a:noFill/>
        </p:spPr>
      </p:pic>
      <p:sp>
        <p:nvSpPr>
          <p:cNvPr id="8" name="Rectangle 7"/>
          <p:cNvSpPr/>
          <p:nvPr/>
        </p:nvSpPr>
        <p:spPr>
          <a:xfrm>
            <a:off x="228600" y="1143000"/>
            <a:ext cx="3733800" cy="15240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marL="0" lvl="2" algn="ctr"/>
            <a:r>
              <a:rPr lang="zh-CN" altLang="en-US" sz="6000" dirty="0" smtClean="0"/>
              <a:t> 点水礼</a:t>
            </a:r>
            <a:endParaRPr lang="en-US" sz="6000" dirty="0" smtClean="0"/>
          </a:p>
          <a:p>
            <a:pPr algn="ctr"/>
            <a:r>
              <a:rPr lang="en-US" sz="2800" dirty="0" smtClean="0"/>
              <a:t>SPRINKLING</a:t>
            </a:r>
            <a:endParaRPr lang="en-US" sz="2800" dirty="0"/>
          </a:p>
        </p:txBody>
      </p:sp>
      <p:sp>
        <p:nvSpPr>
          <p:cNvPr id="9" name="Rectangle 8"/>
          <p:cNvSpPr/>
          <p:nvPr/>
        </p:nvSpPr>
        <p:spPr>
          <a:xfrm>
            <a:off x="4953000" y="1143000"/>
            <a:ext cx="3733800" cy="15240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zh-CN" altLang="zh-CN" sz="6000" dirty="0" smtClean="0"/>
              <a:t>浸礼</a:t>
            </a:r>
            <a:endParaRPr lang="en-US" altLang="zh-CN" sz="6000" dirty="0" smtClean="0"/>
          </a:p>
          <a:p>
            <a:pPr algn="ctr"/>
            <a:r>
              <a:rPr lang="en-US" sz="2800" dirty="0" smtClean="0"/>
              <a:t>IMMERSION</a:t>
            </a:r>
            <a:endParaRPr lang="en-US"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9144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zh-CN" altLang="zh-CN" sz="6000" b="1" dirty="0" smtClean="0">
                <a:ln>
                  <a:solidFill>
                    <a:sysClr val="windowText" lastClr="000000"/>
                  </a:solidFill>
                </a:ln>
                <a:solidFill>
                  <a:srgbClr val="FFFF00"/>
                </a:solidFill>
                <a:effectLst>
                  <a:outerShdw blurRad="38100" dist="38100" dir="2700000" algn="tl">
                    <a:srgbClr val="000000">
                      <a:alpha val="43137"/>
                    </a:srgbClr>
                  </a:outerShdw>
                </a:effectLst>
              </a:rPr>
              <a:t>点水礼</a:t>
            </a:r>
            <a:endParaRPr lang="en-US" sz="6000" b="1" dirty="0">
              <a:ln>
                <a:solidFill>
                  <a:sysClr val="windowText" lastClr="000000"/>
                </a:solidFill>
              </a:ln>
              <a:solidFill>
                <a:srgbClr val="FFFF00"/>
              </a:solidFill>
              <a:effectLst>
                <a:outerShdw blurRad="38100" dist="38100" dir="2700000" algn="tl">
                  <a:srgbClr val="000000">
                    <a:alpha val="43137"/>
                  </a:srgbClr>
                </a:outerShdw>
              </a:effectLst>
              <a:latin typeface="Aharoni" pitchFamily="2" charset="-79"/>
              <a:cs typeface="Aharoni" pitchFamily="2" charset="-79"/>
            </a:endParaRPr>
          </a:p>
        </p:txBody>
      </p:sp>
      <p:sp>
        <p:nvSpPr>
          <p:cNvPr id="3" name="Rectangle 2"/>
          <p:cNvSpPr/>
          <p:nvPr/>
        </p:nvSpPr>
        <p:spPr>
          <a:xfrm>
            <a:off x="0" y="6248400"/>
            <a:ext cx="9144000" cy="6096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4000" dirty="0" smtClean="0">
                <a:ln w="18415" cmpd="sng">
                  <a:solidFill>
                    <a:sysClr val="windowText" lastClr="000000"/>
                  </a:solidFill>
                  <a:prstDash val="solid"/>
                </a:ln>
                <a:solidFill>
                  <a:srgbClr val="FFFFFF"/>
                </a:solidFill>
                <a:effectLst>
                  <a:outerShdw blurRad="63500" dir="3600000" algn="tl" rotWithShape="0">
                    <a:srgbClr val="000000">
                      <a:alpha val="70000"/>
                    </a:srgbClr>
                  </a:outerShdw>
                </a:effectLst>
                <a:latin typeface="Aharoni" pitchFamily="2" charset="-79"/>
                <a:cs typeface="Aharoni" pitchFamily="2" charset="-79"/>
              </a:rPr>
              <a:t>SPRINKLING</a:t>
            </a:r>
            <a:endParaRPr lang="en-US" sz="4000" dirty="0">
              <a:ln w="18415" cmpd="sng">
                <a:solidFill>
                  <a:sysClr val="windowText" lastClr="000000"/>
                </a:solidFill>
                <a:prstDash val="solid"/>
              </a:ln>
              <a:solidFill>
                <a:srgbClr val="FFFFFF"/>
              </a:solidFill>
              <a:effectLst>
                <a:outerShdw blurRad="63500" dir="3600000" algn="tl" rotWithShape="0">
                  <a:srgbClr val="000000">
                    <a:alpha val="70000"/>
                  </a:srgbClr>
                </a:outerShdw>
              </a:effectLst>
              <a:latin typeface="Aharoni" pitchFamily="2" charset="-79"/>
              <a:cs typeface="Aharoni" pitchFamily="2" charset="-79"/>
            </a:endParaRPr>
          </a:p>
        </p:txBody>
      </p:sp>
      <p:sp>
        <p:nvSpPr>
          <p:cNvPr id="5" name="TextBox 4"/>
          <p:cNvSpPr txBox="1"/>
          <p:nvPr/>
        </p:nvSpPr>
        <p:spPr>
          <a:xfrm>
            <a:off x="0" y="914400"/>
            <a:ext cx="9144000" cy="5109091"/>
          </a:xfrm>
          <a:prstGeom prst="rect">
            <a:avLst/>
          </a:prstGeom>
          <a:noFill/>
        </p:spPr>
        <p:txBody>
          <a:bodyPr wrap="square" rtlCol="0">
            <a:spAutoFit/>
          </a:bodyPr>
          <a:lstStyle/>
          <a:p>
            <a:pPr marL="465455" indent="-465455"/>
            <a:r>
              <a:rPr lang="zh-CN" altLang="en-US" sz="3600" b="1" dirty="0" smtClean="0">
                <a:solidFill>
                  <a:schemeClr val="accent3">
                    <a:lumMod val="50000"/>
                  </a:schemeClr>
                </a:solidFill>
                <a:effectLst>
                  <a:outerShdw blurRad="38100" dist="38100" dir="2700000" algn="tl">
                    <a:srgbClr val="000000">
                      <a:alpha val="43137"/>
                    </a:srgbClr>
                  </a:outerShdw>
                </a:effectLst>
              </a:rPr>
              <a:t>赞同</a:t>
            </a:r>
            <a:r>
              <a:rPr lang="en-US" altLang="zh-CN" sz="3600" b="1" dirty="0" smtClean="0">
                <a:solidFill>
                  <a:schemeClr val="accent3">
                    <a:lumMod val="50000"/>
                  </a:schemeClr>
                </a:solidFill>
                <a:effectLst>
                  <a:outerShdw blurRad="38100" dist="38100" dir="2700000" algn="tl">
                    <a:srgbClr val="000000">
                      <a:alpha val="43137"/>
                    </a:srgbClr>
                  </a:outerShdw>
                </a:effectLst>
              </a:rPr>
              <a:t>: </a:t>
            </a:r>
            <a:r>
              <a:rPr lang="zh-CN" altLang="en-US" sz="3600" b="1" dirty="0" smtClean="0">
                <a:solidFill>
                  <a:schemeClr val="accent3">
                    <a:lumMod val="50000"/>
                  </a:schemeClr>
                </a:solidFill>
                <a:effectLst>
                  <a:outerShdw blurRad="38100" dist="38100" dir="2700000" algn="tl">
                    <a:srgbClr val="000000">
                      <a:alpha val="43137"/>
                    </a:srgbClr>
                  </a:outerShdw>
                </a:effectLst>
              </a:rPr>
              <a:t>在新约里代替割礼</a:t>
            </a:r>
            <a:endParaRPr lang="en-US" sz="3600" b="1" dirty="0" smtClean="0">
              <a:solidFill>
                <a:schemeClr val="accent3">
                  <a:lumMod val="50000"/>
                </a:schemeClr>
              </a:solidFill>
              <a:effectLst>
                <a:outerShdw blurRad="38100" dist="38100" dir="2700000" algn="tl">
                  <a:srgbClr val="000000">
                    <a:alpha val="43137"/>
                  </a:srgbClr>
                </a:outerShdw>
              </a:effectLst>
            </a:endParaRPr>
          </a:p>
          <a:p>
            <a:pPr marL="465455" lvl="3" indent="-465455"/>
            <a:r>
              <a:rPr lang="en-US" b="1" dirty="0" smtClean="0">
                <a:solidFill>
                  <a:schemeClr val="accent3">
                    <a:lumMod val="50000"/>
                  </a:schemeClr>
                </a:solidFill>
                <a:latin typeface="Arial" panose="020B0604020202090204" pitchFamily="34" charset="0"/>
                <a:ea typeface="Calibri" pitchFamily="34" charset="0"/>
                <a:cs typeface="Arial" panose="020B0604020202090204" pitchFamily="34" charset="0"/>
              </a:rPr>
              <a:t>PRO: New Testament replacement for Circumcision </a:t>
            </a:r>
            <a:endParaRPr lang="en-US" b="1" i="1" dirty="0">
              <a:solidFill>
                <a:schemeClr val="accent3">
                  <a:lumMod val="50000"/>
                </a:schemeClr>
              </a:solidFill>
              <a:latin typeface="Arial Narrow" panose="020B0606020202030204" pitchFamily="34" charset="0"/>
            </a:endParaRPr>
          </a:p>
          <a:p>
            <a:pPr marL="465455" indent="-465455"/>
            <a:r>
              <a:rPr lang="zh-CN" altLang="en-US" sz="3600" b="1" dirty="0" smtClean="0">
                <a:solidFill>
                  <a:srgbClr val="C00000"/>
                </a:solidFill>
                <a:effectLst>
                  <a:outerShdw blurRad="38100" dist="38100" dir="2700000" algn="tl">
                    <a:srgbClr val="000000">
                      <a:alpha val="43137"/>
                    </a:srgbClr>
                  </a:outerShdw>
                </a:effectLst>
              </a:rPr>
              <a:t>反对</a:t>
            </a:r>
            <a:r>
              <a:rPr lang="en-US" altLang="zh-CN" sz="3600" b="1" dirty="0" smtClean="0">
                <a:solidFill>
                  <a:srgbClr val="C00000"/>
                </a:solidFill>
                <a:effectLst>
                  <a:outerShdw blurRad="38100" dist="38100" dir="2700000" algn="tl">
                    <a:srgbClr val="000000">
                      <a:alpha val="43137"/>
                    </a:srgbClr>
                  </a:outerShdw>
                </a:effectLst>
              </a:rPr>
              <a:t>: </a:t>
            </a:r>
            <a:r>
              <a:rPr lang="zh-CN" altLang="en-US" sz="3600" b="1" dirty="0" smtClean="0">
                <a:solidFill>
                  <a:srgbClr val="C00000"/>
                </a:solidFill>
                <a:effectLst>
                  <a:outerShdw blurRad="38100" dist="38100" dir="2700000" algn="tl">
                    <a:srgbClr val="000000">
                      <a:alpha val="43137"/>
                    </a:srgbClr>
                  </a:outerShdw>
                </a:effectLst>
              </a:rPr>
              <a:t>保罗称救恩须附带割礼的福音为 “假福音”。</a:t>
            </a:r>
            <a:endParaRPr lang="en-US" sz="3600" b="1" dirty="0" smtClean="0">
              <a:solidFill>
                <a:srgbClr val="C00000"/>
              </a:solidFill>
              <a:effectLst>
                <a:outerShdw blurRad="38100" dist="38100" dir="2700000" algn="tl">
                  <a:srgbClr val="000000">
                    <a:alpha val="43137"/>
                  </a:srgbClr>
                </a:outerShdw>
              </a:effectLst>
            </a:endParaRPr>
          </a:p>
          <a:p>
            <a:pPr marL="465455" indent="-465455"/>
            <a:r>
              <a:rPr lang="en-US" b="1" dirty="0" smtClean="0">
                <a:solidFill>
                  <a:srgbClr val="C00000"/>
                </a:solidFill>
                <a:latin typeface="Arial Narrow" panose="020B0606020202030204" pitchFamily="34" charset="0"/>
              </a:rPr>
              <a:t>CON: </a:t>
            </a:r>
            <a:r>
              <a:rPr lang="en-US" b="1" dirty="0" smtClean="0">
                <a:solidFill>
                  <a:srgbClr val="C00000"/>
                </a:solidFill>
                <a:latin typeface="Arial" panose="020B0604020202090204" pitchFamily="34" charset="0"/>
                <a:ea typeface="Calibri" pitchFamily="34" charset="0"/>
                <a:cs typeface="Arial" panose="020B0604020202090204" pitchFamily="34" charset="0"/>
              </a:rPr>
              <a:t>Paul calls demanding circumcision for salvation </a:t>
            </a:r>
            <a:r>
              <a:rPr lang="en-US" b="1" dirty="0" smtClean="0">
                <a:solidFill>
                  <a:srgbClr val="C00000"/>
                </a:solidFill>
                <a:ea typeface="Calibri" pitchFamily="34" charset="0"/>
                <a:cs typeface="Arial" panose="020B0604020202090204" pitchFamily="34" charset="0"/>
              </a:rPr>
              <a:t>‘</a:t>
            </a:r>
            <a:r>
              <a:rPr lang="en-US" b="1" dirty="0" smtClean="0">
                <a:solidFill>
                  <a:srgbClr val="C00000"/>
                </a:solidFill>
                <a:latin typeface="Arial" panose="020B0604020202090204" pitchFamily="34" charset="0"/>
                <a:ea typeface="Calibri" pitchFamily="34" charset="0"/>
                <a:cs typeface="Arial" panose="020B0604020202090204" pitchFamily="34" charset="0"/>
              </a:rPr>
              <a:t>a false gospel</a:t>
            </a:r>
            <a:r>
              <a:rPr lang="en-US" b="1" dirty="0" smtClean="0">
                <a:solidFill>
                  <a:srgbClr val="C00000"/>
                </a:solidFill>
                <a:ea typeface="Calibri" pitchFamily="34" charset="0"/>
                <a:cs typeface="Arial" panose="020B0604020202090204" pitchFamily="34" charset="0"/>
              </a:rPr>
              <a:t>’</a:t>
            </a:r>
            <a:endParaRPr lang="en-US" b="1" dirty="0" smtClean="0">
              <a:solidFill>
                <a:srgbClr val="C00000"/>
              </a:solidFill>
              <a:ea typeface="Calibri" pitchFamily="34" charset="0"/>
              <a:cs typeface="Arial" panose="020B0604020202090204" pitchFamily="34" charset="0"/>
            </a:endParaRPr>
          </a:p>
          <a:p>
            <a:pPr marL="465455" indent="-465455"/>
            <a:r>
              <a:rPr lang="zh-CN" altLang="en-US" sz="3600" b="1" dirty="0" smtClean="0">
                <a:solidFill>
                  <a:srgbClr val="C00000"/>
                </a:solidFill>
                <a:effectLst>
                  <a:outerShdw blurRad="38100" dist="38100" dir="2700000" algn="tl">
                    <a:srgbClr val="000000">
                      <a:alpha val="43137"/>
                    </a:srgbClr>
                  </a:outerShdw>
                </a:effectLst>
              </a:rPr>
              <a:t>反对</a:t>
            </a:r>
            <a:r>
              <a:rPr lang="en-US" altLang="zh-CN" sz="3600" b="1" dirty="0" smtClean="0">
                <a:solidFill>
                  <a:srgbClr val="C00000"/>
                </a:solidFill>
                <a:effectLst>
                  <a:outerShdw blurRad="38100" dist="38100" dir="2700000" algn="tl">
                    <a:srgbClr val="000000">
                      <a:alpha val="43137"/>
                    </a:srgbClr>
                  </a:outerShdw>
                </a:effectLst>
              </a:rPr>
              <a:t>: </a:t>
            </a:r>
            <a:r>
              <a:rPr lang="zh-CN" altLang="en-US" sz="3600" b="1" dirty="0" smtClean="0">
                <a:solidFill>
                  <a:srgbClr val="C00000"/>
                </a:solidFill>
                <a:effectLst>
                  <a:outerShdw blurRad="38100" dist="38100" dir="2700000" algn="tl">
                    <a:srgbClr val="000000">
                      <a:alpha val="43137"/>
                    </a:srgbClr>
                  </a:outerShdw>
                </a:effectLst>
              </a:rPr>
              <a:t>洗礼的意思是 “淹没” 或者“陷入”</a:t>
            </a:r>
            <a:endParaRPr lang="en-US" sz="3600" b="1" dirty="0" smtClean="0">
              <a:solidFill>
                <a:srgbClr val="C00000"/>
              </a:solidFill>
              <a:latin typeface="Arial Narrow" panose="020B0606020202030204" pitchFamily="34" charset="0"/>
            </a:endParaRPr>
          </a:p>
          <a:p>
            <a:pPr marL="465455" lvl="3" indent="-465455"/>
            <a:r>
              <a:rPr lang="en-US" b="1" dirty="0" smtClean="0">
                <a:solidFill>
                  <a:srgbClr val="C00000"/>
                </a:solidFill>
                <a:latin typeface="Arial Narrow" panose="020B0606020202030204" pitchFamily="34" charset="0"/>
                <a:ea typeface="Calibri" pitchFamily="34" charset="0"/>
                <a:cs typeface="Arial" panose="020B0604020202090204" pitchFamily="34" charset="0"/>
              </a:rPr>
              <a:t>CON: </a:t>
            </a:r>
            <a:r>
              <a:rPr lang="en-US" b="1" dirty="0" smtClean="0">
                <a:solidFill>
                  <a:srgbClr val="C00000"/>
                </a:solidFill>
                <a:latin typeface="Arial" panose="020B0604020202090204" pitchFamily="34" charset="0"/>
                <a:ea typeface="Calibri" pitchFamily="34" charset="0"/>
                <a:cs typeface="Arial" panose="020B0604020202090204" pitchFamily="34" charset="0"/>
              </a:rPr>
              <a:t>The meaning of the word is to </a:t>
            </a:r>
            <a:r>
              <a:rPr lang="en-US" b="1" dirty="0" smtClean="0">
                <a:solidFill>
                  <a:srgbClr val="C00000"/>
                </a:solidFill>
                <a:ea typeface="Calibri" pitchFamily="34" charset="0"/>
                <a:cs typeface="Arial" panose="020B0604020202090204" pitchFamily="34" charset="0"/>
              </a:rPr>
              <a:t>“</a:t>
            </a:r>
            <a:r>
              <a:rPr lang="en-US" b="1" dirty="0" smtClean="0">
                <a:solidFill>
                  <a:srgbClr val="C00000"/>
                </a:solidFill>
                <a:latin typeface="Arial" panose="020B0604020202090204" pitchFamily="34" charset="0"/>
                <a:ea typeface="Calibri" pitchFamily="34" charset="0"/>
                <a:cs typeface="Arial" panose="020B0604020202090204" pitchFamily="34" charset="0"/>
              </a:rPr>
              <a:t>submerge</a:t>
            </a:r>
            <a:r>
              <a:rPr lang="en-US" b="1" dirty="0" smtClean="0">
                <a:solidFill>
                  <a:srgbClr val="C00000"/>
                </a:solidFill>
                <a:ea typeface="Calibri" pitchFamily="34" charset="0"/>
                <a:cs typeface="Arial" panose="020B0604020202090204" pitchFamily="34" charset="0"/>
              </a:rPr>
              <a:t>”</a:t>
            </a:r>
            <a:r>
              <a:rPr lang="en-US" b="1" dirty="0" smtClean="0">
                <a:solidFill>
                  <a:srgbClr val="C00000"/>
                </a:solidFill>
                <a:latin typeface="Arial" panose="020B0604020202090204" pitchFamily="34" charset="0"/>
                <a:ea typeface="Calibri" pitchFamily="34" charset="0"/>
                <a:cs typeface="Arial" panose="020B0604020202090204" pitchFamily="34" charset="0"/>
              </a:rPr>
              <a:t> or </a:t>
            </a:r>
            <a:r>
              <a:rPr lang="en-US" b="1" dirty="0" smtClean="0">
                <a:solidFill>
                  <a:srgbClr val="C00000"/>
                </a:solidFill>
                <a:ea typeface="Calibri" pitchFamily="34" charset="0"/>
                <a:cs typeface="Arial" panose="020B0604020202090204" pitchFamily="34" charset="0"/>
              </a:rPr>
              <a:t>“</a:t>
            </a:r>
            <a:r>
              <a:rPr lang="en-US" b="1" dirty="0" smtClean="0">
                <a:solidFill>
                  <a:srgbClr val="C00000"/>
                </a:solidFill>
                <a:latin typeface="Arial" panose="020B0604020202090204" pitchFamily="34" charset="0"/>
                <a:ea typeface="Calibri" pitchFamily="34" charset="0"/>
                <a:cs typeface="Arial" panose="020B0604020202090204" pitchFamily="34" charset="0"/>
              </a:rPr>
              <a:t>plunge</a:t>
            </a:r>
            <a:r>
              <a:rPr lang="en-US" b="1" dirty="0" smtClean="0">
                <a:solidFill>
                  <a:srgbClr val="C00000"/>
                </a:solidFill>
                <a:ea typeface="Calibri" pitchFamily="34" charset="0"/>
                <a:cs typeface="Arial" panose="020B0604020202090204" pitchFamily="34" charset="0"/>
              </a:rPr>
              <a:t>”</a:t>
            </a:r>
            <a:endParaRPr lang="en-US" sz="2000" dirty="0" smtClean="0">
              <a:solidFill>
                <a:srgbClr val="C00000"/>
              </a:solidFill>
            </a:endParaRPr>
          </a:p>
          <a:p>
            <a:pPr marL="465455" indent="-465455"/>
            <a:r>
              <a:rPr lang="zh-CN" altLang="en-US" sz="3600" b="1" dirty="0" smtClean="0">
                <a:solidFill>
                  <a:srgbClr val="C00000"/>
                </a:solidFill>
                <a:effectLst>
                  <a:outerShdw blurRad="38100" dist="38100" dir="2700000" algn="tl">
                    <a:srgbClr val="000000">
                      <a:alpha val="43137"/>
                    </a:srgbClr>
                  </a:outerShdw>
                </a:effectLst>
              </a:rPr>
              <a:t>反对</a:t>
            </a:r>
            <a:r>
              <a:rPr lang="en-US" altLang="zh-CN" sz="3600" b="1" dirty="0" smtClean="0">
                <a:solidFill>
                  <a:srgbClr val="C00000"/>
                </a:solidFill>
                <a:effectLst>
                  <a:outerShdw blurRad="38100" dist="38100" dir="2700000" algn="tl">
                    <a:srgbClr val="000000">
                      <a:alpha val="43137"/>
                    </a:srgbClr>
                  </a:outerShdw>
                </a:effectLst>
              </a:rPr>
              <a:t>: </a:t>
            </a:r>
            <a:r>
              <a:rPr lang="zh-CN" altLang="en-US" sz="3600" b="1" dirty="0" smtClean="0">
                <a:solidFill>
                  <a:srgbClr val="C00000"/>
                </a:solidFill>
                <a:effectLst>
                  <a:outerShdw blurRad="38100" dist="38100" dir="2700000" algn="tl">
                    <a:srgbClr val="000000">
                      <a:alpha val="43137"/>
                    </a:srgbClr>
                  </a:outerShdw>
                </a:effectLst>
              </a:rPr>
              <a:t>不能表现死亡</a:t>
            </a:r>
            <a:r>
              <a:rPr lang="en-US" altLang="zh-CN" sz="3600" b="1" dirty="0" smtClean="0">
                <a:solidFill>
                  <a:srgbClr val="C00000"/>
                </a:solidFill>
                <a:effectLst>
                  <a:outerShdw blurRad="38100" dist="38100" dir="2700000" algn="tl">
                    <a:srgbClr val="000000">
                      <a:alpha val="43137"/>
                    </a:srgbClr>
                  </a:outerShdw>
                </a:effectLst>
              </a:rPr>
              <a:t>, </a:t>
            </a:r>
            <a:r>
              <a:rPr lang="zh-CN" altLang="en-US" sz="3600" b="1" dirty="0" smtClean="0">
                <a:solidFill>
                  <a:srgbClr val="C00000"/>
                </a:solidFill>
                <a:effectLst>
                  <a:outerShdw blurRad="38100" dist="38100" dir="2700000" algn="tl">
                    <a:srgbClr val="000000">
                      <a:alpha val="43137"/>
                    </a:srgbClr>
                  </a:outerShdw>
                </a:effectLst>
              </a:rPr>
              <a:t>埋葬和复活</a:t>
            </a:r>
            <a:r>
              <a:rPr lang="en-US" altLang="zh-CN" sz="3600" b="1" dirty="0" smtClean="0">
                <a:solidFill>
                  <a:srgbClr val="C00000"/>
                </a:solidFill>
                <a:effectLst>
                  <a:outerShdw blurRad="38100" dist="38100" dir="2700000" algn="tl">
                    <a:srgbClr val="000000">
                      <a:alpha val="43137"/>
                    </a:srgbClr>
                  </a:outerShdw>
                </a:effectLst>
              </a:rPr>
              <a:t>.</a:t>
            </a:r>
            <a:endParaRPr lang="en-US" sz="3600" b="1" dirty="0" smtClean="0">
              <a:solidFill>
                <a:srgbClr val="C00000"/>
              </a:solidFill>
              <a:effectLst>
                <a:outerShdw blurRad="38100" dist="38100" dir="2700000" algn="tl">
                  <a:srgbClr val="000000">
                    <a:alpha val="43137"/>
                  </a:srgbClr>
                </a:outerShdw>
              </a:effectLst>
            </a:endParaRPr>
          </a:p>
          <a:p>
            <a:pPr marL="465455" lvl="1" indent="-465455"/>
            <a:r>
              <a:rPr lang="en-US" b="1" dirty="0" smtClean="0">
                <a:solidFill>
                  <a:srgbClr val="C00000"/>
                </a:solidFill>
                <a:latin typeface="Arial Narrow" panose="020B0606020202030204" pitchFamily="34" charset="0"/>
                <a:ea typeface="Calibri" pitchFamily="34" charset="0"/>
                <a:cs typeface="Arial" panose="020B0604020202090204" pitchFamily="34" charset="0"/>
              </a:rPr>
              <a:t>CON: </a:t>
            </a:r>
            <a:r>
              <a:rPr lang="en-US" b="1" dirty="0" smtClean="0">
                <a:solidFill>
                  <a:srgbClr val="C00000"/>
                </a:solidFill>
                <a:latin typeface="Arial" panose="020B0604020202090204" pitchFamily="34" charset="0"/>
                <a:ea typeface="Calibri" pitchFamily="34" charset="0"/>
                <a:cs typeface="Arial" panose="020B0604020202090204" pitchFamily="34" charset="0"/>
              </a:rPr>
              <a:t>No representation of the death, burial and resurrection</a:t>
            </a:r>
            <a:endParaRPr lang="en-US" sz="2000" dirty="0" smtClean="0">
              <a:solidFill>
                <a:srgbClr val="C00000"/>
              </a:solidFill>
            </a:endParaRPr>
          </a:p>
          <a:p>
            <a:pPr marL="465455" indent="-465455"/>
            <a:r>
              <a:rPr lang="zh-CN" altLang="en-US" sz="3600" b="1" dirty="0" smtClean="0">
                <a:solidFill>
                  <a:srgbClr val="C00000"/>
                </a:solidFill>
                <a:effectLst>
                  <a:outerShdw blurRad="38100" dist="38100" dir="2700000" algn="tl">
                    <a:srgbClr val="000000">
                      <a:alpha val="43137"/>
                    </a:srgbClr>
                  </a:outerShdw>
                </a:effectLst>
              </a:rPr>
              <a:t>反对：在新约中找不到点水礼的依据</a:t>
            </a:r>
            <a:r>
              <a:rPr lang="en-US" altLang="zh-CN" sz="3600" b="1" dirty="0" smtClean="0">
                <a:solidFill>
                  <a:srgbClr val="C00000"/>
                </a:solidFill>
                <a:effectLst>
                  <a:outerShdw blurRad="38100" dist="38100" dir="2700000" algn="tl">
                    <a:srgbClr val="000000">
                      <a:alpha val="43137"/>
                    </a:srgbClr>
                  </a:outerShdw>
                </a:effectLst>
              </a:rPr>
              <a:t>.</a:t>
            </a:r>
            <a:endParaRPr lang="en-US" sz="3600" b="1" dirty="0" smtClean="0">
              <a:solidFill>
                <a:srgbClr val="C00000"/>
              </a:solidFill>
              <a:effectLst>
                <a:outerShdw blurRad="38100" dist="38100" dir="2700000" algn="tl">
                  <a:srgbClr val="000000">
                    <a:alpha val="43137"/>
                  </a:srgbClr>
                </a:outerShdw>
              </a:effectLst>
            </a:endParaRPr>
          </a:p>
          <a:p>
            <a:pPr marL="465455" lvl="3" indent="-465455"/>
            <a:r>
              <a:rPr lang="en-US" b="1" dirty="0" smtClean="0">
                <a:solidFill>
                  <a:srgbClr val="C00000"/>
                </a:solidFill>
                <a:latin typeface="Arial" panose="020B0604020202090204" pitchFamily="34" charset="0"/>
                <a:ea typeface="Calibri" pitchFamily="34" charset="0"/>
                <a:cs typeface="Arial" panose="020B0604020202090204" pitchFamily="34" charset="0"/>
              </a:rPr>
              <a:t>CON: Never seen in the New Testament</a:t>
            </a:r>
            <a:endParaRPr lang="en-US" b="1" dirty="0" smtClean="0">
              <a:solidFill>
                <a:srgbClr val="C00000"/>
              </a:solidFill>
              <a:latin typeface="Arial" panose="020B0604020202090204" pitchFamily="34" charset="0"/>
              <a:cs typeface="Arial" panose="020B0604020202090204" pitchFamily="34" charset="0"/>
            </a:endParaRPr>
          </a:p>
          <a:p>
            <a:pPr marL="465455" indent="-465455"/>
            <a:endParaRPr lang="en-US" sz="2000" dirty="0" smtClean="0">
              <a:latin typeface="Arial" panose="020B0604020202090204" pitchFamily="34" charset="0"/>
              <a:cs typeface="Arial" panose="020B060402020209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linds(horizontal)">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blinds(horizontal)">
                                      <p:cBhvr>
                                        <p:cTn id="15" dur="500"/>
                                        <p:tgtEl>
                                          <p:spTgt spid="5">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blinds(horizontal)">
                                      <p:cBhvr>
                                        <p:cTn id="18" dur="500"/>
                                        <p:tgtEl>
                                          <p:spTgt spid="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blinds(horizontal)">
                                      <p:cBhvr>
                                        <p:cTn id="23" dur="500"/>
                                        <p:tgtEl>
                                          <p:spTgt spid="5">
                                            <p:txEl>
                                              <p:pRg st="4" end="4"/>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5">
                                            <p:txEl>
                                              <p:pRg st="5" end="5"/>
                                            </p:txEl>
                                          </p:spTgt>
                                        </p:tgtEl>
                                        <p:attrNameLst>
                                          <p:attrName>style.visibility</p:attrName>
                                        </p:attrNameLst>
                                      </p:cBhvr>
                                      <p:to>
                                        <p:strVal val="visible"/>
                                      </p:to>
                                    </p:set>
                                    <p:animEffect transition="in" filter="blinds(horizontal)">
                                      <p:cBhvr>
                                        <p:cTn id="26" dur="500"/>
                                        <p:tgtEl>
                                          <p:spTgt spid="5">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Effect transition="in" filter="blinds(horizontal)">
                                      <p:cBhvr>
                                        <p:cTn id="31" dur="500"/>
                                        <p:tgtEl>
                                          <p:spTgt spid="5">
                                            <p:txEl>
                                              <p:pRg st="6" end="6"/>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5">
                                            <p:txEl>
                                              <p:pRg st="7" end="7"/>
                                            </p:txEl>
                                          </p:spTgt>
                                        </p:tgtEl>
                                        <p:attrNameLst>
                                          <p:attrName>style.visibility</p:attrName>
                                        </p:attrNameLst>
                                      </p:cBhvr>
                                      <p:to>
                                        <p:strVal val="visible"/>
                                      </p:to>
                                    </p:set>
                                    <p:animEffect transition="in" filter="blinds(horizontal)">
                                      <p:cBhvr>
                                        <p:cTn id="34" dur="500"/>
                                        <p:tgtEl>
                                          <p:spTgt spid="5">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animEffect transition="in" filter="blinds(horizontal)">
                                      <p:cBhvr>
                                        <p:cTn id="39" dur="500"/>
                                        <p:tgtEl>
                                          <p:spTgt spid="5">
                                            <p:txEl>
                                              <p:pRg st="8" end="8"/>
                                            </p:txEl>
                                          </p:spTgt>
                                        </p:tgtEl>
                                      </p:cBhvr>
                                    </p:animEffect>
                                  </p:childTnLst>
                                </p:cTn>
                              </p:par>
                              <p:par>
                                <p:cTn id="40" presetID="3" presetClass="entr" presetSubtype="10" fill="hold" nodeType="withEffect">
                                  <p:stCondLst>
                                    <p:cond delay="0"/>
                                  </p:stCondLst>
                                  <p:childTnLst>
                                    <p:set>
                                      <p:cBhvr>
                                        <p:cTn id="41" dur="1" fill="hold">
                                          <p:stCondLst>
                                            <p:cond delay="0"/>
                                          </p:stCondLst>
                                        </p:cTn>
                                        <p:tgtEl>
                                          <p:spTgt spid="5">
                                            <p:txEl>
                                              <p:pRg st="9" end="9"/>
                                            </p:txEl>
                                          </p:spTgt>
                                        </p:tgtEl>
                                        <p:attrNameLst>
                                          <p:attrName>style.visibility</p:attrName>
                                        </p:attrNameLst>
                                      </p:cBhvr>
                                      <p:to>
                                        <p:strVal val="visible"/>
                                      </p:to>
                                    </p:set>
                                    <p:animEffect transition="in" filter="blinds(horizontal)">
                                      <p:cBhvr>
                                        <p:cTn id="42"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zh-CN" altLang="zh-CN" sz="6000" dirty="0" smtClean="0"/>
              <a:t>浸礼</a:t>
            </a:r>
            <a:endParaRPr lang="en-US" sz="6000" dirty="0">
              <a:ln w="18415" cmpd="sng">
                <a:solidFill>
                  <a:sysClr val="windowText" lastClr="000000"/>
                </a:solidFill>
                <a:prstDash val="solid"/>
              </a:ln>
              <a:solidFill>
                <a:srgbClr val="FFFFFF"/>
              </a:solidFill>
              <a:effectLst>
                <a:outerShdw blurRad="63500" dir="3600000" algn="tl" rotWithShape="0">
                  <a:srgbClr val="000000">
                    <a:alpha val="70000"/>
                  </a:srgbClr>
                </a:outerShdw>
              </a:effectLst>
              <a:latin typeface="Aharoni" pitchFamily="2" charset="-79"/>
              <a:cs typeface="Aharoni" pitchFamily="2" charset="-79"/>
            </a:endParaRPr>
          </a:p>
        </p:txBody>
      </p:sp>
      <p:sp>
        <p:nvSpPr>
          <p:cNvPr id="3" name="Rectangle 2"/>
          <p:cNvSpPr/>
          <p:nvPr/>
        </p:nvSpPr>
        <p:spPr>
          <a:xfrm>
            <a:off x="0" y="6248400"/>
            <a:ext cx="9144000" cy="6096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4000" dirty="0" smtClean="0">
                <a:ln w="18415" cmpd="sng">
                  <a:solidFill>
                    <a:sysClr val="windowText" lastClr="000000"/>
                  </a:solidFill>
                  <a:prstDash val="solid"/>
                </a:ln>
                <a:solidFill>
                  <a:srgbClr val="FFFFFF"/>
                </a:solidFill>
                <a:effectLst>
                  <a:outerShdw blurRad="63500" dir="3600000" algn="tl" rotWithShape="0">
                    <a:srgbClr val="000000">
                      <a:alpha val="70000"/>
                    </a:srgbClr>
                  </a:outerShdw>
                </a:effectLst>
                <a:latin typeface="Aharoni" pitchFamily="2" charset="-79"/>
                <a:cs typeface="Aharoni" pitchFamily="2" charset="-79"/>
              </a:rPr>
              <a:t>IMMERSION</a:t>
            </a:r>
            <a:endParaRPr lang="en-US" sz="4000" dirty="0">
              <a:ln w="18415" cmpd="sng">
                <a:solidFill>
                  <a:sysClr val="windowText" lastClr="000000"/>
                </a:solidFill>
                <a:prstDash val="solid"/>
              </a:ln>
              <a:solidFill>
                <a:srgbClr val="FFFFFF"/>
              </a:solidFill>
              <a:effectLst>
                <a:outerShdw blurRad="63500" dir="3600000" algn="tl" rotWithShape="0">
                  <a:srgbClr val="000000">
                    <a:alpha val="70000"/>
                  </a:srgbClr>
                </a:outerShdw>
              </a:effectLst>
              <a:latin typeface="Aharoni" pitchFamily="2" charset="-79"/>
              <a:cs typeface="Aharoni" pitchFamily="2" charset="-79"/>
            </a:endParaRPr>
          </a:p>
        </p:txBody>
      </p:sp>
      <p:sp>
        <p:nvSpPr>
          <p:cNvPr id="5" name="TextBox 4"/>
          <p:cNvSpPr txBox="1"/>
          <p:nvPr/>
        </p:nvSpPr>
        <p:spPr>
          <a:xfrm>
            <a:off x="0" y="685800"/>
            <a:ext cx="9144000" cy="5601533"/>
          </a:xfrm>
          <a:prstGeom prst="rect">
            <a:avLst/>
          </a:prstGeom>
          <a:noFill/>
        </p:spPr>
        <p:txBody>
          <a:bodyPr wrap="square" rtlCol="0">
            <a:spAutoFit/>
          </a:bodyPr>
          <a:lstStyle/>
          <a:p>
            <a:pPr marL="465455" indent="-465455"/>
            <a:r>
              <a:rPr lang="en-US" altLang="zh-CN" sz="3200" b="1" dirty="0" smtClean="0">
                <a:solidFill>
                  <a:srgbClr val="C00000"/>
                </a:solidFill>
                <a:effectLst>
                  <a:outerShdw blurRad="38100" dist="38100" dir="2700000" algn="tl">
                    <a:srgbClr val="000000">
                      <a:alpha val="43137"/>
                    </a:srgbClr>
                  </a:outerShdw>
                </a:effectLst>
              </a:rPr>
              <a:t>(</a:t>
            </a:r>
            <a:r>
              <a:rPr lang="zh-CN" altLang="en-US" sz="3200" b="1" dirty="0" smtClean="0">
                <a:solidFill>
                  <a:srgbClr val="C00000"/>
                </a:solidFill>
                <a:effectLst>
                  <a:outerShdw blurRad="38100" dist="38100" dir="2700000" algn="tl">
                    <a:srgbClr val="000000">
                      <a:alpha val="43137"/>
                    </a:srgbClr>
                  </a:outerShdw>
                </a:effectLst>
              </a:rPr>
              <a:t>可</a:t>
            </a:r>
            <a:r>
              <a:rPr lang="en-US" altLang="zh-CN" sz="3200" b="1" dirty="0" smtClean="0">
                <a:solidFill>
                  <a:srgbClr val="C00000"/>
                </a:solidFill>
                <a:effectLst>
                  <a:outerShdw blurRad="38100" dist="38100" dir="2700000" algn="tl">
                    <a:srgbClr val="000000">
                      <a:alpha val="43137"/>
                    </a:srgbClr>
                  </a:outerShdw>
                </a:effectLst>
              </a:rPr>
              <a:t>1:5)   “</a:t>
            </a:r>
            <a:r>
              <a:rPr lang="zh-CN" altLang="en-US" sz="3200" b="1" dirty="0" smtClean="0">
                <a:solidFill>
                  <a:srgbClr val="C00000"/>
                </a:solidFill>
                <a:effectLst>
                  <a:outerShdw blurRad="38100" dist="38100" dir="2700000" algn="tl">
                    <a:srgbClr val="000000">
                      <a:alpha val="43137"/>
                    </a:srgbClr>
                  </a:outerShdw>
                </a:effectLst>
              </a:rPr>
              <a:t>在约旦河里 </a:t>
            </a:r>
            <a:r>
              <a:rPr lang="en-US" altLang="zh-CN" sz="3200" b="1" dirty="0" smtClean="0">
                <a:solidFill>
                  <a:srgbClr val="C00000"/>
                </a:solidFill>
                <a:effectLst>
                  <a:outerShdw blurRad="38100" dist="38100" dir="2700000" algn="tl">
                    <a:srgbClr val="000000">
                      <a:alpha val="43137"/>
                    </a:srgbClr>
                  </a:outerShdw>
                </a:effectLst>
              </a:rPr>
              <a:t>(</a:t>
            </a:r>
            <a:r>
              <a:rPr lang="zh-CN" altLang="en-US" sz="3200" b="1" dirty="0" smtClean="0">
                <a:solidFill>
                  <a:srgbClr val="C00000"/>
                </a:solidFill>
                <a:effectLst>
                  <a:outerShdw blurRad="38100" dist="38100" dir="2700000" algn="tl">
                    <a:srgbClr val="000000">
                      <a:alpha val="43137"/>
                    </a:srgbClr>
                  </a:outerShdw>
                </a:effectLst>
              </a:rPr>
              <a:t>不是河边</a:t>
            </a:r>
            <a:r>
              <a:rPr lang="en-US" altLang="zh-CN" sz="3200" b="1" dirty="0" smtClean="0">
                <a:solidFill>
                  <a:srgbClr val="C00000"/>
                </a:solidFill>
                <a:effectLst>
                  <a:outerShdw blurRad="38100" dist="38100" dir="2700000" algn="tl">
                    <a:srgbClr val="000000">
                      <a:alpha val="43137"/>
                    </a:srgbClr>
                  </a:outerShdw>
                </a:effectLst>
              </a:rPr>
              <a:t>)”</a:t>
            </a:r>
            <a:endParaRPr lang="en-US" sz="3200" b="1" dirty="0" smtClean="0">
              <a:solidFill>
                <a:srgbClr val="C00000"/>
              </a:solidFill>
              <a:effectLst>
                <a:outerShdw blurRad="38100" dist="38100" dir="2700000" algn="tl">
                  <a:srgbClr val="000000">
                    <a:alpha val="43137"/>
                  </a:srgbClr>
                </a:outerShdw>
              </a:effectLst>
            </a:endParaRPr>
          </a:p>
          <a:p>
            <a:pPr marL="465455" lvl="3" indent="-465455"/>
            <a:r>
              <a:rPr lang="en-US" b="1" dirty="0" smtClean="0">
                <a:latin typeface="Arial" panose="020B0604020202090204" pitchFamily="34" charset="0"/>
                <a:ea typeface="Calibri" pitchFamily="34" charset="0"/>
                <a:cs typeface="Arial" panose="020B0604020202090204" pitchFamily="34" charset="0"/>
              </a:rPr>
              <a:t>(Mark 1:5)   </a:t>
            </a:r>
            <a:r>
              <a:rPr lang="en-US" b="1" dirty="0" smtClean="0">
                <a:ea typeface="Calibri" pitchFamily="34" charset="0"/>
                <a:cs typeface="Arial" panose="020B0604020202090204" pitchFamily="34" charset="0"/>
              </a:rPr>
              <a:t>“</a:t>
            </a:r>
            <a:r>
              <a:rPr lang="en-US" b="1" dirty="0" smtClean="0">
                <a:latin typeface="Arial" panose="020B0604020202090204" pitchFamily="34" charset="0"/>
                <a:ea typeface="Calibri" pitchFamily="34" charset="0"/>
                <a:cs typeface="Arial" panose="020B0604020202090204" pitchFamily="34" charset="0"/>
              </a:rPr>
              <a:t>in (not beside) the River Jordan</a:t>
            </a:r>
            <a:r>
              <a:rPr lang="en-US" b="1" dirty="0" smtClean="0">
                <a:ea typeface="Calibri" pitchFamily="34" charset="0"/>
                <a:cs typeface="Arial" panose="020B0604020202090204" pitchFamily="34" charset="0"/>
              </a:rPr>
              <a:t>”</a:t>
            </a:r>
            <a:endParaRPr lang="en-US" b="1" i="1" dirty="0">
              <a:latin typeface="Arial Narrow" panose="020B0606020202030204" pitchFamily="34" charset="0"/>
            </a:endParaRPr>
          </a:p>
          <a:p>
            <a:pPr marL="465455" indent="-465455"/>
            <a:r>
              <a:rPr lang="en-US" altLang="zh-CN" sz="3200" b="1" dirty="0" smtClean="0">
                <a:solidFill>
                  <a:srgbClr val="C00000"/>
                </a:solidFill>
                <a:effectLst>
                  <a:outerShdw blurRad="38100" dist="38100" dir="2700000" algn="tl">
                    <a:srgbClr val="000000">
                      <a:alpha val="43137"/>
                    </a:srgbClr>
                  </a:outerShdw>
                </a:effectLst>
              </a:rPr>
              <a:t>(</a:t>
            </a:r>
            <a:r>
              <a:rPr lang="zh-CN" altLang="en-US" sz="3200" b="1" dirty="0" smtClean="0">
                <a:solidFill>
                  <a:srgbClr val="C00000"/>
                </a:solidFill>
                <a:effectLst>
                  <a:outerShdw blurRad="38100" dist="38100" dir="2700000" algn="tl">
                    <a:srgbClr val="000000">
                      <a:alpha val="43137"/>
                    </a:srgbClr>
                  </a:outerShdw>
                </a:effectLst>
              </a:rPr>
              <a:t>可</a:t>
            </a:r>
            <a:r>
              <a:rPr lang="en-US" altLang="zh-CN" sz="3200" b="1" dirty="0" smtClean="0">
                <a:solidFill>
                  <a:srgbClr val="C00000"/>
                </a:solidFill>
                <a:effectLst>
                  <a:outerShdw blurRad="38100" dist="38100" dir="2700000" algn="tl">
                    <a:srgbClr val="000000">
                      <a:alpha val="43137"/>
                    </a:srgbClr>
                  </a:outerShdw>
                </a:effectLst>
              </a:rPr>
              <a:t>1:10)    “</a:t>
            </a:r>
            <a:r>
              <a:rPr lang="zh-CN" altLang="en-US" sz="3200" b="1" dirty="0" smtClean="0">
                <a:solidFill>
                  <a:srgbClr val="C00000"/>
                </a:solidFill>
                <a:effectLst>
                  <a:outerShdw blurRad="38100" dist="38100" dir="2700000" algn="tl">
                    <a:srgbClr val="000000">
                      <a:alpha val="43137"/>
                    </a:srgbClr>
                  </a:outerShdw>
                </a:effectLst>
              </a:rPr>
              <a:t>耶稣从水里上来” </a:t>
            </a:r>
            <a:r>
              <a:rPr lang="en-US" altLang="zh-CN" sz="3200" b="1" dirty="0" smtClean="0">
                <a:solidFill>
                  <a:srgbClr val="C00000"/>
                </a:solidFill>
                <a:effectLst>
                  <a:outerShdw blurRad="38100" dist="38100" dir="2700000" algn="tl">
                    <a:srgbClr val="000000">
                      <a:alpha val="43137"/>
                    </a:srgbClr>
                  </a:outerShdw>
                </a:effectLst>
              </a:rPr>
              <a:t>(</a:t>
            </a:r>
            <a:r>
              <a:rPr lang="zh-CN" altLang="en-US" sz="3200" b="1" dirty="0" smtClean="0">
                <a:solidFill>
                  <a:srgbClr val="C00000"/>
                </a:solidFill>
                <a:effectLst>
                  <a:outerShdw blurRad="38100" dist="38100" dir="2700000" algn="tl">
                    <a:srgbClr val="000000">
                      <a:alpha val="43137"/>
                    </a:srgbClr>
                  </a:outerShdw>
                </a:effectLst>
              </a:rPr>
              <a:t>并非离开那河</a:t>
            </a:r>
            <a:r>
              <a:rPr lang="en-US" altLang="zh-CN" sz="3200" b="1" dirty="0" smtClean="0">
                <a:solidFill>
                  <a:srgbClr val="C00000"/>
                </a:solidFill>
                <a:effectLst>
                  <a:outerShdw blurRad="38100" dist="38100" dir="2700000" algn="tl">
                    <a:srgbClr val="000000">
                      <a:alpha val="43137"/>
                    </a:srgbClr>
                  </a:outerShdw>
                </a:effectLst>
              </a:rPr>
              <a:t>)</a:t>
            </a:r>
            <a:endParaRPr lang="en-US" sz="3200" b="1" dirty="0" smtClean="0">
              <a:solidFill>
                <a:srgbClr val="C00000"/>
              </a:solidFill>
              <a:effectLst>
                <a:outerShdw blurRad="38100" dist="38100" dir="2700000" algn="tl">
                  <a:srgbClr val="000000">
                    <a:alpha val="43137"/>
                  </a:srgbClr>
                </a:outerShdw>
              </a:effectLst>
            </a:endParaRPr>
          </a:p>
          <a:p>
            <a:pPr lvl="0" eaLnBrk="0" fontAlgn="base" hangingPunct="0">
              <a:spcBef>
                <a:spcPct val="0"/>
              </a:spcBef>
              <a:spcAft>
                <a:spcPct val="0"/>
              </a:spcAft>
            </a:pPr>
            <a:r>
              <a:rPr lang="en-US" b="1" dirty="0" smtClean="0">
                <a:latin typeface="Arial" panose="020B0604020202090204" pitchFamily="34" charset="0"/>
                <a:ea typeface="Calibri" pitchFamily="34" charset="0"/>
                <a:cs typeface="Arial" panose="020B0604020202090204" pitchFamily="34" charset="0"/>
              </a:rPr>
              <a:t>(Mark 1:10) Jesus came </a:t>
            </a:r>
            <a:r>
              <a:rPr lang="en-US" b="1" dirty="0" smtClean="0">
                <a:ea typeface="Calibri" pitchFamily="34" charset="0"/>
                <a:cs typeface="Arial" panose="020B0604020202090204" pitchFamily="34" charset="0"/>
              </a:rPr>
              <a:t>“</a:t>
            </a:r>
            <a:r>
              <a:rPr lang="en-US" b="1" dirty="0" smtClean="0">
                <a:latin typeface="Arial" panose="020B0604020202090204" pitchFamily="34" charset="0"/>
                <a:ea typeface="Calibri" pitchFamily="34" charset="0"/>
                <a:cs typeface="Arial" panose="020B0604020202090204" pitchFamily="34" charset="0"/>
              </a:rPr>
              <a:t>up out of (</a:t>
            </a:r>
            <a:r>
              <a:rPr lang="en-US" b="1" dirty="0" smtClean="0">
                <a:ea typeface="Calibri" pitchFamily="34" charset="0"/>
                <a:cs typeface="Arial" panose="020B0604020202090204" pitchFamily="34" charset="0"/>
              </a:rPr>
              <a:t>‘</a:t>
            </a:r>
            <a:r>
              <a:rPr lang="en-US" b="1" dirty="0" smtClean="0">
                <a:latin typeface="Arial" panose="020B0604020202090204" pitchFamily="34" charset="0"/>
                <a:ea typeface="Calibri" pitchFamily="34" charset="0"/>
                <a:cs typeface="Arial" panose="020B0604020202090204" pitchFamily="34" charset="0"/>
              </a:rPr>
              <a:t>ec</a:t>
            </a:r>
            <a:r>
              <a:rPr lang="en-US" b="1" dirty="0" smtClean="0">
                <a:ea typeface="Calibri" pitchFamily="34" charset="0"/>
                <a:cs typeface="Arial" panose="020B0604020202090204" pitchFamily="34" charset="0"/>
              </a:rPr>
              <a:t>’</a:t>
            </a:r>
            <a:r>
              <a:rPr lang="en-US" b="1" dirty="0" smtClean="0">
                <a:latin typeface="Arial" panose="020B0604020202090204" pitchFamily="34" charset="0"/>
                <a:ea typeface="Calibri" pitchFamily="34" charset="0"/>
                <a:cs typeface="Arial" panose="020B0604020202090204" pitchFamily="34" charset="0"/>
              </a:rPr>
              <a:t>: up from) the water</a:t>
            </a:r>
            <a:r>
              <a:rPr lang="en-US" b="1" dirty="0" smtClean="0">
                <a:ea typeface="Calibri" pitchFamily="34" charset="0"/>
                <a:cs typeface="Arial" panose="020B0604020202090204" pitchFamily="34" charset="0"/>
              </a:rPr>
              <a:t>”</a:t>
            </a:r>
            <a:r>
              <a:rPr lang="en-US" b="1" dirty="0" smtClean="0">
                <a:latin typeface="Arial" panose="020B0604020202090204" pitchFamily="34" charset="0"/>
                <a:ea typeface="Calibri" pitchFamily="34" charset="0"/>
                <a:cs typeface="Arial" panose="020B0604020202090204" pitchFamily="34" charset="0"/>
              </a:rPr>
              <a:t> (not leaving the river)</a:t>
            </a:r>
            <a:endParaRPr lang="en-US" b="1" dirty="0" smtClean="0">
              <a:latin typeface="Arial Narrow" panose="020B0606020202030204" pitchFamily="34" charset="0"/>
            </a:endParaRPr>
          </a:p>
          <a:p>
            <a:pPr marL="465455" indent="-465455"/>
            <a:r>
              <a:rPr lang="en-US" altLang="zh-CN" sz="3200" b="1" dirty="0" smtClean="0">
                <a:solidFill>
                  <a:srgbClr val="C00000"/>
                </a:solidFill>
                <a:effectLst>
                  <a:outerShdw blurRad="38100" dist="38100" dir="2700000" algn="tl">
                    <a:srgbClr val="000000">
                      <a:alpha val="43137"/>
                    </a:srgbClr>
                  </a:outerShdw>
                </a:effectLst>
              </a:rPr>
              <a:t>(</a:t>
            </a:r>
            <a:r>
              <a:rPr lang="zh-CN" altLang="en-US" sz="3200" b="1" dirty="0" smtClean="0">
                <a:solidFill>
                  <a:srgbClr val="C00000"/>
                </a:solidFill>
                <a:effectLst>
                  <a:outerShdw blurRad="38100" dist="38100" dir="2700000" algn="tl">
                    <a:srgbClr val="000000">
                      <a:alpha val="43137"/>
                    </a:srgbClr>
                  </a:outerShdw>
                </a:effectLst>
              </a:rPr>
              <a:t>徒</a:t>
            </a:r>
            <a:r>
              <a:rPr lang="en-US" altLang="zh-CN" sz="3200" b="1" dirty="0" smtClean="0">
                <a:solidFill>
                  <a:srgbClr val="C00000"/>
                </a:solidFill>
                <a:effectLst>
                  <a:outerShdw blurRad="38100" dist="38100" dir="2700000" algn="tl">
                    <a:srgbClr val="000000">
                      <a:alpha val="43137"/>
                    </a:srgbClr>
                  </a:outerShdw>
                </a:effectLst>
              </a:rPr>
              <a:t>8:36-38)    </a:t>
            </a:r>
            <a:r>
              <a:rPr lang="zh-CN" altLang="en-US" sz="3200" b="1" dirty="0" smtClean="0">
                <a:solidFill>
                  <a:srgbClr val="C00000"/>
                </a:solidFill>
                <a:effectLst>
                  <a:outerShdw blurRad="38100" dist="38100" dir="2700000" algn="tl">
                    <a:srgbClr val="000000">
                      <a:alpha val="43137"/>
                    </a:srgbClr>
                  </a:outerShdw>
                </a:effectLst>
              </a:rPr>
              <a:t>埃塞俄比亚太监</a:t>
            </a:r>
            <a:r>
              <a:rPr lang="en-US" altLang="zh-CN" sz="3200" b="1" dirty="0" smtClean="0">
                <a:solidFill>
                  <a:srgbClr val="C00000"/>
                </a:solidFill>
                <a:effectLst>
                  <a:outerShdw blurRad="38100" dist="38100" dir="2700000" algn="tl">
                    <a:srgbClr val="000000">
                      <a:alpha val="43137"/>
                    </a:srgbClr>
                  </a:outerShdw>
                </a:effectLst>
              </a:rPr>
              <a:t>; </a:t>
            </a:r>
            <a:endParaRPr lang="en-US" sz="3200" b="1" dirty="0" smtClean="0">
              <a:solidFill>
                <a:srgbClr val="C00000"/>
              </a:solidFill>
              <a:effectLst>
                <a:outerShdw blurRad="38100" dist="38100" dir="2700000" algn="tl">
                  <a:srgbClr val="000000">
                    <a:alpha val="43137"/>
                  </a:srgbClr>
                </a:outerShdw>
              </a:effectLst>
            </a:endParaRPr>
          </a:p>
          <a:p>
            <a:pPr marL="465455" lvl="3" indent="-465455"/>
            <a:r>
              <a:rPr lang="en-US" b="1" dirty="0" smtClean="0">
                <a:latin typeface="Arial" panose="020B0604020202090204" pitchFamily="34" charset="0"/>
                <a:ea typeface="Calibri" pitchFamily="34" charset="0"/>
                <a:cs typeface="Arial" panose="020B0604020202090204" pitchFamily="34" charset="0"/>
              </a:rPr>
              <a:t>(Acts 8:36-38)  Ethiopian Eunuch; </a:t>
            </a:r>
            <a:endParaRPr lang="en-US" b="1" dirty="0" smtClean="0">
              <a:latin typeface="Arial" panose="020B0604020202090204" pitchFamily="34" charset="0"/>
              <a:ea typeface="Calibri" pitchFamily="34" charset="0"/>
              <a:cs typeface="Arial" panose="020B0604020202090204" pitchFamily="34" charset="0"/>
            </a:endParaRPr>
          </a:p>
          <a:p>
            <a:pPr marL="465455" lvl="3" indent="-465455"/>
            <a:r>
              <a:rPr lang="en-US" sz="2800" b="1" i="1" dirty="0" smtClean="0">
                <a:solidFill>
                  <a:srgbClr val="C00000"/>
                </a:solidFill>
                <a:latin typeface="Arial" panose="020B0604020202090204" pitchFamily="34" charset="0"/>
                <a:ea typeface="Calibri" pitchFamily="34" charset="0"/>
                <a:cs typeface="Arial" panose="020B0604020202090204" pitchFamily="34" charset="0"/>
              </a:rPr>
              <a:t>	</a:t>
            </a:r>
            <a:r>
              <a:rPr lang="zh-CN" altLang="en-US" sz="2800" b="1" i="1" dirty="0" smtClean="0">
                <a:solidFill>
                  <a:srgbClr val="C00000"/>
                </a:solidFill>
                <a:effectLst>
                  <a:outerShdw blurRad="38100" dist="38100" dir="2700000" algn="tl">
                    <a:srgbClr val="000000">
                      <a:alpha val="43137"/>
                    </a:srgbClr>
                  </a:outerShdw>
                </a:effectLst>
              </a:rPr>
              <a:t>马车来到路边有水的地方</a:t>
            </a:r>
            <a:r>
              <a:rPr lang="en-US" altLang="zh-CN" sz="2800" b="1" i="1" dirty="0" smtClean="0">
                <a:solidFill>
                  <a:srgbClr val="C00000"/>
                </a:solidFill>
                <a:effectLst>
                  <a:outerShdw blurRad="38100" dist="38100" dir="2700000" algn="tl">
                    <a:srgbClr val="000000">
                      <a:alpha val="43137"/>
                    </a:srgbClr>
                  </a:outerShdw>
                </a:effectLst>
              </a:rPr>
              <a:t>.</a:t>
            </a:r>
            <a:endParaRPr lang="en-US" sz="2800" b="1" i="1" dirty="0" smtClean="0">
              <a:solidFill>
                <a:srgbClr val="C00000"/>
              </a:solidFill>
              <a:latin typeface="Arial" panose="020B0604020202090204" pitchFamily="34" charset="0"/>
              <a:ea typeface="Calibri" pitchFamily="34" charset="0"/>
              <a:cs typeface="Arial" panose="020B0604020202090204" pitchFamily="34" charset="0"/>
            </a:endParaRPr>
          </a:p>
          <a:p>
            <a:pPr marL="465455" lvl="3" indent="-465455"/>
            <a:r>
              <a:rPr lang="en-US" b="1" i="1" dirty="0" smtClean="0">
                <a:latin typeface="Arial" panose="020B0604020202090204" pitchFamily="34" charset="0"/>
                <a:ea typeface="Calibri" pitchFamily="34" charset="0"/>
                <a:cs typeface="Arial" panose="020B0604020202090204" pitchFamily="34" charset="0"/>
              </a:rPr>
              <a:t>	chariot came to some water on the side of the road </a:t>
            </a:r>
            <a:endParaRPr lang="en-US" b="1" i="1" dirty="0" smtClean="0">
              <a:latin typeface="Arial" panose="020B0604020202090204" pitchFamily="34" charset="0"/>
              <a:ea typeface="Calibri" pitchFamily="34" charset="0"/>
              <a:cs typeface="Arial" panose="020B0604020202090204" pitchFamily="34" charset="0"/>
            </a:endParaRPr>
          </a:p>
          <a:p>
            <a:pPr marL="465455" lvl="3" indent="-465455"/>
            <a:r>
              <a:rPr lang="en-US" sz="2800" b="1" i="1" dirty="0" smtClean="0">
                <a:solidFill>
                  <a:srgbClr val="C00000"/>
                </a:solidFill>
                <a:latin typeface="Arial" panose="020B0604020202090204" pitchFamily="34" charset="0"/>
                <a:ea typeface="Calibri" pitchFamily="34" charset="0"/>
                <a:cs typeface="Arial" panose="020B0604020202090204" pitchFamily="34" charset="0"/>
              </a:rPr>
              <a:t>	</a:t>
            </a:r>
            <a:r>
              <a:rPr lang="zh-CN" altLang="en-US" sz="2800" b="1" i="1" dirty="0" smtClean="0">
                <a:solidFill>
                  <a:srgbClr val="C00000"/>
                </a:solidFill>
                <a:latin typeface="Arial" panose="020B0604020202090204" pitchFamily="34" charset="0"/>
                <a:ea typeface="Calibri" pitchFamily="34" charset="0"/>
                <a:cs typeface="Arial" panose="020B0604020202090204" pitchFamily="34" charset="0"/>
              </a:rPr>
              <a:t>如果是指点水礼的话，他们已经有喝的水可行礼</a:t>
            </a:r>
            <a:endParaRPr lang="en-US" sz="2800" b="1" i="1" dirty="0" smtClean="0">
              <a:solidFill>
                <a:srgbClr val="C00000"/>
              </a:solidFill>
              <a:latin typeface="Arial" panose="020B0604020202090204" pitchFamily="34" charset="0"/>
              <a:ea typeface="Calibri" pitchFamily="34" charset="0"/>
              <a:cs typeface="Arial" panose="020B0604020202090204" pitchFamily="34" charset="0"/>
            </a:endParaRPr>
          </a:p>
          <a:p>
            <a:pPr marL="465455" lvl="3" indent="-465455"/>
            <a:r>
              <a:rPr lang="en-US" b="1" i="1" dirty="0" smtClean="0">
                <a:latin typeface="Arial" panose="020B0604020202090204" pitchFamily="34" charset="0"/>
                <a:ea typeface="Calibri" pitchFamily="34" charset="0"/>
                <a:cs typeface="Arial" panose="020B0604020202090204" pitchFamily="34" charset="0"/>
              </a:rPr>
              <a:t>	already had drinking water if they only meant to sprinkle)</a:t>
            </a:r>
            <a:endParaRPr lang="en-US" b="1" i="1" dirty="0" smtClean="0">
              <a:latin typeface="Arial" panose="020B0604020202090204" pitchFamily="34" charset="0"/>
              <a:cs typeface="Arial" panose="020B0604020202090204" pitchFamily="34" charset="0"/>
            </a:endParaRPr>
          </a:p>
          <a:p>
            <a:pPr marL="465455" indent="-465455"/>
            <a:r>
              <a:rPr lang="en-US" sz="2800" b="1" i="1" dirty="0" smtClean="0">
                <a:solidFill>
                  <a:srgbClr val="C00000"/>
                </a:solidFill>
                <a:latin typeface="Arial" panose="020B0604020202090204" pitchFamily="34" charset="0"/>
                <a:ea typeface="Calibri" pitchFamily="34" charset="0"/>
                <a:cs typeface="Arial" panose="020B0604020202090204" pitchFamily="34" charset="0"/>
              </a:rPr>
              <a:t>	</a:t>
            </a:r>
            <a:r>
              <a:rPr lang="zh-CN" altLang="en-US" sz="2800" b="1" i="1" dirty="0" smtClean="0">
                <a:solidFill>
                  <a:srgbClr val="C00000"/>
                </a:solidFill>
                <a:latin typeface="Arial" panose="020B0604020202090204" pitchFamily="34" charset="0"/>
                <a:ea typeface="Calibri" pitchFamily="34" charset="0"/>
                <a:cs typeface="Arial" panose="020B0604020202090204" pitchFamily="34" charset="0"/>
              </a:rPr>
              <a:t>太监和腓力 “同下水里去”</a:t>
            </a:r>
            <a:r>
              <a:rPr lang="en-US" altLang="zh-CN" sz="2800" b="1" i="1" dirty="0" smtClean="0">
                <a:solidFill>
                  <a:srgbClr val="C00000"/>
                </a:solidFill>
                <a:latin typeface="Arial" panose="020B0604020202090204" pitchFamily="34" charset="0"/>
                <a:ea typeface="Calibri" pitchFamily="34" charset="0"/>
                <a:cs typeface="Arial" panose="020B0604020202090204" pitchFamily="34" charset="0"/>
              </a:rPr>
              <a:t>.</a:t>
            </a:r>
            <a:endParaRPr lang="en-US" sz="2800" b="1" i="1" dirty="0" smtClean="0">
              <a:solidFill>
                <a:srgbClr val="C00000"/>
              </a:solidFill>
              <a:latin typeface="Arial" panose="020B0604020202090204" pitchFamily="34" charset="0"/>
              <a:ea typeface="Calibri" pitchFamily="34" charset="0"/>
              <a:cs typeface="Arial" panose="020B0604020202090204" pitchFamily="34" charset="0"/>
            </a:endParaRPr>
          </a:p>
          <a:p>
            <a:pPr marL="465455" indent="-465455"/>
            <a:r>
              <a:rPr lang="en-US" b="1" i="1" dirty="0" smtClean="0">
                <a:latin typeface="Arial" panose="020B0604020202090204" pitchFamily="34" charset="0"/>
                <a:ea typeface="Calibri" pitchFamily="34" charset="0"/>
                <a:cs typeface="Arial" panose="020B0604020202090204" pitchFamily="34" charset="0"/>
              </a:rPr>
              <a:t>	Eunuch and Philip </a:t>
            </a:r>
            <a:r>
              <a:rPr lang="en-US" b="1" i="1" dirty="0" smtClean="0">
                <a:ea typeface="Calibri" pitchFamily="34" charset="0"/>
                <a:cs typeface="Arial" panose="020B0604020202090204" pitchFamily="34" charset="0"/>
              </a:rPr>
              <a:t>“</a:t>
            </a:r>
            <a:r>
              <a:rPr lang="en-US" b="1" i="1" dirty="0" smtClean="0">
                <a:latin typeface="Arial" panose="020B0604020202090204" pitchFamily="34" charset="0"/>
                <a:ea typeface="Calibri" pitchFamily="34" charset="0"/>
                <a:cs typeface="Arial" panose="020B0604020202090204" pitchFamily="34" charset="0"/>
              </a:rPr>
              <a:t>both went down into water</a:t>
            </a:r>
            <a:r>
              <a:rPr lang="en-US" b="1" i="1" dirty="0" smtClean="0">
                <a:ea typeface="Calibri" pitchFamily="34" charset="0"/>
                <a:cs typeface="Arial" panose="020B0604020202090204" pitchFamily="34" charset="0"/>
              </a:rPr>
              <a:t>”</a:t>
            </a:r>
            <a:endParaRPr lang="en-US" b="1" i="1" dirty="0" smtClean="0"/>
          </a:p>
          <a:p>
            <a:pPr marL="465455" indent="-465455"/>
            <a:r>
              <a:rPr lang="en-US" altLang="zh-CN" sz="3200" b="1" dirty="0" smtClean="0">
                <a:solidFill>
                  <a:srgbClr val="C00000"/>
                </a:solidFill>
                <a:effectLst>
                  <a:outerShdw blurRad="38100" dist="38100" dir="2700000" algn="tl">
                    <a:srgbClr val="000000">
                      <a:alpha val="43137"/>
                    </a:srgbClr>
                  </a:outerShdw>
                </a:effectLst>
              </a:rPr>
              <a:t> (</a:t>
            </a:r>
            <a:r>
              <a:rPr lang="zh-CN" altLang="en-US" sz="3200" b="1" dirty="0" smtClean="0">
                <a:solidFill>
                  <a:srgbClr val="C00000"/>
                </a:solidFill>
                <a:effectLst>
                  <a:outerShdw blurRad="38100" dist="38100" dir="2700000" algn="tl">
                    <a:srgbClr val="000000">
                      <a:alpha val="43137"/>
                    </a:srgbClr>
                  </a:outerShdw>
                </a:effectLst>
              </a:rPr>
              <a:t>约</a:t>
            </a:r>
            <a:r>
              <a:rPr lang="en-US" altLang="zh-CN" sz="3200" b="1" dirty="0" smtClean="0">
                <a:solidFill>
                  <a:srgbClr val="C00000"/>
                </a:solidFill>
                <a:effectLst>
                  <a:outerShdw blurRad="38100" dist="38100" dir="2700000" algn="tl">
                    <a:srgbClr val="000000">
                      <a:alpha val="43137"/>
                    </a:srgbClr>
                  </a:outerShdw>
                </a:effectLst>
              </a:rPr>
              <a:t>3:23)   </a:t>
            </a:r>
            <a:r>
              <a:rPr lang="zh-CN" altLang="en-US" sz="3200" b="1" dirty="0" smtClean="0">
                <a:solidFill>
                  <a:srgbClr val="C00000"/>
                </a:solidFill>
                <a:effectLst>
                  <a:outerShdw blurRad="38100" dist="38100" dir="2700000" algn="tl">
                    <a:srgbClr val="000000">
                      <a:alpha val="43137"/>
                    </a:srgbClr>
                  </a:outerShdw>
                </a:effectLst>
              </a:rPr>
              <a:t>约翰在这里施洗 “因为那里水多”</a:t>
            </a:r>
            <a:r>
              <a:rPr lang="en-US" altLang="zh-CN" sz="3200" b="1" dirty="0" smtClean="0">
                <a:solidFill>
                  <a:srgbClr val="C00000"/>
                </a:solidFill>
                <a:effectLst>
                  <a:outerShdw blurRad="38100" dist="38100" dir="2700000" algn="tl">
                    <a:srgbClr val="000000">
                      <a:alpha val="43137"/>
                    </a:srgbClr>
                  </a:outerShdw>
                </a:effectLst>
              </a:rPr>
              <a:t>.</a:t>
            </a:r>
            <a:endParaRPr lang="en-US" sz="3200" b="1" dirty="0" smtClean="0">
              <a:solidFill>
                <a:srgbClr val="C00000"/>
              </a:solidFill>
              <a:effectLst>
                <a:outerShdw blurRad="38100" dist="38100" dir="2700000" algn="tl">
                  <a:srgbClr val="000000">
                    <a:alpha val="43137"/>
                  </a:srgbClr>
                </a:outerShdw>
              </a:effectLst>
            </a:endParaRPr>
          </a:p>
          <a:p>
            <a:pPr marL="465455" lvl="3" indent="-465455"/>
            <a:r>
              <a:rPr lang="en-US" b="1" dirty="0" smtClean="0">
                <a:latin typeface="Arial" panose="020B0604020202090204" pitchFamily="34" charset="0"/>
                <a:ea typeface="Calibri" pitchFamily="34" charset="0"/>
                <a:cs typeface="Arial" panose="020B0604020202090204" pitchFamily="34" charset="0"/>
              </a:rPr>
              <a:t>(John 3:23) John baptized here </a:t>
            </a:r>
            <a:r>
              <a:rPr lang="en-US" b="1" dirty="0" smtClean="0">
                <a:ea typeface="Calibri" pitchFamily="34" charset="0"/>
                <a:cs typeface="Arial" panose="020B0604020202090204" pitchFamily="34" charset="0"/>
              </a:rPr>
              <a:t>“</a:t>
            </a:r>
            <a:r>
              <a:rPr lang="en-US" b="1" dirty="0" smtClean="0">
                <a:latin typeface="Arial" panose="020B0604020202090204" pitchFamily="34" charset="0"/>
                <a:ea typeface="Calibri" pitchFamily="34" charset="0"/>
                <a:cs typeface="Arial" panose="020B0604020202090204" pitchFamily="34" charset="0"/>
              </a:rPr>
              <a:t>because water was plentiful</a:t>
            </a:r>
            <a:r>
              <a:rPr lang="en-US" b="1" dirty="0" smtClean="0">
                <a:ea typeface="Calibri" pitchFamily="34" charset="0"/>
                <a:cs typeface="Arial" panose="020B0604020202090204" pitchFamily="34" charset="0"/>
              </a:rPr>
              <a:t>’</a:t>
            </a:r>
            <a:r>
              <a:rPr lang="en-US" b="1" dirty="0" smtClean="0">
                <a:latin typeface="Arial" panose="020B0604020202090204" pitchFamily="34" charset="0"/>
                <a:ea typeface="Calibri" pitchFamily="34" charset="0"/>
                <a:cs typeface="Arial" panose="020B0604020202090204" pitchFamily="34" charset="0"/>
              </a:rPr>
              <a:t> </a:t>
            </a:r>
            <a:endParaRPr lang="en-US" b="1" dirty="0" smtClean="0">
              <a:latin typeface="Arial" panose="020B0604020202090204" pitchFamily="34" charset="0"/>
              <a:cs typeface="Arial" panose="020B0604020202090204" pitchFamily="34" charset="0"/>
            </a:endParaRPr>
          </a:p>
          <a:p>
            <a:pPr marL="465455" indent="-465455"/>
            <a:endParaRPr lang="en-US" sz="2000" dirty="0" smtClean="0">
              <a:latin typeface="Arial" panose="020B0604020202090204" pitchFamily="34" charset="0"/>
              <a:cs typeface="Arial" panose="020B060402020209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heckerboard(across)">
                                      <p:cBhvr>
                                        <p:cTn id="7" dur="500"/>
                                        <p:tgtEl>
                                          <p:spTgt spid="5">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checkerboard(across)">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checkerboard(across)">
                                      <p:cBhvr>
                                        <p:cTn id="15" dur="500"/>
                                        <p:tgtEl>
                                          <p:spTgt spid="5">
                                            <p:txEl>
                                              <p:pRg st="2" end="2"/>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checkerboard(across)">
                                      <p:cBhvr>
                                        <p:cTn id="18" dur="500"/>
                                        <p:tgtEl>
                                          <p:spTgt spid="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checkerboard(across)">
                                      <p:cBhvr>
                                        <p:cTn id="23" dur="500"/>
                                        <p:tgtEl>
                                          <p:spTgt spid="5">
                                            <p:txEl>
                                              <p:pRg st="4" end="4"/>
                                            </p:txEl>
                                          </p:spTgt>
                                        </p:tgtEl>
                                      </p:cBhvr>
                                    </p:animEffect>
                                  </p:childTnLst>
                                </p:cTn>
                              </p:par>
                              <p:par>
                                <p:cTn id="24" presetID="5" presetClass="entr" presetSubtype="10" fill="hold" nodeType="withEffect">
                                  <p:stCondLst>
                                    <p:cond delay="0"/>
                                  </p:stCondLst>
                                  <p:childTnLst>
                                    <p:set>
                                      <p:cBhvr>
                                        <p:cTn id="25" dur="1" fill="hold">
                                          <p:stCondLst>
                                            <p:cond delay="0"/>
                                          </p:stCondLst>
                                        </p:cTn>
                                        <p:tgtEl>
                                          <p:spTgt spid="5">
                                            <p:txEl>
                                              <p:pRg st="5" end="5"/>
                                            </p:txEl>
                                          </p:spTgt>
                                        </p:tgtEl>
                                        <p:attrNameLst>
                                          <p:attrName>style.visibility</p:attrName>
                                        </p:attrNameLst>
                                      </p:cBhvr>
                                      <p:to>
                                        <p:strVal val="visible"/>
                                      </p:to>
                                    </p:set>
                                    <p:animEffect transition="in" filter="checkerboard(across)">
                                      <p:cBhvr>
                                        <p:cTn id="26" dur="500"/>
                                        <p:tgtEl>
                                          <p:spTgt spid="5">
                                            <p:txEl>
                                              <p:pRg st="5" end="5"/>
                                            </p:txEl>
                                          </p:spTgt>
                                        </p:tgtEl>
                                      </p:cBhvr>
                                    </p:animEffect>
                                  </p:childTnLst>
                                </p:cTn>
                              </p:par>
                              <p:par>
                                <p:cTn id="27" presetID="5" presetClass="entr" presetSubtype="10" fill="hold" nodeType="withEffect">
                                  <p:stCondLst>
                                    <p:cond delay="0"/>
                                  </p:stCondLst>
                                  <p:childTnLst>
                                    <p:set>
                                      <p:cBhvr>
                                        <p:cTn id="28" dur="1" fill="hold">
                                          <p:stCondLst>
                                            <p:cond delay="0"/>
                                          </p:stCondLst>
                                        </p:cTn>
                                        <p:tgtEl>
                                          <p:spTgt spid="5">
                                            <p:txEl>
                                              <p:pRg st="6" end="6"/>
                                            </p:txEl>
                                          </p:spTgt>
                                        </p:tgtEl>
                                        <p:attrNameLst>
                                          <p:attrName>style.visibility</p:attrName>
                                        </p:attrNameLst>
                                      </p:cBhvr>
                                      <p:to>
                                        <p:strVal val="visible"/>
                                      </p:to>
                                    </p:set>
                                    <p:animEffect transition="in" filter="checkerboard(across)">
                                      <p:cBhvr>
                                        <p:cTn id="29" dur="500"/>
                                        <p:tgtEl>
                                          <p:spTgt spid="5">
                                            <p:txEl>
                                              <p:pRg st="6" end="6"/>
                                            </p:txEl>
                                          </p:spTgt>
                                        </p:tgtEl>
                                      </p:cBhvr>
                                    </p:animEffect>
                                  </p:childTnLst>
                                </p:cTn>
                              </p:par>
                              <p:par>
                                <p:cTn id="30" presetID="5" presetClass="entr" presetSubtype="10" fill="hold" nodeType="withEffect">
                                  <p:stCondLst>
                                    <p:cond delay="0"/>
                                  </p:stCondLst>
                                  <p:childTnLst>
                                    <p:set>
                                      <p:cBhvr>
                                        <p:cTn id="31" dur="1" fill="hold">
                                          <p:stCondLst>
                                            <p:cond delay="0"/>
                                          </p:stCondLst>
                                        </p:cTn>
                                        <p:tgtEl>
                                          <p:spTgt spid="5">
                                            <p:txEl>
                                              <p:pRg st="7" end="7"/>
                                            </p:txEl>
                                          </p:spTgt>
                                        </p:tgtEl>
                                        <p:attrNameLst>
                                          <p:attrName>style.visibility</p:attrName>
                                        </p:attrNameLst>
                                      </p:cBhvr>
                                      <p:to>
                                        <p:strVal val="visible"/>
                                      </p:to>
                                    </p:set>
                                    <p:animEffect transition="in" filter="checkerboard(across)">
                                      <p:cBhvr>
                                        <p:cTn id="32" dur="500"/>
                                        <p:tgtEl>
                                          <p:spTgt spid="5">
                                            <p:txEl>
                                              <p:pRg st="7" end="7"/>
                                            </p:txEl>
                                          </p:spTgt>
                                        </p:tgtEl>
                                      </p:cBhvr>
                                    </p:animEffect>
                                  </p:childTnLst>
                                </p:cTn>
                              </p:par>
                              <p:par>
                                <p:cTn id="33" presetID="5" presetClass="entr" presetSubtype="10" fill="hold" nodeType="with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animEffect transition="in" filter="checkerboard(across)">
                                      <p:cBhvr>
                                        <p:cTn id="35" dur="500"/>
                                        <p:tgtEl>
                                          <p:spTgt spid="5">
                                            <p:txEl>
                                              <p:pRg st="8" end="8"/>
                                            </p:txEl>
                                          </p:spTgt>
                                        </p:tgtEl>
                                      </p:cBhvr>
                                    </p:animEffect>
                                  </p:childTnLst>
                                </p:cTn>
                              </p:par>
                              <p:par>
                                <p:cTn id="36" presetID="5" presetClass="entr" presetSubtype="10" fill="hold" nodeType="withEffect">
                                  <p:stCondLst>
                                    <p:cond delay="0"/>
                                  </p:stCondLst>
                                  <p:childTnLst>
                                    <p:set>
                                      <p:cBhvr>
                                        <p:cTn id="37" dur="1" fill="hold">
                                          <p:stCondLst>
                                            <p:cond delay="0"/>
                                          </p:stCondLst>
                                        </p:cTn>
                                        <p:tgtEl>
                                          <p:spTgt spid="5">
                                            <p:txEl>
                                              <p:pRg st="9" end="9"/>
                                            </p:txEl>
                                          </p:spTgt>
                                        </p:tgtEl>
                                        <p:attrNameLst>
                                          <p:attrName>style.visibility</p:attrName>
                                        </p:attrNameLst>
                                      </p:cBhvr>
                                      <p:to>
                                        <p:strVal val="visible"/>
                                      </p:to>
                                    </p:set>
                                    <p:animEffect transition="in" filter="checkerboard(across)">
                                      <p:cBhvr>
                                        <p:cTn id="38" dur="500"/>
                                        <p:tgtEl>
                                          <p:spTgt spid="5">
                                            <p:txEl>
                                              <p:pRg st="9" end="9"/>
                                            </p:txEl>
                                          </p:spTgt>
                                        </p:tgtEl>
                                      </p:cBhvr>
                                    </p:animEffect>
                                  </p:childTnLst>
                                </p:cTn>
                              </p:par>
                              <p:par>
                                <p:cTn id="39" presetID="5" presetClass="entr" presetSubtype="10" fill="hold" nodeType="withEffect">
                                  <p:stCondLst>
                                    <p:cond delay="0"/>
                                  </p:stCondLst>
                                  <p:childTnLst>
                                    <p:set>
                                      <p:cBhvr>
                                        <p:cTn id="40" dur="1" fill="hold">
                                          <p:stCondLst>
                                            <p:cond delay="0"/>
                                          </p:stCondLst>
                                        </p:cTn>
                                        <p:tgtEl>
                                          <p:spTgt spid="5">
                                            <p:txEl>
                                              <p:pRg st="10" end="10"/>
                                            </p:txEl>
                                          </p:spTgt>
                                        </p:tgtEl>
                                        <p:attrNameLst>
                                          <p:attrName>style.visibility</p:attrName>
                                        </p:attrNameLst>
                                      </p:cBhvr>
                                      <p:to>
                                        <p:strVal val="visible"/>
                                      </p:to>
                                    </p:set>
                                    <p:animEffect transition="in" filter="checkerboard(across)">
                                      <p:cBhvr>
                                        <p:cTn id="41" dur="500"/>
                                        <p:tgtEl>
                                          <p:spTgt spid="5">
                                            <p:txEl>
                                              <p:pRg st="10" end="10"/>
                                            </p:txEl>
                                          </p:spTgt>
                                        </p:tgtEl>
                                      </p:cBhvr>
                                    </p:animEffect>
                                  </p:childTnLst>
                                </p:cTn>
                              </p:par>
                              <p:par>
                                <p:cTn id="42" presetID="5" presetClass="entr" presetSubtype="10" fill="hold" nodeType="withEffect">
                                  <p:stCondLst>
                                    <p:cond delay="0"/>
                                  </p:stCondLst>
                                  <p:childTnLst>
                                    <p:set>
                                      <p:cBhvr>
                                        <p:cTn id="43" dur="1" fill="hold">
                                          <p:stCondLst>
                                            <p:cond delay="0"/>
                                          </p:stCondLst>
                                        </p:cTn>
                                        <p:tgtEl>
                                          <p:spTgt spid="5">
                                            <p:txEl>
                                              <p:pRg st="11" end="11"/>
                                            </p:txEl>
                                          </p:spTgt>
                                        </p:tgtEl>
                                        <p:attrNameLst>
                                          <p:attrName>style.visibility</p:attrName>
                                        </p:attrNameLst>
                                      </p:cBhvr>
                                      <p:to>
                                        <p:strVal val="visible"/>
                                      </p:to>
                                    </p:set>
                                    <p:animEffect transition="in" filter="checkerboard(across)">
                                      <p:cBhvr>
                                        <p:cTn id="44" dur="500"/>
                                        <p:tgtEl>
                                          <p:spTgt spid="5">
                                            <p:txEl>
                                              <p:pRg st="11" end="11"/>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 presetClass="entr" presetSubtype="10" fill="hold" nodeType="clickEffect">
                                  <p:stCondLst>
                                    <p:cond delay="0"/>
                                  </p:stCondLst>
                                  <p:childTnLst>
                                    <p:set>
                                      <p:cBhvr>
                                        <p:cTn id="48" dur="1" fill="hold">
                                          <p:stCondLst>
                                            <p:cond delay="0"/>
                                          </p:stCondLst>
                                        </p:cTn>
                                        <p:tgtEl>
                                          <p:spTgt spid="5">
                                            <p:txEl>
                                              <p:pRg st="12" end="12"/>
                                            </p:txEl>
                                          </p:spTgt>
                                        </p:tgtEl>
                                        <p:attrNameLst>
                                          <p:attrName>style.visibility</p:attrName>
                                        </p:attrNameLst>
                                      </p:cBhvr>
                                      <p:to>
                                        <p:strVal val="visible"/>
                                      </p:to>
                                    </p:set>
                                    <p:animEffect transition="in" filter="checkerboard(across)">
                                      <p:cBhvr>
                                        <p:cTn id="49" dur="500"/>
                                        <p:tgtEl>
                                          <p:spTgt spid="5">
                                            <p:txEl>
                                              <p:pRg st="12" end="12"/>
                                            </p:txEl>
                                          </p:spTgt>
                                        </p:tgtEl>
                                      </p:cBhvr>
                                    </p:animEffect>
                                  </p:childTnLst>
                                </p:cTn>
                              </p:par>
                              <p:par>
                                <p:cTn id="50" presetID="5" presetClass="entr" presetSubtype="10" fill="hold" nodeType="withEffect">
                                  <p:stCondLst>
                                    <p:cond delay="0"/>
                                  </p:stCondLst>
                                  <p:childTnLst>
                                    <p:set>
                                      <p:cBhvr>
                                        <p:cTn id="51" dur="1" fill="hold">
                                          <p:stCondLst>
                                            <p:cond delay="0"/>
                                          </p:stCondLst>
                                        </p:cTn>
                                        <p:tgtEl>
                                          <p:spTgt spid="5">
                                            <p:txEl>
                                              <p:pRg st="13" end="13"/>
                                            </p:txEl>
                                          </p:spTgt>
                                        </p:tgtEl>
                                        <p:attrNameLst>
                                          <p:attrName>style.visibility</p:attrName>
                                        </p:attrNameLst>
                                      </p:cBhvr>
                                      <p:to>
                                        <p:strVal val="visible"/>
                                      </p:to>
                                    </p:set>
                                    <p:animEffect transition="in" filter="checkerboard(across)">
                                      <p:cBhvr>
                                        <p:cTn id="52" dur="500"/>
                                        <p:tgtEl>
                                          <p:spTgt spid="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http://patsyclairmontblog.com/wp-content/uploads/2010/07/Clean_Heart.jpg"/>
          <p:cNvPicPr>
            <a:picLocks noChangeAspect="1" noChangeArrowheads="1"/>
          </p:cNvPicPr>
          <p:nvPr/>
        </p:nvPicPr>
        <p:blipFill>
          <a:blip r:embed="rId1" cstate="print"/>
          <a:srcRect/>
          <a:stretch>
            <a:fillRect/>
          </a:stretch>
        </p:blipFill>
        <p:spPr bwMode="auto">
          <a:xfrm>
            <a:off x="5486400" y="2667000"/>
            <a:ext cx="3657600" cy="3543300"/>
          </a:xfrm>
          <a:prstGeom prst="rect">
            <a:avLst/>
          </a:prstGeom>
          <a:noFill/>
        </p:spPr>
      </p:pic>
      <p:sp>
        <p:nvSpPr>
          <p:cNvPr id="3" name="Rectangle 2"/>
          <p:cNvSpPr/>
          <p:nvPr/>
        </p:nvSpPr>
        <p:spPr>
          <a:xfrm>
            <a:off x="0" y="6248400"/>
            <a:ext cx="9144000" cy="609600"/>
          </a:xfrm>
          <a:prstGeom prst="rect">
            <a:avLst/>
          </a:prstGeom>
          <a:blipFill>
            <a:blip r:embed="rId2" cstate="print"/>
            <a:stretch>
              <a:fillRect/>
            </a:stretch>
          </a:blipFill>
          <a:ln w="76200">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4000" b="1" dirty="0" smtClean="0">
                <a:solidFill>
                  <a:sysClr val="windowText" lastClr="000000"/>
                </a:solidFill>
                <a:latin typeface="Aharoni" pitchFamily="2" charset="-79"/>
                <a:cs typeface="Aharoni" pitchFamily="2" charset="-79"/>
              </a:rPr>
              <a:t>SYMBOLS OF BAPTISM</a:t>
            </a:r>
            <a:endParaRPr lang="en-US" sz="4000" b="1" dirty="0">
              <a:solidFill>
                <a:sysClr val="windowText" lastClr="000000"/>
              </a:solidFill>
              <a:latin typeface="Aharoni" pitchFamily="2" charset="-79"/>
              <a:cs typeface="Aharoni" pitchFamily="2" charset="-79"/>
            </a:endParaRPr>
          </a:p>
        </p:txBody>
      </p:sp>
      <p:sp>
        <p:nvSpPr>
          <p:cNvPr id="8" name="Rectangle 7"/>
          <p:cNvSpPr/>
          <p:nvPr/>
        </p:nvSpPr>
        <p:spPr>
          <a:xfrm>
            <a:off x="228600" y="1066800"/>
            <a:ext cx="4343400" cy="1676400"/>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zh-CN" altLang="en-US" sz="3600" b="1" dirty="0" smtClean="0">
                <a:solidFill>
                  <a:schemeClr val="tx1"/>
                </a:solidFill>
                <a:effectLst>
                  <a:outerShdw blurRad="38100" dist="38100" dir="2700000" algn="tl">
                    <a:srgbClr val="000000">
                      <a:alpha val="43137"/>
                    </a:srgbClr>
                  </a:outerShdw>
                </a:effectLst>
              </a:rPr>
              <a:t>耶稣的死亡</a:t>
            </a:r>
            <a:r>
              <a:rPr lang="en-US" altLang="zh-CN" sz="3600" b="1" dirty="0" smtClean="0">
                <a:solidFill>
                  <a:schemeClr val="tx1"/>
                </a:solidFill>
                <a:effectLst>
                  <a:outerShdw blurRad="38100" dist="38100" dir="2700000" algn="tl">
                    <a:srgbClr val="000000">
                      <a:alpha val="43137"/>
                    </a:srgbClr>
                  </a:outerShdw>
                </a:effectLst>
              </a:rPr>
              <a:t>,                </a:t>
            </a:r>
            <a:r>
              <a:rPr lang="zh-CN" altLang="en-US" sz="3600" b="1" dirty="0" smtClean="0">
                <a:solidFill>
                  <a:schemeClr val="tx1"/>
                </a:solidFill>
                <a:effectLst>
                  <a:outerShdw blurRad="38100" dist="38100" dir="2700000" algn="tl">
                    <a:srgbClr val="000000">
                      <a:alpha val="43137"/>
                    </a:srgbClr>
                  </a:outerShdw>
                </a:effectLst>
              </a:rPr>
              <a:t>埋葬和复活</a:t>
            </a:r>
            <a:r>
              <a:rPr lang="en-US" altLang="zh-CN" sz="3600" b="1" dirty="0" smtClean="0">
                <a:solidFill>
                  <a:schemeClr val="tx1"/>
                </a:solidFill>
                <a:effectLst>
                  <a:outerShdw blurRad="38100" dist="38100" dir="2700000" algn="tl">
                    <a:srgbClr val="000000">
                      <a:alpha val="43137"/>
                    </a:srgbClr>
                  </a:outerShdw>
                </a:effectLst>
              </a:rPr>
              <a:t>. </a:t>
            </a:r>
            <a:endParaRPr lang="en-US" sz="3600" b="1" dirty="0" smtClean="0">
              <a:solidFill>
                <a:schemeClr val="tx1"/>
              </a:solidFill>
              <a:effectLst>
                <a:outerShdw blurRad="38100" dist="38100" dir="2700000" algn="tl">
                  <a:srgbClr val="000000">
                    <a:alpha val="43137"/>
                  </a:srgbClr>
                </a:outerShdw>
              </a:effectLst>
            </a:endParaRPr>
          </a:p>
          <a:p>
            <a:pPr algn="ctr"/>
            <a:r>
              <a:rPr lang="en-US" sz="2000" dirty="0" smtClean="0"/>
              <a:t>Death, Burial &amp; Resurrection</a:t>
            </a:r>
            <a:endParaRPr lang="en-US" sz="2000" dirty="0" smtClean="0"/>
          </a:p>
          <a:p>
            <a:pPr algn="ctr"/>
            <a:r>
              <a:rPr lang="en-US" sz="2000" dirty="0" smtClean="0"/>
              <a:t> of Jesus Christ</a:t>
            </a:r>
            <a:endParaRPr lang="en-US" sz="2000" dirty="0"/>
          </a:p>
        </p:txBody>
      </p:sp>
      <p:sp>
        <p:nvSpPr>
          <p:cNvPr id="9" name="Rectangle 8"/>
          <p:cNvSpPr/>
          <p:nvPr/>
        </p:nvSpPr>
        <p:spPr>
          <a:xfrm>
            <a:off x="4724400" y="1066800"/>
            <a:ext cx="4267200" cy="16764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zh-CN" altLang="en-US" sz="4000" b="1" dirty="0" smtClean="0">
                <a:solidFill>
                  <a:schemeClr val="tx1"/>
                </a:solidFill>
                <a:effectLst>
                  <a:outerShdw blurRad="38100" dist="38100" dir="2700000" algn="tl">
                    <a:srgbClr val="000000">
                      <a:alpha val="43137"/>
                    </a:srgbClr>
                  </a:outerShdw>
                </a:effectLst>
              </a:rPr>
              <a:t>净化和清洁罪</a:t>
            </a:r>
            <a:endParaRPr lang="en-US" sz="4000" b="1" dirty="0" smtClean="0">
              <a:solidFill>
                <a:schemeClr val="tx1"/>
              </a:solidFill>
              <a:effectLst>
                <a:outerShdw blurRad="38100" dist="38100" dir="2700000" algn="tl">
                  <a:srgbClr val="000000">
                    <a:alpha val="43137"/>
                  </a:srgbClr>
                </a:outerShdw>
              </a:effectLst>
            </a:endParaRPr>
          </a:p>
          <a:p>
            <a:pPr algn="ctr"/>
            <a:r>
              <a:rPr lang="en-US" sz="2000" dirty="0" smtClean="0"/>
              <a:t>Purification &amp;  </a:t>
            </a:r>
            <a:endParaRPr lang="en-US" sz="2000" dirty="0" smtClean="0"/>
          </a:p>
          <a:p>
            <a:pPr algn="ctr"/>
            <a:r>
              <a:rPr lang="en-US" sz="2000" dirty="0" smtClean="0"/>
              <a:t>Cleansing from Sins</a:t>
            </a:r>
            <a:endParaRPr lang="en-US" sz="2000" dirty="0"/>
          </a:p>
        </p:txBody>
      </p:sp>
      <p:sp>
        <p:nvSpPr>
          <p:cNvPr id="2" name="Rectangle 1"/>
          <p:cNvSpPr/>
          <p:nvPr/>
        </p:nvSpPr>
        <p:spPr>
          <a:xfrm>
            <a:off x="0" y="0"/>
            <a:ext cx="9144000" cy="914400"/>
          </a:xfrm>
          <a:prstGeom prst="rect">
            <a:avLst/>
          </a:prstGeom>
          <a:blipFill>
            <a:blip r:embed="rId3" cstate="print"/>
            <a:stretch>
              <a:fillRect/>
            </a:stretch>
          </a:blipFill>
          <a:ln w="76200">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zh-CN" altLang="en-US" sz="6000" b="1" dirty="0" smtClean="0">
                <a:ln>
                  <a:solidFill>
                    <a:sysClr val="windowText" lastClr="000000"/>
                  </a:solidFill>
                </a:ln>
                <a:solidFill>
                  <a:sysClr val="windowText" lastClr="000000"/>
                </a:solidFill>
                <a:latin typeface="Aharoni" pitchFamily="2" charset="-79"/>
                <a:cs typeface="Aharoni" pitchFamily="2" charset="-79"/>
              </a:rPr>
              <a:t>浸礼的象征</a:t>
            </a:r>
            <a:endParaRPr lang="zh-CN" altLang="en-US" sz="6000" b="1" dirty="0" smtClean="0">
              <a:ln>
                <a:solidFill>
                  <a:sysClr val="windowText" lastClr="000000"/>
                </a:solidFill>
              </a:ln>
              <a:solidFill>
                <a:sysClr val="windowText" lastClr="000000"/>
              </a:solidFill>
              <a:latin typeface="Aharoni" pitchFamily="2" charset="-79"/>
              <a:cs typeface="Aharoni" pitchFamily="2" charset="-79"/>
            </a:endParaRPr>
          </a:p>
        </p:txBody>
      </p:sp>
      <p:pic>
        <p:nvPicPr>
          <p:cNvPr id="26628" name="Picture 4" descr="http://hcchristian.files.wordpress.com/2011/04/jesus-christ-resurrection.jpg"/>
          <p:cNvPicPr>
            <a:picLocks noChangeAspect="1" noChangeArrowheads="1"/>
          </p:cNvPicPr>
          <p:nvPr/>
        </p:nvPicPr>
        <p:blipFill>
          <a:blip r:embed="rId4" cstate="print"/>
          <a:srcRect/>
          <a:stretch>
            <a:fillRect/>
          </a:stretch>
        </p:blipFill>
        <p:spPr bwMode="auto">
          <a:xfrm>
            <a:off x="228600" y="2895600"/>
            <a:ext cx="4343400" cy="3124200"/>
          </a:xfrm>
          <a:prstGeom prst="rect">
            <a:avLst/>
          </a:prstGeom>
          <a:ln w="38100" cap="sq">
            <a:solidFill>
              <a:srgbClr val="000000"/>
            </a:solidFill>
            <a:prstDash val="solid"/>
            <a:miter lim="800000"/>
            <a:headEnd/>
            <a:tailEnd/>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zh-CN" altLang="en-US" sz="6000" dirty="0" smtClean="0">
              <a:ln w="18415" cmpd="sng">
                <a:solidFill>
                  <a:sysClr val="windowText" lastClr="000000"/>
                </a:solidFill>
                <a:prstDash val="solid"/>
              </a:ln>
              <a:solidFill>
                <a:sysClr val="windowText" lastClr="000000"/>
              </a:solidFill>
              <a:effectLst>
                <a:outerShdw blurRad="63500" dir="3600000" algn="tl" rotWithShape="0">
                  <a:srgbClr val="000000">
                    <a:alpha val="70000"/>
                  </a:srgbClr>
                </a:outerShdw>
              </a:effectLst>
              <a:latin typeface="Aharoni" pitchFamily="2" charset="-79"/>
              <a:cs typeface="Aharoni" pitchFamily="2" charset="-79"/>
            </a:endParaRPr>
          </a:p>
        </p:txBody>
      </p:sp>
      <p:sp>
        <p:nvSpPr>
          <p:cNvPr id="3" name="Rectangle 2"/>
          <p:cNvSpPr/>
          <p:nvPr/>
        </p:nvSpPr>
        <p:spPr>
          <a:xfrm>
            <a:off x="0" y="6248400"/>
            <a:ext cx="9144000" cy="6096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lvl="2" indent="-914400" algn="ctr" fontAlgn="base">
              <a:spcBef>
                <a:spcPct val="0"/>
              </a:spcBef>
              <a:spcAft>
                <a:spcPct val="0"/>
              </a:spcAft>
            </a:pPr>
            <a:r>
              <a:rPr lang="en-US" altLang="zh-CN" sz="3600" dirty="0" smtClean="0">
                <a:ln w="18415" cmpd="sng">
                  <a:solidFill>
                    <a:sysClr val="windowText" lastClr="000000"/>
                  </a:solidFill>
                  <a:prstDash val="solid"/>
                </a:ln>
                <a:solidFill>
                  <a:sysClr val="windowText" lastClr="000000"/>
                </a:solidFill>
                <a:effectLst>
                  <a:outerShdw blurRad="63500" dir="3600000" algn="tl" rotWithShape="0">
                    <a:srgbClr val="000000">
                      <a:alpha val="70000"/>
                    </a:srgbClr>
                  </a:outerShdw>
                </a:effectLst>
                <a:latin typeface="Arial" panose="020B0604020202090204" pitchFamily="34" charset="0"/>
                <a:ea typeface="Calibri" pitchFamily="34" charset="0"/>
                <a:cs typeface="Arial" panose="020B0604020202090204" pitchFamily="34" charset="0"/>
              </a:rPr>
              <a:t>Death, burial &amp; Resurrection of Jesus</a:t>
            </a:r>
            <a:endParaRPr lang="en-US" altLang="zh-CN" sz="3600" dirty="0" smtClean="0">
              <a:ln w="18415" cmpd="sng">
                <a:solidFill>
                  <a:sysClr val="windowText" lastClr="000000"/>
                </a:solidFill>
                <a:prstDash val="solid"/>
              </a:ln>
              <a:solidFill>
                <a:sysClr val="windowText" lastClr="000000"/>
              </a:solidFill>
              <a:effectLst>
                <a:outerShdw blurRad="63500" dir="3600000" algn="tl" rotWithShape="0">
                  <a:srgbClr val="000000">
                    <a:alpha val="70000"/>
                  </a:srgbClr>
                </a:outerShdw>
              </a:effectLst>
              <a:latin typeface="Arial" panose="020B0604020202090204" pitchFamily="34" charset="0"/>
              <a:cs typeface="Arial" panose="020B0604020202090204" pitchFamily="34" charset="0"/>
            </a:endParaRPr>
          </a:p>
        </p:txBody>
      </p:sp>
      <p:sp>
        <p:nvSpPr>
          <p:cNvPr id="5" name="TextBox 4"/>
          <p:cNvSpPr txBox="1"/>
          <p:nvPr/>
        </p:nvSpPr>
        <p:spPr>
          <a:xfrm>
            <a:off x="0" y="685800"/>
            <a:ext cx="9144000" cy="5509200"/>
          </a:xfrm>
          <a:prstGeom prst="rect">
            <a:avLst/>
          </a:prstGeom>
          <a:noFill/>
        </p:spPr>
        <p:txBody>
          <a:bodyPr wrap="square" rtlCol="0">
            <a:spAutoFit/>
          </a:bodyPr>
          <a:lstStyle/>
          <a:p>
            <a:pPr marL="120650" indent="-120650"/>
            <a:r>
              <a:rPr lang="zh-CN" altLang="en-US" sz="3200" b="1" dirty="0" smtClean="0">
                <a:solidFill>
                  <a:srgbClr val="C00000"/>
                </a:solidFill>
                <a:effectLst>
                  <a:outerShdw blurRad="38100" dist="38100" dir="2700000" algn="tl">
                    <a:srgbClr val="000000">
                      <a:alpha val="43137"/>
                    </a:srgbClr>
                  </a:outerShdw>
                </a:effectLst>
              </a:rPr>
              <a:t>罗</a:t>
            </a:r>
            <a:r>
              <a:rPr lang="en-US" altLang="zh-CN" sz="3200" b="1" dirty="0" smtClean="0">
                <a:solidFill>
                  <a:srgbClr val="C00000"/>
                </a:solidFill>
                <a:effectLst>
                  <a:outerShdw blurRad="38100" dist="38100" dir="2700000" algn="tl">
                    <a:srgbClr val="000000">
                      <a:alpha val="43137"/>
                    </a:srgbClr>
                  </a:outerShdw>
                </a:effectLst>
              </a:rPr>
              <a:t>6:3-4     “</a:t>
            </a:r>
            <a:r>
              <a:rPr lang="zh-CN" altLang="en-US" sz="3200" b="1" dirty="0" smtClean="0">
                <a:solidFill>
                  <a:srgbClr val="C00000"/>
                </a:solidFill>
                <a:effectLst>
                  <a:outerShdw blurRad="38100" dist="38100" dir="2700000" algn="tl">
                    <a:srgbClr val="000000">
                      <a:alpha val="43137"/>
                    </a:srgbClr>
                  </a:outerShdw>
                </a:effectLst>
              </a:rPr>
              <a:t>浸礼是与基督同埋葬的象征</a:t>
            </a:r>
            <a:r>
              <a:rPr lang="en-US" altLang="zh-CN" sz="3200" b="1" dirty="0" smtClean="0">
                <a:solidFill>
                  <a:srgbClr val="C00000"/>
                </a:solidFill>
                <a:effectLst>
                  <a:outerShdw blurRad="38100" dist="38100" dir="2700000" algn="tl">
                    <a:srgbClr val="000000">
                      <a:alpha val="43137"/>
                    </a:srgbClr>
                  </a:outerShdw>
                </a:effectLst>
              </a:rPr>
              <a:t>. (</a:t>
            </a:r>
            <a:r>
              <a:rPr lang="zh-CN" altLang="en-US" sz="3200" b="1" dirty="0" smtClean="0">
                <a:solidFill>
                  <a:srgbClr val="C00000"/>
                </a:solidFill>
                <a:effectLst>
                  <a:outerShdw blurRad="38100" dist="38100" dir="2700000" algn="tl">
                    <a:srgbClr val="000000">
                      <a:alpha val="43137"/>
                    </a:srgbClr>
                  </a:outerShdw>
                </a:effectLst>
              </a:rPr>
              <a:t>岂不知我们这受洗归入基督耶稣的人，是</a:t>
            </a:r>
            <a:r>
              <a:rPr lang="zh-CN" altLang="en-US" sz="3200" b="1" dirty="0" smtClean="0">
                <a:effectLst>
                  <a:outerShdw blurRad="38100" dist="38100" dir="2700000" algn="tl">
                    <a:srgbClr val="000000">
                      <a:alpha val="43137"/>
                    </a:srgbClr>
                  </a:outerShdw>
                </a:effectLst>
              </a:rPr>
              <a:t>受洗归入他的死</a:t>
            </a:r>
            <a:r>
              <a:rPr lang="zh-CN" altLang="en-US" sz="3200" b="1" dirty="0" smtClean="0">
                <a:solidFill>
                  <a:srgbClr val="C00000"/>
                </a:solidFill>
                <a:effectLst>
                  <a:outerShdw blurRad="38100" dist="38100" dir="2700000" algn="tl">
                    <a:srgbClr val="000000">
                      <a:alpha val="43137"/>
                    </a:srgbClr>
                  </a:outerShdw>
                </a:effectLst>
              </a:rPr>
              <a:t>吗？所以我们藉著洗礼归入死，</a:t>
            </a:r>
            <a:r>
              <a:rPr lang="zh-CN" altLang="en-US" sz="3200" b="1" dirty="0" smtClean="0">
                <a:effectLst>
                  <a:outerShdw blurRad="38100" dist="38100" dir="2700000" algn="tl">
                    <a:srgbClr val="000000">
                      <a:alpha val="43137"/>
                    </a:srgbClr>
                  </a:outerShdw>
                </a:effectLst>
              </a:rPr>
              <a:t>和他一同埋葬</a:t>
            </a:r>
            <a:r>
              <a:rPr lang="zh-CN" altLang="en-US" sz="3200" b="1" dirty="0" smtClean="0">
                <a:solidFill>
                  <a:srgbClr val="C00000"/>
                </a:solidFill>
                <a:effectLst>
                  <a:outerShdw blurRad="38100" dist="38100" dir="2700000" algn="tl">
                    <a:srgbClr val="000000">
                      <a:alpha val="43137"/>
                    </a:srgbClr>
                  </a:outerShdw>
                </a:effectLst>
              </a:rPr>
              <a:t>，原是叫我们一举一动有新生的样式，像</a:t>
            </a:r>
            <a:r>
              <a:rPr lang="zh-CN" altLang="en-US" sz="3200" b="1" dirty="0" smtClean="0">
                <a:effectLst>
                  <a:outerShdw blurRad="38100" dist="38100" dir="2700000" algn="tl">
                    <a:srgbClr val="000000">
                      <a:alpha val="43137"/>
                    </a:srgbClr>
                  </a:outerShdw>
                </a:effectLst>
              </a:rPr>
              <a:t>基督藉著父的荣耀从死里复活一样</a:t>
            </a:r>
            <a:r>
              <a:rPr lang="zh-CN" altLang="en-US" sz="3200" b="1" dirty="0" smtClean="0">
                <a:solidFill>
                  <a:srgbClr val="C00000"/>
                </a:solidFill>
                <a:effectLst>
                  <a:outerShdw blurRad="38100" dist="38100" dir="2700000" algn="tl">
                    <a:srgbClr val="000000">
                      <a:alpha val="43137"/>
                    </a:srgbClr>
                  </a:outerShdw>
                </a:effectLst>
              </a:rPr>
              <a:t>。</a:t>
            </a:r>
            <a:r>
              <a:rPr lang="en-US" altLang="zh-CN" sz="3200" b="1" dirty="0" smtClean="0">
                <a:solidFill>
                  <a:srgbClr val="C00000"/>
                </a:solidFill>
                <a:effectLst>
                  <a:outerShdw blurRad="38100" dist="38100" dir="2700000" algn="tl">
                    <a:srgbClr val="000000">
                      <a:alpha val="43137"/>
                    </a:srgbClr>
                  </a:outerShdw>
                </a:effectLst>
              </a:rPr>
              <a:t>) “</a:t>
            </a:r>
            <a:endParaRPr lang="en-US" sz="3200" b="1" dirty="0" smtClean="0">
              <a:solidFill>
                <a:srgbClr val="C00000"/>
              </a:solidFill>
              <a:effectLst>
                <a:outerShdw blurRad="38100" dist="38100" dir="2700000" algn="tl">
                  <a:srgbClr val="000000">
                    <a:alpha val="43137"/>
                  </a:srgbClr>
                </a:outerShdw>
              </a:effectLst>
            </a:endParaRPr>
          </a:p>
          <a:p>
            <a:pPr marL="0" lvl="3" algn="ctr"/>
            <a:r>
              <a:rPr lang="en-US" sz="2000" dirty="0" smtClean="0">
                <a:latin typeface="Arial" panose="020B0604020202090204" pitchFamily="34" charset="0"/>
                <a:ea typeface="Calibri" pitchFamily="34" charset="0"/>
                <a:cs typeface="Arial" panose="020B0604020202090204" pitchFamily="34" charset="0"/>
              </a:rPr>
              <a:t>(Rom. 6:3,4) “</a:t>
            </a:r>
            <a:r>
              <a:rPr lang="en-US" sz="2000" dirty="0" smtClean="0"/>
              <a:t>Or don’t you know that all of us who were baptized into Christ Jesus were </a:t>
            </a:r>
            <a:r>
              <a:rPr lang="en-US" sz="2000" dirty="0" smtClean="0">
                <a:solidFill>
                  <a:srgbClr val="C00000"/>
                </a:solidFill>
              </a:rPr>
              <a:t>baptized into his death</a:t>
            </a:r>
            <a:r>
              <a:rPr lang="en-US" sz="2000" dirty="0" smtClean="0"/>
              <a:t>? We were therefore buried with him through baptism into death in order that, just as </a:t>
            </a:r>
            <a:r>
              <a:rPr lang="en-US" sz="2000" dirty="0" smtClean="0">
                <a:solidFill>
                  <a:srgbClr val="C00000"/>
                </a:solidFill>
              </a:rPr>
              <a:t>Christ was raised from the dead </a:t>
            </a:r>
            <a:r>
              <a:rPr lang="en-US" sz="2000" dirty="0" smtClean="0"/>
              <a:t>through the glory of the Father, </a:t>
            </a:r>
            <a:r>
              <a:rPr lang="en-US" sz="2000" dirty="0" smtClean="0">
                <a:solidFill>
                  <a:srgbClr val="C00000"/>
                </a:solidFill>
              </a:rPr>
              <a:t>we too may live a new life</a:t>
            </a:r>
            <a:r>
              <a:rPr lang="en-US" sz="2000" dirty="0" smtClean="0"/>
              <a:t>.”</a:t>
            </a:r>
            <a:endParaRPr lang="en-US" sz="2000" dirty="0" smtClean="0"/>
          </a:p>
          <a:p>
            <a:pPr marL="0" lvl="3" algn="ctr"/>
            <a:endParaRPr lang="en-US" sz="800" dirty="0" smtClean="0">
              <a:solidFill>
                <a:srgbClr val="C00000"/>
              </a:solidFill>
              <a:effectLst>
                <a:outerShdw blurRad="38100" dist="38100" dir="2700000" algn="tl">
                  <a:srgbClr val="000000">
                    <a:alpha val="43137"/>
                  </a:srgbClr>
                </a:outerShdw>
              </a:effectLst>
            </a:endParaRPr>
          </a:p>
          <a:p>
            <a:pPr marL="0" lvl="3"/>
            <a:r>
              <a:rPr lang="zh-CN" altLang="en-US" sz="3200" b="1" dirty="0" smtClean="0">
                <a:solidFill>
                  <a:srgbClr val="C00000"/>
                </a:solidFill>
                <a:latin typeface="Arial" panose="020B0604020202090204" pitchFamily="34" charset="0"/>
                <a:ea typeface="Calibri" pitchFamily="34" charset="0"/>
                <a:cs typeface="Arial" panose="020B0604020202090204" pitchFamily="34" charset="0"/>
              </a:rPr>
              <a:t>西</a:t>
            </a:r>
            <a:r>
              <a:rPr lang="en-US" altLang="zh-CN" sz="3200" b="1" dirty="0" smtClean="0">
                <a:solidFill>
                  <a:srgbClr val="C00000"/>
                </a:solidFill>
                <a:latin typeface="Arial" panose="020B0604020202090204" pitchFamily="34" charset="0"/>
                <a:ea typeface="Calibri" pitchFamily="34" charset="0"/>
                <a:cs typeface="Arial" panose="020B0604020202090204" pitchFamily="34" charset="0"/>
              </a:rPr>
              <a:t>2:12  “</a:t>
            </a:r>
            <a:r>
              <a:rPr lang="zh-CN" altLang="en-US" sz="3200" b="1" dirty="0" smtClean="0">
                <a:solidFill>
                  <a:srgbClr val="C00000"/>
                </a:solidFill>
                <a:latin typeface="Arial" panose="020B0604020202090204" pitchFamily="34" charset="0"/>
                <a:ea typeface="Calibri" pitchFamily="34" charset="0"/>
                <a:cs typeface="Arial" panose="020B0604020202090204" pitchFamily="34" charset="0"/>
              </a:rPr>
              <a:t>你们</a:t>
            </a:r>
            <a:r>
              <a:rPr lang="zh-CN" altLang="en-US" sz="3200" b="1" dirty="0" smtClean="0">
                <a:latin typeface="Arial" panose="020B0604020202090204" pitchFamily="34" charset="0"/>
                <a:ea typeface="Calibri" pitchFamily="34" charset="0"/>
                <a:cs typeface="Arial" panose="020B0604020202090204" pitchFamily="34" charset="0"/>
              </a:rPr>
              <a:t>既受洗与他一同埋葬”</a:t>
            </a:r>
            <a:r>
              <a:rPr lang="en-US" altLang="zh-CN" sz="3200" b="1" dirty="0" smtClean="0">
                <a:solidFill>
                  <a:srgbClr val="C00000"/>
                </a:solidFill>
                <a:latin typeface="Arial" panose="020B0604020202090204" pitchFamily="34" charset="0"/>
                <a:ea typeface="Calibri" pitchFamily="34" charset="0"/>
                <a:cs typeface="Arial" panose="020B0604020202090204" pitchFamily="34" charset="0"/>
              </a:rPr>
              <a:t>,</a:t>
            </a:r>
            <a:r>
              <a:rPr lang="zh-CN" altLang="en-US" sz="3200" b="1" dirty="0" smtClean="0">
                <a:solidFill>
                  <a:srgbClr val="C00000"/>
                </a:solidFill>
                <a:latin typeface="Arial" panose="020B0604020202090204" pitchFamily="34" charset="0"/>
                <a:ea typeface="Calibri" pitchFamily="34" charset="0"/>
                <a:cs typeface="Arial" panose="020B0604020202090204" pitchFamily="34" charset="0"/>
              </a:rPr>
              <a:t>也就在此与他一同复活，都因信那叫他从死里复活神的功用。”</a:t>
            </a:r>
            <a:endParaRPr lang="en-US" sz="3200" b="1" dirty="0" smtClean="0">
              <a:solidFill>
                <a:srgbClr val="C00000"/>
              </a:solidFill>
              <a:latin typeface="Arial" panose="020B0604020202090204" pitchFamily="34" charset="0"/>
              <a:ea typeface="Calibri" pitchFamily="34" charset="0"/>
              <a:cs typeface="Arial" panose="020B0604020202090204" pitchFamily="34" charset="0"/>
            </a:endParaRPr>
          </a:p>
          <a:p>
            <a:pPr marL="0" lvl="3" algn="ctr"/>
            <a:r>
              <a:rPr lang="en-US" dirty="0" smtClean="0">
                <a:latin typeface="Arial" panose="020B0604020202090204" pitchFamily="34" charset="0"/>
                <a:ea typeface="Calibri" pitchFamily="34" charset="0"/>
                <a:cs typeface="Arial" panose="020B0604020202090204" pitchFamily="34" charset="0"/>
              </a:rPr>
              <a:t>(Col. 2:12) </a:t>
            </a:r>
            <a:r>
              <a:rPr lang="en-US" sz="2000" dirty="0" smtClean="0">
                <a:ea typeface="Calibri" pitchFamily="34" charset="0"/>
                <a:cs typeface="Arial" panose="020B0604020202090204" pitchFamily="34" charset="0"/>
              </a:rPr>
              <a:t>“</a:t>
            </a:r>
            <a:r>
              <a:rPr lang="en-US" sz="2000" dirty="0" smtClean="0"/>
              <a:t>having been </a:t>
            </a:r>
            <a:r>
              <a:rPr lang="en-US" sz="2000" dirty="0" smtClean="0">
                <a:solidFill>
                  <a:srgbClr val="C00000"/>
                </a:solidFill>
              </a:rPr>
              <a:t>buried with him in baptism</a:t>
            </a:r>
            <a:r>
              <a:rPr lang="en-US" sz="2000" dirty="0" smtClean="0"/>
              <a:t>, in which you were also raised with him through your faith in the working of God, who raised him from the dead.”</a:t>
            </a:r>
            <a:endParaRPr lang="en-US" sz="2000" dirty="0" smtClean="0">
              <a:latin typeface="Arial" panose="020B0604020202090204" pitchFamily="34" charset="0"/>
              <a:cs typeface="Arial" panose="020B0604020202090204" pitchFamily="34" charset="0"/>
            </a:endParaRPr>
          </a:p>
        </p:txBody>
      </p:sp>
      <p:sp>
        <p:nvSpPr>
          <p:cNvPr id="34817" name="Rectangle 1"/>
          <p:cNvSpPr>
            <a:spLocks noChangeArrowheads="1"/>
          </p:cNvSpPr>
          <p:nvPr/>
        </p:nvSpPr>
        <p:spPr bwMode="auto">
          <a:xfrm>
            <a:off x="0" y="-34499"/>
            <a:ext cx="9144000" cy="830997"/>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sz="4800" b="1" i="0" u="none" strike="noStrike" cap="none" normalizeH="0" baseline="0" dirty="0" smtClean="0">
                <a:ln>
                  <a:noFill/>
                </a:ln>
                <a:effectLst>
                  <a:outerShdw blurRad="38100" dist="38100" dir="2700000" algn="tl">
                    <a:srgbClr val="000000">
                      <a:alpha val="43137"/>
                    </a:srgbClr>
                  </a:outerShdw>
                </a:effectLst>
                <a:latin typeface="Arial" panose="020B0604020202090204" pitchFamily="34" charset="0"/>
                <a:ea typeface="SimSun" pitchFamily="2" charset="-122"/>
                <a:cs typeface="Arial" panose="020B0604020202090204" pitchFamily="34" charset="0"/>
              </a:rPr>
              <a:t>耶稣的死亡</a:t>
            </a:r>
            <a:r>
              <a:rPr kumimoji="0" lang="en-US" altLang="zh-CN" sz="4800" b="1" i="0" u="none" strike="noStrike" cap="none" normalizeH="0" baseline="0" dirty="0" smtClean="0">
                <a:ln>
                  <a:noFill/>
                </a:ln>
                <a:effectLst>
                  <a:outerShdw blurRad="38100" dist="38100" dir="2700000" algn="tl">
                    <a:srgbClr val="000000">
                      <a:alpha val="43137"/>
                    </a:srgbClr>
                  </a:outerShdw>
                </a:effectLst>
                <a:latin typeface="Arial" panose="020B0604020202090204" pitchFamily="34" charset="0"/>
                <a:ea typeface="SimSun" pitchFamily="2" charset="-122"/>
                <a:cs typeface="Arial" panose="020B0604020202090204" pitchFamily="34" charset="0"/>
              </a:rPr>
              <a:t>, </a:t>
            </a:r>
            <a:r>
              <a:rPr kumimoji="0" lang="zh-CN" altLang="en-US" sz="4800" b="1" i="0" u="none" strike="noStrike" cap="none" normalizeH="0" baseline="0" dirty="0" smtClean="0">
                <a:ln>
                  <a:noFill/>
                </a:ln>
                <a:effectLst>
                  <a:outerShdw blurRad="38100" dist="38100" dir="2700000" algn="tl">
                    <a:srgbClr val="000000">
                      <a:alpha val="43137"/>
                    </a:srgbClr>
                  </a:outerShdw>
                </a:effectLst>
                <a:latin typeface="Arial" panose="020B0604020202090204" pitchFamily="34" charset="0"/>
                <a:ea typeface="SimSun" pitchFamily="2" charset="-122"/>
                <a:cs typeface="Arial" panose="020B0604020202090204" pitchFamily="34" charset="0"/>
              </a:rPr>
              <a:t>埋葬和复活</a:t>
            </a:r>
            <a:r>
              <a:rPr kumimoji="0" lang="en-US" altLang="zh-CN" sz="1200" b="1" i="0" u="none" strike="noStrike" cap="none" normalizeH="0" baseline="0" dirty="0" smtClean="0">
                <a:ln>
                  <a:noFill/>
                </a:ln>
                <a:effectLst>
                  <a:outerShdw blurRad="38100" dist="38100" dir="2700000" algn="tl">
                    <a:srgbClr val="000000">
                      <a:alpha val="43137"/>
                    </a:srgbClr>
                  </a:outerShdw>
                </a:effectLst>
                <a:latin typeface="Arial" panose="020B0604020202090204" pitchFamily="34" charset="0"/>
                <a:ea typeface="SimSun" pitchFamily="2" charset="-122"/>
                <a:cs typeface="Arial" panose="020B0604020202090204" pitchFamily="34" charset="0"/>
              </a:rPr>
              <a:t>. </a:t>
            </a:r>
            <a:endParaRPr kumimoji="0" lang="en-US" altLang="zh-CN" sz="1800" b="1" i="0" u="none" strike="noStrike" cap="none" normalizeH="0" baseline="0" dirty="0" smtClean="0">
              <a:ln>
                <a:noFill/>
              </a:ln>
              <a:effectLst>
                <a:outerShdw blurRad="38100" dist="38100" dir="2700000" algn="tl">
                  <a:srgbClr val="000000">
                    <a:alpha val="43137"/>
                  </a:srgbClr>
                </a:outerShdw>
              </a:effectLst>
              <a:latin typeface="Arial" panose="020B0604020202090204" pitchFamily="34" charset="0"/>
              <a:ea typeface="SimSun" pitchFamily="2" charset="-122"/>
              <a:cs typeface="SimSun"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 calcmode="lin" valueType="num">
                                      <p:cBhvr>
                                        <p:cTn id="12"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5">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p:cTn id="19"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21" dur="500"/>
                                        <p:tgtEl>
                                          <p:spTgt spid="5">
                                            <p:txEl>
                                              <p:pRg st="3" end="3"/>
                                            </p:txEl>
                                          </p:spTgt>
                                        </p:tgtEl>
                                      </p:cBhvr>
                                    </p:animEffect>
                                  </p:childTnLst>
                                </p:cTn>
                              </p:par>
                              <p:par>
                                <p:cTn id="22" presetID="53" presetClass="entr" presetSubtype="16" fill="hold" nodeType="withEffect">
                                  <p:stCondLst>
                                    <p:cond delay="0"/>
                                  </p:stCondLst>
                                  <p:childTnLst>
                                    <p:set>
                                      <p:cBhvr>
                                        <p:cTn id="23" dur="1" fill="hold">
                                          <p:stCondLst>
                                            <p:cond delay="0"/>
                                          </p:stCondLst>
                                        </p:cTn>
                                        <p:tgtEl>
                                          <p:spTgt spid="5">
                                            <p:txEl>
                                              <p:pRg st="4" end="4"/>
                                            </p:txEl>
                                          </p:spTgt>
                                        </p:tgtEl>
                                        <p:attrNameLst>
                                          <p:attrName>style.visibility</p:attrName>
                                        </p:attrNameLst>
                                      </p:cBhvr>
                                      <p:to>
                                        <p:strVal val="visible"/>
                                      </p:to>
                                    </p:set>
                                    <p:anim calcmode="lin" valueType="num">
                                      <p:cBhvr>
                                        <p:cTn id="24"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25"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26"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p="http://schemas.openxmlformats.org/presentationml/2006/main">
  <p:tag name="KSO_WM_SLIDE_MODEL_TYPE" val="cover"/>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11214</Words>
  <Application>WPS Presentation</Application>
  <PresentationFormat>On-screen Show (4:3)</PresentationFormat>
  <Paragraphs>378</Paragraphs>
  <Slides>26</Slides>
  <Notes>1</Notes>
  <HiddenSlides>0</HiddenSlides>
  <MMClips>0</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26</vt:i4>
      </vt:variant>
    </vt:vector>
  </HeadingPairs>
  <TitlesOfParts>
    <vt:vector size="43" baseType="lpstr">
      <vt:lpstr>Arial</vt:lpstr>
      <vt:lpstr>SimSun</vt:lpstr>
      <vt:lpstr>Wingdings</vt:lpstr>
      <vt:lpstr>Arial Narrow</vt:lpstr>
      <vt:lpstr>Aharoni</vt:lpstr>
      <vt:lpstr>Thonburi</vt:lpstr>
      <vt:lpstr>Calibri</vt:lpstr>
      <vt:lpstr>Helvetica Neue</vt:lpstr>
      <vt:lpstr>SimSun</vt:lpstr>
      <vt:lpstr>Arial</vt:lpstr>
      <vt:lpstr>Times New Roman</vt:lpstr>
      <vt:lpstr>宋体-简</vt:lpstr>
      <vt:lpstr>微软雅黑</vt:lpstr>
      <vt:lpstr>汉仪旗黑</vt:lpstr>
      <vt:lpstr>Arial Unicode MS</vt:lpstr>
      <vt:lpstr>SimSun</vt:lpstr>
      <vt:lpstr>Office Theme</vt:lpstr>
      <vt:lpstr>SACRAMENTS 圣礼 （洗礼）</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SACRAMENTS</dc:title>
  <dc:creator>freecty</dc:creator>
  <cp:lastModifiedBy>shulanachord</cp:lastModifiedBy>
  <cp:revision>65</cp:revision>
  <dcterms:created xsi:type="dcterms:W3CDTF">2020-09-02T22:53:35Z</dcterms:created>
  <dcterms:modified xsi:type="dcterms:W3CDTF">2020-09-02T22:53:35Z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1033-2.5.0.4141</vt:lpwstr>
  </property>
</Properties>
</file>