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98" r:id="rId3"/>
    <p:sldId id="399" r:id="rId4"/>
    <p:sldId id="377" r:id="rId5"/>
    <p:sldId id="378" r:id="rId6"/>
    <p:sldId id="380" r:id="rId7"/>
    <p:sldId id="381" r:id="rId8"/>
    <p:sldId id="400" r:id="rId9"/>
    <p:sldId id="386" r:id="rId10"/>
    <p:sldId id="388" r:id="rId11"/>
    <p:sldId id="401" r:id="rId12"/>
    <p:sldId id="389" r:id="rId13"/>
    <p:sldId id="395" r:id="rId14"/>
    <p:sldId id="396" r:id="rId15"/>
    <p:sldId id="394" r:id="rId16"/>
    <p:sldId id="397" r:id="rId17"/>
    <p:sldId id="430" r:id="rId18"/>
    <p:sldId id="402" r:id="rId19"/>
    <p:sldId id="407" r:id="rId20"/>
    <p:sldId id="408" r:id="rId21"/>
    <p:sldId id="409" r:id="rId22"/>
    <p:sldId id="410" r:id="rId23"/>
    <p:sldId id="403" r:id="rId24"/>
    <p:sldId id="411" r:id="rId25"/>
    <p:sldId id="412" r:id="rId26"/>
    <p:sldId id="413" r:id="rId27"/>
    <p:sldId id="414" r:id="rId28"/>
    <p:sldId id="404" r:id="rId29"/>
    <p:sldId id="415" r:id="rId30"/>
    <p:sldId id="426" r:id="rId31"/>
    <p:sldId id="417" r:id="rId32"/>
    <p:sldId id="424" r:id="rId33"/>
    <p:sldId id="418" r:id="rId34"/>
    <p:sldId id="425" r:id="rId35"/>
    <p:sldId id="419" r:id="rId36"/>
    <p:sldId id="431" r:id="rId37"/>
    <p:sldId id="432" r:id="rId38"/>
    <p:sldId id="420" r:id="rId39"/>
    <p:sldId id="422" r:id="rId40"/>
    <p:sldId id="423" r:id="rId41"/>
    <p:sldId id="427" r:id="rId42"/>
    <p:sldId id="42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37F3"/>
    <a:srgbClr val="0066FF"/>
    <a:srgbClr val="00FF00"/>
    <a:srgbClr val="FFFF99"/>
    <a:srgbClr val="000000"/>
    <a:srgbClr val="0000CC"/>
    <a:srgbClr val="FFFFCC"/>
    <a:srgbClr val="FF5D5D"/>
    <a:srgbClr val="3366FF"/>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60" autoAdjust="0"/>
    <p:restoredTop sz="94660"/>
  </p:normalViewPr>
  <p:slideViewPr>
    <p:cSldViewPr>
      <p:cViewPr varScale="1">
        <p:scale>
          <a:sx n="64" d="100"/>
          <a:sy n="64"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C6073-CC8B-4A0B-B24A-6B3456E52EE6}" type="doc">
      <dgm:prSet loTypeId="urn:microsoft.com/office/officeart/2005/8/layout/vList4" loCatId="list" qsTypeId="urn:microsoft.com/office/officeart/2005/8/quickstyle/3d3" qsCatId="3D" csTypeId="urn:microsoft.com/office/officeart/2005/8/colors/colorful3" csCatId="colorful" phldr="1"/>
      <dgm:spPr/>
      <dgm:t>
        <a:bodyPr/>
        <a:lstStyle/>
        <a:p>
          <a:endParaRPr lang="en-US"/>
        </a:p>
      </dgm:t>
    </dgm:pt>
    <dgm:pt modelId="{DEA3E4D5-0BE6-4415-A893-3AB405F87109}">
      <dgm:prSet phldrT="[Text]" custT="1"/>
      <dgm:spPr/>
      <dgm:t>
        <a:bodyPr/>
        <a:lstStyle/>
        <a:p>
          <a:r>
            <a:rPr lang="en-US" altLang="zh-CN" sz="3400" b="1" dirty="0" smtClean="0">
              <a:solidFill>
                <a:schemeClr val="tx1"/>
              </a:solidFill>
              <a:effectLst/>
            </a:rPr>
            <a:t>“</a:t>
          </a:r>
          <a:r>
            <a:rPr lang="zh-CN" altLang="en-US" sz="3400" b="1" dirty="0" smtClean="0">
              <a:solidFill>
                <a:schemeClr val="tx1"/>
              </a:solidFill>
              <a:effectLst/>
            </a:rPr>
            <a:t>天使是肥嘟嘟的小孩子</a:t>
          </a:r>
          <a:r>
            <a:rPr lang="en-US" altLang="zh-CN" sz="3400" b="1" dirty="0" smtClean="0">
              <a:solidFill>
                <a:schemeClr val="tx1"/>
              </a:solidFill>
              <a:effectLst/>
            </a:rPr>
            <a:t>”(</a:t>
          </a:r>
          <a:r>
            <a:rPr lang="zh-CN" altLang="en-US" sz="3400" b="1" dirty="0" smtClean="0">
              <a:solidFill>
                <a:schemeClr val="tx1"/>
              </a:solidFill>
              <a:effectLst/>
            </a:rPr>
            <a:t>总是成人</a:t>
          </a:r>
          <a:r>
            <a:rPr lang="en-US" altLang="zh-CN" sz="3400" b="1" dirty="0" smtClean="0">
              <a:solidFill>
                <a:schemeClr val="tx1"/>
              </a:solidFill>
              <a:effectLst/>
            </a:rPr>
            <a:t>)</a:t>
          </a:r>
          <a:r>
            <a:rPr lang="zh-CN" altLang="en-US" sz="3400" b="1" dirty="0" smtClean="0">
              <a:solidFill>
                <a:schemeClr val="tx1"/>
              </a:solidFill>
              <a:effectLst/>
            </a:rPr>
            <a:t>      </a:t>
          </a:r>
          <a:r>
            <a:rPr lang="en-US" sz="2000" b="1" dirty="0" smtClean="0">
              <a:solidFill>
                <a:schemeClr val="tx1"/>
              </a:solidFill>
              <a:effectLst/>
            </a:rPr>
            <a:t>“Angels are chubby children”  (always adult)</a:t>
          </a:r>
          <a:endParaRPr lang="en-US" sz="2000" b="1" dirty="0">
            <a:solidFill>
              <a:schemeClr val="tx1"/>
            </a:solidFill>
            <a:effectLst/>
          </a:endParaRPr>
        </a:p>
      </dgm:t>
    </dgm:pt>
    <dgm:pt modelId="{98EA7626-C9E5-4733-A584-75930DC6231C}" type="parTrans" cxnId="{989F1AAE-BDC4-4D07-BCA9-D5B828828779}">
      <dgm:prSet/>
      <dgm:spPr/>
      <dgm:t>
        <a:bodyPr/>
        <a:lstStyle/>
        <a:p>
          <a:endParaRPr lang="en-US" sz="2000" b="1">
            <a:solidFill>
              <a:schemeClr val="tx1"/>
            </a:solidFill>
            <a:effectLst/>
          </a:endParaRPr>
        </a:p>
      </dgm:t>
    </dgm:pt>
    <dgm:pt modelId="{48DF7A5D-52A5-49C7-9520-C6B5D6E13EF4}" type="sibTrans" cxnId="{989F1AAE-BDC4-4D07-BCA9-D5B828828779}">
      <dgm:prSet/>
      <dgm:spPr/>
      <dgm:t>
        <a:bodyPr/>
        <a:lstStyle/>
        <a:p>
          <a:endParaRPr lang="en-US" sz="2000" b="1">
            <a:solidFill>
              <a:schemeClr val="tx1"/>
            </a:solidFill>
            <a:effectLst/>
          </a:endParaRPr>
        </a:p>
      </dgm:t>
    </dgm:pt>
    <dgm:pt modelId="{62166E23-63C5-46A4-8678-BF6508B738DF}">
      <dgm:prSet phldrT="[Text]" custT="1"/>
      <dgm:spPr/>
      <dgm:t>
        <a:bodyPr/>
        <a:lstStyle/>
        <a:p>
          <a:r>
            <a:rPr lang="en-US" sz="4000" b="1" dirty="0" smtClean="0">
              <a:solidFill>
                <a:schemeClr val="tx1"/>
              </a:solidFill>
              <a:effectLst/>
            </a:rPr>
            <a:t>“</a:t>
          </a:r>
          <a:r>
            <a:rPr lang="zh-CN" altLang="en-US" sz="4000" b="1" dirty="0" smtClean="0">
              <a:solidFill>
                <a:schemeClr val="tx1"/>
              </a:solidFill>
              <a:effectLst/>
            </a:rPr>
            <a:t>天使有男有女</a:t>
          </a:r>
          <a:r>
            <a:rPr lang="en-US" sz="4000" b="1" dirty="0" smtClean="0">
              <a:solidFill>
                <a:schemeClr val="tx1"/>
              </a:solidFill>
              <a:effectLst/>
            </a:rPr>
            <a:t>”</a:t>
          </a:r>
          <a:r>
            <a:rPr lang="zh-CN" altLang="en-US" sz="4000" b="1" dirty="0" smtClean="0">
              <a:solidFill>
                <a:schemeClr val="tx1"/>
              </a:solidFill>
              <a:effectLst/>
            </a:rPr>
            <a:t>（总是男性）</a:t>
          </a:r>
          <a:r>
            <a:rPr lang="en-US" sz="2000" b="1" dirty="0" smtClean="0">
              <a:solidFill>
                <a:schemeClr val="tx1"/>
              </a:solidFill>
              <a:effectLst/>
            </a:rPr>
            <a:t>“Angels are both male and female” (always male)</a:t>
          </a:r>
          <a:endParaRPr lang="en-US" sz="2000" b="1" dirty="0">
            <a:solidFill>
              <a:schemeClr val="tx1"/>
            </a:solidFill>
            <a:effectLst/>
          </a:endParaRPr>
        </a:p>
      </dgm:t>
    </dgm:pt>
    <dgm:pt modelId="{81AB4FCC-BA66-4972-BCC8-4F47D04725D5}" type="parTrans" cxnId="{B1363D10-A06B-4681-A684-6B06D5759AF1}">
      <dgm:prSet/>
      <dgm:spPr/>
      <dgm:t>
        <a:bodyPr/>
        <a:lstStyle/>
        <a:p>
          <a:endParaRPr lang="en-US" sz="2000" b="1">
            <a:solidFill>
              <a:schemeClr val="tx1"/>
            </a:solidFill>
            <a:effectLst/>
          </a:endParaRPr>
        </a:p>
      </dgm:t>
    </dgm:pt>
    <dgm:pt modelId="{55A795E5-AD25-4239-9C8E-5F0D10791261}" type="sibTrans" cxnId="{B1363D10-A06B-4681-A684-6B06D5759AF1}">
      <dgm:prSet/>
      <dgm:spPr/>
      <dgm:t>
        <a:bodyPr/>
        <a:lstStyle/>
        <a:p>
          <a:endParaRPr lang="en-US" sz="2000" b="1">
            <a:solidFill>
              <a:schemeClr val="tx1"/>
            </a:solidFill>
            <a:effectLst/>
          </a:endParaRPr>
        </a:p>
      </dgm:t>
    </dgm:pt>
    <dgm:pt modelId="{BB4CC439-20B4-4F0D-A603-6683A0677787}">
      <dgm:prSet custT="1"/>
      <dgm:spPr/>
      <dgm:t>
        <a:bodyPr/>
        <a:lstStyle/>
        <a:p>
          <a:r>
            <a:rPr lang="en-US" altLang="zh-CN" sz="4000" b="1" dirty="0" smtClean="0">
              <a:solidFill>
                <a:schemeClr val="tx1"/>
              </a:solidFill>
              <a:effectLst/>
            </a:rPr>
            <a:t>“</a:t>
          </a:r>
          <a:r>
            <a:rPr lang="zh-CN" altLang="en-US" sz="4000" b="1" dirty="0" smtClean="0">
              <a:solidFill>
                <a:schemeClr val="tx1"/>
              </a:solidFill>
              <a:effectLst/>
            </a:rPr>
            <a:t>天使无性别</a:t>
          </a:r>
          <a:r>
            <a:rPr lang="en-US" altLang="zh-CN" sz="4000" b="1" dirty="0" smtClean="0">
              <a:solidFill>
                <a:schemeClr val="tx1"/>
              </a:solidFill>
              <a:effectLst/>
            </a:rPr>
            <a:t>”(</a:t>
          </a:r>
          <a:r>
            <a:rPr lang="zh-CN" altLang="en-US" sz="4000" b="1" dirty="0" smtClean="0">
              <a:solidFill>
                <a:schemeClr val="tx1"/>
              </a:solidFill>
              <a:effectLst/>
            </a:rPr>
            <a:t>总是被指为 </a:t>
          </a:r>
          <a:r>
            <a:rPr lang="en-US" altLang="zh-CN" sz="4000" b="1" dirty="0" smtClean="0">
              <a:solidFill>
                <a:schemeClr val="tx1"/>
              </a:solidFill>
              <a:effectLst/>
            </a:rPr>
            <a:t>‘</a:t>
          </a:r>
          <a:r>
            <a:rPr lang="zh-CN" altLang="en-US" sz="4000" b="1" dirty="0" smtClean="0">
              <a:solidFill>
                <a:schemeClr val="tx1"/>
              </a:solidFill>
              <a:effectLst/>
            </a:rPr>
            <a:t>他</a:t>
          </a:r>
          <a:r>
            <a:rPr lang="en-US" altLang="zh-CN" sz="4000" b="1" dirty="0" smtClean="0">
              <a:solidFill>
                <a:schemeClr val="tx1"/>
              </a:solidFill>
              <a:effectLst/>
            </a:rPr>
            <a:t>’)   </a:t>
          </a:r>
          <a:r>
            <a:rPr lang="en-US" sz="2000" b="1" dirty="0" smtClean="0">
              <a:solidFill>
                <a:schemeClr val="tx1"/>
              </a:solidFill>
              <a:effectLst/>
            </a:rPr>
            <a:t>“Angels are sexless” (always referred to as ‘he’)</a:t>
          </a:r>
          <a:endParaRPr lang="en-US" sz="2000" b="1" dirty="0">
            <a:solidFill>
              <a:schemeClr val="tx1"/>
            </a:solidFill>
            <a:effectLst/>
          </a:endParaRPr>
        </a:p>
      </dgm:t>
    </dgm:pt>
    <dgm:pt modelId="{C6A75F47-C4E8-4F08-BCED-E1AA25FFEA0D}" type="parTrans" cxnId="{56035596-D923-4FFB-A8FC-ADACA20CDCB5}">
      <dgm:prSet/>
      <dgm:spPr/>
      <dgm:t>
        <a:bodyPr/>
        <a:lstStyle/>
        <a:p>
          <a:endParaRPr lang="en-US" sz="2000" b="1">
            <a:solidFill>
              <a:schemeClr val="tx1"/>
            </a:solidFill>
            <a:effectLst/>
          </a:endParaRPr>
        </a:p>
      </dgm:t>
    </dgm:pt>
    <dgm:pt modelId="{7786D68E-406D-4F36-ADFB-841EBA9236D4}" type="sibTrans" cxnId="{56035596-D923-4FFB-A8FC-ADACA20CDCB5}">
      <dgm:prSet/>
      <dgm:spPr/>
      <dgm:t>
        <a:bodyPr/>
        <a:lstStyle/>
        <a:p>
          <a:endParaRPr lang="en-US" sz="2000" b="1">
            <a:solidFill>
              <a:schemeClr val="tx1"/>
            </a:solidFill>
            <a:effectLst/>
          </a:endParaRPr>
        </a:p>
      </dgm:t>
    </dgm:pt>
    <dgm:pt modelId="{1884B3C0-319D-49D5-A42F-2DA9ACB0AFC9}" type="pres">
      <dgm:prSet presAssocID="{43BC6073-CC8B-4A0B-B24A-6B3456E52EE6}" presName="linear" presStyleCnt="0">
        <dgm:presLayoutVars>
          <dgm:dir/>
          <dgm:resizeHandles val="exact"/>
        </dgm:presLayoutVars>
      </dgm:prSet>
      <dgm:spPr/>
      <dgm:t>
        <a:bodyPr/>
        <a:lstStyle/>
        <a:p>
          <a:endParaRPr lang="en-US"/>
        </a:p>
      </dgm:t>
    </dgm:pt>
    <dgm:pt modelId="{F9E1501F-E66F-434A-90D0-8D03E2D23652}" type="pres">
      <dgm:prSet presAssocID="{DEA3E4D5-0BE6-4415-A893-3AB405F87109}" presName="comp" presStyleCnt="0"/>
      <dgm:spPr/>
      <dgm:t>
        <a:bodyPr/>
        <a:lstStyle/>
        <a:p>
          <a:endParaRPr lang="en-US"/>
        </a:p>
      </dgm:t>
    </dgm:pt>
    <dgm:pt modelId="{4EBB8EE9-22C3-41E3-B1AC-3147612BA6C0}" type="pres">
      <dgm:prSet presAssocID="{DEA3E4D5-0BE6-4415-A893-3AB405F87109}" presName="box" presStyleLbl="node1" presStyleIdx="0" presStyleCnt="3"/>
      <dgm:spPr/>
      <dgm:t>
        <a:bodyPr/>
        <a:lstStyle/>
        <a:p>
          <a:endParaRPr lang="en-US"/>
        </a:p>
      </dgm:t>
    </dgm:pt>
    <dgm:pt modelId="{E15F8F3F-5614-4469-84A7-A89CD208C0FC}" type="pres">
      <dgm:prSet presAssocID="{DEA3E4D5-0BE6-4415-A893-3AB405F87109}"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0DFB582E-5C45-4095-8594-E33D06BB801E}" type="pres">
      <dgm:prSet presAssocID="{DEA3E4D5-0BE6-4415-A893-3AB405F87109}" presName="text" presStyleLbl="node1" presStyleIdx="0" presStyleCnt="3">
        <dgm:presLayoutVars>
          <dgm:bulletEnabled val="1"/>
        </dgm:presLayoutVars>
      </dgm:prSet>
      <dgm:spPr/>
      <dgm:t>
        <a:bodyPr/>
        <a:lstStyle/>
        <a:p>
          <a:endParaRPr lang="en-US"/>
        </a:p>
      </dgm:t>
    </dgm:pt>
    <dgm:pt modelId="{5AD22832-5839-4F1D-B302-63089B8AF4C4}" type="pres">
      <dgm:prSet presAssocID="{48DF7A5D-52A5-49C7-9520-C6B5D6E13EF4}" presName="spacer" presStyleCnt="0"/>
      <dgm:spPr/>
      <dgm:t>
        <a:bodyPr/>
        <a:lstStyle/>
        <a:p>
          <a:endParaRPr lang="en-US"/>
        </a:p>
      </dgm:t>
    </dgm:pt>
    <dgm:pt modelId="{117CDB25-4AB0-4D19-9FD2-08F248447A46}" type="pres">
      <dgm:prSet presAssocID="{62166E23-63C5-46A4-8678-BF6508B738DF}" presName="comp" presStyleCnt="0"/>
      <dgm:spPr/>
      <dgm:t>
        <a:bodyPr/>
        <a:lstStyle/>
        <a:p>
          <a:endParaRPr lang="en-US"/>
        </a:p>
      </dgm:t>
    </dgm:pt>
    <dgm:pt modelId="{EB6AB8A9-49A1-4D6D-A31F-CA489D281778}" type="pres">
      <dgm:prSet presAssocID="{62166E23-63C5-46A4-8678-BF6508B738DF}" presName="box" presStyleLbl="node1" presStyleIdx="1" presStyleCnt="3"/>
      <dgm:spPr/>
      <dgm:t>
        <a:bodyPr/>
        <a:lstStyle/>
        <a:p>
          <a:endParaRPr lang="en-US"/>
        </a:p>
      </dgm:t>
    </dgm:pt>
    <dgm:pt modelId="{8AB60C63-DE2A-4ED3-9CFC-A5A821C16245}" type="pres">
      <dgm:prSet presAssocID="{62166E23-63C5-46A4-8678-BF6508B738DF}" presName="img" presStyleLbl="fgImgPlace1" presStyleIdx="1" presStyleCnt="3"/>
      <dgm:spPr>
        <a:blipFill rotWithShape="0">
          <a:blip xmlns:r="http://schemas.openxmlformats.org/officeDocument/2006/relationships" r:embed="rId1"/>
          <a:stretch>
            <a:fillRect/>
          </a:stretch>
        </a:blipFill>
      </dgm:spPr>
      <dgm:t>
        <a:bodyPr/>
        <a:lstStyle/>
        <a:p>
          <a:endParaRPr lang="en-US"/>
        </a:p>
      </dgm:t>
    </dgm:pt>
    <dgm:pt modelId="{584B1B28-E6C4-4A3D-BBB6-2C5C3BEE1947}" type="pres">
      <dgm:prSet presAssocID="{62166E23-63C5-46A4-8678-BF6508B738DF}" presName="text" presStyleLbl="node1" presStyleIdx="1" presStyleCnt="3">
        <dgm:presLayoutVars>
          <dgm:bulletEnabled val="1"/>
        </dgm:presLayoutVars>
      </dgm:prSet>
      <dgm:spPr/>
      <dgm:t>
        <a:bodyPr/>
        <a:lstStyle/>
        <a:p>
          <a:endParaRPr lang="en-US"/>
        </a:p>
      </dgm:t>
    </dgm:pt>
    <dgm:pt modelId="{AB5C181A-1BC4-4DED-AF3E-F87BE249B4AB}" type="pres">
      <dgm:prSet presAssocID="{55A795E5-AD25-4239-9C8E-5F0D10791261}" presName="spacer" presStyleCnt="0"/>
      <dgm:spPr/>
      <dgm:t>
        <a:bodyPr/>
        <a:lstStyle/>
        <a:p>
          <a:endParaRPr lang="en-US"/>
        </a:p>
      </dgm:t>
    </dgm:pt>
    <dgm:pt modelId="{3D1CB5FD-2425-4A8C-9AE8-E261AF296458}" type="pres">
      <dgm:prSet presAssocID="{BB4CC439-20B4-4F0D-A603-6683A0677787}" presName="comp" presStyleCnt="0"/>
      <dgm:spPr/>
      <dgm:t>
        <a:bodyPr/>
        <a:lstStyle/>
        <a:p>
          <a:endParaRPr lang="en-US"/>
        </a:p>
      </dgm:t>
    </dgm:pt>
    <dgm:pt modelId="{52641B3C-904F-4BD1-A8FD-9EFBE0CD0EFF}" type="pres">
      <dgm:prSet presAssocID="{BB4CC439-20B4-4F0D-A603-6683A0677787}" presName="box" presStyleLbl="node1" presStyleIdx="2" presStyleCnt="3"/>
      <dgm:spPr/>
      <dgm:t>
        <a:bodyPr/>
        <a:lstStyle/>
        <a:p>
          <a:endParaRPr lang="en-US"/>
        </a:p>
      </dgm:t>
    </dgm:pt>
    <dgm:pt modelId="{BED143A0-78A4-4B5D-8F94-DB4CEE7AB806}" type="pres">
      <dgm:prSet presAssocID="{BB4CC439-20B4-4F0D-A603-6683A0677787}" presName="img" presStyleLbl="fgImgPlace1" presStyleIdx="2" presStyleCnt="3"/>
      <dgm:spPr>
        <a:blipFill rotWithShape="0">
          <a:blip xmlns:r="http://schemas.openxmlformats.org/officeDocument/2006/relationships" r:embed="rId1"/>
          <a:stretch>
            <a:fillRect/>
          </a:stretch>
        </a:blipFill>
      </dgm:spPr>
      <dgm:t>
        <a:bodyPr/>
        <a:lstStyle/>
        <a:p>
          <a:endParaRPr lang="en-US"/>
        </a:p>
      </dgm:t>
    </dgm:pt>
    <dgm:pt modelId="{873B6D5A-A0A5-416B-8CE9-06E0A40C8B4F}" type="pres">
      <dgm:prSet presAssocID="{BB4CC439-20B4-4F0D-A603-6683A0677787}" presName="text" presStyleLbl="node1" presStyleIdx="2" presStyleCnt="3">
        <dgm:presLayoutVars>
          <dgm:bulletEnabled val="1"/>
        </dgm:presLayoutVars>
      </dgm:prSet>
      <dgm:spPr/>
      <dgm:t>
        <a:bodyPr/>
        <a:lstStyle/>
        <a:p>
          <a:endParaRPr lang="en-US"/>
        </a:p>
      </dgm:t>
    </dgm:pt>
  </dgm:ptLst>
  <dgm:cxnLst>
    <dgm:cxn modelId="{174D5724-3A67-4FC5-8422-1045CF7D24BD}" type="presOf" srcId="{DEA3E4D5-0BE6-4415-A893-3AB405F87109}" destId="{4EBB8EE9-22C3-41E3-B1AC-3147612BA6C0}" srcOrd="0" destOrd="0" presId="urn:microsoft.com/office/officeart/2005/8/layout/vList4"/>
    <dgm:cxn modelId="{7729E77B-619F-4C76-A2E3-5711B8015C7B}" type="presOf" srcId="{BB4CC439-20B4-4F0D-A603-6683A0677787}" destId="{873B6D5A-A0A5-416B-8CE9-06E0A40C8B4F}" srcOrd="1" destOrd="0" presId="urn:microsoft.com/office/officeart/2005/8/layout/vList4"/>
    <dgm:cxn modelId="{0C688954-37E8-4598-841F-C154BF2C1C96}" type="presOf" srcId="{62166E23-63C5-46A4-8678-BF6508B738DF}" destId="{584B1B28-E6C4-4A3D-BBB6-2C5C3BEE1947}" srcOrd="1" destOrd="0" presId="urn:microsoft.com/office/officeart/2005/8/layout/vList4"/>
    <dgm:cxn modelId="{19FB59D5-1FCD-4AD9-BAE2-6FFB21AC9671}" type="presOf" srcId="{BB4CC439-20B4-4F0D-A603-6683A0677787}" destId="{52641B3C-904F-4BD1-A8FD-9EFBE0CD0EFF}" srcOrd="0" destOrd="0" presId="urn:microsoft.com/office/officeart/2005/8/layout/vList4"/>
    <dgm:cxn modelId="{5BBD7B81-C9D8-4C03-ADFB-954615F02AE3}" type="presOf" srcId="{DEA3E4D5-0BE6-4415-A893-3AB405F87109}" destId="{0DFB582E-5C45-4095-8594-E33D06BB801E}" srcOrd="1" destOrd="0" presId="urn:microsoft.com/office/officeart/2005/8/layout/vList4"/>
    <dgm:cxn modelId="{B1363D10-A06B-4681-A684-6B06D5759AF1}" srcId="{43BC6073-CC8B-4A0B-B24A-6B3456E52EE6}" destId="{62166E23-63C5-46A4-8678-BF6508B738DF}" srcOrd="1" destOrd="0" parTransId="{81AB4FCC-BA66-4972-BCC8-4F47D04725D5}" sibTransId="{55A795E5-AD25-4239-9C8E-5F0D10791261}"/>
    <dgm:cxn modelId="{989F1AAE-BDC4-4D07-BCA9-D5B828828779}" srcId="{43BC6073-CC8B-4A0B-B24A-6B3456E52EE6}" destId="{DEA3E4D5-0BE6-4415-A893-3AB405F87109}" srcOrd="0" destOrd="0" parTransId="{98EA7626-C9E5-4733-A584-75930DC6231C}" sibTransId="{48DF7A5D-52A5-49C7-9520-C6B5D6E13EF4}"/>
    <dgm:cxn modelId="{56035596-D923-4FFB-A8FC-ADACA20CDCB5}" srcId="{43BC6073-CC8B-4A0B-B24A-6B3456E52EE6}" destId="{BB4CC439-20B4-4F0D-A603-6683A0677787}" srcOrd="2" destOrd="0" parTransId="{C6A75F47-C4E8-4F08-BCED-E1AA25FFEA0D}" sibTransId="{7786D68E-406D-4F36-ADFB-841EBA9236D4}"/>
    <dgm:cxn modelId="{2F3A7CB3-BF0F-4ADD-A4DA-67196FE90FDD}" type="presOf" srcId="{62166E23-63C5-46A4-8678-BF6508B738DF}" destId="{EB6AB8A9-49A1-4D6D-A31F-CA489D281778}" srcOrd="0" destOrd="0" presId="urn:microsoft.com/office/officeart/2005/8/layout/vList4"/>
    <dgm:cxn modelId="{F391179E-91B4-4201-8CE4-657BA43ADF6A}" type="presOf" srcId="{43BC6073-CC8B-4A0B-B24A-6B3456E52EE6}" destId="{1884B3C0-319D-49D5-A42F-2DA9ACB0AFC9}" srcOrd="0" destOrd="0" presId="urn:microsoft.com/office/officeart/2005/8/layout/vList4"/>
    <dgm:cxn modelId="{5109147D-41EE-4811-AD0A-F50281F6A789}" type="presParOf" srcId="{1884B3C0-319D-49D5-A42F-2DA9ACB0AFC9}" destId="{F9E1501F-E66F-434A-90D0-8D03E2D23652}" srcOrd="0" destOrd="0" presId="urn:microsoft.com/office/officeart/2005/8/layout/vList4"/>
    <dgm:cxn modelId="{1384FAD7-A6D5-4E95-A48A-C18C739415D8}" type="presParOf" srcId="{F9E1501F-E66F-434A-90D0-8D03E2D23652}" destId="{4EBB8EE9-22C3-41E3-B1AC-3147612BA6C0}" srcOrd="0" destOrd="0" presId="urn:microsoft.com/office/officeart/2005/8/layout/vList4"/>
    <dgm:cxn modelId="{9101BACF-605D-4156-8C74-35EDAD0971FD}" type="presParOf" srcId="{F9E1501F-E66F-434A-90D0-8D03E2D23652}" destId="{E15F8F3F-5614-4469-84A7-A89CD208C0FC}" srcOrd="1" destOrd="0" presId="urn:microsoft.com/office/officeart/2005/8/layout/vList4"/>
    <dgm:cxn modelId="{7074A8C3-DDD0-481A-8FD6-C101B072B663}" type="presParOf" srcId="{F9E1501F-E66F-434A-90D0-8D03E2D23652}" destId="{0DFB582E-5C45-4095-8594-E33D06BB801E}" srcOrd="2" destOrd="0" presId="urn:microsoft.com/office/officeart/2005/8/layout/vList4"/>
    <dgm:cxn modelId="{9046F577-5A26-45F3-9E22-6E4E87A1750C}" type="presParOf" srcId="{1884B3C0-319D-49D5-A42F-2DA9ACB0AFC9}" destId="{5AD22832-5839-4F1D-B302-63089B8AF4C4}" srcOrd="1" destOrd="0" presId="urn:microsoft.com/office/officeart/2005/8/layout/vList4"/>
    <dgm:cxn modelId="{A2AF82EF-CFB1-4026-9E84-DD0C3944C443}" type="presParOf" srcId="{1884B3C0-319D-49D5-A42F-2DA9ACB0AFC9}" destId="{117CDB25-4AB0-4D19-9FD2-08F248447A46}" srcOrd="2" destOrd="0" presId="urn:microsoft.com/office/officeart/2005/8/layout/vList4"/>
    <dgm:cxn modelId="{DC142D3C-8BDB-41B8-A5A0-1E68EF3AF9C5}" type="presParOf" srcId="{117CDB25-4AB0-4D19-9FD2-08F248447A46}" destId="{EB6AB8A9-49A1-4D6D-A31F-CA489D281778}" srcOrd="0" destOrd="0" presId="urn:microsoft.com/office/officeart/2005/8/layout/vList4"/>
    <dgm:cxn modelId="{D23E7940-373C-42D4-8B50-3A5CCAD7F7F7}" type="presParOf" srcId="{117CDB25-4AB0-4D19-9FD2-08F248447A46}" destId="{8AB60C63-DE2A-4ED3-9CFC-A5A821C16245}" srcOrd="1" destOrd="0" presId="urn:microsoft.com/office/officeart/2005/8/layout/vList4"/>
    <dgm:cxn modelId="{A97EC8AF-A76E-45A7-A329-9FCCFB9AEB98}" type="presParOf" srcId="{117CDB25-4AB0-4D19-9FD2-08F248447A46}" destId="{584B1B28-E6C4-4A3D-BBB6-2C5C3BEE1947}" srcOrd="2" destOrd="0" presId="urn:microsoft.com/office/officeart/2005/8/layout/vList4"/>
    <dgm:cxn modelId="{6557BE94-77C7-4933-BCBE-5A041CC8457F}" type="presParOf" srcId="{1884B3C0-319D-49D5-A42F-2DA9ACB0AFC9}" destId="{AB5C181A-1BC4-4DED-AF3E-F87BE249B4AB}" srcOrd="3" destOrd="0" presId="urn:microsoft.com/office/officeart/2005/8/layout/vList4"/>
    <dgm:cxn modelId="{1A84B4F4-23B3-491A-A697-4FFA7057B65E}" type="presParOf" srcId="{1884B3C0-319D-49D5-A42F-2DA9ACB0AFC9}" destId="{3D1CB5FD-2425-4A8C-9AE8-E261AF296458}" srcOrd="4" destOrd="0" presId="urn:microsoft.com/office/officeart/2005/8/layout/vList4"/>
    <dgm:cxn modelId="{527349A9-1530-4797-A5C0-7B05C3D2226B}" type="presParOf" srcId="{3D1CB5FD-2425-4A8C-9AE8-E261AF296458}" destId="{52641B3C-904F-4BD1-A8FD-9EFBE0CD0EFF}" srcOrd="0" destOrd="0" presId="urn:microsoft.com/office/officeart/2005/8/layout/vList4"/>
    <dgm:cxn modelId="{BE287EEC-551A-4A42-8A14-91A09F1DEEDE}" type="presParOf" srcId="{3D1CB5FD-2425-4A8C-9AE8-E261AF296458}" destId="{BED143A0-78A4-4B5D-8F94-DB4CEE7AB806}" srcOrd="1" destOrd="0" presId="urn:microsoft.com/office/officeart/2005/8/layout/vList4"/>
    <dgm:cxn modelId="{803BB7AB-7080-4FF7-BD53-76AFE0A0EA0E}" type="presParOf" srcId="{3D1CB5FD-2425-4A8C-9AE8-E261AF296458}" destId="{873B6D5A-A0A5-416B-8CE9-06E0A40C8B4F}"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C6073-CC8B-4A0B-B24A-6B3456E52EE6}" type="doc">
      <dgm:prSet loTypeId="urn:microsoft.com/office/officeart/2005/8/layout/vList4" loCatId="list" qsTypeId="urn:microsoft.com/office/officeart/2005/8/quickstyle/3d3" qsCatId="3D" csTypeId="urn:microsoft.com/office/officeart/2005/8/colors/colorful1" csCatId="colorful" phldr="1"/>
      <dgm:spPr/>
      <dgm:t>
        <a:bodyPr/>
        <a:lstStyle/>
        <a:p>
          <a:endParaRPr lang="en-US"/>
        </a:p>
      </dgm:t>
    </dgm:pt>
    <dgm:pt modelId="{6196D575-8826-490B-8CF2-3564C929C8D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effectLst/>
            </a:rPr>
            <a:t>“</a:t>
          </a:r>
          <a:r>
            <a:rPr lang="zh-CN" altLang="en-US" sz="4000" b="1" dirty="0" smtClean="0">
              <a:solidFill>
                <a:schemeClr val="tx1"/>
              </a:solidFill>
              <a:effectLst/>
            </a:rPr>
            <a:t>天使是得救的存在体</a:t>
          </a:r>
          <a:r>
            <a:rPr lang="en-US" sz="4000" b="1" dirty="0" smtClean="0">
              <a:solidFill>
                <a:schemeClr val="tx1"/>
              </a:solidFill>
              <a:effectLst/>
            </a:rPr>
            <a:t>” (</a:t>
          </a:r>
          <a:r>
            <a:rPr lang="zh-CN" altLang="en-US" sz="4000" b="1" dirty="0" smtClean="0">
              <a:solidFill>
                <a:schemeClr val="tx1"/>
              </a:solidFill>
              <a:effectLst/>
            </a:rPr>
            <a:t>对救恩好奇</a:t>
          </a:r>
          <a:r>
            <a:rPr lang="en-US" sz="4000" b="1" dirty="0" smtClean="0">
              <a:solidFill>
                <a:schemeClr val="tx1"/>
              </a:solidFill>
              <a:effectLst/>
            </a:rPr>
            <a:t>)</a:t>
          </a:r>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rPr>
            <a:t>“Angels are saved beings” (curious about salvation)</a:t>
          </a:r>
          <a:endParaRPr lang="en-US" sz="2000" dirty="0" smtClean="0">
            <a:solidFill>
              <a:schemeClr val="tx1"/>
            </a:solidFill>
            <a:effectLst/>
          </a:endParaRPr>
        </a:p>
        <a:p>
          <a:pPr defTabSz="1111250">
            <a:lnSpc>
              <a:spcPct val="90000"/>
            </a:lnSpc>
            <a:spcBef>
              <a:spcPct val="0"/>
            </a:spcBef>
            <a:spcAft>
              <a:spcPct val="35000"/>
            </a:spcAft>
          </a:pPr>
          <a:endParaRPr lang="en-US" sz="2000" b="1" dirty="0">
            <a:solidFill>
              <a:schemeClr val="tx1"/>
            </a:solidFill>
            <a:effectLst/>
          </a:endParaRPr>
        </a:p>
      </dgm:t>
    </dgm:pt>
    <dgm:pt modelId="{8F0D40B6-1C69-4BD6-85C1-9B79F3F5A473}" type="parTrans" cxnId="{BDA9C647-7124-4813-ADD0-6621B9546695}">
      <dgm:prSet/>
      <dgm:spPr/>
      <dgm:t>
        <a:bodyPr/>
        <a:lstStyle/>
        <a:p>
          <a:endParaRPr lang="en-US" sz="2000" b="1">
            <a:solidFill>
              <a:schemeClr val="tx1"/>
            </a:solidFill>
            <a:effectLst/>
          </a:endParaRPr>
        </a:p>
      </dgm:t>
    </dgm:pt>
    <dgm:pt modelId="{10EA2C90-BCE1-4A69-A423-8DDB71058322}" type="sibTrans" cxnId="{BDA9C647-7124-4813-ADD0-6621B9546695}">
      <dgm:prSet/>
      <dgm:spPr/>
      <dgm:t>
        <a:bodyPr/>
        <a:lstStyle/>
        <a:p>
          <a:endParaRPr lang="en-US" sz="2000" b="1">
            <a:solidFill>
              <a:schemeClr val="tx1"/>
            </a:solidFill>
            <a:effectLst/>
          </a:endParaRPr>
        </a:p>
      </dgm:t>
    </dgm:pt>
    <dgm:pt modelId="{BCC0E7FE-7E3F-4968-A3BE-5AF685F71153}">
      <dgm:prSet custT="1"/>
      <dgm:spPr/>
      <dgm:t>
        <a:bodyPr/>
        <a:lstStyle/>
        <a:p>
          <a:r>
            <a:rPr lang="en-US" sz="3600" b="1" dirty="0" smtClean="0">
              <a:solidFill>
                <a:schemeClr val="tx1"/>
              </a:solidFill>
              <a:effectLst/>
            </a:rPr>
            <a:t>“</a:t>
          </a:r>
          <a:r>
            <a:rPr lang="zh-CN" altLang="en-US" sz="3600" b="1" dirty="0" smtClean="0">
              <a:solidFill>
                <a:schemeClr val="tx1"/>
              </a:solidFill>
              <a:effectLst/>
            </a:rPr>
            <a:t>天使都是懦弱无用的人</a:t>
          </a:r>
          <a:r>
            <a:rPr lang="en-US" altLang="zh-CN" sz="3600" b="1" dirty="0" smtClean="0">
              <a:solidFill>
                <a:schemeClr val="tx1"/>
              </a:solidFill>
              <a:effectLst/>
            </a:rPr>
            <a:t>”(</a:t>
          </a:r>
          <a:r>
            <a:rPr lang="zh-CN" altLang="en-US" sz="3600" b="1" dirty="0" smtClean="0">
              <a:solidFill>
                <a:schemeClr val="tx1"/>
              </a:solidFill>
              <a:effectLst/>
            </a:rPr>
            <a:t>勇士</a:t>
          </a:r>
          <a:r>
            <a:rPr lang="en-US" altLang="zh-CN" sz="3600" b="1" dirty="0" smtClean="0">
              <a:solidFill>
                <a:schemeClr val="tx1"/>
              </a:solidFill>
              <a:effectLst/>
            </a:rPr>
            <a:t>)    </a:t>
          </a:r>
          <a:r>
            <a:rPr lang="en-US" sz="2000" b="1" dirty="0" smtClean="0">
              <a:solidFill>
                <a:schemeClr val="tx1"/>
              </a:solidFill>
              <a:effectLst/>
            </a:rPr>
            <a:t>“Angels are effeminate wimps” (warriors)</a:t>
          </a:r>
          <a:endParaRPr lang="en-US" sz="2000" b="1" dirty="0">
            <a:solidFill>
              <a:schemeClr val="tx1"/>
            </a:solidFill>
            <a:effectLst/>
          </a:endParaRPr>
        </a:p>
      </dgm:t>
    </dgm:pt>
    <dgm:pt modelId="{07787A77-6892-438E-8FED-6CCCD35B7205}" type="parTrans" cxnId="{9D9B8510-C25C-42AD-AA16-8D7D8816A508}">
      <dgm:prSet/>
      <dgm:spPr/>
      <dgm:t>
        <a:bodyPr/>
        <a:lstStyle/>
        <a:p>
          <a:endParaRPr lang="en-US" sz="2000" b="1">
            <a:solidFill>
              <a:schemeClr val="tx1"/>
            </a:solidFill>
            <a:effectLst/>
          </a:endParaRPr>
        </a:p>
      </dgm:t>
    </dgm:pt>
    <dgm:pt modelId="{E8BA52FA-6F68-4ABC-AC0D-BF7AFE107B39}" type="sibTrans" cxnId="{9D9B8510-C25C-42AD-AA16-8D7D8816A508}">
      <dgm:prSet/>
      <dgm:spPr/>
      <dgm:t>
        <a:bodyPr/>
        <a:lstStyle/>
        <a:p>
          <a:endParaRPr lang="en-US" sz="2000" b="1">
            <a:solidFill>
              <a:schemeClr val="tx1"/>
            </a:solidFill>
            <a:effectLst/>
          </a:endParaRPr>
        </a:p>
      </dgm:t>
    </dgm:pt>
    <dgm:pt modelId="{EFFC87E3-7647-4B95-A969-E4A79FA5662C}">
      <dgm:prSet custT="1"/>
      <dgm:spPr/>
      <dgm:t>
        <a:bodyPr/>
        <a:lstStyle/>
        <a:p>
          <a:r>
            <a:rPr lang="en-US" sz="4000" b="1" dirty="0" smtClean="0">
              <a:solidFill>
                <a:schemeClr val="tx1"/>
              </a:solidFill>
              <a:effectLst/>
            </a:rPr>
            <a:t>“</a:t>
          </a:r>
          <a:r>
            <a:rPr lang="zh-CN" altLang="en-US" sz="4000" b="1" dirty="0" smtClean="0">
              <a:solidFill>
                <a:schemeClr val="tx1"/>
              </a:solidFill>
              <a:effectLst/>
            </a:rPr>
            <a:t>天使有翅膀</a:t>
          </a:r>
          <a:r>
            <a:rPr lang="en-US" sz="4000" b="1" dirty="0" smtClean="0">
              <a:solidFill>
                <a:schemeClr val="tx1"/>
              </a:solidFill>
              <a:effectLst/>
            </a:rPr>
            <a:t>”</a:t>
          </a:r>
          <a:r>
            <a:rPr lang="zh-CN" altLang="en-US" sz="4000" b="1" dirty="0" smtClean="0">
              <a:solidFill>
                <a:schemeClr val="tx1"/>
              </a:solidFill>
              <a:effectLst/>
            </a:rPr>
            <a:t>（只有基路伯和萨拉弗才有翅膀）                          </a:t>
          </a:r>
          <a:r>
            <a:rPr lang="en-US" sz="2000" b="1" dirty="0" smtClean="0">
              <a:solidFill>
                <a:schemeClr val="tx1"/>
              </a:solidFill>
              <a:effectLst/>
            </a:rPr>
            <a:t>“Angels have wings” (only Cherubim &amp; Seraphim) </a:t>
          </a:r>
          <a:endParaRPr lang="en-US" sz="2000" b="1" dirty="0">
            <a:solidFill>
              <a:schemeClr val="tx1"/>
            </a:solidFill>
            <a:effectLst/>
          </a:endParaRPr>
        </a:p>
      </dgm:t>
    </dgm:pt>
    <dgm:pt modelId="{4FCF8B9D-4051-4C09-BD3A-75020DE6F2D5}" type="parTrans" cxnId="{7A15EFE7-7889-4213-B8D4-2C3E02721EE1}">
      <dgm:prSet/>
      <dgm:spPr/>
      <dgm:t>
        <a:bodyPr/>
        <a:lstStyle/>
        <a:p>
          <a:endParaRPr lang="en-US" sz="2000" b="1">
            <a:solidFill>
              <a:schemeClr val="tx1"/>
            </a:solidFill>
            <a:effectLst/>
          </a:endParaRPr>
        </a:p>
      </dgm:t>
    </dgm:pt>
    <dgm:pt modelId="{E700CD57-BF57-4994-91B2-93A778F33431}" type="sibTrans" cxnId="{7A15EFE7-7889-4213-B8D4-2C3E02721EE1}">
      <dgm:prSet/>
      <dgm:spPr/>
      <dgm:t>
        <a:bodyPr/>
        <a:lstStyle/>
        <a:p>
          <a:endParaRPr lang="en-US" sz="2000" b="1">
            <a:solidFill>
              <a:schemeClr val="tx1"/>
            </a:solidFill>
            <a:effectLst/>
          </a:endParaRPr>
        </a:p>
      </dgm:t>
    </dgm:pt>
    <dgm:pt modelId="{1884B3C0-319D-49D5-A42F-2DA9ACB0AFC9}" type="pres">
      <dgm:prSet presAssocID="{43BC6073-CC8B-4A0B-B24A-6B3456E52EE6}" presName="linear" presStyleCnt="0">
        <dgm:presLayoutVars>
          <dgm:dir/>
          <dgm:resizeHandles val="exact"/>
        </dgm:presLayoutVars>
      </dgm:prSet>
      <dgm:spPr/>
      <dgm:t>
        <a:bodyPr/>
        <a:lstStyle/>
        <a:p>
          <a:endParaRPr lang="en-US"/>
        </a:p>
      </dgm:t>
    </dgm:pt>
    <dgm:pt modelId="{30DB3780-DF59-4CF8-A497-66ADC3F70FB0}" type="pres">
      <dgm:prSet presAssocID="{EFFC87E3-7647-4B95-A969-E4A79FA5662C}" presName="comp" presStyleCnt="0"/>
      <dgm:spPr/>
    </dgm:pt>
    <dgm:pt modelId="{100B1555-DF1F-4B40-B493-AE7726D26FFA}" type="pres">
      <dgm:prSet presAssocID="{EFFC87E3-7647-4B95-A969-E4A79FA5662C}" presName="box" presStyleLbl="node1" presStyleIdx="0" presStyleCnt="3"/>
      <dgm:spPr/>
      <dgm:t>
        <a:bodyPr/>
        <a:lstStyle/>
        <a:p>
          <a:endParaRPr lang="en-US"/>
        </a:p>
      </dgm:t>
    </dgm:pt>
    <dgm:pt modelId="{3B95B814-219E-4A96-B2E6-7A78B4E28164}" type="pres">
      <dgm:prSet presAssocID="{EFFC87E3-7647-4B95-A969-E4A79FA5662C}" presName="img" presStyleLbl="fgImgPlace1" presStyleIdx="0" presStyleCnt="3"/>
      <dgm:spPr>
        <a:blipFill rotWithShape="0">
          <a:blip xmlns:r="http://schemas.openxmlformats.org/officeDocument/2006/relationships" r:embed="rId1"/>
          <a:stretch>
            <a:fillRect/>
          </a:stretch>
        </a:blipFill>
      </dgm:spPr>
    </dgm:pt>
    <dgm:pt modelId="{93664EDB-3195-4553-B1EA-6E142FA2900C}" type="pres">
      <dgm:prSet presAssocID="{EFFC87E3-7647-4B95-A969-E4A79FA5662C}" presName="text" presStyleLbl="node1" presStyleIdx="0" presStyleCnt="3">
        <dgm:presLayoutVars>
          <dgm:bulletEnabled val="1"/>
        </dgm:presLayoutVars>
      </dgm:prSet>
      <dgm:spPr/>
      <dgm:t>
        <a:bodyPr/>
        <a:lstStyle/>
        <a:p>
          <a:endParaRPr lang="en-US"/>
        </a:p>
      </dgm:t>
    </dgm:pt>
    <dgm:pt modelId="{B0F48524-CE0B-4128-9F3E-6F332A5DE258}" type="pres">
      <dgm:prSet presAssocID="{E700CD57-BF57-4994-91B2-93A778F33431}" presName="spacer" presStyleCnt="0"/>
      <dgm:spPr/>
    </dgm:pt>
    <dgm:pt modelId="{F33B53C7-895B-447A-ACD9-0CC862715D37}" type="pres">
      <dgm:prSet presAssocID="{BCC0E7FE-7E3F-4968-A3BE-5AF685F71153}" presName="comp" presStyleCnt="0"/>
      <dgm:spPr/>
    </dgm:pt>
    <dgm:pt modelId="{CF0A91DE-296D-4711-B46A-8B6274102488}" type="pres">
      <dgm:prSet presAssocID="{BCC0E7FE-7E3F-4968-A3BE-5AF685F71153}" presName="box" presStyleLbl="node1" presStyleIdx="1" presStyleCnt="3"/>
      <dgm:spPr/>
      <dgm:t>
        <a:bodyPr/>
        <a:lstStyle/>
        <a:p>
          <a:endParaRPr lang="en-US"/>
        </a:p>
      </dgm:t>
    </dgm:pt>
    <dgm:pt modelId="{0CCDC988-7F8B-4178-98F7-C3F5E30450A3}" type="pres">
      <dgm:prSet presAssocID="{BCC0E7FE-7E3F-4968-A3BE-5AF685F71153}" presName="img" presStyleLbl="fgImgPlace1" presStyleIdx="1" presStyleCnt="3"/>
      <dgm:spPr>
        <a:blipFill rotWithShape="0">
          <a:blip xmlns:r="http://schemas.openxmlformats.org/officeDocument/2006/relationships" r:embed="rId1"/>
          <a:stretch>
            <a:fillRect/>
          </a:stretch>
        </a:blipFill>
      </dgm:spPr>
    </dgm:pt>
    <dgm:pt modelId="{05FC247F-1DF6-47E7-AC36-9E1BDD27C3FF}" type="pres">
      <dgm:prSet presAssocID="{BCC0E7FE-7E3F-4968-A3BE-5AF685F71153}" presName="text" presStyleLbl="node1" presStyleIdx="1" presStyleCnt="3">
        <dgm:presLayoutVars>
          <dgm:bulletEnabled val="1"/>
        </dgm:presLayoutVars>
      </dgm:prSet>
      <dgm:spPr/>
      <dgm:t>
        <a:bodyPr/>
        <a:lstStyle/>
        <a:p>
          <a:endParaRPr lang="en-US"/>
        </a:p>
      </dgm:t>
    </dgm:pt>
    <dgm:pt modelId="{4652A222-B20E-4050-B72C-838DB6CB8883}" type="pres">
      <dgm:prSet presAssocID="{E8BA52FA-6F68-4ABC-AC0D-BF7AFE107B39}" presName="spacer" presStyleCnt="0"/>
      <dgm:spPr/>
    </dgm:pt>
    <dgm:pt modelId="{1D096C48-B1CB-4153-BC18-D2257F15903C}" type="pres">
      <dgm:prSet presAssocID="{6196D575-8826-490B-8CF2-3564C929C8DA}" presName="comp" presStyleCnt="0"/>
      <dgm:spPr/>
    </dgm:pt>
    <dgm:pt modelId="{47456C0F-1155-404D-A7D5-C8E8A258F801}" type="pres">
      <dgm:prSet presAssocID="{6196D575-8826-490B-8CF2-3564C929C8DA}" presName="box" presStyleLbl="node1" presStyleIdx="2" presStyleCnt="3"/>
      <dgm:spPr/>
      <dgm:t>
        <a:bodyPr/>
        <a:lstStyle/>
        <a:p>
          <a:endParaRPr lang="en-US"/>
        </a:p>
      </dgm:t>
    </dgm:pt>
    <dgm:pt modelId="{07FC31B3-9C05-4B09-947C-57CA47306F00}" type="pres">
      <dgm:prSet presAssocID="{6196D575-8826-490B-8CF2-3564C929C8DA}" presName="img" presStyleLbl="fgImgPlace1" presStyleIdx="2" presStyleCnt="3"/>
      <dgm:spPr>
        <a:blipFill rotWithShape="0">
          <a:blip xmlns:r="http://schemas.openxmlformats.org/officeDocument/2006/relationships" r:embed="rId1"/>
          <a:stretch>
            <a:fillRect/>
          </a:stretch>
        </a:blipFill>
      </dgm:spPr>
    </dgm:pt>
    <dgm:pt modelId="{8145C356-E3CB-4B67-84B2-5E1BF4A08A73}" type="pres">
      <dgm:prSet presAssocID="{6196D575-8826-490B-8CF2-3564C929C8DA}" presName="text" presStyleLbl="node1" presStyleIdx="2" presStyleCnt="3">
        <dgm:presLayoutVars>
          <dgm:bulletEnabled val="1"/>
        </dgm:presLayoutVars>
      </dgm:prSet>
      <dgm:spPr/>
      <dgm:t>
        <a:bodyPr/>
        <a:lstStyle/>
        <a:p>
          <a:endParaRPr lang="en-US"/>
        </a:p>
      </dgm:t>
    </dgm:pt>
  </dgm:ptLst>
  <dgm:cxnLst>
    <dgm:cxn modelId="{9D9B8510-C25C-42AD-AA16-8D7D8816A508}" srcId="{43BC6073-CC8B-4A0B-B24A-6B3456E52EE6}" destId="{BCC0E7FE-7E3F-4968-A3BE-5AF685F71153}" srcOrd="1" destOrd="0" parTransId="{07787A77-6892-438E-8FED-6CCCD35B7205}" sibTransId="{E8BA52FA-6F68-4ABC-AC0D-BF7AFE107B39}"/>
    <dgm:cxn modelId="{399F8706-63ED-4588-9D66-5F5F38E4D6B8}" type="presOf" srcId="{EFFC87E3-7647-4B95-A969-E4A79FA5662C}" destId="{100B1555-DF1F-4B40-B493-AE7726D26FFA}" srcOrd="0" destOrd="0" presId="urn:microsoft.com/office/officeart/2005/8/layout/vList4"/>
    <dgm:cxn modelId="{F82AF21E-17E9-4FE9-AA03-A97D487537F6}" type="presOf" srcId="{BCC0E7FE-7E3F-4968-A3BE-5AF685F71153}" destId="{CF0A91DE-296D-4711-B46A-8B6274102488}" srcOrd="0" destOrd="0" presId="urn:microsoft.com/office/officeart/2005/8/layout/vList4"/>
    <dgm:cxn modelId="{03D7B6D3-A3E6-439F-8BD6-9CDCFC12C893}" type="presOf" srcId="{43BC6073-CC8B-4A0B-B24A-6B3456E52EE6}" destId="{1884B3C0-319D-49D5-A42F-2DA9ACB0AFC9}" srcOrd="0" destOrd="0" presId="urn:microsoft.com/office/officeart/2005/8/layout/vList4"/>
    <dgm:cxn modelId="{761038DB-E95C-4A5C-9F16-C93AF2E06843}" type="presOf" srcId="{BCC0E7FE-7E3F-4968-A3BE-5AF685F71153}" destId="{05FC247F-1DF6-47E7-AC36-9E1BDD27C3FF}" srcOrd="1" destOrd="0" presId="urn:microsoft.com/office/officeart/2005/8/layout/vList4"/>
    <dgm:cxn modelId="{7A15EFE7-7889-4213-B8D4-2C3E02721EE1}" srcId="{43BC6073-CC8B-4A0B-B24A-6B3456E52EE6}" destId="{EFFC87E3-7647-4B95-A969-E4A79FA5662C}" srcOrd="0" destOrd="0" parTransId="{4FCF8B9D-4051-4C09-BD3A-75020DE6F2D5}" sibTransId="{E700CD57-BF57-4994-91B2-93A778F33431}"/>
    <dgm:cxn modelId="{74EE64D6-A5DF-406A-95FF-C2659F99B4C0}" type="presOf" srcId="{6196D575-8826-490B-8CF2-3564C929C8DA}" destId="{47456C0F-1155-404D-A7D5-C8E8A258F801}" srcOrd="0" destOrd="0" presId="urn:microsoft.com/office/officeart/2005/8/layout/vList4"/>
    <dgm:cxn modelId="{B084CF93-63E6-44C6-97B3-CFC47051B0CC}" type="presOf" srcId="{6196D575-8826-490B-8CF2-3564C929C8DA}" destId="{8145C356-E3CB-4B67-84B2-5E1BF4A08A73}" srcOrd="1" destOrd="0" presId="urn:microsoft.com/office/officeart/2005/8/layout/vList4"/>
    <dgm:cxn modelId="{D205A0A9-0056-448B-BBAA-E779A21B0A79}" type="presOf" srcId="{EFFC87E3-7647-4B95-A969-E4A79FA5662C}" destId="{93664EDB-3195-4553-B1EA-6E142FA2900C}" srcOrd="1" destOrd="0" presId="urn:microsoft.com/office/officeart/2005/8/layout/vList4"/>
    <dgm:cxn modelId="{BDA9C647-7124-4813-ADD0-6621B9546695}" srcId="{43BC6073-CC8B-4A0B-B24A-6B3456E52EE6}" destId="{6196D575-8826-490B-8CF2-3564C929C8DA}" srcOrd="2" destOrd="0" parTransId="{8F0D40B6-1C69-4BD6-85C1-9B79F3F5A473}" sibTransId="{10EA2C90-BCE1-4A69-A423-8DDB71058322}"/>
    <dgm:cxn modelId="{9B681B56-0E21-4B9F-996F-8B67B7C3D67F}" type="presParOf" srcId="{1884B3C0-319D-49D5-A42F-2DA9ACB0AFC9}" destId="{30DB3780-DF59-4CF8-A497-66ADC3F70FB0}" srcOrd="0" destOrd="0" presId="urn:microsoft.com/office/officeart/2005/8/layout/vList4"/>
    <dgm:cxn modelId="{034E99CD-451C-4BE7-9B99-22DBFAF868A6}" type="presParOf" srcId="{30DB3780-DF59-4CF8-A497-66ADC3F70FB0}" destId="{100B1555-DF1F-4B40-B493-AE7726D26FFA}" srcOrd="0" destOrd="0" presId="urn:microsoft.com/office/officeart/2005/8/layout/vList4"/>
    <dgm:cxn modelId="{704087AB-A376-42E1-82F0-51994B8B402C}" type="presParOf" srcId="{30DB3780-DF59-4CF8-A497-66ADC3F70FB0}" destId="{3B95B814-219E-4A96-B2E6-7A78B4E28164}" srcOrd="1" destOrd="0" presId="urn:microsoft.com/office/officeart/2005/8/layout/vList4"/>
    <dgm:cxn modelId="{79A53F36-9D55-4730-AE28-505CDC3D750B}" type="presParOf" srcId="{30DB3780-DF59-4CF8-A497-66ADC3F70FB0}" destId="{93664EDB-3195-4553-B1EA-6E142FA2900C}" srcOrd="2" destOrd="0" presId="urn:microsoft.com/office/officeart/2005/8/layout/vList4"/>
    <dgm:cxn modelId="{97358DF1-25A3-4424-8EBF-7148FD5FFCCE}" type="presParOf" srcId="{1884B3C0-319D-49D5-A42F-2DA9ACB0AFC9}" destId="{B0F48524-CE0B-4128-9F3E-6F332A5DE258}" srcOrd="1" destOrd="0" presId="urn:microsoft.com/office/officeart/2005/8/layout/vList4"/>
    <dgm:cxn modelId="{424081FB-7D0C-4765-82DD-509DE53DC703}" type="presParOf" srcId="{1884B3C0-319D-49D5-A42F-2DA9ACB0AFC9}" destId="{F33B53C7-895B-447A-ACD9-0CC862715D37}" srcOrd="2" destOrd="0" presId="urn:microsoft.com/office/officeart/2005/8/layout/vList4"/>
    <dgm:cxn modelId="{3BABECAD-6547-4720-97D4-43C477090AB0}" type="presParOf" srcId="{F33B53C7-895B-447A-ACD9-0CC862715D37}" destId="{CF0A91DE-296D-4711-B46A-8B6274102488}" srcOrd="0" destOrd="0" presId="urn:microsoft.com/office/officeart/2005/8/layout/vList4"/>
    <dgm:cxn modelId="{32343849-E671-47DE-BF1A-18660F9CE8AD}" type="presParOf" srcId="{F33B53C7-895B-447A-ACD9-0CC862715D37}" destId="{0CCDC988-7F8B-4178-98F7-C3F5E30450A3}" srcOrd="1" destOrd="0" presId="urn:microsoft.com/office/officeart/2005/8/layout/vList4"/>
    <dgm:cxn modelId="{8105BA1E-1C39-4672-A0FA-5187E8475F7B}" type="presParOf" srcId="{F33B53C7-895B-447A-ACD9-0CC862715D37}" destId="{05FC247F-1DF6-47E7-AC36-9E1BDD27C3FF}" srcOrd="2" destOrd="0" presId="urn:microsoft.com/office/officeart/2005/8/layout/vList4"/>
    <dgm:cxn modelId="{DD8992DA-374E-4EF7-9773-3011A0307EB8}" type="presParOf" srcId="{1884B3C0-319D-49D5-A42F-2DA9ACB0AFC9}" destId="{4652A222-B20E-4050-B72C-838DB6CB8883}" srcOrd="3" destOrd="0" presId="urn:microsoft.com/office/officeart/2005/8/layout/vList4"/>
    <dgm:cxn modelId="{59E84B7F-052C-4441-88DF-C4A10E9D2B7B}" type="presParOf" srcId="{1884B3C0-319D-49D5-A42F-2DA9ACB0AFC9}" destId="{1D096C48-B1CB-4153-BC18-D2257F15903C}" srcOrd="4" destOrd="0" presId="urn:microsoft.com/office/officeart/2005/8/layout/vList4"/>
    <dgm:cxn modelId="{69C653EC-F8F9-4222-B666-C05FB6CE758E}" type="presParOf" srcId="{1D096C48-B1CB-4153-BC18-D2257F15903C}" destId="{47456C0F-1155-404D-A7D5-C8E8A258F801}" srcOrd="0" destOrd="0" presId="urn:microsoft.com/office/officeart/2005/8/layout/vList4"/>
    <dgm:cxn modelId="{75F63AD7-2EAC-4C89-AD47-92E22CE405A1}" type="presParOf" srcId="{1D096C48-B1CB-4153-BC18-D2257F15903C}" destId="{07FC31B3-9C05-4B09-947C-57CA47306F00}" srcOrd="1" destOrd="0" presId="urn:microsoft.com/office/officeart/2005/8/layout/vList4"/>
    <dgm:cxn modelId="{6AA19C1A-6BC5-40B3-8FE7-A803D3B56CF1}" type="presParOf" srcId="{1D096C48-B1CB-4153-BC18-D2257F15903C}" destId="{8145C356-E3CB-4B67-84B2-5E1BF4A08A73}"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C6073-CC8B-4A0B-B24A-6B3456E52EE6}" type="doc">
      <dgm:prSet loTypeId="urn:microsoft.com/office/officeart/2005/8/layout/vList4" loCatId="list" qsTypeId="urn:microsoft.com/office/officeart/2005/8/quickstyle/3d3" qsCatId="3D" csTypeId="urn:microsoft.com/office/officeart/2005/8/colors/colorful5" csCatId="colorful" phldr="1"/>
      <dgm:spPr/>
      <dgm:t>
        <a:bodyPr/>
        <a:lstStyle/>
        <a:p>
          <a:endParaRPr lang="en-US"/>
        </a:p>
      </dgm:t>
    </dgm:pt>
    <dgm:pt modelId="{2C39C3E8-B40F-423F-A520-9782EB2B142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effectLst/>
            </a:rPr>
            <a:t>“</a:t>
          </a:r>
          <a:r>
            <a:rPr lang="zh-CN" altLang="en-US" sz="3600" b="1" dirty="0" smtClean="0">
              <a:solidFill>
                <a:schemeClr val="tx1"/>
              </a:solidFill>
              <a:effectLst/>
            </a:rPr>
            <a:t>人死后就变成天使</a:t>
          </a:r>
          <a:r>
            <a:rPr lang="en-US" sz="3600" b="1" dirty="0" smtClean="0">
              <a:solidFill>
                <a:schemeClr val="tx1"/>
              </a:solidFill>
              <a:effectLst/>
            </a:rPr>
            <a:t>”(</a:t>
          </a:r>
          <a:r>
            <a:rPr lang="zh-CN" altLang="en-US" sz="3600" b="1" dirty="0" smtClean="0">
              <a:solidFill>
                <a:schemeClr val="tx1"/>
              </a:solidFill>
              <a:effectLst/>
            </a:rPr>
            <a:t>非同族类</a:t>
          </a:r>
          <a:r>
            <a:rPr lang="en-US" sz="3600" b="1" dirty="0" smtClean="0">
              <a:solidFill>
                <a:schemeClr val="tx1"/>
              </a:solidFill>
              <a:effectLst/>
            </a:rPr>
            <a:t>)</a:t>
          </a:r>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rPr>
            <a:t>“Dead people become angels when they die” (separate race)</a:t>
          </a:r>
          <a:endParaRPr lang="en-US" sz="2000" dirty="0" smtClean="0">
            <a:solidFill>
              <a:schemeClr val="tx1"/>
            </a:solidFill>
            <a:effectLst/>
          </a:endParaRPr>
        </a:p>
        <a:p>
          <a:pPr defTabSz="666750">
            <a:lnSpc>
              <a:spcPct val="90000"/>
            </a:lnSpc>
            <a:spcBef>
              <a:spcPct val="0"/>
            </a:spcBef>
            <a:spcAft>
              <a:spcPct val="35000"/>
            </a:spcAft>
          </a:pPr>
          <a:endParaRPr lang="en-US" sz="2000" b="1" dirty="0">
            <a:solidFill>
              <a:schemeClr val="tx1"/>
            </a:solidFill>
            <a:effectLst/>
          </a:endParaRPr>
        </a:p>
      </dgm:t>
    </dgm:pt>
    <dgm:pt modelId="{6D23BA5C-55E8-4EA1-8848-63833166EEFC}" type="parTrans" cxnId="{F6149AE6-7198-4E21-A5BE-D1DB70F01CC8}">
      <dgm:prSet/>
      <dgm:spPr/>
      <dgm:t>
        <a:bodyPr/>
        <a:lstStyle/>
        <a:p>
          <a:endParaRPr lang="en-US" sz="2000" b="1">
            <a:solidFill>
              <a:schemeClr val="tx1"/>
            </a:solidFill>
            <a:effectLst/>
          </a:endParaRPr>
        </a:p>
      </dgm:t>
    </dgm:pt>
    <dgm:pt modelId="{71BF7E20-3A9E-4543-9E00-C8D7E11893AE}" type="sibTrans" cxnId="{F6149AE6-7198-4E21-A5BE-D1DB70F01CC8}">
      <dgm:prSet/>
      <dgm:spPr/>
      <dgm:t>
        <a:bodyPr/>
        <a:lstStyle/>
        <a:p>
          <a:endParaRPr lang="en-US" sz="2000" b="1">
            <a:solidFill>
              <a:schemeClr val="tx1"/>
            </a:solidFill>
            <a:effectLst/>
          </a:endParaRPr>
        </a:p>
      </dgm:t>
    </dgm:pt>
    <dgm:pt modelId="{CBD27795-BA24-4379-ADDE-101B6BD290A0}">
      <dgm:prSet custT="1"/>
      <dgm:spPr/>
      <dgm:t>
        <a:bodyPr/>
        <a:lstStyle/>
        <a:p>
          <a:r>
            <a:rPr lang="en-US" sz="3600" b="1" dirty="0" smtClean="0">
              <a:solidFill>
                <a:schemeClr val="tx1"/>
              </a:solidFill>
              <a:effectLst/>
            </a:rPr>
            <a:t>“</a:t>
          </a:r>
          <a:r>
            <a:rPr lang="zh-CN" altLang="en-US" sz="3600" b="1" dirty="0" smtClean="0">
              <a:solidFill>
                <a:schemeClr val="tx1"/>
              </a:solidFill>
              <a:effectLst/>
            </a:rPr>
            <a:t>天使向牧羊人唱歌</a:t>
          </a:r>
          <a:r>
            <a:rPr lang="en-US" sz="3600" b="1" dirty="0" smtClean="0">
              <a:solidFill>
                <a:schemeClr val="tx1"/>
              </a:solidFill>
              <a:effectLst/>
            </a:rPr>
            <a:t>” (</a:t>
          </a:r>
          <a:r>
            <a:rPr lang="zh-CN" altLang="en-US" sz="3600" b="1" dirty="0" smtClean="0">
              <a:solidFill>
                <a:schemeClr val="tx1"/>
              </a:solidFill>
              <a:effectLst/>
            </a:rPr>
            <a:t>高喊</a:t>
          </a:r>
          <a:r>
            <a:rPr lang="en-US" sz="3600" b="1" dirty="0" smtClean="0">
              <a:solidFill>
                <a:schemeClr val="tx1"/>
              </a:solidFill>
              <a:effectLst/>
            </a:rPr>
            <a:t>)</a:t>
          </a:r>
        </a:p>
        <a:p>
          <a:r>
            <a:rPr lang="en-US" sz="2000" b="1" dirty="0" smtClean="0">
              <a:solidFill>
                <a:schemeClr val="tx1"/>
              </a:solidFill>
              <a:effectLst/>
            </a:rPr>
            <a:t>“Angels sang to the shepherds” (shouted)</a:t>
          </a:r>
          <a:endParaRPr lang="en-US" sz="2000" b="1" dirty="0">
            <a:solidFill>
              <a:schemeClr val="tx1"/>
            </a:solidFill>
            <a:effectLst/>
          </a:endParaRPr>
        </a:p>
      </dgm:t>
    </dgm:pt>
    <dgm:pt modelId="{A27B6DDE-C2F7-4421-9B91-3FDCF3DCB18C}" type="parTrans" cxnId="{7AD2B492-963A-4B9F-8B8C-0E1B900D8B7E}">
      <dgm:prSet/>
      <dgm:spPr/>
      <dgm:t>
        <a:bodyPr/>
        <a:lstStyle/>
        <a:p>
          <a:endParaRPr lang="en-US" sz="2000" b="1">
            <a:solidFill>
              <a:schemeClr val="tx1"/>
            </a:solidFill>
            <a:effectLst/>
          </a:endParaRPr>
        </a:p>
      </dgm:t>
    </dgm:pt>
    <dgm:pt modelId="{DB69387F-9DD6-4046-A70F-8946D2047A9B}" type="sibTrans" cxnId="{7AD2B492-963A-4B9F-8B8C-0E1B900D8B7E}">
      <dgm:prSet/>
      <dgm:spPr/>
      <dgm:t>
        <a:bodyPr/>
        <a:lstStyle/>
        <a:p>
          <a:endParaRPr lang="en-US" sz="2000" b="1">
            <a:solidFill>
              <a:schemeClr val="tx1"/>
            </a:solidFill>
            <a:effectLst/>
          </a:endParaRPr>
        </a:p>
      </dgm:t>
    </dgm:pt>
    <dgm:pt modelId="{1BD8ED36-12F1-484C-B830-BA212DFFFA8B}">
      <dgm:prSet custT="1"/>
      <dgm:spPr/>
      <dgm:t>
        <a:bodyPr/>
        <a:lstStyle/>
        <a:p>
          <a:r>
            <a:rPr lang="en-US" sz="3600" b="1" dirty="0" smtClean="0">
              <a:solidFill>
                <a:schemeClr val="tx1"/>
              </a:solidFill>
              <a:effectLst/>
            </a:rPr>
            <a:t>“</a:t>
          </a:r>
          <a:r>
            <a:rPr lang="zh-CN" altLang="en-US" sz="3600" b="1" dirty="0" smtClean="0">
              <a:solidFill>
                <a:schemeClr val="tx1"/>
              </a:solidFill>
              <a:effectLst/>
            </a:rPr>
            <a:t>天使同时遍在</a:t>
          </a:r>
          <a:r>
            <a:rPr lang="en-US" sz="3600" b="1" dirty="0" smtClean="0">
              <a:solidFill>
                <a:schemeClr val="tx1"/>
              </a:solidFill>
              <a:effectLst/>
            </a:rPr>
            <a:t>” (</a:t>
          </a:r>
          <a:r>
            <a:rPr lang="zh-CN" altLang="en-US" sz="3600" b="1" dirty="0" smtClean="0">
              <a:solidFill>
                <a:schemeClr val="tx1"/>
              </a:solidFill>
              <a:effectLst/>
            </a:rPr>
            <a:t>一次只在一处</a:t>
          </a:r>
          <a:r>
            <a:rPr lang="en-US" sz="3600" b="1" dirty="0" smtClean="0">
              <a:solidFill>
                <a:schemeClr val="tx1"/>
              </a:solidFill>
              <a:effectLst/>
            </a:rPr>
            <a:t>)</a:t>
          </a:r>
        </a:p>
        <a:p>
          <a:r>
            <a:rPr lang="en-US" sz="2000" b="1" dirty="0" smtClean="0">
              <a:solidFill>
                <a:schemeClr val="tx1"/>
              </a:solidFill>
              <a:effectLst/>
            </a:rPr>
            <a:t>“Angels are omnipresent” (one place at a time)</a:t>
          </a:r>
          <a:endParaRPr lang="en-US" sz="2000" dirty="0">
            <a:solidFill>
              <a:schemeClr val="tx1"/>
            </a:solidFill>
            <a:effectLst/>
          </a:endParaRPr>
        </a:p>
      </dgm:t>
    </dgm:pt>
    <dgm:pt modelId="{9E0FF645-27D4-43BD-A7FB-C41BA0401CC6}" type="parTrans" cxnId="{4E907C0D-9BE0-4D96-B776-7C1F586506E6}">
      <dgm:prSet/>
      <dgm:spPr/>
      <dgm:t>
        <a:bodyPr/>
        <a:lstStyle/>
        <a:p>
          <a:endParaRPr lang="en-US" sz="2000">
            <a:solidFill>
              <a:schemeClr val="tx1"/>
            </a:solidFill>
            <a:effectLst/>
          </a:endParaRPr>
        </a:p>
      </dgm:t>
    </dgm:pt>
    <dgm:pt modelId="{33FFEE70-142A-4752-8447-68DCA6F9AD57}" type="sibTrans" cxnId="{4E907C0D-9BE0-4D96-B776-7C1F586506E6}">
      <dgm:prSet/>
      <dgm:spPr/>
      <dgm:t>
        <a:bodyPr/>
        <a:lstStyle/>
        <a:p>
          <a:endParaRPr lang="en-US" sz="2000">
            <a:solidFill>
              <a:schemeClr val="tx1"/>
            </a:solidFill>
            <a:effectLst/>
          </a:endParaRPr>
        </a:p>
      </dgm:t>
    </dgm:pt>
    <dgm:pt modelId="{1884B3C0-319D-49D5-A42F-2DA9ACB0AFC9}" type="pres">
      <dgm:prSet presAssocID="{43BC6073-CC8B-4A0B-B24A-6B3456E52EE6}" presName="linear" presStyleCnt="0">
        <dgm:presLayoutVars>
          <dgm:dir/>
          <dgm:resizeHandles val="exact"/>
        </dgm:presLayoutVars>
      </dgm:prSet>
      <dgm:spPr/>
      <dgm:t>
        <a:bodyPr/>
        <a:lstStyle/>
        <a:p>
          <a:endParaRPr lang="en-US"/>
        </a:p>
      </dgm:t>
    </dgm:pt>
    <dgm:pt modelId="{FEBECEF4-DC87-48CF-A915-EAB6BD0E871C}" type="pres">
      <dgm:prSet presAssocID="{1BD8ED36-12F1-484C-B830-BA212DFFFA8B}" presName="comp" presStyleCnt="0"/>
      <dgm:spPr/>
      <dgm:t>
        <a:bodyPr/>
        <a:lstStyle/>
        <a:p>
          <a:endParaRPr lang="en-US"/>
        </a:p>
      </dgm:t>
    </dgm:pt>
    <dgm:pt modelId="{6A0BC5D7-A587-4940-9237-FC76E96CE5D3}" type="pres">
      <dgm:prSet presAssocID="{1BD8ED36-12F1-484C-B830-BA212DFFFA8B}" presName="box" presStyleLbl="node1" presStyleIdx="0" presStyleCnt="3"/>
      <dgm:spPr/>
      <dgm:t>
        <a:bodyPr/>
        <a:lstStyle/>
        <a:p>
          <a:endParaRPr lang="en-US"/>
        </a:p>
      </dgm:t>
    </dgm:pt>
    <dgm:pt modelId="{15AA71AB-A217-4E35-926E-9AA0B4A961B6}" type="pres">
      <dgm:prSet presAssocID="{1BD8ED36-12F1-484C-B830-BA212DFFFA8B}"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6C0AF3C6-B4C9-4A62-B75A-BA819A3985A9}" type="pres">
      <dgm:prSet presAssocID="{1BD8ED36-12F1-484C-B830-BA212DFFFA8B}" presName="text" presStyleLbl="node1" presStyleIdx="0" presStyleCnt="3">
        <dgm:presLayoutVars>
          <dgm:bulletEnabled val="1"/>
        </dgm:presLayoutVars>
      </dgm:prSet>
      <dgm:spPr/>
      <dgm:t>
        <a:bodyPr/>
        <a:lstStyle/>
        <a:p>
          <a:endParaRPr lang="en-US"/>
        </a:p>
      </dgm:t>
    </dgm:pt>
    <dgm:pt modelId="{73ACD0D0-70D2-4E2F-A379-9269301529F6}" type="pres">
      <dgm:prSet presAssocID="{33FFEE70-142A-4752-8447-68DCA6F9AD57}" presName="spacer" presStyleCnt="0"/>
      <dgm:spPr/>
      <dgm:t>
        <a:bodyPr/>
        <a:lstStyle/>
        <a:p>
          <a:endParaRPr lang="en-US"/>
        </a:p>
      </dgm:t>
    </dgm:pt>
    <dgm:pt modelId="{E1A2E5B9-E52E-4DA5-AE04-32A712FACFD7}" type="pres">
      <dgm:prSet presAssocID="{CBD27795-BA24-4379-ADDE-101B6BD290A0}" presName="comp" presStyleCnt="0"/>
      <dgm:spPr/>
      <dgm:t>
        <a:bodyPr/>
        <a:lstStyle/>
        <a:p>
          <a:endParaRPr lang="en-US"/>
        </a:p>
      </dgm:t>
    </dgm:pt>
    <dgm:pt modelId="{99B5E6F2-077A-4999-9BC6-B93809685A19}" type="pres">
      <dgm:prSet presAssocID="{CBD27795-BA24-4379-ADDE-101B6BD290A0}" presName="box" presStyleLbl="node1" presStyleIdx="1" presStyleCnt="3"/>
      <dgm:spPr/>
      <dgm:t>
        <a:bodyPr/>
        <a:lstStyle/>
        <a:p>
          <a:endParaRPr lang="en-US"/>
        </a:p>
      </dgm:t>
    </dgm:pt>
    <dgm:pt modelId="{091E5CB5-D1BC-447F-8F62-D8A9C8357E7E}" type="pres">
      <dgm:prSet presAssocID="{CBD27795-BA24-4379-ADDE-101B6BD290A0}" presName="img" presStyleLbl="fgImgPlace1" presStyleIdx="1" presStyleCnt="3"/>
      <dgm:spPr>
        <a:blipFill rotWithShape="0">
          <a:blip xmlns:r="http://schemas.openxmlformats.org/officeDocument/2006/relationships" r:embed="rId1"/>
          <a:stretch>
            <a:fillRect/>
          </a:stretch>
        </a:blipFill>
      </dgm:spPr>
      <dgm:t>
        <a:bodyPr/>
        <a:lstStyle/>
        <a:p>
          <a:endParaRPr lang="en-US"/>
        </a:p>
      </dgm:t>
    </dgm:pt>
    <dgm:pt modelId="{6BA434AD-826D-4F4F-A76C-EA6058FFE4ED}" type="pres">
      <dgm:prSet presAssocID="{CBD27795-BA24-4379-ADDE-101B6BD290A0}" presName="text" presStyleLbl="node1" presStyleIdx="1" presStyleCnt="3">
        <dgm:presLayoutVars>
          <dgm:bulletEnabled val="1"/>
        </dgm:presLayoutVars>
      </dgm:prSet>
      <dgm:spPr/>
      <dgm:t>
        <a:bodyPr/>
        <a:lstStyle/>
        <a:p>
          <a:endParaRPr lang="en-US"/>
        </a:p>
      </dgm:t>
    </dgm:pt>
    <dgm:pt modelId="{B08E05F5-E402-40C6-BFEA-A0D848D29574}" type="pres">
      <dgm:prSet presAssocID="{DB69387F-9DD6-4046-A70F-8946D2047A9B}" presName="spacer" presStyleCnt="0"/>
      <dgm:spPr/>
      <dgm:t>
        <a:bodyPr/>
        <a:lstStyle/>
        <a:p>
          <a:endParaRPr lang="en-US"/>
        </a:p>
      </dgm:t>
    </dgm:pt>
    <dgm:pt modelId="{6A509AD1-0B11-442C-93C2-E5E91FDC6916}" type="pres">
      <dgm:prSet presAssocID="{2C39C3E8-B40F-423F-A520-9782EB2B1423}" presName="comp" presStyleCnt="0"/>
      <dgm:spPr/>
      <dgm:t>
        <a:bodyPr/>
        <a:lstStyle/>
        <a:p>
          <a:endParaRPr lang="en-US"/>
        </a:p>
      </dgm:t>
    </dgm:pt>
    <dgm:pt modelId="{89C12F5C-0D9D-4D85-B1BC-64FB5965BDED}" type="pres">
      <dgm:prSet presAssocID="{2C39C3E8-B40F-423F-A520-9782EB2B1423}" presName="box" presStyleLbl="node1" presStyleIdx="2" presStyleCnt="3"/>
      <dgm:spPr/>
      <dgm:t>
        <a:bodyPr/>
        <a:lstStyle/>
        <a:p>
          <a:endParaRPr lang="en-US"/>
        </a:p>
      </dgm:t>
    </dgm:pt>
    <dgm:pt modelId="{B8575401-D442-4B1B-A7C3-32CDD5A3EEBD}" type="pres">
      <dgm:prSet presAssocID="{2C39C3E8-B40F-423F-A520-9782EB2B1423}" presName="img" presStyleLbl="fgImgPlace1" presStyleIdx="2" presStyleCnt="3"/>
      <dgm:spPr>
        <a:blipFill rotWithShape="0">
          <a:blip xmlns:r="http://schemas.openxmlformats.org/officeDocument/2006/relationships" r:embed="rId1"/>
          <a:stretch>
            <a:fillRect/>
          </a:stretch>
        </a:blipFill>
      </dgm:spPr>
      <dgm:t>
        <a:bodyPr/>
        <a:lstStyle/>
        <a:p>
          <a:endParaRPr lang="en-US"/>
        </a:p>
      </dgm:t>
    </dgm:pt>
    <dgm:pt modelId="{E4AA007C-95EB-4F1D-95C6-A6FAC98FCBF8}" type="pres">
      <dgm:prSet presAssocID="{2C39C3E8-B40F-423F-A520-9782EB2B1423}" presName="text" presStyleLbl="node1" presStyleIdx="2" presStyleCnt="3">
        <dgm:presLayoutVars>
          <dgm:bulletEnabled val="1"/>
        </dgm:presLayoutVars>
      </dgm:prSet>
      <dgm:spPr/>
      <dgm:t>
        <a:bodyPr/>
        <a:lstStyle/>
        <a:p>
          <a:endParaRPr lang="en-US"/>
        </a:p>
      </dgm:t>
    </dgm:pt>
  </dgm:ptLst>
  <dgm:cxnLst>
    <dgm:cxn modelId="{97A0C8D0-9C32-4FA1-9314-4B10C7FA24CA}" type="presOf" srcId="{2C39C3E8-B40F-423F-A520-9782EB2B1423}" destId="{89C12F5C-0D9D-4D85-B1BC-64FB5965BDED}" srcOrd="0" destOrd="0" presId="urn:microsoft.com/office/officeart/2005/8/layout/vList4"/>
    <dgm:cxn modelId="{F49A34C4-1B43-435F-BDF7-5249D474405F}" type="presOf" srcId="{CBD27795-BA24-4379-ADDE-101B6BD290A0}" destId="{99B5E6F2-077A-4999-9BC6-B93809685A19}" srcOrd="0" destOrd="0" presId="urn:microsoft.com/office/officeart/2005/8/layout/vList4"/>
    <dgm:cxn modelId="{80A3A8BD-8D7E-4080-9CEA-C239840AEE85}" type="presOf" srcId="{1BD8ED36-12F1-484C-B830-BA212DFFFA8B}" destId="{6A0BC5D7-A587-4940-9237-FC76E96CE5D3}" srcOrd="0" destOrd="0" presId="urn:microsoft.com/office/officeart/2005/8/layout/vList4"/>
    <dgm:cxn modelId="{7AD2B492-963A-4B9F-8B8C-0E1B900D8B7E}" srcId="{43BC6073-CC8B-4A0B-B24A-6B3456E52EE6}" destId="{CBD27795-BA24-4379-ADDE-101B6BD290A0}" srcOrd="1" destOrd="0" parTransId="{A27B6DDE-C2F7-4421-9B91-3FDCF3DCB18C}" sibTransId="{DB69387F-9DD6-4046-A70F-8946D2047A9B}"/>
    <dgm:cxn modelId="{3CF23350-CC94-4EA9-9560-4A2DA1098391}" type="presOf" srcId="{43BC6073-CC8B-4A0B-B24A-6B3456E52EE6}" destId="{1884B3C0-319D-49D5-A42F-2DA9ACB0AFC9}" srcOrd="0" destOrd="0" presId="urn:microsoft.com/office/officeart/2005/8/layout/vList4"/>
    <dgm:cxn modelId="{A9A1EE16-B889-43A3-BEA2-68B651B48484}" type="presOf" srcId="{1BD8ED36-12F1-484C-B830-BA212DFFFA8B}" destId="{6C0AF3C6-B4C9-4A62-B75A-BA819A3985A9}" srcOrd="1" destOrd="0" presId="urn:microsoft.com/office/officeart/2005/8/layout/vList4"/>
    <dgm:cxn modelId="{A9FE6116-C368-4D06-9CC9-7C1855617C94}" type="presOf" srcId="{CBD27795-BA24-4379-ADDE-101B6BD290A0}" destId="{6BA434AD-826D-4F4F-A76C-EA6058FFE4ED}" srcOrd="1" destOrd="0" presId="urn:microsoft.com/office/officeart/2005/8/layout/vList4"/>
    <dgm:cxn modelId="{4E907C0D-9BE0-4D96-B776-7C1F586506E6}" srcId="{43BC6073-CC8B-4A0B-B24A-6B3456E52EE6}" destId="{1BD8ED36-12F1-484C-B830-BA212DFFFA8B}" srcOrd="0" destOrd="0" parTransId="{9E0FF645-27D4-43BD-A7FB-C41BA0401CC6}" sibTransId="{33FFEE70-142A-4752-8447-68DCA6F9AD57}"/>
    <dgm:cxn modelId="{F6149AE6-7198-4E21-A5BE-D1DB70F01CC8}" srcId="{43BC6073-CC8B-4A0B-B24A-6B3456E52EE6}" destId="{2C39C3E8-B40F-423F-A520-9782EB2B1423}" srcOrd="2" destOrd="0" parTransId="{6D23BA5C-55E8-4EA1-8848-63833166EEFC}" sibTransId="{71BF7E20-3A9E-4543-9E00-C8D7E11893AE}"/>
    <dgm:cxn modelId="{60F349AB-1397-47F0-A251-3B6ADAF59A8D}" type="presOf" srcId="{2C39C3E8-B40F-423F-A520-9782EB2B1423}" destId="{E4AA007C-95EB-4F1D-95C6-A6FAC98FCBF8}" srcOrd="1" destOrd="0" presId="urn:microsoft.com/office/officeart/2005/8/layout/vList4"/>
    <dgm:cxn modelId="{B94C77B1-2958-4C56-9D44-D9C3FF2926AC}" type="presParOf" srcId="{1884B3C0-319D-49D5-A42F-2DA9ACB0AFC9}" destId="{FEBECEF4-DC87-48CF-A915-EAB6BD0E871C}" srcOrd="0" destOrd="0" presId="urn:microsoft.com/office/officeart/2005/8/layout/vList4"/>
    <dgm:cxn modelId="{FC123BB8-703A-431A-ADC0-BC7D8D735CBC}" type="presParOf" srcId="{FEBECEF4-DC87-48CF-A915-EAB6BD0E871C}" destId="{6A0BC5D7-A587-4940-9237-FC76E96CE5D3}" srcOrd="0" destOrd="0" presId="urn:microsoft.com/office/officeart/2005/8/layout/vList4"/>
    <dgm:cxn modelId="{48AB0AB2-DD92-4BF0-8DB2-7916B635B713}" type="presParOf" srcId="{FEBECEF4-DC87-48CF-A915-EAB6BD0E871C}" destId="{15AA71AB-A217-4E35-926E-9AA0B4A961B6}" srcOrd="1" destOrd="0" presId="urn:microsoft.com/office/officeart/2005/8/layout/vList4"/>
    <dgm:cxn modelId="{37365658-80CB-4E9B-8486-BBE57B64032B}" type="presParOf" srcId="{FEBECEF4-DC87-48CF-A915-EAB6BD0E871C}" destId="{6C0AF3C6-B4C9-4A62-B75A-BA819A3985A9}" srcOrd="2" destOrd="0" presId="urn:microsoft.com/office/officeart/2005/8/layout/vList4"/>
    <dgm:cxn modelId="{BF8618CA-F997-4345-A5A5-3864CC5FA9AC}" type="presParOf" srcId="{1884B3C0-319D-49D5-A42F-2DA9ACB0AFC9}" destId="{73ACD0D0-70D2-4E2F-A379-9269301529F6}" srcOrd="1" destOrd="0" presId="urn:microsoft.com/office/officeart/2005/8/layout/vList4"/>
    <dgm:cxn modelId="{E5C714DC-A10A-4F40-8537-9F31D4A3DAD5}" type="presParOf" srcId="{1884B3C0-319D-49D5-A42F-2DA9ACB0AFC9}" destId="{E1A2E5B9-E52E-4DA5-AE04-32A712FACFD7}" srcOrd="2" destOrd="0" presId="urn:microsoft.com/office/officeart/2005/8/layout/vList4"/>
    <dgm:cxn modelId="{F7459971-CDFE-4853-95A4-2DDCF185DC39}" type="presParOf" srcId="{E1A2E5B9-E52E-4DA5-AE04-32A712FACFD7}" destId="{99B5E6F2-077A-4999-9BC6-B93809685A19}" srcOrd="0" destOrd="0" presId="urn:microsoft.com/office/officeart/2005/8/layout/vList4"/>
    <dgm:cxn modelId="{404FBB1C-F733-4526-B2CA-A9775AB42CE5}" type="presParOf" srcId="{E1A2E5B9-E52E-4DA5-AE04-32A712FACFD7}" destId="{091E5CB5-D1BC-447F-8F62-D8A9C8357E7E}" srcOrd="1" destOrd="0" presId="urn:microsoft.com/office/officeart/2005/8/layout/vList4"/>
    <dgm:cxn modelId="{71F33869-B916-4765-8F38-C368CFFD3482}" type="presParOf" srcId="{E1A2E5B9-E52E-4DA5-AE04-32A712FACFD7}" destId="{6BA434AD-826D-4F4F-A76C-EA6058FFE4ED}" srcOrd="2" destOrd="0" presId="urn:microsoft.com/office/officeart/2005/8/layout/vList4"/>
    <dgm:cxn modelId="{A96066C7-4C70-4350-9481-19E05B4605E2}" type="presParOf" srcId="{1884B3C0-319D-49D5-A42F-2DA9ACB0AFC9}" destId="{B08E05F5-E402-40C6-BFEA-A0D848D29574}" srcOrd="3" destOrd="0" presId="urn:microsoft.com/office/officeart/2005/8/layout/vList4"/>
    <dgm:cxn modelId="{7FC30A58-5237-4F3E-9703-C05F060961A8}" type="presParOf" srcId="{1884B3C0-319D-49D5-A42F-2DA9ACB0AFC9}" destId="{6A509AD1-0B11-442C-93C2-E5E91FDC6916}" srcOrd="4" destOrd="0" presId="urn:microsoft.com/office/officeart/2005/8/layout/vList4"/>
    <dgm:cxn modelId="{4B245E6A-9947-4D85-957D-6E41D71BE30F}" type="presParOf" srcId="{6A509AD1-0B11-442C-93C2-E5E91FDC6916}" destId="{89C12F5C-0D9D-4D85-B1BC-64FB5965BDED}" srcOrd="0" destOrd="0" presId="urn:microsoft.com/office/officeart/2005/8/layout/vList4"/>
    <dgm:cxn modelId="{C4670657-9F21-4D4B-A359-D13A3FF9DFBE}" type="presParOf" srcId="{6A509AD1-0B11-442C-93C2-E5E91FDC6916}" destId="{B8575401-D442-4B1B-A7C3-32CDD5A3EEBD}" srcOrd="1" destOrd="0" presId="urn:microsoft.com/office/officeart/2005/8/layout/vList4"/>
    <dgm:cxn modelId="{A05A2FD0-4DD0-463C-871B-24A7458E3C9F}" type="presParOf" srcId="{6A509AD1-0B11-442C-93C2-E5E91FDC6916}" destId="{E4AA007C-95EB-4F1D-95C6-A6FAC98FCBF8}"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E5A416-F1D3-49B7-A228-E16CAA1F7FCE}" type="doc">
      <dgm:prSet loTypeId="urn:microsoft.com/office/officeart/2005/8/layout/vList4" loCatId="list" qsTypeId="urn:microsoft.com/office/officeart/2005/8/quickstyle/3d1" qsCatId="3D" csTypeId="urn:microsoft.com/office/officeart/2005/8/colors/accent3_2" csCatId="accent3" phldr="1"/>
      <dgm:spPr/>
      <dgm:t>
        <a:bodyPr/>
        <a:lstStyle/>
        <a:p>
          <a:endParaRPr lang="en-US"/>
        </a:p>
      </dgm:t>
    </dgm:pt>
    <dgm:pt modelId="{62F7828E-555A-4DBB-9240-80111085FF14}">
      <dgm:prSet phldrT="[Text]" custT="1"/>
      <dgm:spPr>
        <a:solidFill>
          <a:schemeClr val="accent3">
            <a:lumMod val="50000"/>
          </a:schemeClr>
        </a:solidFill>
      </dgm:spPr>
      <dgm:t>
        <a:bodyPr/>
        <a:lstStyle/>
        <a:p>
          <a:pPr marL="1427163" indent="-347663"/>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海中怪兽</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Leviathan </a:t>
          </a:r>
          <a:endParaRPr lang="en-US" sz="3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02BFE5A-BF9A-41F0-BFF0-F5C479387D86}" type="parTrans" cxnId="{01EDF8CE-A731-4F07-A5D9-C0B46793E4CE}">
      <dgm:prSet/>
      <dgm:spPr/>
      <dgm:t>
        <a:bodyPr/>
        <a:lstStyle/>
        <a:p>
          <a:endParaRPr lang="en-US">
            <a:solidFill>
              <a:schemeClr val="tx1"/>
            </a:solidFill>
            <a:effectLst>
              <a:outerShdw blurRad="38100" dist="38100" dir="2700000" algn="tl">
                <a:srgbClr val="000000">
                  <a:alpha val="43137"/>
                </a:srgbClr>
              </a:outerShdw>
            </a:effectLst>
          </a:endParaRPr>
        </a:p>
      </dgm:t>
    </dgm:pt>
    <dgm:pt modelId="{75B37153-91A9-42E8-909A-B3DB655910F4}" type="sibTrans" cxnId="{01EDF8CE-A731-4F07-A5D9-C0B46793E4CE}">
      <dgm:prSet/>
      <dgm:spPr/>
      <dgm:t>
        <a:bodyPr/>
        <a:lstStyle/>
        <a:p>
          <a:endParaRPr lang="en-US">
            <a:solidFill>
              <a:schemeClr val="tx1"/>
            </a:solidFill>
            <a:effectLst>
              <a:outerShdw blurRad="38100" dist="38100" dir="2700000" algn="tl">
                <a:srgbClr val="000000">
                  <a:alpha val="43137"/>
                </a:srgbClr>
              </a:outerShdw>
            </a:effectLst>
          </a:endParaRPr>
        </a:p>
      </dgm:t>
    </dgm:pt>
    <dgm:pt modelId="{5250302D-F167-444B-8CD7-0F0F69C8C9F2}">
      <dgm:prSet phldrT="[Text]" custT="1"/>
      <dgm:spPr>
        <a:solidFill>
          <a:schemeClr val="accent3">
            <a:lumMod val="50000"/>
          </a:schemeClr>
        </a:solidFill>
      </dgm:spPr>
      <dgm:t>
        <a:bodyPr/>
        <a:lstStyle/>
        <a:p>
          <a:pPr marL="1206500" indent="-292100"/>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约伯</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记</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41</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章描</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述</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了这</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蛇颈龙</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龙般的怪兽</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A5ABA5B-878E-4954-AB9C-A818FA52762D}" type="parTrans" cxnId="{5B83FDA1-871B-4B2E-8486-CF98BBDB5CD6}">
      <dgm:prSet/>
      <dgm:spPr/>
      <dgm:t>
        <a:bodyPr/>
        <a:lstStyle/>
        <a:p>
          <a:endParaRPr lang="en-US">
            <a:solidFill>
              <a:schemeClr val="tx1"/>
            </a:solidFill>
            <a:effectLst>
              <a:outerShdw blurRad="38100" dist="38100" dir="2700000" algn="tl">
                <a:srgbClr val="000000">
                  <a:alpha val="43137"/>
                </a:srgbClr>
              </a:outerShdw>
            </a:effectLst>
          </a:endParaRPr>
        </a:p>
      </dgm:t>
    </dgm:pt>
    <dgm:pt modelId="{8B2C7BF1-4418-4B6A-B4DE-01F01F1C37E9}" type="sibTrans" cxnId="{5B83FDA1-871B-4B2E-8486-CF98BBDB5CD6}">
      <dgm:prSet/>
      <dgm:spPr/>
      <dgm:t>
        <a:bodyPr/>
        <a:lstStyle/>
        <a:p>
          <a:endParaRPr lang="en-US">
            <a:solidFill>
              <a:schemeClr val="tx1"/>
            </a:solidFill>
            <a:effectLst>
              <a:outerShdw blurRad="38100" dist="38100" dir="2700000" algn="tl">
                <a:srgbClr val="000000">
                  <a:alpha val="43137"/>
                </a:srgbClr>
              </a:outerShdw>
            </a:effectLst>
          </a:endParaRPr>
        </a:p>
      </dgm:t>
    </dgm:pt>
    <dgm:pt modelId="{0A84819B-7F04-45EC-8AB0-5A47393115A0}">
      <dgm:prSet phldrT="[Text]" custT="1"/>
      <dgm:spPr>
        <a:solidFill>
          <a:schemeClr val="accent3">
            <a:lumMod val="50000"/>
          </a:schemeClr>
        </a:solidFill>
      </dgm:spPr>
      <dgm:t>
        <a:bodyPr/>
        <a:lstStyle/>
        <a:p>
          <a:pPr marL="1206500" indent="-292100"/>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最强大的猛兽               </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只有神能驯服</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54F1893-12D7-4E30-ABDA-D27DA5DED2DE}" type="parTrans" cxnId="{E3184846-5AEA-485E-9D2E-B4FAEB158285}">
      <dgm:prSet/>
      <dgm:spPr/>
      <dgm:t>
        <a:bodyPr/>
        <a:lstStyle/>
        <a:p>
          <a:endParaRPr lang="en-US">
            <a:solidFill>
              <a:schemeClr val="tx1"/>
            </a:solidFill>
            <a:effectLst>
              <a:outerShdw blurRad="38100" dist="38100" dir="2700000" algn="tl">
                <a:srgbClr val="000000">
                  <a:alpha val="43137"/>
                </a:srgbClr>
              </a:outerShdw>
            </a:effectLst>
          </a:endParaRPr>
        </a:p>
      </dgm:t>
    </dgm:pt>
    <dgm:pt modelId="{F1C9FF86-AAE4-4AF3-8125-F52DE03C2FD7}" type="sibTrans" cxnId="{E3184846-5AEA-485E-9D2E-B4FAEB158285}">
      <dgm:prSet/>
      <dgm:spPr/>
      <dgm:t>
        <a:bodyPr/>
        <a:lstStyle/>
        <a:p>
          <a:endParaRPr lang="en-US">
            <a:solidFill>
              <a:schemeClr val="tx1"/>
            </a:solidFill>
            <a:effectLst>
              <a:outerShdw blurRad="38100" dist="38100" dir="2700000" algn="tl">
                <a:srgbClr val="000000">
                  <a:alpha val="43137"/>
                </a:srgbClr>
              </a:outerShdw>
            </a:effectLst>
          </a:endParaRPr>
        </a:p>
      </dgm:t>
    </dgm:pt>
    <dgm:pt modelId="{0AD5178D-1F64-47A4-AFE0-57EC431E4135}">
      <dgm:prSet phldrT="[Text]" custT="1"/>
      <dgm:spPr>
        <a:solidFill>
          <a:schemeClr val="accent3">
            <a:lumMod val="50000"/>
          </a:schemeClr>
        </a:solidFill>
      </dgm:spPr>
      <dgm:t>
        <a:bodyPr/>
        <a:lstStyle/>
        <a:p>
          <a:pPr marL="1206500" indent="-292100"/>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Job 41 describes a Plesiosaur type / dragon</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EF310EB-8162-488B-A9F5-617610E21162}" type="parTrans" cxnId="{15F56FCB-0039-4126-8ED8-48D53BB04F68}">
      <dgm:prSet/>
      <dgm:spPr/>
      <dgm:t>
        <a:bodyPr/>
        <a:lstStyle/>
        <a:p>
          <a:endParaRPr lang="en-US"/>
        </a:p>
      </dgm:t>
    </dgm:pt>
    <dgm:pt modelId="{97246E29-D4A6-47B6-B874-8A686C9AEC63}" type="sibTrans" cxnId="{15F56FCB-0039-4126-8ED8-48D53BB04F68}">
      <dgm:prSet/>
      <dgm:spPr/>
      <dgm:t>
        <a:bodyPr/>
        <a:lstStyle/>
        <a:p>
          <a:endParaRPr lang="en-US"/>
        </a:p>
      </dgm:t>
    </dgm:pt>
    <dgm:pt modelId="{44B6FA21-DDF2-45A1-87EF-E199522B618E}">
      <dgm:prSet phldrT="[Text]" custT="1"/>
      <dgm:spPr>
        <a:solidFill>
          <a:schemeClr val="accent3">
            <a:lumMod val="50000"/>
          </a:schemeClr>
        </a:solidFill>
      </dgm:spPr>
      <dgm:t>
        <a:bodyPr/>
        <a:lstStyle/>
        <a:p>
          <a:pPr marL="1206500" indent="-292100"/>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greatest monster (only tamed by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0DA07A7-99D2-47F0-BA36-03EAA59F0082}" type="parTrans" cxnId="{609580DB-85AB-4E95-A822-A23E697E0C99}">
      <dgm:prSet/>
      <dgm:spPr/>
      <dgm:t>
        <a:bodyPr/>
        <a:lstStyle/>
        <a:p>
          <a:endParaRPr lang="en-US"/>
        </a:p>
      </dgm:t>
    </dgm:pt>
    <dgm:pt modelId="{05679CE7-D609-4CF4-B51D-03E141733AAC}" type="sibTrans" cxnId="{609580DB-85AB-4E95-A822-A23E697E0C99}">
      <dgm:prSet/>
      <dgm:spPr/>
      <dgm:t>
        <a:bodyPr/>
        <a:lstStyle/>
        <a:p>
          <a:endParaRPr lang="en-US"/>
        </a:p>
      </dgm:t>
    </dgm:pt>
    <dgm:pt modelId="{73B137BD-3CC9-457B-A163-4C14CEA30818}">
      <dgm:prSet phldrT="[Text]" custT="1"/>
      <dgm:spPr>
        <a:solidFill>
          <a:schemeClr val="accent3">
            <a:lumMod val="50000"/>
          </a:schemeClr>
        </a:solidFill>
      </dgm:spPr>
      <dgm:t>
        <a:bodyPr/>
        <a:lstStyle/>
        <a:p>
          <a:pPr marL="1206500" indent="-292100"/>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94EBBB3-EB66-4F62-AE7F-1464399D6483}" type="parTrans" cxnId="{87412222-6144-41C7-853C-A1C010CD546C}">
      <dgm:prSet/>
      <dgm:spPr/>
      <dgm:t>
        <a:bodyPr/>
        <a:lstStyle/>
        <a:p>
          <a:endParaRPr lang="en-US"/>
        </a:p>
      </dgm:t>
    </dgm:pt>
    <dgm:pt modelId="{695EE9F7-D944-41DA-A78B-5FE869D5A0EA}" type="sibTrans" cxnId="{87412222-6144-41C7-853C-A1C010CD546C}">
      <dgm:prSet/>
      <dgm:spPr/>
      <dgm:t>
        <a:bodyPr/>
        <a:lstStyle/>
        <a:p>
          <a:endParaRPr lang="en-US"/>
        </a:p>
      </dgm:t>
    </dgm:pt>
    <dgm:pt modelId="{D1833998-52E8-4DB7-BC85-F8CE932E0C1D}" type="pres">
      <dgm:prSet presAssocID="{78E5A416-F1D3-49B7-A228-E16CAA1F7FCE}" presName="linear" presStyleCnt="0">
        <dgm:presLayoutVars>
          <dgm:dir/>
          <dgm:resizeHandles val="exact"/>
        </dgm:presLayoutVars>
      </dgm:prSet>
      <dgm:spPr/>
      <dgm:t>
        <a:bodyPr/>
        <a:lstStyle/>
        <a:p>
          <a:endParaRPr lang="en-US"/>
        </a:p>
      </dgm:t>
    </dgm:pt>
    <dgm:pt modelId="{C94D3B7C-1D5A-482A-A665-7563526F67A9}" type="pres">
      <dgm:prSet presAssocID="{62F7828E-555A-4DBB-9240-80111085FF14}" presName="comp" presStyleCnt="0"/>
      <dgm:spPr/>
    </dgm:pt>
    <dgm:pt modelId="{66B54EAE-96DC-492C-971E-E9FC0D19DF1A}" type="pres">
      <dgm:prSet presAssocID="{62F7828E-555A-4DBB-9240-80111085FF14}" presName="box" presStyleLbl="node1" presStyleIdx="0" presStyleCnt="1"/>
      <dgm:spPr/>
      <dgm:t>
        <a:bodyPr/>
        <a:lstStyle/>
        <a:p>
          <a:endParaRPr lang="en-US"/>
        </a:p>
      </dgm:t>
    </dgm:pt>
    <dgm:pt modelId="{252BEC3A-6C12-4586-9783-815EEE92DF56}" type="pres">
      <dgm:prSet presAssocID="{62F7828E-555A-4DBB-9240-80111085FF14}" presName="img" presStyleLbl="fgImgPlace1" presStyleIdx="0" presStyleCnt="1" custScaleX="169299" custScaleY="107052" custLinFactNeighborX="21944" custLinFactNeighborY="1626"/>
      <dgm:spPr>
        <a:blipFill rotWithShape="0">
          <a:blip xmlns:r="http://schemas.openxmlformats.org/officeDocument/2006/relationships" r:embed="rId1"/>
          <a:stretch>
            <a:fillRect/>
          </a:stretch>
        </a:blipFill>
      </dgm:spPr>
    </dgm:pt>
    <dgm:pt modelId="{AF4376E3-81B4-495E-9034-B2FA5DDCC622}" type="pres">
      <dgm:prSet presAssocID="{62F7828E-555A-4DBB-9240-80111085FF14}" presName="text" presStyleLbl="node1" presStyleIdx="0" presStyleCnt="1">
        <dgm:presLayoutVars>
          <dgm:bulletEnabled val="1"/>
        </dgm:presLayoutVars>
      </dgm:prSet>
      <dgm:spPr/>
      <dgm:t>
        <a:bodyPr/>
        <a:lstStyle/>
        <a:p>
          <a:endParaRPr lang="en-US"/>
        </a:p>
      </dgm:t>
    </dgm:pt>
  </dgm:ptLst>
  <dgm:cxnLst>
    <dgm:cxn modelId="{5B83FDA1-871B-4B2E-8486-CF98BBDB5CD6}" srcId="{62F7828E-555A-4DBB-9240-80111085FF14}" destId="{5250302D-F167-444B-8CD7-0F0F69C8C9F2}" srcOrd="0" destOrd="0" parTransId="{4A5ABA5B-878E-4954-AB9C-A818FA52762D}" sibTransId="{8B2C7BF1-4418-4B6A-B4DE-01F01F1C37E9}"/>
    <dgm:cxn modelId="{B69FE2F7-D051-4AF5-B4A2-7CF54E1A5A59}" type="presOf" srcId="{62F7828E-555A-4DBB-9240-80111085FF14}" destId="{66B54EAE-96DC-492C-971E-E9FC0D19DF1A}" srcOrd="0" destOrd="0" presId="urn:microsoft.com/office/officeart/2005/8/layout/vList4"/>
    <dgm:cxn modelId="{4CFAADDA-A817-4C62-930C-6DB5C03CC0F6}" type="presOf" srcId="{73B137BD-3CC9-457B-A163-4C14CEA30818}" destId="{AF4376E3-81B4-495E-9034-B2FA5DDCC622}" srcOrd="1" destOrd="3" presId="urn:microsoft.com/office/officeart/2005/8/layout/vList4"/>
    <dgm:cxn modelId="{2CF2FCB7-4531-40D6-B5CE-1D4352D64765}" type="presOf" srcId="{5250302D-F167-444B-8CD7-0F0F69C8C9F2}" destId="{AF4376E3-81B4-495E-9034-B2FA5DDCC622}" srcOrd="1" destOrd="1" presId="urn:microsoft.com/office/officeart/2005/8/layout/vList4"/>
    <dgm:cxn modelId="{01EDF8CE-A731-4F07-A5D9-C0B46793E4CE}" srcId="{78E5A416-F1D3-49B7-A228-E16CAA1F7FCE}" destId="{62F7828E-555A-4DBB-9240-80111085FF14}" srcOrd="0" destOrd="0" parTransId="{702BFE5A-BF9A-41F0-BFF0-F5C479387D86}" sibTransId="{75B37153-91A9-42E8-909A-B3DB655910F4}"/>
    <dgm:cxn modelId="{609580DB-85AB-4E95-A822-A23E697E0C99}" srcId="{0A84819B-7F04-45EC-8AB0-5A47393115A0}" destId="{44B6FA21-DDF2-45A1-87EF-E199522B618E}" srcOrd="0" destOrd="0" parTransId="{D0DA07A7-99D2-47F0-BA36-03EAA59F0082}" sibTransId="{05679CE7-D609-4CF4-B51D-03E141733AAC}"/>
    <dgm:cxn modelId="{FD345DF8-C1F3-4856-A781-9F235AA7B65A}" type="presOf" srcId="{0AD5178D-1F64-47A4-AFE0-57EC431E4135}" destId="{66B54EAE-96DC-492C-971E-E9FC0D19DF1A}" srcOrd="0" destOrd="2" presId="urn:microsoft.com/office/officeart/2005/8/layout/vList4"/>
    <dgm:cxn modelId="{E3184846-5AEA-485E-9D2E-B4FAEB158285}" srcId="{62F7828E-555A-4DBB-9240-80111085FF14}" destId="{0A84819B-7F04-45EC-8AB0-5A47393115A0}" srcOrd="1" destOrd="0" parTransId="{754F1893-12D7-4E30-ABDA-D27DA5DED2DE}" sibTransId="{F1C9FF86-AAE4-4AF3-8125-F52DE03C2FD7}"/>
    <dgm:cxn modelId="{69D61F65-F221-411C-862C-8E2508642E25}" type="presOf" srcId="{0A84819B-7F04-45EC-8AB0-5A47393115A0}" destId="{AF4376E3-81B4-495E-9034-B2FA5DDCC622}" srcOrd="1" destOrd="4" presId="urn:microsoft.com/office/officeart/2005/8/layout/vList4"/>
    <dgm:cxn modelId="{E4F0AA27-05D0-4348-8BA3-06FAF12F1084}" type="presOf" srcId="{73B137BD-3CC9-457B-A163-4C14CEA30818}" destId="{66B54EAE-96DC-492C-971E-E9FC0D19DF1A}" srcOrd="0" destOrd="3" presId="urn:microsoft.com/office/officeart/2005/8/layout/vList4"/>
    <dgm:cxn modelId="{ABD32D7A-0742-4DCA-8EA9-94BB36255347}" type="presOf" srcId="{5250302D-F167-444B-8CD7-0F0F69C8C9F2}" destId="{66B54EAE-96DC-492C-971E-E9FC0D19DF1A}" srcOrd="0" destOrd="1" presId="urn:microsoft.com/office/officeart/2005/8/layout/vList4"/>
    <dgm:cxn modelId="{54A78072-80BC-428F-95DF-DFEDFF1BE0BF}" type="presOf" srcId="{44B6FA21-DDF2-45A1-87EF-E199522B618E}" destId="{AF4376E3-81B4-495E-9034-B2FA5DDCC622}" srcOrd="1" destOrd="5" presId="urn:microsoft.com/office/officeart/2005/8/layout/vList4"/>
    <dgm:cxn modelId="{63CD93D3-EF89-4A93-B81E-D16EDE5AFDF7}" type="presOf" srcId="{62F7828E-555A-4DBB-9240-80111085FF14}" destId="{AF4376E3-81B4-495E-9034-B2FA5DDCC622}" srcOrd="1" destOrd="0" presId="urn:microsoft.com/office/officeart/2005/8/layout/vList4"/>
    <dgm:cxn modelId="{EDF8ECC9-9A69-476D-B8DA-18A5583693EA}" type="presOf" srcId="{0AD5178D-1F64-47A4-AFE0-57EC431E4135}" destId="{AF4376E3-81B4-495E-9034-B2FA5DDCC622}" srcOrd="1" destOrd="2" presId="urn:microsoft.com/office/officeart/2005/8/layout/vList4"/>
    <dgm:cxn modelId="{15F56FCB-0039-4126-8ED8-48D53BB04F68}" srcId="{5250302D-F167-444B-8CD7-0F0F69C8C9F2}" destId="{0AD5178D-1F64-47A4-AFE0-57EC431E4135}" srcOrd="0" destOrd="0" parTransId="{AEF310EB-8162-488B-A9F5-617610E21162}" sibTransId="{97246E29-D4A6-47B6-B874-8A686C9AEC63}"/>
    <dgm:cxn modelId="{CBA5D086-59F4-4E61-B480-4E99F116F087}" type="presOf" srcId="{78E5A416-F1D3-49B7-A228-E16CAA1F7FCE}" destId="{D1833998-52E8-4DB7-BC85-F8CE932E0C1D}" srcOrd="0" destOrd="0" presId="urn:microsoft.com/office/officeart/2005/8/layout/vList4"/>
    <dgm:cxn modelId="{87412222-6144-41C7-853C-A1C010CD546C}" srcId="{5250302D-F167-444B-8CD7-0F0F69C8C9F2}" destId="{73B137BD-3CC9-457B-A163-4C14CEA30818}" srcOrd="1" destOrd="0" parTransId="{294EBBB3-EB66-4F62-AE7F-1464399D6483}" sibTransId="{695EE9F7-D944-41DA-A78B-5FE869D5A0EA}"/>
    <dgm:cxn modelId="{EFB41269-DD5D-4218-9AC8-212BF952DEC8}" type="presOf" srcId="{0A84819B-7F04-45EC-8AB0-5A47393115A0}" destId="{66B54EAE-96DC-492C-971E-E9FC0D19DF1A}" srcOrd="0" destOrd="4" presId="urn:microsoft.com/office/officeart/2005/8/layout/vList4"/>
    <dgm:cxn modelId="{40DB4D19-9567-40D1-BB31-C4483D8533C0}" type="presOf" srcId="{44B6FA21-DDF2-45A1-87EF-E199522B618E}" destId="{66B54EAE-96DC-492C-971E-E9FC0D19DF1A}" srcOrd="0" destOrd="5" presId="urn:microsoft.com/office/officeart/2005/8/layout/vList4"/>
    <dgm:cxn modelId="{66FC32B1-BAE9-4B8D-9AD2-9E520B9206E7}" type="presParOf" srcId="{D1833998-52E8-4DB7-BC85-F8CE932E0C1D}" destId="{C94D3B7C-1D5A-482A-A665-7563526F67A9}" srcOrd="0" destOrd="0" presId="urn:microsoft.com/office/officeart/2005/8/layout/vList4"/>
    <dgm:cxn modelId="{C3C2C0B3-560F-416A-92A0-1D8C69F0C23E}" type="presParOf" srcId="{C94D3B7C-1D5A-482A-A665-7563526F67A9}" destId="{66B54EAE-96DC-492C-971E-E9FC0D19DF1A}" srcOrd="0" destOrd="0" presId="urn:microsoft.com/office/officeart/2005/8/layout/vList4"/>
    <dgm:cxn modelId="{D7E62C87-E963-47CB-9BB0-C5A89DC49A92}" type="presParOf" srcId="{C94D3B7C-1D5A-482A-A665-7563526F67A9}" destId="{252BEC3A-6C12-4586-9783-815EEE92DF56}" srcOrd="1" destOrd="0" presId="urn:microsoft.com/office/officeart/2005/8/layout/vList4"/>
    <dgm:cxn modelId="{6204EA49-6159-4502-877D-A17F7B8D6EF5}" type="presParOf" srcId="{C94D3B7C-1D5A-482A-A665-7563526F67A9}" destId="{AF4376E3-81B4-495E-9034-B2FA5DDCC622}"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E5A416-F1D3-49B7-A228-E16CAA1F7FCE}" type="doc">
      <dgm:prSet loTypeId="urn:microsoft.com/office/officeart/2005/8/layout/vList4" loCatId="list" qsTypeId="urn:microsoft.com/office/officeart/2005/8/quickstyle/3d1" qsCatId="3D" csTypeId="urn:microsoft.com/office/officeart/2005/8/colors/colorful2" csCatId="colorful" phldr="1"/>
      <dgm:spPr/>
      <dgm:t>
        <a:bodyPr/>
        <a:lstStyle/>
        <a:p>
          <a:endParaRPr lang="en-US"/>
        </a:p>
      </dgm:t>
    </dgm:pt>
    <dgm:pt modelId="{ED3BD10C-F05F-4015-9C46-92809CCAB289}">
      <dgm:prSet phldrT="[Text]"/>
      <dgm:spPr>
        <a:solidFill>
          <a:schemeClr val="accent3">
            <a:lumMod val="50000"/>
          </a:schemeClr>
        </a:solidFill>
      </dgm:spPr>
      <dgm:t>
        <a:bodyPr/>
        <a:lstStyle/>
        <a:p>
          <a:pPr marL="1316038" indent="-163513"/>
          <a:endParaRPr lang="en-US" altLang="zh-CN" sz="3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indent="-163513"/>
          <a:r>
            <a:rPr lang="zh-CN" altLang="en-US" sz="3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巨兽</a:t>
          </a:r>
          <a:r>
            <a:rPr lang="en-US" sz="3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Behemoth</a:t>
          </a:r>
          <a:endParaRPr lang="en-US" sz="3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83D4D04-CB56-4F0A-BB67-139684C986EA}" type="parTrans" cxnId="{284828BA-B15C-4C7A-82FC-A4D1E97C4293}">
      <dgm:prSet/>
      <dgm:spPr/>
      <dgm:t>
        <a:bodyPr/>
        <a:lstStyle/>
        <a:p>
          <a:endParaRPr lang="en-US">
            <a:solidFill>
              <a:schemeClr val="tx1"/>
            </a:solidFill>
            <a:effectLst>
              <a:outerShdw blurRad="38100" dist="38100" dir="2700000" algn="tl">
                <a:srgbClr val="000000">
                  <a:alpha val="43137"/>
                </a:srgbClr>
              </a:outerShdw>
            </a:effectLst>
          </a:endParaRPr>
        </a:p>
      </dgm:t>
    </dgm:pt>
    <dgm:pt modelId="{B542FF89-C660-415C-8189-5EE6C88004DF}" type="sibTrans" cxnId="{284828BA-B15C-4C7A-82FC-A4D1E97C4293}">
      <dgm:prSet/>
      <dgm:spPr/>
      <dgm:t>
        <a:bodyPr/>
        <a:lstStyle/>
        <a:p>
          <a:endParaRPr lang="en-US">
            <a:solidFill>
              <a:schemeClr val="tx1"/>
            </a:solidFill>
            <a:effectLst>
              <a:outerShdw blurRad="38100" dist="38100" dir="2700000" algn="tl">
                <a:srgbClr val="000000">
                  <a:alpha val="43137"/>
                </a:srgbClr>
              </a:outerShdw>
            </a:effectLst>
          </a:endParaRPr>
        </a:p>
      </dgm:t>
    </dgm:pt>
    <dgm:pt modelId="{94E8C661-A928-408A-8283-0FC4E47C15DF}">
      <dgm:prSet phldrT="[Text]" custT="1"/>
      <dgm:spPr>
        <a:solidFill>
          <a:schemeClr val="accent3">
            <a:lumMod val="50000"/>
          </a:schemeClr>
        </a:solidFill>
      </dgm:spPr>
      <dgm:t>
        <a:bodyPr/>
        <a:lstStyle/>
        <a:p>
          <a:pPr marL="1316038" indent="-163513"/>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约伯记</a:t>
          </a:r>
          <a:r>
            <a:rPr lang="en-US" altLang="zh-CN"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40:15</a:t>
          </a:r>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描述的腕龙</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301C5D2-D10C-4BA8-868B-A01B448EE81A}" type="parTrans" cxnId="{9A340E28-5EC4-4022-8F93-3C24A28A5B81}">
      <dgm:prSet/>
      <dgm:spPr/>
      <dgm:t>
        <a:bodyPr/>
        <a:lstStyle/>
        <a:p>
          <a:endParaRPr lang="en-US">
            <a:solidFill>
              <a:schemeClr val="tx1"/>
            </a:solidFill>
            <a:effectLst>
              <a:outerShdw blurRad="38100" dist="38100" dir="2700000" algn="tl">
                <a:srgbClr val="000000">
                  <a:alpha val="43137"/>
                </a:srgbClr>
              </a:outerShdw>
            </a:effectLst>
          </a:endParaRPr>
        </a:p>
      </dgm:t>
    </dgm:pt>
    <dgm:pt modelId="{9C587534-DF5D-4338-8998-63316DD2C451}" type="sibTrans" cxnId="{9A340E28-5EC4-4022-8F93-3C24A28A5B81}">
      <dgm:prSet/>
      <dgm:spPr/>
      <dgm:t>
        <a:bodyPr/>
        <a:lstStyle/>
        <a:p>
          <a:endParaRPr lang="en-US">
            <a:solidFill>
              <a:schemeClr val="tx1"/>
            </a:solidFill>
            <a:effectLst>
              <a:outerShdw blurRad="38100" dist="38100" dir="2700000" algn="tl">
                <a:srgbClr val="000000">
                  <a:alpha val="43137"/>
                </a:srgbClr>
              </a:outerShdw>
            </a:effectLst>
          </a:endParaRPr>
        </a:p>
      </dgm:t>
    </dgm:pt>
    <dgm:pt modelId="{0B3C7C7E-5818-4D52-9F1B-545EFAA0DA9B}">
      <dgm:prSet phldrT="[Text]" custT="1"/>
      <dgm:spPr>
        <a:solidFill>
          <a:schemeClr val="accent3">
            <a:lumMod val="50000"/>
          </a:schemeClr>
        </a:solidFill>
      </dgm:spPr>
      <dgm:t>
        <a:bodyPr/>
        <a:lstStyle/>
        <a:p>
          <a:pPr marL="1316038" indent="-163513"/>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与河马或大象差异甚大</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8FB0C11-563B-43A7-8048-B6354A2EF30C}" type="parTrans" cxnId="{41CB26D9-D755-41DB-8847-DDBFBD555D4C}">
      <dgm:prSet/>
      <dgm:spPr/>
      <dgm:t>
        <a:bodyPr/>
        <a:lstStyle/>
        <a:p>
          <a:endParaRPr lang="en-US">
            <a:solidFill>
              <a:schemeClr val="tx1"/>
            </a:solidFill>
            <a:effectLst>
              <a:outerShdw blurRad="38100" dist="38100" dir="2700000" algn="tl">
                <a:srgbClr val="000000">
                  <a:alpha val="43137"/>
                </a:srgbClr>
              </a:outerShdw>
            </a:effectLst>
          </a:endParaRPr>
        </a:p>
      </dgm:t>
    </dgm:pt>
    <dgm:pt modelId="{C0DA1F2E-E576-471C-904A-8474436849EB}" type="sibTrans" cxnId="{41CB26D9-D755-41DB-8847-DDBFBD555D4C}">
      <dgm:prSet/>
      <dgm:spPr/>
      <dgm:t>
        <a:bodyPr/>
        <a:lstStyle/>
        <a:p>
          <a:endParaRPr lang="en-US">
            <a:solidFill>
              <a:schemeClr val="tx1"/>
            </a:solidFill>
            <a:effectLst>
              <a:outerShdw blurRad="38100" dist="38100" dir="2700000" algn="tl">
                <a:srgbClr val="000000">
                  <a:alpha val="43137"/>
                </a:srgbClr>
              </a:outerShdw>
            </a:effectLst>
          </a:endParaRPr>
        </a:p>
      </dgm:t>
    </dgm:pt>
    <dgm:pt modelId="{00F84203-5720-4CFB-A27D-CE5A428F561B}">
      <dgm:prSet phldrT="[Text]" custT="1"/>
      <dgm:spPr>
        <a:solidFill>
          <a:schemeClr val="accent3">
            <a:lumMod val="50000"/>
          </a:schemeClr>
        </a:solidFill>
      </dgm:spPr>
      <dgm:t>
        <a:bodyPr/>
        <a:lstStyle/>
        <a:p>
          <a:pPr marL="1316038" indent="-163513"/>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Job 40 :15 describes a Brachiosaurus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17E805C-8192-469C-8932-1C5C78ABB50A}" type="parTrans" cxnId="{9B972B8D-64FC-4834-9B92-29DE5368A552}">
      <dgm:prSet/>
      <dgm:spPr/>
      <dgm:t>
        <a:bodyPr/>
        <a:lstStyle/>
        <a:p>
          <a:endParaRPr lang="en-US"/>
        </a:p>
      </dgm:t>
    </dgm:pt>
    <dgm:pt modelId="{FEB3C28D-A3BE-46D6-BB68-282864F98B7C}" type="sibTrans" cxnId="{9B972B8D-64FC-4834-9B92-29DE5368A552}">
      <dgm:prSet/>
      <dgm:spPr/>
      <dgm:t>
        <a:bodyPr/>
        <a:lstStyle/>
        <a:p>
          <a:endParaRPr lang="en-US"/>
        </a:p>
      </dgm:t>
    </dgm:pt>
    <dgm:pt modelId="{9C7EDE4B-934F-4BAC-A496-294493A3148D}">
      <dgm:prSet phldrT="[Text]" custT="1"/>
      <dgm:spPr>
        <a:solidFill>
          <a:schemeClr val="accent3">
            <a:lumMod val="50000"/>
          </a:schemeClr>
        </a:solidFill>
      </dgm:spPr>
      <dgm:t>
        <a:bodyPr/>
        <a:lstStyle/>
        <a:p>
          <a:pPr marL="1316038" indent="-163513"/>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Much different than a hippo or elephant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E290CCE-691D-48FE-8B95-A95B955E05B3}" type="parTrans" cxnId="{0D5B2415-CC69-444A-A0C2-C0A5905097F8}">
      <dgm:prSet/>
      <dgm:spPr/>
      <dgm:t>
        <a:bodyPr/>
        <a:lstStyle/>
        <a:p>
          <a:endParaRPr lang="en-US"/>
        </a:p>
      </dgm:t>
    </dgm:pt>
    <dgm:pt modelId="{CE5348C0-79EB-4609-9185-86AC1B3AC17C}" type="sibTrans" cxnId="{0D5B2415-CC69-444A-A0C2-C0A5905097F8}">
      <dgm:prSet/>
      <dgm:spPr/>
      <dgm:t>
        <a:bodyPr/>
        <a:lstStyle/>
        <a:p>
          <a:endParaRPr lang="en-US"/>
        </a:p>
      </dgm:t>
    </dgm:pt>
    <dgm:pt modelId="{7FB9F8E6-742D-443F-BFD7-36A88A7190C2}">
      <dgm:prSet phldrT="[Text]" custT="1"/>
      <dgm:spPr>
        <a:solidFill>
          <a:schemeClr val="accent3">
            <a:lumMod val="50000"/>
          </a:schemeClr>
        </a:solidFill>
      </dgm:spPr>
      <dgm:t>
        <a:bodyPr/>
        <a:lstStyle/>
        <a:p>
          <a:pPr marL="1316038" indent="-163513"/>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FDA5298-828B-4F8E-A9D7-013DA651FA7A}" type="parTrans" cxnId="{2B2952BB-82E8-4290-95CC-18923E9074C6}">
      <dgm:prSet/>
      <dgm:spPr/>
      <dgm:t>
        <a:bodyPr/>
        <a:lstStyle/>
        <a:p>
          <a:endParaRPr lang="en-US"/>
        </a:p>
      </dgm:t>
    </dgm:pt>
    <dgm:pt modelId="{EE8710BE-EBD4-4BF6-9CD8-BEBD66D80640}" type="sibTrans" cxnId="{2B2952BB-82E8-4290-95CC-18923E9074C6}">
      <dgm:prSet/>
      <dgm:spPr/>
      <dgm:t>
        <a:bodyPr/>
        <a:lstStyle/>
        <a:p>
          <a:endParaRPr lang="en-US"/>
        </a:p>
      </dgm:t>
    </dgm:pt>
    <dgm:pt modelId="{D1833998-52E8-4DB7-BC85-F8CE932E0C1D}" type="pres">
      <dgm:prSet presAssocID="{78E5A416-F1D3-49B7-A228-E16CAA1F7FCE}" presName="linear" presStyleCnt="0">
        <dgm:presLayoutVars>
          <dgm:dir/>
          <dgm:resizeHandles val="exact"/>
        </dgm:presLayoutVars>
      </dgm:prSet>
      <dgm:spPr/>
      <dgm:t>
        <a:bodyPr/>
        <a:lstStyle/>
        <a:p>
          <a:endParaRPr lang="en-US"/>
        </a:p>
      </dgm:t>
    </dgm:pt>
    <dgm:pt modelId="{40BF2600-C137-4712-8034-4BFBBD093A75}" type="pres">
      <dgm:prSet presAssocID="{ED3BD10C-F05F-4015-9C46-92809CCAB289}" presName="comp" presStyleCnt="0"/>
      <dgm:spPr/>
      <dgm:t>
        <a:bodyPr/>
        <a:lstStyle/>
        <a:p>
          <a:endParaRPr lang="en-US"/>
        </a:p>
      </dgm:t>
    </dgm:pt>
    <dgm:pt modelId="{4ABB244A-EF2B-4C44-BE19-A249436BF5E1}" type="pres">
      <dgm:prSet presAssocID="{ED3BD10C-F05F-4015-9C46-92809CCAB289}" presName="box" presStyleLbl="node1" presStyleIdx="0" presStyleCnt="1"/>
      <dgm:spPr/>
      <dgm:t>
        <a:bodyPr/>
        <a:lstStyle/>
        <a:p>
          <a:endParaRPr lang="en-US"/>
        </a:p>
      </dgm:t>
    </dgm:pt>
    <dgm:pt modelId="{3322899D-2D09-4524-AE36-C53F8B8C2234}" type="pres">
      <dgm:prSet presAssocID="{ED3BD10C-F05F-4015-9C46-92809CCAB289}" presName="img" presStyleLbl="fgImgPlace1" presStyleIdx="0" presStyleCnt="1" custScaleX="168421" custScaleY="113270" custLinFactNeighborX="23259"/>
      <dgm:spPr>
        <a:blipFill rotWithShape="0">
          <a:blip xmlns:r="http://schemas.openxmlformats.org/officeDocument/2006/relationships" r:embed="rId1"/>
          <a:stretch>
            <a:fillRect/>
          </a:stretch>
        </a:blipFill>
      </dgm:spPr>
      <dgm:t>
        <a:bodyPr/>
        <a:lstStyle/>
        <a:p>
          <a:endParaRPr lang="en-US"/>
        </a:p>
      </dgm:t>
    </dgm:pt>
    <dgm:pt modelId="{25171126-90CB-4BEF-96DC-828053562DA7}" type="pres">
      <dgm:prSet presAssocID="{ED3BD10C-F05F-4015-9C46-92809CCAB289}" presName="text" presStyleLbl="node1" presStyleIdx="0" presStyleCnt="1">
        <dgm:presLayoutVars>
          <dgm:bulletEnabled val="1"/>
        </dgm:presLayoutVars>
      </dgm:prSet>
      <dgm:spPr/>
      <dgm:t>
        <a:bodyPr/>
        <a:lstStyle/>
        <a:p>
          <a:endParaRPr lang="en-US"/>
        </a:p>
      </dgm:t>
    </dgm:pt>
  </dgm:ptLst>
  <dgm:cxnLst>
    <dgm:cxn modelId="{01B0760D-D1D5-43CB-A5AC-6E6B8DCE12AC}" type="presOf" srcId="{94E8C661-A928-408A-8283-0FC4E47C15DF}" destId="{25171126-90CB-4BEF-96DC-828053562DA7}" srcOrd="1" destOrd="1" presId="urn:microsoft.com/office/officeart/2005/8/layout/vList4"/>
    <dgm:cxn modelId="{41CB26D9-D755-41DB-8847-DDBFBD555D4C}" srcId="{ED3BD10C-F05F-4015-9C46-92809CCAB289}" destId="{0B3C7C7E-5818-4D52-9F1B-545EFAA0DA9B}" srcOrd="1" destOrd="0" parTransId="{D8FB0C11-563B-43A7-8048-B6354A2EF30C}" sibTransId="{C0DA1F2E-E576-471C-904A-8474436849EB}"/>
    <dgm:cxn modelId="{2B2952BB-82E8-4290-95CC-18923E9074C6}" srcId="{94E8C661-A928-408A-8283-0FC4E47C15DF}" destId="{7FB9F8E6-742D-443F-BFD7-36A88A7190C2}" srcOrd="1" destOrd="0" parTransId="{2FDA5298-828B-4F8E-A9D7-013DA651FA7A}" sibTransId="{EE8710BE-EBD4-4BF6-9CD8-BEBD66D80640}"/>
    <dgm:cxn modelId="{36A71EF6-383C-4E77-8005-6283447736CB}" type="presOf" srcId="{7FB9F8E6-742D-443F-BFD7-36A88A7190C2}" destId="{25171126-90CB-4BEF-96DC-828053562DA7}" srcOrd="1" destOrd="3" presId="urn:microsoft.com/office/officeart/2005/8/layout/vList4"/>
    <dgm:cxn modelId="{919ADD47-0169-439C-BEB2-15C3EE2BD0A6}" type="presOf" srcId="{9C7EDE4B-934F-4BAC-A496-294493A3148D}" destId="{4ABB244A-EF2B-4C44-BE19-A249436BF5E1}" srcOrd="0" destOrd="5" presId="urn:microsoft.com/office/officeart/2005/8/layout/vList4"/>
    <dgm:cxn modelId="{284828BA-B15C-4C7A-82FC-A4D1E97C4293}" srcId="{78E5A416-F1D3-49B7-A228-E16CAA1F7FCE}" destId="{ED3BD10C-F05F-4015-9C46-92809CCAB289}" srcOrd="0" destOrd="0" parTransId="{A83D4D04-CB56-4F0A-BB67-139684C986EA}" sibTransId="{B542FF89-C660-415C-8189-5EE6C88004DF}"/>
    <dgm:cxn modelId="{0D5B2415-CC69-444A-A0C2-C0A5905097F8}" srcId="{0B3C7C7E-5818-4D52-9F1B-545EFAA0DA9B}" destId="{9C7EDE4B-934F-4BAC-A496-294493A3148D}" srcOrd="0" destOrd="0" parTransId="{7E290CCE-691D-48FE-8B95-A95B955E05B3}" sibTransId="{CE5348C0-79EB-4609-9185-86AC1B3AC17C}"/>
    <dgm:cxn modelId="{A645FEDA-B69E-4ADA-8BCA-6FDA3BEB666F}" type="presOf" srcId="{0B3C7C7E-5818-4D52-9F1B-545EFAA0DA9B}" destId="{4ABB244A-EF2B-4C44-BE19-A249436BF5E1}" srcOrd="0" destOrd="4" presId="urn:microsoft.com/office/officeart/2005/8/layout/vList4"/>
    <dgm:cxn modelId="{B7641BFF-909D-405A-85DD-55BCEF2FADD7}" type="presOf" srcId="{0B3C7C7E-5818-4D52-9F1B-545EFAA0DA9B}" destId="{25171126-90CB-4BEF-96DC-828053562DA7}" srcOrd="1" destOrd="4" presId="urn:microsoft.com/office/officeart/2005/8/layout/vList4"/>
    <dgm:cxn modelId="{5913EEB0-2F51-4F24-AD10-566243C9B4C9}" type="presOf" srcId="{00F84203-5720-4CFB-A27D-CE5A428F561B}" destId="{4ABB244A-EF2B-4C44-BE19-A249436BF5E1}" srcOrd="0" destOrd="2" presId="urn:microsoft.com/office/officeart/2005/8/layout/vList4"/>
    <dgm:cxn modelId="{78F946BD-7686-4F80-BA44-717C6035F787}" type="presOf" srcId="{9C7EDE4B-934F-4BAC-A496-294493A3148D}" destId="{25171126-90CB-4BEF-96DC-828053562DA7}" srcOrd="1" destOrd="5" presId="urn:microsoft.com/office/officeart/2005/8/layout/vList4"/>
    <dgm:cxn modelId="{9A340E28-5EC4-4022-8F93-3C24A28A5B81}" srcId="{ED3BD10C-F05F-4015-9C46-92809CCAB289}" destId="{94E8C661-A928-408A-8283-0FC4E47C15DF}" srcOrd="0" destOrd="0" parTransId="{0301C5D2-D10C-4BA8-868B-A01B448EE81A}" sibTransId="{9C587534-DF5D-4338-8998-63316DD2C451}"/>
    <dgm:cxn modelId="{4B3C932E-A360-4483-BE5B-BD79221DFB09}" type="presOf" srcId="{94E8C661-A928-408A-8283-0FC4E47C15DF}" destId="{4ABB244A-EF2B-4C44-BE19-A249436BF5E1}" srcOrd="0" destOrd="1" presId="urn:microsoft.com/office/officeart/2005/8/layout/vList4"/>
    <dgm:cxn modelId="{71FB21DB-8BC5-46BF-B4D2-0715D6E9E40B}" type="presOf" srcId="{ED3BD10C-F05F-4015-9C46-92809CCAB289}" destId="{25171126-90CB-4BEF-96DC-828053562DA7}" srcOrd="1" destOrd="0" presId="urn:microsoft.com/office/officeart/2005/8/layout/vList4"/>
    <dgm:cxn modelId="{4E9FDE00-2FD3-4AA9-8D12-738C63A8D24D}" type="presOf" srcId="{7FB9F8E6-742D-443F-BFD7-36A88A7190C2}" destId="{4ABB244A-EF2B-4C44-BE19-A249436BF5E1}" srcOrd="0" destOrd="3" presId="urn:microsoft.com/office/officeart/2005/8/layout/vList4"/>
    <dgm:cxn modelId="{9B972B8D-64FC-4834-9B92-29DE5368A552}" srcId="{94E8C661-A928-408A-8283-0FC4E47C15DF}" destId="{00F84203-5720-4CFB-A27D-CE5A428F561B}" srcOrd="0" destOrd="0" parTransId="{B17E805C-8192-469C-8932-1C5C78ABB50A}" sibTransId="{FEB3C28D-A3BE-46D6-BB68-282864F98B7C}"/>
    <dgm:cxn modelId="{DD37FEC8-27F3-4605-9878-8A1FB690C4FF}" type="presOf" srcId="{78E5A416-F1D3-49B7-A228-E16CAA1F7FCE}" destId="{D1833998-52E8-4DB7-BC85-F8CE932E0C1D}" srcOrd="0" destOrd="0" presId="urn:microsoft.com/office/officeart/2005/8/layout/vList4"/>
    <dgm:cxn modelId="{5F264EA8-1F8D-4DE2-B41B-62FA62157106}" type="presOf" srcId="{ED3BD10C-F05F-4015-9C46-92809CCAB289}" destId="{4ABB244A-EF2B-4C44-BE19-A249436BF5E1}" srcOrd="0" destOrd="0" presId="urn:microsoft.com/office/officeart/2005/8/layout/vList4"/>
    <dgm:cxn modelId="{57E9B307-DDF4-4684-B5E6-48A1C51F14F9}" type="presOf" srcId="{00F84203-5720-4CFB-A27D-CE5A428F561B}" destId="{25171126-90CB-4BEF-96DC-828053562DA7}" srcOrd="1" destOrd="2" presId="urn:microsoft.com/office/officeart/2005/8/layout/vList4"/>
    <dgm:cxn modelId="{864DBC00-DC5C-4DA3-8AE4-467AB437EB0F}" type="presParOf" srcId="{D1833998-52E8-4DB7-BC85-F8CE932E0C1D}" destId="{40BF2600-C137-4712-8034-4BFBBD093A75}" srcOrd="0" destOrd="0" presId="urn:microsoft.com/office/officeart/2005/8/layout/vList4"/>
    <dgm:cxn modelId="{90FC7DEF-862A-4C8B-A6AB-D1B99872A339}" type="presParOf" srcId="{40BF2600-C137-4712-8034-4BFBBD093A75}" destId="{4ABB244A-EF2B-4C44-BE19-A249436BF5E1}" srcOrd="0" destOrd="0" presId="urn:microsoft.com/office/officeart/2005/8/layout/vList4"/>
    <dgm:cxn modelId="{08451F71-3DDB-45DB-8D44-33B28DAEA927}" type="presParOf" srcId="{40BF2600-C137-4712-8034-4BFBBD093A75}" destId="{3322899D-2D09-4524-AE36-C53F8B8C2234}" srcOrd="1" destOrd="0" presId="urn:microsoft.com/office/officeart/2005/8/layout/vList4"/>
    <dgm:cxn modelId="{E85BB906-1DB6-48E0-B730-F210AC58A48E}" type="presParOf" srcId="{40BF2600-C137-4712-8034-4BFBBD093A75}" destId="{25171126-90CB-4BEF-96DC-828053562DA7}" srcOrd="2" destOrd="0" presId="urn:microsoft.com/office/officeart/2005/8/layout/vList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E5A416-F1D3-49B7-A228-E16CAA1F7FCE}"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n-US"/>
        </a:p>
      </dgm:t>
    </dgm:pt>
    <dgm:pt modelId="{B6DD088C-C071-442A-8906-8FD6533B7574}">
      <dgm:prSet phldrT="[Text]"/>
      <dgm:spPr>
        <a:solidFill>
          <a:schemeClr val="accent3">
            <a:lumMod val="50000"/>
          </a:schemeClr>
        </a:solidFill>
      </dgm:spPr>
      <dgm:t>
        <a:bodyPr/>
        <a:lstStyle/>
        <a:p>
          <a:pPr marL="1993900" indent="-384175"/>
          <a:r>
            <a:rPr lang="zh-CN" alt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巨龙</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Tanniyn</a:t>
          </a:r>
          <a:endPar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4D46236-1ACB-4FB9-B191-B5C6E455C356}" type="parTrans" cxnId="{AE837412-29A0-439D-9182-81E00B8F2882}">
      <dgm:prSet/>
      <dgm:spPr/>
      <dgm:t>
        <a:bodyPr/>
        <a:lstStyle/>
        <a:p>
          <a:endParaRPr lang="en-US">
            <a:solidFill>
              <a:schemeClr val="tx1"/>
            </a:solidFill>
            <a:effectLst>
              <a:outerShdw blurRad="38100" dist="38100" dir="2700000" algn="tl">
                <a:srgbClr val="000000">
                  <a:alpha val="43137"/>
                </a:srgbClr>
              </a:outerShdw>
            </a:effectLst>
          </a:endParaRPr>
        </a:p>
      </dgm:t>
    </dgm:pt>
    <dgm:pt modelId="{360ED3A3-5556-4585-A560-B33F3AC6A504}" type="sibTrans" cxnId="{AE837412-29A0-439D-9182-81E00B8F2882}">
      <dgm:prSet/>
      <dgm:spPr/>
      <dgm:t>
        <a:bodyPr/>
        <a:lstStyle/>
        <a:p>
          <a:endParaRPr lang="en-US">
            <a:solidFill>
              <a:schemeClr val="tx1"/>
            </a:solidFill>
            <a:effectLst>
              <a:outerShdw blurRad="38100" dist="38100" dir="2700000" algn="tl">
                <a:srgbClr val="000000">
                  <a:alpha val="43137"/>
                </a:srgbClr>
              </a:outerShdw>
            </a:effectLst>
          </a:endParaRPr>
        </a:p>
      </dgm:t>
    </dgm:pt>
    <dgm:pt modelId="{5BB12B00-D0CC-4FEA-9AAD-2EF22789A06A}">
      <dgm:prSet phldrT="[Text]" custT="1"/>
      <dgm:spPr>
        <a:solidFill>
          <a:schemeClr val="accent3">
            <a:lumMod val="50000"/>
          </a:schemeClr>
        </a:solidFill>
      </dgm:spPr>
      <dgm:t>
        <a:bodyPr/>
        <a:lstStyle/>
        <a:p>
          <a:pPr marL="1993900" indent="-384175"/>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海</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陆怪兽</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古蛇</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龙</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AEA122B-F4F2-4A1C-B7D0-EF1C2A4E84C4}" type="parTrans" cxnId="{81F5489A-DB21-412C-8DA4-6DDC323AD784}">
      <dgm:prSet/>
      <dgm:spPr/>
      <dgm:t>
        <a:bodyPr/>
        <a:lstStyle/>
        <a:p>
          <a:endParaRPr lang="en-US">
            <a:solidFill>
              <a:schemeClr val="tx1"/>
            </a:solidFill>
            <a:effectLst>
              <a:outerShdw blurRad="38100" dist="38100" dir="2700000" algn="tl">
                <a:srgbClr val="000000">
                  <a:alpha val="43137"/>
                </a:srgbClr>
              </a:outerShdw>
            </a:effectLst>
          </a:endParaRPr>
        </a:p>
      </dgm:t>
    </dgm:pt>
    <dgm:pt modelId="{C5DF286E-0468-4AC7-A979-C25548DC3BCD}" type="sibTrans" cxnId="{81F5489A-DB21-412C-8DA4-6DDC323AD784}">
      <dgm:prSet/>
      <dgm:spPr/>
      <dgm:t>
        <a:bodyPr/>
        <a:lstStyle/>
        <a:p>
          <a:endParaRPr lang="en-US">
            <a:solidFill>
              <a:schemeClr val="tx1"/>
            </a:solidFill>
            <a:effectLst>
              <a:outerShdw blurRad="38100" dist="38100" dir="2700000" algn="tl">
                <a:srgbClr val="000000">
                  <a:alpha val="43137"/>
                </a:srgbClr>
              </a:outerShdw>
            </a:effectLst>
          </a:endParaRPr>
        </a:p>
      </dgm:t>
    </dgm:pt>
    <dgm:pt modelId="{52BED406-C7A1-471A-9207-8E3F072E8A90}">
      <dgm:prSet phldrT="[Text]" custT="1"/>
      <dgm:spPr>
        <a:solidFill>
          <a:schemeClr val="accent3">
            <a:lumMod val="50000"/>
          </a:schemeClr>
        </a:solidFill>
      </dgm:spPr>
      <dgm:t>
        <a:bodyPr/>
        <a:lstStyle/>
        <a:p>
          <a:pPr marL="1993900" indent="-384175"/>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提到了</a:t>
          </a:r>
          <a:r>
            <a:rPr lang="en-US" altLang="zh-C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zh-CN" alt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次</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8A7A2BA-53CE-491A-839E-826A71A8D08F}" type="parTrans" cxnId="{107FC073-B1D1-49B5-93E6-86879E2438AE}">
      <dgm:prSet/>
      <dgm:spPr/>
      <dgm:t>
        <a:bodyPr/>
        <a:lstStyle/>
        <a:p>
          <a:endParaRPr lang="en-US">
            <a:solidFill>
              <a:schemeClr val="tx1"/>
            </a:solidFill>
            <a:effectLst>
              <a:outerShdw blurRad="38100" dist="38100" dir="2700000" algn="tl">
                <a:srgbClr val="000000">
                  <a:alpha val="43137"/>
                </a:srgbClr>
              </a:outerShdw>
            </a:effectLst>
          </a:endParaRPr>
        </a:p>
      </dgm:t>
    </dgm:pt>
    <dgm:pt modelId="{2E23AF79-CD4A-4EC6-A7FB-14511C396D0E}" type="sibTrans" cxnId="{107FC073-B1D1-49B5-93E6-86879E2438AE}">
      <dgm:prSet/>
      <dgm:spPr/>
      <dgm:t>
        <a:bodyPr/>
        <a:lstStyle/>
        <a:p>
          <a:endParaRPr lang="en-US">
            <a:solidFill>
              <a:schemeClr val="tx1"/>
            </a:solidFill>
            <a:effectLst>
              <a:outerShdw blurRad="38100" dist="38100" dir="2700000" algn="tl">
                <a:srgbClr val="000000">
                  <a:alpha val="43137"/>
                </a:srgbClr>
              </a:outerShdw>
            </a:effectLst>
          </a:endParaRPr>
        </a:p>
      </dgm:t>
    </dgm:pt>
    <dgm:pt modelId="{EAEB3B0E-6868-41B6-813F-A962CB5972E2}">
      <dgm:prSet phldrT="[Text]" custT="1"/>
      <dgm:spPr>
        <a:solidFill>
          <a:schemeClr val="accent3">
            <a:lumMod val="50000"/>
          </a:schemeClr>
        </a:solidFill>
      </dgm:spPr>
      <dgm:t>
        <a:bodyPr/>
        <a:lstStyle/>
        <a:p>
          <a:pPr marL="1993900" indent="-384175"/>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“Sea/land monster”; “Serpent”; “DRAGON”</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C0F50B7-2E2A-44AE-B98C-8EC6C6C3A434}" type="parTrans" cxnId="{95736179-761E-4323-BF70-FBAFD0E41796}">
      <dgm:prSet/>
      <dgm:spPr/>
      <dgm:t>
        <a:bodyPr/>
        <a:lstStyle/>
        <a:p>
          <a:endParaRPr lang="en-US"/>
        </a:p>
      </dgm:t>
    </dgm:pt>
    <dgm:pt modelId="{4C5C459E-1CEC-49F9-B2A8-1C405D5E82D3}" type="sibTrans" cxnId="{95736179-761E-4323-BF70-FBAFD0E41796}">
      <dgm:prSet/>
      <dgm:spPr/>
      <dgm:t>
        <a:bodyPr/>
        <a:lstStyle/>
        <a:p>
          <a:endParaRPr lang="en-US"/>
        </a:p>
      </dgm:t>
    </dgm:pt>
    <dgm:pt modelId="{3CD531D6-1107-4C58-B057-CD69467E5AD7}">
      <dgm:prSet phldrT="[Text]" custT="1"/>
      <dgm:spPr>
        <a:solidFill>
          <a:schemeClr val="accent3">
            <a:lumMod val="50000"/>
          </a:schemeClr>
        </a:solidFill>
      </dgm:spPr>
      <dgm:t>
        <a:bodyPr/>
        <a:lstStyle/>
        <a:p>
          <a:pPr marL="1993900" indent="-384175"/>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Mentioned almost 30 times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D1A86D3-81B7-4963-B21A-71DC7703D396}" type="parTrans" cxnId="{2975F67B-E950-449C-9E34-7F2B7862D8E9}">
      <dgm:prSet/>
      <dgm:spPr/>
      <dgm:t>
        <a:bodyPr/>
        <a:lstStyle/>
        <a:p>
          <a:endParaRPr lang="en-US"/>
        </a:p>
      </dgm:t>
    </dgm:pt>
    <dgm:pt modelId="{1E03A461-A66B-47E7-991B-F3C7FBE7BB24}" type="sibTrans" cxnId="{2975F67B-E950-449C-9E34-7F2B7862D8E9}">
      <dgm:prSet/>
      <dgm:spPr/>
      <dgm:t>
        <a:bodyPr/>
        <a:lstStyle/>
        <a:p>
          <a:endParaRPr lang="en-US"/>
        </a:p>
      </dgm:t>
    </dgm:pt>
    <dgm:pt modelId="{FBAC679E-8FE1-4BD0-8D49-D1624334CEB3}">
      <dgm:prSet phldrT="[Text]" custT="1"/>
      <dgm:spPr>
        <a:solidFill>
          <a:schemeClr val="accent3">
            <a:lumMod val="50000"/>
          </a:schemeClr>
        </a:solidFill>
      </dgm:spPr>
      <dgm:t>
        <a:bodyPr/>
        <a:lstStyle/>
        <a:p>
          <a:pPr marL="1993900" indent="-384175"/>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FAE0932-839A-4C66-B8FA-677431FBA25C}" type="parTrans" cxnId="{9D7A6797-3233-455F-800B-50445A57BC67}">
      <dgm:prSet/>
      <dgm:spPr/>
      <dgm:t>
        <a:bodyPr/>
        <a:lstStyle/>
        <a:p>
          <a:endParaRPr lang="en-US"/>
        </a:p>
      </dgm:t>
    </dgm:pt>
    <dgm:pt modelId="{DBA4BBD5-9A23-4849-953F-2DF6F8C05616}" type="sibTrans" cxnId="{9D7A6797-3233-455F-800B-50445A57BC67}">
      <dgm:prSet/>
      <dgm:spPr/>
      <dgm:t>
        <a:bodyPr/>
        <a:lstStyle/>
        <a:p>
          <a:endParaRPr lang="en-US"/>
        </a:p>
      </dgm:t>
    </dgm:pt>
    <dgm:pt modelId="{D1833998-52E8-4DB7-BC85-F8CE932E0C1D}" type="pres">
      <dgm:prSet presAssocID="{78E5A416-F1D3-49B7-A228-E16CAA1F7FCE}" presName="linear" presStyleCnt="0">
        <dgm:presLayoutVars>
          <dgm:dir/>
          <dgm:resizeHandles val="exact"/>
        </dgm:presLayoutVars>
      </dgm:prSet>
      <dgm:spPr/>
      <dgm:t>
        <a:bodyPr/>
        <a:lstStyle/>
        <a:p>
          <a:endParaRPr lang="en-US"/>
        </a:p>
      </dgm:t>
    </dgm:pt>
    <dgm:pt modelId="{5A93F67A-2EE1-4ECF-8812-C6C43E1274D8}" type="pres">
      <dgm:prSet presAssocID="{B6DD088C-C071-442A-8906-8FD6533B7574}" presName="comp" presStyleCnt="0"/>
      <dgm:spPr/>
      <dgm:t>
        <a:bodyPr/>
        <a:lstStyle/>
        <a:p>
          <a:endParaRPr lang="en-US"/>
        </a:p>
      </dgm:t>
    </dgm:pt>
    <dgm:pt modelId="{65E685BE-17D4-4766-BDB7-45F2D055CFDC}" type="pres">
      <dgm:prSet presAssocID="{B6DD088C-C071-442A-8906-8FD6533B7574}" presName="box" presStyleLbl="node1" presStyleIdx="0" presStyleCnt="1"/>
      <dgm:spPr/>
      <dgm:t>
        <a:bodyPr/>
        <a:lstStyle/>
        <a:p>
          <a:endParaRPr lang="en-US"/>
        </a:p>
      </dgm:t>
    </dgm:pt>
    <dgm:pt modelId="{EE061A0A-E50D-4F92-96F3-326BD517C290}" type="pres">
      <dgm:prSet presAssocID="{B6DD088C-C071-442A-8906-8FD6533B7574}" presName="img" presStyleLbl="fgImgPlace1" presStyleIdx="0" presStyleCnt="1" custScaleX="185965" custScaleY="115640" custLinFactNeighborX="25014" custLinFactNeighborY="1185"/>
      <dgm:spPr>
        <a:blipFill rotWithShape="0">
          <a:blip xmlns:r="http://schemas.openxmlformats.org/officeDocument/2006/relationships" r:embed="rId1"/>
          <a:stretch>
            <a:fillRect/>
          </a:stretch>
        </a:blipFill>
      </dgm:spPr>
      <dgm:t>
        <a:bodyPr/>
        <a:lstStyle/>
        <a:p>
          <a:endParaRPr lang="en-US"/>
        </a:p>
      </dgm:t>
    </dgm:pt>
    <dgm:pt modelId="{61CA1EF7-E59B-4C47-A120-2916B9A23098}" type="pres">
      <dgm:prSet presAssocID="{B6DD088C-C071-442A-8906-8FD6533B7574}" presName="text" presStyleLbl="node1" presStyleIdx="0" presStyleCnt="1">
        <dgm:presLayoutVars>
          <dgm:bulletEnabled val="1"/>
        </dgm:presLayoutVars>
      </dgm:prSet>
      <dgm:spPr/>
      <dgm:t>
        <a:bodyPr/>
        <a:lstStyle/>
        <a:p>
          <a:endParaRPr lang="en-US"/>
        </a:p>
      </dgm:t>
    </dgm:pt>
  </dgm:ptLst>
  <dgm:cxnLst>
    <dgm:cxn modelId="{7518E959-19CD-4FD0-9BC4-4A5E898139EB}" type="presOf" srcId="{52BED406-C7A1-471A-9207-8E3F072E8A90}" destId="{65E685BE-17D4-4766-BDB7-45F2D055CFDC}" srcOrd="0" destOrd="4" presId="urn:microsoft.com/office/officeart/2005/8/layout/vList4"/>
    <dgm:cxn modelId="{D0426CCD-ABE9-4257-8BE7-B3D8D1DDBE0C}" type="presOf" srcId="{5BB12B00-D0CC-4FEA-9AAD-2EF22789A06A}" destId="{61CA1EF7-E59B-4C47-A120-2916B9A23098}" srcOrd="1" destOrd="1" presId="urn:microsoft.com/office/officeart/2005/8/layout/vList4"/>
    <dgm:cxn modelId="{0F853E35-37AE-408F-B0E4-D70A382F4713}" type="presOf" srcId="{78E5A416-F1D3-49B7-A228-E16CAA1F7FCE}" destId="{D1833998-52E8-4DB7-BC85-F8CE932E0C1D}" srcOrd="0" destOrd="0" presId="urn:microsoft.com/office/officeart/2005/8/layout/vList4"/>
    <dgm:cxn modelId="{9D7A6797-3233-455F-800B-50445A57BC67}" srcId="{5BB12B00-D0CC-4FEA-9AAD-2EF22789A06A}" destId="{FBAC679E-8FE1-4BD0-8D49-D1624334CEB3}" srcOrd="1" destOrd="0" parTransId="{CFAE0932-839A-4C66-B8FA-677431FBA25C}" sibTransId="{DBA4BBD5-9A23-4849-953F-2DF6F8C05616}"/>
    <dgm:cxn modelId="{0B3A8674-2946-46BC-867D-281971C29BF3}" type="presOf" srcId="{FBAC679E-8FE1-4BD0-8D49-D1624334CEB3}" destId="{61CA1EF7-E59B-4C47-A120-2916B9A23098}" srcOrd="1" destOrd="3" presId="urn:microsoft.com/office/officeart/2005/8/layout/vList4"/>
    <dgm:cxn modelId="{BF405FDE-226D-4829-A2DC-42208F7992CD}" type="presOf" srcId="{EAEB3B0E-6868-41B6-813F-A962CB5972E2}" destId="{61CA1EF7-E59B-4C47-A120-2916B9A23098}" srcOrd="1" destOrd="2" presId="urn:microsoft.com/office/officeart/2005/8/layout/vList4"/>
    <dgm:cxn modelId="{2975F67B-E950-449C-9E34-7F2B7862D8E9}" srcId="{52BED406-C7A1-471A-9207-8E3F072E8A90}" destId="{3CD531D6-1107-4C58-B057-CD69467E5AD7}" srcOrd="0" destOrd="0" parTransId="{ED1A86D3-81B7-4963-B21A-71DC7703D396}" sibTransId="{1E03A461-A66B-47E7-991B-F3C7FBE7BB24}"/>
    <dgm:cxn modelId="{81F5489A-DB21-412C-8DA4-6DDC323AD784}" srcId="{B6DD088C-C071-442A-8906-8FD6533B7574}" destId="{5BB12B00-D0CC-4FEA-9AAD-2EF22789A06A}" srcOrd="0" destOrd="0" parTransId="{1AEA122B-F4F2-4A1C-B7D0-EF1C2A4E84C4}" sibTransId="{C5DF286E-0468-4AC7-A979-C25548DC3BCD}"/>
    <dgm:cxn modelId="{A6D0FA96-3BA6-4850-8FF9-E9570CEBFD62}" type="presOf" srcId="{EAEB3B0E-6868-41B6-813F-A962CB5972E2}" destId="{65E685BE-17D4-4766-BDB7-45F2D055CFDC}" srcOrd="0" destOrd="2" presId="urn:microsoft.com/office/officeart/2005/8/layout/vList4"/>
    <dgm:cxn modelId="{CB6F194E-928A-453E-BA80-DA9F30ED3071}" type="presOf" srcId="{3CD531D6-1107-4C58-B057-CD69467E5AD7}" destId="{61CA1EF7-E59B-4C47-A120-2916B9A23098}" srcOrd="1" destOrd="5" presId="urn:microsoft.com/office/officeart/2005/8/layout/vList4"/>
    <dgm:cxn modelId="{AE837412-29A0-439D-9182-81E00B8F2882}" srcId="{78E5A416-F1D3-49B7-A228-E16CAA1F7FCE}" destId="{B6DD088C-C071-442A-8906-8FD6533B7574}" srcOrd="0" destOrd="0" parTransId="{64D46236-1ACB-4FB9-B191-B5C6E455C356}" sibTransId="{360ED3A3-5556-4585-A560-B33F3AC6A504}"/>
    <dgm:cxn modelId="{F8CD0BF6-12B1-489F-9A5E-D3D3DA58C459}" type="presOf" srcId="{5BB12B00-D0CC-4FEA-9AAD-2EF22789A06A}" destId="{65E685BE-17D4-4766-BDB7-45F2D055CFDC}" srcOrd="0" destOrd="1" presId="urn:microsoft.com/office/officeart/2005/8/layout/vList4"/>
    <dgm:cxn modelId="{10A0B22B-31E3-419B-B471-927DC26E171A}" type="presOf" srcId="{B6DD088C-C071-442A-8906-8FD6533B7574}" destId="{61CA1EF7-E59B-4C47-A120-2916B9A23098}" srcOrd="1" destOrd="0" presId="urn:microsoft.com/office/officeart/2005/8/layout/vList4"/>
    <dgm:cxn modelId="{107FC073-B1D1-49B5-93E6-86879E2438AE}" srcId="{B6DD088C-C071-442A-8906-8FD6533B7574}" destId="{52BED406-C7A1-471A-9207-8E3F072E8A90}" srcOrd="1" destOrd="0" parTransId="{C8A7A2BA-53CE-491A-839E-826A71A8D08F}" sibTransId="{2E23AF79-CD4A-4EC6-A7FB-14511C396D0E}"/>
    <dgm:cxn modelId="{9F1D4079-C20C-4633-89AE-03ED26252A49}" type="presOf" srcId="{52BED406-C7A1-471A-9207-8E3F072E8A90}" destId="{61CA1EF7-E59B-4C47-A120-2916B9A23098}" srcOrd="1" destOrd="4" presId="urn:microsoft.com/office/officeart/2005/8/layout/vList4"/>
    <dgm:cxn modelId="{78D214FD-2A80-4544-ACD9-FE30166024F4}" type="presOf" srcId="{B6DD088C-C071-442A-8906-8FD6533B7574}" destId="{65E685BE-17D4-4766-BDB7-45F2D055CFDC}" srcOrd="0" destOrd="0" presId="urn:microsoft.com/office/officeart/2005/8/layout/vList4"/>
    <dgm:cxn modelId="{3795352C-57AB-435B-974C-1F8CACA477BF}" type="presOf" srcId="{FBAC679E-8FE1-4BD0-8D49-D1624334CEB3}" destId="{65E685BE-17D4-4766-BDB7-45F2D055CFDC}" srcOrd="0" destOrd="3" presId="urn:microsoft.com/office/officeart/2005/8/layout/vList4"/>
    <dgm:cxn modelId="{95736179-761E-4323-BF70-FBAFD0E41796}" srcId="{5BB12B00-D0CC-4FEA-9AAD-2EF22789A06A}" destId="{EAEB3B0E-6868-41B6-813F-A962CB5972E2}" srcOrd="0" destOrd="0" parTransId="{3C0F50B7-2E2A-44AE-B98C-8EC6C6C3A434}" sibTransId="{4C5C459E-1CEC-49F9-B2A8-1C405D5E82D3}"/>
    <dgm:cxn modelId="{BC70561C-56C8-4AAE-A1C6-9734920F3998}" type="presOf" srcId="{3CD531D6-1107-4C58-B057-CD69467E5AD7}" destId="{65E685BE-17D4-4766-BDB7-45F2D055CFDC}" srcOrd="0" destOrd="5" presId="urn:microsoft.com/office/officeart/2005/8/layout/vList4"/>
    <dgm:cxn modelId="{E9A5402A-F09F-4BCD-A6B3-B0FDDE7F069E}" type="presParOf" srcId="{D1833998-52E8-4DB7-BC85-F8CE932E0C1D}" destId="{5A93F67A-2EE1-4ECF-8812-C6C43E1274D8}" srcOrd="0" destOrd="0" presId="urn:microsoft.com/office/officeart/2005/8/layout/vList4"/>
    <dgm:cxn modelId="{40A2BD2E-2A64-40DD-B0C9-C8602C74A27B}" type="presParOf" srcId="{5A93F67A-2EE1-4ECF-8812-C6C43E1274D8}" destId="{65E685BE-17D4-4766-BDB7-45F2D055CFDC}" srcOrd="0" destOrd="0" presId="urn:microsoft.com/office/officeart/2005/8/layout/vList4"/>
    <dgm:cxn modelId="{7751F671-C9FF-4CA5-BA9F-D389635132FB}" type="presParOf" srcId="{5A93F67A-2EE1-4ECF-8812-C6C43E1274D8}" destId="{EE061A0A-E50D-4F92-96F3-326BD517C290}" srcOrd="1" destOrd="0" presId="urn:microsoft.com/office/officeart/2005/8/layout/vList4"/>
    <dgm:cxn modelId="{6BABCF36-79CF-44A6-A7C0-39CB9A0FDF4E}" type="presParOf" srcId="{5A93F67A-2EE1-4ECF-8812-C6C43E1274D8}" destId="{61CA1EF7-E59B-4C47-A120-2916B9A23098}"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BB8EE9-22C3-41E3-B1AC-3147612BA6C0}">
      <dsp:nvSpPr>
        <dsp:cNvPr id="0" name=""/>
        <dsp:cNvSpPr/>
      </dsp:nvSpPr>
      <dsp:spPr>
        <a:xfrm>
          <a:off x="0" y="0"/>
          <a:ext cx="8991600" cy="176212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b="1" kern="1200" dirty="0" smtClean="0">
              <a:solidFill>
                <a:schemeClr val="tx1"/>
              </a:solidFill>
              <a:effectLst/>
            </a:rPr>
            <a:t>“</a:t>
          </a:r>
          <a:r>
            <a:rPr lang="zh-CN" altLang="en-US" sz="3400" b="1" kern="1200" dirty="0" smtClean="0">
              <a:solidFill>
                <a:schemeClr val="tx1"/>
              </a:solidFill>
              <a:effectLst/>
            </a:rPr>
            <a:t>天使是肥嘟嘟的小孩子</a:t>
          </a:r>
          <a:r>
            <a:rPr lang="en-US" altLang="zh-CN" sz="3400" b="1" kern="1200" dirty="0" smtClean="0">
              <a:solidFill>
                <a:schemeClr val="tx1"/>
              </a:solidFill>
              <a:effectLst/>
            </a:rPr>
            <a:t>”(</a:t>
          </a:r>
          <a:r>
            <a:rPr lang="zh-CN" altLang="en-US" sz="3400" b="1" kern="1200" dirty="0" smtClean="0">
              <a:solidFill>
                <a:schemeClr val="tx1"/>
              </a:solidFill>
              <a:effectLst/>
            </a:rPr>
            <a:t>总是成人</a:t>
          </a:r>
          <a:r>
            <a:rPr lang="en-US" altLang="zh-CN" sz="3400" b="1" kern="1200" dirty="0" smtClean="0">
              <a:solidFill>
                <a:schemeClr val="tx1"/>
              </a:solidFill>
              <a:effectLst/>
            </a:rPr>
            <a:t>)</a:t>
          </a:r>
          <a:r>
            <a:rPr lang="zh-CN" altLang="en-US" sz="3400" b="1" kern="1200" dirty="0" smtClean="0">
              <a:solidFill>
                <a:schemeClr val="tx1"/>
              </a:solidFill>
              <a:effectLst/>
            </a:rPr>
            <a:t>      </a:t>
          </a:r>
          <a:r>
            <a:rPr lang="en-US" sz="2000" b="1" kern="1200" dirty="0" smtClean="0">
              <a:solidFill>
                <a:schemeClr val="tx1"/>
              </a:solidFill>
              <a:effectLst/>
            </a:rPr>
            <a:t>“Angels are chubby children”  (always adult)</a:t>
          </a:r>
          <a:endParaRPr lang="en-US" sz="2000" b="1" kern="1200" dirty="0">
            <a:solidFill>
              <a:schemeClr val="tx1"/>
            </a:solidFill>
            <a:effectLst/>
          </a:endParaRPr>
        </a:p>
      </dsp:txBody>
      <dsp:txXfrm>
        <a:off x="1974532" y="0"/>
        <a:ext cx="7017067" cy="1762125"/>
      </dsp:txXfrm>
    </dsp:sp>
    <dsp:sp modelId="{E15F8F3F-5614-4469-84A7-A89CD208C0FC}">
      <dsp:nvSpPr>
        <dsp:cNvPr id="0" name=""/>
        <dsp:cNvSpPr/>
      </dsp:nvSpPr>
      <dsp:spPr>
        <a:xfrm>
          <a:off x="176212" y="176212"/>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B6AB8A9-49A1-4D6D-A31F-CA489D281778}">
      <dsp:nvSpPr>
        <dsp:cNvPr id="0" name=""/>
        <dsp:cNvSpPr/>
      </dsp:nvSpPr>
      <dsp:spPr>
        <a:xfrm>
          <a:off x="0" y="1938337"/>
          <a:ext cx="8991600" cy="1762125"/>
        </a:xfrm>
        <a:prstGeom prst="roundRect">
          <a:avLst>
            <a:gd name="adj" fmla="val 1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tx1"/>
              </a:solidFill>
              <a:effectLst/>
            </a:rPr>
            <a:t>“</a:t>
          </a:r>
          <a:r>
            <a:rPr lang="zh-CN" altLang="en-US" sz="4000" b="1" kern="1200" dirty="0" smtClean="0">
              <a:solidFill>
                <a:schemeClr val="tx1"/>
              </a:solidFill>
              <a:effectLst/>
            </a:rPr>
            <a:t>天使有男有女</a:t>
          </a:r>
          <a:r>
            <a:rPr lang="en-US" sz="4000" b="1" kern="1200" dirty="0" smtClean="0">
              <a:solidFill>
                <a:schemeClr val="tx1"/>
              </a:solidFill>
              <a:effectLst/>
            </a:rPr>
            <a:t>”</a:t>
          </a:r>
          <a:r>
            <a:rPr lang="zh-CN" altLang="en-US" sz="4000" b="1" kern="1200" dirty="0" smtClean="0">
              <a:solidFill>
                <a:schemeClr val="tx1"/>
              </a:solidFill>
              <a:effectLst/>
            </a:rPr>
            <a:t>（总是男性）</a:t>
          </a:r>
          <a:r>
            <a:rPr lang="en-US" sz="2000" b="1" kern="1200" dirty="0" smtClean="0">
              <a:solidFill>
                <a:schemeClr val="tx1"/>
              </a:solidFill>
              <a:effectLst/>
            </a:rPr>
            <a:t>“Angels are both male and female” (always male)</a:t>
          </a:r>
          <a:endParaRPr lang="en-US" sz="2000" b="1" kern="1200" dirty="0">
            <a:solidFill>
              <a:schemeClr val="tx1"/>
            </a:solidFill>
            <a:effectLst/>
          </a:endParaRPr>
        </a:p>
      </dsp:txBody>
      <dsp:txXfrm>
        <a:off x="1974532" y="1938337"/>
        <a:ext cx="7017067" cy="1762125"/>
      </dsp:txXfrm>
    </dsp:sp>
    <dsp:sp modelId="{8AB60C63-DE2A-4ED3-9CFC-A5A821C16245}">
      <dsp:nvSpPr>
        <dsp:cNvPr id="0" name=""/>
        <dsp:cNvSpPr/>
      </dsp:nvSpPr>
      <dsp:spPr>
        <a:xfrm>
          <a:off x="176212" y="2114550"/>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641B3C-904F-4BD1-A8FD-9EFBE0CD0EFF}">
      <dsp:nvSpPr>
        <dsp:cNvPr id="0" name=""/>
        <dsp:cNvSpPr/>
      </dsp:nvSpPr>
      <dsp:spPr>
        <a:xfrm>
          <a:off x="0" y="3876675"/>
          <a:ext cx="8991600" cy="1762125"/>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CN" sz="4000" b="1" kern="1200" dirty="0" smtClean="0">
              <a:solidFill>
                <a:schemeClr val="tx1"/>
              </a:solidFill>
              <a:effectLst/>
            </a:rPr>
            <a:t>“</a:t>
          </a:r>
          <a:r>
            <a:rPr lang="zh-CN" altLang="en-US" sz="4000" b="1" kern="1200" dirty="0" smtClean="0">
              <a:solidFill>
                <a:schemeClr val="tx1"/>
              </a:solidFill>
              <a:effectLst/>
            </a:rPr>
            <a:t>天使无性别</a:t>
          </a:r>
          <a:r>
            <a:rPr lang="en-US" altLang="zh-CN" sz="4000" b="1" kern="1200" dirty="0" smtClean="0">
              <a:solidFill>
                <a:schemeClr val="tx1"/>
              </a:solidFill>
              <a:effectLst/>
            </a:rPr>
            <a:t>”(</a:t>
          </a:r>
          <a:r>
            <a:rPr lang="zh-CN" altLang="en-US" sz="4000" b="1" kern="1200" dirty="0" smtClean="0">
              <a:solidFill>
                <a:schemeClr val="tx1"/>
              </a:solidFill>
              <a:effectLst/>
            </a:rPr>
            <a:t>总是被指为 </a:t>
          </a:r>
          <a:r>
            <a:rPr lang="en-US" altLang="zh-CN" sz="4000" b="1" kern="1200" dirty="0" smtClean="0">
              <a:solidFill>
                <a:schemeClr val="tx1"/>
              </a:solidFill>
              <a:effectLst/>
            </a:rPr>
            <a:t>‘</a:t>
          </a:r>
          <a:r>
            <a:rPr lang="zh-CN" altLang="en-US" sz="4000" b="1" kern="1200" dirty="0" smtClean="0">
              <a:solidFill>
                <a:schemeClr val="tx1"/>
              </a:solidFill>
              <a:effectLst/>
            </a:rPr>
            <a:t>他</a:t>
          </a:r>
          <a:r>
            <a:rPr lang="en-US" altLang="zh-CN" sz="4000" b="1" kern="1200" dirty="0" smtClean="0">
              <a:solidFill>
                <a:schemeClr val="tx1"/>
              </a:solidFill>
              <a:effectLst/>
            </a:rPr>
            <a:t>’)   </a:t>
          </a:r>
          <a:r>
            <a:rPr lang="en-US" sz="2000" b="1" kern="1200" dirty="0" smtClean="0">
              <a:solidFill>
                <a:schemeClr val="tx1"/>
              </a:solidFill>
              <a:effectLst/>
            </a:rPr>
            <a:t>“Angels are sexless” (always referred to as ‘he’)</a:t>
          </a:r>
          <a:endParaRPr lang="en-US" sz="2000" b="1" kern="1200" dirty="0">
            <a:solidFill>
              <a:schemeClr val="tx1"/>
            </a:solidFill>
            <a:effectLst/>
          </a:endParaRPr>
        </a:p>
      </dsp:txBody>
      <dsp:txXfrm>
        <a:off x="1974532" y="3876675"/>
        <a:ext cx="7017067" cy="1762125"/>
      </dsp:txXfrm>
    </dsp:sp>
    <dsp:sp modelId="{BED143A0-78A4-4B5D-8F94-DB4CEE7AB806}">
      <dsp:nvSpPr>
        <dsp:cNvPr id="0" name=""/>
        <dsp:cNvSpPr/>
      </dsp:nvSpPr>
      <dsp:spPr>
        <a:xfrm>
          <a:off x="176212" y="4052887"/>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0B1555-DF1F-4B40-B493-AE7726D26FFA}">
      <dsp:nvSpPr>
        <dsp:cNvPr id="0" name=""/>
        <dsp:cNvSpPr/>
      </dsp:nvSpPr>
      <dsp:spPr>
        <a:xfrm>
          <a:off x="0" y="0"/>
          <a:ext cx="8991600" cy="176212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tx1"/>
              </a:solidFill>
              <a:effectLst/>
            </a:rPr>
            <a:t>“</a:t>
          </a:r>
          <a:r>
            <a:rPr lang="zh-CN" altLang="en-US" sz="4000" b="1" kern="1200" dirty="0" smtClean="0">
              <a:solidFill>
                <a:schemeClr val="tx1"/>
              </a:solidFill>
              <a:effectLst/>
            </a:rPr>
            <a:t>天使有翅膀</a:t>
          </a:r>
          <a:r>
            <a:rPr lang="en-US" sz="4000" b="1" kern="1200" dirty="0" smtClean="0">
              <a:solidFill>
                <a:schemeClr val="tx1"/>
              </a:solidFill>
              <a:effectLst/>
            </a:rPr>
            <a:t>”</a:t>
          </a:r>
          <a:r>
            <a:rPr lang="zh-CN" altLang="en-US" sz="4000" b="1" kern="1200" dirty="0" smtClean="0">
              <a:solidFill>
                <a:schemeClr val="tx1"/>
              </a:solidFill>
              <a:effectLst/>
            </a:rPr>
            <a:t>（只有基路伯和萨拉弗才有翅膀）                          </a:t>
          </a:r>
          <a:r>
            <a:rPr lang="en-US" sz="2000" b="1" kern="1200" dirty="0" smtClean="0">
              <a:solidFill>
                <a:schemeClr val="tx1"/>
              </a:solidFill>
              <a:effectLst/>
            </a:rPr>
            <a:t>“Angels have wings” (only Cherubim &amp; Seraphim) </a:t>
          </a:r>
          <a:endParaRPr lang="en-US" sz="2000" b="1" kern="1200" dirty="0">
            <a:solidFill>
              <a:schemeClr val="tx1"/>
            </a:solidFill>
            <a:effectLst/>
          </a:endParaRPr>
        </a:p>
      </dsp:txBody>
      <dsp:txXfrm>
        <a:off x="1974532" y="0"/>
        <a:ext cx="7017067" cy="1762125"/>
      </dsp:txXfrm>
    </dsp:sp>
    <dsp:sp modelId="{3B95B814-219E-4A96-B2E6-7A78B4E28164}">
      <dsp:nvSpPr>
        <dsp:cNvPr id="0" name=""/>
        <dsp:cNvSpPr/>
      </dsp:nvSpPr>
      <dsp:spPr>
        <a:xfrm>
          <a:off x="176212" y="176212"/>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0A91DE-296D-4711-B46A-8B6274102488}">
      <dsp:nvSpPr>
        <dsp:cNvPr id="0" name=""/>
        <dsp:cNvSpPr/>
      </dsp:nvSpPr>
      <dsp:spPr>
        <a:xfrm>
          <a:off x="0" y="1938337"/>
          <a:ext cx="8991600" cy="176212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effectLst/>
            </a:rPr>
            <a:t>“</a:t>
          </a:r>
          <a:r>
            <a:rPr lang="zh-CN" altLang="en-US" sz="3600" b="1" kern="1200" dirty="0" smtClean="0">
              <a:solidFill>
                <a:schemeClr val="tx1"/>
              </a:solidFill>
              <a:effectLst/>
            </a:rPr>
            <a:t>天使都是懦弱无用的人</a:t>
          </a:r>
          <a:r>
            <a:rPr lang="en-US" altLang="zh-CN" sz="3600" b="1" kern="1200" dirty="0" smtClean="0">
              <a:solidFill>
                <a:schemeClr val="tx1"/>
              </a:solidFill>
              <a:effectLst/>
            </a:rPr>
            <a:t>”(</a:t>
          </a:r>
          <a:r>
            <a:rPr lang="zh-CN" altLang="en-US" sz="3600" b="1" kern="1200" dirty="0" smtClean="0">
              <a:solidFill>
                <a:schemeClr val="tx1"/>
              </a:solidFill>
              <a:effectLst/>
            </a:rPr>
            <a:t>勇士</a:t>
          </a:r>
          <a:r>
            <a:rPr lang="en-US" altLang="zh-CN" sz="3600" b="1" kern="1200" dirty="0" smtClean="0">
              <a:solidFill>
                <a:schemeClr val="tx1"/>
              </a:solidFill>
              <a:effectLst/>
            </a:rPr>
            <a:t>)    </a:t>
          </a:r>
          <a:r>
            <a:rPr lang="en-US" sz="2000" b="1" kern="1200" dirty="0" smtClean="0">
              <a:solidFill>
                <a:schemeClr val="tx1"/>
              </a:solidFill>
              <a:effectLst/>
            </a:rPr>
            <a:t>“Angels are effeminate wimps” (warriors)</a:t>
          </a:r>
          <a:endParaRPr lang="en-US" sz="2000" b="1" kern="1200" dirty="0">
            <a:solidFill>
              <a:schemeClr val="tx1"/>
            </a:solidFill>
            <a:effectLst/>
          </a:endParaRPr>
        </a:p>
      </dsp:txBody>
      <dsp:txXfrm>
        <a:off x="1974532" y="1938337"/>
        <a:ext cx="7017067" cy="1762125"/>
      </dsp:txXfrm>
    </dsp:sp>
    <dsp:sp modelId="{0CCDC988-7F8B-4178-98F7-C3F5E30450A3}">
      <dsp:nvSpPr>
        <dsp:cNvPr id="0" name=""/>
        <dsp:cNvSpPr/>
      </dsp:nvSpPr>
      <dsp:spPr>
        <a:xfrm>
          <a:off x="176212" y="2114550"/>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7456C0F-1155-404D-A7D5-C8E8A258F801}">
      <dsp:nvSpPr>
        <dsp:cNvPr id="0" name=""/>
        <dsp:cNvSpPr/>
      </dsp:nvSpPr>
      <dsp:spPr>
        <a:xfrm>
          <a:off x="0" y="3876675"/>
          <a:ext cx="8991600" cy="176212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4000" b="1" kern="1200" dirty="0" smtClean="0">
              <a:solidFill>
                <a:schemeClr val="tx1"/>
              </a:solidFill>
              <a:effectLst/>
            </a:rPr>
            <a:t>“</a:t>
          </a:r>
          <a:r>
            <a:rPr lang="zh-CN" altLang="en-US" sz="4000" b="1" kern="1200" dirty="0" smtClean="0">
              <a:solidFill>
                <a:schemeClr val="tx1"/>
              </a:solidFill>
              <a:effectLst/>
            </a:rPr>
            <a:t>天使是得救的存在体</a:t>
          </a:r>
          <a:r>
            <a:rPr lang="en-US" sz="4000" b="1" kern="1200" dirty="0" smtClean="0">
              <a:solidFill>
                <a:schemeClr val="tx1"/>
              </a:solidFill>
              <a:effectLst/>
            </a:rPr>
            <a:t>” (</a:t>
          </a:r>
          <a:r>
            <a:rPr lang="zh-CN" altLang="en-US" sz="4000" b="1" kern="1200" dirty="0" smtClean="0">
              <a:solidFill>
                <a:schemeClr val="tx1"/>
              </a:solidFill>
              <a:effectLst/>
            </a:rPr>
            <a:t>对救恩好奇</a:t>
          </a:r>
          <a:r>
            <a:rPr lang="en-US" sz="4000" b="1" kern="1200" dirty="0" smtClean="0">
              <a:solidFill>
                <a:schemeClr val="tx1"/>
              </a:solidFill>
              <a:effectLst/>
            </a:rPr>
            <a:t>)</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tx1"/>
              </a:solidFill>
              <a:effectLst/>
            </a:rPr>
            <a:t>“Angels are saved beings” (curious about salvation)</a:t>
          </a:r>
          <a:endParaRPr lang="en-US" sz="2000" kern="1200" dirty="0" smtClean="0">
            <a:solidFill>
              <a:schemeClr val="tx1"/>
            </a:solidFill>
            <a:effectLst/>
          </a:endParaRPr>
        </a:p>
        <a:p>
          <a:pPr lvl="0" algn="l" defTabSz="1111250">
            <a:lnSpc>
              <a:spcPct val="90000"/>
            </a:lnSpc>
            <a:spcBef>
              <a:spcPct val="0"/>
            </a:spcBef>
            <a:spcAft>
              <a:spcPct val="35000"/>
            </a:spcAft>
          </a:pPr>
          <a:endParaRPr lang="en-US" sz="2000" b="1" kern="1200" dirty="0">
            <a:solidFill>
              <a:schemeClr val="tx1"/>
            </a:solidFill>
            <a:effectLst/>
          </a:endParaRPr>
        </a:p>
      </dsp:txBody>
      <dsp:txXfrm>
        <a:off x="1974532" y="3876675"/>
        <a:ext cx="7017067" cy="1762125"/>
      </dsp:txXfrm>
    </dsp:sp>
    <dsp:sp modelId="{07FC31B3-9C05-4B09-947C-57CA47306F00}">
      <dsp:nvSpPr>
        <dsp:cNvPr id="0" name=""/>
        <dsp:cNvSpPr/>
      </dsp:nvSpPr>
      <dsp:spPr>
        <a:xfrm>
          <a:off x="176212" y="4052887"/>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0BC5D7-A587-4940-9237-FC76E96CE5D3}">
      <dsp:nvSpPr>
        <dsp:cNvPr id="0" name=""/>
        <dsp:cNvSpPr/>
      </dsp:nvSpPr>
      <dsp:spPr>
        <a:xfrm>
          <a:off x="0" y="0"/>
          <a:ext cx="8991600" cy="176212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effectLst/>
            </a:rPr>
            <a:t>“</a:t>
          </a:r>
          <a:r>
            <a:rPr lang="zh-CN" altLang="en-US" sz="3600" b="1" kern="1200" dirty="0" smtClean="0">
              <a:solidFill>
                <a:schemeClr val="tx1"/>
              </a:solidFill>
              <a:effectLst/>
            </a:rPr>
            <a:t>天使同时遍在</a:t>
          </a:r>
          <a:r>
            <a:rPr lang="en-US" sz="3600" b="1" kern="1200" dirty="0" smtClean="0">
              <a:solidFill>
                <a:schemeClr val="tx1"/>
              </a:solidFill>
              <a:effectLst/>
            </a:rPr>
            <a:t>” (</a:t>
          </a:r>
          <a:r>
            <a:rPr lang="zh-CN" altLang="en-US" sz="3600" b="1" kern="1200" dirty="0" smtClean="0">
              <a:solidFill>
                <a:schemeClr val="tx1"/>
              </a:solidFill>
              <a:effectLst/>
            </a:rPr>
            <a:t>一次只在一处</a:t>
          </a:r>
          <a:r>
            <a:rPr lang="en-US" sz="3600" b="1" kern="1200" dirty="0" smtClean="0">
              <a:solidFill>
                <a:schemeClr val="tx1"/>
              </a:solidFill>
              <a:effectLst/>
            </a:rPr>
            <a:t>)</a:t>
          </a:r>
        </a:p>
        <a:p>
          <a:pPr lvl="0" algn="l" defTabSz="1600200">
            <a:lnSpc>
              <a:spcPct val="90000"/>
            </a:lnSpc>
            <a:spcBef>
              <a:spcPct val="0"/>
            </a:spcBef>
            <a:spcAft>
              <a:spcPct val="35000"/>
            </a:spcAft>
          </a:pPr>
          <a:r>
            <a:rPr lang="en-US" sz="2000" b="1" kern="1200" dirty="0" smtClean="0">
              <a:solidFill>
                <a:schemeClr val="tx1"/>
              </a:solidFill>
              <a:effectLst/>
            </a:rPr>
            <a:t>“Angels are omnipresent” (one place at a time)</a:t>
          </a:r>
          <a:endParaRPr lang="en-US" sz="2000" kern="1200" dirty="0">
            <a:solidFill>
              <a:schemeClr val="tx1"/>
            </a:solidFill>
            <a:effectLst/>
          </a:endParaRPr>
        </a:p>
      </dsp:txBody>
      <dsp:txXfrm>
        <a:off x="1974532" y="0"/>
        <a:ext cx="7017067" cy="1762125"/>
      </dsp:txXfrm>
    </dsp:sp>
    <dsp:sp modelId="{15AA71AB-A217-4E35-926E-9AA0B4A961B6}">
      <dsp:nvSpPr>
        <dsp:cNvPr id="0" name=""/>
        <dsp:cNvSpPr/>
      </dsp:nvSpPr>
      <dsp:spPr>
        <a:xfrm>
          <a:off x="176212" y="176212"/>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9B5E6F2-077A-4999-9BC6-B93809685A19}">
      <dsp:nvSpPr>
        <dsp:cNvPr id="0" name=""/>
        <dsp:cNvSpPr/>
      </dsp:nvSpPr>
      <dsp:spPr>
        <a:xfrm>
          <a:off x="0" y="1938337"/>
          <a:ext cx="8991600" cy="1762125"/>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effectLst/>
            </a:rPr>
            <a:t>“</a:t>
          </a:r>
          <a:r>
            <a:rPr lang="zh-CN" altLang="en-US" sz="3600" b="1" kern="1200" dirty="0" smtClean="0">
              <a:solidFill>
                <a:schemeClr val="tx1"/>
              </a:solidFill>
              <a:effectLst/>
            </a:rPr>
            <a:t>天使向牧羊人唱歌</a:t>
          </a:r>
          <a:r>
            <a:rPr lang="en-US" sz="3600" b="1" kern="1200" dirty="0" smtClean="0">
              <a:solidFill>
                <a:schemeClr val="tx1"/>
              </a:solidFill>
              <a:effectLst/>
            </a:rPr>
            <a:t>” (</a:t>
          </a:r>
          <a:r>
            <a:rPr lang="zh-CN" altLang="en-US" sz="3600" b="1" kern="1200" dirty="0" smtClean="0">
              <a:solidFill>
                <a:schemeClr val="tx1"/>
              </a:solidFill>
              <a:effectLst/>
            </a:rPr>
            <a:t>高喊</a:t>
          </a:r>
          <a:r>
            <a:rPr lang="en-US" sz="3600" b="1" kern="1200" dirty="0" smtClean="0">
              <a:solidFill>
                <a:schemeClr val="tx1"/>
              </a:solidFill>
              <a:effectLst/>
            </a:rPr>
            <a:t>)</a:t>
          </a:r>
        </a:p>
        <a:p>
          <a:pPr lvl="0" algn="l" defTabSz="1600200">
            <a:lnSpc>
              <a:spcPct val="90000"/>
            </a:lnSpc>
            <a:spcBef>
              <a:spcPct val="0"/>
            </a:spcBef>
            <a:spcAft>
              <a:spcPct val="35000"/>
            </a:spcAft>
          </a:pPr>
          <a:r>
            <a:rPr lang="en-US" sz="2000" b="1" kern="1200" dirty="0" smtClean="0">
              <a:solidFill>
                <a:schemeClr val="tx1"/>
              </a:solidFill>
              <a:effectLst/>
            </a:rPr>
            <a:t>“Angels sang to the shepherds” (shouted)</a:t>
          </a:r>
          <a:endParaRPr lang="en-US" sz="2000" b="1" kern="1200" dirty="0">
            <a:solidFill>
              <a:schemeClr val="tx1"/>
            </a:solidFill>
            <a:effectLst/>
          </a:endParaRPr>
        </a:p>
      </dsp:txBody>
      <dsp:txXfrm>
        <a:off x="1974532" y="1938337"/>
        <a:ext cx="7017067" cy="1762125"/>
      </dsp:txXfrm>
    </dsp:sp>
    <dsp:sp modelId="{091E5CB5-D1BC-447F-8F62-D8A9C8357E7E}">
      <dsp:nvSpPr>
        <dsp:cNvPr id="0" name=""/>
        <dsp:cNvSpPr/>
      </dsp:nvSpPr>
      <dsp:spPr>
        <a:xfrm>
          <a:off x="176212" y="2114550"/>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9C12F5C-0D9D-4D85-B1BC-64FB5965BDED}">
      <dsp:nvSpPr>
        <dsp:cNvPr id="0" name=""/>
        <dsp:cNvSpPr/>
      </dsp:nvSpPr>
      <dsp:spPr>
        <a:xfrm>
          <a:off x="0" y="3876675"/>
          <a:ext cx="8991600" cy="1762125"/>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3600" b="1" kern="1200" dirty="0" smtClean="0">
              <a:solidFill>
                <a:schemeClr val="tx1"/>
              </a:solidFill>
              <a:effectLst/>
            </a:rPr>
            <a:t>“</a:t>
          </a:r>
          <a:r>
            <a:rPr lang="zh-CN" altLang="en-US" sz="3600" b="1" kern="1200" dirty="0" smtClean="0">
              <a:solidFill>
                <a:schemeClr val="tx1"/>
              </a:solidFill>
              <a:effectLst/>
            </a:rPr>
            <a:t>人死后就变成天使</a:t>
          </a:r>
          <a:r>
            <a:rPr lang="en-US" sz="3600" b="1" kern="1200" dirty="0" smtClean="0">
              <a:solidFill>
                <a:schemeClr val="tx1"/>
              </a:solidFill>
              <a:effectLst/>
            </a:rPr>
            <a:t>”(</a:t>
          </a:r>
          <a:r>
            <a:rPr lang="zh-CN" altLang="en-US" sz="3600" b="1" kern="1200" dirty="0" smtClean="0">
              <a:solidFill>
                <a:schemeClr val="tx1"/>
              </a:solidFill>
              <a:effectLst/>
            </a:rPr>
            <a:t>非同族类</a:t>
          </a:r>
          <a:r>
            <a:rPr lang="en-US" sz="3600" b="1" kern="1200" dirty="0" smtClean="0">
              <a:solidFill>
                <a:schemeClr val="tx1"/>
              </a:solidFill>
              <a:effectLst/>
            </a:rPr>
            <a:t>)</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tx1"/>
              </a:solidFill>
              <a:effectLst/>
            </a:rPr>
            <a:t>“Dead people become angels when they die” (separate race)</a:t>
          </a:r>
          <a:endParaRPr lang="en-US" sz="2000" kern="1200" dirty="0" smtClean="0">
            <a:solidFill>
              <a:schemeClr val="tx1"/>
            </a:solidFill>
            <a:effectLst/>
          </a:endParaRPr>
        </a:p>
        <a:p>
          <a:pPr lvl="0" algn="l" defTabSz="666750">
            <a:lnSpc>
              <a:spcPct val="90000"/>
            </a:lnSpc>
            <a:spcBef>
              <a:spcPct val="0"/>
            </a:spcBef>
            <a:spcAft>
              <a:spcPct val="35000"/>
            </a:spcAft>
          </a:pPr>
          <a:endParaRPr lang="en-US" sz="2000" b="1" kern="1200" dirty="0">
            <a:solidFill>
              <a:schemeClr val="tx1"/>
            </a:solidFill>
            <a:effectLst/>
          </a:endParaRPr>
        </a:p>
      </dsp:txBody>
      <dsp:txXfrm>
        <a:off x="1974532" y="3876675"/>
        <a:ext cx="7017067" cy="1762125"/>
      </dsp:txXfrm>
    </dsp:sp>
    <dsp:sp modelId="{B8575401-D442-4B1B-A7C3-32CDD5A3EEBD}">
      <dsp:nvSpPr>
        <dsp:cNvPr id="0" name=""/>
        <dsp:cNvSpPr/>
      </dsp:nvSpPr>
      <dsp:spPr>
        <a:xfrm>
          <a:off x="176212" y="4052887"/>
          <a:ext cx="1798320" cy="140970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54EAE-96DC-492C-971E-E9FC0D19DF1A}">
      <dsp:nvSpPr>
        <dsp:cNvPr id="0" name=""/>
        <dsp:cNvSpPr/>
      </dsp:nvSpPr>
      <dsp:spPr>
        <a:xfrm>
          <a:off x="53893" y="0"/>
          <a:ext cx="8915400" cy="5100414"/>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1427163" lvl="0" indent="-347663" algn="l" defTabSz="1778000">
            <a:lnSpc>
              <a:spcPct val="90000"/>
            </a:lnSpc>
            <a:spcBef>
              <a:spcPct val="0"/>
            </a:spcBef>
            <a:spcAft>
              <a:spcPct val="35000"/>
            </a:spcAft>
          </a:pP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海中怪兽</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Leviathan </a:t>
          </a:r>
          <a:endParaRPr lang="en-US" sz="3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206500" lvl="1" indent="-292100" algn="l" defTabSz="1778000">
            <a:lnSpc>
              <a:spcPct val="90000"/>
            </a:lnSpc>
            <a:spcBef>
              <a:spcPct val="0"/>
            </a:spcBef>
            <a:spcAft>
              <a:spcPct val="15000"/>
            </a:spcAft>
            <a:buChar char="••"/>
          </a:pP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约伯</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记</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41</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章描</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述</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了这</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蛇颈龙</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龙般的怪兽</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206500" lvl="2" indent="-292100" algn="l" defTabSz="889000">
            <a:lnSpc>
              <a:spcPct val="90000"/>
            </a:lnSpc>
            <a:spcBef>
              <a:spcPct val="0"/>
            </a:spcBef>
            <a:spcAft>
              <a:spcPct val="15000"/>
            </a:spcAft>
            <a:buChar char="••"/>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Job 41 describes a Plesiosaur type / dragon</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206500" lvl="2" indent="-292100" algn="l" defTabSz="889000">
            <a:lnSpc>
              <a:spcPct val="90000"/>
            </a:lnSpc>
            <a:spcBef>
              <a:spcPct val="0"/>
            </a:spcBef>
            <a:spcAft>
              <a:spcPct val="15000"/>
            </a:spcAft>
            <a:buChar char="••"/>
          </a:pP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206500" lvl="1" indent="-292100" algn="l" defTabSz="1778000">
            <a:lnSpc>
              <a:spcPct val="90000"/>
            </a:lnSpc>
            <a:spcBef>
              <a:spcPct val="0"/>
            </a:spcBef>
            <a:spcAft>
              <a:spcPct val="15000"/>
            </a:spcAft>
            <a:buChar char="••"/>
          </a:pP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最强大的猛兽               </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只有神能驯服</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206500" lvl="2" indent="-292100" algn="l" defTabSz="889000">
            <a:lnSpc>
              <a:spcPct val="90000"/>
            </a:lnSpc>
            <a:spcBef>
              <a:spcPct val="0"/>
            </a:spcBef>
            <a:spcAft>
              <a:spcPct val="15000"/>
            </a:spcAft>
            <a:buChar char="••"/>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greatest monster (only tamed by God)</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347014" y="0"/>
        <a:ext cx="6622278" cy="5100414"/>
      </dsp:txXfrm>
    </dsp:sp>
    <dsp:sp modelId="{252BEC3A-6C12-4586-9783-815EEE92DF56}">
      <dsp:nvSpPr>
        <dsp:cNvPr id="0" name=""/>
        <dsp:cNvSpPr/>
      </dsp:nvSpPr>
      <dsp:spPr>
        <a:xfrm>
          <a:off x="337385" y="432515"/>
          <a:ext cx="3018736" cy="436807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BB244A-EF2B-4C44-BE19-A249436BF5E1}">
      <dsp:nvSpPr>
        <dsp:cNvPr id="0" name=""/>
        <dsp:cNvSpPr/>
      </dsp:nvSpPr>
      <dsp:spPr>
        <a:xfrm>
          <a:off x="53577" y="0"/>
          <a:ext cx="8686800" cy="4872037"/>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1316038" lvl="0" indent="-163513" algn="l" defTabSz="1733550">
            <a:lnSpc>
              <a:spcPct val="90000"/>
            </a:lnSpc>
            <a:spcBef>
              <a:spcPct val="0"/>
            </a:spcBef>
            <a:spcAft>
              <a:spcPct val="35000"/>
            </a:spcAft>
          </a:pPr>
          <a:endParaRPr lang="en-US" altLang="zh-CN" sz="3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lvl="0" indent="-163513" algn="l" defTabSz="1733550">
            <a:lnSpc>
              <a:spcPct val="90000"/>
            </a:lnSpc>
            <a:spcBef>
              <a:spcPct val="0"/>
            </a:spcBef>
            <a:spcAft>
              <a:spcPct val="35000"/>
            </a:spcAft>
          </a:pPr>
          <a:r>
            <a:rPr lang="zh-CN" altLang="en-US" sz="3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巨兽</a:t>
          </a:r>
          <a:r>
            <a:rPr lang="en-US" sz="3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Behemoth</a:t>
          </a:r>
          <a:endParaRPr lang="en-US" sz="3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lvl="1" indent="-163513" algn="l" defTabSz="1600200">
            <a:lnSpc>
              <a:spcPct val="90000"/>
            </a:lnSpc>
            <a:spcBef>
              <a:spcPct val="0"/>
            </a:spcBef>
            <a:spcAft>
              <a:spcPct val="15000"/>
            </a:spcAft>
            <a:buChar char="••"/>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约伯记</a:t>
          </a:r>
          <a:r>
            <a:rPr lang="en-US" altLang="zh-CN"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40:15</a:t>
          </a: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描述的腕龙</a:t>
          </a:r>
          <a:endParaRPr lang="en-US"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lvl="2" indent="-163513" algn="l" defTabSz="889000">
            <a:lnSpc>
              <a:spcPct val="90000"/>
            </a:lnSpc>
            <a:spcBef>
              <a:spcPct val="0"/>
            </a:spcBef>
            <a:spcAft>
              <a:spcPct val="15000"/>
            </a:spcAft>
            <a:buChar char="••"/>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Job 40 :15 describes a Brachiosaurus </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lvl="2" indent="-163513" algn="l" defTabSz="889000">
            <a:lnSpc>
              <a:spcPct val="90000"/>
            </a:lnSpc>
            <a:spcBef>
              <a:spcPct val="0"/>
            </a:spcBef>
            <a:spcAft>
              <a:spcPct val="15000"/>
            </a:spcAft>
            <a:buChar char="••"/>
          </a:pP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lvl="1" indent="-163513" algn="l" defTabSz="1600200">
            <a:lnSpc>
              <a:spcPct val="90000"/>
            </a:lnSpc>
            <a:spcBef>
              <a:spcPct val="0"/>
            </a:spcBef>
            <a:spcAft>
              <a:spcPct val="15000"/>
            </a:spcAft>
            <a:buChar char="••"/>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与河马或大象差异甚大</a:t>
          </a:r>
          <a:endParaRPr lang="en-US"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16038" lvl="2" indent="-163513" algn="l" defTabSz="889000">
            <a:lnSpc>
              <a:spcPct val="90000"/>
            </a:lnSpc>
            <a:spcBef>
              <a:spcPct val="0"/>
            </a:spcBef>
            <a:spcAft>
              <a:spcPct val="15000"/>
            </a:spcAft>
            <a:buChar char="••"/>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Much different than a hippo or elephant</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278141" y="0"/>
        <a:ext cx="6462236" cy="4872037"/>
      </dsp:txXfrm>
    </dsp:sp>
    <dsp:sp modelId="{3322899D-2D09-4524-AE36-C53F8B8C2234}">
      <dsp:nvSpPr>
        <dsp:cNvPr id="0" name=""/>
        <dsp:cNvSpPr/>
      </dsp:nvSpPr>
      <dsp:spPr>
        <a:xfrm>
          <a:off x="350514" y="228595"/>
          <a:ext cx="2926079" cy="4414845"/>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E685BE-17D4-4766-BDB7-45F2D055CFDC}">
      <dsp:nvSpPr>
        <dsp:cNvPr id="0" name=""/>
        <dsp:cNvSpPr/>
      </dsp:nvSpPr>
      <dsp:spPr>
        <a:xfrm>
          <a:off x="129778" y="0"/>
          <a:ext cx="8686800" cy="4872037"/>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1993900" lvl="0" indent="-384175" algn="l" defTabSz="1555750">
            <a:lnSpc>
              <a:spcPct val="90000"/>
            </a:lnSpc>
            <a:spcBef>
              <a:spcPct val="0"/>
            </a:spcBef>
            <a:spcAft>
              <a:spcPct val="35000"/>
            </a:spcAft>
          </a:pPr>
          <a:r>
            <a:rPr lang="zh-CN" altLang="en-US" sz="3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巨龙</a:t>
          </a:r>
          <a:r>
            <a:rPr lang="en-US" sz="3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Tanniyn</a:t>
          </a:r>
          <a:endParaRPr lang="en-US" sz="3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993900" lvl="1" indent="-384175" algn="l" defTabSz="1778000">
            <a:lnSpc>
              <a:spcPct val="90000"/>
            </a:lnSpc>
            <a:spcBef>
              <a:spcPct val="0"/>
            </a:spcBef>
            <a:spcAft>
              <a:spcPct val="15000"/>
            </a:spcAft>
            <a:buChar char="••"/>
          </a:pP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海</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陆怪兽</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古蛇</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龙</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993900" lvl="2" indent="-384175" algn="l" defTabSz="889000">
            <a:lnSpc>
              <a:spcPct val="90000"/>
            </a:lnSpc>
            <a:spcBef>
              <a:spcPct val="0"/>
            </a:spcBef>
            <a:spcAft>
              <a:spcPct val="15000"/>
            </a:spcAft>
            <a:buChar char="••"/>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“Sea/land monster”; “Serpent”; “DRAGON”</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993900" lvl="2" indent="-384175" algn="l" defTabSz="889000">
            <a:lnSpc>
              <a:spcPct val="90000"/>
            </a:lnSpc>
            <a:spcBef>
              <a:spcPct val="0"/>
            </a:spcBef>
            <a:spcAft>
              <a:spcPct val="15000"/>
            </a:spcAft>
            <a:buChar char="••"/>
          </a:pP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993900" lvl="1" indent="-384175" algn="l" defTabSz="1778000">
            <a:lnSpc>
              <a:spcPct val="90000"/>
            </a:lnSpc>
            <a:spcBef>
              <a:spcPct val="0"/>
            </a:spcBef>
            <a:spcAft>
              <a:spcPct val="15000"/>
            </a:spcAft>
            <a:buChar char="••"/>
          </a:pP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提到了</a:t>
          </a:r>
          <a:r>
            <a:rPr lang="en-US" altLang="zh-CN"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zh-CN" alt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次</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993900" lvl="2" indent="-384175" algn="l" defTabSz="889000">
            <a:lnSpc>
              <a:spcPct val="90000"/>
            </a:lnSpc>
            <a:spcBef>
              <a:spcPct val="0"/>
            </a:spcBef>
            <a:spcAft>
              <a:spcPct val="15000"/>
            </a:spcAft>
            <a:buChar char="••"/>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Mentioned almost 30 times</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354342" y="0"/>
        <a:ext cx="6462236" cy="4872037"/>
      </dsp:txXfrm>
    </dsp:sp>
    <dsp:sp modelId="{EE061A0A-E50D-4F92-96F3-326BD517C290}">
      <dsp:nvSpPr>
        <dsp:cNvPr id="0" name=""/>
        <dsp:cNvSpPr/>
      </dsp:nvSpPr>
      <dsp:spPr>
        <a:xfrm>
          <a:off x="304804" y="228595"/>
          <a:ext cx="3230881" cy="450721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8/8/2020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EFFB-D075-4A80-A3E1-3053C053F2BF}" type="datetimeFigureOut">
              <a:rPr lang="en-US" smtClean="0"/>
              <a:pPr/>
              <a:t>8/8/2020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67119-FA63-4D00-93C5-D404FCAC46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graphicshunt.com/images/angels-1627.htm"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r>
              <a:rPr lang="en-US" sz="6000" b="1" spc="50" dirty="0" smtClean="0">
                <a:ln w="11430"/>
                <a:effectLst>
                  <a:outerShdw blurRad="76200" dist="50800" dir="5400000" algn="tl" rotWithShape="0">
                    <a:srgbClr val="000000">
                      <a:alpha val="65000"/>
                    </a:srgbClr>
                  </a:outerShdw>
                </a:effectLst>
                <a:latin typeface="Arial Black" pitchFamily="34" charset="0"/>
              </a:rPr>
              <a:t>HONEST ANSWERS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TOUGH QUESTIONS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br>
            <a:r>
              <a:rPr lang="en-US" sz="9600" dirty="0" smtClean="0">
                <a:latin typeface="Arial Black" pitchFamily="34" charset="0"/>
              </a:rPr>
              <a:t>Part </a:t>
            </a:r>
            <a:r>
              <a:rPr lang="en-US" sz="9600" dirty="0" smtClean="0">
                <a:effectLst>
                  <a:outerShdw blurRad="38100" dist="38100" dir="2700000" algn="tl">
                    <a:srgbClr val="000000">
                      <a:alpha val="43137"/>
                    </a:srgbClr>
                  </a:outerShdw>
                </a:effectLst>
                <a:latin typeface="Arial Black" pitchFamily="34" charset="0"/>
                <a:sym typeface="Wingdings"/>
              </a:rPr>
              <a:t>3</a:t>
            </a:r>
            <a:endParaRPr lang="en-US" sz="9600"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6247864"/>
          </a:xfrm>
          <a:prstGeom prst="rect">
            <a:avLst/>
          </a:prstGeom>
        </p:spPr>
        <p:txBody>
          <a:bodyPr wrap="square">
            <a:spAutoFit/>
          </a:bodyPr>
          <a:lstStyle/>
          <a:p>
            <a:pPr algn="ctr"/>
            <a:r>
              <a:rPr lang="en-US" sz="4000" dirty="0" smtClean="0">
                <a:ln>
                  <a:solidFill>
                    <a:sysClr val="windowText" lastClr="000000"/>
                  </a:solidFill>
                </a:ln>
                <a:solidFill>
                  <a:srgbClr val="4437F3"/>
                </a:solidFill>
                <a:latin typeface="Century Gothic" pitchFamily="34" charset="0"/>
              </a:rPr>
              <a:t>“</a:t>
            </a:r>
            <a:r>
              <a:rPr lang="zh-CN" altLang="en-US" sz="4000" dirty="0" smtClean="0">
                <a:ln>
                  <a:solidFill>
                    <a:sysClr val="windowText" lastClr="000000"/>
                  </a:solidFill>
                </a:ln>
                <a:solidFill>
                  <a:srgbClr val="4437F3"/>
                </a:solidFill>
                <a:latin typeface="Century Gothic" pitchFamily="34" charset="0"/>
              </a:rPr>
              <a:t>首生</a:t>
            </a:r>
            <a:r>
              <a:rPr lang="en-US" sz="4000" dirty="0" smtClean="0">
                <a:ln>
                  <a:solidFill>
                    <a:sysClr val="windowText" lastClr="000000"/>
                  </a:solidFill>
                </a:ln>
                <a:solidFill>
                  <a:srgbClr val="4437F3"/>
                </a:solidFill>
                <a:latin typeface="Century Gothic" pitchFamily="34" charset="0"/>
              </a:rPr>
              <a:t>”</a:t>
            </a:r>
            <a:r>
              <a:rPr lang="zh-CN" altLang="en-US" sz="4000" dirty="0" smtClean="0">
                <a:ln>
                  <a:solidFill>
                    <a:sysClr val="windowText" lastClr="000000"/>
                  </a:solidFill>
                </a:ln>
                <a:solidFill>
                  <a:srgbClr val="4437F3"/>
                </a:solidFill>
                <a:latin typeface="Century Gothic" pitchFamily="34" charset="0"/>
              </a:rPr>
              <a:t>这个词希腊文是 </a:t>
            </a:r>
            <a:r>
              <a:rPr lang="en-US" sz="4000" u="sng" dirty="0" err="1" smtClean="0">
                <a:ln>
                  <a:solidFill>
                    <a:sysClr val="windowText" lastClr="000000"/>
                  </a:solidFill>
                </a:ln>
                <a:solidFill>
                  <a:srgbClr val="4437F3"/>
                </a:solidFill>
                <a:latin typeface="Century Gothic" pitchFamily="34" charset="0"/>
              </a:rPr>
              <a:t>prototokos</a:t>
            </a:r>
            <a:endParaRPr lang="en-US" sz="4000" dirty="0" smtClean="0">
              <a:ln>
                <a:solidFill>
                  <a:sysClr val="windowText" lastClr="000000"/>
                </a:solidFill>
              </a:ln>
              <a:solidFill>
                <a:srgbClr val="4437F3"/>
              </a:solidFill>
              <a:latin typeface="Century Gothic" pitchFamily="34" charset="0"/>
            </a:endParaRPr>
          </a:p>
          <a:p>
            <a:pPr algn="ctr"/>
            <a:r>
              <a:rPr lang="en-US" sz="2000" dirty="0" smtClean="0">
                <a:latin typeface="Century Gothic" pitchFamily="34" charset="0"/>
              </a:rPr>
              <a:t>The word "firstborn"  in the Greek is the word </a:t>
            </a:r>
            <a:r>
              <a:rPr lang="en-US" sz="2000" u="sng" dirty="0" err="1" smtClean="0">
                <a:latin typeface="Century Gothic" pitchFamily="34" charset="0"/>
              </a:rPr>
              <a:t>prototokos</a:t>
            </a:r>
            <a:endParaRPr lang="en-US" sz="2000" u="sng" dirty="0" smtClean="0">
              <a:latin typeface="Century Gothic" pitchFamily="34" charset="0"/>
            </a:endParaRPr>
          </a:p>
          <a:p>
            <a:pPr algn="ctr"/>
            <a:endParaRPr lang="en-US" sz="2000" u="sng" dirty="0" smtClean="0">
              <a:latin typeface="Century Gothic" pitchFamily="34" charset="0"/>
            </a:endParaRPr>
          </a:p>
          <a:p>
            <a:pPr marL="350838" indent="-350838"/>
            <a:r>
              <a:rPr lang="zh-CN" altLang="en-US" sz="3200" dirty="0" smtClean="0">
                <a:ln>
                  <a:solidFill>
                    <a:sysClr val="windowText" lastClr="000000"/>
                  </a:solidFill>
                </a:ln>
                <a:solidFill>
                  <a:srgbClr val="4437F3"/>
                </a:solidFill>
                <a:latin typeface="Century Gothic" pitchFamily="34" charset="0"/>
              </a:rPr>
              <a:t>不是按时间顺序第一的意思。</a:t>
            </a:r>
            <a:endParaRPr lang="en-US" sz="3200" dirty="0" smtClean="0">
              <a:ln>
                <a:solidFill>
                  <a:sysClr val="windowText" lastClr="000000"/>
                </a:solidFill>
              </a:ln>
              <a:solidFill>
                <a:srgbClr val="4437F3"/>
              </a:solidFill>
              <a:latin typeface="Century Gothic" pitchFamily="34" charset="0"/>
            </a:endParaRPr>
          </a:p>
          <a:p>
            <a:pPr marL="350838" indent="-350838">
              <a:buFont typeface="Arial" charset="0"/>
              <a:buChar char="•"/>
            </a:pPr>
            <a:r>
              <a:rPr lang="en-US" sz="2000" dirty="0" smtClean="0">
                <a:latin typeface="Century Gothic" pitchFamily="34" charset="0"/>
              </a:rPr>
              <a:t>it doesn't mean first in chronology</a:t>
            </a:r>
          </a:p>
          <a:p>
            <a:pPr marL="350838" indent="-350838">
              <a:buFont typeface="Arial" charset="0"/>
              <a:buChar char="•"/>
            </a:pPr>
            <a:endParaRPr lang="en-US" sz="2000" dirty="0" smtClean="0">
              <a:latin typeface="Century Gothic" pitchFamily="34" charset="0"/>
            </a:endParaRPr>
          </a:p>
          <a:p>
            <a:pPr marL="350838" indent="-350838"/>
            <a:r>
              <a:rPr lang="zh-CN" altLang="en-US" sz="3200" dirty="0" smtClean="0">
                <a:ln>
                  <a:solidFill>
                    <a:sysClr val="windowText" lastClr="000000"/>
                  </a:solidFill>
                </a:ln>
                <a:solidFill>
                  <a:srgbClr val="4437F3"/>
                </a:solidFill>
                <a:latin typeface="Century Gothic" pitchFamily="34" charset="0"/>
              </a:rPr>
              <a:t>在卓越中的首位</a:t>
            </a:r>
            <a:r>
              <a:rPr lang="en-US" altLang="zh-CN" sz="3200" dirty="0" smtClean="0">
                <a:ln>
                  <a:solidFill>
                    <a:sysClr val="windowText" lastClr="000000"/>
                  </a:solidFill>
                </a:ln>
                <a:solidFill>
                  <a:srgbClr val="4437F3"/>
                </a:solidFill>
                <a:latin typeface="Century Gothic" pitchFamily="34" charset="0"/>
              </a:rPr>
              <a:t>(</a:t>
            </a:r>
            <a:r>
              <a:rPr lang="zh-CN" altLang="en-US" sz="3200" dirty="0" smtClean="0">
                <a:ln>
                  <a:solidFill>
                    <a:sysClr val="windowText" lastClr="000000"/>
                  </a:solidFill>
                </a:ln>
                <a:solidFill>
                  <a:srgbClr val="4437F3"/>
                </a:solidFill>
                <a:latin typeface="Century Gothic" pitchFamily="34" charset="0"/>
              </a:rPr>
              <a:t>首要的，至高的</a:t>
            </a:r>
            <a:r>
              <a:rPr lang="en-US" altLang="zh-CN" sz="3200" dirty="0" smtClean="0">
                <a:ln>
                  <a:solidFill>
                    <a:sysClr val="windowText" lastClr="000000"/>
                  </a:solidFill>
                </a:ln>
                <a:solidFill>
                  <a:srgbClr val="4437F3"/>
                </a:solidFill>
                <a:latin typeface="Century Gothic" pitchFamily="34" charset="0"/>
              </a:rPr>
              <a:t>)</a:t>
            </a:r>
            <a:endParaRPr lang="en-US" sz="3200" dirty="0" smtClean="0">
              <a:ln>
                <a:solidFill>
                  <a:sysClr val="windowText" lastClr="000000"/>
                </a:solidFill>
              </a:ln>
              <a:solidFill>
                <a:srgbClr val="4437F3"/>
              </a:solidFill>
              <a:latin typeface="Century Gothic" pitchFamily="34" charset="0"/>
            </a:endParaRPr>
          </a:p>
          <a:p>
            <a:pPr marL="350838" indent="-350838">
              <a:buFont typeface="Arial" charset="0"/>
              <a:buChar char="•"/>
            </a:pPr>
            <a:r>
              <a:rPr lang="en-US" sz="2000" dirty="0" smtClean="0">
                <a:latin typeface="Century Gothic" pitchFamily="34" charset="0"/>
              </a:rPr>
              <a:t>it means first in preeminence (the primary one, the supreme one) </a:t>
            </a:r>
          </a:p>
          <a:p>
            <a:pPr marL="350838" indent="-350838">
              <a:buFont typeface="Arial" charset="0"/>
              <a:buChar char="•"/>
            </a:pPr>
            <a:endParaRPr lang="en-US" sz="2000" dirty="0" smtClean="0">
              <a:latin typeface="Century Gothic" pitchFamily="34" charset="0"/>
            </a:endParaRPr>
          </a:p>
          <a:p>
            <a:pPr marL="350838" indent="-350838"/>
            <a:r>
              <a:rPr lang="zh-CN" altLang="en-US" sz="3200" dirty="0" smtClean="0">
                <a:ln>
                  <a:solidFill>
                    <a:sysClr val="windowText" lastClr="000000"/>
                  </a:solidFill>
                </a:ln>
                <a:solidFill>
                  <a:srgbClr val="4437F3"/>
                </a:solidFill>
                <a:latin typeface="Century Gothic" pitchFamily="34" charset="0"/>
              </a:rPr>
              <a:t>这么翻译可能更合适 </a:t>
            </a:r>
            <a:r>
              <a:rPr lang="en-US" altLang="zh-CN" sz="3200" dirty="0" smtClean="0">
                <a:ln>
                  <a:solidFill>
                    <a:sysClr val="windowText" lastClr="000000"/>
                  </a:solidFill>
                </a:ln>
                <a:solidFill>
                  <a:srgbClr val="4437F3"/>
                </a:solidFill>
                <a:latin typeface="Century Gothic" pitchFamily="34" charset="0"/>
              </a:rPr>
              <a:t>“</a:t>
            </a:r>
            <a:r>
              <a:rPr lang="zh-CN" altLang="en-US" sz="3200" u="sng" dirty="0" smtClean="0">
                <a:ln>
                  <a:solidFill>
                    <a:sysClr val="windowText" lastClr="000000"/>
                  </a:solidFill>
                </a:ln>
                <a:solidFill>
                  <a:srgbClr val="4437F3"/>
                </a:solidFill>
                <a:latin typeface="Century Gothic" pitchFamily="34" charset="0"/>
              </a:rPr>
              <a:t>他是那不能看见之神的像</a:t>
            </a:r>
            <a:r>
              <a:rPr lang="en-US" altLang="zh-CN" sz="3200" u="sng" dirty="0" smtClean="0">
                <a:ln>
                  <a:solidFill>
                    <a:sysClr val="windowText" lastClr="000000"/>
                  </a:solidFill>
                </a:ln>
                <a:solidFill>
                  <a:srgbClr val="4437F3"/>
                </a:solidFill>
                <a:latin typeface="Century Gothic" pitchFamily="34" charset="0"/>
              </a:rPr>
              <a:t>,</a:t>
            </a:r>
            <a:r>
              <a:rPr lang="zh-CN" altLang="en-US" sz="3200" u="sng" dirty="0" smtClean="0">
                <a:ln>
                  <a:solidFill>
                    <a:sysClr val="windowText" lastClr="000000"/>
                  </a:solidFill>
                </a:ln>
                <a:solidFill>
                  <a:srgbClr val="4437F3"/>
                </a:solidFill>
                <a:latin typeface="Century Gothic" pitchFamily="34" charset="0"/>
              </a:rPr>
              <a:t>是至高无上的，在一切被造的以先。</a:t>
            </a:r>
            <a:r>
              <a:rPr lang="en-US" altLang="zh-CN" sz="3200" dirty="0" smtClean="0">
                <a:ln>
                  <a:solidFill>
                    <a:sysClr val="windowText" lastClr="000000"/>
                  </a:solidFill>
                </a:ln>
                <a:solidFill>
                  <a:srgbClr val="4437F3"/>
                </a:solidFill>
                <a:latin typeface="Century Gothic" pitchFamily="34" charset="0"/>
              </a:rPr>
              <a:t>”</a:t>
            </a:r>
            <a:endParaRPr lang="en-US" sz="3200" dirty="0" smtClean="0">
              <a:ln>
                <a:solidFill>
                  <a:sysClr val="windowText" lastClr="000000"/>
                </a:solidFill>
              </a:ln>
              <a:solidFill>
                <a:srgbClr val="4437F3"/>
              </a:solidFill>
              <a:latin typeface="Century Gothic" pitchFamily="34" charset="0"/>
            </a:endParaRPr>
          </a:p>
          <a:p>
            <a:pPr marL="350838" indent="-350838">
              <a:buFont typeface="Arial" charset="0"/>
              <a:buChar char="•"/>
            </a:pPr>
            <a:r>
              <a:rPr lang="en-US" sz="2000" dirty="0" smtClean="0">
                <a:latin typeface="Century Gothic" pitchFamily="34" charset="0"/>
              </a:rPr>
              <a:t>Probably a better way to translate it would be He is the image of the  invisible God and the  supreme one of all creation.</a:t>
            </a:r>
          </a:p>
          <a:p>
            <a:pPr marL="350838" indent="-350838">
              <a:buFont typeface="Arial" charset="0"/>
              <a:buChar char="•"/>
            </a:pPr>
            <a:endParaRPr lang="en-US" sz="2000" dirty="0" smtClean="0">
              <a:latin typeface="Century Gothic" pitchFamily="34" charset="0"/>
            </a:endParaRPr>
          </a:p>
          <a:p>
            <a:pPr marL="350838" indent="-350838"/>
            <a:r>
              <a:rPr lang="zh-CN" altLang="en-US" sz="3200" dirty="0" smtClean="0">
                <a:ln>
                  <a:solidFill>
                    <a:sysClr val="windowText" lastClr="000000"/>
                  </a:solidFill>
                </a:ln>
                <a:solidFill>
                  <a:srgbClr val="4437F3"/>
                </a:solidFill>
                <a:latin typeface="Century Gothic" pitchFamily="34" charset="0"/>
              </a:rPr>
              <a:t>举例</a:t>
            </a:r>
            <a:r>
              <a:rPr lang="en-US" altLang="zh-CN" sz="3200" dirty="0" smtClean="0">
                <a:ln>
                  <a:solidFill>
                    <a:sysClr val="windowText" lastClr="000000"/>
                  </a:solidFill>
                </a:ln>
                <a:solidFill>
                  <a:srgbClr val="4437F3"/>
                </a:solidFill>
                <a:latin typeface="Century Gothic" pitchFamily="34" charset="0"/>
              </a:rPr>
              <a:t>: “</a:t>
            </a:r>
            <a:r>
              <a:rPr lang="zh-CN" altLang="en-US" sz="3200" dirty="0" smtClean="0">
                <a:ln>
                  <a:solidFill>
                    <a:sysClr val="windowText" lastClr="000000"/>
                  </a:solidFill>
                </a:ln>
                <a:solidFill>
                  <a:srgbClr val="4437F3"/>
                </a:solidFill>
                <a:latin typeface="Century Gothic" pitchFamily="34" charset="0"/>
              </a:rPr>
              <a:t>我在我们班以第一名毕业。</a:t>
            </a:r>
            <a:r>
              <a:rPr lang="en-US" altLang="zh-CN" sz="3200" dirty="0" smtClean="0">
                <a:ln>
                  <a:solidFill>
                    <a:sysClr val="windowText" lastClr="000000"/>
                  </a:solidFill>
                </a:ln>
                <a:solidFill>
                  <a:srgbClr val="4437F3"/>
                </a:solidFill>
                <a:latin typeface="Century Gothic" pitchFamily="34" charset="0"/>
              </a:rPr>
              <a:t>”</a:t>
            </a:r>
            <a:endParaRPr lang="en-US" sz="3200" dirty="0" smtClean="0">
              <a:ln>
                <a:solidFill>
                  <a:sysClr val="windowText" lastClr="000000"/>
                </a:solidFill>
              </a:ln>
              <a:solidFill>
                <a:srgbClr val="4437F3"/>
              </a:solidFill>
              <a:latin typeface="Century Gothic" pitchFamily="34" charset="0"/>
            </a:endParaRPr>
          </a:p>
          <a:p>
            <a:pPr marL="350838" indent="-350838">
              <a:buFont typeface="Arial" charset="0"/>
              <a:buChar char="•"/>
            </a:pPr>
            <a:r>
              <a:rPr lang="en-US" sz="2000" dirty="0" smtClean="0">
                <a:latin typeface="Century Gothic" pitchFamily="34" charset="0"/>
              </a:rPr>
              <a:t> Example: “I graduated FIRST in my class” </a:t>
            </a:r>
            <a:endParaRPr lang="en-US" sz="2000"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 Seven Questions for Starting Projects More Effectively"/>
          <p:cNvPicPr>
            <a:picLocks noChangeAspect="1" noChangeArrowheads="1"/>
          </p:cNvPicPr>
          <p:nvPr/>
        </p:nvPicPr>
        <p:blipFill>
          <a:blip r:embed="rId2" cstate="print"/>
          <a:srcRect/>
          <a:stretch>
            <a:fillRect/>
          </a:stretch>
        </p:blipFill>
        <p:spPr bwMode="auto">
          <a:xfrm>
            <a:off x="2057400" y="457200"/>
            <a:ext cx="6400800" cy="6400800"/>
          </a:xfrm>
          <a:prstGeom prst="rect">
            <a:avLst/>
          </a:prstGeom>
          <a:noFill/>
        </p:spPr>
      </p:pic>
      <p:sp>
        <p:nvSpPr>
          <p:cNvPr id="2" name="Title 1"/>
          <p:cNvSpPr>
            <a:spLocks noGrp="1"/>
          </p:cNvSpPr>
          <p:nvPr>
            <p:ph type="title"/>
          </p:nvPr>
        </p:nvSpPr>
        <p:spPr>
          <a:xfrm>
            <a:off x="0" y="0"/>
            <a:ext cx="4953000" cy="16764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b="1" dirty="0" smtClean="0">
                <a:ln w="1905">
                  <a:solidFill>
                    <a:schemeClr val="tx1"/>
                  </a:solidFill>
                </a:ln>
                <a:solidFill>
                  <a:srgbClr val="00B050"/>
                </a:solidFill>
                <a:effectLst>
                  <a:innerShdw blurRad="69850" dist="43180" dir="5400000">
                    <a:srgbClr val="000000">
                      <a:alpha val="65000"/>
                    </a:srgbClr>
                  </a:innerShdw>
                </a:effectLst>
                <a:latin typeface="Aharoni" pitchFamily="2" charset="-79"/>
                <a:cs typeface="Aharoni" pitchFamily="2" charset="-79"/>
              </a:rPr>
              <a:t>下一个问题</a:t>
            </a:r>
            <a:r>
              <a:rPr lang="en-US" altLang="zh-CN" sz="6700" b="1" dirty="0" smtClean="0">
                <a:ln w="1905">
                  <a:solidFill>
                    <a:schemeClr val="tx1"/>
                  </a:solidFill>
                </a:ln>
                <a:solidFill>
                  <a:srgbClr val="00B050"/>
                </a:solidFill>
                <a:effectLst>
                  <a:innerShdw blurRad="69850" dist="43180" dir="5400000">
                    <a:srgbClr val="000000">
                      <a:alpha val="65000"/>
                    </a:srgbClr>
                  </a:innerShdw>
                </a:effectLst>
                <a:latin typeface="Aharoni" pitchFamily="2" charset="-79"/>
                <a:cs typeface="Aharoni" pitchFamily="2" charset="-79"/>
              </a:rPr>
              <a:t/>
            </a:r>
            <a:br>
              <a:rPr lang="en-US" altLang="zh-CN" sz="6700" b="1" dirty="0" smtClean="0">
                <a:ln w="1905">
                  <a:solidFill>
                    <a:schemeClr val="tx1"/>
                  </a:solidFill>
                </a:ln>
                <a:solidFill>
                  <a:srgbClr val="00B050"/>
                </a:solidFill>
                <a:effectLst>
                  <a:innerShdw blurRad="69850" dist="43180" dir="5400000">
                    <a:srgbClr val="000000">
                      <a:alpha val="65000"/>
                    </a:srgbClr>
                  </a:innerShdw>
                </a:effectLst>
                <a:latin typeface="Aharoni" pitchFamily="2" charset="-79"/>
                <a:cs typeface="Aharoni" pitchFamily="2" charset="-79"/>
              </a:rPr>
            </a:br>
            <a:endParaRPr lang="en-US" sz="2000" dirty="0">
              <a:ln w="1905">
                <a:solidFill>
                  <a:schemeClr val="tx1"/>
                </a:solidFill>
              </a:ln>
              <a:solidFill>
                <a:srgbClr val="00B05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llpapers Cartoons  Cours métrage Lifted"/>
          <p:cNvPicPr>
            <a:picLocks noChangeAspect="1" noChangeArrowheads="1"/>
          </p:cNvPicPr>
          <p:nvPr/>
        </p:nvPicPr>
        <p:blipFill>
          <a:blip r:embed="rId2" cstate="print"/>
          <a:srcRect/>
          <a:stretch>
            <a:fillRect/>
          </a:stretch>
        </p:blipFill>
        <p:spPr bwMode="auto">
          <a:xfrm>
            <a:off x="0" y="0"/>
            <a:ext cx="9144000" cy="5715001"/>
          </a:xfrm>
          <a:prstGeom prst="rect">
            <a:avLst/>
          </a:prstGeom>
          <a:noFill/>
        </p:spPr>
      </p:pic>
      <p:sp>
        <p:nvSpPr>
          <p:cNvPr id="4" name="Rectangle 3"/>
          <p:cNvSpPr/>
          <p:nvPr/>
        </p:nvSpPr>
        <p:spPr>
          <a:xfrm>
            <a:off x="0" y="4876800"/>
            <a:ext cx="9144000" cy="1981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800" dirty="0" smtClean="0">
                <a:solidFill>
                  <a:srgbClr val="00FF00"/>
                </a:solidFill>
                <a:latin typeface="Arial Rounded MT Bold" pitchFamily="34" charset="0"/>
              </a:rPr>
              <a:t>圣经中对</a:t>
            </a:r>
            <a:r>
              <a:rPr lang="en-US" altLang="zh-CN" sz="4800" dirty="0" smtClean="0">
                <a:solidFill>
                  <a:srgbClr val="00FF00"/>
                </a:solidFill>
                <a:latin typeface="Arial Rounded MT Bold" pitchFamily="34" charset="0"/>
              </a:rPr>
              <a:t>UFO</a:t>
            </a:r>
            <a:r>
              <a:rPr lang="zh-CN" altLang="en-US" sz="4800" dirty="0" smtClean="0">
                <a:solidFill>
                  <a:srgbClr val="00FF00"/>
                </a:solidFill>
                <a:latin typeface="Arial Rounded MT Bold" pitchFamily="34" charset="0"/>
              </a:rPr>
              <a:t>怎么说的？</a:t>
            </a:r>
            <a:endParaRPr lang="en-US" altLang="zh-CN" sz="4800" dirty="0" smtClean="0">
              <a:solidFill>
                <a:srgbClr val="00FF00"/>
              </a:solidFill>
              <a:latin typeface="Arial Rounded MT Bold" pitchFamily="34" charset="0"/>
            </a:endParaRPr>
          </a:p>
          <a:p>
            <a:pPr algn="ctr"/>
            <a:r>
              <a:rPr lang="zh-CN" altLang="en-US" sz="4800" dirty="0" smtClean="0">
                <a:solidFill>
                  <a:srgbClr val="00FF00"/>
                </a:solidFill>
                <a:latin typeface="Arial Rounded MT Bold" pitchFamily="34" charset="0"/>
              </a:rPr>
              <a:t>外星人呢？其它星球生命呢？</a:t>
            </a:r>
            <a:endParaRPr lang="en-US" sz="4800" dirty="0" smtClean="0">
              <a:solidFill>
                <a:srgbClr val="00FF00"/>
              </a:solidFill>
              <a:latin typeface="Arial Rounded MT Bold"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Arial Rounded MT Bold" pitchFamily="34" charset="0"/>
              </a:rPr>
              <a:t>What does the Bible say about UFOs? Aliens? Life on other planets?</a:t>
            </a:r>
            <a:endParaRPr lang="en-US" sz="2000" dirty="0">
              <a:solidFill>
                <a:schemeClr val="bg1"/>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llpapers Cartoons  Cours métrage Lifted"/>
          <p:cNvPicPr>
            <a:picLocks noChangeAspect="1" noChangeArrowheads="1"/>
          </p:cNvPicPr>
          <p:nvPr/>
        </p:nvPicPr>
        <p:blipFill>
          <a:blip r:embed="rId2" cstate="print"/>
          <a:srcRect/>
          <a:stretch>
            <a:fillRect/>
          </a:stretch>
        </p:blipFill>
        <p:spPr bwMode="auto">
          <a:xfrm>
            <a:off x="0" y="1142999"/>
            <a:ext cx="9144000" cy="5715001"/>
          </a:xfrm>
          <a:prstGeom prst="rect">
            <a:avLst/>
          </a:prstGeom>
          <a:noFill/>
        </p:spPr>
      </p:pic>
      <p:sp>
        <p:nvSpPr>
          <p:cNvPr id="4" name="Rectangle 3"/>
          <p:cNvSpPr/>
          <p:nvPr/>
        </p:nvSpPr>
        <p:spPr>
          <a:xfrm>
            <a:off x="0" y="0"/>
            <a:ext cx="9144000" cy="1524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zh-CN" altLang="en-US" sz="9600" b="1" dirty="0" smtClean="0">
                <a:solidFill>
                  <a:srgbClr val="00FF00"/>
                </a:solidFill>
                <a:effectLst>
                  <a:outerShdw blurRad="38100" dist="38100" dir="2700000" algn="tl">
                    <a:srgbClr val="000000">
                      <a:alpha val="43137"/>
                    </a:srgbClr>
                  </a:outerShdw>
                </a:effectLst>
                <a:latin typeface="Arial Black" pitchFamily="34" charset="0"/>
              </a:rPr>
              <a:t>没有</a:t>
            </a:r>
            <a:r>
              <a:rPr lang="zh-CN" altLang="en-US" sz="9600" dirty="0" smtClean="0">
                <a:solidFill>
                  <a:srgbClr val="00FF00"/>
                </a:solidFill>
                <a:effectLst>
                  <a:outerShdw blurRad="38100" dist="38100" dir="2700000" algn="tl">
                    <a:srgbClr val="000000">
                      <a:alpha val="43137"/>
                    </a:srgbClr>
                  </a:outerShdw>
                </a:effectLst>
                <a:latin typeface="Arial Black" pitchFamily="34" charset="0"/>
              </a:rPr>
              <a:t>！</a:t>
            </a:r>
            <a:endParaRPr lang="en-US" sz="9600" dirty="0" smtClean="0">
              <a:solidFill>
                <a:srgbClr val="00FF00"/>
              </a:solidFill>
              <a:effectLst>
                <a:outerShdw blurRad="38100" dist="38100" dir="2700000" algn="tl">
                  <a:srgbClr val="000000">
                    <a:alpha val="43137"/>
                  </a:srgbClr>
                </a:outerShdw>
              </a:effectLst>
              <a:latin typeface="Arial Black" pitchFamily="34" charset="0"/>
            </a:endParaRPr>
          </a:p>
          <a:p>
            <a:pPr algn="ctr"/>
            <a:r>
              <a:rPr lang="en-US" sz="9600" dirty="0" smtClean="0">
                <a:solidFill>
                  <a:schemeClr val="tx1"/>
                </a:solidFill>
                <a:latin typeface="Arial Black" pitchFamily="34" charset="0"/>
              </a:rPr>
              <a:t>			</a:t>
            </a:r>
            <a:r>
              <a:rPr lang="en-US" sz="2000" dirty="0" smtClean="0">
                <a:solidFill>
                  <a:schemeClr val="tx1"/>
                </a:solidFill>
                <a:latin typeface="Arial Black" pitchFamily="34" charset="0"/>
              </a:rPr>
              <a:t>: NOTHING!</a:t>
            </a:r>
            <a:endParaRPr lang="en-US" sz="2000"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llpapers Cartoons  Cours métrage Lifted"/>
          <p:cNvPicPr>
            <a:picLocks noChangeAspect="1" noChangeArrowheads="1"/>
          </p:cNvPicPr>
          <p:nvPr/>
        </p:nvPicPr>
        <p:blipFill>
          <a:blip r:embed="rId2" cstate="print"/>
          <a:srcRect/>
          <a:stretch>
            <a:fillRect/>
          </a:stretch>
        </p:blipFill>
        <p:spPr bwMode="auto">
          <a:xfrm>
            <a:off x="0" y="1142999"/>
            <a:ext cx="9144000" cy="5715001"/>
          </a:xfrm>
          <a:prstGeom prst="rect">
            <a:avLst/>
          </a:prstGeom>
          <a:noFill/>
        </p:spPr>
      </p:pic>
      <p:sp>
        <p:nvSpPr>
          <p:cNvPr id="4" name="Rectangle 3"/>
          <p:cNvSpPr/>
          <p:nvPr/>
        </p:nvSpPr>
        <p:spPr>
          <a:xfrm>
            <a:off x="0" y="0"/>
            <a:ext cx="9144000" cy="1524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000" b="1" dirty="0" smtClean="0">
                <a:solidFill>
                  <a:srgbClr val="00FF00"/>
                </a:solidFill>
                <a:effectLst>
                  <a:outerShdw blurRad="38100" dist="38100" dir="2700000" algn="tl">
                    <a:srgbClr val="000000">
                      <a:alpha val="43137"/>
                    </a:srgbClr>
                  </a:outerShdw>
                </a:effectLst>
                <a:latin typeface="Arial Black" pitchFamily="34" charset="0"/>
              </a:rPr>
              <a:t>我的观点是什么？</a:t>
            </a:r>
            <a:endParaRPr lang="en-US" sz="6000" b="1" dirty="0" smtClean="0">
              <a:solidFill>
                <a:srgbClr val="00FF00"/>
              </a:solidFill>
              <a:effectLst>
                <a:outerShdw blurRad="38100" dist="38100" dir="2700000" algn="tl">
                  <a:srgbClr val="000000">
                    <a:alpha val="43137"/>
                  </a:srgbClr>
                </a:outerShdw>
              </a:effectLst>
              <a:latin typeface="Arial Black" pitchFamily="34" charset="0"/>
            </a:endParaRPr>
          </a:p>
          <a:p>
            <a:pPr algn="ctr"/>
            <a:r>
              <a:rPr lang="en-US" dirty="0" smtClean="0">
                <a:latin typeface="Arial Black" pitchFamily="34" charset="0"/>
              </a:rPr>
              <a:t>What’s my opinion?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wired.com/images_blogs/photos/uncategorized/2007/11/13/ufo.jpg"/>
          <p:cNvPicPr>
            <a:picLocks noChangeAspect="1" noChangeArrowheads="1"/>
          </p:cNvPicPr>
          <p:nvPr/>
        </p:nvPicPr>
        <p:blipFill>
          <a:blip r:embed="rId2" cstate="print"/>
          <a:srcRect/>
          <a:stretch>
            <a:fillRect/>
          </a:stretch>
        </p:blipFill>
        <p:spPr bwMode="auto">
          <a:xfrm>
            <a:off x="6781800" y="5257800"/>
            <a:ext cx="2080009" cy="1219200"/>
          </a:xfrm>
          <a:prstGeom prst="rect">
            <a:avLst/>
          </a:prstGeom>
          <a:noFill/>
        </p:spPr>
      </p:pic>
      <p:sp>
        <p:nvSpPr>
          <p:cNvPr id="5" name="TextBox 4"/>
          <p:cNvSpPr txBox="1"/>
          <p:nvPr/>
        </p:nvSpPr>
        <p:spPr>
          <a:xfrm>
            <a:off x="304800" y="5401270"/>
            <a:ext cx="6477000" cy="923330"/>
          </a:xfrm>
          <a:prstGeom prst="rect">
            <a:avLst/>
          </a:prstGeom>
          <a:noFill/>
        </p:spPr>
        <p:txBody>
          <a:bodyPr wrap="square" rtlCol="0">
            <a:spAutoFit/>
          </a:bodyPr>
          <a:lstStyle/>
          <a:p>
            <a:pPr algn="ctr"/>
            <a:r>
              <a:rPr lang="en-US" dirty="0" smtClean="0">
                <a:latin typeface="Arial Black" pitchFamily="34" charset="0"/>
              </a:rPr>
              <a:t>UFO simply means UNIDENTIFIED flying object.  If I could identify it,  it wouldn’t be an </a:t>
            </a:r>
            <a:r>
              <a:rPr lang="en-US" u="sng" dirty="0" smtClean="0">
                <a:latin typeface="Arial Black" pitchFamily="34" charset="0"/>
              </a:rPr>
              <a:t>unidentified</a:t>
            </a:r>
            <a:r>
              <a:rPr lang="en-US" dirty="0" smtClean="0">
                <a:latin typeface="Arial Black" pitchFamily="34" charset="0"/>
              </a:rPr>
              <a:t> flying object anymore, now would it?</a:t>
            </a:r>
            <a:endParaRPr lang="en-US" dirty="0">
              <a:latin typeface="Arial Black" pitchFamily="34" charset="0"/>
            </a:endParaRPr>
          </a:p>
        </p:txBody>
      </p:sp>
      <p:sp>
        <p:nvSpPr>
          <p:cNvPr id="7" name="Rectangle 6"/>
          <p:cNvSpPr/>
          <p:nvPr/>
        </p:nvSpPr>
        <p:spPr>
          <a:xfrm>
            <a:off x="228600" y="5257800"/>
            <a:ext cx="8610600" cy="1219200"/>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0" y="381000"/>
            <a:ext cx="9144000" cy="1754326"/>
          </a:xfrm>
          <a:prstGeom prst="rect">
            <a:avLst/>
          </a:prstGeom>
          <a:noFill/>
        </p:spPr>
        <p:txBody>
          <a:bodyPr wrap="square" rtlCol="0">
            <a:spAutoFit/>
          </a:bodyPr>
          <a:lstStyle/>
          <a:p>
            <a:pPr algn="ctr"/>
            <a:r>
              <a:rPr lang="en-US" altLang="zh-CN" sz="3600" b="1" dirty="0" smtClean="0">
                <a:effectLst>
                  <a:outerShdw blurRad="38100" dist="38100" dir="2700000" algn="tl">
                    <a:srgbClr val="000000">
                      <a:alpha val="43137"/>
                    </a:srgbClr>
                  </a:outerShdw>
                </a:effectLst>
                <a:latin typeface="Arial Black" pitchFamily="34" charset="0"/>
              </a:rPr>
              <a:t>UFO</a:t>
            </a:r>
            <a:r>
              <a:rPr lang="zh-CN" altLang="en-US" sz="3600" b="1" dirty="0" smtClean="0">
                <a:effectLst>
                  <a:outerShdw blurRad="38100" dist="38100" dir="2700000" algn="tl">
                    <a:srgbClr val="000000">
                      <a:alpha val="43137"/>
                    </a:srgbClr>
                  </a:outerShdw>
                </a:effectLst>
                <a:latin typeface="Arial Black" pitchFamily="34" charset="0"/>
              </a:rPr>
              <a:t>的意思就是身份未明的飞行物。</a:t>
            </a:r>
            <a:endParaRPr lang="en-US" altLang="zh-CN" sz="3600" b="1" dirty="0" smtClean="0">
              <a:effectLst>
                <a:outerShdw blurRad="38100" dist="38100" dir="2700000" algn="tl">
                  <a:srgbClr val="000000">
                    <a:alpha val="43137"/>
                  </a:srgbClr>
                </a:outerShdw>
              </a:effectLst>
              <a:latin typeface="Arial Black" pitchFamily="34" charset="0"/>
            </a:endParaRPr>
          </a:p>
          <a:p>
            <a:pPr algn="ctr"/>
            <a:r>
              <a:rPr lang="zh-CN" altLang="en-US" sz="3600" b="1" dirty="0" smtClean="0">
                <a:effectLst>
                  <a:outerShdw blurRad="38100" dist="38100" dir="2700000" algn="tl">
                    <a:srgbClr val="000000">
                      <a:alpha val="43137"/>
                    </a:srgbClr>
                  </a:outerShdw>
                </a:effectLst>
                <a:latin typeface="Arial Black" pitchFamily="34" charset="0"/>
              </a:rPr>
              <a:t>如果我能分辨它们，那就不是</a:t>
            </a:r>
            <a:r>
              <a:rPr lang="zh-CN" altLang="en-US" sz="3600" b="1" u="sng" dirty="0" smtClean="0">
                <a:effectLst>
                  <a:outerShdw blurRad="38100" dist="38100" dir="2700000" algn="tl">
                    <a:srgbClr val="000000">
                      <a:alpha val="43137"/>
                    </a:srgbClr>
                  </a:outerShdw>
                </a:effectLst>
                <a:latin typeface="Arial Black" pitchFamily="34" charset="0"/>
              </a:rPr>
              <a:t>身份未明</a:t>
            </a:r>
            <a:r>
              <a:rPr lang="zh-CN" altLang="en-US" sz="3600" b="1" dirty="0" smtClean="0">
                <a:effectLst>
                  <a:outerShdw blurRad="38100" dist="38100" dir="2700000" algn="tl">
                    <a:srgbClr val="000000">
                      <a:alpha val="43137"/>
                    </a:srgbClr>
                  </a:outerShdw>
                </a:effectLst>
                <a:latin typeface="Arial Black" pitchFamily="34" charset="0"/>
              </a:rPr>
              <a:t>的</a:t>
            </a:r>
            <a:endParaRPr lang="en-US" altLang="zh-CN" sz="3600" b="1" dirty="0" smtClean="0">
              <a:effectLst>
                <a:outerShdw blurRad="38100" dist="38100" dir="2700000" algn="tl">
                  <a:srgbClr val="000000">
                    <a:alpha val="43137"/>
                  </a:srgbClr>
                </a:outerShdw>
              </a:effectLst>
              <a:latin typeface="Arial Black" pitchFamily="34" charset="0"/>
            </a:endParaRPr>
          </a:p>
          <a:p>
            <a:pPr algn="ctr"/>
            <a:r>
              <a:rPr lang="zh-CN" altLang="en-US" sz="3600" b="1" dirty="0" smtClean="0">
                <a:effectLst>
                  <a:outerShdw blurRad="38100" dist="38100" dir="2700000" algn="tl">
                    <a:srgbClr val="000000">
                      <a:alpha val="43137"/>
                    </a:srgbClr>
                  </a:outerShdw>
                </a:effectLst>
                <a:latin typeface="Arial Black" pitchFamily="34" charset="0"/>
              </a:rPr>
              <a:t>飞行物了。你说呢？</a:t>
            </a:r>
            <a:endParaRPr lang="en-US" sz="3600" b="1" dirty="0">
              <a:effectLst>
                <a:outerShdw blurRad="38100" dist="38100" dir="2700000" algn="tl">
                  <a:srgbClr val="000000">
                    <a:alpha val="43137"/>
                  </a:srgbClr>
                </a:outerShdw>
              </a:effectLst>
              <a:latin typeface="Arial Black" pitchFamily="34" charset="0"/>
            </a:endParaRPr>
          </a:p>
        </p:txBody>
      </p:sp>
      <p:pic>
        <p:nvPicPr>
          <p:cNvPr id="11266" name="Picture 2" descr="Top Flying Saucers Stickers for Android &amp; iOS | Gfycat"/>
          <p:cNvPicPr>
            <a:picLocks noChangeAspect="1" noChangeArrowheads="1" noCrop="1"/>
          </p:cNvPicPr>
          <p:nvPr/>
        </p:nvPicPr>
        <p:blipFill>
          <a:blip r:embed="rId3" cstate="print"/>
          <a:srcRect/>
          <a:stretch>
            <a:fillRect/>
          </a:stretch>
        </p:blipFill>
        <p:spPr bwMode="auto">
          <a:xfrm>
            <a:off x="1752600" y="2133600"/>
            <a:ext cx="5568459" cy="2895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800" y="228600"/>
            <a:ext cx="4800600" cy="5262979"/>
          </a:xfrm>
          <a:prstGeom prst="rect">
            <a:avLst/>
          </a:prstGeom>
          <a:noFill/>
        </p:spPr>
        <p:txBody>
          <a:bodyPr wrap="square" rtlCol="0">
            <a:spAutoFit/>
          </a:bodyPr>
          <a:lstStyle/>
          <a:p>
            <a:pPr algn="ctr"/>
            <a:r>
              <a:rPr lang="zh-CN" altLang="en-US" sz="4800" b="1" dirty="0" smtClean="0">
                <a:latin typeface="Arial Black" pitchFamily="34" charset="0"/>
              </a:rPr>
              <a:t>在我们地球上，空中无数鬼魔所行之事远超我们能意识到的。  这或许也是他们的诡计，为要迷惑和误导人们</a:t>
            </a:r>
            <a:r>
              <a:rPr lang="en-US" altLang="zh-CN" sz="4800" b="1" dirty="0" smtClean="0">
                <a:latin typeface="Arial Black" pitchFamily="34" charset="0"/>
              </a:rPr>
              <a:t>…</a:t>
            </a:r>
            <a:endParaRPr lang="en-US" sz="4800" b="1" dirty="0">
              <a:latin typeface="Arial Black" pitchFamily="34" charset="0"/>
            </a:endParaRPr>
          </a:p>
        </p:txBody>
      </p:sp>
      <p:sp>
        <p:nvSpPr>
          <p:cNvPr id="8" name="TextBox 7"/>
          <p:cNvSpPr txBox="1"/>
          <p:nvPr/>
        </p:nvSpPr>
        <p:spPr>
          <a:xfrm>
            <a:off x="0" y="5715000"/>
            <a:ext cx="9144000" cy="101566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Black" pitchFamily="34" charset="0"/>
              </a:rPr>
              <a:t>There are countless demonic forces doing far more than we  will ever realize during our time here on earth. Perhaps this      is part of their plan to confuse and misdirect people…</a:t>
            </a:r>
            <a:endParaRPr lang="en-US" sz="2000" b="1" dirty="0">
              <a:effectLst>
                <a:outerShdw blurRad="38100" dist="38100" dir="2700000" algn="tl">
                  <a:srgbClr val="000000">
                    <a:alpha val="43137"/>
                  </a:srgbClr>
                </a:outerShdw>
              </a:effectLst>
              <a:latin typeface="Arial Black" pitchFamily="34" charset="0"/>
            </a:endParaRPr>
          </a:p>
        </p:txBody>
      </p:sp>
      <p:pic>
        <p:nvPicPr>
          <p:cNvPr id="10242" name="Picture 2" descr="LINE Creators' Stickers - Demon Dad and the Dead Daughter 2 ..."/>
          <p:cNvPicPr>
            <a:picLocks noChangeAspect="1" noChangeArrowheads="1" noCrop="1"/>
          </p:cNvPicPr>
          <p:nvPr/>
        </p:nvPicPr>
        <p:blipFill>
          <a:blip r:embed="rId2" cstate="print"/>
          <a:srcRect/>
          <a:stretch>
            <a:fillRect/>
          </a:stretch>
        </p:blipFill>
        <p:spPr bwMode="auto">
          <a:xfrm>
            <a:off x="-762000" y="381000"/>
            <a:ext cx="5920740" cy="480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533400"/>
            <a:ext cx="5029200" cy="4832092"/>
          </a:xfrm>
          <a:prstGeom prst="rect">
            <a:avLst/>
          </a:prstGeom>
          <a:noFill/>
        </p:spPr>
        <p:txBody>
          <a:bodyPr wrap="square" rtlCol="0">
            <a:spAutoFit/>
          </a:bodyPr>
          <a:lstStyle/>
          <a:p>
            <a:pPr algn="ctr"/>
            <a:r>
              <a:rPr lang="zh-CN" altLang="en-US" sz="4400" b="1" dirty="0" smtClean="0"/>
              <a:t>因我们并不是与属血气的争战，乃是与那些执政的、掌权的、管辖这幽暗世界的，以及</a:t>
            </a:r>
            <a:r>
              <a:rPr lang="zh-CN" altLang="en-US" sz="4400" b="1" u="sng" dirty="0" smtClean="0"/>
              <a:t>天空属灵气的恶魔争战</a:t>
            </a:r>
            <a:r>
              <a:rPr lang="zh-CN" altLang="en-US" sz="4400" b="1" dirty="0" smtClean="0"/>
              <a:t>。</a:t>
            </a:r>
            <a:endParaRPr lang="en-US" altLang="zh-CN" sz="4400" b="1" dirty="0" smtClean="0"/>
          </a:p>
          <a:p>
            <a:pPr algn="ctr"/>
            <a:r>
              <a:rPr lang="zh-CN" altLang="en-US" sz="4400" b="1" dirty="0" smtClean="0">
                <a:latin typeface="Arial Black" pitchFamily="34" charset="0"/>
              </a:rPr>
              <a:t>以弗所书</a:t>
            </a:r>
            <a:r>
              <a:rPr lang="en-US" altLang="zh-CN" sz="4400" b="1" dirty="0" smtClean="0">
                <a:latin typeface="Arial Black" pitchFamily="34" charset="0"/>
              </a:rPr>
              <a:t>6:12</a:t>
            </a:r>
            <a:endParaRPr lang="en-US" sz="4400" b="1" dirty="0">
              <a:latin typeface="Arial Black" pitchFamily="34" charset="0"/>
            </a:endParaRPr>
          </a:p>
        </p:txBody>
      </p:sp>
      <p:sp>
        <p:nvSpPr>
          <p:cNvPr id="8" name="TextBox 7"/>
          <p:cNvSpPr txBox="1"/>
          <p:nvPr/>
        </p:nvSpPr>
        <p:spPr>
          <a:xfrm>
            <a:off x="0" y="5715000"/>
            <a:ext cx="9144000" cy="101566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Black" pitchFamily="34" charset="0"/>
              </a:rPr>
              <a:t>There are countless demonic forces doing far more than we  will ever realize during our time here on earth. Perhaps this      is part of their plan to confuse and misdirect people…</a:t>
            </a:r>
            <a:endParaRPr lang="en-US" sz="2000" b="1" dirty="0">
              <a:effectLst>
                <a:outerShdw blurRad="38100" dist="38100" dir="2700000" algn="tl">
                  <a:srgbClr val="000000">
                    <a:alpha val="43137"/>
                  </a:srgbClr>
                </a:outerShdw>
              </a:effectLst>
              <a:latin typeface="Arial Black" pitchFamily="34" charset="0"/>
            </a:endParaRPr>
          </a:p>
        </p:txBody>
      </p:sp>
      <p:pic>
        <p:nvPicPr>
          <p:cNvPr id="1028" name="Picture 4" descr="Angels vs Demons | Demon Vs Angel Graphics Code | Demon Vs Angel ..."/>
          <p:cNvPicPr>
            <a:picLocks noChangeAspect="1" noChangeArrowheads="1"/>
          </p:cNvPicPr>
          <p:nvPr/>
        </p:nvPicPr>
        <p:blipFill>
          <a:blip r:embed="rId2" cstate="print"/>
          <a:srcRect/>
          <a:stretch>
            <a:fillRect/>
          </a:stretch>
        </p:blipFill>
        <p:spPr bwMode="auto">
          <a:xfrm>
            <a:off x="228600" y="304800"/>
            <a:ext cx="3606354"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b="1" dirty="0" smtClean="0">
                <a:ln w="1905">
                  <a:solidFill>
                    <a:schemeClr val="tx1"/>
                  </a:solidFill>
                </a:ln>
                <a:solidFill>
                  <a:srgbClr val="FF0000"/>
                </a:solidFill>
                <a:effectLst>
                  <a:innerShdw blurRad="69850" dist="43180" dir="5400000">
                    <a:srgbClr val="000000">
                      <a:alpha val="65000"/>
                    </a:srgbClr>
                  </a:innerShdw>
                </a:effectLst>
                <a:latin typeface="Aharoni" pitchFamily="2" charset="-79"/>
                <a:cs typeface="Aharoni" pitchFamily="2" charset="-79"/>
              </a:rPr>
              <a:t>下一个问题</a:t>
            </a:r>
            <a:r>
              <a:rPr lang="en-US" altLang="zh-CN"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
            </a:r>
            <a:br>
              <a:rPr lang="en-US" altLang="zh-CN"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br>
            <a:r>
              <a:rPr lang="en-US" sz="2000" dirty="0" smtClean="0">
                <a:solidFill>
                  <a:schemeClr val="tx1"/>
                </a:solidFill>
                <a:latin typeface="Aharoni" pitchFamily="2" charset="-79"/>
                <a:cs typeface="Aharoni" pitchFamily="2" charset="-79"/>
              </a:rPr>
              <a:t>Next question…</a:t>
            </a:r>
            <a:endParaRPr lang="en-US" sz="2000" dirty="0">
              <a:solidFill>
                <a:schemeClr val="tx1"/>
              </a:solidFill>
              <a:latin typeface="Aharoni" pitchFamily="2" charset="-79"/>
              <a:cs typeface="Aharoni" pitchFamily="2" charset="-79"/>
            </a:endParaRPr>
          </a:p>
        </p:txBody>
      </p:sp>
      <p:pic>
        <p:nvPicPr>
          <p:cNvPr id="22530" name="Picture 2" descr="Download Free png Spanish Question Words: How to Ask Questions in ..."/>
          <p:cNvPicPr>
            <a:picLocks noChangeAspect="1" noChangeArrowheads="1"/>
          </p:cNvPicPr>
          <p:nvPr/>
        </p:nvPicPr>
        <p:blipFill>
          <a:blip r:embed="rId2" cstate="print"/>
          <a:srcRect/>
          <a:stretch>
            <a:fillRect/>
          </a:stretch>
        </p:blipFill>
        <p:spPr bwMode="auto">
          <a:xfrm>
            <a:off x="-5293" y="1711524"/>
            <a:ext cx="9149293" cy="51464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08_01_08_Mole1.jpg"/>
          <p:cNvPicPr>
            <a:picLocks noChangeAspect="1"/>
          </p:cNvPicPr>
          <p:nvPr/>
        </p:nvPicPr>
        <p:blipFill>
          <a:blip r:embed="rId2" cstate="print"/>
          <a:stretch>
            <a:fillRect/>
          </a:stretch>
        </p:blipFill>
        <p:spPr>
          <a:xfrm>
            <a:off x="228600" y="457200"/>
            <a:ext cx="3657600" cy="576609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 name="Rounded Rectangular Callout 3"/>
          <p:cNvSpPr/>
          <p:nvPr/>
        </p:nvSpPr>
        <p:spPr>
          <a:xfrm>
            <a:off x="4191000" y="304800"/>
            <a:ext cx="4724400" cy="6019800"/>
          </a:xfrm>
          <a:prstGeom prst="wedgeRoundRectCallout">
            <a:avLst>
              <a:gd name="adj1" fmla="val -64047"/>
              <a:gd name="adj2" fmla="val 14713"/>
              <a:gd name="adj3" fmla="val 16667"/>
            </a:avLst>
          </a:prstGeom>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400" b="1" dirty="0" smtClean="0">
                <a:solidFill>
                  <a:schemeClr val="tx1"/>
                </a:solidFill>
              </a:rPr>
              <a:t>为何希伯来书</a:t>
            </a:r>
            <a:r>
              <a:rPr lang="en-US" altLang="zh-CN" sz="4400" b="1" dirty="0" smtClean="0">
                <a:solidFill>
                  <a:schemeClr val="tx1"/>
                </a:solidFill>
              </a:rPr>
              <a:t>12:14</a:t>
            </a:r>
            <a:r>
              <a:rPr lang="zh-CN" altLang="en-US" sz="4400" b="1" dirty="0" smtClean="0">
                <a:solidFill>
                  <a:schemeClr val="tx1"/>
                </a:solidFill>
              </a:rPr>
              <a:t>说</a:t>
            </a:r>
            <a:r>
              <a:rPr lang="en-US" altLang="zh-CN" sz="4400" b="1" dirty="0" smtClean="0">
                <a:solidFill>
                  <a:schemeClr val="tx1"/>
                </a:solidFill>
              </a:rPr>
              <a:t> “</a:t>
            </a:r>
            <a:r>
              <a:rPr lang="zh-CN" altLang="en-US" sz="4400" b="1" dirty="0" smtClean="0">
                <a:solidFill>
                  <a:schemeClr val="tx1"/>
                </a:solidFill>
              </a:rPr>
              <a:t>非圣洁没有人能见主</a:t>
            </a:r>
            <a:r>
              <a:rPr lang="en-US" altLang="zh-CN" sz="4400" b="1" dirty="0" smtClean="0">
                <a:solidFill>
                  <a:schemeClr val="tx1"/>
                </a:solidFill>
              </a:rPr>
              <a:t>”</a:t>
            </a:r>
            <a:r>
              <a:rPr lang="zh-CN" altLang="en-US" sz="4400" b="1" dirty="0" smtClean="0">
                <a:solidFill>
                  <a:schemeClr val="tx1"/>
                </a:solidFill>
              </a:rPr>
              <a:t>？那么我必须多圣洁才能去天堂呢？</a:t>
            </a:r>
            <a:endParaRPr lang="en-US" sz="4400" b="1" dirty="0" smtClean="0">
              <a:solidFill>
                <a:schemeClr val="tx1"/>
              </a:solidFill>
            </a:endParaRPr>
          </a:p>
          <a:p>
            <a:pPr algn="ctr"/>
            <a:endParaRPr lang="en-US" sz="2400" b="1" dirty="0" smtClean="0">
              <a:solidFill>
                <a:schemeClr val="tx1"/>
              </a:solidFill>
              <a:effectLst>
                <a:outerShdw blurRad="38100" dist="38100" dir="2700000" algn="tl">
                  <a:srgbClr val="000000">
                    <a:alpha val="43137"/>
                  </a:srgbClr>
                </a:outerShdw>
              </a:effectLst>
            </a:endParaRPr>
          </a:p>
          <a:p>
            <a:pPr algn="ctr"/>
            <a:r>
              <a:rPr lang="en-US" sz="2400" dirty="0" smtClean="0">
                <a:solidFill>
                  <a:schemeClr val="tx1"/>
                </a:solidFill>
              </a:rPr>
              <a:t>Why does Heb. 12:14 say that “without holiness,  no man shall see the Lord”? So how holy do I have to be to get to heaven?</a:t>
            </a:r>
          </a:p>
          <a:p>
            <a:pPr algn="ct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Oval 4"/>
          <p:cNvSpPr/>
          <p:nvPr/>
        </p:nvSpPr>
        <p:spPr>
          <a:xfrm>
            <a:off x="685800" y="1828800"/>
            <a:ext cx="2209800" cy="3048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300" dirty="0" smtClean="0">
                <a:ln w="28575">
                  <a:solidFill>
                    <a:sysClr val="windowText" lastClr="000000"/>
                  </a:solidFill>
                </a:ln>
                <a:latin typeface="Arial Black" pitchFamily="34" charset="0"/>
              </a:rPr>
              <a:t>3</a:t>
            </a:r>
            <a:endParaRPr lang="en-US" sz="12300" dirty="0">
              <a:ln w="28575">
                <a:solidFill>
                  <a:sysClr val="windowText" lastClr="000000"/>
                </a:solidFill>
              </a:ln>
              <a:latin typeface="Arial Black" pitchFamily="34" charset="0"/>
            </a:endParaRPr>
          </a:p>
        </p:txBody>
      </p:sp>
      <p:sp>
        <p:nvSpPr>
          <p:cNvPr id="4" name="TextBox 3"/>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246.gif"/>
          <p:cNvPicPr>
            <a:picLocks noChangeAspect="1"/>
          </p:cNvPicPr>
          <p:nvPr/>
        </p:nvPicPr>
        <p:blipFill>
          <a:blip r:embed="rId2" cstate="print"/>
          <a:stretch>
            <a:fillRect/>
          </a:stretch>
        </p:blipFill>
        <p:spPr>
          <a:xfrm>
            <a:off x="1" y="2209800"/>
            <a:ext cx="9144000" cy="3176752"/>
          </a:xfrm>
          <a:prstGeom prst="rect">
            <a:avLst/>
          </a:prstGeom>
        </p:spPr>
      </p:pic>
      <p:sp>
        <p:nvSpPr>
          <p:cNvPr id="3" name="Title 1"/>
          <p:cNvSpPr txBox="1">
            <a:spLocks/>
          </p:cNvSpPr>
          <p:nvPr/>
        </p:nvSpPr>
        <p:spPr>
          <a:xfrm>
            <a:off x="0" y="4267200"/>
            <a:ext cx="9144000" cy="2590800"/>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5400" dirty="0" smtClean="0">
                <a:ln>
                  <a:solidFill>
                    <a:sysClr val="windowText" lastClr="000000"/>
                  </a:solidFill>
                </a:ln>
                <a:solidFill>
                  <a:schemeClr val="tx1"/>
                </a:solidFill>
              </a:rPr>
              <a:t>尽管这个说法是对的，但是在此却与上下文不合</a:t>
            </a:r>
            <a:r>
              <a:rPr lang="en-US" altLang="zh-CN" sz="5400" dirty="0" smtClean="0">
                <a:ln>
                  <a:solidFill>
                    <a:sysClr val="windowText" lastClr="000000"/>
                  </a:solidFill>
                </a:ln>
                <a:solidFill>
                  <a:schemeClr val="tx1"/>
                </a:solidFill>
              </a:rPr>
              <a:t>…</a:t>
            </a:r>
            <a:endParaRPr kumimoji="0" lang="en-US" sz="5400" i="0" u="none" strike="noStrike" kern="1200" normalizeH="0" baseline="0" noProof="0" dirty="0" smtClean="0">
              <a:ln>
                <a:solidFill>
                  <a:sysClr val="windowText" lastClr="000000"/>
                </a:solidFill>
              </a:ln>
              <a:solidFill>
                <a:schemeClr val="tx1"/>
              </a:solidFill>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i="0" u="none" strike="noStrike" kern="1200" normalizeH="0" baseline="0" noProof="0" dirty="0" smtClean="0">
                <a:solidFill>
                  <a:schemeClr val="tx1"/>
                </a:solidFill>
                <a:uLnTx/>
                <a:uFillTx/>
                <a:latin typeface="+mn-lt"/>
                <a:ea typeface="+mn-ea"/>
                <a:cs typeface="+mn-cs"/>
              </a:rPr>
              <a:t>Although the statement is true, it doesn’t fit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i="0" u="none" strike="noStrike" kern="1200" normalizeH="0" baseline="0" noProof="0" dirty="0" smtClean="0">
                <a:solidFill>
                  <a:schemeClr val="tx1"/>
                </a:solidFill>
                <a:uLnTx/>
                <a:uFillTx/>
                <a:latin typeface="+mn-lt"/>
                <a:ea typeface="+mn-ea"/>
                <a:cs typeface="+mn-cs"/>
              </a:rPr>
              <a:t>the context of the passage…</a:t>
            </a:r>
            <a:endParaRPr kumimoji="0" lang="en-US" sz="2500" i="0" u="none" strike="noStrike" kern="1200" normalizeH="0" baseline="0" noProof="0" dirty="0">
              <a:solidFill>
                <a:schemeClr val="tx1"/>
              </a:solidFill>
              <a:uLnTx/>
              <a:uFillTx/>
              <a:latin typeface="+mn-lt"/>
              <a:ea typeface="+mn-ea"/>
              <a:cs typeface="+mn-cs"/>
            </a:endParaRPr>
          </a:p>
        </p:txBody>
      </p:sp>
      <p:sp>
        <p:nvSpPr>
          <p:cNvPr id="2" name="Title 1"/>
          <p:cNvSpPr>
            <a:spLocks noGrp="1"/>
          </p:cNvSpPr>
          <p:nvPr>
            <p:ph type="title"/>
          </p:nvPr>
        </p:nvSpPr>
        <p:spPr>
          <a:xfrm>
            <a:off x="0" y="0"/>
            <a:ext cx="9144000" cy="2667000"/>
          </a:xfrm>
          <a:ln/>
        </p:spPr>
        <p:style>
          <a:lnRef idx="1">
            <a:schemeClr val="accent4"/>
          </a:lnRef>
          <a:fillRef idx="2">
            <a:schemeClr val="accent4"/>
          </a:fillRef>
          <a:effectRef idx="1">
            <a:schemeClr val="accent4"/>
          </a:effectRef>
          <a:fontRef idx="minor">
            <a:schemeClr val="dk1"/>
          </a:fontRef>
        </p:style>
        <p:txBody>
          <a:bodyPr>
            <a:noAutofit/>
          </a:bodyPr>
          <a:lstStyle/>
          <a:p>
            <a:r>
              <a:rPr lang="zh-CN" altLang="en-US" sz="5400" b="1" dirty="0" smtClean="0">
                <a:solidFill>
                  <a:schemeClr val="tx1"/>
                </a:solidFill>
                <a:effectLst>
                  <a:outerShdw blurRad="38100" dist="38100" dir="2700000" algn="tl">
                    <a:srgbClr val="000000">
                      <a:alpha val="43137"/>
                    </a:srgbClr>
                  </a:outerShdw>
                </a:effectLst>
              </a:rPr>
              <a:t>大部分人说</a:t>
            </a:r>
            <a:r>
              <a:rPr lang="en-US" altLang="zh-CN" sz="5400" b="1" dirty="0" smtClean="0">
                <a:solidFill>
                  <a:schemeClr val="tx1"/>
                </a:solidFill>
                <a:effectLst>
                  <a:outerShdw blurRad="38100" dist="38100" dir="2700000" algn="tl">
                    <a:srgbClr val="000000">
                      <a:alpha val="43137"/>
                    </a:srgbClr>
                  </a:outerShdw>
                </a:effectLst>
              </a:rPr>
              <a:t> “</a:t>
            </a:r>
            <a:r>
              <a:rPr lang="zh-CN" altLang="en-US" sz="5400" b="1" dirty="0" smtClean="0">
                <a:solidFill>
                  <a:schemeClr val="tx1"/>
                </a:solidFill>
                <a:effectLst>
                  <a:outerShdw blurRad="38100" dist="38100" dir="2700000" algn="tl">
                    <a:srgbClr val="000000">
                      <a:alpha val="43137"/>
                    </a:srgbClr>
                  </a:outerShdw>
                </a:effectLst>
              </a:rPr>
              <a:t>当父神透过耶稣看我们时，我们完全圣洁！</a:t>
            </a:r>
            <a:r>
              <a:rPr lang="en-US" altLang="zh-CN" sz="5400" b="1" dirty="0" smtClean="0">
                <a:solidFill>
                  <a:schemeClr val="tx1"/>
                </a:solidFill>
                <a:effectLst>
                  <a:outerShdw blurRad="38100" dist="38100" dir="2700000" algn="tl">
                    <a:srgbClr val="000000">
                      <a:alpha val="43137"/>
                    </a:srgbClr>
                  </a:outerShdw>
                </a:effectLst>
              </a:rPr>
              <a:t>”</a:t>
            </a:r>
            <a:r>
              <a:rPr lang="en-US" sz="5400" b="1" dirty="0" smtClean="0">
                <a:solidFill>
                  <a:schemeClr val="tx1"/>
                </a:solidFill>
                <a:effectLst>
                  <a:outerShdw blurRad="38100" dist="38100" dir="2700000" algn="tl">
                    <a:srgbClr val="000000">
                      <a:alpha val="43137"/>
                    </a:srgbClr>
                  </a:outerShdw>
                </a:effectLst>
              </a:rPr>
              <a:t/>
            </a:r>
            <a:br>
              <a:rPr lang="en-US" sz="5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Most say, “We are completely HOLY when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God the Father sees us through Jesus!”</a:t>
            </a:r>
            <a:endParaRPr lang="en-US"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343400"/>
            <a:ext cx="8686800" cy="2286000"/>
          </a:xfrm>
        </p:spPr>
        <p:txBody>
          <a:bodyPr>
            <a:normAutofit/>
          </a:bodyPr>
          <a:lstStyle/>
          <a:p>
            <a:pPr algn="l"/>
            <a:r>
              <a:rPr lang="en-US" sz="2000" b="1" dirty="0" smtClean="0">
                <a:solidFill>
                  <a:schemeClr val="bg1"/>
                </a:solidFill>
                <a:effectLst>
                  <a:outerShdw blurRad="38100" dist="38100" dir="2700000" algn="tl">
                    <a:srgbClr val="000000">
                      <a:alpha val="43137"/>
                    </a:srgbClr>
                  </a:outerShdw>
                </a:effectLst>
              </a:rPr>
              <a:t>The author of Hebrews, speaking at this point to the Christian Jews, was encouraging them to do several things to show publically they were different.</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2000" i="1" dirty="0" smtClean="0">
                <a:solidFill>
                  <a:srgbClr val="FFFF00"/>
                </a:solidFill>
                <a:effectLst>
                  <a:outerShdw blurRad="38100" dist="38100" dir="2700000" algn="tl">
                    <a:srgbClr val="000000">
                      <a:alpha val="43137"/>
                    </a:srgbClr>
                  </a:outerShdw>
                </a:effectLst>
              </a:rPr>
              <a:t>* Run a good race without loosing heart…</a:t>
            </a:r>
            <a:br>
              <a:rPr lang="en-US" sz="2000" i="1" dirty="0" smtClean="0">
                <a:solidFill>
                  <a:srgbClr val="FFFF00"/>
                </a:solidFill>
                <a:effectLst>
                  <a:outerShdw blurRad="38100" dist="38100" dir="2700000" algn="tl">
                    <a:srgbClr val="000000">
                      <a:alpha val="43137"/>
                    </a:srgbClr>
                  </a:outerShdw>
                </a:effectLst>
              </a:rPr>
            </a:br>
            <a:r>
              <a:rPr lang="en-US" sz="2000" i="1" dirty="0" smtClean="0">
                <a:solidFill>
                  <a:srgbClr val="FFFF00"/>
                </a:solidFill>
                <a:effectLst>
                  <a:outerShdw blurRad="38100" dist="38100" dir="2700000" algn="tl">
                    <a:srgbClr val="000000">
                      <a:alpha val="43137"/>
                    </a:srgbClr>
                  </a:outerShdw>
                </a:effectLst>
              </a:rPr>
              <a:t>* Fix your eyes on Jesus who endured the cross…</a:t>
            </a:r>
            <a:br>
              <a:rPr lang="en-US" sz="2000" i="1" dirty="0" smtClean="0">
                <a:solidFill>
                  <a:srgbClr val="FFFF00"/>
                </a:solidFill>
                <a:effectLst>
                  <a:outerShdw blurRad="38100" dist="38100" dir="2700000" algn="tl">
                    <a:srgbClr val="000000">
                      <a:alpha val="43137"/>
                    </a:srgbClr>
                  </a:outerShdw>
                </a:effectLst>
              </a:rPr>
            </a:br>
            <a:r>
              <a:rPr lang="en-US" sz="2000" i="1" dirty="0" smtClean="0">
                <a:solidFill>
                  <a:srgbClr val="FFFF00"/>
                </a:solidFill>
                <a:effectLst>
                  <a:outerShdw blurRad="38100" dist="38100" dir="2700000" algn="tl">
                    <a:srgbClr val="000000">
                      <a:alpha val="43137"/>
                    </a:srgbClr>
                  </a:outerShdw>
                </a:effectLst>
              </a:rPr>
              <a:t>* You still haven’t suffered to the point of death yet… </a:t>
            </a:r>
            <a:br>
              <a:rPr lang="en-US" sz="2000" i="1" dirty="0" smtClean="0">
                <a:solidFill>
                  <a:srgbClr val="FFFF00"/>
                </a:solidFill>
                <a:effectLst>
                  <a:outerShdw blurRad="38100" dist="38100" dir="2700000" algn="tl">
                    <a:srgbClr val="000000">
                      <a:alpha val="43137"/>
                    </a:srgbClr>
                  </a:outerShdw>
                </a:effectLst>
              </a:rPr>
            </a:br>
            <a:r>
              <a:rPr lang="en-US" sz="2000" i="1" dirty="0" smtClean="0">
                <a:solidFill>
                  <a:srgbClr val="FFFF00"/>
                </a:solidFill>
                <a:effectLst>
                  <a:outerShdw blurRad="38100" dist="38100" dir="2700000" algn="tl">
                    <a:srgbClr val="000000">
                      <a:alpha val="43137"/>
                    </a:srgbClr>
                  </a:outerShdw>
                </a:effectLst>
              </a:rPr>
              <a:t>* Accept God’s discipline as from a loving Father…</a:t>
            </a:r>
            <a:br>
              <a:rPr lang="en-US" sz="2000" i="1" dirty="0" smtClean="0">
                <a:solidFill>
                  <a:srgbClr val="FFFF00"/>
                </a:solidFill>
                <a:effectLst>
                  <a:outerShdw blurRad="38100" dist="38100" dir="2700000" algn="tl">
                    <a:srgbClr val="000000">
                      <a:alpha val="43137"/>
                    </a:srgbClr>
                  </a:outerShdw>
                </a:effectLst>
              </a:rPr>
            </a:br>
            <a:r>
              <a:rPr lang="en-US" sz="2000" i="1" dirty="0" smtClean="0">
                <a:solidFill>
                  <a:srgbClr val="FFFF00"/>
                </a:solidFill>
                <a:effectLst>
                  <a:outerShdw blurRad="38100" dist="38100" dir="2700000" algn="tl">
                    <a:srgbClr val="000000">
                      <a:alpha val="43137"/>
                    </a:srgbClr>
                  </a:outerShdw>
                </a:effectLst>
              </a:rPr>
              <a:t>* Strengthen yourselves; make level paths for your feet…</a:t>
            </a:r>
            <a:endParaRPr lang="en-US" sz="2000" i="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228600" y="228600"/>
            <a:ext cx="8610600" cy="3539430"/>
          </a:xfrm>
          <a:prstGeom prst="rect">
            <a:avLst/>
          </a:prstGeom>
          <a:noFill/>
        </p:spPr>
        <p:txBody>
          <a:bodyPr wrap="square" rtlCol="0">
            <a:spAutoFit/>
          </a:bodyPr>
          <a:lstStyle/>
          <a:p>
            <a:pPr>
              <a:buFont typeface="Arial" pitchFamily="34" charset="0"/>
              <a:buChar char="•"/>
            </a:pPr>
            <a:r>
              <a:rPr lang="en-US" sz="3200" b="1" i="1" dirty="0" smtClean="0">
                <a:solidFill>
                  <a:schemeClr val="bg1"/>
                </a:solidFill>
                <a:effectLst>
                  <a:outerShdw blurRad="38100" dist="38100" dir="2700000" algn="tl">
                    <a:srgbClr val="000000">
                      <a:alpha val="43137"/>
                    </a:srgbClr>
                  </a:outerShdw>
                </a:effectLst>
              </a:rPr>
              <a:t> </a:t>
            </a:r>
            <a:r>
              <a:rPr lang="zh-CN" altLang="en-US" sz="3200" b="1" i="1" dirty="0" smtClean="0">
                <a:solidFill>
                  <a:schemeClr val="bg1"/>
                </a:solidFill>
                <a:effectLst>
                  <a:outerShdw blurRad="38100" dist="38100" dir="2700000" algn="tl">
                    <a:srgbClr val="000000">
                      <a:alpha val="43137"/>
                    </a:srgbClr>
                  </a:outerShdw>
                </a:effectLst>
              </a:rPr>
              <a:t>希伯来书的作者在这里是对犹太基督徒说话，鼓励他们在好几方面公开显示自己的与众不同。</a:t>
            </a:r>
            <a:endParaRPr lang="en-US" sz="3200" b="1" dirty="0">
              <a:solidFill>
                <a:schemeClr val="bg1"/>
              </a:solidFill>
            </a:endParaRPr>
          </a:p>
          <a:p>
            <a:pPr lvl="1">
              <a:buFont typeface="Arial" pitchFamily="34" charset="0"/>
              <a:buChar char="•"/>
            </a:pPr>
            <a:r>
              <a:rPr lang="en-US" sz="3200" b="1" i="1" dirty="0" smtClean="0">
                <a:solidFill>
                  <a:srgbClr val="FFC000"/>
                </a:solidFill>
                <a:effectLst>
                  <a:outerShdw blurRad="38100" dist="38100" dir="2700000" algn="tl">
                    <a:srgbClr val="000000">
                      <a:alpha val="43137"/>
                    </a:srgbClr>
                  </a:outerShdw>
                </a:effectLst>
              </a:rPr>
              <a:t> </a:t>
            </a:r>
            <a:r>
              <a:rPr lang="zh-CN" altLang="en-US" sz="3200" b="1" i="1" dirty="0" smtClean="0">
                <a:solidFill>
                  <a:srgbClr val="FFC000"/>
                </a:solidFill>
                <a:effectLst>
                  <a:outerShdw blurRad="38100" dist="38100" dir="2700000" algn="tl">
                    <a:srgbClr val="000000">
                      <a:alpha val="43137"/>
                    </a:srgbClr>
                  </a:outerShdw>
                </a:effectLst>
              </a:rPr>
              <a:t>在完成赛程时不要丧气</a:t>
            </a:r>
            <a:r>
              <a:rPr lang="en-US" altLang="zh-CN" sz="3200" b="1" i="1" dirty="0" smtClean="0">
                <a:solidFill>
                  <a:srgbClr val="FFC000"/>
                </a:solidFill>
                <a:effectLst>
                  <a:outerShdw blurRad="38100" dist="38100" dir="2700000" algn="tl">
                    <a:srgbClr val="000000">
                      <a:alpha val="43137"/>
                    </a:srgbClr>
                  </a:outerShdw>
                </a:effectLst>
              </a:rPr>
              <a:t>…</a:t>
            </a:r>
            <a:endParaRPr lang="en-US" sz="3200" b="1" i="1" dirty="0" smtClean="0">
              <a:solidFill>
                <a:srgbClr val="FFC000"/>
              </a:solidFill>
              <a:effectLst>
                <a:outerShdw blurRad="38100" dist="38100" dir="2700000" algn="tl">
                  <a:srgbClr val="000000">
                    <a:alpha val="43137"/>
                  </a:srgbClr>
                </a:outerShdw>
              </a:effectLst>
            </a:endParaRPr>
          </a:p>
          <a:p>
            <a:pPr lvl="1">
              <a:buFont typeface="Arial" pitchFamily="34" charset="0"/>
              <a:buChar char="•"/>
            </a:pPr>
            <a:r>
              <a:rPr lang="zh-CN" altLang="en-US" sz="3200" b="1" i="1" dirty="0" smtClean="0">
                <a:solidFill>
                  <a:srgbClr val="FFC000"/>
                </a:solidFill>
                <a:effectLst>
                  <a:outerShdw blurRad="38100" dist="38100" dir="2700000" algn="tl">
                    <a:srgbClr val="000000">
                      <a:alpha val="43137"/>
                    </a:srgbClr>
                  </a:outerShdw>
                </a:effectLst>
              </a:rPr>
              <a:t>定睛于忍受十架苦难的耶稣</a:t>
            </a:r>
            <a:endParaRPr lang="en-US" sz="3200" b="1" i="1" dirty="0" smtClean="0">
              <a:solidFill>
                <a:srgbClr val="FFC000"/>
              </a:solidFill>
              <a:effectLst>
                <a:outerShdw blurRad="38100" dist="38100" dir="2700000" algn="tl">
                  <a:srgbClr val="000000">
                    <a:alpha val="43137"/>
                  </a:srgbClr>
                </a:outerShdw>
              </a:effectLst>
            </a:endParaRPr>
          </a:p>
          <a:p>
            <a:pPr lvl="1">
              <a:buFont typeface="Arial" pitchFamily="34" charset="0"/>
              <a:buChar char="•"/>
            </a:pPr>
            <a:r>
              <a:rPr lang="zh-CN" altLang="en-US" sz="3200" b="1" i="1" dirty="0" smtClean="0">
                <a:solidFill>
                  <a:srgbClr val="FFC000"/>
                </a:solidFill>
                <a:effectLst>
                  <a:outerShdw blurRad="38100" dist="38100" dir="2700000" algn="tl">
                    <a:srgbClr val="000000">
                      <a:alpha val="43137"/>
                    </a:srgbClr>
                  </a:outerShdw>
                </a:effectLst>
              </a:rPr>
              <a:t>你们还没有受苦到死的程度</a:t>
            </a:r>
            <a:r>
              <a:rPr lang="en-US" altLang="zh-CN" sz="3200" b="1" i="1" dirty="0" smtClean="0">
                <a:solidFill>
                  <a:srgbClr val="FFC000"/>
                </a:solidFill>
                <a:effectLst>
                  <a:outerShdw blurRad="38100" dist="38100" dir="2700000" algn="tl">
                    <a:srgbClr val="000000">
                      <a:alpha val="43137"/>
                    </a:srgbClr>
                  </a:outerShdw>
                </a:effectLst>
              </a:rPr>
              <a:t>…</a:t>
            </a:r>
            <a:endParaRPr lang="en-US" sz="3200" b="1" i="1" dirty="0" smtClean="0">
              <a:solidFill>
                <a:srgbClr val="FFC000"/>
              </a:solidFill>
              <a:effectLst>
                <a:outerShdw blurRad="38100" dist="38100" dir="2700000" algn="tl">
                  <a:srgbClr val="000000">
                    <a:alpha val="43137"/>
                  </a:srgbClr>
                </a:outerShdw>
              </a:effectLst>
            </a:endParaRPr>
          </a:p>
          <a:p>
            <a:pPr lvl="1">
              <a:buFont typeface="Arial" pitchFamily="34" charset="0"/>
              <a:buChar char="•"/>
            </a:pPr>
            <a:r>
              <a:rPr lang="zh-CN" altLang="en-US" sz="3200" b="1" i="1" dirty="0" smtClean="0">
                <a:solidFill>
                  <a:srgbClr val="FFC000"/>
                </a:solidFill>
                <a:effectLst>
                  <a:outerShdw blurRad="38100" dist="38100" dir="2700000" algn="tl">
                    <a:srgbClr val="000000">
                      <a:alpha val="43137"/>
                    </a:srgbClr>
                  </a:outerShdw>
                </a:effectLst>
              </a:rPr>
              <a:t>接受神慈父般的管教</a:t>
            </a:r>
            <a:r>
              <a:rPr lang="en-US" altLang="zh-CN" sz="3200" b="1" i="1" dirty="0" smtClean="0">
                <a:solidFill>
                  <a:srgbClr val="FFC000"/>
                </a:solidFill>
                <a:effectLst>
                  <a:outerShdw blurRad="38100" dist="38100" dir="2700000" algn="tl">
                    <a:srgbClr val="000000">
                      <a:alpha val="43137"/>
                    </a:srgbClr>
                  </a:outerShdw>
                </a:effectLst>
              </a:rPr>
              <a:t>…</a:t>
            </a:r>
            <a:endParaRPr lang="en-US" sz="3200" b="1" i="1" dirty="0" smtClean="0">
              <a:solidFill>
                <a:srgbClr val="FFC000"/>
              </a:solidFill>
              <a:effectLst>
                <a:outerShdw blurRad="38100" dist="38100" dir="2700000" algn="tl">
                  <a:srgbClr val="000000">
                    <a:alpha val="43137"/>
                  </a:srgbClr>
                </a:outerShdw>
              </a:effectLst>
            </a:endParaRPr>
          </a:p>
          <a:p>
            <a:pPr lvl="1">
              <a:buFont typeface="Arial" pitchFamily="34" charset="0"/>
              <a:buChar char="•"/>
            </a:pPr>
            <a:r>
              <a:rPr lang="zh-CN" altLang="en-US" sz="3200" b="1" i="1" dirty="0" smtClean="0">
                <a:solidFill>
                  <a:srgbClr val="FFC000"/>
                </a:solidFill>
                <a:effectLst>
                  <a:outerShdw blurRad="38100" dist="38100" dir="2700000" algn="tl">
                    <a:srgbClr val="000000">
                      <a:alpha val="43137"/>
                    </a:srgbClr>
                  </a:outerShdw>
                </a:effectLst>
              </a:rPr>
              <a:t>坚固你自己；为自己的脚，把道路修直</a:t>
            </a:r>
            <a:r>
              <a:rPr lang="en-US" altLang="zh-CN" sz="3200" b="1" i="1" dirty="0" smtClean="0">
                <a:solidFill>
                  <a:srgbClr val="FFC000"/>
                </a:solidFill>
                <a:effectLst>
                  <a:outerShdw blurRad="38100" dist="38100" dir="2700000" algn="tl">
                    <a:srgbClr val="000000">
                      <a:alpha val="43137"/>
                    </a:srgbClr>
                  </a:outerShdw>
                </a:effectLst>
              </a:rPr>
              <a:t>.</a:t>
            </a:r>
            <a:endParaRPr lang="en-US" sz="3200" b="1" i="1"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257800"/>
          </a:xfrm>
        </p:spPr>
        <p:txBody>
          <a:bodyPr>
            <a:noAutofit/>
          </a:bodyPr>
          <a:lstStyle/>
          <a:p>
            <a:pPr algn="l"/>
            <a:r>
              <a:rPr lang="en-US" sz="4800" b="1" dirty="0" smtClean="0">
                <a:solidFill>
                  <a:schemeClr val="bg1"/>
                </a:solidFill>
                <a:effectLst>
                  <a:outerShdw blurRad="38100" dist="38100" dir="2700000" algn="tl">
                    <a:srgbClr val="000000">
                      <a:alpha val="43137"/>
                    </a:srgbClr>
                  </a:outerShdw>
                </a:effectLst>
              </a:rPr>
              <a:t>* </a:t>
            </a:r>
            <a:r>
              <a:rPr lang="zh-CN" altLang="en-US" sz="4800" b="1" dirty="0" smtClean="0">
                <a:solidFill>
                  <a:schemeClr val="bg1"/>
                </a:solidFill>
                <a:effectLst>
                  <a:outerShdw blurRad="38100" dist="38100" dir="2700000" algn="tl">
                    <a:srgbClr val="000000">
                      <a:alpha val="43137"/>
                    </a:srgbClr>
                  </a:outerShdw>
                </a:effectLst>
              </a:rPr>
              <a:t>“你们要追求与众人和睦， 并要追求圣洁，</a:t>
            </a:r>
            <a:r>
              <a:rPr lang="zh-CN" altLang="en-US" sz="4800" b="1" dirty="0" smtClean="0">
                <a:solidFill>
                  <a:srgbClr val="FFFF00"/>
                </a:solidFill>
                <a:effectLst>
                  <a:outerShdw blurRad="38100" dist="38100" dir="2700000" algn="tl">
                    <a:srgbClr val="000000">
                      <a:alpha val="43137"/>
                    </a:srgbClr>
                  </a:outerShdw>
                </a:effectLst>
              </a:rPr>
              <a:t>若非圣洁，    没有人</a:t>
            </a:r>
            <a:r>
              <a:rPr lang="zh-CN" altLang="en-US" sz="4800" b="1" dirty="0" smtClean="0">
                <a:solidFill>
                  <a:srgbClr val="43FF43"/>
                </a:solidFill>
                <a:effectLst>
                  <a:outerShdw blurRad="38100" dist="38100" dir="2700000" algn="tl">
                    <a:srgbClr val="000000">
                      <a:alpha val="43137"/>
                    </a:srgbClr>
                  </a:outerShdw>
                </a:effectLst>
              </a:rPr>
              <a:t>（那些在观察你的人）</a:t>
            </a:r>
            <a:r>
              <a:rPr lang="zh-CN" altLang="en-US" sz="4800" b="1" dirty="0" smtClean="0">
                <a:solidFill>
                  <a:srgbClr val="FFFF00"/>
                </a:solidFill>
                <a:effectLst>
                  <a:outerShdw blurRad="38100" dist="38100" dir="2700000" algn="tl">
                    <a:srgbClr val="000000">
                      <a:alpha val="43137"/>
                    </a:srgbClr>
                  </a:outerShdw>
                </a:effectLst>
              </a:rPr>
              <a:t>能见主</a:t>
            </a:r>
            <a:r>
              <a:rPr lang="zh-CN" altLang="en-US" sz="4800" b="1" dirty="0" smtClean="0">
                <a:solidFill>
                  <a:srgbClr val="43FF43"/>
                </a:solidFill>
                <a:effectLst>
                  <a:outerShdw blurRad="38100" dist="38100" dir="2700000" algn="tl">
                    <a:srgbClr val="000000">
                      <a:alpha val="43137"/>
                    </a:srgbClr>
                  </a:outerShdw>
                </a:effectLst>
              </a:rPr>
              <a:t>（透过你的行为看到主）</a:t>
            </a:r>
            <a:r>
              <a:rPr lang="zh-CN" altLang="en-US" sz="4800" b="1" dirty="0" smtClean="0">
                <a:solidFill>
                  <a:srgbClr val="FFFF66"/>
                </a:solidFill>
                <a:effectLst>
                  <a:outerShdw blurRad="38100" dist="38100" dir="2700000" algn="tl">
                    <a:srgbClr val="000000">
                      <a:alpha val="43137"/>
                    </a:srgbClr>
                  </a:outerShdw>
                </a:effectLst>
              </a:rPr>
              <a:t>。</a:t>
            </a:r>
            <a:r>
              <a:rPr lang="en-US" altLang="zh-CN" sz="4800" b="1" dirty="0" smtClean="0">
                <a:solidFill>
                  <a:srgbClr val="FFFF66"/>
                </a:solidFill>
                <a:effectLst>
                  <a:outerShdw blurRad="38100" dist="38100" dir="2700000" algn="tl">
                    <a:srgbClr val="000000">
                      <a:alpha val="43137"/>
                    </a:srgbClr>
                  </a:outerShdw>
                </a:effectLst>
              </a:rPr>
              <a:t/>
            </a:r>
            <a:br>
              <a:rPr lang="en-US" altLang="zh-CN" sz="4800" b="1" dirty="0" smtClean="0">
                <a:solidFill>
                  <a:srgbClr val="FFFF66"/>
                </a:solidFill>
                <a:effectLst>
                  <a:outerShdw blurRad="38100" dist="38100" dir="2700000" algn="tl">
                    <a:srgbClr val="000000">
                      <a:alpha val="43137"/>
                    </a:srgbClr>
                  </a:outerShdw>
                </a:effectLst>
              </a:rPr>
            </a:br>
            <a:r>
              <a:rPr lang="en-US" altLang="zh-CN" sz="4800" b="1" dirty="0" smtClean="0">
                <a:solidFill>
                  <a:schemeClr val="bg1"/>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a:t>
            </a:r>
            <a:r>
              <a:rPr lang="zh-CN" altLang="en-US" sz="4800" b="1" dirty="0" smtClean="0">
                <a:solidFill>
                  <a:schemeClr val="bg1"/>
                </a:solidFill>
                <a:effectLst>
                  <a:outerShdw blurRad="38100" dist="38100" dir="2700000" algn="tl">
                    <a:srgbClr val="000000">
                      <a:alpha val="43137"/>
                    </a:srgbClr>
                  </a:outerShdw>
                </a:effectLst>
              </a:rPr>
              <a:t>恐怕有人失了神的恩</a:t>
            </a:r>
            <a:r>
              <a:rPr lang="en-US" altLang="zh-CN" sz="4800" b="1" dirty="0" smtClean="0">
                <a:solidFill>
                  <a:schemeClr val="bg1"/>
                </a:solidFill>
                <a:effectLst>
                  <a:outerShdw blurRad="38100" dist="38100" dir="2700000" algn="tl">
                    <a:srgbClr val="000000">
                      <a:alpha val="43137"/>
                    </a:srgbClr>
                  </a:outerShdw>
                </a:effectLst>
              </a:rPr>
              <a:t>…</a:t>
            </a:r>
            <a:r>
              <a:rPr lang="zh-CN" altLang="en-US" sz="4800" b="1" dirty="0" smtClean="0">
                <a:solidFill>
                  <a:schemeClr val="bg1"/>
                </a:solidFill>
                <a:effectLst>
                  <a:outerShdw blurRad="38100" dist="38100" dir="2700000" algn="tl">
                    <a:srgbClr val="000000">
                      <a:alpha val="43137"/>
                    </a:srgbClr>
                  </a:outerShdw>
                </a:effectLst>
              </a:rPr>
              <a:t>”</a:t>
            </a:r>
            <a:r>
              <a:rPr lang="en-US" sz="4800" b="1" dirty="0" smtClean="0">
                <a:solidFill>
                  <a:schemeClr val="bg1"/>
                </a:solidFill>
                <a:effectLst>
                  <a:outerShdw blurRad="38100" dist="38100" dir="2700000" algn="tl">
                    <a:srgbClr val="000000">
                      <a:alpha val="43137"/>
                    </a:srgbClr>
                  </a:outerShdw>
                </a:effectLst>
              </a:rPr>
              <a:t> </a:t>
            </a:r>
            <a:br>
              <a:rPr lang="en-US" sz="4800" b="1" dirty="0" smtClean="0">
                <a:solidFill>
                  <a:schemeClr val="bg1"/>
                </a:solidFill>
                <a:effectLst>
                  <a:outerShdw blurRad="38100" dist="38100" dir="2700000" algn="tl">
                    <a:srgbClr val="000000">
                      <a:alpha val="43137"/>
                    </a:srgbClr>
                  </a:outerShdw>
                </a:effectLst>
              </a:rPr>
            </a:br>
            <a:endParaRPr lang="en-US" sz="4800" i="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228600" y="4953000"/>
            <a:ext cx="8610600" cy="1569660"/>
          </a:xfrm>
          <a:prstGeom prst="rect">
            <a:avLst/>
          </a:prstGeom>
          <a:noFill/>
        </p:spPr>
        <p:txBody>
          <a:bodyPr wrap="square" rtlCol="0">
            <a:spAutoFit/>
          </a:bodyPr>
          <a:lstStyle/>
          <a:p>
            <a:pPr algn="ctr">
              <a:buFont typeface="Arial" pitchFamily="34" charset="0"/>
              <a:buChar char="•"/>
            </a:pPr>
            <a:r>
              <a:rPr lang="en-US" sz="2400" i="1" dirty="0" smtClean="0">
                <a:solidFill>
                  <a:schemeClr val="bg1"/>
                </a:solidFill>
                <a:effectLst>
                  <a:outerShdw blurRad="38100" dist="38100" dir="2700000" algn="tl">
                    <a:srgbClr val="000000">
                      <a:alpha val="43137"/>
                    </a:srgbClr>
                  </a:outerShdw>
                </a:effectLst>
              </a:rPr>
              <a:t>MAKE EVERY EFFORT TO LIVE AT PEACE WITH ALL MEN AND </a:t>
            </a:r>
          </a:p>
          <a:p>
            <a:pPr algn="ctr"/>
            <a:r>
              <a:rPr lang="en-US" sz="2400" i="1" dirty="0" smtClean="0">
                <a:solidFill>
                  <a:schemeClr val="bg1"/>
                </a:solidFill>
                <a:effectLst>
                  <a:outerShdw blurRad="38100" dist="38100" dir="2700000" algn="tl">
                    <a:srgbClr val="000000">
                      <a:alpha val="43137"/>
                    </a:srgbClr>
                  </a:outerShdw>
                </a:effectLst>
              </a:rPr>
              <a:t>BE HOLY, </a:t>
            </a:r>
            <a:r>
              <a:rPr lang="en-US" sz="2400" b="1" i="1" dirty="0" smtClean="0">
                <a:solidFill>
                  <a:srgbClr val="FFFF00"/>
                </a:solidFill>
                <a:effectLst>
                  <a:outerShdw blurRad="38100" dist="38100" dir="2700000" algn="tl">
                    <a:srgbClr val="000000">
                      <a:alpha val="43137"/>
                    </a:srgbClr>
                  </a:outerShdw>
                </a:effectLst>
              </a:rPr>
              <a:t>FOR WITHOUT HOLINESS</a:t>
            </a:r>
            <a:r>
              <a:rPr lang="en-US" sz="2400"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NO MAN </a:t>
            </a:r>
            <a:r>
              <a:rPr lang="en-US" sz="2400" i="1" dirty="0" smtClean="0">
                <a:solidFill>
                  <a:srgbClr val="43FF43"/>
                </a:solidFill>
                <a:effectLst>
                  <a:outerShdw blurRad="38100" dist="38100" dir="2700000" algn="tl">
                    <a:srgbClr val="000000">
                      <a:alpha val="43137"/>
                    </a:srgbClr>
                  </a:outerShdw>
                </a:effectLst>
              </a:rPr>
              <a:t>(those who are watching you) </a:t>
            </a:r>
            <a:r>
              <a:rPr lang="en-US" sz="2400" b="1" i="1" dirty="0" smtClean="0">
                <a:solidFill>
                  <a:srgbClr val="FFFF00"/>
                </a:solidFill>
                <a:effectLst>
                  <a:outerShdw blurRad="38100" dist="38100" dir="2700000" algn="tl">
                    <a:srgbClr val="000000">
                      <a:alpha val="43137"/>
                    </a:srgbClr>
                  </a:outerShdw>
                </a:effectLst>
              </a:rPr>
              <a:t>WILL SEE THE LORD </a:t>
            </a:r>
            <a:r>
              <a:rPr lang="en-US" sz="2400" i="1" dirty="0" smtClean="0">
                <a:solidFill>
                  <a:srgbClr val="43FF43"/>
                </a:solidFill>
                <a:effectLst>
                  <a:outerShdw blurRad="38100" dist="38100" dir="2700000" algn="tl">
                    <a:srgbClr val="000000">
                      <a:alpha val="43137"/>
                    </a:srgbClr>
                  </a:outerShdw>
                </a:effectLst>
              </a:rPr>
              <a:t>(in your actions).  </a:t>
            </a:r>
          </a:p>
          <a:p>
            <a:pPr algn="ctr">
              <a:buFont typeface="Arial" pitchFamily="34" charset="0"/>
              <a:buChar char="•"/>
            </a:pPr>
            <a:r>
              <a:rPr lang="en-US" sz="2400" i="1" dirty="0" smtClean="0">
                <a:solidFill>
                  <a:schemeClr val="bg1"/>
                </a:solidFill>
                <a:effectLst>
                  <a:outerShdw blurRad="38100" dist="38100" dir="2700000" algn="tl">
                    <a:srgbClr val="000000">
                      <a:alpha val="43137"/>
                    </a:srgbClr>
                  </a:outerShdw>
                </a:effectLst>
              </a:rPr>
              <a:t>SEE THAT NO ONE MISSES THE GRACE OF GOD…”</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Leading questions are worded so the person answers yes or n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990600"/>
            <a:ext cx="3429000" cy="10668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4000" b="1" dirty="0" smtClean="0">
                <a:ln w="1905">
                  <a:solidFill>
                    <a:schemeClr val="tx1"/>
                  </a:solidFill>
                </a:ln>
                <a:solidFill>
                  <a:srgbClr val="FF0000"/>
                </a:solidFill>
                <a:effectLst>
                  <a:innerShdw blurRad="69850" dist="43180" dir="5400000">
                    <a:srgbClr val="000000">
                      <a:alpha val="65000"/>
                    </a:srgbClr>
                  </a:innerShdw>
                </a:effectLst>
                <a:latin typeface="Aharoni" pitchFamily="2" charset="-79"/>
                <a:cs typeface="Aharoni" pitchFamily="2" charset="-79"/>
              </a:rPr>
              <a:t>下一个问题</a:t>
            </a:r>
            <a:endParaRPr lang="en-US" sz="4000" dirty="0">
              <a:ln w="1905">
                <a:solidFill>
                  <a:schemeClr val="tx1"/>
                </a:solidFill>
              </a:ln>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6_04_05_InTheDark.jpg"/>
          <p:cNvPicPr>
            <a:picLocks noChangeAspect="1"/>
          </p:cNvPicPr>
          <p:nvPr/>
        </p:nvPicPr>
        <p:blipFill>
          <a:blip r:embed="rId2" cstate="print"/>
          <a:stretch>
            <a:fillRect/>
          </a:stretch>
        </p:blipFill>
        <p:spPr>
          <a:xfrm>
            <a:off x="0" y="2478505"/>
            <a:ext cx="9144000" cy="4379495"/>
          </a:xfrm>
          <a:prstGeom prst="rect">
            <a:avLst/>
          </a:prstGeom>
        </p:spPr>
      </p:pic>
      <p:sp>
        <p:nvSpPr>
          <p:cNvPr id="4" name="Rectangle 3"/>
          <p:cNvSpPr/>
          <p:nvPr/>
        </p:nvSpPr>
        <p:spPr>
          <a:xfrm>
            <a:off x="0" y="0"/>
            <a:ext cx="9144000" cy="2514600"/>
          </a:xfrm>
          <a:prstGeom prst="rect">
            <a:avLst/>
          </a:prstGeom>
          <a:solidFill>
            <a:schemeClr val="tx1"/>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有人祷告求神“捆绑撒旦”</a:t>
            </a:r>
            <a:endParaRPr lang="en-US" altLang="zh-CN"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a:p>
            <a:pPr algn="ctr"/>
            <a:r>
              <a:rPr lang="zh-CN" alt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是什么意思？</a:t>
            </a:r>
            <a:endPar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What do people mean when they ask God to ‘bind Satan’?</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jillstanek.com/cartoon%20David%20Horsey%202-14%20last%20newspaper%20out%20of%20biz.gif"/>
          <p:cNvPicPr>
            <a:picLocks noChangeAspect="1" noChangeArrowheads="1"/>
          </p:cNvPicPr>
          <p:nvPr/>
        </p:nvPicPr>
        <p:blipFill>
          <a:blip r:embed="rId2" cstate="print"/>
          <a:srcRect/>
          <a:stretch>
            <a:fillRect/>
          </a:stretch>
        </p:blipFill>
        <p:spPr bwMode="auto">
          <a:xfrm>
            <a:off x="0" y="-91440"/>
            <a:ext cx="9144000" cy="6949440"/>
          </a:xfrm>
          <a:prstGeom prst="rect">
            <a:avLst/>
          </a:prstGeom>
          <a:noFill/>
        </p:spPr>
      </p:pic>
      <p:sp>
        <p:nvSpPr>
          <p:cNvPr id="3" name="Rectangle 2"/>
          <p:cNvSpPr/>
          <p:nvPr/>
        </p:nvSpPr>
        <p:spPr>
          <a:xfrm>
            <a:off x="0" y="-76200"/>
            <a:ext cx="9144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ounded Rectangular Callout 3"/>
          <p:cNvSpPr/>
          <p:nvPr/>
        </p:nvSpPr>
        <p:spPr>
          <a:xfrm>
            <a:off x="76200" y="228600"/>
            <a:ext cx="2438400" cy="2286000"/>
          </a:xfrm>
          <a:prstGeom prst="wedgeRoundRectCallout">
            <a:avLst>
              <a:gd name="adj1" fmla="val 683"/>
              <a:gd name="adj2" fmla="val 493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effectLst>
                  <a:outerShdw blurRad="38100" dist="38100" dir="2700000" algn="tl">
                    <a:srgbClr val="000000">
                      <a:alpha val="43137"/>
                    </a:srgbClr>
                  </a:outerShdw>
                </a:effectLst>
                <a:latin typeface="Comic Sans MS" pitchFamily="66" charset="0"/>
              </a:rPr>
              <a:t>How long does Satan stay bound for? </a:t>
            </a:r>
          </a:p>
          <a:p>
            <a:pPr algn="ctr"/>
            <a:r>
              <a:rPr lang="en-US" sz="2000" dirty="0" smtClean="0">
                <a:effectLst>
                  <a:outerShdw blurRad="38100" dist="38100" dir="2700000" algn="tl">
                    <a:srgbClr val="000000">
                      <a:alpha val="43137"/>
                    </a:srgbClr>
                  </a:outerShdw>
                </a:effectLst>
                <a:latin typeface="Comic Sans MS" pitchFamily="66" charset="0"/>
              </a:rPr>
              <a:t>Do you take turns binding him to keep him bound longer?</a:t>
            </a:r>
          </a:p>
        </p:txBody>
      </p:sp>
      <p:sp>
        <p:nvSpPr>
          <p:cNvPr id="5" name="Rounded Rectangular Callout 4"/>
          <p:cNvSpPr/>
          <p:nvPr/>
        </p:nvSpPr>
        <p:spPr>
          <a:xfrm>
            <a:off x="2514600" y="228600"/>
            <a:ext cx="4267200" cy="1066800"/>
          </a:xfrm>
          <a:prstGeom prst="wedgeRoundRectCallout">
            <a:avLst>
              <a:gd name="adj1" fmla="val -41910"/>
              <a:gd name="adj2" fmla="val 10184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effectLst>
                  <a:outerShdw blurRad="38100" dist="38100" dir="2700000" algn="tl">
                    <a:srgbClr val="000000">
                      <a:alpha val="43137"/>
                    </a:srgbClr>
                  </a:outerShdw>
                </a:effectLst>
                <a:latin typeface="Comic Sans MS" pitchFamily="66" charset="0"/>
              </a:rPr>
              <a:t>How could he attack you anyway if someone else had him bound?</a:t>
            </a:r>
            <a:endParaRPr lang="en-US" sz="2000" dirty="0">
              <a:effectLst>
                <a:outerShdw blurRad="38100" dist="38100" dir="2700000" algn="tl">
                  <a:srgbClr val="000000">
                    <a:alpha val="43137"/>
                  </a:srgbClr>
                </a:outerShdw>
              </a:effectLst>
              <a:latin typeface="Comic Sans MS" pitchFamily="66" charset="0"/>
            </a:endParaRPr>
          </a:p>
        </p:txBody>
      </p:sp>
      <p:sp>
        <p:nvSpPr>
          <p:cNvPr id="7" name="Rounded Rectangular Callout 6"/>
          <p:cNvSpPr/>
          <p:nvPr/>
        </p:nvSpPr>
        <p:spPr>
          <a:xfrm>
            <a:off x="5410200" y="2514600"/>
            <a:ext cx="1676400" cy="1981200"/>
          </a:xfrm>
          <a:prstGeom prst="wedgeRoundRectCallout">
            <a:avLst>
              <a:gd name="adj1" fmla="val -48553"/>
              <a:gd name="adj2" fmla="val 366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effectLst>
                <a:outerShdw blurRad="38100" dist="38100" dir="2700000" algn="tl">
                  <a:srgbClr val="000000">
                    <a:alpha val="43137"/>
                  </a:srgbClr>
                </a:outerShdw>
              </a:effectLst>
              <a:latin typeface="Comic Sans MS" pitchFamily="66" charset="0"/>
            </a:endParaRPr>
          </a:p>
          <a:p>
            <a:pPr algn="ctr"/>
            <a:r>
              <a:rPr lang="en-US" sz="2000" dirty="0" smtClean="0">
                <a:effectLst>
                  <a:outerShdw blurRad="38100" dist="38100" dir="2700000" algn="tl">
                    <a:srgbClr val="000000">
                      <a:alpha val="43137"/>
                    </a:srgbClr>
                  </a:outerShdw>
                </a:effectLst>
                <a:latin typeface="Comic Sans MS" pitchFamily="66" charset="0"/>
              </a:rPr>
              <a:t>Wouldn’t he come back mad once he got free? </a:t>
            </a:r>
          </a:p>
          <a:p>
            <a:pPr algn="ctr"/>
            <a:endParaRPr lang="en-US" sz="2000" dirty="0">
              <a:effectLst>
                <a:outerShdw blurRad="38100" dist="38100" dir="2700000" algn="tl">
                  <a:srgbClr val="000000">
                    <a:alpha val="43137"/>
                  </a:srgbClr>
                </a:outerShdw>
              </a:effectLst>
              <a:latin typeface="Comic Sans MS" pitchFamily="66" charset="0"/>
            </a:endParaRPr>
          </a:p>
        </p:txBody>
      </p:sp>
      <p:sp>
        <p:nvSpPr>
          <p:cNvPr id="6" name="Rounded Rectangular Callout 5"/>
          <p:cNvSpPr/>
          <p:nvPr/>
        </p:nvSpPr>
        <p:spPr>
          <a:xfrm>
            <a:off x="3657600" y="1295400"/>
            <a:ext cx="3124200" cy="1219200"/>
          </a:xfrm>
          <a:prstGeom prst="wedgeRoundRectCallout">
            <a:avLst>
              <a:gd name="adj1" fmla="val -39987"/>
              <a:gd name="adj2" fmla="val 670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effectLst>
                  <a:outerShdw blurRad="38100" dist="38100" dir="2700000" algn="tl">
                    <a:srgbClr val="000000">
                      <a:alpha val="43137"/>
                    </a:srgbClr>
                  </a:outerShdw>
                </a:effectLst>
                <a:latin typeface="Comic Sans MS" pitchFamily="66" charset="0"/>
              </a:rPr>
              <a:t>How does Satan hear you bind him if he’s not omnipresent? </a:t>
            </a:r>
            <a:endParaRPr lang="en-US" sz="2000" dirty="0">
              <a:effectLst>
                <a:outerShdw blurRad="38100" dist="38100" dir="2700000" algn="tl">
                  <a:srgbClr val="000000">
                    <a:alpha val="43137"/>
                  </a:srgbClr>
                </a:outerShdw>
              </a:effectLst>
              <a:latin typeface="Comic Sans MS" pitchFamily="66" charset="0"/>
            </a:endParaRPr>
          </a:p>
        </p:txBody>
      </p:sp>
      <p:sp>
        <p:nvSpPr>
          <p:cNvPr id="8" name="Rounded Rectangular Callout 7"/>
          <p:cNvSpPr/>
          <p:nvPr/>
        </p:nvSpPr>
        <p:spPr>
          <a:xfrm>
            <a:off x="6858000" y="762000"/>
            <a:ext cx="2286000" cy="1371600"/>
          </a:xfrm>
          <a:prstGeom prst="wedgeRoundRectCallout">
            <a:avLst>
              <a:gd name="adj1" fmla="val -21668"/>
              <a:gd name="adj2" fmla="val 508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effectLst>
                <a:outerShdw blurRad="38100" dist="38100" dir="2700000" algn="tl">
                  <a:srgbClr val="000000">
                    <a:alpha val="43137"/>
                  </a:srgbClr>
                </a:outerShdw>
              </a:effectLst>
              <a:latin typeface="Comic Sans MS" pitchFamily="66" charset="0"/>
            </a:endParaRPr>
          </a:p>
          <a:p>
            <a:pPr algn="ctr"/>
            <a:r>
              <a:rPr lang="en-US" sz="2000" dirty="0" smtClean="0">
                <a:effectLst>
                  <a:outerShdw blurRad="38100" dist="38100" dir="2700000" algn="tl">
                    <a:srgbClr val="000000">
                      <a:alpha val="43137"/>
                    </a:srgbClr>
                  </a:outerShdw>
                </a:effectLst>
                <a:latin typeface="Comic Sans MS" pitchFamily="66" charset="0"/>
              </a:rPr>
              <a:t>I bind your questions in the Name of Jesus!</a:t>
            </a:r>
          </a:p>
          <a:p>
            <a:pPr algn="ctr"/>
            <a:endParaRPr lang="en-US" sz="2000" dirty="0">
              <a:effectLst>
                <a:outerShdw blurRad="38100" dist="38100" dir="2700000" algn="tl">
                  <a:srgbClr val="000000">
                    <a:alpha val="43137"/>
                  </a:srgbClr>
                </a:outerShdw>
              </a:effectLst>
              <a:latin typeface="Comic Sans MS" pitchFamily="66" charset="0"/>
            </a:endParaRPr>
          </a:p>
        </p:txBody>
      </p:sp>
      <p:sp>
        <p:nvSpPr>
          <p:cNvPr id="9" name="Rectangle 8"/>
          <p:cNvSpPr/>
          <p:nvPr/>
        </p:nvSpPr>
        <p:spPr>
          <a:xfrm>
            <a:off x="0" y="6553200"/>
            <a:ext cx="9144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reeform 9"/>
          <p:cNvSpPr/>
          <p:nvPr/>
        </p:nvSpPr>
        <p:spPr>
          <a:xfrm>
            <a:off x="6505731" y="4648200"/>
            <a:ext cx="389744" cy="1139253"/>
          </a:xfrm>
          <a:custGeom>
            <a:avLst/>
            <a:gdLst>
              <a:gd name="connsiteX0" fmla="*/ 0 w 389744"/>
              <a:gd name="connsiteY0" fmla="*/ 0 h 1139253"/>
              <a:gd name="connsiteX1" fmla="*/ 389744 w 389744"/>
              <a:gd name="connsiteY1" fmla="*/ 74951 h 1139253"/>
              <a:gd name="connsiteX2" fmla="*/ 389744 w 389744"/>
              <a:gd name="connsiteY2" fmla="*/ 1139253 h 1139253"/>
              <a:gd name="connsiteX3" fmla="*/ 0 w 389744"/>
              <a:gd name="connsiteY3" fmla="*/ 959371 h 1139253"/>
              <a:gd name="connsiteX4" fmla="*/ 0 w 389744"/>
              <a:gd name="connsiteY4" fmla="*/ 0 h 113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44" h="1139253">
                <a:moveTo>
                  <a:pt x="0" y="0"/>
                </a:moveTo>
                <a:lnTo>
                  <a:pt x="389744" y="74951"/>
                </a:lnTo>
                <a:lnTo>
                  <a:pt x="389744" y="1139253"/>
                </a:lnTo>
                <a:lnTo>
                  <a:pt x="0" y="959371"/>
                </a:lnTo>
                <a:lnTo>
                  <a:pt x="0" y="0"/>
                </a:lnTo>
                <a:close/>
              </a:path>
            </a:pathLst>
          </a:cu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12" name="Straight Connector 11"/>
          <p:cNvCxnSpPr/>
          <p:nvPr/>
        </p:nvCxnSpPr>
        <p:spPr>
          <a:xfrm rot="5400000">
            <a:off x="6324600" y="5181600"/>
            <a:ext cx="762000" cy="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553200" y="5029200"/>
            <a:ext cx="304800" cy="7620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7248525" y="2914650"/>
            <a:ext cx="933450" cy="1095375"/>
          </a:xfrm>
          <a:custGeom>
            <a:avLst/>
            <a:gdLst>
              <a:gd name="connsiteX0" fmla="*/ 142875 w 933450"/>
              <a:gd name="connsiteY0" fmla="*/ 352425 h 1095375"/>
              <a:gd name="connsiteX1" fmla="*/ 409575 w 933450"/>
              <a:gd name="connsiteY1" fmla="*/ 600075 h 1095375"/>
              <a:gd name="connsiteX2" fmla="*/ 409575 w 933450"/>
              <a:gd name="connsiteY2" fmla="*/ 809625 h 1095375"/>
              <a:gd name="connsiteX3" fmla="*/ 762000 w 933450"/>
              <a:gd name="connsiteY3" fmla="*/ 419100 h 1095375"/>
              <a:gd name="connsiteX4" fmla="*/ 904875 w 933450"/>
              <a:gd name="connsiteY4" fmla="*/ 0 h 1095375"/>
              <a:gd name="connsiteX5" fmla="*/ 933450 w 933450"/>
              <a:gd name="connsiteY5" fmla="*/ 38100 h 1095375"/>
              <a:gd name="connsiteX6" fmla="*/ 800100 w 933450"/>
              <a:gd name="connsiteY6" fmla="*/ 485775 h 1095375"/>
              <a:gd name="connsiteX7" fmla="*/ 781050 w 933450"/>
              <a:gd name="connsiteY7" fmla="*/ 561975 h 1095375"/>
              <a:gd name="connsiteX8" fmla="*/ 609600 w 933450"/>
              <a:gd name="connsiteY8" fmla="*/ 647700 h 1095375"/>
              <a:gd name="connsiteX9" fmla="*/ 514350 w 933450"/>
              <a:gd name="connsiteY9" fmla="*/ 733425 h 1095375"/>
              <a:gd name="connsiteX10" fmla="*/ 457200 w 933450"/>
              <a:gd name="connsiteY10" fmla="*/ 847725 h 1095375"/>
              <a:gd name="connsiteX11" fmla="*/ 400050 w 933450"/>
              <a:gd name="connsiteY11" fmla="*/ 1000125 h 1095375"/>
              <a:gd name="connsiteX12" fmla="*/ 342900 w 933450"/>
              <a:gd name="connsiteY12" fmla="*/ 1057275 h 1095375"/>
              <a:gd name="connsiteX13" fmla="*/ 200025 w 933450"/>
              <a:gd name="connsiteY13" fmla="*/ 1095375 h 1095375"/>
              <a:gd name="connsiteX14" fmla="*/ 123825 w 933450"/>
              <a:gd name="connsiteY14" fmla="*/ 1085850 h 1095375"/>
              <a:gd name="connsiteX15" fmla="*/ 28575 w 933450"/>
              <a:gd name="connsiteY15" fmla="*/ 1019175 h 1095375"/>
              <a:gd name="connsiteX16" fmla="*/ 0 w 933450"/>
              <a:gd name="connsiteY16" fmla="*/ 914400 h 1095375"/>
              <a:gd name="connsiteX17" fmla="*/ 38100 w 933450"/>
              <a:gd name="connsiteY17" fmla="*/ 847725 h 1095375"/>
              <a:gd name="connsiteX18" fmla="*/ 133350 w 933450"/>
              <a:gd name="connsiteY18" fmla="*/ 828675 h 1095375"/>
              <a:gd name="connsiteX19" fmla="*/ 200025 w 933450"/>
              <a:gd name="connsiteY19" fmla="*/ 819150 h 1095375"/>
              <a:gd name="connsiteX20" fmla="*/ 247650 w 933450"/>
              <a:gd name="connsiteY20" fmla="*/ 790575 h 1095375"/>
              <a:gd name="connsiteX21" fmla="*/ 342900 w 933450"/>
              <a:gd name="connsiteY21" fmla="*/ 742950 h 1095375"/>
              <a:gd name="connsiteX22" fmla="*/ 371475 w 933450"/>
              <a:gd name="connsiteY22" fmla="*/ 723900 h 1095375"/>
              <a:gd name="connsiteX23" fmla="*/ 342900 w 933450"/>
              <a:gd name="connsiteY23" fmla="*/ 638175 h 1095375"/>
              <a:gd name="connsiteX24" fmla="*/ 104775 w 933450"/>
              <a:gd name="connsiteY24" fmla="*/ 485775 h 1095375"/>
              <a:gd name="connsiteX25" fmla="*/ 95250 w 933450"/>
              <a:gd name="connsiteY25" fmla="*/ 438150 h 1095375"/>
              <a:gd name="connsiteX26" fmla="*/ 142875 w 933450"/>
              <a:gd name="connsiteY26" fmla="*/ 35242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3450" h="1095375">
                <a:moveTo>
                  <a:pt x="142875" y="352425"/>
                </a:moveTo>
                <a:lnTo>
                  <a:pt x="409575" y="600075"/>
                </a:lnTo>
                <a:lnTo>
                  <a:pt x="409575" y="809625"/>
                </a:lnTo>
                <a:lnTo>
                  <a:pt x="762000" y="419100"/>
                </a:lnTo>
                <a:lnTo>
                  <a:pt x="904875" y="0"/>
                </a:lnTo>
                <a:lnTo>
                  <a:pt x="933450" y="38100"/>
                </a:lnTo>
                <a:lnTo>
                  <a:pt x="800100" y="485775"/>
                </a:lnTo>
                <a:lnTo>
                  <a:pt x="781050" y="561975"/>
                </a:lnTo>
                <a:lnTo>
                  <a:pt x="609600" y="647700"/>
                </a:lnTo>
                <a:lnTo>
                  <a:pt x="514350" y="733425"/>
                </a:lnTo>
                <a:lnTo>
                  <a:pt x="457200" y="847725"/>
                </a:lnTo>
                <a:lnTo>
                  <a:pt x="400050" y="1000125"/>
                </a:lnTo>
                <a:lnTo>
                  <a:pt x="342900" y="1057275"/>
                </a:lnTo>
                <a:lnTo>
                  <a:pt x="200025" y="1095375"/>
                </a:lnTo>
                <a:lnTo>
                  <a:pt x="123825" y="1085850"/>
                </a:lnTo>
                <a:lnTo>
                  <a:pt x="28575" y="1019175"/>
                </a:lnTo>
                <a:lnTo>
                  <a:pt x="0" y="914400"/>
                </a:lnTo>
                <a:lnTo>
                  <a:pt x="38100" y="847725"/>
                </a:lnTo>
                <a:lnTo>
                  <a:pt x="133350" y="828675"/>
                </a:lnTo>
                <a:lnTo>
                  <a:pt x="200025" y="819150"/>
                </a:lnTo>
                <a:lnTo>
                  <a:pt x="247650" y="790575"/>
                </a:lnTo>
                <a:lnTo>
                  <a:pt x="342900" y="742950"/>
                </a:lnTo>
                <a:lnTo>
                  <a:pt x="371475" y="723900"/>
                </a:lnTo>
                <a:lnTo>
                  <a:pt x="342900" y="638175"/>
                </a:lnTo>
                <a:lnTo>
                  <a:pt x="104775" y="485775"/>
                </a:lnTo>
                <a:lnTo>
                  <a:pt x="95250" y="438150"/>
                </a:lnTo>
                <a:lnTo>
                  <a:pt x="142875" y="352425"/>
                </a:lnTo>
                <a:close/>
              </a:path>
            </a:pathLst>
          </a:custGeom>
          <a:solidFill>
            <a:schemeClr val="tx1">
              <a:lumMod val="95000"/>
              <a:lumOff val="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ounded Rectangular Callout 13"/>
          <p:cNvSpPr/>
          <p:nvPr/>
        </p:nvSpPr>
        <p:spPr>
          <a:xfrm>
            <a:off x="76200" y="228600"/>
            <a:ext cx="2438400" cy="2286000"/>
          </a:xfrm>
          <a:prstGeom prst="wedgeRoundRectCallout">
            <a:avLst>
              <a:gd name="adj1" fmla="val 683"/>
              <a:gd name="adj2" fmla="val 493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dirty="0" smtClean="0">
                <a:effectLst>
                  <a:outerShdw blurRad="38100" dist="38100" dir="2700000" algn="tl">
                    <a:srgbClr val="000000">
                      <a:alpha val="43137"/>
                    </a:srgbClr>
                  </a:outerShdw>
                </a:effectLst>
                <a:latin typeface="Comic Sans MS" pitchFamily="66" charset="0"/>
              </a:rPr>
              <a:t>撒旦能被捆绑多久？你们是轮流捆绑他，这样他被俘的时间就长点吗？</a:t>
            </a:r>
            <a:endParaRPr lang="en-US" sz="2400" dirty="0" smtClean="0">
              <a:effectLst>
                <a:outerShdw blurRad="38100" dist="38100" dir="2700000" algn="tl">
                  <a:srgbClr val="000000">
                    <a:alpha val="43137"/>
                  </a:srgbClr>
                </a:outerShdw>
              </a:effectLst>
              <a:latin typeface="Comic Sans MS" pitchFamily="66" charset="0"/>
            </a:endParaRPr>
          </a:p>
        </p:txBody>
      </p:sp>
      <p:sp>
        <p:nvSpPr>
          <p:cNvPr id="15" name="Rounded Rectangular Callout 14"/>
          <p:cNvSpPr/>
          <p:nvPr/>
        </p:nvSpPr>
        <p:spPr>
          <a:xfrm>
            <a:off x="2514600" y="228600"/>
            <a:ext cx="4267200" cy="1066800"/>
          </a:xfrm>
          <a:prstGeom prst="wedgeRoundRectCallout">
            <a:avLst>
              <a:gd name="adj1" fmla="val -41910"/>
              <a:gd name="adj2" fmla="val 10184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dirty="0" smtClean="0">
                <a:effectLst>
                  <a:outerShdw blurRad="38100" dist="38100" dir="2700000" algn="tl">
                    <a:srgbClr val="000000">
                      <a:alpha val="43137"/>
                    </a:srgbClr>
                  </a:outerShdw>
                </a:effectLst>
                <a:latin typeface="Comic Sans MS" pitchFamily="66" charset="0"/>
              </a:rPr>
              <a:t>若其他人已经把他捆绑了， 他如何还能攻击你呢？</a:t>
            </a:r>
            <a:endParaRPr lang="en-US" sz="2400" dirty="0">
              <a:effectLst>
                <a:outerShdw blurRad="38100" dist="38100" dir="2700000" algn="tl">
                  <a:srgbClr val="000000">
                    <a:alpha val="43137"/>
                  </a:srgbClr>
                </a:outerShdw>
              </a:effectLst>
              <a:latin typeface="Comic Sans MS" pitchFamily="66" charset="0"/>
            </a:endParaRPr>
          </a:p>
        </p:txBody>
      </p:sp>
      <p:sp>
        <p:nvSpPr>
          <p:cNvPr id="16" name="Rounded Rectangular Callout 15"/>
          <p:cNvSpPr/>
          <p:nvPr/>
        </p:nvSpPr>
        <p:spPr>
          <a:xfrm>
            <a:off x="3657600" y="1219200"/>
            <a:ext cx="3124200" cy="1295400"/>
          </a:xfrm>
          <a:prstGeom prst="wedgeRoundRectCallout">
            <a:avLst>
              <a:gd name="adj1" fmla="val -39987"/>
              <a:gd name="adj2" fmla="val 670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dirty="0" smtClean="0">
                <a:effectLst>
                  <a:outerShdw blurRad="38100" dist="38100" dir="2700000" algn="tl">
                    <a:srgbClr val="000000">
                      <a:alpha val="43137"/>
                    </a:srgbClr>
                  </a:outerShdw>
                </a:effectLst>
                <a:latin typeface="Comic Sans MS" pitchFamily="66" charset="0"/>
              </a:rPr>
              <a:t>若撒旦不是无所不在的，他如何听到你要捆绑他呢？</a:t>
            </a:r>
            <a:endParaRPr lang="en-US" sz="2400" dirty="0">
              <a:effectLst>
                <a:outerShdw blurRad="38100" dist="38100" dir="2700000" algn="tl">
                  <a:srgbClr val="000000">
                    <a:alpha val="43137"/>
                  </a:srgbClr>
                </a:outerShdw>
              </a:effectLst>
              <a:latin typeface="Comic Sans MS" pitchFamily="66" charset="0"/>
            </a:endParaRPr>
          </a:p>
        </p:txBody>
      </p:sp>
      <p:sp>
        <p:nvSpPr>
          <p:cNvPr id="17" name="Rounded Rectangular Callout 16"/>
          <p:cNvSpPr/>
          <p:nvPr/>
        </p:nvSpPr>
        <p:spPr>
          <a:xfrm>
            <a:off x="5410200" y="2514600"/>
            <a:ext cx="1676400" cy="1981200"/>
          </a:xfrm>
          <a:prstGeom prst="wedgeRoundRectCallout">
            <a:avLst>
              <a:gd name="adj1" fmla="val -48553"/>
              <a:gd name="adj2" fmla="val 366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effectLst>
                <a:outerShdw blurRad="38100" dist="38100" dir="2700000" algn="tl">
                  <a:srgbClr val="000000">
                    <a:alpha val="43137"/>
                  </a:srgbClr>
                </a:outerShdw>
              </a:effectLst>
              <a:latin typeface="Comic Sans MS" pitchFamily="66" charset="0"/>
            </a:endParaRPr>
          </a:p>
          <a:p>
            <a:pPr algn="ctr"/>
            <a:r>
              <a:rPr lang="zh-CN" altLang="en-US" sz="2400" dirty="0" smtClean="0">
                <a:effectLst>
                  <a:outerShdw blurRad="38100" dist="38100" dir="2700000" algn="tl">
                    <a:srgbClr val="000000">
                      <a:alpha val="43137"/>
                    </a:srgbClr>
                  </a:outerShdw>
                </a:effectLst>
                <a:latin typeface="Comic Sans MS" pitchFamily="66" charset="0"/>
              </a:rPr>
              <a:t>他被释放后会不会发怒呀？</a:t>
            </a:r>
            <a:endParaRPr lang="en-US" sz="2400" dirty="0" smtClean="0">
              <a:effectLst>
                <a:outerShdw blurRad="38100" dist="38100" dir="2700000" algn="tl">
                  <a:srgbClr val="000000">
                    <a:alpha val="43137"/>
                  </a:srgbClr>
                </a:outerShdw>
              </a:effectLst>
              <a:latin typeface="Comic Sans MS" pitchFamily="66" charset="0"/>
            </a:endParaRPr>
          </a:p>
          <a:p>
            <a:pPr algn="ctr"/>
            <a:endParaRPr lang="en-US" sz="2000" dirty="0">
              <a:effectLst>
                <a:outerShdw blurRad="38100" dist="38100" dir="2700000" algn="tl">
                  <a:srgbClr val="000000">
                    <a:alpha val="43137"/>
                  </a:srgbClr>
                </a:outerShdw>
              </a:effectLst>
              <a:latin typeface="Comic Sans MS" pitchFamily="66" charset="0"/>
            </a:endParaRPr>
          </a:p>
        </p:txBody>
      </p:sp>
      <p:sp>
        <p:nvSpPr>
          <p:cNvPr id="18" name="Rounded Rectangular Callout 17"/>
          <p:cNvSpPr/>
          <p:nvPr/>
        </p:nvSpPr>
        <p:spPr>
          <a:xfrm>
            <a:off x="6858000" y="609600"/>
            <a:ext cx="2286000" cy="1524000"/>
          </a:xfrm>
          <a:prstGeom prst="wedgeRoundRectCallout">
            <a:avLst>
              <a:gd name="adj1" fmla="val -21668"/>
              <a:gd name="adj2" fmla="val 508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effectLst>
                  <a:outerShdw blurRad="38100" dist="38100" dir="2700000" algn="tl">
                    <a:srgbClr val="000000">
                      <a:alpha val="43137"/>
                    </a:srgbClr>
                  </a:outerShdw>
                </a:effectLst>
                <a:latin typeface="Comic Sans MS" pitchFamily="66" charset="0"/>
              </a:rPr>
              <a:t>我奉耶稣的名捆绑你的提问！</a:t>
            </a:r>
            <a:endParaRPr lang="en-US" sz="2800" dirty="0" smtClean="0">
              <a:effectLst>
                <a:outerShdw blurRad="38100" dist="38100" dir="2700000" algn="tl">
                  <a:srgbClr val="000000">
                    <a:alpha val="43137"/>
                  </a:srgbClr>
                </a:outerShdw>
              </a:effectLst>
              <a:latin typeface="Comic Sans MS" pitchFamily="66" charset="0"/>
            </a:endParaRPr>
          </a:p>
          <a:p>
            <a:pPr algn="ctr"/>
            <a:endParaRPr lang="en-US" sz="2000"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6986528"/>
          </a:xfrm>
          <a:prstGeom prst="rect">
            <a:avLst/>
          </a:prstGeom>
          <a:noFill/>
        </p:spPr>
        <p:txBody>
          <a:bodyPr wrap="square" rtlCol="0">
            <a:spAutoFit/>
          </a:bodyPr>
          <a:lstStyle/>
          <a:p>
            <a:pPr>
              <a:buFont typeface="Arial" charset="0"/>
              <a:buChar char="•"/>
            </a:pPr>
            <a:r>
              <a:rPr lang="zh-CN" altLang="en-US" sz="4000" dirty="0" smtClean="0">
                <a:solidFill>
                  <a:srgbClr val="002060"/>
                </a:solidFill>
                <a:effectLst>
                  <a:outerShdw blurRad="38100" dist="38100" dir="2700000" algn="tl">
                    <a:srgbClr val="000000">
                      <a:alpha val="43137"/>
                    </a:srgbClr>
                  </a:outerShdw>
                </a:effectLst>
              </a:rPr>
              <a:t>撒旦唯一被捆绑会发生在千禧年间。  并且需要一个大能的天使才能捆绑他。</a:t>
            </a:r>
            <a:endParaRPr lang="en-US" sz="4000" dirty="0" smtClean="0">
              <a:solidFill>
                <a:srgbClr val="002060"/>
              </a:solidFill>
              <a:effectLst>
                <a:outerShdw blurRad="38100" dist="38100" dir="2700000" algn="tl">
                  <a:srgbClr val="000000">
                    <a:alpha val="43137"/>
                  </a:srgbClr>
                </a:outerShdw>
              </a:effectLst>
            </a:endParaRPr>
          </a:p>
          <a:p>
            <a:pPr lvl="1">
              <a:buFont typeface="Arial" charset="0"/>
              <a:buChar char="•"/>
            </a:pPr>
            <a:r>
              <a:rPr lang="en-US" sz="2000" dirty="0" smtClean="0">
                <a:solidFill>
                  <a:srgbClr val="002060"/>
                </a:solidFill>
                <a:effectLst>
                  <a:outerShdw blurRad="38100" dist="38100" dir="2700000" algn="tl">
                    <a:srgbClr val="000000">
                      <a:alpha val="43137"/>
                    </a:srgbClr>
                  </a:outerShdw>
                </a:effectLst>
              </a:rPr>
              <a:t>The only time Satan will be bound is during the 1,000 Millennium. </a:t>
            </a:r>
          </a:p>
          <a:p>
            <a:pPr lvl="1">
              <a:buFont typeface="Arial" charset="0"/>
              <a:buChar char="•"/>
            </a:pPr>
            <a:r>
              <a:rPr lang="en-US" sz="2000" dirty="0" smtClean="0">
                <a:solidFill>
                  <a:srgbClr val="002060"/>
                </a:solidFill>
                <a:effectLst>
                  <a:outerShdw blurRad="38100" dist="38100" dir="2700000" algn="tl">
                    <a:srgbClr val="000000">
                      <a:alpha val="43137"/>
                    </a:srgbClr>
                  </a:outerShdw>
                </a:effectLst>
              </a:rPr>
              <a:t>It will take a strong angel to do that. </a:t>
            </a:r>
            <a:endParaRPr lang="en-US" sz="3200" dirty="0" smtClean="0">
              <a:solidFill>
                <a:srgbClr val="002060"/>
              </a:solidFill>
              <a:effectLst>
                <a:outerShdw blurRad="38100" dist="38100" dir="2700000" algn="tl">
                  <a:srgbClr val="000000">
                    <a:alpha val="43137"/>
                  </a:srgbClr>
                </a:outerShdw>
              </a:effectLst>
            </a:endParaRPr>
          </a:p>
          <a:p>
            <a:pPr>
              <a:buFont typeface="Arial" charset="0"/>
              <a:buChar char="•"/>
            </a:pPr>
            <a:r>
              <a:rPr lang="en-US" sz="4000" dirty="0" smtClean="0">
                <a:solidFill>
                  <a:srgbClr val="C00000"/>
                </a:solidFill>
                <a:effectLst>
                  <a:outerShdw blurRad="38100" dist="38100" dir="2700000" algn="tl">
                    <a:srgbClr val="000000">
                      <a:alpha val="43137"/>
                    </a:srgbClr>
                  </a:outerShdw>
                </a:effectLst>
              </a:rPr>
              <a:t> “</a:t>
            </a:r>
            <a:r>
              <a:rPr lang="zh-CN" altLang="en-US" sz="4000" dirty="0" smtClean="0">
                <a:solidFill>
                  <a:srgbClr val="C00000"/>
                </a:solidFill>
                <a:effectLst>
                  <a:outerShdw blurRad="38100" dist="38100" dir="2700000" algn="tl">
                    <a:srgbClr val="000000">
                      <a:alpha val="43137"/>
                    </a:srgbClr>
                  </a:outerShdw>
                </a:effectLst>
              </a:rPr>
              <a:t>他捉住那龙，就是古蛇，又叫魔鬼，也叫撒旦，把它捆绑一千年，扔在无底坑里，将无底坑关闭，用印封上，使它不得再迷惑列国。等到哪一千年完了，以后必须暂时释放它。</a:t>
            </a:r>
            <a:r>
              <a:rPr lang="en-US" sz="4000" dirty="0" smtClean="0">
                <a:solidFill>
                  <a:srgbClr val="C00000"/>
                </a:solidFill>
                <a:effectLst>
                  <a:outerShdw blurRad="38100" dist="38100" dir="2700000" algn="tl">
                    <a:srgbClr val="000000">
                      <a:alpha val="43137"/>
                    </a:srgbClr>
                  </a:outerShdw>
                </a:effectLst>
              </a:rPr>
              <a:t>” </a:t>
            </a:r>
            <a:r>
              <a:rPr lang="zh-CN" altLang="en-US" sz="4000" dirty="0" smtClean="0">
                <a:solidFill>
                  <a:srgbClr val="C00000"/>
                </a:solidFill>
                <a:effectLst>
                  <a:outerShdw blurRad="38100" dist="38100" dir="2700000" algn="tl">
                    <a:srgbClr val="000000">
                      <a:alpha val="43137"/>
                    </a:srgbClr>
                  </a:outerShdw>
                </a:effectLst>
              </a:rPr>
              <a:t>（启示录</a:t>
            </a:r>
            <a:r>
              <a:rPr lang="en-US" altLang="zh-CN" sz="4000" dirty="0" smtClean="0">
                <a:solidFill>
                  <a:srgbClr val="C00000"/>
                </a:solidFill>
                <a:effectLst>
                  <a:outerShdw blurRad="38100" dist="38100" dir="2700000" algn="tl">
                    <a:srgbClr val="000000">
                      <a:alpha val="43137"/>
                    </a:srgbClr>
                  </a:outerShdw>
                </a:effectLst>
              </a:rPr>
              <a:t>20:2-3</a:t>
            </a:r>
            <a:r>
              <a:rPr lang="zh-CN" altLang="en-US" sz="4000" dirty="0" smtClean="0">
                <a:solidFill>
                  <a:srgbClr val="C00000"/>
                </a:solidFill>
                <a:effectLst>
                  <a:outerShdw blurRad="38100" dist="38100" dir="2700000" algn="tl">
                    <a:srgbClr val="000000">
                      <a:alpha val="43137"/>
                    </a:srgbClr>
                  </a:outerShdw>
                </a:effectLst>
              </a:rPr>
              <a:t>）</a:t>
            </a:r>
            <a:endParaRPr lang="en-US" sz="40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i="1" dirty="0" smtClean="0">
                <a:solidFill>
                  <a:srgbClr val="C00000"/>
                </a:solidFill>
                <a:effectLst>
                  <a:outerShdw blurRad="38100" dist="38100" dir="2700000" algn="tl">
                    <a:srgbClr val="000000">
                      <a:alpha val="43137"/>
                    </a:srgbClr>
                  </a:outerShdw>
                </a:effectLst>
              </a:rPr>
              <a:t>"He seized the dragon, that ancient serpent, who is the devil, or Satan, and  bound him for a thousand years.  He threw him into the Abyss, and locked and sealed it over him, to keep him from deceiving the nations anymore until the thousand years were ended. After that, he must be set free for a short time."   [Revelation 20:2-3]</a:t>
            </a:r>
          </a:p>
          <a:p>
            <a:pPr marL="514350" indent="-514350">
              <a:buAutoNum type="arabicPeriod"/>
            </a:pPr>
            <a:endParaRPr lang="en-US" sz="28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617196"/>
          </a:xfrm>
          <a:prstGeom prst="rect">
            <a:avLst/>
          </a:prstGeom>
          <a:noFill/>
        </p:spPr>
        <p:txBody>
          <a:bodyPr wrap="square" rtlCol="0">
            <a:spAutoFit/>
          </a:bodyPr>
          <a:lstStyle/>
          <a:p>
            <a:pPr>
              <a:buFont typeface="Arial" charset="0"/>
              <a:buChar char="•"/>
            </a:pPr>
            <a:r>
              <a:rPr lang="zh-CN" altLang="en-US" sz="3200" dirty="0" smtClean="0">
                <a:ln>
                  <a:solidFill>
                    <a:sysClr val="windowText" lastClr="000000"/>
                  </a:solidFill>
                </a:ln>
                <a:solidFill>
                  <a:srgbClr val="002060"/>
                </a:solidFill>
                <a:effectLst>
                  <a:outerShdw blurRad="38100" dist="38100" dir="2700000" algn="tl">
                    <a:srgbClr val="000000">
                      <a:alpha val="43137"/>
                    </a:srgbClr>
                  </a:outerShdw>
                </a:effectLst>
              </a:rPr>
              <a:t>犹大在他的书信里警告，末世时，假教师会出现并声称他们（和我们）有胜过魔鬼的能力</a:t>
            </a:r>
            <a:r>
              <a:rPr lang="en-US" altLang="zh-CN" sz="3200" dirty="0" smtClean="0">
                <a:ln>
                  <a:solidFill>
                    <a:sysClr val="windowText" lastClr="000000"/>
                  </a:solidFill>
                </a:ln>
                <a:solidFill>
                  <a:srgbClr val="002060"/>
                </a:solidFill>
                <a:effectLst>
                  <a:outerShdw blurRad="38100" dist="38100" dir="2700000" algn="tl">
                    <a:srgbClr val="000000">
                      <a:alpha val="43137"/>
                    </a:srgbClr>
                  </a:outerShdw>
                </a:effectLst>
              </a:rPr>
              <a:t>…</a:t>
            </a:r>
            <a:endParaRPr lang="en-US" sz="3200" dirty="0" smtClean="0">
              <a:ln>
                <a:solidFill>
                  <a:sysClr val="windowText" lastClr="000000"/>
                </a:solidFill>
              </a:ln>
              <a:solidFill>
                <a:srgbClr val="002060"/>
              </a:solidFill>
              <a:effectLst>
                <a:outerShdw blurRad="38100" dist="38100" dir="2700000" algn="tl">
                  <a:srgbClr val="000000">
                    <a:alpha val="43137"/>
                  </a:srgbClr>
                </a:outerShdw>
              </a:effectLst>
            </a:endParaRPr>
          </a:p>
          <a:p>
            <a:pPr lvl="1">
              <a:buFont typeface="Arial" charset="0"/>
              <a:buChar char="•"/>
            </a:pPr>
            <a:r>
              <a:rPr lang="en-US" sz="2000" b="1" dirty="0" smtClean="0">
                <a:solidFill>
                  <a:srgbClr val="002060"/>
                </a:solidFill>
                <a:effectLst>
                  <a:outerShdw blurRad="38100" dist="38100" dir="2700000" algn="tl">
                    <a:srgbClr val="000000">
                      <a:alpha val="43137"/>
                    </a:srgbClr>
                  </a:outerShdw>
                </a:effectLst>
              </a:rPr>
              <a:t>Jude warned in his epistle that in the end times, false teachers would come, teaching that they (and we) have power over demonic forces…</a:t>
            </a:r>
          </a:p>
          <a:p>
            <a:pPr lvl="1"/>
            <a:endParaRPr lang="en-US" sz="2000" b="1" dirty="0" smtClean="0">
              <a:solidFill>
                <a:srgbClr val="002060"/>
              </a:solidFill>
              <a:effectLst>
                <a:outerShdw blurRad="38100" dist="38100" dir="2700000" algn="tl">
                  <a:srgbClr val="000000">
                    <a:alpha val="43137"/>
                  </a:srgbClr>
                </a:outerShdw>
              </a:effectLst>
            </a:endParaRPr>
          </a:p>
          <a:p>
            <a:pPr marL="120650" lvl="1" indent="-120650">
              <a:buFont typeface="Arial" charset="0"/>
              <a:buChar char="•"/>
            </a:pPr>
            <a:r>
              <a:rPr lang="en-US" sz="3200" dirty="0" smtClean="0">
                <a:ln>
                  <a:solidFill>
                    <a:sysClr val="windowText" lastClr="000000"/>
                  </a:solidFill>
                </a:ln>
                <a:solidFill>
                  <a:srgbClr val="C00000"/>
                </a:solidFill>
                <a:effectLst>
                  <a:outerShdw blurRad="38100" dist="38100" dir="2700000" algn="tl">
                    <a:srgbClr val="000000">
                      <a:alpha val="43137"/>
                    </a:srgbClr>
                  </a:outerShdw>
                </a:effectLst>
              </a:rPr>
              <a:t> </a:t>
            </a:r>
            <a:r>
              <a:rPr lang="zh-CN" altLang="en-US" sz="3200" dirty="0" smtClean="0">
                <a:ln>
                  <a:solidFill>
                    <a:sysClr val="windowText" lastClr="000000"/>
                  </a:solidFill>
                </a:ln>
                <a:solidFill>
                  <a:srgbClr val="C00000"/>
                </a:solidFill>
                <a:effectLst>
                  <a:outerShdw blurRad="38100" dist="38100" dir="2700000" algn="tl">
                    <a:srgbClr val="000000">
                      <a:alpha val="43137"/>
                    </a:srgbClr>
                  </a:outerShdw>
                </a:effectLst>
              </a:rPr>
              <a:t> </a:t>
            </a:r>
            <a:r>
              <a:rPr lang="en-US" altLang="zh-CN" sz="3200" dirty="0" smtClean="0">
                <a:ln>
                  <a:solidFill>
                    <a:sysClr val="windowText" lastClr="000000"/>
                  </a:solidFill>
                </a:ln>
                <a:solidFill>
                  <a:srgbClr val="C00000"/>
                </a:solidFill>
                <a:effectLst>
                  <a:outerShdw blurRad="38100" dist="38100" dir="2700000" algn="tl">
                    <a:srgbClr val="000000">
                      <a:alpha val="43137"/>
                    </a:srgbClr>
                  </a:outerShdw>
                </a:effectLst>
              </a:rPr>
              <a:t>“</a:t>
            </a:r>
            <a:r>
              <a:rPr lang="zh-CN" altLang="en-US" sz="3200" dirty="0" smtClean="0">
                <a:ln>
                  <a:solidFill>
                    <a:sysClr val="windowText" lastClr="000000"/>
                  </a:solidFill>
                </a:ln>
                <a:solidFill>
                  <a:srgbClr val="C00000"/>
                </a:solidFill>
                <a:effectLst>
                  <a:outerShdw blurRad="38100" dist="38100" dir="2700000" algn="tl">
                    <a:srgbClr val="000000">
                      <a:alpha val="43137"/>
                    </a:srgbClr>
                  </a:outerShdw>
                </a:effectLst>
              </a:rPr>
              <a:t>这些作梦的人也像他们污秽身体，轻慢主治的，</a:t>
            </a:r>
            <a:r>
              <a:rPr lang="zh-CN" altLang="en-US" sz="3200" u="sng" dirty="0" smtClean="0">
                <a:ln>
                  <a:solidFill>
                    <a:sysClr val="windowText" lastClr="000000"/>
                  </a:solidFill>
                </a:ln>
                <a:solidFill>
                  <a:srgbClr val="C00000"/>
                </a:solidFill>
                <a:effectLst>
                  <a:outerShdw blurRad="38100" dist="38100" dir="2700000" algn="tl">
                    <a:srgbClr val="000000">
                      <a:alpha val="43137"/>
                    </a:srgbClr>
                  </a:outerShdw>
                </a:effectLst>
              </a:rPr>
              <a:t>毁谤在尊位的</a:t>
            </a:r>
            <a:r>
              <a:rPr lang="zh-CN" altLang="en-US" sz="3200" dirty="0" smtClean="0">
                <a:ln>
                  <a:solidFill>
                    <a:sysClr val="windowText" lastClr="000000"/>
                  </a:solidFill>
                </a:ln>
                <a:solidFill>
                  <a:srgbClr val="C00000"/>
                </a:solidFill>
                <a:effectLst>
                  <a:outerShdw blurRad="38100" dist="38100" dir="2700000" algn="tl">
                    <a:srgbClr val="000000">
                      <a:alpha val="43137"/>
                    </a:srgbClr>
                  </a:outerShdw>
                </a:effectLst>
              </a:rPr>
              <a:t>。天使长米迦勒为摩西的尸首与魔鬼争辩的时候，尚且不敢用毁谤的话罪责他，只说</a:t>
            </a:r>
            <a:r>
              <a:rPr lang="en-US" altLang="zh-CN" sz="3200" dirty="0" smtClean="0">
                <a:ln>
                  <a:solidFill>
                    <a:sysClr val="windowText" lastClr="000000"/>
                  </a:solidFill>
                </a:ln>
                <a:solidFill>
                  <a:srgbClr val="C00000"/>
                </a:solidFill>
                <a:effectLst>
                  <a:outerShdw blurRad="38100" dist="38100" dir="2700000" algn="tl">
                    <a:srgbClr val="000000">
                      <a:alpha val="43137"/>
                    </a:srgbClr>
                  </a:outerShdw>
                </a:effectLst>
              </a:rPr>
              <a:t>: ‘</a:t>
            </a:r>
            <a:r>
              <a:rPr lang="zh-CN" altLang="en-US" sz="3200" dirty="0" smtClean="0">
                <a:ln>
                  <a:solidFill>
                    <a:sysClr val="windowText" lastClr="000000"/>
                  </a:solidFill>
                </a:ln>
                <a:solidFill>
                  <a:srgbClr val="C00000"/>
                </a:solidFill>
                <a:effectLst>
                  <a:outerShdw blurRad="38100" dist="38100" dir="2700000" algn="tl">
                    <a:srgbClr val="000000">
                      <a:alpha val="43137"/>
                    </a:srgbClr>
                  </a:outerShdw>
                </a:effectLst>
              </a:rPr>
              <a:t>主责备你吧</a:t>
            </a:r>
            <a:r>
              <a:rPr lang="en-US" altLang="zh-CN" sz="3200" dirty="0" smtClean="0">
                <a:ln>
                  <a:solidFill>
                    <a:sysClr val="windowText" lastClr="000000"/>
                  </a:solidFill>
                </a:ln>
                <a:solidFill>
                  <a:srgbClr val="C00000"/>
                </a:solidFill>
                <a:effectLst>
                  <a:outerShdw blurRad="38100" dist="38100" dir="2700000" algn="tl">
                    <a:srgbClr val="000000">
                      <a:alpha val="43137"/>
                    </a:srgbClr>
                  </a:outerShdw>
                </a:effectLst>
              </a:rPr>
              <a:t>!’ </a:t>
            </a:r>
            <a:r>
              <a:rPr lang="zh-CN" altLang="en-US" sz="3200" u="sng" dirty="0" smtClean="0">
                <a:ln>
                  <a:solidFill>
                    <a:sysClr val="windowText" lastClr="000000"/>
                  </a:solidFill>
                </a:ln>
                <a:solidFill>
                  <a:srgbClr val="C00000"/>
                </a:solidFill>
                <a:effectLst>
                  <a:outerShdw blurRad="38100" dist="38100" dir="2700000" algn="tl">
                    <a:srgbClr val="000000">
                      <a:alpha val="43137"/>
                    </a:srgbClr>
                  </a:outerShdw>
                </a:effectLst>
              </a:rPr>
              <a:t>但这些人毁谤他们所不知道的。他们本性所知道的事与那没有灵性的畜类一样，在这事上竟败坏了自己。他们有祸了！</a:t>
            </a:r>
            <a:r>
              <a:rPr lang="en-US" altLang="zh-CN" sz="3200" dirty="0" smtClean="0">
                <a:ln>
                  <a:solidFill>
                    <a:sysClr val="windowText" lastClr="000000"/>
                  </a:solidFill>
                </a:ln>
                <a:solidFill>
                  <a:srgbClr val="C00000"/>
                </a:solidFill>
                <a:effectLst>
                  <a:outerShdw blurRad="38100" dist="38100" dir="2700000" algn="tl">
                    <a:srgbClr val="000000">
                      <a:alpha val="43137"/>
                    </a:srgbClr>
                  </a:outerShdw>
                </a:effectLst>
              </a:rPr>
              <a:t>”</a:t>
            </a:r>
            <a:r>
              <a:rPr lang="zh-CN" altLang="en-US" sz="3200" dirty="0" smtClean="0">
                <a:ln>
                  <a:solidFill>
                    <a:sysClr val="windowText" lastClr="000000"/>
                  </a:solidFill>
                </a:ln>
                <a:solidFill>
                  <a:srgbClr val="C00000"/>
                </a:solidFill>
                <a:effectLst>
                  <a:outerShdw blurRad="38100" dist="38100" dir="2700000" algn="tl">
                    <a:srgbClr val="000000">
                      <a:alpha val="43137"/>
                    </a:srgbClr>
                  </a:outerShdw>
                </a:effectLst>
              </a:rPr>
              <a:t>（犹</a:t>
            </a:r>
            <a:r>
              <a:rPr lang="en-US" altLang="zh-CN" sz="3200" dirty="0" smtClean="0">
                <a:ln>
                  <a:solidFill>
                    <a:sysClr val="windowText" lastClr="000000"/>
                  </a:solidFill>
                </a:ln>
                <a:solidFill>
                  <a:srgbClr val="C00000"/>
                </a:solidFill>
                <a:effectLst>
                  <a:outerShdw blurRad="38100" dist="38100" dir="2700000" algn="tl">
                    <a:srgbClr val="000000">
                      <a:alpha val="43137"/>
                    </a:srgbClr>
                  </a:outerShdw>
                </a:effectLst>
              </a:rPr>
              <a:t>8-10</a:t>
            </a:r>
            <a:r>
              <a:rPr lang="zh-CN" altLang="en-US" sz="3200" dirty="0" smtClean="0">
                <a:ln>
                  <a:solidFill>
                    <a:sysClr val="windowText" lastClr="000000"/>
                  </a:solidFill>
                </a:ln>
                <a:solidFill>
                  <a:srgbClr val="C00000"/>
                </a:solidFill>
                <a:effectLst>
                  <a:outerShdw blurRad="38100" dist="38100" dir="2700000" algn="tl">
                    <a:srgbClr val="000000">
                      <a:alpha val="43137"/>
                    </a:srgbClr>
                  </a:outerShdw>
                </a:effectLst>
              </a:rPr>
              <a:t>）</a:t>
            </a:r>
            <a:endParaRPr lang="en-US" sz="3200" dirty="0" smtClean="0">
              <a:ln>
                <a:solidFill>
                  <a:sysClr val="windowText" lastClr="000000"/>
                </a:solidFill>
              </a:ln>
              <a:solidFill>
                <a:srgbClr val="C00000"/>
              </a:solidFill>
              <a:effectLst>
                <a:outerShdw blurRad="38100" dist="38100" dir="2700000" algn="tl">
                  <a:srgbClr val="000000">
                    <a:alpha val="43137"/>
                  </a:srgbClr>
                </a:outerShdw>
              </a:effectLst>
            </a:endParaRPr>
          </a:p>
          <a:p>
            <a:pPr lvl="1">
              <a:buFont typeface="Arial" charset="0"/>
              <a:buChar char="•"/>
            </a:pPr>
            <a:r>
              <a:rPr lang="en-US" i="1" dirty="0" smtClean="0">
                <a:solidFill>
                  <a:srgbClr val="C00000"/>
                </a:solidFill>
                <a:effectLst>
                  <a:outerShdw blurRad="38100" dist="38100" dir="2700000" algn="tl">
                    <a:srgbClr val="000000">
                      <a:alpha val="43137"/>
                    </a:srgbClr>
                  </a:outerShdw>
                </a:effectLst>
              </a:rPr>
              <a:t>“ In the very same way, these dreamers pollute their own bodies, reject authority and </a:t>
            </a:r>
            <a:r>
              <a:rPr lang="en-US" i="1" u="sng" dirty="0" smtClean="0">
                <a:solidFill>
                  <a:srgbClr val="C00000"/>
                </a:solidFill>
                <a:effectLst>
                  <a:outerShdw blurRad="38100" dist="38100" dir="2700000" algn="tl">
                    <a:srgbClr val="000000">
                      <a:alpha val="43137"/>
                    </a:srgbClr>
                  </a:outerShdw>
                </a:effectLst>
              </a:rPr>
              <a:t>slander celestial beings</a:t>
            </a:r>
            <a:r>
              <a:rPr lang="en-US" i="1" dirty="0" smtClean="0">
                <a:solidFill>
                  <a:srgbClr val="C00000"/>
                </a:solidFill>
                <a:effectLst>
                  <a:outerShdw blurRad="38100" dist="38100" dir="2700000" algn="tl">
                    <a:srgbClr val="000000">
                      <a:alpha val="43137"/>
                    </a:srgbClr>
                  </a:outerShdw>
                </a:effectLst>
              </a:rPr>
              <a:t>. But even the archangel Michael, when he was disputing with the devil about the body of Moses, did not dare to bring a slanderous accusation against him, but said, "The Lord rebuke you!" Yet </a:t>
            </a:r>
            <a:r>
              <a:rPr lang="en-US" i="1" u="sng" dirty="0" smtClean="0">
                <a:solidFill>
                  <a:srgbClr val="C00000"/>
                </a:solidFill>
                <a:effectLst>
                  <a:outerShdw blurRad="38100" dist="38100" dir="2700000" algn="tl">
                    <a:srgbClr val="000000">
                      <a:alpha val="43137"/>
                    </a:srgbClr>
                  </a:outerShdw>
                </a:effectLst>
              </a:rPr>
              <a:t>these men speak abusively against whatever they do not understand</a:t>
            </a:r>
            <a:r>
              <a:rPr lang="en-US" i="1" dirty="0" smtClean="0">
                <a:solidFill>
                  <a:srgbClr val="C00000"/>
                </a:solidFill>
                <a:effectLst>
                  <a:outerShdw blurRad="38100" dist="38100" dir="2700000" algn="tl">
                    <a:srgbClr val="000000">
                      <a:alpha val="43137"/>
                    </a:srgbClr>
                  </a:outerShdw>
                </a:effectLst>
              </a:rPr>
              <a:t>; </a:t>
            </a:r>
            <a:r>
              <a:rPr lang="en-US" i="1" u="sng" dirty="0" smtClean="0">
                <a:solidFill>
                  <a:srgbClr val="C00000"/>
                </a:solidFill>
                <a:effectLst>
                  <a:outerShdw blurRad="38100" dist="38100" dir="2700000" algn="tl">
                    <a:srgbClr val="000000">
                      <a:alpha val="43137"/>
                    </a:srgbClr>
                  </a:outerShdw>
                </a:effectLst>
              </a:rPr>
              <a:t>and what things they do understand by instinct, like unreasoning animals —these are the very things that destroy them.  WOE TO THEM!</a:t>
            </a:r>
            <a:r>
              <a:rPr lang="en-US" i="1" dirty="0" smtClean="0">
                <a:solidFill>
                  <a:srgbClr val="C00000"/>
                </a:solidFill>
                <a:effectLst>
                  <a:outerShdw blurRad="38100" dist="38100" dir="2700000" algn="tl">
                    <a:srgbClr val="000000">
                      <a:alpha val="43137"/>
                    </a:srgbClr>
                  </a:outerShdw>
                </a:effectLst>
              </a:rPr>
              <a:t>“ (Jude 8-10)</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71600"/>
          </a:xfrm>
          <a:noFill/>
          <a:ln>
            <a:noFill/>
          </a:ln>
        </p:spPr>
        <p:style>
          <a:lnRef idx="0">
            <a:schemeClr val="dk1"/>
          </a:lnRef>
          <a:fillRef idx="3">
            <a:schemeClr val="dk1"/>
          </a:fillRef>
          <a:effectRef idx="3">
            <a:schemeClr val="dk1"/>
          </a:effectRef>
          <a:fontRef idx="minor">
            <a:schemeClr val="lt1"/>
          </a:fontRef>
        </p:style>
        <p:txBody>
          <a:bodyPr anchor="t">
            <a:normAutofit/>
          </a:bodyPr>
          <a:lstStyle/>
          <a:p>
            <a:r>
              <a:rPr lang="zh-CN" altLang="en-US" sz="6700" b="1" dirty="0" smtClean="0">
                <a:ln w="1905">
                  <a:solidFill>
                    <a:schemeClr val="tx1"/>
                  </a:solidFill>
                </a:ln>
                <a:solidFill>
                  <a:srgbClr val="FF0000"/>
                </a:solidFill>
                <a:effectLst>
                  <a:innerShdw blurRad="69850" dist="43180" dir="5400000">
                    <a:srgbClr val="000000">
                      <a:alpha val="65000"/>
                    </a:srgbClr>
                  </a:innerShdw>
                </a:effectLst>
                <a:latin typeface="Aharoni" pitchFamily="2" charset="-79"/>
                <a:cs typeface="Aharoni" pitchFamily="2" charset="-79"/>
              </a:rPr>
              <a:t>下一个问题</a:t>
            </a:r>
            <a:endParaRPr lang="en-US" altLang="zh-CN"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endParaRPr>
          </a:p>
        </p:txBody>
      </p:sp>
      <p:pic>
        <p:nvPicPr>
          <p:cNvPr id="12290" name="Picture 2" descr="Question marks explained | Primary school punctuation: question ..."/>
          <p:cNvPicPr>
            <a:picLocks noChangeAspect="1" noChangeArrowheads="1"/>
          </p:cNvPicPr>
          <p:nvPr/>
        </p:nvPicPr>
        <p:blipFill>
          <a:blip r:embed="rId2" cstate="print"/>
          <a:srcRect/>
          <a:stretch>
            <a:fillRect/>
          </a:stretch>
        </p:blipFill>
        <p:spPr bwMode="auto">
          <a:xfrm>
            <a:off x="42942" y="1676400"/>
            <a:ext cx="9101058" cy="4800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houshang.files.wordpress.com/2008/04/little_dinosaur_toy_by_gerardovalerio.jpg"/>
          <p:cNvPicPr>
            <a:picLocks noChangeAspect="1" noChangeArrowheads="1"/>
          </p:cNvPicPr>
          <p:nvPr/>
        </p:nvPicPr>
        <p:blipFill>
          <a:blip r:embed="rId2" cstate="print"/>
          <a:srcRect/>
          <a:stretch>
            <a:fillRect/>
          </a:stretch>
        </p:blipFill>
        <p:spPr bwMode="auto">
          <a:xfrm>
            <a:off x="4953000" y="1600200"/>
            <a:ext cx="4191000" cy="5257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28600" y="304800"/>
            <a:ext cx="4876800" cy="6248400"/>
          </a:xfrm>
          <a:prstGeom prst="rect">
            <a:avLst/>
          </a:prstGeom>
          <a:ln w="57150">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6000" b="1" dirty="0" smtClean="0">
                <a:ln/>
                <a:solidFill>
                  <a:srgbClr val="003300"/>
                </a:solidFill>
              </a:rPr>
              <a:t>圣经关于恐龙是怎么说的？圣经中提到了恐龙吗？</a:t>
            </a:r>
            <a:endParaRPr lang="en-US" altLang="zh-CN" sz="6000" b="1" dirty="0" smtClean="0">
              <a:ln/>
              <a:solidFill>
                <a:srgbClr val="003300"/>
              </a:solidFill>
            </a:endParaRPr>
          </a:p>
          <a:p>
            <a:pPr algn="ctr"/>
            <a:endParaRPr lang="en-US" sz="4000" b="1" dirty="0" smtClean="0">
              <a:ln/>
              <a:solidFill>
                <a:srgbClr val="003300"/>
              </a:solidFill>
              <a:effectLst>
                <a:outerShdw blurRad="38100" dist="38100" dir="2700000" algn="tl">
                  <a:srgbClr val="000000">
                    <a:alpha val="43137"/>
                  </a:srgbClr>
                </a:outerShdw>
              </a:effectLst>
            </a:endParaRPr>
          </a:p>
          <a:p>
            <a:pPr algn="ctr"/>
            <a:r>
              <a:rPr lang="en-US" sz="2800" b="1" dirty="0" smtClean="0">
                <a:ln/>
                <a:solidFill>
                  <a:srgbClr val="003300"/>
                </a:solidFill>
                <a:effectLst>
                  <a:outerShdw blurRad="38100" dist="38100" dir="2700000" algn="tl">
                    <a:srgbClr val="000000">
                      <a:alpha val="43137"/>
                    </a:srgbClr>
                  </a:outerShdw>
                </a:effectLst>
              </a:rPr>
              <a:t>What does the Bible say about dinosaurs? Are there dinosaurs in the Bible?</a:t>
            </a:r>
            <a:endParaRPr lang="en-US" sz="2800" b="1" dirty="0">
              <a:ln/>
              <a:solidFill>
                <a:srgbClr val="00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下一个问题</a:t>
            </a:r>
            <a:r>
              <a:rPr lang="en-US" altLang="zh-CN"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
            </a:r>
            <a:br>
              <a:rPr lang="en-US" altLang="zh-CN"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br>
            <a:r>
              <a:rPr lang="en-US" sz="2000" dirty="0" smtClean="0">
                <a:solidFill>
                  <a:schemeClr val="tx1"/>
                </a:solidFill>
                <a:latin typeface="Aharoni" pitchFamily="2" charset="-79"/>
                <a:cs typeface="Aharoni" pitchFamily="2" charset="-79"/>
              </a:rPr>
              <a:t>Next question…</a:t>
            </a:r>
            <a:endParaRPr lang="en-US" sz="2000" dirty="0">
              <a:solidFill>
                <a:schemeClr val="tx1"/>
              </a:solidFill>
              <a:latin typeface="Aharoni" pitchFamily="2" charset="-79"/>
              <a:cs typeface="Aharoni" pitchFamily="2" charset="-79"/>
            </a:endParaRPr>
          </a:p>
        </p:txBody>
      </p:sp>
      <p:pic>
        <p:nvPicPr>
          <p:cNvPr id="36868" name="Picture 4" descr="Plot + Scatter: It all starts with the question"/>
          <p:cNvPicPr>
            <a:picLocks noChangeAspect="1" noChangeArrowheads="1"/>
          </p:cNvPicPr>
          <p:nvPr/>
        </p:nvPicPr>
        <p:blipFill>
          <a:blip r:embed="rId2" cstate="print"/>
          <a:srcRect/>
          <a:stretch>
            <a:fillRect/>
          </a:stretch>
        </p:blipFill>
        <p:spPr bwMode="auto">
          <a:xfrm>
            <a:off x="381000" y="1624966"/>
            <a:ext cx="8534400" cy="483616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Diagram 6"/>
          <p:cNvGraphicFramePr/>
          <p:nvPr/>
        </p:nvGraphicFramePr>
        <p:xfrm>
          <a:off x="152400" y="1447800"/>
          <a:ext cx="891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0"/>
            <a:ext cx="9144000" cy="1219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5400" b="1" dirty="0" smtClean="0">
                <a:solidFill>
                  <a:srgbClr val="92D050"/>
                </a:solidFill>
              </a:rPr>
              <a:t>有三种恐龙在圣经中被提到</a:t>
            </a:r>
            <a:endParaRPr lang="en-US" sz="5400" b="1" dirty="0" smtClean="0">
              <a:solidFill>
                <a:srgbClr val="92D050"/>
              </a:solidFill>
            </a:endParaRPr>
          </a:p>
          <a:p>
            <a:pPr algn="ctr"/>
            <a:r>
              <a:rPr lang="en-US" b="1" dirty="0" smtClean="0">
                <a:solidFill>
                  <a:srgbClr val="92D050"/>
                </a:solidFill>
                <a:effectLst>
                  <a:outerShdw blurRad="38100" dist="38100" dir="2700000" algn="tl">
                    <a:srgbClr val="000000">
                      <a:alpha val="43137"/>
                    </a:srgbClr>
                  </a:outerShdw>
                </a:effectLst>
              </a:rPr>
              <a:t>There are 3 dinosaurs mentioned in Scripture </a:t>
            </a:r>
            <a:endParaRPr lang="en-US" b="1"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1225689"/>
            <a:ext cx="4038600" cy="5632311"/>
          </a:xfrm>
          <a:prstGeom prst="rect">
            <a:avLst/>
          </a:prstGeom>
          <a:solidFill>
            <a:schemeClr val="bg1"/>
          </a:solidFill>
          <a:ln>
            <a:noFill/>
          </a:ln>
        </p:spPr>
        <p:txBody>
          <a:bodyPr wrap="square">
            <a:spAutoFit/>
          </a:bodyPr>
          <a:lstStyle/>
          <a:p>
            <a:pPr algn="just">
              <a:buFont typeface="Arial" charset="0"/>
              <a:buChar char="•"/>
            </a:pPr>
            <a:r>
              <a:rPr lang="en-US" sz="2400" dirty="0" smtClean="0">
                <a:latin typeface="Agency FB" pitchFamily="34" charset="0"/>
              </a:rPr>
              <a:t>Cannot be caught, shot, or pierced.</a:t>
            </a:r>
          </a:p>
          <a:p>
            <a:pPr algn="just">
              <a:buFont typeface="Arial" charset="0"/>
              <a:buChar char="•"/>
            </a:pPr>
            <a:r>
              <a:rPr lang="en-US" sz="2400" dirty="0" smtClean="0">
                <a:latin typeface="Agency FB" pitchFamily="34" charset="0"/>
              </a:rPr>
              <a:t>Cannot be made into a pet.</a:t>
            </a:r>
          </a:p>
          <a:p>
            <a:pPr algn="just">
              <a:buFont typeface="Arial" charset="0"/>
              <a:buChar char="•"/>
            </a:pPr>
            <a:r>
              <a:rPr lang="en-US" sz="2400" dirty="0" smtClean="0">
                <a:latin typeface="Agency FB" pitchFamily="34" charset="0"/>
              </a:rPr>
              <a:t>Cannot be bought or sold.</a:t>
            </a:r>
          </a:p>
          <a:p>
            <a:pPr algn="just">
              <a:buFont typeface="Arial" charset="0"/>
              <a:buChar char="•"/>
            </a:pPr>
            <a:r>
              <a:rPr lang="en-US" sz="2400" dirty="0" smtClean="0">
                <a:latin typeface="Agency FB" pitchFamily="34" charset="0"/>
              </a:rPr>
              <a:t>The sight of him is overpowering. </a:t>
            </a:r>
          </a:p>
          <a:p>
            <a:pPr algn="just">
              <a:buFont typeface="Arial" charset="0"/>
              <a:buChar char="•"/>
            </a:pPr>
            <a:r>
              <a:rPr lang="en-US" sz="2400" dirty="0" smtClean="0">
                <a:latin typeface="Agency FB" pitchFamily="34" charset="0"/>
              </a:rPr>
              <a:t>No one is fierce enough to wake him.</a:t>
            </a:r>
          </a:p>
          <a:p>
            <a:pPr algn="just">
              <a:buFont typeface="Arial" charset="0"/>
              <a:buChar char="•"/>
            </a:pPr>
            <a:r>
              <a:rPr lang="en-US" sz="2400" dirty="0" smtClean="0">
                <a:latin typeface="Agency FB" pitchFamily="34" charset="0"/>
              </a:rPr>
              <a:t>He has strength and graceful form. </a:t>
            </a:r>
          </a:p>
          <a:p>
            <a:pPr algn="just">
              <a:buFont typeface="Arial" charset="0"/>
              <a:buChar char="•"/>
            </a:pPr>
            <a:r>
              <a:rPr lang="en-US" sz="2400" dirty="0" smtClean="0">
                <a:latin typeface="Agency FB" pitchFamily="34" charset="0"/>
              </a:rPr>
              <a:t>He cannot be skinned.</a:t>
            </a:r>
          </a:p>
          <a:p>
            <a:pPr algn="just">
              <a:buFont typeface="Arial" charset="0"/>
              <a:buChar char="•"/>
            </a:pPr>
            <a:r>
              <a:rPr lang="en-US" sz="2400" dirty="0" smtClean="0">
                <a:latin typeface="Agency FB" pitchFamily="34" charset="0"/>
              </a:rPr>
              <a:t>He cannot be bridled.</a:t>
            </a:r>
          </a:p>
          <a:p>
            <a:pPr algn="just">
              <a:buFont typeface="Arial" charset="0"/>
              <a:buChar char="•"/>
            </a:pPr>
            <a:r>
              <a:rPr lang="en-US" sz="2400" dirty="0" smtClean="0">
                <a:latin typeface="Agency FB" pitchFamily="34" charset="0"/>
              </a:rPr>
              <a:t>He has frightening teeth.</a:t>
            </a:r>
          </a:p>
          <a:p>
            <a:pPr algn="just">
              <a:buFont typeface="Arial" charset="0"/>
              <a:buChar char="•"/>
            </a:pPr>
            <a:r>
              <a:rPr lang="en-US" sz="2400" dirty="0" smtClean="0">
                <a:latin typeface="Agency FB" pitchFamily="34" charset="0"/>
              </a:rPr>
              <a:t>His scaled are tightly knit.</a:t>
            </a:r>
          </a:p>
          <a:p>
            <a:pPr algn="just">
              <a:buFont typeface="Arial" charset="0"/>
              <a:buChar char="•"/>
            </a:pPr>
            <a:r>
              <a:rPr lang="en-US" sz="2400" dirty="0" smtClean="0">
                <a:latin typeface="Agency FB" pitchFamily="34" charset="0"/>
              </a:rPr>
              <a:t>He breathes fire; even under water.</a:t>
            </a:r>
          </a:p>
          <a:p>
            <a:pPr algn="just">
              <a:buFont typeface="Arial" charset="0"/>
              <a:buChar char="•"/>
            </a:pPr>
            <a:r>
              <a:rPr lang="en-US" sz="2400" dirty="0" smtClean="0">
                <a:latin typeface="Agency FB" pitchFamily="34" charset="0"/>
              </a:rPr>
              <a:t>His neck and chest are hard like rock.</a:t>
            </a:r>
          </a:p>
          <a:p>
            <a:pPr algn="just">
              <a:buFont typeface="Arial" charset="0"/>
              <a:buChar char="•"/>
            </a:pPr>
            <a:r>
              <a:rPr lang="en-US" sz="2400" dirty="0" smtClean="0">
                <a:latin typeface="Agency FB" pitchFamily="34" charset="0"/>
              </a:rPr>
              <a:t>The bravest men are terrified of him.</a:t>
            </a:r>
          </a:p>
          <a:p>
            <a:pPr algn="just">
              <a:buFont typeface="Arial" charset="0"/>
              <a:buChar char="•"/>
            </a:pPr>
            <a:r>
              <a:rPr lang="en-US" sz="2400" dirty="0" smtClean="0">
                <a:latin typeface="Agency FB" pitchFamily="34" charset="0"/>
              </a:rPr>
              <a:t>He bends metal like rotten wood.</a:t>
            </a:r>
          </a:p>
          <a:p>
            <a:pPr algn="just">
              <a:buFont typeface="Arial" charset="0"/>
              <a:buChar char="•"/>
            </a:pPr>
            <a:r>
              <a:rPr lang="en-US" sz="2400" dirty="0" smtClean="0">
                <a:latin typeface="Agency FB" pitchFamily="34" charset="0"/>
              </a:rPr>
              <a:t>He is afraid of nothing.</a:t>
            </a:r>
          </a:p>
        </p:txBody>
      </p:sp>
      <p:sp>
        <p:nvSpPr>
          <p:cNvPr id="3" name="Rectangle 2"/>
          <p:cNvSpPr/>
          <p:nvPr/>
        </p:nvSpPr>
        <p:spPr>
          <a:xfrm>
            <a:off x="0" y="0"/>
            <a:ext cx="9144000" cy="1143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latin typeface="Arial Black" pitchFamily="34" charset="0"/>
              </a:rPr>
              <a:t>约伯记</a:t>
            </a:r>
            <a:r>
              <a:rPr lang="en-US" altLang="zh-CN" sz="4400" b="1" dirty="0" smtClean="0">
                <a:latin typeface="Arial Black" pitchFamily="34" charset="0"/>
              </a:rPr>
              <a:t>41</a:t>
            </a:r>
            <a:r>
              <a:rPr lang="zh-CN" altLang="en-US" sz="4400" b="1" dirty="0" smtClean="0">
                <a:latin typeface="Arial Black" pitchFamily="34" charset="0"/>
              </a:rPr>
              <a:t>章中的海中怪兽</a:t>
            </a:r>
            <a:r>
              <a:rPr lang="en-US" altLang="zh-CN" sz="4400" b="1" dirty="0" smtClean="0">
                <a:latin typeface="Arial Black" pitchFamily="34" charset="0"/>
              </a:rPr>
              <a:t>(</a:t>
            </a:r>
            <a:r>
              <a:rPr lang="zh-CN" altLang="en-US" sz="4400" b="1" dirty="0" smtClean="0">
                <a:latin typeface="Arial Black" pitchFamily="34" charset="0"/>
              </a:rPr>
              <a:t>龙</a:t>
            </a:r>
            <a:r>
              <a:rPr lang="en-US" altLang="zh-CN" sz="4400" b="1" dirty="0" smtClean="0">
                <a:latin typeface="Arial Black" pitchFamily="34" charset="0"/>
              </a:rPr>
              <a:t>)</a:t>
            </a:r>
            <a:endParaRPr lang="en-US" sz="4400" b="1" dirty="0" smtClean="0">
              <a:latin typeface="Arial Black" pitchFamily="34" charset="0"/>
            </a:endParaRPr>
          </a:p>
          <a:p>
            <a:pPr algn="ctr"/>
            <a:r>
              <a:rPr lang="en-US" b="1" dirty="0" smtClean="0">
                <a:latin typeface="Arial Black" pitchFamily="34" charset="0"/>
              </a:rPr>
              <a:t>Leviathan (the Dragon) in Job 41</a:t>
            </a:r>
            <a:endParaRPr lang="en-US" b="1" dirty="0">
              <a:latin typeface="Arial Black" pitchFamily="34" charset="0"/>
            </a:endParaRPr>
          </a:p>
        </p:txBody>
      </p:sp>
      <p:sp>
        <p:nvSpPr>
          <p:cNvPr id="4" name="Rectangle 3"/>
          <p:cNvSpPr/>
          <p:nvPr/>
        </p:nvSpPr>
        <p:spPr>
          <a:xfrm>
            <a:off x="152400" y="1225689"/>
            <a:ext cx="4724400" cy="5632311"/>
          </a:xfrm>
          <a:prstGeom prst="rect">
            <a:avLst/>
          </a:prstGeom>
          <a:solidFill>
            <a:schemeClr val="bg1"/>
          </a:solidFill>
          <a:ln>
            <a:noFill/>
          </a:ln>
        </p:spPr>
        <p:txBody>
          <a:bodyPr wrap="square">
            <a:spAutoFit/>
          </a:bodyPr>
          <a:lstStyle/>
          <a:p>
            <a:pPr algn="just">
              <a:buFont typeface="Arial" charset="0"/>
              <a:buChar char="•"/>
            </a:pPr>
            <a:r>
              <a:rPr lang="zh-CN" altLang="en-US" sz="2400" b="1" dirty="0" smtClean="0">
                <a:latin typeface="Agency FB" pitchFamily="34" charset="0"/>
              </a:rPr>
              <a:t>不能被抓，被射，被刺。</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不能抓来当宠物。</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不能被买卖。</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看见它就令人丧胆。</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无人够凶猛敢惹它。</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它体力巨大又形状优美。</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不能被人剥皮。</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不能被控制。</a:t>
            </a:r>
            <a:endParaRPr lang="en-US" sz="2400" b="1" dirty="0" smtClean="0">
              <a:latin typeface="Agency FB" pitchFamily="34" charset="0"/>
            </a:endParaRPr>
          </a:p>
          <a:p>
            <a:pPr algn="just">
              <a:buFont typeface="Arial" charset="0"/>
              <a:buChar char="•"/>
            </a:pPr>
            <a:r>
              <a:rPr lang="zh-CN" altLang="en-US" sz="2400" b="1" dirty="0" smtClean="0">
                <a:latin typeface="Agency FB" pitchFamily="34" charset="0"/>
              </a:rPr>
              <a:t>它有可怕的牙齿。</a:t>
            </a:r>
            <a:endParaRPr lang="en-US" altLang="zh-CN" sz="2400" b="1" dirty="0" smtClean="0">
              <a:latin typeface="Agency FB" pitchFamily="34" charset="0"/>
            </a:endParaRPr>
          </a:p>
          <a:p>
            <a:pPr algn="just">
              <a:buFont typeface="Arial" charset="0"/>
              <a:buChar char="•"/>
            </a:pPr>
            <a:r>
              <a:rPr lang="zh-CN" altLang="en-US" sz="2400" b="1" dirty="0" smtClean="0">
                <a:latin typeface="Agency FB" pitchFamily="34" charset="0"/>
              </a:rPr>
              <a:t>它的鳞甲紧密闭合。</a:t>
            </a:r>
            <a:endParaRPr lang="en-US" altLang="zh-CN" sz="2400" b="1" dirty="0" smtClean="0">
              <a:latin typeface="Agency FB" pitchFamily="34" charset="0"/>
            </a:endParaRPr>
          </a:p>
          <a:p>
            <a:pPr algn="just">
              <a:buFont typeface="Arial" charset="0"/>
              <a:buChar char="•"/>
            </a:pPr>
            <a:r>
              <a:rPr lang="zh-CN" altLang="en-US" sz="2400" b="1" dirty="0" smtClean="0">
                <a:latin typeface="Agency FB" pitchFamily="34" charset="0"/>
              </a:rPr>
              <a:t>它喷火；甚至在水下也能。</a:t>
            </a:r>
            <a:endParaRPr lang="en-US" altLang="zh-CN" sz="2400" b="1" dirty="0" smtClean="0">
              <a:latin typeface="Agency FB" pitchFamily="34" charset="0"/>
            </a:endParaRPr>
          </a:p>
          <a:p>
            <a:pPr algn="just">
              <a:buFont typeface="Arial" charset="0"/>
              <a:buChar char="•"/>
            </a:pPr>
            <a:r>
              <a:rPr lang="zh-CN" altLang="en-US" sz="2400" b="1" dirty="0" smtClean="0">
                <a:latin typeface="Agency FB" pitchFamily="34" charset="0"/>
              </a:rPr>
              <a:t>它的颈和胸如石头般坚硬。</a:t>
            </a:r>
            <a:endParaRPr lang="en-US" altLang="zh-CN" sz="2400" b="1" dirty="0" smtClean="0">
              <a:latin typeface="Agency FB" pitchFamily="34" charset="0"/>
            </a:endParaRPr>
          </a:p>
          <a:p>
            <a:pPr algn="just">
              <a:buFont typeface="Arial" charset="0"/>
              <a:buChar char="•"/>
            </a:pPr>
            <a:r>
              <a:rPr lang="zh-CN" altLang="en-US" sz="2400" b="1" dirty="0" smtClean="0">
                <a:latin typeface="Agency FB" pitchFamily="34" charset="0"/>
              </a:rPr>
              <a:t>最勇敢的人都害怕它。</a:t>
            </a:r>
            <a:endParaRPr lang="en-US" altLang="zh-CN" sz="2400" b="1" dirty="0" smtClean="0">
              <a:latin typeface="Agency FB" pitchFamily="34" charset="0"/>
            </a:endParaRPr>
          </a:p>
          <a:p>
            <a:pPr algn="just">
              <a:buFont typeface="Arial" charset="0"/>
              <a:buChar char="•"/>
            </a:pPr>
            <a:r>
              <a:rPr lang="zh-CN" altLang="en-US" sz="2400" b="1" dirty="0" smtClean="0">
                <a:latin typeface="Agency FB" pitchFamily="34" charset="0"/>
              </a:rPr>
              <a:t>它卷起金属如烂木。</a:t>
            </a:r>
            <a:endParaRPr lang="en-US" altLang="zh-CN" sz="2400" b="1" dirty="0" smtClean="0">
              <a:latin typeface="Agency FB" pitchFamily="34" charset="0"/>
            </a:endParaRPr>
          </a:p>
          <a:p>
            <a:pPr algn="just">
              <a:buFont typeface="Arial" charset="0"/>
              <a:buChar char="•"/>
            </a:pPr>
            <a:r>
              <a:rPr lang="zh-CN" altLang="en-US" sz="2400" b="1" dirty="0" smtClean="0">
                <a:latin typeface="Agency FB" pitchFamily="34" charset="0"/>
              </a:rPr>
              <a:t>它毫无惧怕。</a:t>
            </a:r>
            <a:endParaRPr lang="en-US" b="1" dirty="0" smtClean="0">
              <a:latin typeface="Agency FB"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2743200"/>
            <a:ext cx="9144000" cy="369332"/>
          </a:xfrm>
          <a:prstGeom prst="rect">
            <a:avLst/>
          </a:prstGeom>
          <a:noFill/>
        </p:spPr>
        <p:txBody>
          <a:bodyPr wrap="square" rtlCol="0">
            <a:spAutoFit/>
          </a:bodyPr>
          <a:lstStyle/>
          <a:p>
            <a:endParaRPr lang="en-US" dirty="0"/>
          </a:p>
        </p:txBody>
      </p:sp>
      <p:graphicFrame>
        <p:nvGraphicFramePr>
          <p:cNvPr id="5" name="Diagram 4"/>
          <p:cNvGraphicFramePr/>
          <p:nvPr/>
        </p:nvGraphicFramePr>
        <p:xfrm>
          <a:off x="228600" y="14478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0"/>
            <a:ext cx="9144000" cy="1219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5400" b="1" dirty="0" smtClean="0">
                <a:solidFill>
                  <a:srgbClr val="92D050"/>
                </a:solidFill>
              </a:rPr>
              <a:t>有三种恐龙在圣经中被提到</a:t>
            </a:r>
            <a:endParaRPr lang="en-US" sz="5400" b="1" dirty="0" smtClean="0">
              <a:solidFill>
                <a:srgbClr val="92D050"/>
              </a:solidFill>
            </a:endParaRPr>
          </a:p>
          <a:p>
            <a:pPr algn="ctr"/>
            <a:r>
              <a:rPr lang="en-US" b="1" dirty="0" smtClean="0">
                <a:solidFill>
                  <a:srgbClr val="92D050"/>
                </a:solidFill>
                <a:effectLst>
                  <a:outerShdw blurRad="38100" dist="38100" dir="2700000" algn="tl">
                    <a:srgbClr val="000000">
                      <a:alpha val="43137"/>
                    </a:srgbClr>
                  </a:outerShdw>
                </a:effectLst>
              </a:rPr>
              <a:t>There are 3 dinosaurs mentioned in Scripture </a:t>
            </a:r>
            <a:endParaRPr lang="en-US" b="1"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0" y="1348800"/>
            <a:ext cx="2590800" cy="5509200"/>
          </a:xfrm>
          <a:prstGeom prst="rect">
            <a:avLst/>
          </a:prstGeom>
          <a:noFill/>
          <a:ln>
            <a:noFill/>
          </a:ln>
        </p:spPr>
        <p:txBody>
          <a:bodyPr wrap="square">
            <a:spAutoFit/>
          </a:bodyPr>
          <a:lstStyle/>
          <a:p>
            <a:pPr marL="225425" indent="-225425">
              <a:buFont typeface="Arial" charset="0"/>
              <a:buChar char="•"/>
            </a:pPr>
            <a:r>
              <a:rPr lang="en-US" sz="2200" b="1" dirty="0" smtClean="0">
                <a:latin typeface="Agency FB" pitchFamily="34" charset="0"/>
              </a:rPr>
              <a:t>Eats grass like an ox</a:t>
            </a:r>
          </a:p>
          <a:p>
            <a:pPr marL="225425" indent="-225425">
              <a:buFont typeface="Arial" charset="0"/>
              <a:buChar char="•"/>
            </a:pPr>
            <a:r>
              <a:rPr lang="en-US" sz="2200" b="1" dirty="0" smtClean="0">
                <a:latin typeface="Agency FB" pitchFamily="34" charset="0"/>
              </a:rPr>
              <a:t>Strong stomach and loins</a:t>
            </a:r>
          </a:p>
          <a:p>
            <a:pPr marL="225425" indent="-225425">
              <a:buFont typeface="Arial" charset="0"/>
              <a:buChar char="•"/>
            </a:pPr>
            <a:r>
              <a:rPr lang="en-US" sz="2200" b="1" dirty="0" smtClean="0">
                <a:latin typeface="Agency FB" pitchFamily="34" charset="0"/>
              </a:rPr>
              <a:t>A tail like a cedar tree</a:t>
            </a:r>
          </a:p>
          <a:p>
            <a:pPr marL="225425" indent="-225425">
              <a:buFont typeface="Arial" charset="0"/>
              <a:buChar char="•"/>
            </a:pPr>
            <a:r>
              <a:rPr lang="en-US" sz="2200" b="1" dirty="0" smtClean="0">
                <a:latin typeface="Agency FB" pitchFamily="34" charset="0"/>
              </a:rPr>
              <a:t>Powerful thighs</a:t>
            </a:r>
          </a:p>
          <a:p>
            <a:pPr marL="225425" indent="-225425">
              <a:buFont typeface="Arial" charset="0"/>
              <a:buChar char="•"/>
            </a:pPr>
            <a:r>
              <a:rPr lang="en-US" sz="2200" b="1" dirty="0" smtClean="0">
                <a:latin typeface="Agency FB" pitchFamily="34" charset="0"/>
              </a:rPr>
              <a:t>Bones and limbs like metal</a:t>
            </a:r>
          </a:p>
          <a:p>
            <a:pPr marL="225425" indent="-225425">
              <a:buFont typeface="Arial" charset="0"/>
              <a:buChar char="•"/>
            </a:pPr>
            <a:r>
              <a:rPr lang="en-US" sz="2200" b="1" dirty="0" smtClean="0">
                <a:latin typeface="Agency FB" pitchFamily="34" charset="0"/>
              </a:rPr>
              <a:t>Only God can tame him</a:t>
            </a:r>
          </a:p>
          <a:p>
            <a:pPr marL="225425" indent="-225425">
              <a:buFont typeface="Arial" charset="0"/>
              <a:buChar char="•"/>
            </a:pPr>
            <a:r>
              <a:rPr lang="en-US" sz="2200" b="1" dirty="0" smtClean="0">
                <a:latin typeface="Agency FB" pitchFamily="34" charset="0"/>
              </a:rPr>
              <a:t>Animals play near him without fear</a:t>
            </a:r>
          </a:p>
          <a:p>
            <a:pPr marL="225425" indent="-225425">
              <a:buFont typeface="Arial" charset="0"/>
              <a:buChar char="•"/>
            </a:pPr>
            <a:r>
              <a:rPr lang="en-US" sz="2200" b="1" dirty="0" smtClean="0">
                <a:latin typeface="Agency FB" pitchFamily="34" charset="0"/>
              </a:rPr>
              <a:t>Dwells in the water /marshes</a:t>
            </a:r>
          </a:p>
          <a:p>
            <a:pPr marL="225425" indent="-225425">
              <a:buFont typeface="Arial" charset="0"/>
              <a:buChar char="•"/>
            </a:pPr>
            <a:r>
              <a:rPr lang="en-US" sz="2200" b="1" dirty="0" smtClean="0">
                <a:latin typeface="Agency FB" pitchFamily="34" charset="0"/>
              </a:rPr>
              <a:t>Raging rivers cannot move him</a:t>
            </a:r>
          </a:p>
          <a:p>
            <a:pPr marL="225425" indent="-225425">
              <a:buFont typeface="Arial" charset="0"/>
              <a:buChar char="•"/>
            </a:pPr>
            <a:r>
              <a:rPr lang="en-US" sz="2200" b="1" dirty="0" smtClean="0">
                <a:latin typeface="Agency FB" pitchFamily="34" charset="0"/>
              </a:rPr>
              <a:t>No one can capture him</a:t>
            </a:r>
          </a:p>
        </p:txBody>
      </p:sp>
      <p:sp>
        <p:nvSpPr>
          <p:cNvPr id="3" name="Rectangle 2"/>
          <p:cNvSpPr/>
          <p:nvPr/>
        </p:nvSpPr>
        <p:spPr>
          <a:xfrm>
            <a:off x="0" y="0"/>
            <a:ext cx="9144000" cy="1219200"/>
          </a:xfrm>
          <a:prstGeom prst="rect">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latin typeface="Arial Black" pitchFamily="34" charset="0"/>
              </a:rPr>
              <a:t>约伯记</a:t>
            </a:r>
            <a:r>
              <a:rPr lang="en-US" altLang="zh-CN" sz="4400" b="1" dirty="0" smtClean="0">
                <a:latin typeface="Arial Black" pitchFamily="34" charset="0"/>
              </a:rPr>
              <a:t>41</a:t>
            </a:r>
            <a:r>
              <a:rPr lang="zh-CN" altLang="en-US" sz="4400" b="1" dirty="0" smtClean="0">
                <a:latin typeface="Arial Black" pitchFamily="34" charset="0"/>
              </a:rPr>
              <a:t>中的巨兽（恐龙）</a:t>
            </a:r>
            <a:endParaRPr lang="en-US" sz="4400" b="1" dirty="0" smtClean="0">
              <a:latin typeface="Arial Black" pitchFamily="34" charset="0"/>
            </a:endParaRPr>
          </a:p>
          <a:p>
            <a:pPr algn="ctr"/>
            <a:r>
              <a:rPr lang="en-US" b="1" dirty="0" smtClean="0">
                <a:latin typeface="Arial Black" pitchFamily="34" charset="0"/>
              </a:rPr>
              <a:t>Behemoth (the Dinosaur) in Job 41</a:t>
            </a:r>
            <a:endParaRPr lang="en-US" b="1" dirty="0">
              <a:latin typeface="Arial Black" pitchFamily="34" charset="0"/>
            </a:endParaRPr>
          </a:p>
        </p:txBody>
      </p:sp>
      <p:sp>
        <p:nvSpPr>
          <p:cNvPr id="4" name="Rectangle 3"/>
          <p:cNvSpPr/>
          <p:nvPr/>
        </p:nvSpPr>
        <p:spPr>
          <a:xfrm>
            <a:off x="76200" y="1460242"/>
            <a:ext cx="6324600" cy="5016758"/>
          </a:xfrm>
          <a:prstGeom prst="rect">
            <a:avLst/>
          </a:prstGeom>
          <a:noFill/>
          <a:ln>
            <a:noFill/>
          </a:ln>
        </p:spPr>
        <p:txBody>
          <a:bodyPr wrap="square">
            <a:spAutoFit/>
          </a:bodyPr>
          <a:lstStyle/>
          <a:p>
            <a:pPr algn="just">
              <a:buFont typeface="Arial" charset="0"/>
              <a:buChar char="•"/>
            </a:pPr>
            <a:r>
              <a:rPr lang="zh-CN" altLang="en-US" sz="3200" b="1" dirty="0" smtClean="0">
                <a:latin typeface="Agency FB" pitchFamily="34" charset="0"/>
              </a:rPr>
              <a:t>像牛那样吃草。</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强壮的肚腹和腰。</a:t>
            </a:r>
            <a:endParaRPr lang="en-US" sz="3200" b="1" dirty="0" smtClean="0">
              <a:latin typeface="Agency FB" pitchFamily="34" charset="0"/>
            </a:endParaRPr>
          </a:p>
          <a:p>
            <a:pPr algn="just">
              <a:buFont typeface="Arial" charset="0"/>
              <a:buChar char="•"/>
            </a:pPr>
            <a:r>
              <a:rPr lang="zh-CN" altLang="en-US" sz="3200" b="1" dirty="0" smtClean="0">
                <a:latin typeface="Agency FB" pitchFamily="34" charset="0"/>
              </a:rPr>
              <a:t>尾巴如同香柏树。</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大腿强壮。</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骨头和四肢如同金属般坚固。</a:t>
            </a:r>
            <a:endParaRPr lang="en-US" sz="3200" b="1" dirty="0" smtClean="0">
              <a:latin typeface="Agency FB" pitchFamily="34" charset="0"/>
            </a:endParaRPr>
          </a:p>
          <a:p>
            <a:pPr algn="just">
              <a:buFont typeface="Arial" charset="0"/>
              <a:buChar char="•"/>
            </a:pPr>
            <a:r>
              <a:rPr lang="zh-CN" altLang="en-US" sz="3200" b="1" dirty="0" smtClean="0">
                <a:latin typeface="Agency FB" pitchFamily="34" charset="0"/>
              </a:rPr>
              <a:t>只有神能驯服它。</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其它动物在它周围玩耍而不恐惧。</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生活在水或沼泽里。</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湍急的河流也不能撼动它。</a:t>
            </a:r>
            <a:endParaRPr lang="en-US" altLang="zh-CN" sz="3200" b="1" dirty="0" smtClean="0">
              <a:latin typeface="Agency FB" pitchFamily="34" charset="0"/>
            </a:endParaRPr>
          </a:p>
          <a:p>
            <a:pPr algn="just">
              <a:buFont typeface="Arial" charset="0"/>
              <a:buChar char="•"/>
            </a:pPr>
            <a:r>
              <a:rPr lang="zh-CN" altLang="en-US" sz="3200" b="1" dirty="0" smtClean="0">
                <a:latin typeface="Agency FB" pitchFamily="34" charset="0"/>
              </a:rPr>
              <a:t>无人能捕获它。</a:t>
            </a:r>
          </a:p>
        </p:txBody>
      </p:sp>
      <p:pic>
        <p:nvPicPr>
          <p:cNvPr id="27650" name="Picture 2" descr="http://www.biblepath.com/images/dinosaur_animated.gif"/>
          <p:cNvPicPr>
            <a:picLocks noChangeAspect="1" noChangeArrowheads="1" noCrop="1"/>
          </p:cNvPicPr>
          <p:nvPr/>
        </p:nvPicPr>
        <p:blipFill>
          <a:blip r:embed="rId2" cstate="print"/>
          <a:srcRect/>
          <a:stretch>
            <a:fillRect/>
          </a:stretch>
        </p:blipFill>
        <p:spPr bwMode="auto">
          <a:xfrm flipH="1">
            <a:off x="4800600" y="1504950"/>
            <a:ext cx="2057400" cy="29146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2743200"/>
            <a:ext cx="9144000" cy="369332"/>
          </a:xfrm>
          <a:prstGeom prst="rect">
            <a:avLst/>
          </a:prstGeom>
          <a:noFill/>
        </p:spPr>
        <p:txBody>
          <a:bodyPr wrap="square" rtlCol="0">
            <a:spAutoFit/>
          </a:bodyPr>
          <a:lstStyle/>
          <a:p>
            <a:endParaRPr lang="en-US" dirty="0"/>
          </a:p>
        </p:txBody>
      </p:sp>
      <p:graphicFrame>
        <p:nvGraphicFramePr>
          <p:cNvPr id="8" name="Diagram 7"/>
          <p:cNvGraphicFramePr/>
          <p:nvPr/>
        </p:nvGraphicFramePr>
        <p:xfrm>
          <a:off x="228600" y="15240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0"/>
            <a:ext cx="9144000" cy="1371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5400" b="1" dirty="0" smtClean="0">
                <a:solidFill>
                  <a:srgbClr val="92D050"/>
                </a:solidFill>
              </a:rPr>
              <a:t>有三种恐龙在圣经中被提到</a:t>
            </a:r>
            <a:endParaRPr lang="en-US" sz="5400" b="1" dirty="0" smtClean="0">
              <a:solidFill>
                <a:srgbClr val="92D050"/>
              </a:solidFill>
            </a:endParaRPr>
          </a:p>
          <a:p>
            <a:pPr algn="ctr"/>
            <a:r>
              <a:rPr lang="en-US" b="1" dirty="0" smtClean="0">
                <a:solidFill>
                  <a:srgbClr val="92D050"/>
                </a:solidFill>
                <a:effectLst>
                  <a:outerShdw blurRad="38100" dist="38100" dir="2700000" algn="tl">
                    <a:srgbClr val="000000">
                      <a:alpha val="43137"/>
                    </a:srgbClr>
                  </a:outerShdw>
                </a:effectLst>
              </a:rPr>
              <a:t>There are 3 dinosaurs mentioned in Scripture </a:t>
            </a:r>
            <a:endParaRPr lang="en-US" b="1"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362200"/>
            <a:ext cx="8686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Nearly every culture on earth has drawings, petroglyphics, artifacts, figurines, rock carvings and legends of dinosaurs (Brachiosaurus, Pterodactyls, Tyrannosaurus) from long before the first fossil was discovered. Marco Polo spoke of seeing them.</a:t>
            </a:r>
            <a:endParaRPr lang="en-US"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228600" y="5638800"/>
            <a:ext cx="8686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Mayan pottery, Roman mosaics, and Babylonian city walls depict coexistence between man and dinosaur (even men riding dinosaurs) while the Chinese have drawing and legends of emperors having their chariots / carts drawn by dragons. </a:t>
            </a:r>
            <a:endParaRPr lang="en-US"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228600" y="3657600"/>
            <a:ext cx="8686800" cy="1905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3200" dirty="0" smtClean="0">
                <a:solidFill>
                  <a:schemeClr val="tx1"/>
                </a:solidFill>
              </a:rPr>
              <a:t>很多诗歌</a:t>
            </a:r>
            <a:r>
              <a:rPr lang="en-US" altLang="zh-CN" sz="3200" dirty="0" smtClean="0">
                <a:solidFill>
                  <a:schemeClr val="tx1"/>
                </a:solidFill>
              </a:rPr>
              <a:t>, </a:t>
            </a:r>
            <a:r>
              <a:rPr lang="zh-CN" altLang="en-US" sz="3200" dirty="0" smtClean="0">
                <a:solidFill>
                  <a:schemeClr val="tx1"/>
                </a:solidFill>
              </a:rPr>
              <a:t>罗马马赛克</a:t>
            </a:r>
            <a:r>
              <a:rPr lang="en-US" altLang="zh-CN" sz="3200" dirty="0" smtClean="0">
                <a:solidFill>
                  <a:schemeClr val="tx1"/>
                </a:solidFill>
              </a:rPr>
              <a:t>, </a:t>
            </a:r>
            <a:r>
              <a:rPr lang="zh-CN" altLang="en-US" sz="3200" dirty="0" smtClean="0">
                <a:solidFill>
                  <a:schemeClr val="tx1"/>
                </a:solidFill>
              </a:rPr>
              <a:t>巴比伦城墙上都描绘了人与恐龙</a:t>
            </a:r>
            <a:r>
              <a:rPr lang="en-US" altLang="zh-CN" sz="3200" dirty="0" smtClean="0">
                <a:solidFill>
                  <a:schemeClr val="tx1"/>
                </a:solidFill>
              </a:rPr>
              <a:t>(</a:t>
            </a:r>
            <a:r>
              <a:rPr lang="zh-CN" altLang="en-US" sz="3200" dirty="0" smtClean="0">
                <a:solidFill>
                  <a:schemeClr val="tx1"/>
                </a:solidFill>
              </a:rPr>
              <a:t>甚至有人骑恐龙</a:t>
            </a:r>
            <a:r>
              <a:rPr lang="en-US" altLang="zh-CN" sz="3200" dirty="0" smtClean="0">
                <a:solidFill>
                  <a:schemeClr val="tx1"/>
                </a:solidFill>
              </a:rPr>
              <a:t>)</a:t>
            </a:r>
            <a:r>
              <a:rPr lang="zh-CN" altLang="en-US" sz="3200" dirty="0" smtClean="0">
                <a:solidFill>
                  <a:schemeClr val="tx1"/>
                </a:solidFill>
              </a:rPr>
              <a:t>共存的事实。中国人的一些绘画和传说中则有皇帝乘坐由恐龙拉动战车的内容。</a:t>
            </a:r>
            <a:endParaRPr lang="en-US" sz="3200" dirty="0">
              <a:solidFill>
                <a:schemeClr val="tx1"/>
              </a:solidFill>
            </a:endParaRPr>
          </a:p>
        </p:txBody>
      </p:sp>
      <p:sp>
        <p:nvSpPr>
          <p:cNvPr id="9" name="Rectangle 8"/>
          <p:cNvSpPr/>
          <p:nvPr/>
        </p:nvSpPr>
        <p:spPr>
          <a:xfrm>
            <a:off x="228600" y="228600"/>
            <a:ext cx="8686800" cy="205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chemeClr val="tx1"/>
                </a:solidFill>
              </a:rPr>
              <a:t>几乎地球上每种文化里都可找到恐龙的绘画</a:t>
            </a:r>
            <a:r>
              <a:rPr lang="en-US" altLang="zh-CN" sz="3200" dirty="0" smtClean="0">
                <a:solidFill>
                  <a:schemeClr val="tx1"/>
                </a:solidFill>
              </a:rPr>
              <a:t>,</a:t>
            </a:r>
            <a:r>
              <a:rPr lang="zh-CN" altLang="en-US" sz="3200" dirty="0" smtClean="0">
                <a:solidFill>
                  <a:schemeClr val="tx1"/>
                </a:solidFill>
              </a:rPr>
              <a:t>岩画</a:t>
            </a:r>
            <a:r>
              <a:rPr lang="en-US" altLang="zh-CN" sz="3200" dirty="0" smtClean="0">
                <a:solidFill>
                  <a:schemeClr val="tx1"/>
                </a:solidFill>
              </a:rPr>
              <a:t>,</a:t>
            </a:r>
            <a:r>
              <a:rPr lang="zh-CN" altLang="en-US" sz="3200" dirty="0" smtClean="0">
                <a:solidFill>
                  <a:schemeClr val="tx1"/>
                </a:solidFill>
              </a:rPr>
              <a:t>手工制品</a:t>
            </a:r>
            <a:r>
              <a:rPr lang="en-US" altLang="zh-CN" sz="3200" dirty="0" smtClean="0">
                <a:solidFill>
                  <a:schemeClr val="tx1"/>
                </a:solidFill>
              </a:rPr>
              <a:t>,</a:t>
            </a:r>
            <a:r>
              <a:rPr lang="zh-CN" altLang="en-US" sz="3200" dirty="0" smtClean="0">
                <a:solidFill>
                  <a:schemeClr val="tx1"/>
                </a:solidFill>
              </a:rPr>
              <a:t>小雕像</a:t>
            </a:r>
            <a:r>
              <a:rPr lang="en-US" altLang="zh-CN" sz="3200" dirty="0" smtClean="0">
                <a:solidFill>
                  <a:schemeClr val="tx1"/>
                </a:solidFill>
              </a:rPr>
              <a:t>,</a:t>
            </a:r>
            <a:r>
              <a:rPr lang="zh-CN" altLang="en-US" sz="3200" dirty="0" smtClean="0">
                <a:solidFill>
                  <a:schemeClr val="tx1"/>
                </a:solidFill>
              </a:rPr>
              <a:t>石刻以及恐龙的传说</a:t>
            </a:r>
            <a:r>
              <a:rPr lang="en-US" altLang="zh-CN" sz="3200" dirty="0" smtClean="0">
                <a:solidFill>
                  <a:schemeClr val="tx1"/>
                </a:solidFill>
              </a:rPr>
              <a:t>(</a:t>
            </a:r>
            <a:r>
              <a:rPr lang="zh-CN" altLang="en-US" sz="3200" dirty="0" smtClean="0">
                <a:solidFill>
                  <a:schemeClr val="tx1"/>
                </a:solidFill>
              </a:rPr>
              <a:t>腕龙</a:t>
            </a:r>
            <a:r>
              <a:rPr lang="en-US" altLang="zh-CN" sz="3200" dirty="0" smtClean="0">
                <a:solidFill>
                  <a:schemeClr val="tx1"/>
                </a:solidFill>
              </a:rPr>
              <a:t>,</a:t>
            </a:r>
            <a:r>
              <a:rPr lang="zh-CN" altLang="en-US" sz="3200" dirty="0" smtClean="0">
                <a:solidFill>
                  <a:schemeClr val="tx1"/>
                </a:solidFill>
              </a:rPr>
              <a:t>翼龙</a:t>
            </a:r>
            <a:r>
              <a:rPr lang="en-US" altLang="zh-CN" sz="3200" dirty="0" smtClean="0">
                <a:solidFill>
                  <a:schemeClr val="tx1"/>
                </a:solidFill>
              </a:rPr>
              <a:t>, </a:t>
            </a:r>
            <a:r>
              <a:rPr lang="zh-CN" altLang="en-US" sz="3200" dirty="0" smtClean="0">
                <a:solidFill>
                  <a:schemeClr val="tx1"/>
                </a:solidFill>
              </a:rPr>
              <a:t>暴龙</a:t>
            </a:r>
            <a:r>
              <a:rPr lang="en-US" altLang="zh-CN" sz="3200" dirty="0" smtClean="0">
                <a:solidFill>
                  <a:schemeClr val="tx1"/>
                </a:solidFill>
              </a:rPr>
              <a:t>)</a:t>
            </a:r>
            <a:r>
              <a:rPr lang="zh-CN" altLang="en-US" sz="3200" dirty="0" smtClean="0">
                <a:solidFill>
                  <a:schemeClr val="tx1"/>
                </a:solidFill>
              </a:rPr>
              <a:t>。这些东西远在第一个恐龙化石被发现之前就有了。马可波罗还声称看见过它们。</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4" descr="Dragons in History | Genesis Park"/>
          <p:cNvPicPr>
            <a:picLocks noChangeAspect="1" noChangeArrowheads="1"/>
          </p:cNvPicPr>
          <p:nvPr/>
        </p:nvPicPr>
        <p:blipFill>
          <a:blip r:embed="rId2" cstate="print"/>
          <a:srcRect/>
          <a:stretch>
            <a:fillRect/>
          </a:stretch>
        </p:blipFill>
        <p:spPr bwMode="auto">
          <a:xfrm>
            <a:off x="-15489" y="457200"/>
            <a:ext cx="9159489" cy="609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6" name="Picture 4" descr="Mullets and Gullets on Twitter: &quot;Im going to bring up how ..."/>
          <p:cNvPicPr>
            <a:picLocks noChangeAspect="1" noChangeArrowheads="1"/>
          </p:cNvPicPr>
          <p:nvPr/>
        </p:nvPicPr>
        <p:blipFill>
          <a:blip r:embed="rId2" cstate="print"/>
          <a:srcRect/>
          <a:stretch>
            <a:fillRect/>
          </a:stretch>
        </p:blipFill>
        <p:spPr bwMode="auto">
          <a:xfrm>
            <a:off x="3581400" y="2920765"/>
            <a:ext cx="5330830" cy="35562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4274" name="Picture 2" descr="The Stegosaur Engravings at Ta Prohm | Genesis Park"/>
          <p:cNvPicPr>
            <a:picLocks noChangeAspect="1" noChangeArrowheads="1"/>
          </p:cNvPicPr>
          <p:nvPr/>
        </p:nvPicPr>
        <p:blipFill>
          <a:blip r:embed="rId3" cstate="print"/>
          <a:srcRect/>
          <a:stretch>
            <a:fillRect/>
          </a:stretch>
        </p:blipFill>
        <p:spPr bwMode="auto">
          <a:xfrm>
            <a:off x="0" y="304800"/>
            <a:ext cx="4779974" cy="4114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057400"/>
            <a:ext cx="8686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509588" indent="-344488"/>
            <a:r>
              <a:rPr lang="en-US" sz="2000" dirty="0" smtClean="0">
                <a:solidFill>
                  <a:schemeClr val="tx1"/>
                </a:solidFill>
              </a:rPr>
              <a:t>Fossilized footprints of man and dinosaur walking together                                            have been found in Texas, and West-Central Asia. </a:t>
            </a:r>
            <a:endParaRPr lang="en-US" sz="2000" dirty="0">
              <a:solidFill>
                <a:schemeClr val="tx1"/>
              </a:solidFill>
            </a:endParaRPr>
          </a:p>
        </p:txBody>
      </p:sp>
      <p:sp>
        <p:nvSpPr>
          <p:cNvPr id="7" name="Rectangle 6"/>
          <p:cNvSpPr/>
          <p:nvPr/>
        </p:nvSpPr>
        <p:spPr>
          <a:xfrm>
            <a:off x="228600" y="5562600"/>
            <a:ext cx="8686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rPr>
              <a:t>Creation researchers have shown that if babies of every dinosaur were </a:t>
            </a:r>
          </a:p>
          <a:p>
            <a:pPr algn="ctr"/>
            <a:r>
              <a:rPr lang="en-US" sz="2000" dirty="0" smtClean="0">
                <a:solidFill>
                  <a:schemeClr val="tx1"/>
                </a:solidFill>
              </a:rPr>
              <a:t>placed on the ark alongside every other land animal, there would </a:t>
            </a:r>
          </a:p>
          <a:p>
            <a:pPr algn="ctr"/>
            <a:r>
              <a:rPr lang="en-US" sz="2000" dirty="0" smtClean="0">
                <a:solidFill>
                  <a:schemeClr val="tx1"/>
                </a:solidFill>
              </a:rPr>
              <a:t>still be 1/3 of the ark left empty for provisions. </a:t>
            </a:r>
            <a:endParaRPr lang="en-US" sz="2000" dirty="0">
              <a:solidFill>
                <a:schemeClr val="tx1"/>
              </a:solidFill>
            </a:endParaRPr>
          </a:p>
        </p:txBody>
      </p:sp>
      <p:sp>
        <p:nvSpPr>
          <p:cNvPr id="8" name="Rectangle 7"/>
          <p:cNvSpPr/>
          <p:nvPr/>
        </p:nvSpPr>
        <p:spPr>
          <a:xfrm>
            <a:off x="228600" y="3581400"/>
            <a:ext cx="8686800" cy="1905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rPr>
              <a:t>创造论的研究者显示如果每种恐龙的幼龙与地球上其它陆地动物都放在诺亚方舟里，方舟还会有三分之一的空间放粮草。</a:t>
            </a:r>
            <a:endParaRPr lang="en-US" sz="3600" dirty="0">
              <a:solidFill>
                <a:schemeClr val="tx1"/>
              </a:solidFill>
            </a:endParaRPr>
          </a:p>
        </p:txBody>
      </p:sp>
      <p:sp>
        <p:nvSpPr>
          <p:cNvPr id="9" name="Rectangle 8"/>
          <p:cNvSpPr/>
          <p:nvPr/>
        </p:nvSpPr>
        <p:spPr>
          <a:xfrm>
            <a:off x="228600" y="304800"/>
            <a:ext cx="8686800" cy="1676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tx1"/>
                </a:solidFill>
              </a:rPr>
              <a:t>在美国德州和中西亚地区找到的恐龙化石上有人和恐龙一起行走的脚印。</a:t>
            </a:r>
            <a:endParaRPr lang="en-US" sz="4000" dirty="0">
              <a:solidFill>
                <a:schemeClr val="tx1"/>
              </a:solidFill>
            </a:endParaRPr>
          </a:p>
        </p:txBody>
      </p:sp>
      <p:pic>
        <p:nvPicPr>
          <p:cNvPr id="10" name="Picture 2" descr="http://www.free-animations.co.uk/animals/dinosaurs/images/dinosaur_5.gif"/>
          <p:cNvPicPr>
            <a:picLocks noChangeAspect="1" noChangeArrowheads="1" noCrop="1"/>
          </p:cNvPicPr>
          <p:nvPr/>
        </p:nvPicPr>
        <p:blipFill>
          <a:blip r:embed="rId2" cstate="print"/>
          <a:srcRect/>
          <a:stretch>
            <a:fillRect/>
          </a:stretch>
        </p:blipFill>
        <p:spPr bwMode="auto">
          <a:xfrm>
            <a:off x="7162800" y="1828800"/>
            <a:ext cx="1714500" cy="1676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smtClean="0">
                <a:solidFill>
                  <a:srgbClr val="92D050"/>
                </a:solidFill>
                <a:effectLst>
                  <a:outerShdw blurRad="38100" dist="38100" dir="2700000" algn="tl">
                    <a:srgbClr val="000000">
                      <a:alpha val="43137"/>
                    </a:srgbClr>
                  </a:outerShdw>
                </a:effectLst>
              </a:rPr>
              <a:t>它们现在哪里去了？</a:t>
            </a:r>
            <a:r>
              <a:rPr lang="en-US" sz="2800" b="1" dirty="0" smtClean="0">
                <a:solidFill>
                  <a:srgbClr val="92D050"/>
                </a:solidFill>
                <a:effectLst>
                  <a:outerShdw blurRad="38100" dist="38100" dir="2700000" algn="tl">
                    <a:srgbClr val="000000">
                      <a:alpha val="43137"/>
                    </a:srgbClr>
                  </a:outerShdw>
                </a:effectLst>
              </a:rPr>
              <a:t>: So where are they now?</a:t>
            </a:r>
            <a:endParaRPr lang="en-US" sz="2800" b="1" dirty="0">
              <a:solidFill>
                <a:srgbClr val="92D050"/>
              </a:solidFill>
              <a:effectLst>
                <a:outerShdw blurRad="38100" dist="38100" dir="2700000" algn="tl">
                  <a:srgbClr val="000000">
                    <a:alpha val="43137"/>
                  </a:srgbClr>
                </a:outerShdw>
              </a:effectLst>
            </a:endParaRPr>
          </a:p>
        </p:txBody>
      </p:sp>
      <p:sp>
        <p:nvSpPr>
          <p:cNvPr id="7" name="Rectangle 6"/>
          <p:cNvSpPr/>
          <p:nvPr/>
        </p:nvSpPr>
        <p:spPr>
          <a:xfrm>
            <a:off x="152400" y="3886200"/>
            <a:ext cx="8839200" cy="2819400"/>
          </a:xfrm>
          <a:prstGeom prst="rect">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effectLst>
                  <a:outerShdw blurRad="38100" dist="38100" dir="2700000" algn="tl">
                    <a:srgbClr val="000000">
                      <a:alpha val="43137"/>
                    </a:srgbClr>
                  </a:outerShdw>
                </a:effectLst>
              </a:rPr>
              <a:t>据报道四十年前还有人看到腕龙的存在</a:t>
            </a:r>
            <a:r>
              <a:rPr lang="en-US" altLang="zh-CN" sz="3200" dirty="0" smtClean="0">
                <a:solidFill>
                  <a:schemeClr val="tx1"/>
                </a:solidFill>
                <a:effectLst>
                  <a:outerShdw blurRad="38100" dist="38100" dir="2700000" algn="tl">
                    <a:srgbClr val="000000">
                      <a:alpha val="43137"/>
                    </a:srgbClr>
                  </a:outerShdw>
                </a:effectLst>
              </a:rPr>
              <a:t>(</a:t>
            </a:r>
            <a:r>
              <a:rPr lang="zh-CN" altLang="en-US" sz="3200" dirty="0" smtClean="0">
                <a:solidFill>
                  <a:schemeClr val="tx1"/>
                </a:solidFill>
                <a:effectLst>
                  <a:outerShdw blurRad="38100" dist="38100" dir="2700000" algn="tl">
                    <a:srgbClr val="000000">
                      <a:alpha val="43137"/>
                    </a:srgbClr>
                  </a:outerShdw>
                </a:effectLst>
              </a:rPr>
              <a:t>甚至很多人死于吃恐龙肉中毒</a:t>
            </a:r>
            <a:r>
              <a:rPr lang="en-US" altLang="zh-CN" sz="3200" dirty="0" smtClean="0">
                <a:solidFill>
                  <a:schemeClr val="tx1"/>
                </a:solidFill>
                <a:effectLst>
                  <a:outerShdw blurRad="38100" dist="38100" dir="2700000" algn="tl">
                    <a:srgbClr val="000000">
                      <a:alpha val="43137"/>
                    </a:srgbClr>
                  </a:outerShdw>
                </a:effectLst>
              </a:rPr>
              <a:t>.) </a:t>
            </a:r>
            <a:r>
              <a:rPr lang="zh-CN" altLang="en-US" sz="3200" dirty="0" smtClean="0">
                <a:solidFill>
                  <a:schemeClr val="tx1"/>
                </a:solidFill>
                <a:effectLst>
                  <a:outerShdw blurRad="38100" dist="38100" dir="2700000" algn="tl">
                    <a:srgbClr val="000000">
                      <a:alpha val="43137"/>
                    </a:srgbClr>
                  </a:outerShdw>
                </a:effectLst>
              </a:rPr>
              <a:t>很多湖泊里出现了符合蛇颈龙描述的动物（尼斯湖怪）</a:t>
            </a:r>
            <a:r>
              <a:rPr lang="en-US" altLang="zh-CN" sz="3200" dirty="0" smtClean="0">
                <a:solidFill>
                  <a:schemeClr val="tx1"/>
                </a:solidFill>
                <a:effectLst>
                  <a:outerShdw blurRad="38100" dist="38100" dir="2700000" algn="tl">
                    <a:srgbClr val="000000">
                      <a:alpha val="43137"/>
                    </a:srgbClr>
                  </a:outerShdw>
                </a:effectLst>
              </a:rPr>
              <a:t>.</a:t>
            </a:r>
            <a:endParaRPr lang="en-US" sz="3200" dirty="0" smtClean="0">
              <a:solidFill>
                <a:schemeClr val="tx1"/>
              </a:solidFill>
              <a:effectLst>
                <a:outerShdw blurRad="38100" dist="38100" dir="2700000" algn="tl">
                  <a:srgbClr val="000000">
                    <a:alpha val="43137"/>
                  </a:srgbClr>
                </a:outerShdw>
              </a:effectLst>
            </a:endParaRPr>
          </a:p>
          <a:p>
            <a:pPr algn="r"/>
            <a:r>
              <a:rPr lang="en-US" dirty="0" smtClean="0">
                <a:solidFill>
                  <a:schemeClr val="tx1"/>
                </a:solidFill>
                <a:effectLst>
                  <a:outerShdw blurRad="38100" dist="38100" dir="2700000" algn="tl">
                    <a:srgbClr val="000000">
                      <a:alpha val="43137"/>
                    </a:srgbClr>
                  </a:outerShdw>
                </a:effectLst>
              </a:rPr>
              <a:t>People have reported seeing the Brachiosaurus as recently as</a:t>
            </a:r>
          </a:p>
          <a:p>
            <a:pPr algn="r"/>
            <a:r>
              <a:rPr lang="en-US" dirty="0" smtClean="0">
                <a:solidFill>
                  <a:schemeClr val="tx1"/>
                </a:solidFill>
                <a:effectLst>
                  <a:outerShdw blurRad="38100" dist="38100" dir="2700000" algn="tl">
                    <a:srgbClr val="000000">
                      <a:alpha val="43137"/>
                    </a:srgbClr>
                  </a:outerShdw>
                </a:effectLst>
              </a:rPr>
              <a:t> 40 years ago (when many died from eating it.) Many lakes have </a:t>
            </a:r>
          </a:p>
          <a:p>
            <a:pPr algn="r"/>
            <a:r>
              <a:rPr lang="en-US" dirty="0" smtClean="0">
                <a:solidFill>
                  <a:schemeClr val="tx1"/>
                </a:solidFill>
                <a:effectLst>
                  <a:outerShdw blurRad="38100" dist="38100" dir="2700000" algn="tl">
                    <a:srgbClr val="000000">
                      <a:alpha val="43137"/>
                    </a:srgbClr>
                  </a:outerShdw>
                </a:effectLst>
              </a:rPr>
              <a:t>creatures that fit the description of Plesiosaur (Nessie in Loch Ness) </a:t>
            </a:r>
          </a:p>
        </p:txBody>
      </p:sp>
      <p:sp>
        <p:nvSpPr>
          <p:cNvPr id="6" name="Rectangle 5"/>
          <p:cNvSpPr/>
          <p:nvPr/>
        </p:nvSpPr>
        <p:spPr>
          <a:xfrm>
            <a:off x="152400" y="609600"/>
            <a:ext cx="8839200" cy="3200400"/>
          </a:xfrm>
          <a:prstGeom prst="rect">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effectLst>
                  <a:outerShdw blurRad="38100" dist="38100" dir="2700000" algn="tl">
                    <a:srgbClr val="000000">
                      <a:alpha val="43137"/>
                    </a:srgbClr>
                  </a:outerShdw>
                </a:effectLst>
              </a:rPr>
              <a:t>我</a:t>
            </a:r>
            <a:r>
              <a:rPr lang="zh-CN" altLang="en-US" sz="3200" b="1" dirty="0" smtClean="0">
                <a:solidFill>
                  <a:schemeClr val="tx1"/>
                </a:solidFill>
                <a:effectLst>
                  <a:outerShdw blurRad="38100" dist="38100" dir="2700000" algn="tl">
                    <a:srgbClr val="000000">
                      <a:alpha val="43137"/>
                    </a:srgbClr>
                  </a:outerShdw>
                </a:effectLst>
              </a:rPr>
              <a:t>认为</a:t>
            </a:r>
            <a:r>
              <a:rPr lang="zh-CN" altLang="en-US" sz="3200" dirty="0" smtClean="0">
                <a:solidFill>
                  <a:schemeClr val="tx1"/>
                </a:solidFill>
                <a:effectLst>
                  <a:outerShdw blurRad="38100" dist="38100" dir="2700000" algn="tl">
                    <a:srgbClr val="000000">
                      <a:alpha val="43137"/>
                    </a:srgbClr>
                  </a:outerShdw>
                </a:effectLst>
              </a:rPr>
              <a:t>绝大多数死于大洪水</a:t>
            </a:r>
            <a:r>
              <a:rPr lang="en-US" altLang="zh-CN" sz="3200" dirty="0" smtClean="0">
                <a:solidFill>
                  <a:schemeClr val="tx1"/>
                </a:solidFill>
                <a:effectLst>
                  <a:outerShdw blurRad="38100" dist="38100" dir="2700000" algn="tl">
                    <a:srgbClr val="000000">
                      <a:alpha val="43137"/>
                    </a:srgbClr>
                  </a:outerShdw>
                </a:effectLst>
              </a:rPr>
              <a:t>. </a:t>
            </a:r>
            <a:r>
              <a:rPr lang="zh-CN" altLang="en-US" sz="3200" dirty="0" smtClean="0">
                <a:solidFill>
                  <a:schemeClr val="tx1"/>
                </a:solidFill>
                <a:effectLst>
                  <a:outerShdw blurRad="38100" dist="38100" dir="2700000" algn="tl">
                    <a:srgbClr val="000000">
                      <a:alpha val="43137"/>
                    </a:srgbClr>
                  </a:outerShdw>
                </a:effectLst>
              </a:rPr>
              <a:t>还有一些在着陆于亚拉腊山后，很快被冻死了。那些生存下来的则往南进入约旦河和地中海流域</a:t>
            </a:r>
            <a:r>
              <a:rPr lang="en-US" altLang="zh-CN" sz="3200" dirty="0" smtClean="0">
                <a:solidFill>
                  <a:schemeClr val="tx1"/>
                </a:solidFill>
                <a:effectLst>
                  <a:outerShdw blurRad="38100" dist="38100" dir="2700000" algn="tl">
                    <a:srgbClr val="000000">
                      <a:alpha val="43137"/>
                    </a:srgbClr>
                  </a:outerShdw>
                </a:effectLst>
              </a:rPr>
              <a:t>(</a:t>
            </a:r>
            <a:r>
              <a:rPr lang="zh-CN" altLang="en-US" sz="3200" dirty="0" smtClean="0">
                <a:solidFill>
                  <a:schemeClr val="tx1"/>
                </a:solidFill>
                <a:effectLst>
                  <a:outerShdw blurRad="38100" dist="38100" dir="2700000" algn="tl">
                    <a:srgbClr val="000000">
                      <a:alpha val="43137"/>
                    </a:srgbClr>
                  </a:outerShdw>
                </a:effectLst>
              </a:rPr>
              <a:t>在这里约伯记提到的</a:t>
            </a:r>
            <a:r>
              <a:rPr lang="en-US" altLang="zh-CN" sz="3200" dirty="0" smtClean="0">
                <a:solidFill>
                  <a:schemeClr val="tx1"/>
                </a:solidFill>
                <a:effectLst>
                  <a:outerShdw blurRad="38100" dist="38100" dir="2700000" algn="tl">
                    <a:srgbClr val="000000">
                      <a:alpha val="43137"/>
                    </a:srgbClr>
                  </a:outerShdw>
                </a:effectLst>
              </a:rPr>
              <a:t>). </a:t>
            </a:r>
            <a:r>
              <a:rPr lang="zh-CN" altLang="en-US" sz="3200" dirty="0" smtClean="0">
                <a:solidFill>
                  <a:schemeClr val="tx1"/>
                </a:solidFill>
                <a:effectLst>
                  <a:outerShdw blurRad="38100" dist="38100" dir="2700000" algn="tl">
                    <a:srgbClr val="000000">
                      <a:alpha val="43137"/>
                    </a:srgbClr>
                  </a:outerShdw>
                </a:effectLst>
              </a:rPr>
              <a:t>这只是我个人观点。</a:t>
            </a:r>
            <a:endParaRPr lang="en-US" sz="3200" b="1" dirty="0" smtClean="0">
              <a:solidFill>
                <a:schemeClr val="tx1"/>
              </a:solidFill>
              <a:effectLst>
                <a:outerShdw blurRad="38100" dist="38100" dir="2700000" algn="tl">
                  <a:srgbClr val="000000">
                    <a:alpha val="43137"/>
                  </a:srgbClr>
                </a:outerShdw>
              </a:effectLst>
            </a:endParaRPr>
          </a:p>
          <a:p>
            <a:r>
              <a:rPr lang="en-US" sz="1600" dirty="0" smtClean="0">
                <a:solidFill>
                  <a:schemeClr val="tx1"/>
                </a:solidFill>
                <a:effectLst>
                  <a:outerShdw blurRad="38100" dist="38100" dir="2700000" algn="tl">
                    <a:srgbClr val="000000">
                      <a:alpha val="43137"/>
                    </a:srgbClr>
                  </a:outerShdw>
                </a:effectLst>
              </a:rPr>
              <a:t>     I THINK…most died in the flood.  Many died immediately following in the frozen</a:t>
            </a:r>
          </a:p>
          <a:p>
            <a:r>
              <a:rPr lang="en-US" sz="1600" dirty="0" smtClean="0">
                <a:solidFill>
                  <a:schemeClr val="tx1"/>
                </a:solidFill>
                <a:effectLst>
                  <a:outerShdw blurRad="38100" dist="38100" dir="2700000" algn="tl">
                    <a:srgbClr val="000000">
                      <a:alpha val="43137"/>
                    </a:srgbClr>
                  </a:outerShdw>
                </a:effectLst>
              </a:rPr>
              <a:t> tops of the Ararat Mountains. Those who survived headed south into the Jordon /</a:t>
            </a:r>
          </a:p>
          <a:p>
            <a:r>
              <a:rPr lang="en-US" sz="1600" dirty="0" smtClean="0">
                <a:solidFill>
                  <a:schemeClr val="tx1"/>
                </a:solidFill>
                <a:effectLst>
                  <a:outerShdw blurRad="38100" dist="38100" dir="2700000" algn="tl">
                    <a:srgbClr val="000000">
                      <a:alpha val="43137"/>
                    </a:srgbClr>
                  </a:outerShdw>
                </a:effectLst>
              </a:rPr>
              <a:t> Mediterranean Valley  (where they are mentioned by Job).  But that’s only my opinion. </a:t>
            </a:r>
            <a:endParaRPr lang="en-US" sz="1600" dirty="0">
              <a:solidFill>
                <a:schemeClr val="tx1"/>
              </a:solidFill>
              <a:effectLst>
                <a:outerShdw blurRad="38100" dist="38100" dir="2700000" algn="tl">
                  <a:srgbClr val="000000">
                    <a:alpha val="43137"/>
                  </a:srgbClr>
                </a:outerShdw>
              </a:effectLst>
            </a:endParaRPr>
          </a:p>
        </p:txBody>
      </p:sp>
      <p:pic>
        <p:nvPicPr>
          <p:cNvPr id="23554" name="Picture 2" descr="http://www.greatbluemarble.com/_borders/plesio_swim_lg_wht.gif"/>
          <p:cNvPicPr>
            <a:picLocks noChangeAspect="1" noChangeArrowheads="1" noCrop="1"/>
          </p:cNvPicPr>
          <p:nvPr/>
        </p:nvPicPr>
        <p:blipFill>
          <a:blip r:embed="rId2" cstate="print"/>
          <a:srcRect/>
          <a:stretch>
            <a:fillRect/>
          </a:stretch>
        </p:blipFill>
        <p:spPr bwMode="auto">
          <a:xfrm>
            <a:off x="228600" y="5707716"/>
            <a:ext cx="2286000" cy="958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6" name="Picture 4" descr="http://www.pearsall.k12.tx.us/Summer%20Technology%202006/Summer%202006/My%20Webs/images/velociraptor%20animated.gif"/>
          <p:cNvPicPr>
            <a:picLocks noChangeAspect="1" noChangeArrowheads="1" noCrop="1"/>
          </p:cNvPicPr>
          <p:nvPr/>
        </p:nvPicPr>
        <p:blipFill>
          <a:blip r:embed="rId3" cstate="print"/>
          <a:srcRect/>
          <a:stretch>
            <a:fillRect/>
          </a:stretch>
        </p:blipFill>
        <p:spPr bwMode="auto">
          <a:xfrm>
            <a:off x="7083428" y="2286000"/>
            <a:ext cx="1841498"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7200" dirty="0" smtClean="0">
                <a:ln w="18415" cmpd="sng">
                  <a:solidFill>
                    <a:srgbClr val="FFFFFF"/>
                  </a:solidFill>
                  <a:prstDash val="solid"/>
                </a:ln>
                <a:solidFill>
                  <a:srgbClr val="FFFFFF"/>
                </a:solidFill>
              </a:rPr>
              <a:t>关于天使有哪些</a:t>
            </a:r>
            <a:r>
              <a:rPr lang="zh-CN" altLang="en-US" sz="7200" u="sng" dirty="0" smtClean="0">
                <a:ln w="18415" cmpd="sng">
                  <a:solidFill>
                    <a:srgbClr val="FFFFFF"/>
                  </a:solidFill>
                  <a:prstDash val="solid"/>
                </a:ln>
                <a:solidFill>
                  <a:srgbClr val="FFFFFF"/>
                </a:solidFill>
              </a:rPr>
              <a:t>误区</a:t>
            </a:r>
            <a:r>
              <a:rPr lang="en-US" altLang="zh-CN" sz="7200" dirty="0" smtClean="0">
                <a:ln w="18415" cmpd="sng">
                  <a:solidFill>
                    <a:srgbClr val="FFFFFF"/>
                  </a:solidFill>
                  <a:prstDash val="solid"/>
                </a:ln>
                <a:solidFill>
                  <a:srgbClr val="FFFFFF"/>
                </a:solidFill>
              </a:rPr>
              <a:t>?</a:t>
            </a:r>
            <a:br>
              <a:rPr lang="en-US" altLang="zh-CN" sz="7200" dirty="0" smtClean="0">
                <a:ln w="18415" cmpd="sng">
                  <a:solidFill>
                    <a:srgbClr val="FFFFFF"/>
                  </a:solidFill>
                  <a:prstDash val="solid"/>
                </a:ln>
                <a:solidFill>
                  <a:srgbClr val="FFFFFF"/>
                </a:solidFill>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are some common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misconceptions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about ANGELS?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314" name="Picture 2" descr="angel angels">
            <a:hlinkClick r:id="rId2"/>
          </p:cNvPr>
          <p:cNvPicPr>
            <a:picLocks noChangeAspect="1" noChangeArrowheads="1" noCrop="1"/>
          </p:cNvPicPr>
          <p:nvPr/>
        </p:nvPicPr>
        <p:blipFill>
          <a:blip r:embed="rId3" cstate="print"/>
          <a:srcRect/>
          <a:stretch>
            <a:fillRect/>
          </a:stretch>
        </p:blipFill>
        <p:spPr bwMode="auto">
          <a:xfrm>
            <a:off x="1600200" y="2024888"/>
            <a:ext cx="5410200" cy="483311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talkorigins.org/faqs/paluxy/yano.gif"/>
          <p:cNvPicPr>
            <a:picLocks noChangeAspect="1" noChangeArrowheads="1"/>
          </p:cNvPicPr>
          <p:nvPr/>
        </p:nvPicPr>
        <p:blipFill>
          <a:blip r:embed="rId2" cstate="print"/>
          <a:srcRect/>
          <a:stretch>
            <a:fillRect/>
          </a:stretch>
        </p:blipFill>
        <p:spPr bwMode="auto">
          <a:xfrm>
            <a:off x="228600" y="2438400"/>
            <a:ext cx="3810000" cy="2377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6322" name="Picture 2" descr="http://www.mysteries-of-the-world.com/image-files/plesiosaur_yano_michihiko_gennet_dotorg_354x351_2.jpg"/>
          <p:cNvPicPr>
            <a:picLocks noChangeAspect="1" noChangeArrowheads="1"/>
          </p:cNvPicPr>
          <p:nvPr/>
        </p:nvPicPr>
        <p:blipFill>
          <a:blip r:embed="rId3" cstate="print"/>
          <a:srcRect/>
          <a:stretch>
            <a:fillRect/>
          </a:stretch>
        </p:blipFill>
        <p:spPr bwMode="auto">
          <a:xfrm>
            <a:off x="4495800" y="2438400"/>
            <a:ext cx="4648200" cy="4419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1371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92D050"/>
                </a:solidFill>
                <a:effectLst>
                  <a:outerShdw blurRad="38100" dist="38100" dir="2700000" algn="tl">
                    <a:srgbClr val="000000">
                      <a:alpha val="43137"/>
                    </a:srgbClr>
                  </a:outerShdw>
                </a:effectLst>
              </a:rPr>
              <a:t>1977</a:t>
            </a:r>
            <a:r>
              <a:rPr lang="zh-CN" altLang="en-US" sz="3200" b="1" dirty="0" smtClean="0">
                <a:solidFill>
                  <a:srgbClr val="92D050"/>
                </a:solidFill>
                <a:effectLst>
                  <a:outerShdw blurRad="38100" dist="38100" dir="2700000" algn="tl">
                    <a:srgbClr val="000000">
                      <a:alpha val="43137"/>
                    </a:srgbClr>
                  </a:outerShdw>
                </a:effectLst>
              </a:rPr>
              <a:t>年</a:t>
            </a:r>
            <a:r>
              <a:rPr lang="en-US" altLang="zh-CN" sz="3200" b="1" dirty="0" smtClean="0">
                <a:solidFill>
                  <a:srgbClr val="92D050"/>
                </a:solidFill>
                <a:effectLst>
                  <a:outerShdw blurRad="38100" dist="38100" dir="2700000" algn="tl">
                    <a:srgbClr val="000000">
                      <a:alpha val="43137"/>
                    </a:srgbClr>
                  </a:outerShdw>
                </a:effectLst>
              </a:rPr>
              <a:t>, </a:t>
            </a:r>
            <a:r>
              <a:rPr lang="zh-CN" altLang="en-US" sz="3200" b="1" dirty="0" smtClean="0">
                <a:solidFill>
                  <a:srgbClr val="92D050"/>
                </a:solidFill>
                <a:effectLst>
                  <a:outerShdw blurRad="38100" dist="38100" dir="2700000" algn="tl">
                    <a:srgbClr val="000000">
                      <a:alpha val="43137"/>
                    </a:srgbClr>
                  </a:outerShdw>
                </a:effectLst>
              </a:rPr>
              <a:t>一艘日本渔船捕到了一具很多人相信是恐龙的骨骼</a:t>
            </a:r>
            <a:r>
              <a:rPr lang="en-US" altLang="zh-CN" sz="3200" b="1" dirty="0" smtClean="0">
                <a:solidFill>
                  <a:srgbClr val="92D050"/>
                </a:solidFill>
                <a:effectLst>
                  <a:outerShdw blurRad="38100" dist="38100" dir="2700000" algn="tl">
                    <a:srgbClr val="000000">
                      <a:alpha val="43137"/>
                    </a:srgbClr>
                  </a:outerShdw>
                </a:effectLst>
              </a:rPr>
              <a:t>. </a:t>
            </a:r>
            <a:r>
              <a:rPr lang="zh-CN" altLang="en-US" sz="3200" b="1" dirty="0" smtClean="0">
                <a:solidFill>
                  <a:srgbClr val="92D050"/>
                </a:solidFill>
                <a:effectLst>
                  <a:outerShdw blurRad="38100" dist="38100" dir="2700000" algn="tl">
                    <a:srgbClr val="000000">
                      <a:alpha val="43137"/>
                    </a:srgbClr>
                  </a:outerShdw>
                </a:effectLst>
              </a:rPr>
              <a:t>日本人还专门发行邮票纪念这一发现。</a:t>
            </a:r>
            <a:endParaRPr lang="en-US" sz="3200" b="1" dirty="0">
              <a:solidFill>
                <a:srgbClr val="92D050"/>
              </a:solidFill>
              <a:effectLst>
                <a:outerShdw blurRad="38100" dist="38100" dir="2700000" algn="tl">
                  <a:srgbClr val="000000">
                    <a:alpha val="43137"/>
                  </a:srgbClr>
                </a:outerShdw>
              </a:effectLst>
            </a:endParaRPr>
          </a:p>
        </p:txBody>
      </p:sp>
      <p:sp>
        <p:nvSpPr>
          <p:cNvPr id="8" name="Rectangle 7"/>
          <p:cNvSpPr/>
          <p:nvPr/>
        </p:nvSpPr>
        <p:spPr>
          <a:xfrm>
            <a:off x="0" y="1371600"/>
            <a:ext cx="91440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rPr>
              <a:t>In 1977, a Japanese fishing boat pulled in  the carcass of what many think was a Plesiosaur. A Japanese stamp commemorates the find. </a:t>
            </a:r>
            <a:endParaRPr lang="en-US" sz="24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photographs taken by Michihiko Yano aboard the </a:t>
            </a:r>
            <a:r>
              <a:rPr lang="en-US" dirty="0" err="1" smtClean="0"/>
              <a:t>Zuiyo-maru</a:t>
            </a:r>
            <a:r>
              <a:rPr lang="en-US" dirty="0" smtClean="0"/>
              <a:t> on April 25, 1977.</a:t>
            </a:r>
            <a:endParaRPr lang="en-US" dirty="0"/>
          </a:p>
        </p:txBody>
      </p:sp>
      <p:pic>
        <p:nvPicPr>
          <p:cNvPr id="59396" name="Picture 4" descr="http://www.talkorigins.org/faqs/paluxy/zmstamp.jpg"/>
          <p:cNvPicPr>
            <a:picLocks noChangeAspect="1" noChangeArrowheads="1"/>
          </p:cNvPicPr>
          <p:nvPr/>
        </p:nvPicPr>
        <p:blipFill>
          <a:blip r:embed="rId4" cstate="print"/>
          <a:srcRect/>
          <a:stretch>
            <a:fillRect/>
          </a:stretch>
        </p:blipFill>
        <p:spPr bwMode="auto">
          <a:xfrm>
            <a:off x="1219200" y="4876800"/>
            <a:ext cx="2057400" cy="147447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609600"/>
          </a:xfrm>
          <a:solidFill>
            <a:schemeClr val="accent5">
              <a:lumMod val="50000"/>
            </a:schemeClr>
          </a:solidFill>
        </p:spPr>
        <p:txBody>
          <a:bodyPr>
            <a:noAutofit/>
          </a:bodyPr>
          <a:lstStyle/>
          <a:p>
            <a:r>
              <a:rPr lang="zh-CN" altLang="en-US" dirty="0" smtClean="0">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chemeClr val="accent5">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THANK YOU</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
        <p:nvSpPr>
          <p:cNvPr id="7" name="Rectangle 6"/>
          <p:cNvSpPr/>
          <p:nvPr/>
        </p:nvSpPr>
        <p:spPr>
          <a:xfrm>
            <a:off x="5181600" y="5105399"/>
            <a:ext cx="38100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如果您希望奉献，请扫上面的二维码。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愿主恩待您！</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sp>
        <p:nvSpPr>
          <p:cNvPr id="8" name="TextBox 7"/>
          <p:cNvSpPr txBox="1"/>
          <p:nvPr/>
        </p:nvSpPr>
        <p:spPr>
          <a:xfrm>
            <a:off x="228600" y="909221"/>
            <a:ext cx="4495800" cy="4893647"/>
          </a:xfrm>
          <a:prstGeom prst="rect">
            <a:avLst/>
          </a:prstGeom>
          <a:noFill/>
          <a:ln w="38100">
            <a:solidFill>
              <a:schemeClr val="tx1"/>
            </a:solidFill>
          </a:ln>
        </p:spPr>
        <p:txBody>
          <a:bodyPr wrap="square" rtlCol="0">
            <a:spAutoFit/>
          </a:bodyPr>
          <a:lstStyle/>
          <a:p>
            <a:pPr algn="ctr"/>
            <a:r>
              <a:rPr lang="zh-CN" altLang="en-US" sz="2400" b="1" dirty="0" smtClean="0">
                <a:solidFill>
                  <a:srgbClr val="C00000"/>
                </a:solidFill>
              </a:rPr>
              <a:t>奉献支持</a:t>
            </a:r>
            <a:endParaRPr lang="en-US" altLang="zh-CN" sz="2400" b="1" dirty="0" smtClean="0">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我们相信上帝会回应祂孩子们的祈祷。我们祷告不是要神照我们的旨意行，乃是我们要照祂的旨意行。请继续以感恩的心祈求神满足我们在智慧、方向、安全和财务上的需要。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181600" y="838200"/>
            <a:ext cx="3429000" cy="4289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6200" y="685800"/>
          <a:ext cx="8991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graphicEl>
                                              <a:dgm id="{E15F8F3F-5614-4469-84A7-A89CD208C0FC}"/>
                                            </p:graphicEl>
                                          </p:spTgt>
                                        </p:tgtEl>
                                        <p:attrNameLst>
                                          <p:attrName>style.visibility</p:attrName>
                                        </p:attrNameLst>
                                      </p:cBhvr>
                                      <p:to>
                                        <p:strVal val="visible"/>
                                      </p:to>
                                    </p:set>
                                    <p:anim calcmode="lin" valueType="num">
                                      <p:cBhvr additive="base">
                                        <p:cTn id="7" dur="500" fill="hold"/>
                                        <p:tgtEl>
                                          <p:spTgt spid="3">
                                            <p:graphicEl>
                                              <a:dgm id="{E15F8F3F-5614-4469-84A7-A89CD208C0F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E15F8F3F-5614-4469-84A7-A89CD208C0F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4EBB8EE9-22C3-41E3-B1AC-3147612BA6C0}"/>
                                            </p:graphicEl>
                                          </p:spTgt>
                                        </p:tgtEl>
                                        <p:attrNameLst>
                                          <p:attrName>style.visibility</p:attrName>
                                        </p:attrNameLst>
                                      </p:cBhvr>
                                      <p:to>
                                        <p:strVal val="visible"/>
                                      </p:to>
                                    </p:set>
                                    <p:anim calcmode="lin" valueType="num">
                                      <p:cBhvr additive="base">
                                        <p:cTn id="11" dur="500" fill="hold"/>
                                        <p:tgtEl>
                                          <p:spTgt spid="3">
                                            <p:graphicEl>
                                              <a:dgm id="{4EBB8EE9-22C3-41E3-B1AC-3147612BA6C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4EBB8EE9-22C3-41E3-B1AC-3147612BA6C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8AB60C63-DE2A-4ED3-9CFC-A5A821C16245}"/>
                                            </p:graphicEl>
                                          </p:spTgt>
                                        </p:tgtEl>
                                        <p:attrNameLst>
                                          <p:attrName>style.visibility</p:attrName>
                                        </p:attrNameLst>
                                      </p:cBhvr>
                                      <p:to>
                                        <p:strVal val="visible"/>
                                      </p:to>
                                    </p:set>
                                    <p:anim calcmode="lin" valueType="num">
                                      <p:cBhvr additive="base">
                                        <p:cTn id="17" dur="500" fill="hold"/>
                                        <p:tgtEl>
                                          <p:spTgt spid="3">
                                            <p:graphicEl>
                                              <a:dgm id="{8AB60C63-DE2A-4ED3-9CFC-A5A821C1624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AB60C63-DE2A-4ED3-9CFC-A5A821C16245}"/>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EB6AB8A9-49A1-4D6D-A31F-CA489D281778}"/>
                                            </p:graphicEl>
                                          </p:spTgt>
                                        </p:tgtEl>
                                        <p:attrNameLst>
                                          <p:attrName>style.visibility</p:attrName>
                                        </p:attrNameLst>
                                      </p:cBhvr>
                                      <p:to>
                                        <p:strVal val="visible"/>
                                      </p:to>
                                    </p:set>
                                    <p:anim calcmode="lin" valueType="num">
                                      <p:cBhvr additive="base">
                                        <p:cTn id="21" dur="500" fill="hold"/>
                                        <p:tgtEl>
                                          <p:spTgt spid="3">
                                            <p:graphicEl>
                                              <a:dgm id="{EB6AB8A9-49A1-4D6D-A31F-CA489D28177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EB6AB8A9-49A1-4D6D-A31F-CA489D281778}"/>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BED143A0-78A4-4B5D-8F94-DB4CEE7AB806}"/>
                                            </p:graphicEl>
                                          </p:spTgt>
                                        </p:tgtEl>
                                        <p:attrNameLst>
                                          <p:attrName>style.visibility</p:attrName>
                                        </p:attrNameLst>
                                      </p:cBhvr>
                                      <p:to>
                                        <p:strVal val="visible"/>
                                      </p:to>
                                    </p:set>
                                    <p:anim calcmode="lin" valueType="num">
                                      <p:cBhvr additive="base">
                                        <p:cTn id="27" dur="500" fill="hold"/>
                                        <p:tgtEl>
                                          <p:spTgt spid="3">
                                            <p:graphicEl>
                                              <a:dgm id="{BED143A0-78A4-4B5D-8F94-DB4CEE7AB80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BED143A0-78A4-4B5D-8F94-DB4CEE7AB806}"/>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52641B3C-904F-4BD1-A8FD-9EFBE0CD0EFF}"/>
                                            </p:graphicEl>
                                          </p:spTgt>
                                        </p:tgtEl>
                                        <p:attrNameLst>
                                          <p:attrName>style.visibility</p:attrName>
                                        </p:attrNameLst>
                                      </p:cBhvr>
                                      <p:to>
                                        <p:strVal val="visible"/>
                                      </p:to>
                                    </p:set>
                                    <p:anim calcmode="lin" valueType="num">
                                      <p:cBhvr additive="base">
                                        <p:cTn id="31" dur="500" fill="hold"/>
                                        <p:tgtEl>
                                          <p:spTgt spid="3">
                                            <p:graphicEl>
                                              <a:dgm id="{52641B3C-904F-4BD1-A8FD-9EFBE0CD0EF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52641B3C-904F-4BD1-A8FD-9EFBE0CD0EF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52400" y="609600"/>
          <a:ext cx="8991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graphicEl>
                                              <a:dgm id="{3B95B814-219E-4A96-B2E6-7A78B4E28164}"/>
                                            </p:graphicEl>
                                          </p:spTgt>
                                        </p:tgtEl>
                                        <p:attrNameLst>
                                          <p:attrName>style.visibility</p:attrName>
                                        </p:attrNameLst>
                                      </p:cBhvr>
                                      <p:to>
                                        <p:strVal val="visible"/>
                                      </p:to>
                                    </p:set>
                                    <p:anim calcmode="lin" valueType="num">
                                      <p:cBhvr additive="base">
                                        <p:cTn id="7" dur="500" fill="hold"/>
                                        <p:tgtEl>
                                          <p:spTgt spid="3">
                                            <p:graphicEl>
                                              <a:dgm id="{3B95B814-219E-4A96-B2E6-7A78B4E2816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3B95B814-219E-4A96-B2E6-7A78B4E28164}"/>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100B1555-DF1F-4B40-B493-AE7726D26FFA}"/>
                                            </p:graphicEl>
                                          </p:spTgt>
                                        </p:tgtEl>
                                        <p:attrNameLst>
                                          <p:attrName>style.visibility</p:attrName>
                                        </p:attrNameLst>
                                      </p:cBhvr>
                                      <p:to>
                                        <p:strVal val="visible"/>
                                      </p:to>
                                    </p:set>
                                    <p:anim calcmode="lin" valueType="num">
                                      <p:cBhvr additive="base">
                                        <p:cTn id="11" dur="500" fill="hold"/>
                                        <p:tgtEl>
                                          <p:spTgt spid="3">
                                            <p:graphicEl>
                                              <a:dgm id="{100B1555-DF1F-4B40-B493-AE7726D26FF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100B1555-DF1F-4B40-B493-AE7726D26FFA}"/>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0CCDC988-7F8B-4178-98F7-C3F5E30450A3}"/>
                                            </p:graphicEl>
                                          </p:spTgt>
                                        </p:tgtEl>
                                        <p:attrNameLst>
                                          <p:attrName>style.visibility</p:attrName>
                                        </p:attrNameLst>
                                      </p:cBhvr>
                                      <p:to>
                                        <p:strVal val="visible"/>
                                      </p:to>
                                    </p:set>
                                    <p:anim calcmode="lin" valueType="num">
                                      <p:cBhvr additive="base">
                                        <p:cTn id="17" dur="500" fill="hold"/>
                                        <p:tgtEl>
                                          <p:spTgt spid="3">
                                            <p:graphicEl>
                                              <a:dgm id="{0CCDC988-7F8B-4178-98F7-C3F5E30450A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0CCDC988-7F8B-4178-98F7-C3F5E30450A3}"/>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CF0A91DE-296D-4711-B46A-8B6274102488}"/>
                                            </p:graphicEl>
                                          </p:spTgt>
                                        </p:tgtEl>
                                        <p:attrNameLst>
                                          <p:attrName>style.visibility</p:attrName>
                                        </p:attrNameLst>
                                      </p:cBhvr>
                                      <p:to>
                                        <p:strVal val="visible"/>
                                      </p:to>
                                    </p:set>
                                    <p:anim calcmode="lin" valueType="num">
                                      <p:cBhvr additive="base">
                                        <p:cTn id="21" dur="500" fill="hold"/>
                                        <p:tgtEl>
                                          <p:spTgt spid="3">
                                            <p:graphicEl>
                                              <a:dgm id="{CF0A91DE-296D-4711-B46A-8B627410248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CF0A91DE-296D-4711-B46A-8B6274102488}"/>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07FC31B3-9C05-4B09-947C-57CA47306F00}"/>
                                            </p:graphicEl>
                                          </p:spTgt>
                                        </p:tgtEl>
                                        <p:attrNameLst>
                                          <p:attrName>style.visibility</p:attrName>
                                        </p:attrNameLst>
                                      </p:cBhvr>
                                      <p:to>
                                        <p:strVal val="visible"/>
                                      </p:to>
                                    </p:set>
                                    <p:anim calcmode="lin" valueType="num">
                                      <p:cBhvr additive="base">
                                        <p:cTn id="27" dur="500" fill="hold"/>
                                        <p:tgtEl>
                                          <p:spTgt spid="3">
                                            <p:graphicEl>
                                              <a:dgm id="{07FC31B3-9C05-4B09-947C-57CA47306F0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07FC31B3-9C05-4B09-947C-57CA47306F00}"/>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47456C0F-1155-404D-A7D5-C8E8A258F801}"/>
                                            </p:graphicEl>
                                          </p:spTgt>
                                        </p:tgtEl>
                                        <p:attrNameLst>
                                          <p:attrName>style.visibility</p:attrName>
                                        </p:attrNameLst>
                                      </p:cBhvr>
                                      <p:to>
                                        <p:strVal val="visible"/>
                                      </p:to>
                                    </p:set>
                                    <p:anim calcmode="lin" valueType="num">
                                      <p:cBhvr additive="base">
                                        <p:cTn id="31" dur="500" fill="hold"/>
                                        <p:tgtEl>
                                          <p:spTgt spid="3">
                                            <p:graphicEl>
                                              <a:dgm id="{47456C0F-1155-404D-A7D5-C8E8A258F80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47456C0F-1155-404D-A7D5-C8E8A258F80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0" y="533400"/>
          <a:ext cx="8991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graphicEl>
                                              <a:dgm id="{15AA71AB-A217-4E35-926E-9AA0B4A961B6}"/>
                                            </p:graphicEl>
                                          </p:spTgt>
                                        </p:tgtEl>
                                        <p:attrNameLst>
                                          <p:attrName>style.visibility</p:attrName>
                                        </p:attrNameLst>
                                      </p:cBhvr>
                                      <p:to>
                                        <p:strVal val="visible"/>
                                      </p:to>
                                    </p:set>
                                    <p:anim calcmode="lin" valueType="num">
                                      <p:cBhvr additive="base">
                                        <p:cTn id="7" dur="500" fill="hold"/>
                                        <p:tgtEl>
                                          <p:spTgt spid="3">
                                            <p:graphicEl>
                                              <a:dgm id="{15AA71AB-A217-4E35-926E-9AA0B4A961B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15AA71AB-A217-4E35-926E-9AA0B4A961B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6A0BC5D7-A587-4940-9237-FC76E96CE5D3}"/>
                                            </p:graphicEl>
                                          </p:spTgt>
                                        </p:tgtEl>
                                        <p:attrNameLst>
                                          <p:attrName>style.visibility</p:attrName>
                                        </p:attrNameLst>
                                      </p:cBhvr>
                                      <p:to>
                                        <p:strVal val="visible"/>
                                      </p:to>
                                    </p:set>
                                    <p:anim calcmode="lin" valueType="num">
                                      <p:cBhvr additive="base">
                                        <p:cTn id="11" dur="500" fill="hold"/>
                                        <p:tgtEl>
                                          <p:spTgt spid="3">
                                            <p:graphicEl>
                                              <a:dgm id="{6A0BC5D7-A587-4940-9237-FC76E96CE5D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6A0BC5D7-A587-4940-9237-FC76E96CE5D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091E5CB5-D1BC-447F-8F62-D8A9C8357E7E}"/>
                                            </p:graphicEl>
                                          </p:spTgt>
                                        </p:tgtEl>
                                        <p:attrNameLst>
                                          <p:attrName>style.visibility</p:attrName>
                                        </p:attrNameLst>
                                      </p:cBhvr>
                                      <p:to>
                                        <p:strVal val="visible"/>
                                      </p:to>
                                    </p:set>
                                    <p:anim calcmode="lin" valueType="num">
                                      <p:cBhvr additive="base">
                                        <p:cTn id="17" dur="500" fill="hold"/>
                                        <p:tgtEl>
                                          <p:spTgt spid="3">
                                            <p:graphicEl>
                                              <a:dgm id="{091E5CB5-D1BC-447F-8F62-D8A9C8357E7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091E5CB5-D1BC-447F-8F62-D8A9C8357E7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99B5E6F2-077A-4999-9BC6-B93809685A19}"/>
                                            </p:graphicEl>
                                          </p:spTgt>
                                        </p:tgtEl>
                                        <p:attrNameLst>
                                          <p:attrName>style.visibility</p:attrName>
                                        </p:attrNameLst>
                                      </p:cBhvr>
                                      <p:to>
                                        <p:strVal val="visible"/>
                                      </p:to>
                                    </p:set>
                                    <p:anim calcmode="lin" valueType="num">
                                      <p:cBhvr additive="base">
                                        <p:cTn id="21" dur="500" fill="hold"/>
                                        <p:tgtEl>
                                          <p:spTgt spid="3">
                                            <p:graphicEl>
                                              <a:dgm id="{99B5E6F2-077A-4999-9BC6-B93809685A1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99B5E6F2-077A-4999-9BC6-B93809685A1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B8575401-D442-4B1B-A7C3-32CDD5A3EEBD}"/>
                                            </p:graphicEl>
                                          </p:spTgt>
                                        </p:tgtEl>
                                        <p:attrNameLst>
                                          <p:attrName>style.visibility</p:attrName>
                                        </p:attrNameLst>
                                      </p:cBhvr>
                                      <p:to>
                                        <p:strVal val="visible"/>
                                      </p:to>
                                    </p:set>
                                    <p:anim calcmode="lin" valueType="num">
                                      <p:cBhvr additive="base">
                                        <p:cTn id="27" dur="500" fill="hold"/>
                                        <p:tgtEl>
                                          <p:spTgt spid="3">
                                            <p:graphicEl>
                                              <a:dgm id="{B8575401-D442-4B1B-A7C3-32CDD5A3EEB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B8575401-D442-4B1B-A7C3-32CDD5A3EEB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89C12F5C-0D9D-4D85-B1BC-64FB5965BDED}"/>
                                            </p:graphicEl>
                                          </p:spTgt>
                                        </p:tgtEl>
                                        <p:attrNameLst>
                                          <p:attrName>style.visibility</p:attrName>
                                        </p:attrNameLst>
                                      </p:cBhvr>
                                      <p:to>
                                        <p:strVal val="visible"/>
                                      </p:to>
                                    </p:set>
                                    <p:anim calcmode="lin" valueType="num">
                                      <p:cBhvr additive="base">
                                        <p:cTn id="31" dur="500" fill="hold"/>
                                        <p:tgtEl>
                                          <p:spTgt spid="3">
                                            <p:graphicEl>
                                              <a:dgm id="{89C12F5C-0D9D-4D85-B1BC-64FB5965BDE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89C12F5C-0D9D-4D85-B1BC-64FB5965BDE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b="1" dirty="0" smtClean="0">
                <a:ln w="1905">
                  <a:solidFill>
                    <a:srgbClr val="FF0000"/>
                  </a:solidFill>
                </a:ln>
                <a:solidFill>
                  <a:srgbClr val="FF0000"/>
                </a:solidFill>
                <a:effectLst>
                  <a:innerShdw blurRad="69850" dist="43180" dir="5400000">
                    <a:srgbClr val="000000">
                      <a:alpha val="65000"/>
                    </a:srgbClr>
                  </a:innerShdw>
                </a:effectLst>
                <a:latin typeface="Aharoni" pitchFamily="2" charset="-79"/>
                <a:cs typeface="Aharoni" pitchFamily="2" charset="-79"/>
              </a:rPr>
              <a:t>下一个问题</a:t>
            </a:r>
            <a:r>
              <a:rPr lang="en-US" altLang="zh-CN" sz="6700" b="1" dirty="0" smtClean="0">
                <a:ln w="1905">
                  <a:solidFill>
                    <a:srgbClr val="FF0000"/>
                  </a:solidFill>
                </a:ln>
                <a:solidFill>
                  <a:srgbClr val="FF0000"/>
                </a:solidFill>
                <a:effectLst>
                  <a:innerShdw blurRad="69850" dist="43180" dir="5400000">
                    <a:srgbClr val="000000">
                      <a:alpha val="65000"/>
                    </a:srgbClr>
                  </a:innerShdw>
                </a:effectLst>
                <a:latin typeface="Aharoni" pitchFamily="2" charset="-79"/>
                <a:cs typeface="Aharoni" pitchFamily="2" charset="-79"/>
              </a:rPr>
              <a:t/>
            </a:r>
            <a:br>
              <a:rPr lang="en-US" altLang="zh-CN" sz="6700" b="1" dirty="0" smtClean="0">
                <a:ln w="1905">
                  <a:solidFill>
                    <a:srgbClr val="FF0000"/>
                  </a:solidFill>
                </a:ln>
                <a:solidFill>
                  <a:srgbClr val="FF0000"/>
                </a:solidFill>
                <a:effectLst>
                  <a:innerShdw blurRad="69850" dist="43180" dir="5400000">
                    <a:srgbClr val="000000">
                      <a:alpha val="65000"/>
                    </a:srgbClr>
                  </a:innerShdw>
                </a:effectLst>
                <a:latin typeface="Aharoni" pitchFamily="2" charset="-79"/>
                <a:cs typeface="Aharoni" pitchFamily="2" charset="-79"/>
              </a:rPr>
            </a:br>
            <a:r>
              <a:rPr lang="en-US" sz="2000" dirty="0" smtClean="0">
                <a:ln>
                  <a:solidFill>
                    <a:srgbClr val="FF0000"/>
                  </a:solidFill>
                </a:ln>
                <a:solidFill>
                  <a:srgbClr val="FF0000"/>
                </a:solidFill>
                <a:latin typeface="Aharoni" pitchFamily="2" charset="-79"/>
                <a:cs typeface="Aharoni" pitchFamily="2" charset="-79"/>
              </a:rPr>
              <a:t>Next question…</a:t>
            </a:r>
            <a:endParaRPr lang="en-US" sz="2000" dirty="0">
              <a:ln>
                <a:solidFill>
                  <a:srgbClr val="FF0000"/>
                </a:solidFill>
              </a:ln>
              <a:solidFill>
                <a:srgbClr val="FF0000"/>
              </a:solidFill>
              <a:latin typeface="Aharoni" pitchFamily="2" charset="-79"/>
              <a:cs typeface="Aharoni" pitchFamily="2" charset="-79"/>
            </a:endParaRPr>
          </a:p>
        </p:txBody>
      </p:sp>
      <p:pic>
        <p:nvPicPr>
          <p:cNvPr id="31746" name="Picture 2" descr="5 Questions to Ask - InBox Rehab"/>
          <p:cNvPicPr>
            <a:picLocks noChangeAspect="1" noChangeArrowheads="1"/>
          </p:cNvPicPr>
          <p:nvPr/>
        </p:nvPicPr>
        <p:blipFill>
          <a:blip r:embed="rId2" cstate="print"/>
          <a:srcRect/>
          <a:stretch>
            <a:fillRect/>
          </a:stretch>
        </p:blipFill>
        <p:spPr bwMode="auto">
          <a:xfrm>
            <a:off x="1905000" y="1219200"/>
            <a:ext cx="5638800" cy="563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2359211679_b3fb8ed4d6.jpg"/>
          <p:cNvPicPr>
            <a:picLocks noChangeAspect="1"/>
          </p:cNvPicPr>
          <p:nvPr/>
        </p:nvPicPr>
        <p:blipFill>
          <a:blip r:embed="rId2" cstate="print"/>
          <a:stretch>
            <a:fillRect/>
          </a:stretch>
        </p:blipFill>
        <p:spPr>
          <a:xfrm>
            <a:off x="0" y="381000"/>
            <a:ext cx="9144000" cy="7292292"/>
          </a:xfrm>
          <a:prstGeom prst="rect">
            <a:avLst/>
          </a:prstGeom>
        </p:spPr>
      </p:pic>
      <p:sp>
        <p:nvSpPr>
          <p:cNvPr id="4" name="Rectangle 3"/>
          <p:cNvSpPr/>
          <p:nvPr/>
        </p:nvSpPr>
        <p:spPr>
          <a:xfrm>
            <a:off x="0" y="0"/>
            <a:ext cx="9144000" cy="228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800" b="1" dirty="0" smtClean="0">
                <a:ln>
                  <a:solidFill>
                    <a:sysClr val="windowText" lastClr="000000"/>
                  </a:solidFill>
                </a:ln>
                <a:solidFill>
                  <a:srgbClr val="0066FF"/>
                </a:solidFill>
              </a:rPr>
              <a:t>歌罗西书</a:t>
            </a:r>
            <a:r>
              <a:rPr lang="en-US" altLang="zh-CN" sz="4800" b="1" dirty="0" smtClean="0">
                <a:ln>
                  <a:solidFill>
                    <a:sysClr val="windowText" lastClr="000000"/>
                  </a:solidFill>
                </a:ln>
                <a:solidFill>
                  <a:srgbClr val="0066FF"/>
                </a:solidFill>
              </a:rPr>
              <a:t>1:15</a:t>
            </a:r>
            <a:r>
              <a:rPr lang="zh-CN" altLang="en-US" sz="4800" b="1" dirty="0" smtClean="0">
                <a:ln>
                  <a:solidFill>
                    <a:sysClr val="windowText" lastClr="000000"/>
                  </a:solidFill>
                </a:ln>
                <a:solidFill>
                  <a:srgbClr val="0066FF"/>
                </a:solidFill>
              </a:rPr>
              <a:t>称耶稣为</a:t>
            </a:r>
            <a:r>
              <a:rPr lang="en-US" altLang="zh-CN" sz="4800" b="1" dirty="0" smtClean="0">
                <a:ln>
                  <a:solidFill>
                    <a:sysClr val="windowText" lastClr="000000"/>
                  </a:solidFill>
                </a:ln>
                <a:solidFill>
                  <a:srgbClr val="0066FF"/>
                </a:solidFill>
              </a:rPr>
              <a:t> “</a:t>
            </a:r>
            <a:r>
              <a:rPr lang="zh-CN" altLang="en-US" sz="4800" b="1" dirty="0" smtClean="0">
                <a:ln>
                  <a:solidFill>
                    <a:sysClr val="windowText" lastClr="000000"/>
                  </a:solidFill>
                </a:ln>
                <a:solidFill>
                  <a:srgbClr val="0066FF"/>
                </a:solidFill>
              </a:rPr>
              <a:t>首生的</a:t>
            </a:r>
            <a:r>
              <a:rPr lang="en-US" altLang="zh-CN" sz="4800" b="1" dirty="0" smtClean="0">
                <a:ln>
                  <a:solidFill>
                    <a:sysClr val="windowText" lastClr="000000"/>
                  </a:solidFill>
                </a:ln>
                <a:solidFill>
                  <a:srgbClr val="0066FF"/>
                </a:solidFill>
              </a:rPr>
              <a:t>”,</a:t>
            </a:r>
            <a:r>
              <a:rPr lang="zh-CN" altLang="en-US" sz="4800" b="1" dirty="0" smtClean="0">
                <a:ln>
                  <a:solidFill>
                    <a:sysClr val="windowText" lastClr="000000"/>
                  </a:solidFill>
                </a:ln>
                <a:solidFill>
                  <a:srgbClr val="0066FF"/>
                </a:solidFill>
              </a:rPr>
              <a:t>是否意味着耶稣也是受造的呢？</a:t>
            </a:r>
            <a:endParaRPr lang="en-US" sz="4800" b="1" dirty="0" smtClean="0">
              <a:ln>
                <a:solidFill>
                  <a:sysClr val="windowText" lastClr="000000"/>
                </a:solidFill>
              </a:ln>
              <a:solidFill>
                <a:srgbClr val="0066FF"/>
              </a:solidFill>
            </a:endParaRPr>
          </a:p>
          <a:p>
            <a:pPr algn="ctr"/>
            <a:r>
              <a:rPr lang="en-US" sz="2400" dirty="0" smtClean="0">
                <a:solidFill>
                  <a:schemeClr val="tx1"/>
                </a:solidFill>
                <a:latin typeface="+mj-lt"/>
              </a:rPr>
              <a:t>Colossians 1:15 calls Jesus the </a:t>
            </a:r>
            <a:r>
              <a:rPr lang="en-US" sz="2400" i="1" dirty="0" smtClean="0">
                <a:solidFill>
                  <a:schemeClr val="tx1"/>
                </a:solidFill>
                <a:latin typeface="+mj-lt"/>
              </a:rPr>
              <a:t>“firstborn of all creation”.  </a:t>
            </a:r>
          </a:p>
          <a:p>
            <a:pPr algn="ctr"/>
            <a:r>
              <a:rPr lang="en-US" sz="2400" dirty="0" smtClean="0">
                <a:solidFill>
                  <a:schemeClr val="tx1"/>
                </a:solidFill>
                <a:latin typeface="+mj-lt"/>
              </a:rPr>
              <a:t>Does this mean He was created?</a:t>
            </a:r>
            <a:endParaRPr lang="en-US" sz="2400" dirty="0">
              <a:solidFill>
                <a:schemeClr val="tx1"/>
              </a:solidFill>
              <a:latin typeface="+mj-lt"/>
            </a:endParaRPr>
          </a:p>
        </p:txBody>
      </p:sp>
      <p:sp>
        <p:nvSpPr>
          <p:cNvPr id="3" name="Rectangle 2"/>
          <p:cNvSpPr/>
          <p:nvPr/>
        </p:nvSpPr>
        <p:spPr>
          <a:xfrm>
            <a:off x="0" y="5257800"/>
            <a:ext cx="9144000" cy="1600200"/>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smtClean="0">
                <a:solidFill>
                  <a:srgbClr val="FFFF00"/>
                </a:solidFill>
                <a:latin typeface="Century Gothic" pitchFamily="34" charset="0"/>
              </a:rPr>
              <a:t>“</a:t>
            </a:r>
            <a:r>
              <a:rPr lang="zh-CN" altLang="en-US" sz="3600" b="1" dirty="0" smtClean="0">
                <a:solidFill>
                  <a:srgbClr val="FFFF00"/>
                </a:solidFill>
                <a:latin typeface="Century Gothic" pitchFamily="34" charset="0"/>
              </a:rPr>
              <a:t>首生</a:t>
            </a:r>
            <a:r>
              <a:rPr lang="en-US" sz="3600" b="1" dirty="0" smtClean="0">
                <a:solidFill>
                  <a:srgbClr val="FFFF00"/>
                </a:solidFill>
                <a:latin typeface="Century Gothic" pitchFamily="34" charset="0"/>
              </a:rPr>
              <a:t>”</a:t>
            </a:r>
            <a:r>
              <a:rPr lang="zh-CN" altLang="en-US" sz="3600" b="1" dirty="0" smtClean="0">
                <a:solidFill>
                  <a:srgbClr val="FFFF00"/>
                </a:solidFill>
                <a:latin typeface="Century Gothic" pitchFamily="34" charset="0"/>
              </a:rPr>
              <a:t>这个词希腊文是</a:t>
            </a:r>
            <a:r>
              <a:rPr lang="en-US" sz="3600" b="1" u="sng" dirty="0" err="1" smtClean="0">
                <a:solidFill>
                  <a:schemeClr val="bg1"/>
                </a:solidFill>
                <a:latin typeface="Century Gothic" pitchFamily="34" charset="0"/>
              </a:rPr>
              <a:t>prototokos</a:t>
            </a:r>
            <a:endParaRPr lang="en-US" sz="3600" b="1" dirty="0" smtClean="0">
              <a:solidFill>
                <a:srgbClr val="FFFF00"/>
              </a:solidFill>
              <a:latin typeface="Century Gothic" pitchFamily="34" charset="0"/>
            </a:endParaRPr>
          </a:p>
          <a:p>
            <a:pPr algn="ctr"/>
            <a:endParaRPr lang="en-US" dirty="0" smtClean="0">
              <a:solidFill>
                <a:schemeClr val="bg1"/>
              </a:solidFill>
              <a:latin typeface="Century Gothic" pitchFamily="34" charset="0"/>
            </a:endParaRPr>
          </a:p>
          <a:p>
            <a:pPr algn="ctr"/>
            <a:r>
              <a:rPr lang="en-US" dirty="0" smtClean="0">
                <a:solidFill>
                  <a:schemeClr val="bg1"/>
                </a:solidFill>
                <a:latin typeface="Century Gothic" pitchFamily="34" charset="0"/>
              </a:rPr>
              <a:t>The word "firstborn"  in the Greek is the word </a:t>
            </a:r>
            <a:r>
              <a:rPr lang="en-US" u="sng" dirty="0" err="1" smtClean="0">
                <a:solidFill>
                  <a:schemeClr val="bg1"/>
                </a:solidFill>
                <a:latin typeface="Century Gothic" pitchFamily="34" charset="0"/>
              </a:rPr>
              <a:t>prototokos</a:t>
            </a:r>
            <a:endParaRPr lang="en-US" u="sng" dirty="0" smtClean="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2883</TotalTime>
  <Words>3125</Words>
  <Application>Microsoft Office PowerPoint</Application>
  <PresentationFormat>On-screen Show (4:3)</PresentationFormat>
  <Paragraphs>215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HONEST ANSWERS  to  TOUGH QUESTIONS Part 3</vt:lpstr>
      <vt:lpstr>Slide 2</vt:lpstr>
      <vt:lpstr>下一个问题 Next question…</vt:lpstr>
      <vt:lpstr>关于天使有哪些误区? What are some common misconceptions about ANGELS?</vt:lpstr>
      <vt:lpstr>Slide 5</vt:lpstr>
      <vt:lpstr>Slide 6</vt:lpstr>
      <vt:lpstr>Slide 7</vt:lpstr>
      <vt:lpstr>下一个问题 Next question…</vt:lpstr>
      <vt:lpstr>Slide 9</vt:lpstr>
      <vt:lpstr>Slide 10</vt:lpstr>
      <vt:lpstr>下一个问题 </vt:lpstr>
      <vt:lpstr>Slide 12</vt:lpstr>
      <vt:lpstr>Slide 13</vt:lpstr>
      <vt:lpstr>Slide 14</vt:lpstr>
      <vt:lpstr>Slide 15</vt:lpstr>
      <vt:lpstr>Slide 16</vt:lpstr>
      <vt:lpstr>Slide 17</vt:lpstr>
      <vt:lpstr>下一个问题 Next question…</vt:lpstr>
      <vt:lpstr>Slide 19</vt:lpstr>
      <vt:lpstr>大部分人说 “当父神透过耶稣看我们时，我们完全圣洁！” Most say, “We are completely HOLY when  God the Father sees us through Jesus!”</vt:lpstr>
      <vt:lpstr>The author of Hebrews, speaking at this point to the Christian Jews, was encouraging them to do several things to show publically they were different. * Run a good race without loosing heart… * Fix your eyes on Jesus who endured the cross… * You still haven’t suffered to the point of death yet…  * Accept God’s discipline as from a loving Father… * Strengthen yourselves; make level paths for your feet…</vt:lpstr>
      <vt:lpstr>* “你们要追求与众人和睦， 并要追求圣洁，若非圣洁，    没有人（那些在观察你的人）能见主（透过你的行为看到主）。  *恐怕有人失了神的恩…”  </vt:lpstr>
      <vt:lpstr>下一个问题</vt:lpstr>
      <vt:lpstr>Slide 24</vt:lpstr>
      <vt:lpstr>Slide 25</vt:lpstr>
      <vt:lpstr>Slide 26</vt:lpstr>
      <vt:lpstr>Slide 27</vt:lpstr>
      <vt:lpstr>下一个问题</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谢谢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toonups</dc:creator>
  <cp:lastModifiedBy>Shulan</cp:lastModifiedBy>
  <cp:revision>317</cp:revision>
  <dcterms:created xsi:type="dcterms:W3CDTF">2010-07-13T23:28:12Z</dcterms:created>
  <dcterms:modified xsi:type="dcterms:W3CDTF">2020-08-09T04:46:11Z</dcterms:modified>
</cp:coreProperties>
</file>